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Lst>
  <p:notesMasterIdLst>
    <p:notesMasterId r:id="rId24"/>
  </p:notesMasterIdLst>
  <p:sldIdLst>
    <p:sldId id="317" r:id="rId3"/>
    <p:sldId id="256" r:id="rId4"/>
    <p:sldId id="261" r:id="rId5"/>
    <p:sldId id="294" r:id="rId6"/>
    <p:sldId id="258" r:id="rId7"/>
    <p:sldId id="293" r:id="rId8"/>
    <p:sldId id="257" r:id="rId9"/>
    <p:sldId id="295" r:id="rId10"/>
    <p:sldId id="259" r:id="rId11"/>
    <p:sldId id="260" r:id="rId12"/>
    <p:sldId id="263" r:id="rId13"/>
    <p:sldId id="296" r:id="rId14"/>
    <p:sldId id="298" r:id="rId15"/>
    <p:sldId id="297" r:id="rId16"/>
    <p:sldId id="304" r:id="rId17"/>
    <p:sldId id="299" r:id="rId18"/>
    <p:sldId id="301" r:id="rId19"/>
    <p:sldId id="300" r:id="rId20"/>
    <p:sldId id="302" r:id="rId21"/>
    <p:sldId id="303" r:id="rId22"/>
    <p:sldId id="285" r:id="rId23"/>
  </p:sldIdLst>
  <p:sldSz cx="9144000" cy="5143500" type="screen16x9"/>
  <p:notesSz cx="6858000" cy="9144000"/>
  <p:embeddedFontLst>
    <p:embeddedFont>
      <p:font typeface="Bebas Neue" panose="020B0604020202020204" charset="0"/>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Nunito Light" pitchFamily="2" charset="0"/>
      <p:regular r:id="rId32"/>
      <p:italic r:id="rId33"/>
    </p:embeddedFont>
    <p:embeddedFont>
      <p:font typeface="Roboto Condensed Light" panose="02000000000000000000" pitchFamily="2" charset="0"/>
      <p:regular r:id="rId34"/>
      <p:italic r:id="rId35"/>
    </p:embeddedFont>
    <p:embeddedFont>
      <p:font typeface="Rubik" panose="020B0604020202020204" charset="-79"/>
      <p:regular r:id="rId36"/>
      <p:bold r:id="rId37"/>
      <p:italic r:id="rId38"/>
      <p:boldItalic r:id="rId39"/>
    </p:embeddedFont>
    <p:embeddedFont>
      <p:font typeface="Ultra" panose="020B0604020202020204" charset="0"/>
      <p:regular r:id="rId40"/>
    </p:embeddedFont>
  </p:embeddedFontLst>
  <p:custDataLst>
    <p:tags r:id="rId4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D5BB"/>
    <a:srgbClr val="CC0066"/>
    <a:srgbClr val="FF0066"/>
    <a:srgbClr val="B4DE86"/>
    <a:srgbClr val="A2C946"/>
    <a:srgbClr val="B9D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61D9E03-9D4F-4811-B735-7835E63BAF4D}">
  <a:tblStyle styleId="{561D9E03-9D4F-4811-B735-7835E63BAF4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BDCA0B0-D354-4312-9042-AF9A6EA4B54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81786" autoAdjust="0"/>
  </p:normalViewPr>
  <p:slideViewPr>
    <p:cSldViewPr snapToGrid="0">
      <p:cViewPr varScale="1">
        <p:scale>
          <a:sx n="72" d="100"/>
          <a:sy n="72" d="100"/>
        </p:scale>
        <p:origin x="1112" y="36"/>
      </p:cViewPr>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6" name="Google Shape;260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vi-VN" dirty="0"/>
              <a:t>6 chặng</a:t>
            </a:r>
            <a:r>
              <a:rPr lang="vi-VN" baseline="0" dirty="0"/>
              <a:t> tương tứng với 6 câu hỏi. Thầy cô bấm cho nhân vật di chuyển, nhân vật di chuyển đến địa điểm nào thì thầy cô bấm vào “tên địa điểm ấy” để sang slide câu hỏi ạ!</a:t>
            </a:r>
            <a:endParaRPr lang="en-US" dirty="0"/>
          </a:p>
        </p:txBody>
      </p:sp>
    </p:spTree>
    <p:extLst>
      <p:ext uri="{BB962C8B-B14F-4D97-AF65-F5344CB8AC3E}">
        <p14:creationId xmlns:p14="http://schemas.microsoft.com/office/powerpoint/2010/main" val="1951463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1"/>
        <p:cNvGrpSpPr/>
        <p:nvPr/>
      </p:nvGrpSpPr>
      <p:grpSpPr>
        <a:xfrm>
          <a:off x="0" y="0"/>
          <a:ext cx="0" cy="0"/>
          <a:chOff x="0" y="0"/>
          <a:chExt cx="0" cy="0"/>
        </a:xfrm>
      </p:grpSpPr>
      <p:sp>
        <p:nvSpPr>
          <p:cNvPr id="2762" name="Google Shape;2762;g1032b93a58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3" name="Google Shape;2763;g1032b93a58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8701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4"/>
        <p:cNvGrpSpPr/>
        <p:nvPr/>
      </p:nvGrpSpPr>
      <p:grpSpPr>
        <a:xfrm>
          <a:off x="0" y="0"/>
          <a:ext cx="0" cy="0"/>
          <a:chOff x="0" y="0"/>
          <a:chExt cx="0" cy="0"/>
        </a:xfrm>
      </p:grpSpPr>
      <p:sp>
        <p:nvSpPr>
          <p:cNvPr id="2695" name="Google Shape;2695;ge9cbdaa8c9_0_1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6" name="Google Shape;2696;ge9cbdaa8c9_0_1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870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3202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5947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3352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2396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0013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8"/>
        <p:cNvGrpSpPr/>
        <p:nvPr/>
      </p:nvGrpSpPr>
      <p:grpSpPr>
        <a:xfrm>
          <a:off x="0" y="0"/>
          <a:ext cx="0" cy="0"/>
          <a:chOff x="0" y="0"/>
          <a:chExt cx="0" cy="0"/>
        </a:xfrm>
      </p:grpSpPr>
      <p:sp>
        <p:nvSpPr>
          <p:cNvPr id="4409" name="Google Shape;4409;g1032b93a584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0" name="Google Shape;4410;g1032b93a584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1"/>
        <p:cNvGrpSpPr/>
        <p:nvPr/>
      </p:nvGrpSpPr>
      <p:grpSpPr>
        <a:xfrm>
          <a:off x="0" y="0"/>
          <a:ext cx="0" cy="0"/>
          <a:chOff x="0" y="0"/>
          <a:chExt cx="0" cy="0"/>
        </a:xfrm>
      </p:grpSpPr>
      <p:sp>
        <p:nvSpPr>
          <p:cNvPr id="2762" name="Google Shape;2762;g1032b93a58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3" name="Google Shape;2763;g1032b93a58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7"/>
        <p:cNvGrpSpPr/>
        <p:nvPr/>
      </p:nvGrpSpPr>
      <p:grpSpPr>
        <a:xfrm>
          <a:off x="0" y="0"/>
          <a:ext cx="0" cy="0"/>
          <a:chOff x="0" y="0"/>
          <a:chExt cx="0" cy="0"/>
        </a:xfrm>
      </p:grpSpPr>
      <p:sp>
        <p:nvSpPr>
          <p:cNvPr id="2718" name="Google Shape;2718;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9" name="Google Shape;2719;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85398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0"/>
        <p:cNvGrpSpPr/>
        <p:nvPr/>
      </p:nvGrpSpPr>
      <p:grpSpPr>
        <a:xfrm>
          <a:off x="0" y="0"/>
          <a:ext cx="0" cy="0"/>
          <a:chOff x="0" y="0"/>
          <a:chExt cx="0" cy="0"/>
        </a:xfrm>
      </p:grpSpPr>
      <p:sp>
        <p:nvSpPr>
          <p:cNvPr id="2711" name="Google Shape;27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2" name="Google Shape;27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2"/>
        <p:cNvGrpSpPr/>
        <p:nvPr/>
      </p:nvGrpSpPr>
      <p:grpSpPr>
        <a:xfrm>
          <a:off x="0" y="0"/>
          <a:ext cx="0" cy="0"/>
          <a:chOff x="0" y="0"/>
          <a:chExt cx="0" cy="0"/>
        </a:xfrm>
      </p:grpSpPr>
      <p:sp>
        <p:nvSpPr>
          <p:cNvPr id="2743" name="Google Shape;2743;g1032b93a58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4" name="Google Shape;2744;g1032b93a58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1"/>
        <p:cNvGrpSpPr/>
        <p:nvPr/>
      </p:nvGrpSpPr>
      <p:grpSpPr>
        <a:xfrm>
          <a:off x="0" y="0"/>
          <a:ext cx="0" cy="0"/>
          <a:chOff x="0" y="0"/>
          <a:chExt cx="0" cy="0"/>
        </a:xfrm>
      </p:grpSpPr>
      <p:sp>
        <p:nvSpPr>
          <p:cNvPr id="2922" name="Google Shape;2922;g1032b93a58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3" name="Google Shape;2923;g1032b93a58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8182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0" name="Google Shape;10;p2"/>
          <p:cNvSpPr txBox="1">
            <a:spLocks noGrp="1"/>
          </p:cNvSpPr>
          <p:nvPr>
            <p:ph type="ctrTitle"/>
          </p:nvPr>
        </p:nvSpPr>
        <p:spPr>
          <a:xfrm>
            <a:off x="711150" y="1482746"/>
            <a:ext cx="6350100" cy="1610100"/>
          </a:xfrm>
          <a:prstGeom prst="rect">
            <a:avLst/>
          </a:prstGeom>
        </p:spPr>
        <p:txBody>
          <a:bodyPr spcFirstLastPara="1" wrap="square" lIns="91425" tIns="91425" rIns="91425" bIns="91425" anchor="b" anchorCtr="0">
            <a:noAutofit/>
          </a:bodyPr>
          <a:lstStyle>
            <a:lvl1pPr lvl="0" algn="l">
              <a:lnSpc>
                <a:spcPct val="80000"/>
              </a:lnSpc>
              <a:spcBef>
                <a:spcPts val="0"/>
              </a:spcBef>
              <a:spcAft>
                <a:spcPts val="0"/>
              </a:spcAft>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p:nvPr/>
        </p:nvSpPr>
        <p:spPr>
          <a:xfrm>
            <a:off x="13755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820800" y="2020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17513" y="27879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054000" y="7510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81911" y="457299"/>
            <a:ext cx="62349" cy="220270"/>
          </a:xfrm>
          <a:custGeom>
            <a:avLst/>
            <a:gdLst/>
            <a:ahLst/>
            <a:cxnLst/>
            <a:rect l="l" t="t" r="r" b="b"/>
            <a:pathLst>
              <a:path w="3821" h="13499" extrusionOk="0">
                <a:moveTo>
                  <a:pt x="1706" y="1"/>
                </a:moveTo>
                <a:lnTo>
                  <a:pt x="1187" y="20"/>
                </a:lnTo>
                <a:lnTo>
                  <a:pt x="779" y="75"/>
                </a:lnTo>
                <a:lnTo>
                  <a:pt x="557" y="112"/>
                </a:lnTo>
                <a:lnTo>
                  <a:pt x="353" y="168"/>
                </a:lnTo>
                <a:lnTo>
                  <a:pt x="297" y="205"/>
                </a:lnTo>
                <a:lnTo>
                  <a:pt x="260" y="279"/>
                </a:lnTo>
                <a:lnTo>
                  <a:pt x="223" y="390"/>
                </a:lnTo>
                <a:lnTo>
                  <a:pt x="186" y="539"/>
                </a:lnTo>
                <a:lnTo>
                  <a:pt x="112" y="928"/>
                </a:lnTo>
                <a:lnTo>
                  <a:pt x="75" y="1447"/>
                </a:lnTo>
                <a:lnTo>
                  <a:pt x="38" y="2059"/>
                </a:lnTo>
                <a:lnTo>
                  <a:pt x="19" y="2764"/>
                </a:lnTo>
                <a:lnTo>
                  <a:pt x="1" y="4358"/>
                </a:lnTo>
                <a:lnTo>
                  <a:pt x="1" y="6101"/>
                </a:lnTo>
                <a:lnTo>
                  <a:pt x="38" y="7862"/>
                </a:lnTo>
                <a:lnTo>
                  <a:pt x="112" y="10847"/>
                </a:lnTo>
                <a:lnTo>
                  <a:pt x="130" y="11163"/>
                </a:lnTo>
                <a:lnTo>
                  <a:pt x="186" y="12275"/>
                </a:lnTo>
                <a:lnTo>
                  <a:pt x="3820" y="13499"/>
                </a:lnTo>
                <a:lnTo>
                  <a:pt x="3616" y="12127"/>
                </a:lnTo>
                <a:lnTo>
                  <a:pt x="19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rot="9836571">
            <a:off x="6946048" y="-143539"/>
            <a:ext cx="3261636" cy="1631393"/>
            <a:chOff x="-449225" y="436955"/>
            <a:chExt cx="3261590" cy="1631370"/>
          </a:xfrm>
        </p:grpSpPr>
        <p:sp>
          <p:nvSpPr>
            <p:cNvPr id="17" name="Google Shape;17;p2"/>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2464214" y="951103"/>
              <a:ext cx="314426" cy="304947"/>
              <a:chOff x="5013725" y="2633775"/>
              <a:chExt cx="422900" cy="410150"/>
            </a:xfrm>
          </p:grpSpPr>
          <p:sp>
            <p:nvSpPr>
              <p:cNvPr id="19" name="Google Shape;19;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2497939" y="1763378"/>
              <a:ext cx="314426" cy="304947"/>
              <a:chOff x="5013725" y="2633775"/>
              <a:chExt cx="422900" cy="410150"/>
            </a:xfrm>
          </p:grpSpPr>
          <p:sp>
            <p:nvSpPr>
              <p:cNvPr id="22" name="Google Shape;22;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1357005" y="1640480"/>
              <a:ext cx="174066" cy="168818"/>
              <a:chOff x="5013725" y="2633775"/>
              <a:chExt cx="422900" cy="410150"/>
            </a:xfrm>
          </p:grpSpPr>
          <p:sp>
            <p:nvSpPr>
              <p:cNvPr id="26" name="Google Shape;26;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8757138" y="17875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a:off x="-50" y="4276932"/>
            <a:ext cx="9144100" cy="860150"/>
            <a:chOff x="0" y="4327950"/>
            <a:chExt cx="9144100" cy="860150"/>
          </a:xfrm>
        </p:grpSpPr>
        <p:grpSp>
          <p:nvGrpSpPr>
            <p:cNvPr id="31" name="Google Shape;31;p2"/>
            <p:cNvGrpSpPr/>
            <p:nvPr/>
          </p:nvGrpSpPr>
          <p:grpSpPr>
            <a:xfrm>
              <a:off x="0" y="4327950"/>
              <a:ext cx="4552475" cy="860150"/>
              <a:chOff x="1262800" y="4616725"/>
              <a:chExt cx="4552475" cy="860150"/>
            </a:xfrm>
          </p:grpSpPr>
          <p:sp>
            <p:nvSpPr>
              <p:cNvPr id="32" name="Google Shape;32;p2"/>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4591625" y="4327950"/>
              <a:ext cx="4552475" cy="860150"/>
              <a:chOff x="1262800" y="4616725"/>
              <a:chExt cx="4552475" cy="860150"/>
            </a:xfrm>
          </p:grpSpPr>
          <p:sp>
            <p:nvSpPr>
              <p:cNvPr id="54" name="Google Shape;54;p2"/>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 name="Google Shape;75;p2"/>
          <p:cNvSpPr txBox="1">
            <a:spLocks noGrp="1"/>
          </p:cNvSpPr>
          <p:nvPr>
            <p:ph type="subTitle" idx="1"/>
          </p:nvPr>
        </p:nvSpPr>
        <p:spPr>
          <a:xfrm>
            <a:off x="875618" y="3184738"/>
            <a:ext cx="4528800" cy="365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76" name="Google Shape;76;p2"/>
          <p:cNvGrpSpPr/>
          <p:nvPr/>
        </p:nvGrpSpPr>
        <p:grpSpPr>
          <a:xfrm flipH="1">
            <a:off x="-104560" y="3744300"/>
            <a:ext cx="1571958" cy="1610184"/>
            <a:chOff x="-3128300" y="3184750"/>
            <a:chExt cx="1745650" cy="1788100"/>
          </a:xfrm>
        </p:grpSpPr>
        <p:sp>
          <p:nvSpPr>
            <p:cNvPr id="77" name="Google Shape;77;p2"/>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8"/>
        <p:cNvGrpSpPr/>
        <p:nvPr/>
      </p:nvGrpSpPr>
      <p:grpSpPr>
        <a:xfrm>
          <a:off x="0" y="0"/>
          <a:ext cx="0" cy="0"/>
          <a:chOff x="0" y="0"/>
          <a:chExt cx="0" cy="0"/>
        </a:xfrm>
      </p:grpSpPr>
      <p:pic>
        <p:nvPicPr>
          <p:cNvPr id="409" name="Google Shape;409;p6"/>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410" name="Google Shape;410;p6"/>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411" name="Google Shape;411;p6"/>
          <p:cNvGrpSpPr/>
          <p:nvPr/>
        </p:nvGrpSpPr>
        <p:grpSpPr>
          <a:xfrm flipH="1">
            <a:off x="-104560" y="3744300"/>
            <a:ext cx="1571958" cy="1610184"/>
            <a:chOff x="-3128300" y="3184750"/>
            <a:chExt cx="1745650" cy="1788100"/>
          </a:xfrm>
        </p:grpSpPr>
        <p:sp>
          <p:nvSpPr>
            <p:cNvPr id="412" name="Google Shape;412;p6"/>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6"/>
          <p:cNvGrpSpPr/>
          <p:nvPr/>
        </p:nvGrpSpPr>
        <p:grpSpPr>
          <a:xfrm>
            <a:off x="222796" y="-2527"/>
            <a:ext cx="657640" cy="1217404"/>
            <a:chOff x="144023" y="-1757"/>
            <a:chExt cx="959497" cy="1776195"/>
          </a:xfrm>
        </p:grpSpPr>
        <p:cxnSp>
          <p:nvCxnSpPr>
            <p:cNvPr id="415" name="Google Shape;415;p6"/>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416" name="Google Shape;416;p6"/>
            <p:cNvGrpSpPr/>
            <p:nvPr/>
          </p:nvGrpSpPr>
          <p:grpSpPr>
            <a:xfrm>
              <a:off x="144023" y="386441"/>
              <a:ext cx="959497" cy="1387997"/>
              <a:chOff x="5304550" y="274025"/>
              <a:chExt cx="1135500" cy="1642600"/>
            </a:xfrm>
          </p:grpSpPr>
          <p:sp>
            <p:nvSpPr>
              <p:cNvPr id="417" name="Google Shape;417;p6"/>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0" name="Google Shape;440;p6"/>
          <p:cNvGrpSpPr/>
          <p:nvPr/>
        </p:nvGrpSpPr>
        <p:grpSpPr>
          <a:xfrm>
            <a:off x="8773445" y="3165676"/>
            <a:ext cx="216102" cy="209587"/>
            <a:chOff x="375445" y="3222151"/>
            <a:chExt cx="216102" cy="209587"/>
          </a:xfrm>
        </p:grpSpPr>
        <p:sp>
          <p:nvSpPr>
            <p:cNvPr id="441" name="Google Shape;441;p6"/>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 name="Google Shape;443;p6"/>
          <p:cNvGrpSpPr/>
          <p:nvPr/>
        </p:nvGrpSpPr>
        <p:grpSpPr>
          <a:xfrm>
            <a:off x="8424012" y="4004108"/>
            <a:ext cx="156307" cy="151594"/>
            <a:chOff x="375445" y="3222151"/>
            <a:chExt cx="216102" cy="209587"/>
          </a:xfrm>
        </p:grpSpPr>
        <p:sp>
          <p:nvSpPr>
            <p:cNvPr id="444" name="Google Shape;444;p6"/>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 name="Google Shape;446;p6"/>
          <p:cNvGrpSpPr/>
          <p:nvPr/>
        </p:nvGrpSpPr>
        <p:grpSpPr>
          <a:xfrm>
            <a:off x="8727556" y="3677958"/>
            <a:ext cx="156328" cy="151594"/>
            <a:chOff x="375445" y="3222151"/>
            <a:chExt cx="216102" cy="209587"/>
          </a:xfrm>
        </p:grpSpPr>
        <p:sp>
          <p:nvSpPr>
            <p:cNvPr id="447" name="Google Shape;447;p6"/>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 name="Google Shape;449;p6"/>
          <p:cNvSpPr/>
          <p:nvPr/>
        </p:nvSpPr>
        <p:spPr>
          <a:xfrm>
            <a:off x="8119775" y="6653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 name="Google Shape;450;p6"/>
          <p:cNvGrpSpPr/>
          <p:nvPr/>
        </p:nvGrpSpPr>
        <p:grpSpPr>
          <a:xfrm rot="10450454" flipH="1">
            <a:off x="-2549130" y="2231841"/>
            <a:ext cx="3261474" cy="1631312"/>
            <a:chOff x="-449225" y="436955"/>
            <a:chExt cx="3261590" cy="1631370"/>
          </a:xfrm>
        </p:grpSpPr>
        <p:sp>
          <p:nvSpPr>
            <p:cNvPr id="451" name="Google Shape;451;p6"/>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6"/>
            <p:cNvGrpSpPr/>
            <p:nvPr/>
          </p:nvGrpSpPr>
          <p:grpSpPr>
            <a:xfrm>
              <a:off x="2464214" y="951103"/>
              <a:ext cx="314426" cy="304947"/>
              <a:chOff x="5013725" y="2633775"/>
              <a:chExt cx="422900" cy="410150"/>
            </a:xfrm>
          </p:grpSpPr>
          <p:sp>
            <p:nvSpPr>
              <p:cNvPr id="453" name="Google Shape;453;p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 name="Google Shape;455;p6"/>
            <p:cNvGrpSpPr/>
            <p:nvPr/>
          </p:nvGrpSpPr>
          <p:grpSpPr>
            <a:xfrm>
              <a:off x="2497939" y="1763378"/>
              <a:ext cx="314426" cy="304947"/>
              <a:chOff x="5013725" y="2633775"/>
              <a:chExt cx="422900" cy="410150"/>
            </a:xfrm>
          </p:grpSpPr>
          <p:sp>
            <p:nvSpPr>
              <p:cNvPr id="456" name="Google Shape;456;p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8" name="Google Shape;458;p6"/>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9" name="Google Shape;459;p6"/>
            <p:cNvGrpSpPr/>
            <p:nvPr/>
          </p:nvGrpSpPr>
          <p:grpSpPr>
            <a:xfrm>
              <a:off x="1357005" y="1640480"/>
              <a:ext cx="174066" cy="168818"/>
              <a:chOff x="5013725" y="2633775"/>
              <a:chExt cx="422900" cy="410150"/>
            </a:xfrm>
          </p:grpSpPr>
          <p:sp>
            <p:nvSpPr>
              <p:cNvPr id="460" name="Google Shape;460;p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6"/>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 name="Google Shape;463;p6"/>
          <p:cNvSpPr/>
          <p:nvPr/>
        </p:nvSpPr>
        <p:spPr>
          <a:xfrm>
            <a:off x="2513038" y="95475"/>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8704300"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
          <p:cNvSpPr/>
          <p:nvPr/>
        </p:nvSpPr>
        <p:spPr>
          <a:xfrm>
            <a:off x="8547950" y="168010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255625" y="15829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7"/>
        <p:cNvGrpSpPr/>
        <p:nvPr/>
      </p:nvGrpSpPr>
      <p:grpSpPr>
        <a:xfrm>
          <a:off x="0" y="0"/>
          <a:ext cx="0" cy="0"/>
          <a:chOff x="0" y="0"/>
          <a:chExt cx="0" cy="0"/>
        </a:xfrm>
      </p:grpSpPr>
      <p:pic>
        <p:nvPicPr>
          <p:cNvPr id="468" name="Google Shape;468;p7"/>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469" name="Google Shape;469;p7"/>
          <p:cNvSpPr txBox="1">
            <a:spLocks noGrp="1"/>
          </p:cNvSpPr>
          <p:nvPr>
            <p:ph type="body" idx="1"/>
          </p:nvPr>
        </p:nvSpPr>
        <p:spPr>
          <a:xfrm>
            <a:off x="720000" y="1574275"/>
            <a:ext cx="5077500" cy="25206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Nunito Light"/>
              <a:buChar char="●"/>
              <a:defRPr sz="1600"/>
            </a:lvl1pPr>
            <a:lvl2pPr marL="914400" lvl="1" indent="-330200" rtl="0">
              <a:lnSpc>
                <a:spcPct val="100000"/>
              </a:lnSpc>
              <a:spcBef>
                <a:spcPts val="0"/>
              </a:spcBef>
              <a:spcAft>
                <a:spcPts val="0"/>
              </a:spcAft>
              <a:buSzPts val="1600"/>
              <a:buFont typeface="Nunito Light"/>
              <a:buChar char="○"/>
              <a:defRPr/>
            </a:lvl2pPr>
            <a:lvl3pPr marL="1371600" lvl="2" indent="-323850" rtl="0">
              <a:lnSpc>
                <a:spcPct val="100000"/>
              </a:lnSpc>
              <a:spcBef>
                <a:spcPts val="1600"/>
              </a:spcBef>
              <a:spcAft>
                <a:spcPts val="0"/>
              </a:spcAft>
              <a:buSzPts val="1500"/>
              <a:buFont typeface="Nunito Light"/>
              <a:buChar char="■"/>
              <a:defRPr/>
            </a:lvl3pPr>
            <a:lvl4pPr marL="1828800" lvl="3" indent="-323850" rtl="0">
              <a:lnSpc>
                <a:spcPct val="100000"/>
              </a:lnSpc>
              <a:spcBef>
                <a:spcPts val="1600"/>
              </a:spcBef>
              <a:spcAft>
                <a:spcPts val="0"/>
              </a:spcAft>
              <a:buSzPts val="1500"/>
              <a:buFont typeface="Nunito Light"/>
              <a:buChar char="●"/>
              <a:defRPr/>
            </a:lvl4pPr>
            <a:lvl5pPr marL="2286000" lvl="4" indent="-330200" rtl="0">
              <a:lnSpc>
                <a:spcPct val="100000"/>
              </a:lnSpc>
              <a:spcBef>
                <a:spcPts val="1600"/>
              </a:spcBef>
              <a:spcAft>
                <a:spcPts val="0"/>
              </a:spcAft>
              <a:buSzPts val="1600"/>
              <a:buFont typeface="Nunito Light"/>
              <a:buChar char="○"/>
              <a:defRPr/>
            </a:lvl5pPr>
            <a:lvl6pPr marL="2743200" lvl="5" indent="-330200" rtl="0">
              <a:lnSpc>
                <a:spcPct val="100000"/>
              </a:lnSpc>
              <a:spcBef>
                <a:spcPts val="1600"/>
              </a:spcBef>
              <a:spcAft>
                <a:spcPts val="0"/>
              </a:spcAft>
              <a:buSzPts val="1600"/>
              <a:buFont typeface="Nunito Light"/>
              <a:buChar char="■"/>
              <a:defRPr/>
            </a:lvl6pPr>
            <a:lvl7pPr marL="3200400" lvl="6" indent="-311150" rtl="0">
              <a:lnSpc>
                <a:spcPct val="100000"/>
              </a:lnSpc>
              <a:spcBef>
                <a:spcPts val="1600"/>
              </a:spcBef>
              <a:spcAft>
                <a:spcPts val="0"/>
              </a:spcAft>
              <a:buSzPts val="1300"/>
              <a:buFont typeface="Nunito Light"/>
              <a:buChar char="●"/>
              <a:defRPr/>
            </a:lvl7pPr>
            <a:lvl8pPr marL="3657600" lvl="7" indent="-311150" rtl="0">
              <a:lnSpc>
                <a:spcPct val="100000"/>
              </a:lnSpc>
              <a:spcBef>
                <a:spcPts val="1600"/>
              </a:spcBef>
              <a:spcAft>
                <a:spcPts val="0"/>
              </a:spcAft>
              <a:buSzPts val="1300"/>
              <a:buFont typeface="Nunito Light"/>
              <a:buChar char="○"/>
              <a:defRPr/>
            </a:lvl8pPr>
            <a:lvl9pPr marL="4114800" lvl="8" indent="-330200" rtl="0">
              <a:lnSpc>
                <a:spcPct val="100000"/>
              </a:lnSpc>
              <a:spcBef>
                <a:spcPts val="1600"/>
              </a:spcBef>
              <a:spcAft>
                <a:spcPts val="1600"/>
              </a:spcAft>
              <a:buSzPts val="1600"/>
              <a:buFont typeface="Nunito Light"/>
              <a:buChar char="■"/>
              <a:defRPr/>
            </a:lvl9pPr>
          </a:lstStyle>
          <a:p>
            <a:endParaRPr/>
          </a:p>
        </p:txBody>
      </p:sp>
      <p:sp>
        <p:nvSpPr>
          <p:cNvPr id="470" name="Google Shape;470;p7"/>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471" name="Google Shape;471;p7"/>
          <p:cNvGrpSpPr/>
          <p:nvPr/>
        </p:nvGrpSpPr>
        <p:grpSpPr>
          <a:xfrm>
            <a:off x="-50" y="4276932"/>
            <a:ext cx="4552475" cy="860150"/>
            <a:chOff x="1262800" y="4616725"/>
            <a:chExt cx="4552475" cy="860150"/>
          </a:xfrm>
        </p:grpSpPr>
        <p:sp>
          <p:nvSpPr>
            <p:cNvPr id="472" name="Google Shape;472;p7"/>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7"/>
          <p:cNvGrpSpPr/>
          <p:nvPr/>
        </p:nvGrpSpPr>
        <p:grpSpPr>
          <a:xfrm>
            <a:off x="7386650" y="3630633"/>
            <a:ext cx="1759549" cy="1514815"/>
            <a:chOff x="-5379400" y="3590150"/>
            <a:chExt cx="1532575" cy="1319525"/>
          </a:xfrm>
        </p:grpSpPr>
        <p:sp>
          <p:nvSpPr>
            <p:cNvPr id="494" name="Google Shape;494;p7"/>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7"/>
          <p:cNvGrpSpPr/>
          <p:nvPr/>
        </p:nvGrpSpPr>
        <p:grpSpPr>
          <a:xfrm>
            <a:off x="448920" y="813001"/>
            <a:ext cx="216102" cy="209587"/>
            <a:chOff x="375445" y="3222151"/>
            <a:chExt cx="216102" cy="209587"/>
          </a:xfrm>
        </p:grpSpPr>
        <p:sp>
          <p:nvSpPr>
            <p:cNvPr id="497" name="Google Shape;497;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7"/>
          <p:cNvGrpSpPr/>
          <p:nvPr/>
        </p:nvGrpSpPr>
        <p:grpSpPr>
          <a:xfrm>
            <a:off x="99487" y="1651433"/>
            <a:ext cx="156307" cy="151594"/>
            <a:chOff x="375445" y="3222151"/>
            <a:chExt cx="216102" cy="209587"/>
          </a:xfrm>
        </p:grpSpPr>
        <p:sp>
          <p:nvSpPr>
            <p:cNvPr id="500" name="Google Shape;500;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7"/>
          <p:cNvGrpSpPr/>
          <p:nvPr/>
        </p:nvGrpSpPr>
        <p:grpSpPr>
          <a:xfrm>
            <a:off x="403031" y="1325283"/>
            <a:ext cx="156328" cy="151594"/>
            <a:chOff x="375445" y="3222151"/>
            <a:chExt cx="216102" cy="209587"/>
          </a:xfrm>
        </p:grpSpPr>
        <p:sp>
          <p:nvSpPr>
            <p:cNvPr id="503" name="Google Shape;503;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7"/>
          <p:cNvGrpSpPr/>
          <p:nvPr/>
        </p:nvGrpSpPr>
        <p:grpSpPr>
          <a:xfrm>
            <a:off x="8423989" y="-533405"/>
            <a:ext cx="591491" cy="2037135"/>
            <a:chOff x="1395700" y="238125"/>
            <a:chExt cx="1034075" cy="3561425"/>
          </a:xfrm>
        </p:grpSpPr>
        <p:sp>
          <p:nvSpPr>
            <p:cNvPr id="506" name="Google Shape;506;p7"/>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7"/>
          <p:cNvSpPr/>
          <p:nvPr/>
        </p:nvSpPr>
        <p:spPr>
          <a:xfrm>
            <a:off x="-260950" y="20768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8149625" y="16654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8732875" y="24875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8075638" y="9518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4188" y="1700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1646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467"/>
        <p:cNvGrpSpPr/>
        <p:nvPr/>
      </p:nvGrpSpPr>
      <p:grpSpPr>
        <a:xfrm>
          <a:off x="0" y="0"/>
          <a:ext cx="0" cy="0"/>
          <a:chOff x="0" y="0"/>
          <a:chExt cx="0" cy="0"/>
        </a:xfrm>
      </p:grpSpPr>
      <p:pic>
        <p:nvPicPr>
          <p:cNvPr id="468" name="Google Shape;468;p7"/>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469" name="Google Shape;469;p7"/>
          <p:cNvSpPr txBox="1">
            <a:spLocks noGrp="1"/>
          </p:cNvSpPr>
          <p:nvPr>
            <p:ph type="body" idx="1"/>
          </p:nvPr>
        </p:nvSpPr>
        <p:spPr>
          <a:xfrm>
            <a:off x="720000" y="1574275"/>
            <a:ext cx="5077500" cy="25206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Nunito Light"/>
              <a:buChar char="●"/>
              <a:defRPr sz="1600"/>
            </a:lvl1pPr>
            <a:lvl2pPr marL="914400" lvl="1" indent="-330200" rtl="0">
              <a:lnSpc>
                <a:spcPct val="100000"/>
              </a:lnSpc>
              <a:spcBef>
                <a:spcPts val="0"/>
              </a:spcBef>
              <a:spcAft>
                <a:spcPts val="0"/>
              </a:spcAft>
              <a:buSzPts val="1600"/>
              <a:buFont typeface="Nunito Light"/>
              <a:buChar char="○"/>
              <a:defRPr/>
            </a:lvl2pPr>
            <a:lvl3pPr marL="1371600" lvl="2" indent="-323850" rtl="0">
              <a:lnSpc>
                <a:spcPct val="100000"/>
              </a:lnSpc>
              <a:spcBef>
                <a:spcPts val="1600"/>
              </a:spcBef>
              <a:spcAft>
                <a:spcPts val="0"/>
              </a:spcAft>
              <a:buSzPts val="1500"/>
              <a:buFont typeface="Nunito Light"/>
              <a:buChar char="■"/>
              <a:defRPr/>
            </a:lvl3pPr>
            <a:lvl4pPr marL="1828800" lvl="3" indent="-323850" rtl="0">
              <a:lnSpc>
                <a:spcPct val="100000"/>
              </a:lnSpc>
              <a:spcBef>
                <a:spcPts val="1600"/>
              </a:spcBef>
              <a:spcAft>
                <a:spcPts val="0"/>
              </a:spcAft>
              <a:buSzPts val="1500"/>
              <a:buFont typeface="Nunito Light"/>
              <a:buChar char="●"/>
              <a:defRPr/>
            </a:lvl4pPr>
            <a:lvl5pPr marL="2286000" lvl="4" indent="-330200" rtl="0">
              <a:lnSpc>
                <a:spcPct val="100000"/>
              </a:lnSpc>
              <a:spcBef>
                <a:spcPts val="1600"/>
              </a:spcBef>
              <a:spcAft>
                <a:spcPts val="0"/>
              </a:spcAft>
              <a:buSzPts val="1600"/>
              <a:buFont typeface="Nunito Light"/>
              <a:buChar char="○"/>
              <a:defRPr/>
            </a:lvl5pPr>
            <a:lvl6pPr marL="2743200" lvl="5" indent="-330200" rtl="0">
              <a:lnSpc>
                <a:spcPct val="100000"/>
              </a:lnSpc>
              <a:spcBef>
                <a:spcPts val="1600"/>
              </a:spcBef>
              <a:spcAft>
                <a:spcPts val="0"/>
              </a:spcAft>
              <a:buSzPts val="1600"/>
              <a:buFont typeface="Nunito Light"/>
              <a:buChar char="■"/>
              <a:defRPr/>
            </a:lvl6pPr>
            <a:lvl7pPr marL="3200400" lvl="6" indent="-311150" rtl="0">
              <a:lnSpc>
                <a:spcPct val="100000"/>
              </a:lnSpc>
              <a:spcBef>
                <a:spcPts val="1600"/>
              </a:spcBef>
              <a:spcAft>
                <a:spcPts val="0"/>
              </a:spcAft>
              <a:buSzPts val="1300"/>
              <a:buFont typeface="Nunito Light"/>
              <a:buChar char="●"/>
              <a:defRPr/>
            </a:lvl7pPr>
            <a:lvl8pPr marL="3657600" lvl="7" indent="-311150" rtl="0">
              <a:lnSpc>
                <a:spcPct val="100000"/>
              </a:lnSpc>
              <a:spcBef>
                <a:spcPts val="1600"/>
              </a:spcBef>
              <a:spcAft>
                <a:spcPts val="0"/>
              </a:spcAft>
              <a:buSzPts val="1300"/>
              <a:buFont typeface="Nunito Light"/>
              <a:buChar char="○"/>
              <a:defRPr/>
            </a:lvl8pPr>
            <a:lvl9pPr marL="4114800" lvl="8" indent="-330200" rtl="0">
              <a:lnSpc>
                <a:spcPct val="100000"/>
              </a:lnSpc>
              <a:spcBef>
                <a:spcPts val="1600"/>
              </a:spcBef>
              <a:spcAft>
                <a:spcPts val="1600"/>
              </a:spcAft>
              <a:buSzPts val="1600"/>
              <a:buFont typeface="Nunito Light"/>
              <a:buChar char="■"/>
              <a:defRPr/>
            </a:lvl9pPr>
          </a:lstStyle>
          <a:p>
            <a:endParaRPr/>
          </a:p>
        </p:txBody>
      </p:sp>
      <p:sp>
        <p:nvSpPr>
          <p:cNvPr id="470" name="Google Shape;470;p7"/>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471" name="Google Shape;471;p7"/>
          <p:cNvGrpSpPr/>
          <p:nvPr/>
        </p:nvGrpSpPr>
        <p:grpSpPr>
          <a:xfrm>
            <a:off x="-50" y="4276932"/>
            <a:ext cx="4552475" cy="860150"/>
            <a:chOff x="1262800" y="4616725"/>
            <a:chExt cx="4552475" cy="860150"/>
          </a:xfrm>
        </p:grpSpPr>
        <p:sp>
          <p:nvSpPr>
            <p:cNvPr id="472" name="Google Shape;472;p7"/>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7"/>
          <p:cNvGrpSpPr/>
          <p:nvPr/>
        </p:nvGrpSpPr>
        <p:grpSpPr>
          <a:xfrm>
            <a:off x="7386650" y="3630633"/>
            <a:ext cx="1759549" cy="1514815"/>
            <a:chOff x="-5379400" y="3590150"/>
            <a:chExt cx="1532575" cy="1319525"/>
          </a:xfrm>
        </p:grpSpPr>
        <p:sp>
          <p:nvSpPr>
            <p:cNvPr id="494" name="Google Shape;494;p7"/>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7"/>
          <p:cNvGrpSpPr/>
          <p:nvPr/>
        </p:nvGrpSpPr>
        <p:grpSpPr>
          <a:xfrm>
            <a:off x="448920" y="813001"/>
            <a:ext cx="216102" cy="209587"/>
            <a:chOff x="375445" y="3222151"/>
            <a:chExt cx="216102" cy="209587"/>
          </a:xfrm>
        </p:grpSpPr>
        <p:sp>
          <p:nvSpPr>
            <p:cNvPr id="497" name="Google Shape;497;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7"/>
          <p:cNvGrpSpPr/>
          <p:nvPr/>
        </p:nvGrpSpPr>
        <p:grpSpPr>
          <a:xfrm>
            <a:off x="99487" y="1651433"/>
            <a:ext cx="156307" cy="151594"/>
            <a:chOff x="375445" y="3222151"/>
            <a:chExt cx="216102" cy="209587"/>
          </a:xfrm>
        </p:grpSpPr>
        <p:sp>
          <p:nvSpPr>
            <p:cNvPr id="500" name="Google Shape;500;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7"/>
          <p:cNvGrpSpPr/>
          <p:nvPr/>
        </p:nvGrpSpPr>
        <p:grpSpPr>
          <a:xfrm>
            <a:off x="403031" y="1325283"/>
            <a:ext cx="156328" cy="151594"/>
            <a:chOff x="375445" y="3222151"/>
            <a:chExt cx="216102" cy="209587"/>
          </a:xfrm>
        </p:grpSpPr>
        <p:sp>
          <p:nvSpPr>
            <p:cNvPr id="503" name="Google Shape;503;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7"/>
          <p:cNvGrpSpPr/>
          <p:nvPr/>
        </p:nvGrpSpPr>
        <p:grpSpPr>
          <a:xfrm>
            <a:off x="8423989" y="-533405"/>
            <a:ext cx="591491" cy="2037135"/>
            <a:chOff x="1395700" y="238125"/>
            <a:chExt cx="1034075" cy="3561425"/>
          </a:xfrm>
        </p:grpSpPr>
        <p:sp>
          <p:nvSpPr>
            <p:cNvPr id="506" name="Google Shape;506;p7"/>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7"/>
          <p:cNvSpPr/>
          <p:nvPr/>
        </p:nvSpPr>
        <p:spPr>
          <a:xfrm>
            <a:off x="-260950" y="20768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8149625" y="16654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8732875" y="24875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8075638" y="9518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4188" y="1700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1646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4153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467"/>
        <p:cNvGrpSpPr/>
        <p:nvPr/>
      </p:nvGrpSpPr>
      <p:grpSpPr>
        <a:xfrm>
          <a:off x="0" y="0"/>
          <a:ext cx="0" cy="0"/>
          <a:chOff x="0" y="0"/>
          <a:chExt cx="0" cy="0"/>
        </a:xfrm>
      </p:grpSpPr>
      <p:pic>
        <p:nvPicPr>
          <p:cNvPr id="468" name="Google Shape;468;p7"/>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469" name="Google Shape;469;p7"/>
          <p:cNvSpPr txBox="1">
            <a:spLocks noGrp="1"/>
          </p:cNvSpPr>
          <p:nvPr>
            <p:ph type="body" idx="1"/>
          </p:nvPr>
        </p:nvSpPr>
        <p:spPr>
          <a:xfrm>
            <a:off x="720000" y="1574275"/>
            <a:ext cx="5077500" cy="25206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Nunito Light"/>
              <a:buChar char="●"/>
              <a:defRPr sz="1600"/>
            </a:lvl1pPr>
            <a:lvl2pPr marL="914400" lvl="1" indent="-330200" rtl="0">
              <a:lnSpc>
                <a:spcPct val="100000"/>
              </a:lnSpc>
              <a:spcBef>
                <a:spcPts val="0"/>
              </a:spcBef>
              <a:spcAft>
                <a:spcPts val="0"/>
              </a:spcAft>
              <a:buSzPts val="1600"/>
              <a:buFont typeface="Nunito Light"/>
              <a:buChar char="○"/>
              <a:defRPr/>
            </a:lvl2pPr>
            <a:lvl3pPr marL="1371600" lvl="2" indent="-323850" rtl="0">
              <a:lnSpc>
                <a:spcPct val="100000"/>
              </a:lnSpc>
              <a:spcBef>
                <a:spcPts val="1600"/>
              </a:spcBef>
              <a:spcAft>
                <a:spcPts val="0"/>
              </a:spcAft>
              <a:buSzPts val="1500"/>
              <a:buFont typeface="Nunito Light"/>
              <a:buChar char="■"/>
              <a:defRPr/>
            </a:lvl3pPr>
            <a:lvl4pPr marL="1828800" lvl="3" indent="-323850" rtl="0">
              <a:lnSpc>
                <a:spcPct val="100000"/>
              </a:lnSpc>
              <a:spcBef>
                <a:spcPts val="1600"/>
              </a:spcBef>
              <a:spcAft>
                <a:spcPts val="0"/>
              </a:spcAft>
              <a:buSzPts val="1500"/>
              <a:buFont typeface="Nunito Light"/>
              <a:buChar char="●"/>
              <a:defRPr/>
            </a:lvl4pPr>
            <a:lvl5pPr marL="2286000" lvl="4" indent="-330200" rtl="0">
              <a:lnSpc>
                <a:spcPct val="100000"/>
              </a:lnSpc>
              <a:spcBef>
                <a:spcPts val="1600"/>
              </a:spcBef>
              <a:spcAft>
                <a:spcPts val="0"/>
              </a:spcAft>
              <a:buSzPts val="1600"/>
              <a:buFont typeface="Nunito Light"/>
              <a:buChar char="○"/>
              <a:defRPr/>
            </a:lvl5pPr>
            <a:lvl6pPr marL="2743200" lvl="5" indent="-330200" rtl="0">
              <a:lnSpc>
                <a:spcPct val="100000"/>
              </a:lnSpc>
              <a:spcBef>
                <a:spcPts val="1600"/>
              </a:spcBef>
              <a:spcAft>
                <a:spcPts val="0"/>
              </a:spcAft>
              <a:buSzPts val="1600"/>
              <a:buFont typeface="Nunito Light"/>
              <a:buChar char="■"/>
              <a:defRPr/>
            </a:lvl6pPr>
            <a:lvl7pPr marL="3200400" lvl="6" indent="-311150" rtl="0">
              <a:lnSpc>
                <a:spcPct val="100000"/>
              </a:lnSpc>
              <a:spcBef>
                <a:spcPts val="1600"/>
              </a:spcBef>
              <a:spcAft>
                <a:spcPts val="0"/>
              </a:spcAft>
              <a:buSzPts val="1300"/>
              <a:buFont typeface="Nunito Light"/>
              <a:buChar char="●"/>
              <a:defRPr/>
            </a:lvl7pPr>
            <a:lvl8pPr marL="3657600" lvl="7" indent="-311150" rtl="0">
              <a:lnSpc>
                <a:spcPct val="100000"/>
              </a:lnSpc>
              <a:spcBef>
                <a:spcPts val="1600"/>
              </a:spcBef>
              <a:spcAft>
                <a:spcPts val="0"/>
              </a:spcAft>
              <a:buSzPts val="1300"/>
              <a:buFont typeface="Nunito Light"/>
              <a:buChar char="○"/>
              <a:defRPr/>
            </a:lvl8pPr>
            <a:lvl9pPr marL="4114800" lvl="8" indent="-330200" rtl="0">
              <a:lnSpc>
                <a:spcPct val="100000"/>
              </a:lnSpc>
              <a:spcBef>
                <a:spcPts val="1600"/>
              </a:spcBef>
              <a:spcAft>
                <a:spcPts val="1600"/>
              </a:spcAft>
              <a:buSzPts val="1600"/>
              <a:buFont typeface="Nunito Light"/>
              <a:buChar char="■"/>
              <a:defRPr/>
            </a:lvl9pPr>
          </a:lstStyle>
          <a:p>
            <a:endParaRPr/>
          </a:p>
        </p:txBody>
      </p:sp>
      <p:sp>
        <p:nvSpPr>
          <p:cNvPr id="470" name="Google Shape;470;p7"/>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471" name="Google Shape;471;p7"/>
          <p:cNvGrpSpPr/>
          <p:nvPr/>
        </p:nvGrpSpPr>
        <p:grpSpPr>
          <a:xfrm>
            <a:off x="-50" y="4276932"/>
            <a:ext cx="4552475" cy="860150"/>
            <a:chOff x="1262800" y="4616725"/>
            <a:chExt cx="4552475" cy="860150"/>
          </a:xfrm>
        </p:grpSpPr>
        <p:sp>
          <p:nvSpPr>
            <p:cNvPr id="472" name="Google Shape;472;p7"/>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7"/>
          <p:cNvGrpSpPr/>
          <p:nvPr/>
        </p:nvGrpSpPr>
        <p:grpSpPr>
          <a:xfrm>
            <a:off x="7386650" y="3630633"/>
            <a:ext cx="1759549" cy="1514815"/>
            <a:chOff x="-5379400" y="3590150"/>
            <a:chExt cx="1532575" cy="1319525"/>
          </a:xfrm>
        </p:grpSpPr>
        <p:sp>
          <p:nvSpPr>
            <p:cNvPr id="494" name="Google Shape;494;p7"/>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7"/>
          <p:cNvGrpSpPr/>
          <p:nvPr/>
        </p:nvGrpSpPr>
        <p:grpSpPr>
          <a:xfrm>
            <a:off x="448920" y="813001"/>
            <a:ext cx="216102" cy="209587"/>
            <a:chOff x="375445" y="3222151"/>
            <a:chExt cx="216102" cy="209587"/>
          </a:xfrm>
        </p:grpSpPr>
        <p:sp>
          <p:nvSpPr>
            <p:cNvPr id="497" name="Google Shape;497;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7"/>
          <p:cNvGrpSpPr/>
          <p:nvPr/>
        </p:nvGrpSpPr>
        <p:grpSpPr>
          <a:xfrm>
            <a:off x="99487" y="1651433"/>
            <a:ext cx="156307" cy="151594"/>
            <a:chOff x="375445" y="3222151"/>
            <a:chExt cx="216102" cy="209587"/>
          </a:xfrm>
        </p:grpSpPr>
        <p:sp>
          <p:nvSpPr>
            <p:cNvPr id="500" name="Google Shape;500;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7"/>
          <p:cNvGrpSpPr/>
          <p:nvPr/>
        </p:nvGrpSpPr>
        <p:grpSpPr>
          <a:xfrm>
            <a:off x="403031" y="1325283"/>
            <a:ext cx="156328" cy="151594"/>
            <a:chOff x="375445" y="3222151"/>
            <a:chExt cx="216102" cy="209587"/>
          </a:xfrm>
        </p:grpSpPr>
        <p:sp>
          <p:nvSpPr>
            <p:cNvPr id="503" name="Google Shape;503;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7"/>
          <p:cNvGrpSpPr/>
          <p:nvPr/>
        </p:nvGrpSpPr>
        <p:grpSpPr>
          <a:xfrm>
            <a:off x="8423989" y="-533405"/>
            <a:ext cx="591491" cy="2037135"/>
            <a:chOff x="1395700" y="238125"/>
            <a:chExt cx="1034075" cy="3561425"/>
          </a:xfrm>
        </p:grpSpPr>
        <p:sp>
          <p:nvSpPr>
            <p:cNvPr id="506" name="Google Shape;506;p7"/>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7"/>
          <p:cNvSpPr/>
          <p:nvPr/>
        </p:nvSpPr>
        <p:spPr>
          <a:xfrm>
            <a:off x="-260950" y="20768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8149625" y="16654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8732875" y="24875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8075638" y="9518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4188" y="1700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1646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0949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467"/>
        <p:cNvGrpSpPr/>
        <p:nvPr/>
      </p:nvGrpSpPr>
      <p:grpSpPr>
        <a:xfrm>
          <a:off x="0" y="0"/>
          <a:ext cx="0" cy="0"/>
          <a:chOff x="0" y="0"/>
          <a:chExt cx="0" cy="0"/>
        </a:xfrm>
      </p:grpSpPr>
      <p:pic>
        <p:nvPicPr>
          <p:cNvPr id="468" name="Google Shape;468;p7"/>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469" name="Google Shape;469;p7"/>
          <p:cNvSpPr txBox="1">
            <a:spLocks noGrp="1"/>
          </p:cNvSpPr>
          <p:nvPr>
            <p:ph type="body" idx="1"/>
          </p:nvPr>
        </p:nvSpPr>
        <p:spPr>
          <a:xfrm>
            <a:off x="720000" y="1574275"/>
            <a:ext cx="5077500" cy="25206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Nunito Light"/>
              <a:buChar char="●"/>
              <a:defRPr sz="1600"/>
            </a:lvl1pPr>
            <a:lvl2pPr marL="914400" lvl="1" indent="-330200" rtl="0">
              <a:lnSpc>
                <a:spcPct val="100000"/>
              </a:lnSpc>
              <a:spcBef>
                <a:spcPts val="0"/>
              </a:spcBef>
              <a:spcAft>
                <a:spcPts val="0"/>
              </a:spcAft>
              <a:buSzPts val="1600"/>
              <a:buFont typeface="Nunito Light"/>
              <a:buChar char="○"/>
              <a:defRPr/>
            </a:lvl2pPr>
            <a:lvl3pPr marL="1371600" lvl="2" indent="-323850" rtl="0">
              <a:lnSpc>
                <a:spcPct val="100000"/>
              </a:lnSpc>
              <a:spcBef>
                <a:spcPts val="1600"/>
              </a:spcBef>
              <a:spcAft>
                <a:spcPts val="0"/>
              </a:spcAft>
              <a:buSzPts val="1500"/>
              <a:buFont typeface="Nunito Light"/>
              <a:buChar char="■"/>
              <a:defRPr/>
            </a:lvl3pPr>
            <a:lvl4pPr marL="1828800" lvl="3" indent="-323850" rtl="0">
              <a:lnSpc>
                <a:spcPct val="100000"/>
              </a:lnSpc>
              <a:spcBef>
                <a:spcPts val="1600"/>
              </a:spcBef>
              <a:spcAft>
                <a:spcPts val="0"/>
              </a:spcAft>
              <a:buSzPts val="1500"/>
              <a:buFont typeface="Nunito Light"/>
              <a:buChar char="●"/>
              <a:defRPr/>
            </a:lvl4pPr>
            <a:lvl5pPr marL="2286000" lvl="4" indent="-330200" rtl="0">
              <a:lnSpc>
                <a:spcPct val="100000"/>
              </a:lnSpc>
              <a:spcBef>
                <a:spcPts val="1600"/>
              </a:spcBef>
              <a:spcAft>
                <a:spcPts val="0"/>
              </a:spcAft>
              <a:buSzPts val="1600"/>
              <a:buFont typeface="Nunito Light"/>
              <a:buChar char="○"/>
              <a:defRPr/>
            </a:lvl5pPr>
            <a:lvl6pPr marL="2743200" lvl="5" indent="-330200" rtl="0">
              <a:lnSpc>
                <a:spcPct val="100000"/>
              </a:lnSpc>
              <a:spcBef>
                <a:spcPts val="1600"/>
              </a:spcBef>
              <a:spcAft>
                <a:spcPts val="0"/>
              </a:spcAft>
              <a:buSzPts val="1600"/>
              <a:buFont typeface="Nunito Light"/>
              <a:buChar char="■"/>
              <a:defRPr/>
            </a:lvl6pPr>
            <a:lvl7pPr marL="3200400" lvl="6" indent="-311150" rtl="0">
              <a:lnSpc>
                <a:spcPct val="100000"/>
              </a:lnSpc>
              <a:spcBef>
                <a:spcPts val="1600"/>
              </a:spcBef>
              <a:spcAft>
                <a:spcPts val="0"/>
              </a:spcAft>
              <a:buSzPts val="1300"/>
              <a:buFont typeface="Nunito Light"/>
              <a:buChar char="●"/>
              <a:defRPr/>
            </a:lvl7pPr>
            <a:lvl8pPr marL="3657600" lvl="7" indent="-311150" rtl="0">
              <a:lnSpc>
                <a:spcPct val="100000"/>
              </a:lnSpc>
              <a:spcBef>
                <a:spcPts val="1600"/>
              </a:spcBef>
              <a:spcAft>
                <a:spcPts val="0"/>
              </a:spcAft>
              <a:buSzPts val="1300"/>
              <a:buFont typeface="Nunito Light"/>
              <a:buChar char="○"/>
              <a:defRPr/>
            </a:lvl8pPr>
            <a:lvl9pPr marL="4114800" lvl="8" indent="-330200" rtl="0">
              <a:lnSpc>
                <a:spcPct val="100000"/>
              </a:lnSpc>
              <a:spcBef>
                <a:spcPts val="1600"/>
              </a:spcBef>
              <a:spcAft>
                <a:spcPts val="1600"/>
              </a:spcAft>
              <a:buSzPts val="1600"/>
              <a:buFont typeface="Nunito Light"/>
              <a:buChar char="■"/>
              <a:defRPr/>
            </a:lvl9pPr>
          </a:lstStyle>
          <a:p>
            <a:endParaRPr/>
          </a:p>
        </p:txBody>
      </p:sp>
      <p:sp>
        <p:nvSpPr>
          <p:cNvPr id="470" name="Google Shape;470;p7"/>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471" name="Google Shape;471;p7"/>
          <p:cNvGrpSpPr/>
          <p:nvPr/>
        </p:nvGrpSpPr>
        <p:grpSpPr>
          <a:xfrm>
            <a:off x="-50" y="4276932"/>
            <a:ext cx="4552475" cy="860150"/>
            <a:chOff x="1262800" y="4616725"/>
            <a:chExt cx="4552475" cy="860150"/>
          </a:xfrm>
        </p:grpSpPr>
        <p:sp>
          <p:nvSpPr>
            <p:cNvPr id="472" name="Google Shape;472;p7"/>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7"/>
          <p:cNvGrpSpPr/>
          <p:nvPr/>
        </p:nvGrpSpPr>
        <p:grpSpPr>
          <a:xfrm>
            <a:off x="7386650" y="3630633"/>
            <a:ext cx="1759549" cy="1514815"/>
            <a:chOff x="-5379400" y="3590150"/>
            <a:chExt cx="1532575" cy="1319525"/>
          </a:xfrm>
        </p:grpSpPr>
        <p:sp>
          <p:nvSpPr>
            <p:cNvPr id="494" name="Google Shape;494;p7"/>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7"/>
          <p:cNvGrpSpPr/>
          <p:nvPr/>
        </p:nvGrpSpPr>
        <p:grpSpPr>
          <a:xfrm>
            <a:off x="448920" y="813001"/>
            <a:ext cx="216102" cy="209587"/>
            <a:chOff x="375445" y="3222151"/>
            <a:chExt cx="216102" cy="209587"/>
          </a:xfrm>
        </p:grpSpPr>
        <p:sp>
          <p:nvSpPr>
            <p:cNvPr id="497" name="Google Shape;497;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7"/>
          <p:cNvGrpSpPr/>
          <p:nvPr/>
        </p:nvGrpSpPr>
        <p:grpSpPr>
          <a:xfrm>
            <a:off x="99487" y="1651433"/>
            <a:ext cx="156307" cy="151594"/>
            <a:chOff x="375445" y="3222151"/>
            <a:chExt cx="216102" cy="209587"/>
          </a:xfrm>
        </p:grpSpPr>
        <p:sp>
          <p:nvSpPr>
            <p:cNvPr id="500" name="Google Shape;500;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7"/>
          <p:cNvGrpSpPr/>
          <p:nvPr/>
        </p:nvGrpSpPr>
        <p:grpSpPr>
          <a:xfrm>
            <a:off x="403031" y="1325283"/>
            <a:ext cx="156328" cy="151594"/>
            <a:chOff x="375445" y="3222151"/>
            <a:chExt cx="216102" cy="209587"/>
          </a:xfrm>
        </p:grpSpPr>
        <p:sp>
          <p:nvSpPr>
            <p:cNvPr id="503" name="Google Shape;503;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7"/>
          <p:cNvGrpSpPr/>
          <p:nvPr/>
        </p:nvGrpSpPr>
        <p:grpSpPr>
          <a:xfrm>
            <a:off x="8423989" y="-533405"/>
            <a:ext cx="591491" cy="2037135"/>
            <a:chOff x="1395700" y="238125"/>
            <a:chExt cx="1034075" cy="3561425"/>
          </a:xfrm>
        </p:grpSpPr>
        <p:sp>
          <p:nvSpPr>
            <p:cNvPr id="506" name="Google Shape;506;p7"/>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7"/>
          <p:cNvSpPr/>
          <p:nvPr/>
        </p:nvSpPr>
        <p:spPr>
          <a:xfrm>
            <a:off x="-260950" y="20768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8149625" y="16654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8732875" y="24875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8075638" y="9518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4188" y="1700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1646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5148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75"/>
        <p:cNvGrpSpPr/>
        <p:nvPr/>
      </p:nvGrpSpPr>
      <p:grpSpPr>
        <a:xfrm>
          <a:off x="0" y="0"/>
          <a:ext cx="0" cy="0"/>
          <a:chOff x="0" y="0"/>
          <a:chExt cx="0" cy="0"/>
        </a:xfrm>
      </p:grpSpPr>
      <p:pic>
        <p:nvPicPr>
          <p:cNvPr id="676" name="Google Shape;676;p9"/>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677" name="Google Shape;677;p9"/>
          <p:cNvSpPr txBox="1">
            <a:spLocks noGrp="1"/>
          </p:cNvSpPr>
          <p:nvPr>
            <p:ph type="title"/>
          </p:nvPr>
        </p:nvSpPr>
        <p:spPr>
          <a:xfrm>
            <a:off x="2424600" y="1610705"/>
            <a:ext cx="4294800" cy="105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8" name="Google Shape;678;p9"/>
          <p:cNvSpPr txBox="1">
            <a:spLocks noGrp="1"/>
          </p:cNvSpPr>
          <p:nvPr>
            <p:ph type="subTitle" idx="1"/>
          </p:nvPr>
        </p:nvSpPr>
        <p:spPr>
          <a:xfrm>
            <a:off x="2205450" y="2618395"/>
            <a:ext cx="47331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679" name="Google Shape;679;p9"/>
          <p:cNvGrpSpPr/>
          <p:nvPr/>
        </p:nvGrpSpPr>
        <p:grpSpPr>
          <a:xfrm rot="-10450454">
            <a:off x="6842520" y="313716"/>
            <a:ext cx="3261474" cy="1631312"/>
            <a:chOff x="-449225" y="436955"/>
            <a:chExt cx="3261590" cy="1631370"/>
          </a:xfrm>
        </p:grpSpPr>
        <p:sp>
          <p:nvSpPr>
            <p:cNvPr id="680" name="Google Shape;680;p9"/>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1" name="Google Shape;681;p9"/>
            <p:cNvGrpSpPr/>
            <p:nvPr/>
          </p:nvGrpSpPr>
          <p:grpSpPr>
            <a:xfrm>
              <a:off x="2464214" y="951103"/>
              <a:ext cx="314426" cy="304947"/>
              <a:chOff x="5013725" y="2633775"/>
              <a:chExt cx="422900" cy="410150"/>
            </a:xfrm>
          </p:grpSpPr>
          <p:sp>
            <p:nvSpPr>
              <p:cNvPr id="682" name="Google Shape;682;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9"/>
            <p:cNvGrpSpPr/>
            <p:nvPr/>
          </p:nvGrpSpPr>
          <p:grpSpPr>
            <a:xfrm>
              <a:off x="2497939" y="1763378"/>
              <a:ext cx="314426" cy="304947"/>
              <a:chOff x="5013725" y="2633775"/>
              <a:chExt cx="422900" cy="410150"/>
            </a:xfrm>
          </p:grpSpPr>
          <p:sp>
            <p:nvSpPr>
              <p:cNvPr id="685" name="Google Shape;685;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7" name="Google Shape;687;p9"/>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8" name="Google Shape;688;p9"/>
            <p:cNvGrpSpPr/>
            <p:nvPr/>
          </p:nvGrpSpPr>
          <p:grpSpPr>
            <a:xfrm>
              <a:off x="1357005" y="1640480"/>
              <a:ext cx="174066" cy="168818"/>
              <a:chOff x="5013725" y="2633775"/>
              <a:chExt cx="422900" cy="410150"/>
            </a:xfrm>
          </p:grpSpPr>
          <p:sp>
            <p:nvSpPr>
              <p:cNvPr id="689" name="Google Shape;689;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1" name="Google Shape;691;p9"/>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9"/>
          <p:cNvGrpSpPr/>
          <p:nvPr/>
        </p:nvGrpSpPr>
        <p:grpSpPr>
          <a:xfrm>
            <a:off x="2510671" y="-2"/>
            <a:ext cx="657640" cy="1217404"/>
            <a:chOff x="144023" y="-1757"/>
            <a:chExt cx="959497" cy="1776195"/>
          </a:xfrm>
        </p:grpSpPr>
        <p:cxnSp>
          <p:nvCxnSpPr>
            <p:cNvPr id="693" name="Google Shape;693;p9"/>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694" name="Google Shape;694;p9"/>
            <p:cNvGrpSpPr/>
            <p:nvPr/>
          </p:nvGrpSpPr>
          <p:grpSpPr>
            <a:xfrm>
              <a:off x="144023" y="386441"/>
              <a:ext cx="959497" cy="1387997"/>
              <a:chOff x="5304550" y="274025"/>
              <a:chExt cx="1135500" cy="1642600"/>
            </a:xfrm>
          </p:grpSpPr>
          <p:sp>
            <p:nvSpPr>
              <p:cNvPr id="695" name="Google Shape;695;p9"/>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8" name="Google Shape;718;p9"/>
          <p:cNvGrpSpPr/>
          <p:nvPr/>
        </p:nvGrpSpPr>
        <p:grpSpPr>
          <a:xfrm>
            <a:off x="274139" y="-5"/>
            <a:ext cx="591491" cy="2037135"/>
            <a:chOff x="1395700" y="238125"/>
            <a:chExt cx="1034075" cy="3561425"/>
          </a:xfrm>
        </p:grpSpPr>
        <p:sp>
          <p:nvSpPr>
            <p:cNvPr id="719" name="Google Shape;719;p9"/>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9"/>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9"/>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9"/>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9"/>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9"/>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9"/>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9"/>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9"/>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9"/>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9"/>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9"/>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9"/>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9"/>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9"/>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9"/>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9"/>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9"/>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9"/>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9"/>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1" name="Google Shape;761;p9"/>
          <p:cNvSpPr/>
          <p:nvPr/>
        </p:nvSpPr>
        <p:spPr>
          <a:xfrm>
            <a:off x="5889675" y="217125"/>
            <a:ext cx="784262"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9"/>
          <p:cNvSpPr/>
          <p:nvPr/>
        </p:nvSpPr>
        <p:spPr>
          <a:xfrm>
            <a:off x="1115050" y="217130"/>
            <a:ext cx="784087"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9"/>
          <p:cNvSpPr/>
          <p:nvPr/>
        </p:nvSpPr>
        <p:spPr>
          <a:xfrm>
            <a:off x="3752800" y="2286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9"/>
          <p:cNvSpPr/>
          <p:nvPr/>
        </p:nvSpPr>
        <p:spPr>
          <a:xfrm>
            <a:off x="8664363" y="1524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9"/>
          <p:cNvSpPr/>
          <p:nvPr/>
        </p:nvSpPr>
        <p:spPr>
          <a:xfrm>
            <a:off x="5021171" y="250136"/>
            <a:ext cx="198665" cy="214007"/>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9"/>
          <p:cNvGrpSpPr/>
          <p:nvPr/>
        </p:nvGrpSpPr>
        <p:grpSpPr>
          <a:xfrm flipH="1">
            <a:off x="-104560" y="3744300"/>
            <a:ext cx="1571958" cy="1610184"/>
            <a:chOff x="-3128300" y="3184750"/>
            <a:chExt cx="1745650" cy="1788100"/>
          </a:xfrm>
        </p:grpSpPr>
        <p:sp>
          <p:nvSpPr>
            <p:cNvPr id="767" name="Google Shape;767;p9"/>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9"/>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9"/>
          <p:cNvSpPr/>
          <p:nvPr/>
        </p:nvSpPr>
        <p:spPr>
          <a:xfrm>
            <a:off x="217513" y="27879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0" name="Google Shape;770;p9"/>
          <p:cNvGrpSpPr/>
          <p:nvPr/>
        </p:nvGrpSpPr>
        <p:grpSpPr>
          <a:xfrm>
            <a:off x="7386650" y="3630633"/>
            <a:ext cx="1759549" cy="1514815"/>
            <a:chOff x="-5379400" y="3590150"/>
            <a:chExt cx="1532575" cy="1319525"/>
          </a:xfrm>
        </p:grpSpPr>
        <p:sp>
          <p:nvSpPr>
            <p:cNvPr id="771" name="Google Shape;771;p9"/>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9"/>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 name="Google Shape;773;p9"/>
          <p:cNvGrpSpPr/>
          <p:nvPr/>
        </p:nvGrpSpPr>
        <p:grpSpPr>
          <a:xfrm>
            <a:off x="8780220" y="2119426"/>
            <a:ext cx="216102" cy="209587"/>
            <a:chOff x="375445" y="3222151"/>
            <a:chExt cx="216102" cy="209587"/>
          </a:xfrm>
        </p:grpSpPr>
        <p:sp>
          <p:nvSpPr>
            <p:cNvPr id="774" name="Google Shape;774;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 name="Google Shape;776;p9"/>
          <p:cNvGrpSpPr/>
          <p:nvPr/>
        </p:nvGrpSpPr>
        <p:grpSpPr>
          <a:xfrm>
            <a:off x="8430787" y="2957858"/>
            <a:ext cx="156307" cy="151594"/>
            <a:chOff x="375445" y="3222151"/>
            <a:chExt cx="216102" cy="209587"/>
          </a:xfrm>
        </p:grpSpPr>
        <p:sp>
          <p:nvSpPr>
            <p:cNvPr id="777" name="Google Shape;777;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 name="Google Shape;779;p9"/>
          <p:cNvGrpSpPr/>
          <p:nvPr/>
        </p:nvGrpSpPr>
        <p:grpSpPr>
          <a:xfrm>
            <a:off x="8734331" y="2631708"/>
            <a:ext cx="156328" cy="151594"/>
            <a:chOff x="375445" y="3222151"/>
            <a:chExt cx="216102" cy="209587"/>
          </a:xfrm>
        </p:grpSpPr>
        <p:sp>
          <p:nvSpPr>
            <p:cNvPr id="780" name="Google Shape;780;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675"/>
        <p:cNvGrpSpPr/>
        <p:nvPr/>
      </p:nvGrpSpPr>
      <p:grpSpPr>
        <a:xfrm>
          <a:off x="0" y="0"/>
          <a:ext cx="0" cy="0"/>
          <a:chOff x="0" y="0"/>
          <a:chExt cx="0" cy="0"/>
        </a:xfrm>
      </p:grpSpPr>
      <p:pic>
        <p:nvPicPr>
          <p:cNvPr id="676" name="Google Shape;676;p9"/>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677" name="Google Shape;677;p9"/>
          <p:cNvSpPr txBox="1">
            <a:spLocks noGrp="1"/>
          </p:cNvSpPr>
          <p:nvPr>
            <p:ph type="title"/>
          </p:nvPr>
        </p:nvSpPr>
        <p:spPr>
          <a:xfrm>
            <a:off x="2424600" y="1610705"/>
            <a:ext cx="4294800" cy="105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8" name="Google Shape;678;p9"/>
          <p:cNvSpPr txBox="1">
            <a:spLocks noGrp="1"/>
          </p:cNvSpPr>
          <p:nvPr>
            <p:ph type="subTitle" idx="1"/>
          </p:nvPr>
        </p:nvSpPr>
        <p:spPr>
          <a:xfrm>
            <a:off x="2205450" y="2618395"/>
            <a:ext cx="47331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679" name="Google Shape;679;p9"/>
          <p:cNvGrpSpPr/>
          <p:nvPr/>
        </p:nvGrpSpPr>
        <p:grpSpPr>
          <a:xfrm rot="-10450454">
            <a:off x="6842520" y="313716"/>
            <a:ext cx="3261474" cy="1631312"/>
            <a:chOff x="-449225" y="436955"/>
            <a:chExt cx="3261590" cy="1631370"/>
          </a:xfrm>
        </p:grpSpPr>
        <p:sp>
          <p:nvSpPr>
            <p:cNvPr id="680" name="Google Shape;680;p9"/>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1" name="Google Shape;681;p9"/>
            <p:cNvGrpSpPr/>
            <p:nvPr/>
          </p:nvGrpSpPr>
          <p:grpSpPr>
            <a:xfrm>
              <a:off x="2464214" y="951103"/>
              <a:ext cx="314426" cy="304947"/>
              <a:chOff x="5013725" y="2633775"/>
              <a:chExt cx="422900" cy="410150"/>
            </a:xfrm>
          </p:grpSpPr>
          <p:sp>
            <p:nvSpPr>
              <p:cNvPr id="682" name="Google Shape;682;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9"/>
            <p:cNvGrpSpPr/>
            <p:nvPr/>
          </p:nvGrpSpPr>
          <p:grpSpPr>
            <a:xfrm>
              <a:off x="2497939" y="1763378"/>
              <a:ext cx="314426" cy="304947"/>
              <a:chOff x="5013725" y="2633775"/>
              <a:chExt cx="422900" cy="410150"/>
            </a:xfrm>
          </p:grpSpPr>
          <p:sp>
            <p:nvSpPr>
              <p:cNvPr id="685" name="Google Shape;685;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7" name="Google Shape;687;p9"/>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8" name="Google Shape;688;p9"/>
            <p:cNvGrpSpPr/>
            <p:nvPr/>
          </p:nvGrpSpPr>
          <p:grpSpPr>
            <a:xfrm>
              <a:off x="1357005" y="1640480"/>
              <a:ext cx="174066" cy="168818"/>
              <a:chOff x="5013725" y="2633775"/>
              <a:chExt cx="422900" cy="410150"/>
            </a:xfrm>
          </p:grpSpPr>
          <p:sp>
            <p:nvSpPr>
              <p:cNvPr id="689" name="Google Shape;689;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1" name="Google Shape;691;p9"/>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9"/>
          <p:cNvGrpSpPr/>
          <p:nvPr/>
        </p:nvGrpSpPr>
        <p:grpSpPr>
          <a:xfrm>
            <a:off x="2510671" y="-2"/>
            <a:ext cx="657640" cy="1217404"/>
            <a:chOff x="144023" y="-1757"/>
            <a:chExt cx="959497" cy="1776195"/>
          </a:xfrm>
        </p:grpSpPr>
        <p:cxnSp>
          <p:nvCxnSpPr>
            <p:cNvPr id="693" name="Google Shape;693;p9"/>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694" name="Google Shape;694;p9"/>
            <p:cNvGrpSpPr/>
            <p:nvPr/>
          </p:nvGrpSpPr>
          <p:grpSpPr>
            <a:xfrm>
              <a:off x="144023" y="386441"/>
              <a:ext cx="959497" cy="1387997"/>
              <a:chOff x="5304550" y="274025"/>
              <a:chExt cx="1135500" cy="1642600"/>
            </a:xfrm>
          </p:grpSpPr>
          <p:sp>
            <p:nvSpPr>
              <p:cNvPr id="695" name="Google Shape;695;p9"/>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8" name="Google Shape;718;p9"/>
          <p:cNvGrpSpPr/>
          <p:nvPr/>
        </p:nvGrpSpPr>
        <p:grpSpPr>
          <a:xfrm>
            <a:off x="274139" y="-5"/>
            <a:ext cx="591491" cy="2037135"/>
            <a:chOff x="1395700" y="238125"/>
            <a:chExt cx="1034075" cy="3561425"/>
          </a:xfrm>
        </p:grpSpPr>
        <p:sp>
          <p:nvSpPr>
            <p:cNvPr id="719" name="Google Shape;719;p9"/>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9"/>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9"/>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9"/>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9"/>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9"/>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9"/>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9"/>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9"/>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9"/>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9"/>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9"/>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9"/>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9"/>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9"/>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9"/>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9"/>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9"/>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9"/>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9"/>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1" name="Google Shape;761;p9"/>
          <p:cNvSpPr/>
          <p:nvPr/>
        </p:nvSpPr>
        <p:spPr>
          <a:xfrm>
            <a:off x="5889675" y="217125"/>
            <a:ext cx="784262"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9"/>
          <p:cNvSpPr/>
          <p:nvPr/>
        </p:nvSpPr>
        <p:spPr>
          <a:xfrm>
            <a:off x="1115050" y="217130"/>
            <a:ext cx="784087"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9"/>
          <p:cNvSpPr/>
          <p:nvPr/>
        </p:nvSpPr>
        <p:spPr>
          <a:xfrm>
            <a:off x="3752800" y="2286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9"/>
          <p:cNvSpPr/>
          <p:nvPr/>
        </p:nvSpPr>
        <p:spPr>
          <a:xfrm>
            <a:off x="8664363" y="1524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9"/>
          <p:cNvSpPr/>
          <p:nvPr/>
        </p:nvSpPr>
        <p:spPr>
          <a:xfrm>
            <a:off x="5021171" y="250136"/>
            <a:ext cx="198665" cy="214007"/>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9"/>
          <p:cNvGrpSpPr/>
          <p:nvPr/>
        </p:nvGrpSpPr>
        <p:grpSpPr>
          <a:xfrm flipH="1">
            <a:off x="-104560" y="3744300"/>
            <a:ext cx="1571958" cy="1610184"/>
            <a:chOff x="-3128300" y="3184750"/>
            <a:chExt cx="1745650" cy="1788100"/>
          </a:xfrm>
        </p:grpSpPr>
        <p:sp>
          <p:nvSpPr>
            <p:cNvPr id="767" name="Google Shape;767;p9"/>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9"/>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9"/>
          <p:cNvSpPr/>
          <p:nvPr/>
        </p:nvSpPr>
        <p:spPr>
          <a:xfrm>
            <a:off x="217513" y="27879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0" name="Google Shape;770;p9"/>
          <p:cNvGrpSpPr/>
          <p:nvPr/>
        </p:nvGrpSpPr>
        <p:grpSpPr>
          <a:xfrm>
            <a:off x="7386650" y="3630633"/>
            <a:ext cx="1759549" cy="1514815"/>
            <a:chOff x="-5379400" y="3590150"/>
            <a:chExt cx="1532575" cy="1319525"/>
          </a:xfrm>
        </p:grpSpPr>
        <p:sp>
          <p:nvSpPr>
            <p:cNvPr id="771" name="Google Shape;771;p9"/>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9"/>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 name="Google Shape;773;p9"/>
          <p:cNvGrpSpPr/>
          <p:nvPr/>
        </p:nvGrpSpPr>
        <p:grpSpPr>
          <a:xfrm>
            <a:off x="8780220" y="2119426"/>
            <a:ext cx="216102" cy="209587"/>
            <a:chOff x="375445" y="3222151"/>
            <a:chExt cx="216102" cy="209587"/>
          </a:xfrm>
        </p:grpSpPr>
        <p:sp>
          <p:nvSpPr>
            <p:cNvPr id="774" name="Google Shape;774;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 name="Google Shape;776;p9"/>
          <p:cNvGrpSpPr/>
          <p:nvPr/>
        </p:nvGrpSpPr>
        <p:grpSpPr>
          <a:xfrm>
            <a:off x="8430787" y="2957858"/>
            <a:ext cx="156307" cy="151594"/>
            <a:chOff x="375445" y="3222151"/>
            <a:chExt cx="216102" cy="209587"/>
          </a:xfrm>
        </p:grpSpPr>
        <p:sp>
          <p:nvSpPr>
            <p:cNvPr id="777" name="Google Shape;777;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 name="Google Shape;779;p9"/>
          <p:cNvGrpSpPr/>
          <p:nvPr/>
        </p:nvGrpSpPr>
        <p:grpSpPr>
          <a:xfrm>
            <a:off x="8734331" y="2631708"/>
            <a:ext cx="156328" cy="151594"/>
            <a:chOff x="375445" y="3222151"/>
            <a:chExt cx="216102" cy="209587"/>
          </a:xfrm>
        </p:grpSpPr>
        <p:sp>
          <p:nvSpPr>
            <p:cNvPr id="780" name="Google Shape;780;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10366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675"/>
        <p:cNvGrpSpPr/>
        <p:nvPr/>
      </p:nvGrpSpPr>
      <p:grpSpPr>
        <a:xfrm>
          <a:off x="0" y="0"/>
          <a:ext cx="0" cy="0"/>
          <a:chOff x="0" y="0"/>
          <a:chExt cx="0" cy="0"/>
        </a:xfrm>
      </p:grpSpPr>
      <p:pic>
        <p:nvPicPr>
          <p:cNvPr id="676" name="Google Shape;676;p9"/>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677" name="Google Shape;677;p9"/>
          <p:cNvSpPr txBox="1">
            <a:spLocks noGrp="1"/>
          </p:cNvSpPr>
          <p:nvPr>
            <p:ph type="title"/>
          </p:nvPr>
        </p:nvSpPr>
        <p:spPr>
          <a:xfrm>
            <a:off x="2424600" y="1610705"/>
            <a:ext cx="4294800" cy="105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8" name="Google Shape;678;p9"/>
          <p:cNvSpPr txBox="1">
            <a:spLocks noGrp="1"/>
          </p:cNvSpPr>
          <p:nvPr>
            <p:ph type="subTitle" idx="1"/>
          </p:nvPr>
        </p:nvSpPr>
        <p:spPr>
          <a:xfrm>
            <a:off x="2205450" y="2618395"/>
            <a:ext cx="47331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679" name="Google Shape;679;p9"/>
          <p:cNvGrpSpPr/>
          <p:nvPr/>
        </p:nvGrpSpPr>
        <p:grpSpPr>
          <a:xfrm rot="-10450454">
            <a:off x="6842520" y="313716"/>
            <a:ext cx="3261474" cy="1631312"/>
            <a:chOff x="-449225" y="436955"/>
            <a:chExt cx="3261590" cy="1631370"/>
          </a:xfrm>
        </p:grpSpPr>
        <p:sp>
          <p:nvSpPr>
            <p:cNvPr id="680" name="Google Shape;680;p9"/>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1" name="Google Shape;681;p9"/>
            <p:cNvGrpSpPr/>
            <p:nvPr/>
          </p:nvGrpSpPr>
          <p:grpSpPr>
            <a:xfrm>
              <a:off x="2464214" y="951103"/>
              <a:ext cx="314426" cy="304947"/>
              <a:chOff x="5013725" y="2633775"/>
              <a:chExt cx="422900" cy="410150"/>
            </a:xfrm>
          </p:grpSpPr>
          <p:sp>
            <p:nvSpPr>
              <p:cNvPr id="682" name="Google Shape;682;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9"/>
            <p:cNvGrpSpPr/>
            <p:nvPr/>
          </p:nvGrpSpPr>
          <p:grpSpPr>
            <a:xfrm>
              <a:off x="2497939" y="1763378"/>
              <a:ext cx="314426" cy="304947"/>
              <a:chOff x="5013725" y="2633775"/>
              <a:chExt cx="422900" cy="410150"/>
            </a:xfrm>
          </p:grpSpPr>
          <p:sp>
            <p:nvSpPr>
              <p:cNvPr id="685" name="Google Shape;685;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7" name="Google Shape;687;p9"/>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8" name="Google Shape;688;p9"/>
            <p:cNvGrpSpPr/>
            <p:nvPr/>
          </p:nvGrpSpPr>
          <p:grpSpPr>
            <a:xfrm>
              <a:off x="1357005" y="1640480"/>
              <a:ext cx="174066" cy="168818"/>
              <a:chOff x="5013725" y="2633775"/>
              <a:chExt cx="422900" cy="410150"/>
            </a:xfrm>
          </p:grpSpPr>
          <p:sp>
            <p:nvSpPr>
              <p:cNvPr id="689" name="Google Shape;689;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1" name="Google Shape;691;p9"/>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9"/>
          <p:cNvGrpSpPr/>
          <p:nvPr/>
        </p:nvGrpSpPr>
        <p:grpSpPr>
          <a:xfrm>
            <a:off x="2510671" y="-2"/>
            <a:ext cx="657640" cy="1217404"/>
            <a:chOff x="144023" y="-1757"/>
            <a:chExt cx="959497" cy="1776195"/>
          </a:xfrm>
        </p:grpSpPr>
        <p:cxnSp>
          <p:nvCxnSpPr>
            <p:cNvPr id="693" name="Google Shape;693;p9"/>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694" name="Google Shape;694;p9"/>
            <p:cNvGrpSpPr/>
            <p:nvPr/>
          </p:nvGrpSpPr>
          <p:grpSpPr>
            <a:xfrm>
              <a:off x="144023" y="386441"/>
              <a:ext cx="959497" cy="1387997"/>
              <a:chOff x="5304550" y="274025"/>
              <a:chExt cx="1135500" cy="1642600"/>
            </a:xfrm>
          </p:grpSpPr>
          <p:sp>
            <p:nvSpPr>
              <p:cNvPr id="695" name="Google Shape;695;p9"/>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8" name="Google Shape;718;p9"/>
          <p:cNvGrpSpPr/>
          <p:nvPr/>
        </p:nvGrpSpPr>
        <p:grpSpPr>
          <a:xfrm>
            <a:off x="274139" y="-5"/>
            <a:ext cx="591491" cy="2037135"/>
            <a:chOff x="1395700" y="238125"/>
            <a:chExt cx="1034075" cy="3561425"/>
          </a:xfrm>
        </p:grpSpPr>
        <p:sp>
          <p:nvSpPr>
            <p:cNvPr id="719" name="Google Shape;719;p9"/>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9"/>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9"/>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9"/>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9"/>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9"/>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9"/>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9"/>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9"/>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9"/>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9"/>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9"/>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9"/>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9"/>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9"/>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9"/>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9"/>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9"/>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9"/>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9"/>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1" name="Google Shape;761;p9"/>
          <p:cNvSpPr/>
          <p:nvPr/>
        </p:nvSpPr>
        <p:spPr>
          <a:xfrm>
            <a:off x="5889675" y="217125"/>
            <a:ext cx="784262"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9"/>
          <p:cNvSpPr/>
          <p:nvPr/>
        </p:nvSpPr>
        <p:spPr>
          <a:xfrm>
            <a:off x="1115050" y="217130"/>
            <a:ext cx="784087"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9"/>
          <p:cNvSpPr/>
          <p:nvPr/>
        </p:nvSpPr>
        <p:spPr>
          <a:xfrm>
            <a:off x="3752800" y="2286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9"/>
          <p:cNvSpPr/>
          <p:nvPr/>
        </p:nvSpPr>
        <p:spPr>
          <a:xfrm>
            <a:off x="8664363" y="1524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9"/>
          <p:cNvSpPr/>
          <p:nvPr/>
        </p:nvSpPr>
        <p:spPr>
          <a:xfrm>
            <a:off x="5021171" y="250136"/>
            <a:ext cx="198665" cy="214007"/>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9"/>
          <p:cNvGrpSpPr/>
          <p:nvPr/>
        </p:nvGrpSpPr>
        <p:grpSpPr>
          <a:xfrm flipH="1">
            <a:off x="-104560" y="3744300"/>
            <a:ext cx="1571958" cy="1610184"/>
            <a:chOff x="-3128300" y="3184750"/>
            <a:chExt cx="1745650" cy="1788100"/>
          </a:xfrm>
        </p:grpSpPr>
        <p:sp>
          <p:nvSpPr>
            <p:cNvPr id="767" name="Google Shape;767;p9"/>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9"/>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9"/>
          <p:cNvSpPr/>
          <p:nvPr/>
        </p:nvSpPr>
        <p:spPr>
          <a:xfrm>
            <a:off x="217513" y="27879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0" name="Google Shape;770;p9"/>
          <p:cNvGrpSpPr/>
          <p:nvPr/>
        </p:nvGrpSpPr>
        <p:grpSpPr>
          <a:xfrm>
            <a:off x="7386650" y="3630633"/>
            <a:ext cx="1759549" cy="1514815"/>
            <a:chOff x="-5379400" y="3590150"/>
            <a:chExt cx="1532575" cy="1319525"/>
          </a:xfrm>
        </p:grpSpPr>
        <p:sp>
          <p:nvSpPr>
            <p:cNvPr id="771" name="Google Shape;771;p9"/>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9"/>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 name="Google Shape;773;p9"/>
          <p:cNvGrpSpPr/>
          <p:nvPr/>
        </p:nvGrpSpPr>
        <p:grpSpPr>
          <a:xfrm>
            <a:off x="8780220" y="2119426"/>
            <a:ext cx="216102" cy="209587"/>
            <a:chOff x="375445" y="3222151"/>
            <a:chExt cx="216102" cy="209587"/>
          </a:xfrm>
        </p:grpSpPr>
        <p:sp>
          <p:nvSpPr>
            <p:cNvPr id="774" name="Google Shape;774;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 name="Google Shape;776;p9"/>
          <p:cNvGrpSpPr/>
          <p:nvPr/>
        </p:nvGrpSpPr>
        <p:grpSpPr>
          <a:xfrm>
            <a:off x="8430787" y="2957858"/>
            <a:ext cx="156307" cy="151594"/>
            <a:chOff x="375445" y="3222151"/>
            <a:chExt cx="216102" cy="209587"/>
          </a:xfrm>
        </p:grpSpPr>
        <p:sp>
          <p:nvSpPr>
            <p:cNvPr id="777" name="Google Shape;777;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 name="Google Shape;779;p9"/>
          <p:cNvGrpSpPr/>
          <p:nvPr/>
        </p:nvGrpSpPr>
        <p:grpSpPr>
          <a:xfrm>
            <a:off x="8734331" y="2631708"/>
            <a:ext cx="156328" cy="151594"/>
            <a:chOff x="375445" y="3222151"/>
            <a:chExt cx="216102" cy="209587"/>
          </a:xfrm>
        </p:grpSpPr>
        <p:sp>
          <p:nvSpPr>
            <p:cNvPr id="780" name="Google Shape;780;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7289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93"/>
        <p:cNvGrpSpPr/>
        <p:nvPr/>
      </p:nvGrpSpPr>
      <p:grpSpPr>
        <a:xfrm>
          <a:off x="0" y="0"/>
          <a:ext cx="0" cy="0"/>
          <a:chOff x="0" y="0"/>
          <a:chExt cx="0" cy="0"/>
        </a:xfrm>
      </p:grpSpPr>
      <p:pic>
        <p:nvPicPr>
          <p:cNvPr id="894" name="Google Shape;894;p13"/>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895" name="Google Shape;895;p13"/>
          <p:cNvSpPr txBox="1">
            <a:spLocks noGrp="1"/>
          </p:cNvSpPr>
          <p:nvPr>
            <p:ph type="title"/>
          </p:nvPr>
        </p:nvSpPr>
        <p:spPr>
          <a:xfrm>
            <a:off x="1921676" y="1759050"/>
            <a:ext cx="2470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6" name="Google Shape;896;p13"/>
          <p:cNvSpPr txBox="1">
            <a:spLocks noGrp="1"/>
          </p:cNvSpPr>
          <p:nvPr>
            <p:ph type="subTitle" idx="1"/>
          </p:nvPr>
        </p:nvSpPr>
        <p:spPr>
          <a:xfrm>
            <a:off x="1921665" y="2040775"/>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97" name="Google Shape;897;p13"/>
          <p:cNvSpPr txBox="1">
            <a:spLocks noGrp="1"/>
          </p:cNvSpPr>
          <p:nvPr>
            <p:ph type="title" idx="2"/>
          </p:nvPr>
        </p:nvSpPr>
        <p:spPr>
          <a:xfrm>
            <a:off x="5613396" y="1759050"/>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8" name="Google Shape;898;p13"/>
          <p:cNvSpPr txBox="1">
            <a:spLocks noGrp="1"/>
          </p:cNvSpPr>
          <p:nvPr>
            <p:ph type="subTitle" idx="3"/>
          </p:nvPr>
        </p:nvSpPr>
        <p:spPr>
          <a:xfrm>
            <a:off x="5613396" y="2040775"/>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99" name="Google Shape;899;p13"/>
          <p:cNvSpPr txBox="1">
            <a:spLocks noGrp="1"/>
          </p:cNvSpPr>
          <p:nvPr>
            <p:ph type="title" idx="4"/>
          </p:nvPr>
        </p:nvSpPr>
        <p:spPr>
          <a:xfrm>
            <a:off x="1921665" y="3316743"/>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0" name="Google Shape;900;p13"/>
          <p:cNvSpPr txBox="1">
            <a:spLocks noGrp="1"/>
          </p:cNvSpPr>
          <p:nvPr>
            <p:ph type="subTitle" idx="5"/>
          </p:nvPr>
        </p:nvSpPr>
        <p:spPr>
          <a:xfrm>
            <a:off x="1921665" y="3598468"/>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901" name="Google Shape;901;p13"/>
          <p:cNvSpPr txBox="1">
            <a:spLocks noGrp="1"/>
          </p:cNvSpPr>
          <p:nvPr>
            <p:ph type="title" idx="6"/>
          </p:nvPr>
        </p:nvSpPr>
        <p:spPr>
          <a:xfrm>
            <a:off x="5613396" y="3316743"/>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2" name="Google Shape;902;p13"/>
          <p:cNvSpPr txBox="1">
            <a:spLocks noGrp="1"/>
          </p:cNvSpPr>
          <p:nvPr>
            <p:ph type="subTitle" idx="7"/>
          </p:nvPr>
        </p:nvSpPr>
        <p:spPr>
          <a:xfrm>
            <a:off x="5613396" y="3598468"/>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903" name="Google Shape;903;p13"/>
          <p:cNvSpPr txBox="1">
            <a:spLocks noGrp="1"/>
          </p:cNvSpPr>
          <p:nvPr>
            <p:ph type="title" idx="8" hasCustomPrompt="1"/>
          </p:nvPr>
        </p:nvSpPr>
        <p:spPr>
          <a:xfrm>
            <a:off x="1009704" y="194838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4" name="Google Shape;904;p13"/>
          <p:cNvSpPr txBox="1">
            <a:spLocks noGrp="1"/>
          </p:cNvSpPr>
          <p:nvPr>
            <p:ph type="title" idx="9" hasCustomPrompt="1"/>
          </p:nvPr>
        </p:nvSpPr>
        <p:spPr>
          <a:xfrm>
            <a:off x="1009704" y="350793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5" name="Google Shape;905;p13"/>
          <p:cNvSpPr txBox="1">
            <a:spLocks noGrp="1"/>
          </p:cNvSpPr>
          <p:nvPr>
            <p:ph type="title" idx="13" hasCustomPrompt="1"/>
          </p:nvPr>
        </p:nvSpPr>
        <p:spPr>
          <a:xfrm>
            <a:off x="4704553" y="194838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6" name="Google Shape;906;p13"/>
          <p:cNvSpPr txBox="1">
            <a:spLocks noGrp="1"/>
          </p:cNvSpPr>
          <p:nvPr>
            <p:ph type="title" idx="14" hasCustomPrompt="1"/>
          </p:nvPr>
        </p:nvSpPr>
        <p:spPr>
          <a:xfrm>
            <a:off x="4755128" y="350793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7" name="Google Shape;907;p13"/>
          <p:cNvSpPr txBox="1">
            <a:spLocks noGrp="1"/>
          </p:cNvSpPr>
          <p:nvPr>
            <p:ph type="title" idx="15"/>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08" name="Google Shape;908;p13"/>
          <p:cNvSpPr/>
          <p:nvPr/>
        </p:nvSpPr>
        <p:spPr>
          <a:xfrm>
            <a:off x="-213600" y="255164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9" name="Google Shape;909;p13"/>
          <p:cNvGrpSpPr/>
          <p:nvPr/>
        </p:nvGrpSpPr>
        <p:grpSpPr>
          <a:xfrm rot="6066999" flipH="1">
            <a:off x="-1615603" y="977662"/>
            <a:ext cx="3261468" cy="1631309"/>
            <a:chOff x="-449225" y="436955"/>
            <a:chExt cx="3261590" cy="1631370"/>
          </a:xfrm>
        </p:grpSpPr>
        <p:sp>
          <p:nvSpPr>
            <p:cNvPr id="910" name="Google Shape;910;p1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1" name="Google Shape;911;p13"/>
            <p:cNvGrpSpPr/>
            <p:nvPr/>
          </p:nvGrpSpPr>
          <p:grpSpPr>
            <a:xfrm>
              <a:off x="2464214" y="951103"/>
              <a:ext cx="314426" cy="304947"/>
              <a:chOff x="5013725" y="2633775"/>
              <a:chExt cx="422900" cy="410150"/>
            </a:xfrm>
          </p:grpSpPr>
          <p:sp>
            <p:nvSpPr>
              <p:cNvPr id="912" name="Google Shape;912;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13"/>
            <p:cNvGrpSpPr/>
            <p:nvPr/>
          </p:nvGrpSpPr>
          <p:grpSpPr>
            <a:xfrm>
              <a:off x="2497939" y="1763378"/>
              <a:ext cx="314426" cy="304947"/>
              <a:chOff x="5013725" y="2633775"/>
              <a:chExt cx="422900" cy="410150"/>
            </a:xfrm>
          </p:grpSpPr>
          <p:sp>
            <p:nvSpPr>
              <p:cNvPr id="915" name="Google Shape;915;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7" name="Google Shape;917;p1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8" name="Google Shape;918;p13"/>
            <p:cNvGrpSpPr/>
            <p:nvPr/>
          </p:nvGrpSpPr>
          <p:grpSpPr>
            <a:xfrm>
              <a:off x="1357005" y="1640480"/>
              <a:ext cx="174066" cy="168818"/>
              <a:chOff x="5013725" y="2633775"/>
              <a:chExt cx="422900" cy="410150"/>
            </a:xfrm>
          </p:grpSpPr>
          <p:sp>
            <p:nvSpPr>
              <p:cNvPr id="919" name="Google Shape;919;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1" name="Google Shape;921;p1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13"/>
          <p:cNvGrpSpPr/>
          <p:nvPr/>
        </p:nvGrpSpPr>
        <p:grpSpPr>
          <a:xfrm>
            <a:off x="322146" y="1294128"/>
            <a:ext cx="216102" cy="209587"/>
            <a:chOff x="5013725" y="2633775"/>
            <a:chExt cx="422900" cy="410150"/>
          </a:xfrm>
        </p:grpSpPr>
        <p:sp>
          <p:nvSpPr>
            <p:cNvPr id="923" name="Google Shape;923;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5" name="Google Shape;925;p13"/>
          <p:cNvSpPr/>
          <p:nvPr/>
        </p:nvSpPr>
        <p:spPr>
          <a:xfrm>
            <a:off x="8447350" y="1812171"/>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6" name="Google Shape;926;p13"/>
          <p:cNvGrpSpPr/>
          <p:nvPr/>
        </p:nvGrpSpPr>
        <p:grpSpPr>
          <a:xfrm>
            <a:off x="8849970" y="2727526"/>
            <a:ext cx="216102" cy="209587"/>
            <a:chOff x="375445" y="3222151"/>
            <a:chExt cx="216102" cy="209587"/>
          </a:xfrm>
        </p:grpSpPr>
        <p:sp>
          <p:nvSpPr>
            <p:cNvPr id="927" name="Google Shape;927;p1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13"/>
          <p:cNvGrpSpPr/>
          <p:nvPr/>
        </p:nvGrpSpPr>
        <p:grpSpPr>
          <a:xfrm>
            <a:off x="8500537" y="3565958"/>
            <a:ext cx="156307" cy="151594"/>
            <a:chOff x="375445" y="3222151"/>
            <a:chExt cx="216102" cy="209587"/>
          </a:xfrm>
        </p:grpSpPr>
        <p:sp>
          <p:nvSpPr>
            <p:cNvPr id="930" name="Google Shape;930;p1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13"/>
          <p:cNvGrpSpPr/>
          <p:nvPr/>
        </p:nvGrpSpPr>
        <p:grpSpPr>
          <a:xfrm>
            <a:off x="8804081" y="3239808"/>
            <a:ext cx="156328" cy="151594"/>
            <a:chOff x="375445" y="3222151"/>
            <a:chExt cx="216102" cy="209587"/>
          </a:xfrm>
        </p:grpSpPr>
        <p:sp>
          <p:nvSpPr>
            <p:cNvPr id="933" name="Google Shape;933;p1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 name="Google Shape;935;p13"/>
          <p:cNvGrpSpPr/>
          <p:nvPr/>
        </p:nvGrpSpPr>
        <p:grpSpPr>
          <a:xfrm>
            <a:off x="8423989" y="-533405"/>
            <a:ext cx="591491" cy="2037135"/>
            <a:chOff x="1395700" y="238125"/>
            <a:chExt cx="1034075" cy="3561425"/>
          </a:xfrm>
        </p:grpSpPr>
        <p:sp>
          <p:nvSpPr>
            <p:cNvPr id="936" name="Google Shape;936;p13"/>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3"/>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3"/>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3"/>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3"/>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3"/>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3"/>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3"/>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3"/>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3"/>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3"/>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3"/>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3"/>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3"/>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3"/>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3"/>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3"/>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3"/>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3"/>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3"/>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3"/>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3"/>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3"/>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3"/>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3"/>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3"/>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 name="Google Shape;978;p13"/>
          <p:cNvGrpSpPr/>
          <p:nvPr/>
        </p:nvGrpSpPr>
        <p:grpSpPr>
          <a:xfrm>
            <a:off x="7766490" y="3770275"/>
            <a:ext cx="1571958" cy="1610184"/>
            <a:chOff x="-3128300" y="3184750"/>
            <a:chExt cx="1745650" cy="1788100"/>
          </a:xfrm>
        </p:grpSpPr>
        <p:sp>
          <p:nvSpPr>
            <p:cNvPr id="979" name="Google Shape;979;p13"/>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3"/>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1" name="Google Shape;981;p13"/>
          <p:cNvSpPr/>
          <p:nvPr/>
        </p:nvSpPr>
        <p:spPr>
          <a:xfrm>
            <a:off x="8481346" y="253220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3"/>
          <p:cNvSpPr/>
          <p:nvPr/>
        </p:nvSpPr>
        <p:spPr>
          <a:xfrm>
            <a:off x="64163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3"/>
          <p:cNvSpPr/>
          <p:nvPr/>
        </p:nvSpPr>
        <p:spPr>
          <a:xfrm>
            <a:off x="7724221" y="125778"/>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3"/>
          <p:cNvSpPr/>
          <p:nvPr/>
        </p:nvSpPr>
        <p:spPr>
          <a:xfrm>
            <a:off x="0" y="4670750"/>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3"/>
          <p:cNvSpPr/>
          <p:nvPr/>
        </p:nvSpPr>
        <p:spPr>
          <a:xfrm>
            <a:off x="205225" y="4389425"/>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3"/>
          <p:cNvSpPr/>
          <p:nvPr/>
        </p:nvSpPr>
        <p:spPr>
          <a:xfrm>
            <a:off x="908100" y="4335925"/>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3"/>
          <p:cNvSpPr/>
          <p:nvPr/>
        </p:nvSpPr>
        <p:spPr>
          <a:xfrm>
            <a:off x="1699500" y="4474750"/>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3"/>
          <p:cNvSpPr/>
          <p:nvPr/>
        </p:nvSpPr>
        <p:spPr>
          <a:xfrm>
            <a:off x="1902450" y="4708575"/>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3"/>
          <p:cNvSpPr/>
          <p:nvPr/>
        </p:nvSpPr>
        <p:spPr>
          <a:xfrm>
            <a:off x="1953625" y="4748250"/>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0" name="Google Shape;990;p13"/>
          <p:cNvGrpSpPr/>
          <p:nvPr/>
        </p:nvGrpSpPr>
        <p:grpSpPr>
          <a:xfrm>
            <a:off x="2178200" y="4283350"/>
            <a:ext cx="4552475" cy="860150"/>
            <a:chOff x="1262800" y="4616725"/>
            <a:chExt cx="4552475" cy="860150"/>
          </a:xfrm>
        </p:grpSpPr>
        <p:sp>
          <p:nvSpPr>
            <p:cNvPr id="991" name="Google Shape;991;p1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2" name="Google Shape;1012;p13"/>
          <p:cNvSpPr/>
          <p:nvPr/>
        </p:nvSpPr>
        <p:spPr>
          <a:xfrm>
            <a:off x="3932188" y="163171"/>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3"/>
          <p:cNvSpPr/>
          <p:nvPr/>
        </p:nvSpPr>
        <p:spPr>
          <a:xfrm>
            <a:off x="719996" y="66330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893"/>
        <p:cNvGrpSpPr/>
        <p:nvPr/>
      </p:nvGrpSpPr>
      <p:grpSpPr>
        <a:xfrm>
          <a:off x="0" y="0"/>
          <a:ext cx="0" cy="0"/>
          <a:chOff x="0" y="0"/>
          <a:chExt cx="0" cy="0"/>
        </a:xfrm>
      </p:grpSpPr>
      <p:pic>
        <p:nvPicPr>
          <p:cNvPr id="894" name="Google Shape;894;p13"/>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895" name="Google Shape;895;p13"/>
          <p:cNvSpPr txBox="1">
            <a:spLocks noGrp="1"/>
          </p:cNvSpPr>
          <p:nvPr>
            <p:ph type="title"/>
          </p:nvPr>
        </p:nvSpPr>
        <p:spPr>
          <a:xfrm>
            <a:off x="1921676" y="1759050"/>
            <a:ext cx="2470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6" name="Google Shape;896;p13"/>
          <p:cNvSpPr txBox="1">
            <a:spLocks noGrp="1"/>
          </p:cNvSpPr>
          <p:nvPr>
            <p:ph type="subTitle" idx="1"/>
          </p:nvPr>
        </p:nvSpPr>
        <p:spPr>
          <a:xfrm>
            <a:off x="1921665" y="2040775"/>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97" name="Google Shape;897;p13"/>
          <p:cNvSpPr txBox="1">
            <a:spLocks noGrp="1"/>
          </p:cNvSpPr>
          <p:nvPr>
            <p:ph type="title" idx="2"/>
          </p:nvPr>
        </p:nvSpPr>
        <p:spPr>
          <a:xfrm>
            <a:off x="5613396" y="1759050"/>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8" name="Google Shape;898;p13"/>
          <p:cNvSpPr txBox="1">
            <a:spLocks noGrp="1"/>
          </p:cNvSpPr>
          <p:nvPr>
            <p:ph type="subTitle" idx="3"/>
          </p:nvPr>
        </p:nvSpPr>
        <p:spPr>
          <a:xfrm>
            <a:off x="5613396" y="2040775"/>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99" name="Google Shape;899;p13"/>
          <p:cNvSpPr txBox="1">
            <a:spLocks noGrp="1"/>
          </p:cNvSpPr>
          <p:nvPr>
            <p:ph type="title" idx="4"/>
          </p:nvPr>
        </p:nvSpPr>
        <p:spPr>
          <a:xfrm>
            <a:off x="1921665" y="3316743"/>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0" name="Google Shape;900;p13"/>
          <p:cNvSpPr txBox="1">
            <a:spLocks noGrp="1"/>
          </p:cNvSpPr>
          <p:nvPr>
            <p:ph type="subTitle" idx="5"/>
          </p:nvPr>
        </p:nvSpPr>
        <p:spPr>
          <a:xfrm>
            <a:off x="1921665" y="3598468"/>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901" name="Google Shape;901;p13"/>
          <p:cNvSpPr txBox="1">
            <a:spLocks noGrp="1"/>
          </p:cNvSpPr>
          <p:nvPr>
            <p:ph type="title" idx="6"/>
          </p:nvPr>
        </p:nvSpPr>
        <p:spPr>
          <a:xfrm>
            <a:off x="5613396" y="3316743"/>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2" name="Google Shape;902;p13"/>
          <p:cNvSpPr txBox="1">
            <a:spLocks noGrp="1"/>
          </p:cNvSpPr>
          <p:nvPr>
            <p:ph type="subTitle" idx="7"/>
          </p:nvPr>
        </p:nvSpPr>
        <p:spPr>
          <a:xfrm>
            <a:off x="5613396" y="3598468"/>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903" name="Google Shape;903;p13"/>
          <p:cNvSpPr txBox="1">
            <a:spLocks noGrp="1"/>
          </p:cNvSpPr>
          <p:nvPr>
            <p:ph type="title" idx="8" hasCustomPrompt="1"/>
          </p:nvPr>
        </p:nvSpPr>
        <p:spPr>
          <a:xfrm>
            <a:off x="1009704" y="194838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4" name="Google Shape;904;p13"/>
          <p:cNvSpPr txBox="1">
            <a:spLocks noGrp="1"/>
          </p:cNvSpPr>
          <p:nvPr>
            <p:ph type="title" idx="9" hasCustomPrompt="1"/>
          </p:nvPr>
        </p:nvSpPr>
        <p:spPr>
          <a:xfrm>
            <a:off x="1009704" y="350793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5" name="Google Shape;905;p13"/>
          <p:cNvSpPr txBox="1">
            <a:spLocks noGrp="1"/>
          </p:cNvSpPr>
          <p:nvPr>
            <p:ph type="title" idx="13" hasCustomPrompt="1"/>
          </p:nvPr>
        </p:nvSpPr>
        <p:spPr>
          <a:xfrm>
            <a:off x="4704553" y="194838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6" name="Google Shape;906;p13"/>
          <p:cNvSpPr txBox="1">
            <a:spLocks noGrp="1"/>
          </p:cNvSpPr>
          <p:nvPr>
            <p:ph type="title" idx="14" hasCustomPrompt="1"/>
          </p:nvPr>
        </p:nvSpPr>
        <p:spPr>
          <a:xfrm>
            <a:off x="4755128" y="350793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7" name="Google Shape;907;p13"/>
          <p:cNvSpPr txBox="1">
            <a:spLocks noGrp="1"/>
          </p:cNvSpPr>
          <p:nvPr>
            <p:ph type="title" idx="15"/>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08" name="Google Shape;908;p13"/>
          <p:cNvSpPr/>
          <p:nvPr/>
        </p:nvSpPr>
        <p:spPr>
          <a:xfrm>
            <a:off x="-213600" y="255164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9" name="Google Shape;909;p13"/>
          <p:cNvGrpSpPr/>
          <p:nvPr/>
        </p:nvGrpSpPr>
        <p:grpSpPr>
          <a:xfrm rot="6066999" flipH="1">
            <a:off x="-1615603" y="977662"/>
            <a:ext cx="3261468" cy="1631309"/>
            <a:chOff x="-449225" y="436955"/>
            <a:chExt cx="3261590" cy="1631370"/>
          </a:xfrm>
        </p:grpSpPr>
        <p:sp>
          <p:nvSpPr>
            <p:cNvPr id="910" name="Google Shape;910;p1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1" name="Google Shape;911;p13"/>
            <p:cNvGrpSpPr/>
            <p:nvPr/>
          </p:nvGrpSpPr>
          <p:grpSpPr>
            <a:xfrm>
              <a:off x="2464214" y="951103"/>
              <a:ext cx="314426" cy="304947"/>
              <a:chOff x="5013725" y="2633775"/>
              <a:chExt cx="422900" cy="410150"/>
            </a:xfrm>
          </p:grpSpPr>
          <p:sp>
            <p:nvSpPr>
              <p:cNvPr id="912" name="Google Shape;912;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13"/>
            <p:cNvGrpSpPr/>
            <p:nvPr/>
          </p:nvGrpSpPr>
          <p:grpSpPr>
            <a:xfrm>
              <a:off x="2497939" y="1763378"/>
              <a:ext cx="314426" cy="304947"/>
              <a:chOff x="5013725" y="2633775"/>
              <a:chExt cx="422900" cy="410150"/>
            </a:xfrm>
          </p:grpSpPr>
          <p:sp>
            <p:nvSpPr>
              <p:cNvPr id="915" name="Google Shape;915;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7" name="Google Shape;917;p1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8" name="Google Shape;918;p13"/>
            <p:cNvGrpSpPr/>
            <p:nvPr/>
          </p:nvGrpSpPr>
          <p:grpSpPr>
            <a:xfrm>
              <a:off x="1357005" y="1640480"/>
              <a:ext cx="174066" cy="168818"/>
              <a:chOff x="5013725" y="2633775"/>
              <a:chExt cx="422900" cy="410150"/>
            </a:xfrm>
          </p:grpSpPr>
          <p:sp>
            <p:nvSpPr>
              <p:cNvPr id="919" name="Google Shape;919;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1" name="Google Shape;921;p1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13"/>
          <p:cNvGrpSpPr/>
          <p:nvPr/>
        </p:nvGrpSpPr>
        <p:grpSpPr>
          <a:xfrm>
            <a:off x="322146" y="1294128"/>
            <a:ext cx="216102" cy="209587"/>
            <a:chOff x="5013725" y="2633775"/>
            <a:chExt cx="422900" cy="410150"/>
          </a:xfrm>
        </p:grpSpPr>
        <p:sp>
          <p:nvSpPr>
            <p:cNvPr id="923" name="Google Shape;923;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5" name="Google Shape;925;p13"/>
          <p:cNvSpPr/>
          <p:nvPr/>
        </p:nvSpPr>
        <p:spPr>
          <a:xfrm>
            <a:off x="8447350" y="1812171"/>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6" name="Google Shape;926;p13"/>
          <p:cNvGrpSpPr/>
          <p:nvPr/>
        </p:nvGrpSpPr>
        <p:grpSpPr>
          <a:xfrm>
            <a:off x="8849970" y="2727526"/>
            <a:ext cx="216102" cy="209587"/>
            <a:chOff x="375445" y="3222151"/>
            <a:chExt cx="216102" cy="209587"/>
          </a:xfrm>
        </p:grpSpPr>
        <p:sp>
          <p:nvSpPr>
            <p:cNvPr id="927" name="Google Shape;927;p1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13"/>
          <p:cNvGrpSpPr/>
          <p:nvPr/>
        </p:nvGrpSpPr>
        <p:grpSpPr>
          <a:xfrm>
            <a:off x="8500537" y="3565958"/>
            <a:ext cx="156307" cy="151594"/>
            <a:chOff x="375445" y="3222151"/>
            <a:chExt cx="216102" cy="209587"/>
          </a:xfrm>
        </p:grpSpPr>
        <p:sp>
          <p:nvSpPr>
            <p:cNvPr id="930" name="Google Shape;930;p1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13"/>
          <p:cNvGrpSpPr/>
          <p:nvPr/>
        </p:nvGrpSpPr>
        <p:grpSpPr>
          <a:xfrm>
            <a:off x="8804081" y="3239808"/>
            <a:ext cx="156328" cy="151594"/>
            <a:chOff x="375445" y="3222151"/>
            <a:chExt cx="216102" cy="209587"/>
          </a:xfrm>
        </p:grpSpPr>
        <p:sp>
          <p:nvSpPr>
            <p:cNvPr id="933" name="Google Shape;933;p1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 name="Google Shape;935;p13"/>
          <p:cNvGrpSpPr/>
          <p:nvPr/>
        </p:nvGrpSpPr>
        <p:grpSpPr>
          <a:xfrm>
            <a:off x="8423989" y="-533405"/>
            <a:ext cx="591491" cy="2037135"/>
            <a:chOff x="1395700" y="238125"/>
            <a:chExt cx="1034075" cy="3561425"/>
          </a:xfrm>
        </p:grpSpPr>
        <p:sp>
          <p:nvSpPr>
            <p:cNvPr id="936" name="Google Shape;936;p13"/>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3"/>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3"/>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3"/>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3"/>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3"/>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3"/>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3"/>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3"/>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3"/>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3"/>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3"/>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3"/>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3"/>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3"/>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3"/>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3"/>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3"/>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3"/>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3"/>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3"/>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3"/>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3"/>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3"/>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3"/>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3"/>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 name="Google Shape;978;p13"/>
          <p:cNvGrpSpPr/>
          <p:nvPr/>
        </p:nvGrpSpPr>
        <p:grpSpPr>
          <a:xfrm>
            <a:off x="7766490" y="3770275"/>
            <a:ext cx="1571958" cy="1610184"/>
            <a:chOff x="-3128300" y="3184750"/>
            <a:chExt cx="1745650" cy="1788100"/>
          </a:xfrm>
        </p:grpSpPr>
        <p:sp>
          <p:nvSpPr>
            <p:cNvPr id="979" name="Google Shape;979;p13"/>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3"/>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1" name="Google Shape;981;p13"/>
          <p:cNvSpPr/>
          <p:nvPr/>
        </p:nvSpPr>
        <p:spPr>
          <a:xfrm>
            <a:off x="8481346" y="253220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3"/>
          <p:cNvSpPr/>
          <p:nvPr/>
        </p:nvSpPr>
        <p:spPr>
          <a:xfrm>
            <a:off x="64163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3"/>
          <p:cNvSpPr/>
          <p:nvPr/>
        </p:nvSpPr>
        <p:spPr>
          <a:xfrm>
            <a:off x="7724221" y="125778"/>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3"/>
          <p:cNvSpPr/>
          <p:nvPr/>
        </p:nvSpPr>
        <p:spPr>
          <a:xfrm>
            <a:off x="0" y="4670750"/>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3"/>
          <p:cNvSpPr/>
          <p:nvPr/>
        </p:nvSpPr>
        <p:spPr>
          <a:xfrm>
            <a:off x="205225" y="4389425"/>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3"/>
          <p:cNvSpPr/>
          <p:nvPr/>
        </p:nvSpPr>
        <p:spPr>
          <a:xfrm>
            <a:off x="908100" y="4335925"/>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3"/>
          <p:cNvSpPr/>
          <p:nvPr/>
        </p:nvSpPr>
        <p:spPr>
          <a:xfrm>
            <a:off x="1699500" y="4474750"/>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3"/>
          <p:cNvSpPr/>
          <p:nvPr/>
        </p:nvSpPr>
        <p:spPr>
          <a:xfrm>
            <a:off x="1902450" y="4708575"/>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3"/>
          <p:cNvSpPr/>
          <p:nvPr/>
        </p:nvSpPr>
        <p:spPr>
          <a:xfrm>
            <a:off x="1953625" y="4748250"/>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0" name="Google Shape;990;p13"/>
          <p:cNvGrpSpPr/>
          <p:nvPr/>
        </p:nvGrpSpPr>
        <p:grpSpPr>
          <a:xfrm>
            <a:off x="2178200" y="4283350"/>
            <a:ext cx="4552475" cy="860150"/>
            <a:chOff x="1262800" y="4616725"/>
            <a:chExt cx="4552475" cy="860150"/>
          </a:xfrm>
        </p:grpSpPr>
        <p:sp>
          <p:nvSpPr>
            <p:cNvPr id="991" name="Google Shape;991;p1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2" name="Google Shape;1012;p13"/>
          <p:cNvSpPr/>
          <p:nvPr/>
        </p:nvSpPr>
        <p:spPr>
          <a:xfrm>
            <a:off x="3932188" y="163171"/>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3"/>
          <p:cNvSpPr/>
          <p:nvPr/>
        </p:nvSpPr>
        <p:spPr>
          <a:xfrm>
            <a:off x="719996" y="66330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8328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0" name="Google Shape;10;p2"/>
          <p:cNvSpPr txBox="1">
            <a:spLocks noGrp="1"/>
          </p:cNvSpPr>
          <p:nvPr>
            <p:ph type="ctrTitle"/>
          </p:nvPr>
        </p:nvSpPr>
        <p:spPr>
          <a:xfrm>
            <a:off x="711150" y="1482746"/>
            <a:ext cx="6350100" cy="1610100"/>
          </a:xfrm>
          <a:prstGeom prst="rect">
            <a:avLst/>
          </a:prstGeom>
        </p:spPr>
        <p:txBody>
          <a:bodyPr spcFirstLastPara="1" wrap="square" lIns="91425" tIns="91425" rIns="91425" bIns="91425" anchor="b" anchorCtr="0">
            <a:noAutofit/>
          </a:bodyPr>
          <a:lstStyle>
            <a:lvl1pPr lvl="0" algn="l">
              <a:lnSpc>
                <a:spcPct val="80000"/>
              </a:lnSpc>
              <a:spcBef>
                <a:spcPts val="0"/>
              </a:spcBef>
              <a:spcAft>
                <a:spcPts val="0"/>
              </a:spcAft>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p:nvPr/>
        </p:nvSpPr>
        <p:spPr>
          <a:xfrm>
            <a:off x="13755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820800" y="2020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17513" y="27879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054000" y="7510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81911" y="457299"/>
            <a:ext cx="62349" cy="220270"/>
          </a:xfrm>
          <a:custGeom>
            <a:avLst/>
            <a:gdLst/>
            <a:ahLst/>
            <a:cxnLst/>
            <a:rect l="l" t="t" r="r" b="b"/>
            <a:pathLst>
              <a:path w="3821" h="13499" extrusionOk="0">
                <a:moveTo>
                  <a:pt x="1706" y="1"/>
                </a:moveTo>
                <a:lnTo>
                  <a:pt x="1187" y="20"/>
                </a:lnTo>
                <a:lnTo>
                  <a:pt x="779" y="75"/>
                </a:lnTo>
                <a:lnTo>
                  <a:pt x="557" y="112"/>
                </a:lnTo>
                <a:lnTo>
                  <a:pt x="353" y="168"/>
                </a:lnTo>
                <a:lnTo>
                  <a:pt x="297" y="205"/>
                </a:lnTo>
                <a:lnTo>
                  <a:pt x="260" y="279"/>
                </a:lnTo>
                <a:lnTo>
                  <a:pt x="223" y="390"/>
                </a:lnTo>
                <a:lnTo>
                  <a:pt x="186" y="539"/>
                </a:lnTo>
                <a:lnTo>
                  <a:pt x="112" y="928"/>
                </a:lnTo>
                <a:lnTo>
                  <a:pt x="75" y="1447"/>
                </a:lnTo>
                <a:lnTo>
                  <a:pt x="38" y="2059"/>
                </a:lnTo>
                <a:lnTo>
                  <a:pt x="19" y="2764"/>
                </a:lnTo>
                <a:lnTo>
                  <a:pt x="1" y="4358"/>
                </a:lnTo>
                <a:lnTo>
                  <a:pt x="1" y="6101"/>
                </a:lnTo>
                <a:lnTo>
                  <a:pt x="38" y="7862"/>
                </a:lnTo>
                <a:lnTo>
                  <a:pt x="112" y="10847"/>
                </a:lnTo>
                <a:lnTo>
                  <a:pt x="130" y="11163"/>
                </a:lnTo>
                <a:lnTo>
                  <a:pt x="186" y="12275"/>
                </a:lnTo>
                <a:lnTo>
                  <a:pt x="3820" y="13499"/>
                </a:lnTo>
                <a:lnTo>
                  <a:pt x="3616" y="12127"/>
                </a:lnTo>
                <a:lnTo>
                  <a:pt x="19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rot="9836571">
            <a:off x="6946048" y="-143539"/>
            <a:ext cx="3261636" cy="1631393"/>
            <a:chOff x="-449225" y="436955"/>
            <a:chExt cx="3261590" cy="1631370"/>
          </a:xfrm>
        </p:grpSpPr>
        <p:sp>
          <p:nvSpPr>
            <p:cNvPr id="17" name="Google Shape;17;p2"/>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2464214" y="951103"/>
              <a:ext cx="314426" cy="304947"/>
              <a:chOff x="5013725" y="2633775"/>
              <a:chExt cx="422900" cy="410150"/>
            </a:xfrm>
          </p:grpSpPr>
          <p:sp>
            <p:nvSpPr>
              <p:cNvPr id="19" name="Google Shape;19;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2497939" y="1763378"/>
              <a:ext cx="314426" cy="304947"/>
              <a:chOff x="5013725" y="2633775"/>
              <a:chExt cx="422900" cy="410150"/>
            </a:xfrm>
          </p:grpSpPr>
          <p:sp>
            <p:nvSpPr>
              <p:cNvPr id="22" name="Google Shape;22;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1357005" y="1640480"/>
              <a:ext cx="174066" cy="168818"/>
              <a:chOff x="5013725" y="2633775"/>
              <a:chExt cx="422900" cy="410150"/>
            </a:xfrm>
          </p:grpSpPr>
          <p:sp>
            <p:nvSpPr>
              <p:cNvPr id="26" name="Google Shape;26;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8757138" y="17875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a:off x="-50" y="4276932"/>
            <a:ext cx="9144100" cy="860150"/>
            <a:chOff x="0" y="4327950"/>
            <a:chExt cx="9144100" cy="860150"/>
          </a:xfrm>
        </p:grpSpPr>
        <p:grpSp>
          <p:nvGrpSpPr>
            <p:cNvPr id="31" name="Google Shape;31;p2"/>
            <p:cNvGrpSpPr/>
            <p:nvPr/>
          </p:nvGrpSpPr>
          <p:grpSpPr>
            <a:xfrm>
              <a:off x="0" y="4327950"/>
              <a:ext cx="4552475" cy="860150"/>
              <a:chOff x="1262800" y="4616725"/>
              <a:chExt cx="4552475" cy="860150"/>
            </a:xfrm>
          </p:grpSpPr>
          <p:sp>
            <p:nvSpPr>
              <p:cNvPr id="32" name="Google Shape;32;p2"/>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4591625" y="4327950"/>
              <a:ext cx="4552475" cy="860150"/>
              <a:chOff x="1262800" y="4616725"/>
              <a:chExt cx="4552475" cy="860150"/>
            </a:xfrm>
          </p:grpSpPr>
          <p:sp>
            <p:nvSpPr>
              <p:cNvPr id="54" name="Google Shape;54;p2"/>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 name="Google Shape;75;p2"/>
          <p:cNvSpPr txBox="1">
            <a:spLocks noGrp="1"/>
          </p:cNvSpPr>
          <p:nvPr>
            <p:ph type="subTitle" idx="1"/>
          </p:nvPr>
        </p:nvSpPr>
        <p:spPr>
          <a:xfrm>
            <a:off x="875618" y="3184738"/>
            <a:ext cx="4528800" cy="365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76" name="Google Shape;76;p2"/>
          <p:cNvGrpSpPr/>
          <p:nvPr/>
        </p:nvGrpSpPr>
        <p:grpSpPr>
          <a:xfrm flipH="1">
            <a:off x="-104560" y="3744300"/>
            <a:ext cx="1571958" cy="1610184"/>
            <a:chOff x="-3128300" y="3184750"/>
            <a:chExt cx="1745650" cy="1788100"/>
          </a:xfrm>
        </p:grpSpPr>
        <p:sp>
          <p:nvSpPr>
            <p:cNvPr id="77" name="Google Shape;77;p2"/>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39318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CUSTOM_22">
    <p:spTree>
      <p:nvGrpSpPr>
        <p:cNvPr id="1" name="Shape 1223"/>
        <p:cNvGrpSpPr/>
        <p:nvPr/>
      </p:nvGrpSpPr>
      <p:grpSpPr>
        <a:xfrm>
          <a:off x="0" y="0"/>
          <a:ext cx="0" cy="0"/>
          <a:chOff x="0" y="0"/>
          <a:chExt cx="0" cy="0"/>
        </a:xfrm>
      </p:grpSpPr>
      <p:pic>
        <p:nvPicPr>
          <p:cNvPr id="1224" name="Google Shape;1224;p16"/>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225" name="Google Shape;1225;p16"/>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226" name="Google Shape;1226;p16"/>
          <p:cNvGrpSpPr/>
          <p:nvPr/>
        </p:nvGrpSpPr>
        <p:grpSpPr>
          <a:xfrm>
            <a:off x="210395" y="-9534"/>
            <a:ext cx="419740" cy="2188604"/>
            <a:chOff x="9169825" y="5104875"/>
            <a:chExt cx="315950" cy="1647425"/>
          </a:xfrm>
        </p:grpSpPr>
        <p:sp>
          <p:nvSpPr>
            <p:cNvPr id="1227" name="Google Shape;1227;p16"/>
            <p:cNvSpPr/>
            <p:nvPr/>
          </p:nvSpPr>
          <p:spPr>
            <a:xfrm>
              <a:off x="9321100" y="6522150"/>
              <a:ext cx="6950" cy="172500"/>
            </a:xfrm>
            <a:custGeom>
              <a:avLst/>
              <a:gdLst/>
              <a:ahLst/>
              <a:cxnLst/>
              <a:rect l="l" t="t" r="r" b="b"/>
              <a:pathLst>
                <a:path w="278" h="6900" extrusionOk="0">
                  <a:moveTo>
                    <a:pt x="1" y="0"/>
                  </a:moveTo>
                  <a:lnTo>
                    <a:pt x="1" y="6900"/>
                  </a:lnTo>
                  <a:lnTo>
                    <a:pt x="278" y="6900"/>
                  </a:lnTo>
                  <a:lnTo>
                    <a:pt x="27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9278675" y="6624525"/>
              <a:ext cx="94575" cy="127775"/>
            </a:xfrm>
            <a:custGeom>
              <a:avLst/>
              <a:gdLst/>
              <a:ahLst/>
              <a:cxnLst/>
              <a:rect l="l" t="t" r="r" b="b"/>
              <a:pathLst>
                <a:path w="3783" h="5111" extrusionOk="0">
                  <a:moveTo>
                    <a:pt x="1274" y="1"/>
                  </a:moveTo>
                  <a:lnTo>
                    <a:pt x="1" y="5111"/>
                  </a:lnTo>
                  <a:lnTo>
                    <a:pt x="3782" y="5111"/>
                  </a:lnTo>
                  <a:lnTo>
                    <a:pt x="23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9171675" y="5901850"/>
              <a:ext cx="309025" cy="571900"/>
            </a:xfrm>
            <a:custGeom>
              <a:avLst/>
              <a:gdLst/>
              <a:ahLst/>
              <a:cxnLst/>
              <a:rect l="l" t="t" r="r" b="b"/>
              <a:pathLst>
                <a:path w="12361" h="22876" extrusionOk="0">
                  <a:moveTo>
                    <a:pt x="960" y="0"/>
                  </a:moveTo>
                  <a:lnTo>
                    <a:pt x="776" y="18"/>
                  </a:lnTo>
                  <a:lnTo>
                    <a:pt x="591" y="74"/>
                  </a:lnTo>
                  <a:lnTo>
                    <a:pt x="425" y="166"/>
                  </a:lnTo>
                  <a:lnTo>
                    <a:pt x="277" y="277"/>
                  </a:lnTo>
                  <a:lnTo>
                    <a:pt x="167" y="424"/>
                  </a:lnTo>
                  <a:lnTo>
                    <a:pt x="75" y="590"/>
                  </a:lnTo>
                  <a:lnTo>
                    <a:pt x="19" y="756"/>
                  </a:lnTo>
                  <a:lnTo>
                    <a:pt x="1" y="959"/>
                  </a:lnTo>
                  <a:lnTo>
                    <a:pt x="1" y="21916"/>
                  </a:lnTo>
                  <a:lnTo>
                    <a:pt x="19" y="22119"/>
                  </a:lnTo>
                  <a:lnTo>
                    <a:pt x="75" y="22285"/>
                  </a:lnTo>
                  <a:lnTo>
                    <a:pt x="167" y="22451"/>
                  </a:lnTo>
                  <a:lnTo>
                    <a:pt x="277" y="22599"/>
                  </a:lnTo>
                  <a:lnTo>
                    <a:pt x="425" y="22709"/>
                  </a:lnTo>
                  <a:lnTo>
                    <a:pt x="591" y="22802"/>
                  </a:lnTo>
                  <a:lnTo>
                    <a:pt x="776" y="22857"/>
                  </a:lnTo>
                  <a:lnTo>
                    <a:pt x="960" y="22875"/>
                  </a:lnTo>
                  <a:lnTo>
                    <a:pt x="11420" y="22875"/>
                  </a:lnTo>
                  <a:lnTo>
                    <a:pt x="11604" y="22857"/>
                  </a:lnTo>
                  <a:lnTo>
                    <a:pt x="11789" y="22802"/>
                  </a:lnTo>
                  <a:lnTo>
                    <a:pt x="11955" y="22709"/>
                  </a:lnTo>
                  <a:lnTo>
                    <a:pt x="12084" y="22599"/>
                  </a:lnTo>
                  <a:lnTo>
                    <a:pt x="12195" y="22451"/>
                  </a:lnTo>
                  <a:lnTo>
                    <a:pt x="12287" y="22285"/>
                  </a:lnTo>
                  <a:lnTo>
                    <a:pt x="12342" y="22119"/>
                  </a:lnTo>
                  <a:lnTo>
                    <a:pt x="12361" y="21916"/>
                  </a:lnTo>
                  <a:lnTo>
                    <a:pt x="12361" y="959"/>
                  </a:lnTo>
                  <a:lnTo>
                    <a:pt x="12342" y="756"/>
                  </a:lnTo>
                  <a:lnTo>
                    <a:pt x="12287" y="590"/>
                  </a:lnTo>
                  <a:lnTo>
                    <a:pt x="12195" y="424"/>
                  </a:lnTo>
                  <a:lnTo>
                    <a:pt x="12084" y="277"/>
                  </a:lnTo>
                  <a:lnTo>
                    <a:pt x="11955" y="166"/>
                  </a:lnTo>
                  <a:lnTo>
                    <a:pt x="11789" y="74"/>
                  </a:lnTo>
                  <a:lnTo>
                    <a:pt x="11604" y="18"/>
                  </a:lnTo>
                  <a:lnTo>
                    <a:pt x="11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9268525" y="6467275"/>
              <a:ext cx="115800" cy="64125"/>
            </a:xfrm>
            <a:custGeom>
              <a:avLst/>
              <a:gdLst/>
              <a:ahLst/>
              <a:cxnLst/>
              <a:rect l="l" t="t" r="r" b="b"/>
              <a:pathLst>
                <a:path w="4632" h="2565" extrusionOk="0">
                  <a:moveTo>
                    <a:pt x="1" y="0"/>
                  </a:moveTo>
                  <a:lnTo>
                    <a:pt x="1" y="2232"/>
                  </a:lnTo>
                  <a:lnTo>
                    <a:pt x="1" y="2306"/>
                  </a:lnTo>
                  <a:lnTo>
                    <a:pt x="19" y="2362"/>
                  </a:lnTo>
                  <a:lnTo>
                    <a:pt x="56" y="2417"/>
                  </a:lnTo>
                  <a:lnTo>
                    <a:pt x="93" y="2472"/>
                  </a:lnTo>
                  <a:lnTo>
                    <a:pt x="148" y="2509"/>
                  </a:lnTo>
                  <a:lnTo>
                    <a:pt x="204" y="2546"/>
                  </a:lnTo>
                  <a:lnTo>
                    <a:pt x="259" y="2564"/>
                  </a:lnTo>
                  <a:lnTo>
                    <a:pt x="4373" y="2564"/>
                  </a:lnTo>
                  <a:lnTo>
                    <a:pt x="4428" y="2546"/>
                  </a:lnTo>
                  <a:lnTo>
                    <a:pt x="4484" y="2509"/>
                  </a:lnTo>
                  <a:lnTo>
                    <a:pt x="4539" y="2472"/>
                  </a:lnTo>
                  <a:lnTo>
                    <a:pt x="4576" y="2417"/>
                  </a:lnTo>
                  <a:lnTo>
                    <a:pt x="4594" y="2362"/>
                  </a:lnTo>
                  <a:lnTo>
                    <a:pt x="4631" y="2306"/>
                  </a:lnTo>
                  <a:lnTo>
                    <a:pt x="4631" y="2232"/>
                  </a:lnTo>
                  <a:lnTo>
                    <a:pt x="46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9287450" y="5855250"/>
              <a:ext cx="78875" cy="51225"/>
            </a:xfrm>
            <a:custGeom>
              <a:avLst/>
              <a:gdLst/>
              <a:ahLst/>
              <a:cxnLst/>
              <a:rect l="l" t="t" r="r" b="b"/>
              <a:pathLst>
                <a:path w="3155" h="2049" extrusionOk="0">
                  <a:moveTo>
                    <a:pt x="258" y="1"/>
                  </a:moveTo>
                  <a:lnTo>
                    <a:pt x="166" y="19"/>
                  </a:lnTo>
                  <a:lnTo>
                    <a:pt x="74" y="75"/>
                  </a:lnTo>
                  <a:lnTo>
                    <a:pt x="19" y="167"/>
                  </a:lnTo>
                  <a:lnTo>
                    <a:pt x="0" y="222"/>
                  </a:lnTo>
                  <a:lnTo>
                    <a:pt x="0" y="277"/>
                  </a:lnTo>
                  <a:lnTo>
                    <a:pt x="0" y="2048"/>
                  </a:lnTo>
                  <a:lnTo>
                    <a:pt x="3155" y="2048"/>
                  </a:lnTo>
                  <a:lnTo>
                    <a:pt x="3155" y="277"/>
                  </a:lnTo>
                  <a:lnTo>
                    <a:pt x="3136" y="167"/>
                  </a:lnTo>
                  <a:lnTo>
                    <a:pt x="3081" y="75"/>
                  </a:lnTo>
                  <a:lnTo>
                    <a:pt x="2989" y="19"/>
                  </a:lnTo>
                  <a:lnTo>
                    <a:pt x="29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9309575" y="5803150"/>
              <a:ext cx="33225" cy="51200"/>
            </a:xfrm>
            <a:custGeom>
              <a:avLst/>
              <a:gdLst/>
              <a:ahLst/>
              <a:cxnLst/>
              <a:rect l="l" t="t" r="r" b="b"/>
              <a:pathLst>
                <a:path w="1329" h="2048" extrusionOk="0">
                  <a:moveTo>
                    <a:pt x="665" y="0"/>
                  </a:moveTo>
                  <a:lnTo>
                    <a:pt x="536" y="19"/>
                  </a:lnTo>
                  <a:lnTo>
                    <a:pt x="407" y="55"/>
                  </a:lnTo>
                  <a:lnTo>
                    <a:pt x="296" y="111"/>
                  </a:lnTo>
                  <a:lnTo>
                    <a:pt x="185" y="203"/>
                  </a:lnTo>
                  <a:lnTo>
                    <a:pt x="111" y="295"/>
                  </a:lnTo>
                  <a:lnTo>
                    <a:pt x="56" y="406"/>
                  </a:lnTo>
                  <a:lnTo>
                    <a:pt x="1" y="535"/>
                  </a:lnTo>
                  <a:lnTo>
                    <a:pt x="1" y="664"/>
                  </a:lnTo>
                  <a:lnTo>
                    <a:pt x="19" y="830"/>
                  </a:lnTo>
                  <a:lnTo>
                    <a:pt x="56" y="1033"/>
                  </a:lnTo>
                  <a:lnTo>
                    <a:pt x="111" y="1273"/>
                  </a:lnTo>
                  <a:lnTo>
                    <a:pt x="204" y="1494"/>
                  </a:lnTo>
                  <a:lnTo>
                    <a:pt x="296" y="1697"/>
                  </a:lnTo>
                  <a:lnTo>
                    <a:pt x="425" y="1882"/>
                  </a:lnTo>
                  <a:lnTo>
                    <a:pt x="480" y="1956"/>
                  </a:lnTo>
                  <a:lnTo>
                    <a:pt x="554" y="1993"/>
                  </a:lnTo>
                  <a:lnTo>
                    <a:pt x="609" y="2029"/>
                  </a:lnTo>
                  <a:lnTo>
                    <a:pt x="683" y="2048"/>
                  </a:lnTo>
                  <a:lnTo>
                    <a:pt x="757" y="2029"/>
                  </a:lnTo>
                  <a:lnTo>
                    <a:pt x="812" y="1993"/>
                  </a:lnTo>
                  <a:lnTo>
                    <a:pt x="886" y="1956"/>
                  </a:lnTo>
                  <a:lnTo>
                    <a:pt x="942" y="1882"/>
                  </a:lnTo>
                  <a:lnTo>
                    <a:pt x="1052" y="1697"/>
                  </a:lnTo>
                  <a:lnTo>
                    <a:pt x="1144" y="1494"/>
                  </a:lnTo>
                  <a:lnTo>
                    <a:pt x="1218" y="1273"/>
                  </a:lnTo>
                  <a:lnTo>
                    <a:pt x="1274" y="1033"/>
                  </a:lnTo>
                  <a:lnTo>
                    <a:pt x="1310" y="830"/>
                  </a:lnTo>
                  <a:lnTo>
                    <a:pt x="1329" y="664"/>
                  </a:lnTo>
                  <a:lnTo>
                    <a:pt x="1310" y="535"/>
                  </a:lnTo>
                  <a:lnTo>
                    <a:pt x="1274" y="406"/>
                  </a:lnTo>
                  <a:lnTo>
                    <a:pt x="1218" y="295"/>
                  </a:lnTo>
                  <a:lnTo>
                    <a:pt x="1144" y="203"/>
                  </a:lnTo>
                  <a:lnTo>
                    <a:pt x="1034" y="111"/>
                  </a:lnTo>
                  <a:lnTo>
                    <a:pt x="923" y="55"/>
                  </a:lnTo>
                  <a:lnTo>
                    <a:pt x="794" y="19"/>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9174900" y="6006525"/>
              <a:ext cx="302125" cy="3725"/>
            </a:xfrm>
            <a:custGeom>
              <a:avLst/>
              <a:gdLst/>
              <a:ahLst/>
              <a:cxnLst/>
              <a:rect l="l" t="t" r="r" b="b"/>
              <a:pathLst>
                <a:path w="12085" h="149" extrusionOk="0">
                  <a:moveTo>
                    <a:pt x="1" y="1"/>
                  </a:moveTo>
                  <a:lnTo>
                    <a:pt x="1" y="148"/>
                  </a:lnTo>
                  <a:lnTo>
                    <a:pt x="12084" y="148"/>
                  </a:lnTo>
                  <a:lnTo>
                    <a:pt x="120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9169825" y="6097375"/>
              <a:ext cx="315950" cy="3725"/>
            </a:xfrm>
            <a:custGeom>
              <a:avLst/>
              <a:gdLst/>
              <a:ahLst/>
              <a:cxnLst/>
              <a:rect l="l" t="t" r="r" b="b"/>
              <a:pathLst>
                <a:path w="12638" h="149" extrusionOk="0">
                  <a:moveTo>
                    <a:pt x="1" y="1"/>
                  </a:moveTo>
                  <a:lnTo>
                    <a:pt x="1" y="149"/>
                  </a:lnTo>
                  <a:lnTo>
                    <a:pt x="12638" y="149"/>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9169825" y="6188250"/>
              <a:ext cx="315950" cy="4175"/>
            </a:xfrm>
            <a:custGeom>
              <a:avLst/>
              <a:gdLst/>
              <a:ahLst/>
              <a:cxnLst/>
              <a:rect l="l" t="t" r="r" b="b"/>
              <a:pathLst>
                <a:path w="12638" h="167" extrusionOk="0">
                  <a:moveTo>
                    <a:pt x="1" y="0"/>
                  </a:moveTo>
                  <a:lnTo>
                    <a:pt x="1" y="166"/>
                  </a:lnTo>
                  <a:lnTo>
                    <a:pt x="12638" y="166"/>
                  </a:lnTo>
                  <a:lnTo>
                    <a:pt x="1263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9169825" y="6279550"/>
              <a:ext cx="315950" cy="3725"/>
            </a:xfrm>
            <a:custGeom>
              <a:avLst/>
              <a:gdLst/>
              <a:ahLst/>
              <a:cxnLst/>
              <a:rect l="l" t="t" r="r" b="b"/>
              <a:pathLst>
                <a:path w="12638" h="149" extrusionOk="0">
                  <a:moveTo>
                    <a:pt x="1" y="1"/>
                  </a:moveTo>
                  <a:lnTo>
                    <a:pt x="1" y="148"/>
                  </a:lnTo>
                  <a:lnTo>
                    <a:pt x="12638" y="148"/>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9174900" y="6370425"/>
              <a:ext cx="302125" cy="3700"/>
            </a:xfrm>
            <a:custGeom>
              <a:avLst/>
              <a:gdLst/>
              <a:ahLst/>
              <a:cxnLst/>
              <a:rect l="l" t="t" r="r" b="b"/>
              <a:pathLst>
                <a:path w="12085" h="148" extrusionOk="0">
                  <a:moveTo>
                    <a:pt x="1" y="0"/>
                  </a:moveTo>
                  <a:lnTo>
                    <a:pt x="1" y="148"/>
                  </a:lnTo>
                  <a:lnTo>
                    <a:pt x="12084" y="148"/>
                  </a:lnTo>
                  <a:lnTo>
                    <a:pt x="1208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9322500" y="5104875"/>
              <a:ext cx="6925" cy="698300"/>
            </a:xfrm>
            <a:custGeom>
              <a:avLst/>
              <a:gdLst/>
              <a:ahLst/>
              <a:cxnLst/>
              <a:rect l="l" t="t" r="r" b="b"/>
              <a:pathLst>
                <a:path w="277" h="27932" extrusionOk="0">
                  <a:moveTo>
                    <a:pt x="0" y="1"/>
                  </a:moveTo>
                  <a:lnTo>
                    <a:pt x="0" y="27931"/>
                  </a:lnTo>
                  <a:lnTo>
                    <a:pt x="277" y="27931"/>
                  </a:lnTo>
                  <a:lnTo>
                    <a:pt x="27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9" name="Google Shape;1239;p16"/>
          <p:cNvGrpSpPr/>
          <p:nvPr/>
        </p:nvGrpSpPr>
        <p:grpSpPr>
          <a:xfrm flipH="1">
            <a:off x="-50" y="4276932"/>
            <a:ext cx="9144100" cy="860150"/>
            <a:chOff x="0" y="4327950"/>
            <a:chExt cx="9144100" cy="860150"/>
          </a:xfrm>
        </p:grpSpPr>
        <p:grpSp>
          <p:nvGrpSpPr>
            <p:cNvPr id="1240" name="Google Shape;1240;p16"/>
            <p:cNvGrpSpPr/>
            <p:nvPr/>
          </p:nvGrpSpPr>
          <p:grpSpPr>
            <a:xfrm>
              <a:off x="0" y="4327950"/>
              <a:ext cx="4552475" cy="860150"/>
              <a:chOff x="1262800" y="4616725"/>
              <a:chExt cx="4552475" cy="860150"/>
            </a:xfrm>
          </p:grpSpPr>
          <p:sp>
            <p:nvSpPr>
              <p:cNvPr id="1241" name="Google Shape;1241;p16"/>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6"/>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6"/>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16"/>
            <p:cNvGrpSpPr/>
            <p:nvPr/>
          </p:nvGrpSpPr>
          <p:grpSpPr>
            <a:xfrm>
              <a:off x="4591625" y="4327950"/>
              <a:ext cx="4552475" cy="860150"/>
              <a:chOff x="1262800" y="4616725"/>
              <a:chExt cx="4552475" cy="860150"/>
            </a:xfrm>
          </p:grpSpPr>
          <p:sp>
            <p:nvSpPr>
              <p:cNvPr id="1263" name="Google Shape;1263;p16"/>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6"/>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6"/>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6"/>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6"/>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6"/>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6"/>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6"/>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6"/>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6"/>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6"/>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6"/>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6"/>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6"/>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6"/>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4" name="Google Shape;1284;p16"/>
          <p:cNvGrpSpPr/>
          <p:nvPr/>
        </p:nvGrpSpPr>
        <p:grpSpPr>
          <a:xfrm rot="-10450454">
            <a:off x="8121095" y="257491"/>
            <a:ext cx="3261474" cy="1631312"/>
            <a:chOff x="-449225" y="436955"/>
            <a:chExt cx="3261590" cy="1631370"/>
          </a:xfrm>
        </p:grpSpPr>
        <p:sp>
          <p:nvSpPr>
            <p:cNvPr id="1285" name="Google Shape;1285;p16"/>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6" name="Google Shape;1286;p16"/>
            <p:cNvGrpSpPr/>
            <p:nvPr/>
          </p:nvGrpSpPr>
          <p:grpSpPr>
            <a:xfrm>
              <a:off x="2464214" y="951103"/>
              <a:ext cx="314426" cy="304947"/>
              <a:chOff x="5013725" y="2633775"/>
              <a:chExt cx="422900" cy="410150"/>
            </a:xfrm>
          </p:grpSpPr>
          <p:sp>
            <p:nvSpPr>
              <p:cNvPr id="1287" name="Google Shape;1287;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16"/>
            <p:cNvGrpSpPr/>
            <p:nvPr/>
          </p:nvGrpSpPr>
          <p:grpSpPr>
            <a:xfrm>
              <a:off x="2497939" y="1763378"/>
              <a:ext cx="314426" cy="304947"/>
              <a:chOff x="5013725" y="2633775"/>
              <a:chExt cx="422900" cy="410150"/>
            </a:xfrm>
          </p:grpSpPr>
          <p:sp>
            <p:nvSpPr>
              <p:cNvPr id="1290" name="Google Shape;1290;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2" name="Google Shape;1292;p16"/>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3" name="Google Shape;1293;p16"/>
            <p:cNvGrpSpPr/>
            <p:nvPr/>
          </p:nvGrpSpPr>
          <p:grpSpPr>
            <a:xfrm>
              <a:off x="1357005" y="1640480"/>
              <a:ext cx="174066" cy="168818"/>
              <a:chOff x="5013725" y="2633775"/>
              <a:chExt cx="422900" cy="410150"/>
            </a:xfrm>
          </p:grpSpPr>
          <p:sp>
            <p:nvSpPr>
              <p:cNvPr id="1294" name="Google Shape;1294;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6" name="Google Shape;1296;p16"/>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16"/>
          <p:cNvSpPr/>
          <p:nvPr/>
        </p:nvSpPr>
        <p:spPr>
          <a:xfrm>
            <a:off x="4428175" y="1890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6"/>
          <p:cNvSpPr/>
          <p:nvPr/>
        </p:nvSpPr>
        <p:spPr>
          <a:xfrm>
            <a:off x="8616350" y="12496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6"/>
          <p:cNvSpPr/>
          <p:nvPr/>
        </p:nvSpPr>
        <p:spPr>
          <a:xfrm>
            <a:off x="8589988" y="190431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6"/>
          <p:cNvSpPr/>
          <p:nvPr/>
        </p:nvSpPr>
        <p:spPr>
          <a:xfrm>
            <a:off x="884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6"/>
          <p:cNvSpPr/>
          <p:nvPr/>
        </p:nvSpPr>
        <p:spPr>
          <a:xfrm>
            <a:off x="685092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6"/>
          <p:cNvSpPr/>
          <p:nvPr/>
        </p:nvSpPr>
        <p:spPr>
          <a:xfrm>
            <a:off x="8136800" y="147820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6"/>
          <p:cNvSpPr/>
          <p:nvPr/>
        </p:nvSpPr>
        <p:spPr>
          <a:xfrm>
            <a:off x="236575" y="24875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1223"/>
        <p:cNvGrpSpPr/>
        <p:nvPr/>
      </p:nvGrpSpPr>
      <p:grpSpPr>
        <a:xfrm>
          <a:off x="0" y="0"/>
          <a:ext cx="0" cy="0"/>
          <a:chOff x="0" y="0"/>
          <a:chExt cx="0" cy="0"/>
        </a:xfrm>
      </p:grpSpPr>
      <p:pic>
        <p:nvPicPr>
          <p:cNvPr id="1224" name="Google Shape;1224;p16"/>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225" name="Google Shape;1225;p16"/>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226" name="Google Shape;1226;p16"/>
          <p:cNvGrpSpPr/>
          <p:nvPr/>
        </p:nvGrpSpPr>
        <p:grpSpPr>
          <a:xfrm>
            <a:off x="210395" y="-9534"/>
            <a:ext cx="419740" cy="2188604"/>
            <a:chOff x="9169825" y="5104875"/>
            <a:chExt cx="315950" cy="1647425"/>
          </a:xfrm>
        </p:grpSpPr>
        <p:sp>
          <p:nvSpPr>
            <p:cNvPr id="1227" name="Google Shape;1227;p16"/>
            <p:cNvSpPr/>
            <p:nvPr/>
          </p:nvSpPr>
          <p:spPr>
            <a:xfrm>
              <a:off x="9321100" y="6522150"/>
              <a:ext cx="6950" cy="172500"/>
            </a:xfrm>
            <a:custGeom>
              <a:avLst/>
              <a:gdLst/>
              <a:ahLst/>
              <a:cxnLst/>
              <a:rect l="l" t="t" r="r" b="b"/>
              <a:pathLst>
                <a:path w="278" h="6900" extrusionOk="0">
                  <a:moveTo>
                    <a:pt x="1" y="0"/>
                  </a:moveTo>
                  <a:lnTo>
                    <a:pt x="1" y="6900"/>
                  </a:lnTo>
                  <a:lnTo>
                    <a:pt x="278" y="6900"/>
                  </a:lnTo>
                  <a:lnTo>
                    <a:pt x="27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9278675" y="6624525"/>
              <a:ext cx="94575" cy="127775"/>
            </a:xfrm>
            <a:custGeom>
              <a:avLst/>
              <a:gdLst/>
              <a:ahLst/>
              <a:cxnLst/>
              <a:rect l="l" t="t" r="r" b="b"/>
              <a:pathLst>
                <a:path w="3783" h="5111" extrusionOk="0">
                  <a:moveTo>
                    <a:pt x="1274" y="1"/>
                  </a:moveTo>
                  <a:lnTo>
                    <a:pt x="1" y="5111"/>
                  </a:lnTo>
                  <a:lnTo>
                    <a:pt x="3782" y="5111"/>
                  </a:lnTo>
                  <a:lnTo>
                    <a:pt x="23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9171675" y="5901850"/>
              <a:ext cx="309025" cy="571900"/>
            </a:xfrm>
            <a:custGeom>
              <a:avLst/>
              <a:gdLst/>
              <a:ahLst/>
              <a:cxnLst/>
              <a:rect l="l" t="t" r="r" b="b"/>
              <a:pathLst>
                <a:path w="12361" h="22876" extrusionOk="0">
                  <a:moveTo>
                    <a:pt x="960" y="0"/>
                  </a:moveTo>
                  <a:lnTo>
                    <a:pt x="776" y="18"/>
                  </a:lnTo>
                  <a:lnTo>
                    <a:pt x="591" y="74"/>
                  </a:lnTo>
                  <a:lnTo>
                    <a:pt x="425" y="166"/>
                  </a:lnTo>
                  <a:lnTo>
                    <a:pt x="277" y="277"/>
                  </a:lnTo>
                  <a:lnTo>
                    <a:pt x="167" y="424"/>
                  </a:lnTo>
                  <a:lnTo>
                    <a:pt x="75" y="590"/>
                  </a:lnTo>
                  <a:lnTo>
                    <a:pt x="19" y="756"/>
                  </a:lnTo>
                  <a:lnTo>
                    <a:pt x="1" y="959"/>
                  </a:lnTo>
                  <a:lnTo>
                    <a:pt x="1" y="21916"/>
                  </a:lnTo>
                  <a:lnTo>
                    <a:pt x="19" y="22119"/>
                  </a:lnTo>
                  <a:lnTo>
                    <a:pt x="75" y="22285"/>
                  </a:lnTo>
                  <a:lnTo>
                    <a:pt x="167" y="22451"/>
                  </a:lnTo>
                  <a:lnTo>
                    <a:pt x="277" y="22599"/>
                  </a:lnTo>
                  <a:lnTo>
                    <a:pt x="425" y="22709"/>
                  </a:lnTo>
                  <a:lnTo>
                    <a:pt x="591" y="22802"/>
                  </a:lnTo>
                  <a:lnTo>
                    <a:pt x="776" y="22857"/>
                  </a:lnTo>
                  <a:lnTo>
                    <a:pt x="960" y="22875"/>
                  </a:lnTo>
                  <a:lnTo>
                    <a:pt x="11420" y="22875"/>
                  </a:lnTo>
                  <a:lnTo>
                    <a:pt x="11604" y="22857"/>
                  </a:lnTo>
                  <a:lnTo>
                    <a:pt x="11789" y="22802"/>
                  </a:lnTo>
                  <a:lnTo>
                    <a:pt x="11955" y="22709"/>
                  </a:lnTo>
                  <a:lnTo>
                    <a:pt x="12084" y="22599"/>
                  </a:lnTo>
                  <a:lnTo>
                    <a:pt x="12195" y="22451"/>
                  </a:lnTo>
                  <a:lnTo>
                    <a:pt x="12287" y="22285"/>
                  </a:lnTo>
                  <a:lnTo>
                    <a:pt x="12342" y="22119"/>
                  </a:lnTo>
                  <a:lnTo>
                    <a:pt x="12361" y="21916"/>
                  </a:lnTo>
                  <a:lnTo>
                    <a:pt x="12361" y="959"/>
                  </a:lnTo>
                  <a:lnTo>
                    <a:pt x="12342" y="756"/>
                  </a:lnTo>
                  <a:lnTo>
                    <a:pt x="12287" y="590"/>
                  </a:lnTo>
                  <a:lnTo>
                    <a:pt x="12195" y="424"/>
                  </a:lnTo>
                  <a:lnTo>
                    <a:pt x="12084" y="277"/>
                  </a:lnTo>
                  <a:lnTo>
                    <a:pt x="11955" y="166"/>
                  </a:lnTo>
                  <a:lnTo>
                    <a:pt x="11789" y="74"/>
                  </a:lnTo>
                  <a:lnTo>
                    <a:pt x="11604" y="18"/>
                  </a:lnTo>
                  <a:lnTo>
                    <a:pt x="11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9268525" y="6467275"/>
              <a:ext cx="115800" cy="64125"/>
            </a:xfrm>
            <a:custGeom>
              <a:avLst/>
              <a:gdLst/>
              <a:ahLst/>
              <a:cxnLst/>
              <a:rect l="l" t="t" r="r" b="b"/>
              <a:pathLst>
                <a:path w="4632" h="2565" extrusionOk="0">
                  <a:moveTo>
                    <a:pt x="1" y="0"/>
                  </a:moveTo>
                  <a:lnTo>
                    <a:pt x="1" y="2232"/>
                  </a:lnTo>
                  <a:lnTo>
                    <a:pt x="1" y="2306"/>
                  </a:lnTo>
                  <a:lnTo>
                    <a:pt x="19" y="2362"/>
                  </a:lnTo>
                  <a:lnTo>
                    <a:pt x="56" y="2417"/>
                  </a:lnTo>
                  <a:lnTo>
                    <a:pt x="93" y="2472"/>
                  </a:lnTo>
                  <a:lnTo>
                    <a:pt x="148" y="2509"/>
                  </a:lnTo>
                  <a:lnTo>
                    <a:pt x="204" y="2546"/>
                  </a:lnTo>
                  <a:lnTo>
                    <a:pt x="259" y="2564"/>
                  </a:lnTo>
                  <a:lnTo>
                    <a:pt x="4373" y="2564"/>
                  </a:lnTo>
                  <a:lnTo>
                    <a:pt x="4428" y="2546"/>
                  </a:lnTo>
                  <a:lnTo>
                    <a:pt x="4484" y="2509"/>
                  </a:lnTo>
                  <a:lnTo>
                    <a:pt x="4539" y="2472"/>
                  </a:lnTo>
                  <a:lnTo>
                    <a:pt x="4576" y="2417"/>
                  </a:lnTo>
                  <a:lnTo>
                    <a:pt x="4594" y="2362"/>
                  </a:lnTo>
                  <a:lnTo>
                    <a:pt x="4631" y="2306"/>
                  </a:lnTo>
                  <a:lnTo>
                    <a:pt x="4631" y="2232"/>
                  </a:lnTo>
                  <a:lnTo>
                    <a:pt x="46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9287450" y="5855250"/>
              <a:ext cx="78875" cy="51225"/>
            </a:xfrm>
            <a:custGeom>
              <a:avLst/>
              <a:gdLst/>
              <a:ahLst/>
              <a:cxnLst/>
              <a:rect l="l" t="t" r="r" b="b"/>
              <a:pathLst>
                <a:path w="3155" h="2049" extrusionOk="0">
                  <a:moveTo>
                    <a:pt x="258" y="1"/>
                  </a:moveTo>
                  <a:lnTo>
                    <a:pt x="166" y="19"/>
                  </a:lnTo>
                  <a:lnTo>
                    <a:pt x="74" y="75"/>
                  </a:lnTo>
                  <a:lnTo>
                    <a:pt x="19" y="167"/>
                  </a:lnTo>
                  <a:lnTo>
                    <a:pt x="0" y="222"/>
                  </a:lnTo>
                  <a:lnTo>
                    <a:pt x="0" y="277"/>
                  </a:lnTo>
                  <a:lnTo>
                    <a:pt x="0" y="2048"/>
                  </a:lnTo>
                  <a:lnTo>
                    <a:pt x="3155" y="2048"/>
                  </a:lnTo>
                  <a:lnTo>
                    <a:pt x="3155" y="277"/>
                  </a:lnTo>
                  <a:lnTo>
                    <a:pt x="3136" y="167"/>
                  </a:lnTo>
                  <a:lnTo>
                    <a:pt x="3081" y="75"/>
                  </a:lnTo>
                  <a:lnTo>
                    <a:pt x="2989" y="19"/>
                  </a:lnTo>
                  <a:lnTo>
                    <a:pt x="29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9309575" y="5803150"/>
              <a:ext cx="33225" cy="51200"/>
            </a:xfrm>
            <a:custGeom>
              <a:avLst/>
              <a:gdLst/>
              <a:ahLst/>
              <a:cxnLst/>
              <a:rect l="l" t="t" r="r" b="b"/>
              <a:pathLst>
                <a:path w="1329" h="2048" extrusionOk="0">
                  <a:moveTo>
                    <a:pt x="665" y="0"/>
                  </a:moveTo>
                  <a:lnTo>
                    <a:pt x="536" y="19"/>
                  </a:lnTo>
                  <a:lnTo>
                    <a:pt x="407" y="55"/>
                  </a:lnTo>
                  <a:lnTo>
                    <a:pt x="296" y="111"/>
                  </a:lnTo>
                  <a:lnTo>
                    <a:pt x="185" y="203"/>
                  </a:lnTo>
                  <a:lnTo>
                    <a:pt x="111" y="295"/>
                  </a:lnTo>
                  <a:lnTo>
                    <a:pt x="56" y="406"/>
                  </a:lnTo>
                  <a:lnTo>
                    <a:pt x="1" y="535"/>
                  </a:lnTo>
                  <a:lnTo>
                    <a:pt x="1" y="664"/>
                  </a:lnTo>
                  <a:lnTo>
                    <a:pt x="19" y="830"/>
                  </a:lnTo>
                  <a:lnTo>
                    <a:pt x="56" y="1033"/>
                  </a:lnTo>
                  <a:lnTo>
                    <a:pt x="111" y="1273"/>
                  </a:lnTo>
                  <a:lnTo>
                    <a:pt x="204" y="1494"/>
                  </a:lnTo>
                  <a:lnTo>
                    <a:pt x="296" y="1697"/>
                  </a:lnTo>
                  <a:lnTo>
                    <a:pt x="425" y="1882"/>
                  </a:lnTo>
                  <a:lnTo>
                    <a:pt x="480" y="1956"/>
                  </a:lnTo>
                  <a:lnTo>
                    <a:pt x="554" y="1993"/>
                  </a:lnTo>
                  <a:lnTo>
                    <a:pt x="609" y="2029"/>
                  </a:lnTo>
                  <a:lnTo>
                    <a:pt x="683" y="2048"/>
                  </a:lnTo>
                  <a:lnTo>
                    <a:pt x="757" y="2029"/>
                  </a:lnTo>
                  <a:lnTo>
                    <a:pt x="812" y="1993"/>
                  </a:lnTo>
                  <a:lnTo>
                    <a:pt x="886" y="1956"/>
                  </a:lnTo>
                  <a:lnTo>
                    <a:pt x="942" y="1882"/>
                  </a:lnTo>
                  <a:lnTo>
                    <a:pt x="1052" y="1697"/>
                  </a:lnTo>
                  <a:lnTo>
                    <a:pt x="1144" y="1494"/>
                  </a:lnTo>
                  <a:lnTo>
                    <a:pt x="1218" y="1273"/>
                  </a:lnTo>
                  <a:lnTo>
                    <a:pt x="1274" y="1033"/>
                  </a:lnTo>
                  <a:lnTo>
                    <a:pt x="1310" y="830"/>
                  </a:lnTo>
                  <a:lnTo>
                    <a:pt x="1329" y="664"/>
                  </a:lnTo>
                  <a:lnTo>
                    <a:pt x="1310" y="535"/>
                  </a:lnTo>
                  <a:lnTo>
                    <a:pt x="1274" y="406"/>
                  </a:lnTo>
                  <a:lnTo>
                    <a:pt x="1218" y="295"/>
                  </a:lnTo>
                  <a:lnTo>
                    <a:pt x="1144" y="203"/>
                  </a:lnTo>
                  <a:lnTo>
                    <a:pt x="1034" y="111"/>
                  </a:lnTo>
                  <a:lnTo>
                    <a:pt x="923" y="55"/>
                  </a:lnTo>
                  <a:lnTo>
                    <a:pt x="794" y="19"/>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9174900" y="6006525"/>
              <a:ext cx="302125" cy="3725"/>
            </a:xfrm>
            <a:custGeom>
              <a:avLst/>
              <a:gdLst/>
              <a:ahLst/>
              <a:cxnLst/>
              <a:rect l="l" t="t" r="r" b="b"/>
              <a:pathLst>
                <a:path w="12085" h="149" extrusionOk="0">
                  <a:moveTo>
                    <a:pt x="1" y="1"/>
                  </a:moveTo>
                  <a:lnTo>
                    <a:pt x="1" y="148"/>
                  </a:lnTo>
                  <a:lnTo>
                    <a:pt x="12084" y="148"/>
                  </a:lnTo>
                  <a:lnTo>
                    <a:pt x="120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9169825" y="6097375"/>
              <a:ext cx="315950" cy="3725"/>
            </a:xfrm>
            <a:custGeom>
              <a:avLst/>
              <a:gdLst/>
              <a:ahLst/>
              <a:cxnLst/>
              <a:rect l="l" t="t" r="r" b="b"/>
              <a:pathLst>
                <a:path w="12638" h="149" extrusionOk="0">
                  <a:moveTo>
                    <a:pt x="1" y="1"/>
                  </a:moveTo>
                  <a:lnTo>
                    <a:pt x="1" y="149"/>
                  </a:lnTo>
                  <a:lnTo>
                    <a:pt x="12638" y="149"/>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9169825" y="6188250"/>
              <a:ext cx="315950" cy="4175"/>
            </a:xfrm>
            <a:custGeom>
              <a:avLst/>
              <a:gdLst/>
              <a:ahLst/>
              <a:cxnLst/>
              <a:rect l="l" t="t" r="r" b="b"/>
              <a:pathLst>
                <a:path w="12638" h="167" extrusionOk="0">
                  <a:moveTo>
                    <a:pt x="1" y="0"/>
                  </a:moveTo>
                  <a:lnTo>
                    <a:pt x="1" y="166"/>
                  </a:lnTo>
                  <a:lnTo>
                    <a:pt x="12638" y="166"/>
                  </a:lnTo>
                  <a:lnTo>
                    <a:pt x="1263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9169825" y="6279550"/>
              <a:ext cx="315950" cy="3725"/>
            </a:xfrm>
            <a:custGeom>
              <a:avLst/>
              <a:gdLst/>
              <a:ahLst/>
              <a:cxnLst/>
              <a:rect l="l" t="t" r="r" b="b"/>
              <a:pathLst>
                <a:path w="12638" h="149" extrusionOk="0">
                  <a:moveTo>
                    <a:pt x="1" y="1"/>
                  </a:moveTo>
                  <a:lnTo>
                    <a:pt x="1" y="148"/>
                  </a:lnTo>
                  <a:lnTo>
                    <a:pt x="12638" y="148"/>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9174900" y="6370425"/>
              <a:ext cx="302125" cy="3700"/>
            </a:xfrm>
            <a:custGeom>
              <a:avLst/>
              <a:gdLst/>
              <a:ahLst/>
              <a:cxnLst/>
              <a:rect l="l" t="t" r="r" b="b"/>
              <a:pathLst>
                <a:path w="12085" h="148" extrusionOk="0">
                  <a:moveTo>
                    <a:pt x="1" y="0"/>
                  </a:moveTo>
                  <a:lnTo>
                    <a:pt x="1" y="148"/>
                  </a:lnTo>
                  <a:lnTo>
                    <a:pt x="12084" y="148"/>
                  </a:lnTo>
                  <a:lnTo>
                    <a:pt x="1208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9322500" y="5104875"/>
              <a:ext cx="6925" cy="698300"/>
            </a:xfrm>
            <a:custGeom>
              <a:avLst/>
              <a:gdLst/>
              <a:ahLst/>
              <a:cxnLst/>
              <a:rect l="l" t="t" r="r" b="b"/>
              <a:pathLst>
                <a:path w="277" h="27932" extrusionOk="0">
                  <a:moveTo>
                    <a:pt x="0" y="1"/>
                  </a:moveTo>
                  <a:lnTo>
                    <a:pt x="0" y="27931"/>
                  </a:lnTo>
                  <a:lnTo>
                    <a:pt x="277" y="27931"/>
                  </a:lnTo>
                  <a:lnTo>
                    <a:pt x="27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9" name="Google Shape;1239;p16"/>
          <p:cNvGrpSpPr/>
          <p:nvPr/>
        </p:nvGrpSpPr>
        <p:grpSpPr>
          <a:xfrm flipH="1">
            <a:off x="-50" y="4276932"/>
            <a:ext cx="9144100" cy="860150"/>
            <a:chOff x="0" y="4327950"/>
            <a:chExt cx="9144100" cy="860150"/>
          </a:xfrm>
        </p:grpSpPr>
        <p:grpSp>
          <p:nvGrpSpPr>
            <p:cNvPr id="1240" name="Google Shape;1240;p16"/>
            <p:cNvGrpSpPr/>
            <p:nvPr/>
          </p:nvGrpSpPr>
          <p:grpSpPr>
            <a:xfrm>
              <a:off x="0" y="4327950"/>
              <a:ext cx="4552475" cy="860150"/>
              <a:chOff x="1262800" y="4616725"/>
              <a:chExt cx="4552475" cy="860150"/>
            </a:xfrm>
          </p:grpSpPr>
          <p:sp>
            <p:nvSpPr>
              <p:cNvPr id="1241" name="Google Shape;1241;p16"/>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6"/>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6"/>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16"/>
            <p:cNvGrpSpPr/>
            <p:nvPr/>
          </p:nvGrpSpPr>
          <p:grpSpPr>
            <a:xfrm>
              <a:off x="4591625" y="4327950"/>
              <a:ext cx="4552475" cy="860150"/>
              <a:chOff x="1262800" y="4616725"/>
              <a:chExt cx="4552475" cy="860150"/>
            </a:xfrm>
          </p:grpSpPr>
          <p:sp>
            <p:nvSpPr>
              <p:cNvPr id="1263" name="Google Shape;1263;p16"/>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6"/>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6"/>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6"/>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6"/>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6"/>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6"/>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6"/>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6"/>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6"/>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6"/>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6"/>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6"/>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6"/>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6"/>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4" name="Google Shape;1284;p16"/>
          <p:cNvGrpSpPr/>
          <p:nvPr/>
        </p:nvGrpSpPr>
        <p:grpSpPr>
          <a:xfrm rot="-10450454">
            <a:off x="8121095" y="257491"/>
            <a:ext cx="3261474" cy="1631312"/>
            <a:chOff x="-449225" y="436955"/>
            <a:chExt cx="3261590" cy="1631370"/>
          </a:xfrm>
        </p:grpSpPr>
        <p:sp>
          <p:nvSpPr>
            <p:cNvPr id="1285" name="Google Shape;1285;p16"/>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6" name="Google Shape;1286;p16"/>
            <p:cNvGrpSpPr/>
            <p:nvPr/>
          </p:nvGrpSpPr>
          <p:grpSpPr>
            <a:xfrm>
              <a:off x="2464214" y="951103"/>
              <a:ext cx="314426" cy="304947"/>
              <a:chOff x="5013725" y="2633775"/>
              <a:chExt cx="422900" cy="410150"/>
            </a:xfrm>
          </p:grpSpPr>
          <p:sp>
            <p:nvSpPr>
              <p:cNvPr id="1287" name="Google Shape;1287;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16"/>
            <p:cNvGrpSpPr/>
            <p:nvPr/>
          </p:nvGrpSpPr>
          <p:grpSpPr>
            <a:xfrm>
              <a:off x="2497939" y="1763378"/>
              <a:ext cx="314426" cy="304947"/>
              <a:chOff x="5013725" y="2633775"/>
              <a:chExt cx="422900" cy="410150"/>
            </a:xfrm>
          </p:grpSpPr>
          <p:sp>
            <p:nvSpPr>
              <p:cNvPr id="1290" name="Google Shape;1290;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2" name="Google Shape;1292;p16"/>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3" name="Google Shape;1293;p16"/>
            <p:cNvGrpSpPr/>
            <p:nvPr/>
          </p:nvGrpSpPr>
          <p:grpSpPr>
            <a:xfrm>
              <a:off x="1357005" y="1640480"/>
              <a:ext cx="174066" cy="168818"/>
              <a:chOff x="5013725" y="2633775"/>
              <a:chExt cx="422900" cy="410150"/>
            </a:xfrm>
          </p:grpSpPr>
          <p:sp>
            <p:nvSpPr>
              <p:cNvPr id="1294" name="Google Shape;1294;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6" name="Google Shape;1296;p16"/>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16"/>
          <p:cNvSpPr/>
          <p:nvPr/>
        </p:nvSpPr>
        <p:spPr>
          <a:xfrm>
            <a:off x="4428175" y="1890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6"/>
          <p:cNvSpPr/>
          <p:nvPr/>
        </p:nvSpPr>
        <p:spPr>
          <a:xfrm>
            <a:off x="8616350" y="12496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6"/>
          <p:cNvSpPr/>
          <p:nvPr/>
        </p:nvSpPr>
        <p:spPr>
          <a:xfrm>
            <a:off x="8589988" y="190431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6"/>
          <p:cNvSpPr/>
          <p:nvPr/>
        </p:nvSpPr>
        <p:spPr>
          <a:xfrm>
            <a:off x="884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6"/>
          <p:cNvSpPr/>
          <p:nvPr/>
        </p:nvSpPr>
        <p:spPr>
          <a:xfrm>
            <a:off x="685092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6"/>
          <p:cNvSpPr/>
          <p:nvPr/>
        </p:nvSpPr>
        <p:spPr>
          <a:xfrm>
            <a:off x="8136800" y="147820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6"/>
          <p:cNvSpPr/>
          <p:nvPr/>
        </p:nvSpPr>
        <p:spPr>
          <a:xfrm>
            <a:off x="236575" y="24875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6299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1223"/>
        <p:cNvGrpSpPr/>
        <p:nvPr/>
      </p:nvGrpSpPr>
      <p:grpSpPr>
        <a:xfrm>
          <a:off x="0" y="0"/>
          <a:ext cx="0" cy="0"/>
          <a:chOff x="0" y="0"/>
          <a:chExt cx="0" cy="0"/>
        </a:xfrm>
      </p:grpSpPr>
      <p:pic>
        <p:nvPicPr>
          <p:cNvPr id="1224" name="Google Shape;1224;p16"/>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225" name="Google Shape;1225;p16"/>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226" name="Google Shape;1226;p16"/>
          <p:cNvGrpSpPr/>
          <p:nvPr/>
        </p:nvGrpSpPr>
        <p:grpSpPr>
          <a:xfrm>
            <a:off x="210395" y="-9534"/>
            <a:ext cx="419740" cy="2188604"/>
            <a:chOff x="9169825" y="5104875"/>
            <a:chExt cx="315950" cy="1647425"/>
          </a:xfrm>
        </p:grpSpPr>
        <p:sp>
          <p:nvSpPr>
            <p:cNvPr id="1227" name="Google Shape;1227;p16"/>
            <p:cNvSpPr/>
            <p:nvPr/>
          </p:nvSpPr>
          <p:spPr>
            <a:xfrm>
              <a:off x="9321100" y="6522150"/>
              <a:ext cx="6950" cy="172500"/>
            </a:xfrm>
            <a:custGeom>
              <a:avLst/>
              <a:gdLst/>
              <a:ahLst/>
              <a:cxnLst/>
              <a:rect l="l" t="t" r="r" b="b"/>
              <a:pathLst>
                <a:path w="278" h="6900" extrusionOk="0">
                  <a:moveTo>
                    <a:pt x="1" y="0"/>
                  </a:moveTo>
                  <a:lnTo>
                    <a:pt x="1" y="6900"/>
                  </a:lnTo>
                  <a:lnTo>
                    <a:pt x="278" y="6900"/>
                  </a:lnTo>
                  <a:lnTo>
                    <a:pt x="27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9278675" y="6624525"/>
              <a:ext cx="94575" cy="127775"/>
            </a:xfrm>
            <a:custGeom>
              <a:avLst/>
              <a:gdLst/>
              <a:ahLst/>
              <a:cxnLst/>
              <a:rect l="l" t="t" r="r" b="b"/>
              <a:pathLst>
                <a:path w="3783" h="5111" extrusionOk="0">
                  <a:moveTo>
                    <a:pt x="1274" y="1"/>
                  </a:moveTo>
                  <a:lnTo>
                    <a:pt x="1" y="5111"/>
                  </a:lnTo>
                  <a:lnTo>
                    <a:pt x="3782" y="5111"/>
                  </a:lnTo>
                  <a:lnTo>
                    <a:pt x="23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9171675" y="5901850"/>
              <a:ext cx="309025" cy="571900"/>
            </a:xfrm>
            <a:custGeom>
              <a:avLst/>
              <a:gdLst/>
              <a:ahLst/>
              <a:cxnLst/>
              <a:rect l="l" t="t" r="r" b="b"/>
              <a:pathLst>
                <a:path w="12361" h="22876" extrusionOk="0">
                  <a:moveTo>
                    <a:pt x="960" y="0"/>
                  </a:moveTo>
                  <a:lnTo>
                    <a:pt x="776" y="18"/>
                  </a:lnTo>
                  <a:lnTo>
                    <a:pt x="591" y="74"/>
                  </a:lnTo>
                  <a:lnTo>
                    <a:pt x="425" y="166"/>
                  </a:lnTo>
                  <a:lnTo>
                    <a:pt x="277" y="277"/>
                  </a:lnTo>
                  <a:lnTo>
                    <a:pt x="167" y="424"/>
                  </a:lnTo>
                  <a:lnTo>
                    <a:pt x="75" y="590"/>
                  </a:lnTo>
                  <a:lnTo>
                    <a:pt x="19" y="756"/>
                  </a:lnTo>
                  <a:lnTo>
                    <a:pt x="1" y="959"/>
                  </a:lnTo>
                  <a:lnTo>
                    <a:pt x="1" y="21916"/>
                  </a:lnTo>
                  <a:lnTo>
                    <a:pt x="19" y="22119"/>
                  </a:lnTo>
                  <a:lnTo>
                    <a:pt x="75" y="22285"/>
                  </a:lnTo>
                  <a:lnTo>
                    <a:pt x="167" y="22451"/>
                  </a:lnTo>
                  <a:lnTo>
                    <a:pt x="277" y="22599"/>
                  </a:lnTo>
                  <a:lnTo>
                    <a:pt x="425" y="22709"/>
                  </a:lnTo>
                  <a:lnTo>
                    <a:pt x="591" y="22802"/>
                  </a:lnTo>
                  <a:lnTo>
                    <a:pt x="776" y="22857"/>
                  </a:lnTo>
                  <a:lnTo>
                    <a:pt x="960" y="22875"/>
                  </a:lnTo>
                  <a:lnTo>
                    <a:pt x="11420" y="22875"/>
                  </a:lnTo>
                  <a:lnTo>
                    <a:pt x="11604" y="22857"/>
                  </a:lnTo>
                  <a:lnTo>
                    <a:pt x="11789" y="22802"/>
                  </a:lnTo>
                  <a:lnTo>
                    <a:pt x="11955" y="22709"/>
                  </a:lnTo>
                  <a:lnTo>
                    <a:pt x="12084" y="22599"/>
                  </a:lnTo>
                  <a:lnTo>
                    <a:pt x="12195" y="22451"/>
                  </a:lnTo>
                  <a:lnTo>
                    <a:pt x="12287" y="22285"/>
                  </a:lnTo>
                  <a:lnTo>
                    <a:pt x="12342" y="22119"/>
                  </a:lnTo>
                  <a:lnTo>
                    <a:pt x="12361" y="21916"/>
                  </a:lnTo>
                  <a:lnTo>
                    <a:pt x="12361" y="959"/>
                  </a:lnTo>
                  <a:lnTo>
                    <a:pt x="12342" y="756"/>
                  </a:lnTo>
                  <a:lnTo>
                    <a:pt x="12287" y="590"/>
                  </a:lnTo>
                  <a:lnTo>
                    <a:pt x="12195" y="424"/>
                  </a:lnTo>
                  <a:lnTo>
                    <a:pt x="12084" y="277"/>
                  </a:lnTo>
                  <a:lnTo>
                    <a:pt x="11955" y="166"/>
                  </a:lnTo>
                  <a:lnTo>
                    <a:pt x="11789" y="74"/>
                  </a:lnTo>
                  <a:lnTo>
                    <a:pt x="11604" y="18"/>
                  </a:lnTo>
                  <a:lnTo>
                    <a:pt x="11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9268525" y="6467275"/>
              <a:ext cx="115800" cy="64125"/>
            </a:xfrm>
            <a:custGeom>
              <a:avLst/>
              <a:gdLst/>
              <a:ahLst/>
              <a:cxnLst/>
              <a:rect l="l" t="t" r="r" b="b"/>
              <a:pathLst>
                <a:path w="4632" h="2565" extrusionOk="0">
                  <a:moveTo>
                    <a:pt x="1" y="0"/>
                  </a:moveTo>
                  <a:lnTo>
                    <a:pt x="1" y="2232"/>
                  </a:lnTo>
                  <a:lnTo>
                    <a:pt x="1" y="2306"/>
                  </a:lnTo>
                  <a:lnTo>
                    <a:pt x="19" y="2362"/>
                  </a:lnTo>
                  <a:lnTo>
                    <a:pt x="56" y="2417"/>
                  </a:lnTo>
                  <a:lnTo>
                    <a:pt x="93" y="2472"/>
                  </a:lnTo>
                  <a:lnTo>
                    <a:pt x="148" y="2509"/>
                  </a:lnTo>
                  <a:lnTo>
                    <a:pt x="204" y="2546"/>
                  </a:lnTo>
                  <a:lnTo>
                    <a:pt x="259" y="2564"/>
                  </a:lnTo>
                  <a:lnTo>
                    <a:pt x="4373" y="2564"/>
                  </a:lnTo>
                  <a:lnTo>
                    <a:pt x="4428" y="2546"/>
                  </a:lnTo>
                  <a:lnTo>
                    <a:pt x="4484" y="2509"/>
                  </a:lnTo>
                  <a:lnTo>
                    <a:pt x="4539" y="2472"/>
                  </a:lnTo>
                  <a:lnTo>
                    <a:pt x="4576" y="2417"/>
                  </a:lnTo>
                  <a:lnTo>
                    <a:pt x="4594" y="2362"/>
                  </a:lnTo>
                  <a:lnTo>
                    <a:pt x="4631" y="2306"/>
                  </a:lnTo>
                  <a:lnTo>
                    <a:pt x="4631" y="2232"/>
                  </a:lnTo>
                  <a:lnTo>
                    <a:pt x="46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9287450" y="5855250"/>
              <a:ext cx="78875" cy="51225"/>
            </a:xfrm>
            <a:custGeom>
              <a:avLst/>
              <a:gdLst/>
              <a:ahLst/>
              <a:cxnLst/>
              <a:rect l="l" t="t" r="r" b="b"/>
              <a:pathLst>
                <a:path w="3155" h="2049" extrusionOk="0">
                  <a:moveTo>
                    <a:pt x="258" y="1"/>
                  </a:moveTo>
                  <a:lnTo>
                    <a:pt x="166" y="19"/>
                  </a:lnTo>
                  <a:lnTo>
                    <a:pt x="74" y="75"/>
                  </a:lnTo>
                  <a:lnTo>
                    <a:pt x="19" y="167"/>
                  </a:lnTo>
                  <a:lnTo>
                    <a:pt x="0" y="222"/>
                  </a:lnTo>
                  <a:lnTo>
                    <a:pt x="0" y="277"/>
                  </a:lnTo>
                  <a:lnTo>
                    <a:pt x="0" y="2048"/>
                  </a:lnTo>
                  <a:lnTo>
                    <a:pt x="3155" y="2048"/>
                  </a:lnTo>
                  <a:lnTo>
                    <a:pt x="3155" y="277"/>
                  </a:lnTo>
                  <a:lnTo>
                    <a:pt x="3136" y="167"/>
                  </a:lnTo>
                  <a:lnTo>
                    <a:pt x="3081" y="75"/>
                  </a:lnTo>
                  <a:lnTo>
                    <a:pt x="2989" y="19"/>
                  </a:lnTo>
                  <a:lnTo>
                    <a:pt x="29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9309575" y="5803150"/>
              <a:ext cx="33225" cy="51200"/>
            </a:xfrm>
            <a:custGeom>
              <a:avLst/>
              <a:gdLst/>
              <a:ahLst/>
              <a:cxnLst/>
              <a:rect l="l" t="t" r="r" b="b"/>
              <a:pathLst>
                <a:path w="1329" h="2048" extrusionOk="0">
                  <a:moveTo>
                    <a:pt x="665" y="0"/>
                  </a:moveTo>
                  <a:lnTo>
                    <a:pt x="536" y="19"/>
                  </a:lnTo>
                  <a:lnTo>
                    <a:pt x="407" y="55"/>
                  </a:lnTo>
                  <a:lnTo>
                    <a:pt x="296" y="111"/>
                  </a:lnTo>
                  <a:lnTo>
                    <a:pt x="185" y="203"/>
                  </a:lnTo>
                  <a:lnTo>
                    <a:pt x="111" y="295"/>
                  </a:lnTo>
                  <a:lnTo>
                    <a:pt x="56" y="406"/>
                  </a:lnTo>
                  <a:lnTo>
                    <a:pt x="1" y="535"/>
                  </a:lnTo>
                  <a:lnTo>
                    <a:pt x="1" y="664"/>
                  </a:lnTo>
                  <a:lnTo>
                    <a:pt x="19" y="830"/>
                  </a:lnTo>
                  <a:lnTo>
                    <a:pt x="56" y="1033"/>
                  </a:lnTo>
                  <a:lnTo>
                    <a:pt x="111" y="1273"/>
                  </a:lnTo>
                  <a:lnTo>
                    <a:pt x="204" y="1494"/>
                  </a:lnTo>
                  <a:lnTo>
                    <a:pt x="296" y="1697"/>
                  </a:lnTo>
                  <a:lnTo>
                    <a:pt x="425" y="1882"/>
                  </a:lnTo>
                  <a:lnTo>
                    <a:pt x="480" y="1956"/>
                  </a:lnTo>
                  <a:lnTo>
                    <a:pt x="554" y="1993"/>
                  </a:lnTo>
                  <a:lnTo>
                    <a:pt x="609" y="2029"/>
                  </a:lnTo>
                  <a:lnTo>
                    <a:pt x="683" y="2048"/>
                  </a:lnTo>
                  <a:lnTo>
                    <a:pt x="757" y="2029"/>
                  </a:lnTo>
                  <a:lnTo>
                    <a:pt x="812" y="1993"/>
                  </a:lnTo>
                  <a:lnTo>
                    <a:pt x="886" y="1956"/>
                  </a:lnTo>
                  <a:lnTo>
                    <a:pt x="942" y="1882"/>
                  </a:lnTo>
                  <a:lnTo>
                    <a:pt x="1052" y="1697"/>
                  </a:lnTo>
                  <a:lnTo>
                    <a:pt x="1144" y="1494"/>
                  </a:lnTo>
                  <a:lnTo>
                    <a:pt x="1218" y="1273"/>
                  </a:lnTo>
                  <a:lnTo>
                    <a:pt x="1274" y="1033"/>
                  </a:lnTo>
                  <a:lnTo>
                    <a:pt x="1310" y="830"/>
                  </a:lnTo>
                  <a:lnTo>
                    <a:pt x="1329" y="664"/>
                  </a:lnTo>
                  <a:lnTo>
                    <a:pt x="1310" y="535"/>
                  </a:lnTo>
                  <a:lnTo>
                    <a:pt x="1274" y="406"/>
                  </a:lnTo>
                  <a:lnTo>
                    <a:pt x="1218" y="295"/>
                  </a:lnTo>
                  <a:lnTo>
                    <a:pt x="1144" y="203"/>
                  </a:lnTo>
                  <a:lnTo>
                    <a:pt x="1034" y="111"/>
                  </a:lnTo>
                  <a:lnTo>
                    <a:pt x="923" y="55"/>
                  </a:lnTo>
                  <a:lnTo>
                    <a:pt x="794" y="19"/>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9174900" y="6006525"/>
              <a:ext cx="302125" cy="3725"/>
            </a:xfrm>
            <a:custGeom>
              <a:avLst/>
              <a:gdLst/>
              <a:ahLst/>
              <a:cxnLst/>
              <a:rect l="l" t="t" r="r" b="b"/>
              <a:pathLst>
                <a:path w="12085" h="149" extrusionOk="0">
                  <a:moveTo>
                    <a:pt x="1" y="1"/>
                  </a:moveTo>
                  <a:lnTo>
                    <a:pt x="1" y="148"/>
                  </a:lnTo>
                  <a:lnTo>
                    <a:pt x="12084" y="148"/>
                  </a:lnTo>
                  <a:lnTo>
                    <a:pt x="120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9169825" y="6097375"/>
              <a:ext cx="315950" cy="3725"/>
            </a:xfrm>
            <a:custGeom>
              <a:avLst/>
              <a:gdLst/>
              <a:ahLst/>
              <a:cxnLst/>
              <a:rect l="l" t="t" r="r" b="b"/>
              <a:pathLst>
                <a:path w="12638" h="149" extrusionOk="0">
                  <a:moveTo>
                    <a:pt x="1" y="1"/>
                  </a:moveTo>
                  <a:lnTo>
                    <a:pt x="1" y="149"/>
                  </a:lnTo>
                  <a:lnTo>
                    <a:pt x="12638" y="149"/>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9169825" y="6188250"/>
              <a:ext cx="315950" cy="4175"/>
            </a:xfrm>
            <a:custGeom>
              <a:avLst/>
              <a:gdLst/>
              <a:ahLst/>
              <a:cxnLst/>
              <a:rect l="l" t="t" r="r" b="b"/>
              <a:pathLst>
                <a:path w="12638" h="167" extrusionOk="0">
                  <a:moveTo>
                    <a:pt x="1" y="0"/>
                  </a:moveTo>
                  <a:lnTo>
                    <a:pt x="1" y="166"/>
                  </a:lnTo>
                  <a:lnTo>
                    <a:pt x="12638" y="166"/>
                  </a:lnTo>
                  <a:lnTo>
                    <a:pt x="1263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9169825" y="6279550"/>
              <a:ext cx="315950" cy="3725"/>
            </a:xfrm>
            <a:custGeom>
              <a:avLst/>
              <a:gdLst/>
              <a:ahLst/>
              <a:cxnLst/>
              <a:rect l="l" t="t" r="r" b="b"/>
              <a:pathLst>
                <a:path w="12638" h="149" extrusionOk="0">
                  <a:moveTo>
                    <a:pt x="1" y="1"/>
                  </a:moveTo>
                  <a:lnTo>
                    <a:pt x="1" y="148"/>
                  </a:lnTo>
                  <a:lnTo>
                    <a:pt x="12638" y="148"/>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9174900" y="6370425"/>
              <a:ext cx="302125" cy="3700"/>
            </a:xfrm>
            <a:custGeom>
              <a:avLst/>
              <a:gdLst/>
              <a:ahLst/>
              <a:cxnLst/>
              <a:rect l="l" t="t" r="r" b="b"/>
              <a:pathLst>
                <a:path w="12085" h="148" extrusionOk="0">
                  <a:moveTo>
                    <a:pt x="1" y="0"/>
                  </a:moveTo>
                  <a:lnTo>
                    <a:pt x="1" y="148"/>
                  </a:lnTo>
                  <a:lnTo>
                    <a:pt x="12084" y="148"/>
                  </a:lnTo>
                  <a:lnTo>
                    <a:pt x="1208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9322500" y="5104875"/>
              <a:ext cx="6925" cy="698300"/>
            </a:xfrm>
            <a:custGeom>
              <a:avLst/>
              <a:gdLst/>
              <a:ahLst/>
              <a:cxnLst/>
              <a:rect l="l" t="t" r="r" b="b"/>
              <a:pathLst>
                <a:path w="277" h="27932" extrusionOk="0">
                  <a:moveTo>
                    <a:pt x="0" y="1"/>
                  </a:moveTo>
                  <a:lnTo>
                    <a:pt x="0" y="27931"/>
                  </a:lnTo>
                  <a:lnTo>
                    <a:pt x="277" y="27931"/>
                  </a:lnTo>
                  <a:lnTo>
                    <a:pt x="27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9" name="Google Shape;1239;p16"/>
          <p:cNvGrpSpPr/>
          <p:nvPr/>
        </p:nvGrpSpPr>
        <p:grpSpPr>
          <a:xfrm flipH="1">
            <a:off x="-50" y="4276932"/>
            <a:ext cx="9144100" cy="860150"/>
            <a:chOff x="0" y="4327950"/>
            <a:chExt cx="9144100" cy="860150"/>
          </a:xfrm>
        </p:grpSpPr>
        <p:grpSp>
          <p:nvGrpSpPr>
            <p:cNvPr id="1240" name="Google Shape;1240;p16"/>
            <p:cNvGrpSpPr/>
            <p:nvPr/>
          </p:nvGrpSpPr>
          <p:grpSpPr>
            <a:xfrm>
              <a:off x="0" y="4327950"/>
              <a:ext cx="4552475" cy="860150"/>
              <a:chOff x="1262800" y="4616725"/>
              <a:chExt cx="4552475" cy="860150"/>
            </a:xfrm>
          </p:grpSpPr>
          <p:sp>
            <p:nvSpPr>
              <p:cNvPr id="1241" name="Google Shape;1241;p16"/>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6"/>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6"/>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16"/>
            <p:cNvGrpSpPr/>
            <p:nvPr/>
          </p:nvGrpSpPr>
          <p:grpSpPr>
            <a:xfrm>
              <a:off x="4591625" y="4327950"/>
              <a:ext cx="4552475" cy="860150"/>
              <a:chOff x="1262800" y="4616725"/>
              <a:chExt cx="4552475" cy="860150"/>
            </a:xfrm>
          </p:grpSpPr>
          <p:sp>
            <p:nvSpPr>
              <p:cNvPr id="1263" name="Google Shape;1263;p16"/>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6"/>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6"/>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6"/>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6"/>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6"/>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6"/>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6"/>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6"/>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6"/>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6"/>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6"/>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6"/>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6"/>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6"/>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4" name="Google Shape;1284;p16"/>
          <p:cNvGrpSpPr/>
          <p:nvPr/>
        </p:nvGrpSpPr>
        <p:grpSpPr>
          <a:xfrm rot="-10450454">
            <a:off x="8121095" y="257491"/>
            <a:ext cx="3261474" cy="1631312"/>
            <a:chOff x="-449225" y="436955"/>
            <a:chExt cx="3261590" cy="1631370"/>
          </a:xfrm>
        </p:grpSpPr>
        <p:sp>
          <p:nvSpPr>
            <p:cNvPr id="1285" name="Google Shape;1285;p16"/>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6" name="Google Shape;1286;p16"/>
            <p:cNvGrpSpPr/>
            <p:nvPr/>
          </p:nvGrpSpPr>
          <p:grpSpPr>
            <a:xfrm>
              <a:off x="2464214" y="951103"/>
              <a:ext cx="314426" cy="304947"/>
              <a:chOff x="5013725" y="2633775"/>
              <a:chExt cx="422900" cy="410150"/>
            </a:xfrm>
          </p:grpSpPr>
          <p:sp>
            <p:nvSpPr>
              <p:cNvPr id="1287" name="Google Shape;1287;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16"/>
            <p:cNvGrpSpPr/>
            <p:nvPr/>
          </p:nvGrpSpPr>
          <p:grpSpPr>
            <a:xfrm>
              <a:off x="2497939" y="1763378"/>
              <a:ext cx="314426" cy="304947"/>
              <a:chOff x="5013725" y="2633775"/>
              <a:chExt cx="422900" cy="410150"/>
            </a:xfrm>
          </p:grpSpPr>
          <p:sp>
            <p:nvSpPr>
              <p:cNvPr id="1290" name="Google Shape;1290;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2" name="Google Shape;1292;p16"/>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3" name="Google Shape;1293;p16"/>
            <p:cNvGrpSpPr/>
            <p:nvPr/>
          </p:nvGrpSpPr>
          <p:grpSpPr>
            <a:xfrm>
              <a:off x="1357005" y="1640480"/>
              <a:ext cx="174066" cy="168818"/>
              <a:chOff x="5013725" y="2633775"/>
              <a:chExt cx="422900" cy="410150"/>
            </a:xfrm>
          </p:grpSpPr>
          <p:sp>
            <p:nvSpPr>
              <p:cNvPr id="1294" name="Google Shape;1294;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6" name="Google Shape;1296;p16"/>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16"/>
          <p:cNvSpPr/>
          <p:nvPr/>
        </p:nvSpPr>
        <p:spPr>
          <a:xfrm>
            <a:off x="4428175" y="1890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6"/>
          <p:cNvSpPr/>
          <p:nvPr/>
        </p:nvSpPr>
        <p:spPr>
          <a:xfrm>
            <a:off x="8616350" y="12496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6"/>
          <p:cNvSpPr/>
          <p:nvPr/>
        </p:nvSpPr>
        <p:spPr>
          <a:xfrm>
            <a:off x="8589988" y="190431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6"/>
          <p:cNvSpPr/>
          <p:nvPr/>
        </p:nvSpPr>
        <p:spPr>
          <a:xfrm>
            <a:off x="884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6"/>
          <p:cNvSpPr/>
          <p:nvPr/>
        </p:nvSpPr>
        <p:spPr>
          <a:xfrm>
            <a:off x="685092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6"/>
          <p:cNvSpPr/>
          <p:nvPr/>
        </p:nvSpPr>
        <p:spPr>
          <a:xfrm>
            <a:off x="8136800" y="147820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6"/>
          <p:cNvSpPr/>
          <p:nvPr/>
        </p:nvSpPr>
        <p:spPr>
          <a:xfrm>
            <a:off x="236575" y="24875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6255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866"/>
        <p:cNvGrpSpPr/>
        <p:nvPr/>
      </p:nvGrpSpPr>
      <p:grpSpPr>
        <a:xfrm>
          <a:off x="0" y="0"/>
          <a:ext cx="0" cy="0"/>
          <a:chOff x="0" y="0"/>
          <a:chExt cx="0" cy="0"/>
        </a:xfrm>
      </p:grpSpPr>
      <p:pic>
        <p:nvPicPr>
          <p:cNvPr id="1867" name="Google Shape;1867;p24"/>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868" name="Google Shape;1868;p24"/>
          <p:cNvSpPr txBox="1">
            <a:spLocks noGrp="1"/>
          </p:cNvSpPr>
          <p:nvPr>
            <p:ph type="title"/>
          </p:nvPr>
        </p:nvSpPr>
        <p:spPr>
          <a:xfrm>
            <a:off x="937626" y="2743200"/>
            <a:ext cx="2175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69" name="Google Shape;1869;p24"/>
          <p:cNvSpPr txBox="1">
            <a:spLocks noGrp="1"/>
          </p:cNvSpPr>
          <p:nvPr>
            <p:ph type="subTitle" idx="1"/>
          </p:nvPr>
        </p:nvSpPr>
        <p:spPr>
          <a:xfrm>
            <a:off x="937626" y="3154680"/>
            <a:ext cx="2175300" cy="101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70" name="Google Shape;1870;p24"/>
          <p:cNvSpPr txBox="1">
            <a:spLocks noGrp="1"/>
          </p:cNvSpPr>
          <p:nvPr>
            <p:ph type="title" idx="2"/>
          </p:nvPr>
        </p:nvSpPr>
        <p:spPr>
          <a:xfrm>
            <a:off x="3484347" y="2743200"/>
            <a:ext cx="2175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71" name="Google Shape;1871;p24"/>
          <p:cNvSpPr txBox="1">
            <a:spLocks noGrp="1"/>
          </p:cNvSpPr>
          <p:nvPr>
            <p:ph type="subTitle" idx="3"/>
          </p:nvPr>
        </p:nvSpPr>
        <p:spPr>
          <a:xfrm>
            <a:off x="3484347" y="3154680"/>
            <a:ext cx="2175300" cy="101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72" name="Google Shape;1872;p24"/>
          <p:cNvSpPr txBox="1">
            <a:spLocks noGrp="1"/>
          </p:cNvSpPr>
          <p:nvPr>
            <p:ph type="title" idx="4"/>
          </p:nvPr>
        </p:nvSpPr>
        <p:spPr>
          <a:xfrm>
            <a:off x="6031074" y="2743200"/>
            <a:ext cx="2175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73" name="Google Shape;1873;p24"/>
          <p:cNvSpPr txBox="1">
            <a:spLocks noGrp="1"/>
          </p:cNvSpPr>
          <p:nvPr>
            <p:ph type="subTitle" idx="5"/>
          </p:nvPr>
        </p:nvSpPr>
        <p:spPr>
          <a:xfrm>
            <a:off x="6031074" y="3154680"/>
            <a:ext cx="2175300" cy="101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74" name="Google Shape;1874;p24"/>
          <p:cNvSpPr txBox="1">
            <a:spLocks noGrp="1"/>
          </p:cNvSpPr>
          <p:nvPr>
            <p:ph type="title" idx="6"/>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75" name="Google Shape;1875;p24"/>
          <p:cNvSpPr/>
          <p:nvPr/>
        </p:nvSpPr>
        <p:spPr>
          <a:xfrm>
            <a:off x="8530625" y="33379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4"/>
          <p:cNvSpPr/>
          <p:nvPr/>
        </p:nvSpPr>
        <p:spPr>
          <a:xfrm>
            <a:off x="224825" y="126538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7" name="Google Shape;1877;p24"/>
          <p:cNvGrpSpPr/>
          <p:nvPr/>
        </p:nvGrpSpPr>
        <p:grpSpPr>
          <a:xfrm>
            <a:off x="8261896" y="-2"/>
            <a:ext cx="657640" cy="1217404"/>
            <a:chOff x="144023" y="-1757"/>
            <a:chExt cx="959497" cy="1776195"/>
          </a:xfrm>
        </p:grpSpPr>
        <p:cxnSp>
          <p:nvCxnSpPr>
            <p:cNvPr id="1878" name="Google Shape;1878;p24"/>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1879" name="Google Shape;1879;p24"/>
            <p:cNvGrpSpPr/>
            <p:nvPr/>
          </p:nvGrpSpPr>
          <p:grpSpPr>
            <a:xfrm>
              <a:off x="144023" y="386441"/>
              <a:ext cx="959497" cy="1387997"/>
              <a:chOff x="5304550" y="274025"/>
              <a:chExt cx="1135500" cy="1642600"/>
            </a:xfrm>
          </p:grpSpPr>
          <p:sp>
            <p:nvSpPr>
              <p:cNvPr id="1880" name="Google Shape;1880;p24"/>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4"/>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4"/>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4"/>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4"/>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4"/>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4"/>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4"/>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4"/>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4"/>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4"/>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4"/>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4"/>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4"/>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4"/>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4"/>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4"/>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4"/>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4"/>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4"/>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4"/>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4"/>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4"/>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3" name="Google Shape;1903;p24"/>
          <p:cNvGrpSpPr/>
          <p:nvPr/>
        </p:nvGrpSpPr>
        <p:grpSpPr>
          <a:xfrm rot="-222724">
            <a:off x="7650230" y="3668001"/>
            <a:ext cx="1571939" cy="1610165"/>
            <a:chOff x="-3128300" y="3184750"/>
            <a:chExt cx="1745650" cy="1788100"/>
          </a:xfrm>
        </p:grpSpPr>
        <p:sp>
          <p:nvSpPr>
            <p:cNvPr id="1904" name="Google Shape;1904;p24"/>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4"/>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24"/>
          <p:cNvGrpSpPr/>
          <p:nvPr/>
        </p:nvGrpSpPr>
        <p:grpSpPr>
          <a:xfrm rot="6163624" flipH="1">
            <a:off x="-1387049" y="1286150"/>
            <a:ext cx="3261487" cy="1631318"/>
            <a:chOff x="-449225" y="436955"/>
            <a:chExt cx="3261590" cy="1631370"/>
          </a:xfrm>
        </p:grpSpPr>
        <p:sp>
          <p:nvSpPr>
            <p:cNvPr id="1907" name="Google Shape;1907;p24"/>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8" name="Google Shape;1908;p24"/>
            <p:cNvGrpSpPr/>
            <p:nvPr/>
          </p:nvGrpSpPr>
          <p:grpSpPr>
            <a:xfrm>
              <a:off x="2464214" y="951103"/>
              <a:ext cx="314426" cy="304947"/>
              <a:chOff x="5013725" y="2633775"/>
              <a:chExt cx="422900" cy="410150"/>
            </a:xfrm>
          </p:grpSpPr>
          <p:sp>
            <p:nvSpPr>
              <p:cNvPr id="1909" name="Google Shape;1909;p2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1" name="Google Shape;1911;p24"/>
            <p:cNvGrpSpPr/>
            <p:nvPr/>
          </p:nvGrpSpPr>
          <p:grpSpPr>
            <a:xfrm>
              <a:off x="2497939" y="1763378"/>
              <a:ext cx="314426" cy="304947"/>
              <a:chOff x="5013725" y="2633775"/>
              <a:chExt cx="422900" cy="410150"/>
            </a:xfrm>
          </p:grpSpPr>
          <p:sp>
            <p:nvSpPr>
              <p:cNvPr id="1912" name="Google Shape;1912;p2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4" name="Google Shape;1914;p24"/>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5" name="Google Shape;1915;p24"/>
            <p:cNvGrpSpPr/>
            <p:nvPr/>
          </p:nvGrpSpPr>
          <p:grpSpPr>
            <a:xfrm>
              <a:off x="1357005" y="1640480"/>
              <a:ext cx="174066" cy="168818"/>
              <a:chOff x="5013725" y="2633775"/>
              <a:chExt cx="422900" cy="410150"/>
            </a:xfrm>
          </p:grpSpPr>
          <p:sp>
            <p:nvSpPr>
              <p:cNvPr id="1916" name="Google Shape;1916;p2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8" name="Google Shape;1918;p24"/>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24"/>
          <p:cNvGrpSpPr/>
          <p:nvPr/>
        </p:nvGrpSpPr>
        <p:grpSpPr>
          <a:xfrm flipH="1">
            <a:off x="-14150" y="3647733"/>
            <a:ext cx="1759549" cy="1514815"/>
            <a:chOff x="-5379400" y="3590150"/>
            <a:chExt cx="1532575" cy="1319525"/>
          </a:xfrm>
        </p:grpSpPr>
        <p:sp>
          <p:nvSpPr>
            <p:cNvPr id="1920" name="Google Shape;1920;p24"/>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4"/>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2" name="Google Shape;1922;p24"/>
          <p:cNvGrpSpPr/>
          <p:nvPr/>
        </p:nvGrpSpPr>
        <p:grpSpPr>
          <a:xfrm>
            <a:off x="522045" y="2490901"/>
            <a:ext cx="216102" cy="209587"/>
            <a:chOff x="375445" y="3222151"/>
            <a:chExt cx="216102" cy="209587"/>
          </a:xfrm>
        </p:grpSpPr>
        <p:sp>
          <p:nvSpPr>
            <p:cNvPr id="1923" name="Google Shape;1923;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5" name="Google Shape;1925;p24"/>
          <p:cNvGrpSpPr/>
          <p:nvPr/>
        </p:nvGrpSpPr>
        <p:grpSpPr>
          <a:xfrm>
            <a:off x="172612" y="3329333"/>
            <a:ext cx="156307" cy="151594"/>
            <a:chOff x="375445" y="3222151"/>
            <a:chExt cx="216102" cy="209587"/>
          </a:xfrm>
        </p:grpSpPr>
        <p:sp>
          <p:nvSpPr>
            <p:cNvPr id="1926" name="Google Shape;1926;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8" name="Google Shape;1928;p24"/>
          <p:cNvGrpSpPr/>
          <p:nvPr/>
        </p:nvGrpSpPr>
        <p:grpSpPr>
          <a:xfrm>
            <a:off x="476156" y="3003183"/>
            <a:ext cx="156328" cy="151594"/>
            <a:chOff x="375445" y="3222151"/>
            <a:chExt cx="216102" cy="209587"/>
          </a:xfrm>
        </p:grpSpPr>
        <p:sp>
          <p:nvSpPr>
            <p:cNvPr id="1929" name="Google Shape;1929;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1" name="Google Shape;1931;p24"/>
          <p:cNvGrpSpPr/>
          <p:nvPr/>
        </p:nvGrpSpPr>
        <p:grpSpPr>
          <a:xfrm rot="10800000" flipH="1">
            <a:off x="8623095" y="2194715"/>
            <a:ext cx="216102" cy="209587"/>
            <a:chOff x="375445" y="3222151"/>
            <a:chExt cx="216102" cy="209587"/>
          </a:xfrm>
        </p:grpSpPr>
        <p:sp>
          <p:nvSpPr>
            <p:cNvPr id="1932" name="Google Shape;1932;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4" name="Google Shape;1934;p24"/>
          <p:cNvGrpSpPr/>
          <p:nvPr/>
        </p:nvGrpSpPr>
        <p:grpSpPr>
          <a:xfrm rot="10800000" flipH="1">
            <a:off x="8729606" y="1664226"/>
            <a:ext cx="156328" cy="151594"/>
            <a:chOff x="375445" y="3222151"/>
            <a:chExt cx="216102" cy="209587"/>
          </a:xfrm>
        </p:grpSpPr>
        <p:sp>
          <p:nvSpPr>
            <p:cNvPr id="1935" name="Google Shape;1935;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7" name="Google Shape;1937;p24"/>
          <p:cNvSpPr/>
          <p:nvPr/>
        </p:nvSpPr>
        <p:spPr>
          <a:xfrm>
            <a:off x="8837650" y="11541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4"/>
          <p:cNvSpPr/>
          <p:nvPr/>
        </p:nvSpPr>
        <p:spPr>
          <a:xfrm>
            <a:off x="331813" y="10341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4"/>
          <p:cNvSpPr/>
          <p:nvPr/>
        </p:nvSpPr>
        <p:spPr>
          <a:xfrm>
            <a:off x="1646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4"/>
          <p:cNvSpPr/>
          <p:nvPr/>
        </p:nvSpPr>
        <p:spPr>
          <a:xfrm>
            <a:off x="646592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p:cSld name="1_Title and three columns">
    <p:spTree>
      <p:nvGrpSpPr>
        <p:cNvPr id="1" name="Shape 1866"/>
        <p:cNvGrpSpPr/>
        <p:nvPr/>
      </p:nvGrpSpPr>
      <p:grpSpPr>
        <a:xfrm>
          <a:off x="0" y="0"/>
          <a:ext cx="0" cy="0"/>
          <a:chOff x="0" y="0"/>
          <a:chExt cx="0" cy="0"/>
        </a:xfrm>
      </p:grpSpPr>
      <p:pic>
        <p:nvPicPr>
          <p:cNvPr id="1867" name="Google Shape;1867;p24"/>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868" name="Google Shape;1868;p24"/>
          <p:cNvSpPr txBox="1">
            <a:spLocks noGrp="1"/>
          </p:cNvSpPr>
          <p:nvPr>
            <p:ph type="title"/>
          </p:nvPr>
        </p:nvSpPr>
        <p:spPr>
          <a:xfrm>
            <a:off x="937626" y="2743200"/>
            <a:ext cx="2175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69" name="Google Shape;1869;p24"/>
          <p:cNvSpPr txBox="1">
            <a:spLocks noGrp="1"/>
          </p:cNvSpPr>
          <p:nvPr>
            <p:ph type="subTitle" idx="1"/>
          </p:nvPr>
        </p:nvSpPr>
        <p:spPr>
          <a:xfrm>
            <a:off x="937626" y="3154680"/>
            <a:ext cx="2175300" cy="101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70" name="Google Shape;1870;p24"/>
          <p:cNvSpPr txBox="1">
            <a:spLocks noGrp="1"/>
          </p:cNvSpPr>
          <p:nvPr>
            <p:ph type="title" idx="2"/>
          </p:nvPr>
        </p:nvSpPr>
        <p:spPr>
          <a:xfrm>
            <a:off x="3484347" y="2743200"/>
            <a:ext cx="2175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71" name="Google Shape;1871;p24"/>
          <p:cNvSpPr txBox="1">
            <a:spLocks noGrp="1"/>
          </p:cNvSpPr>
          <p:nvPr>
            <p:ph type="subTitle" idx="3"/>
          </p:nvPr>
        </p:nvSpPr>
        <p:spPr>
          <a:xfrm>
            <a:off x="3484347" y="3154680"/>
            <a:ext cx="2175300" cy="101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72" name="Google Shape;1872;p24"/>
          <p:cNvSpPr txBox="1">
            <a:spLocks noGrp="1"/>
          </p:cNvSpPr>
          <p:nvPr>
            <p:ph type="title" idx="4"/>
          </p:nvPr>
        </p:nvSpPr>
        <p:spPr>
          <a:xfrm>
            <a:off x="6031074" y="2743200"/>
            <a:ext cx="2175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73" name="Google Shape;1873;p24"/>
          <p:cNvSpPr txBox="1">
            <a:spLocks noGrp="1"/>
          </p:cNvSpPr>
          <p:nvPr>
            <p:ph type="subTitle" idx="5"/>
          </p:nvPr>
        </p:nvSpPr>
        <p:spPr>
          <a:xfrm>
            <a:off x="6031074" y="3154680"/>
            <a:ext cx="2175300" cy="101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74" name="Google Shape;1874;p24"/>
          <p:cNvSpPr txBox="1">
            <a:spLocks noGrp="1"/>
          </p:cNvSpPr>
          <p:nvPr>
            <p:ph type="title" idx="6"/>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75" name="Google Shape;1875;p24"/>
          <p:cNvSpPr/>
          <p:nvPr/>
        </p:nvSpPr>
        <p:spPr>
          <a:xfrm>
            <a:off x="8530625" y="33379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4"/>
          <p:cNvSpPr/>
          <p:nvPr/>
        </p:nvSpPr>
        <p:spPr>
          <a:xfrm>
            <a:off x="224825" y="126538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7" name="Google Shape;1877;p24"/>
          <p:cNvGrpSpPr/>
          <p:nvPr/>
        </p:nvGrpSpPr>
        <p:grpSpPr>
          <a:xfrm>
            <a:off x="8261896" y="-2"/>
            <a:ext cx="657640" cy="1217404"/>
            <a:chOff x="144023" y="-1757"/>
            <a:chExt cx="959497" cy="1776195"/>
          </a:xfrm>
        </p:grpSpPr>
        <p:cxnSp>
          <p:nvCxnSpPr>
            <p:cNvPr id="1878" name="Google Shape;1878;p24"/>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1879" name="Google Shape;1879;p24"/>
            <p:cNvGrpSpPr/>
            <p:nvPr/>
          </p:nvGrpSpPr>
          <p:grpSpPr>
            <a:xfrm>
              <a:off x="144023" y="386441"/>
              <a:ext cx="959497" cy="1387997"/>
              <a:chOff x="5304550" y="274025"/>
              <a:chExt cx="1135500" cy="1642600"/>
            </a:xfrm>
          </p:grpSpPr>
          <p:sp>
            <p:nvSpPr>
              <p:cNvPr id="1880" name="Google Shape;1880;p24"/>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4"/>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4"/>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4"/>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4"/>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4"/>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4"/>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4"/>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4"/>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4"/>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4"/>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4"/>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4"/>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4"/>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4"/>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4"/>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4"/>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4"/>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4"/>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4"/>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4"/>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4"/>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4"/>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3" name="Google Shape;1903;p24"/>
          <p:cNvGrpSpPr/>
          <p:nvPr/>
        </p:nvGrpSpPr>
        <p:grpSpPr>
          <a:xfrm rot="-222724">
            <a:off x="7650230" y="3668001"/>
            <a:ext cx="1571939" cy="1610165"/>
            <a:chOff x="-3128300" y="3184750"/>
            <a:chExt cx="1745650" cy="1788100"/>
          </a:xfrm>
        </p:grpSpPr>
        <p:sp>
          <p:nvSpPr>
            <p:cNvPr id="1904" name="Google Shape;1904;p24"/>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4"/>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24"/>
          <p:cNvGrpSpPr/>
          <p:nvPr/>
        </p:nvGrpSpPr>
        <p:grpSpPr>
          <a:xfrm rot="6163624" flipH="1">
            <a:off x="-1387049" y="1286150"/>
            <a:ext cx="3261487" cy="1631318"/>
            <a:chOff x="-449225" y="436955"/>
            <a:chExt cx="3261590" cy="1631370"/>
          </a:xfrm>
        </p:grpSpPr>
        <p:sp>
          <p:nvSpPr>
            <p:cNvPr id="1907" name="Google Shape;1907;p24"/>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8" name="Google Shape;1908;p24"/>
            <p:cNvGrpSpPr/>
            <p:nvPr/>
          </p:nvGrpSpPr>
          <p:grpSpPr>
            <a:xfrm>
              <a:off x="2464214" y="951103"/>
              <a:ext cx="314426" cy="304947"/>
              <a:chOff x="5013725" y="2633775"/>
              <a:chExt cx="422900" cy="410150"/>
            </a:xfrm>
          </p:grpSpPr>
          <p:sp>
            <p:nvSpPr>
              <p:cNvPr id="1909" name="Google Shape;1909;p2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1" name="Google Shape;1911;p24"/>
            <p:cNvGrpSpPr/>
            <p:nvPr/>
          </p:nvGrpSpPr>
          <p:grpSpPr>
            <a:xfrm>
              <a:off x="2497939" y="1763378"/>
              <a:ext cx="314426" cy="304947"/>
              <a:chOff x="5013725" y="2633775"/>
              <a:chExt cx="422900" cy="410150"/>
            </a:xfrm>
          </p:grpSpPr>
          <p:sp>
            <p:nvSpPr>
              <p:cNvPr id="1912" name="Google Shape;1912;p2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4" name="Google Shape;1914;p24"/>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5" name="Google Shape;1915;p24"/>
            <p:cNvGrpSpPr/>
            <p:nvPr/>
          </p:nvGrpSpPr>
          <p:grpSpPr>
            <a:xfrm>
              <a:off x="1357005" y="1640480"/>
              <a:ext cx="174066" cy="168818"/>
              <a:chOff x="5013725" y="2633775"/>
              <a:chExt cx="422900" cy="410150"/>
            </a:xfrm>
          </p:grpSpPr>
          <p:sp>
            <p:nvSpPr>
              <p:cNvPr id="1916" name="Google Shape;1916;p2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8" name="Google Shape;1918;p24"/>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24"/>
          <p:cNvGrpSpPr/>
          <p:nvPr/>
        </p:nvGrpSpPr>
        <p:grpSpPr>
          <a:xfrm flipH="1">
            <a:off x="-14150" y="3647733"/>
            <a:ext cx="1759549" cy="1514815"/>
            <a:chOff x="-5379400" y="3590150"/>
            <a:chExt cx="1532575" cy="1319525"/>
          </a:xfrm>
        </p:grpSpPr>
        <p:sp>
          <p:nvSpPr>
            <p:cNvPr id="1920" name="Google Shape;1920;p24"/>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4"/>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2" name="Google Shape;1922;p24"/>
          <p:cNvGrpSpPr/>
          <p:nvPr/>
        </p:nvGrpSpPr>
        <p:grpSpPr>
          <a:xfrm>
            <a:off x="522045" y="2490901"/>
            <a:ext cx="216102" cy="209587"/>
            <a:chOff x="375445" y="3222151"/>
            <a:chExt cx="216102" cy="209587"/>
          </a:xfrm>
        </p:grpSpPr>
        <p:sp>
          <p:nvSpPr>
            <p:cNvPr id="1923" name="Google Shape;1923;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5" name="Google Shape;1925;p24"/>
          <p:cNvGrpSpPr/>
          <p:nvPr/>
        </p:nvGrpSpPr>
        <p:grpSpPr>
          <a:xfrm>
            <a:off x="172612" y="3329333"/>
            <a:ext cx="156307" cy="151594"/>
            <a:chOff x="375445" y="3222151"/>
            <a:chExt cx="216102" cy="209587"/>
          </a:xfrm>
        </p:grpSpPr>
        <p:sp>
          <p:nvSpPr>
            <p:cNvPr id="1926" name="Google Shape;1926;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8" name="Google Shape;1928;p24"/>
          <p:cNvGrpSpPr/>
          <p:nvPr/>
        </p:nvGrpSpPr>
        <p:grpSpPr>
          <a:xfrm>
            <a:off x="476156" y="3003183"/>
            <a:ext cx="156328" cy="151594"/>
            <a:chOff x="375445" y="3222151"/>
            <a:chExt cx="216102" cy="209587"/>
          </a:xfrm>
        </p:grpSpPr>
        <p:sp>
          <p:nvSpPr>
            <p:cNvPr id="1929" name="Google Shape;1929;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1" name="Google Shape;1931;p24"/>
          <p:cNvGrpSpPr/>
          <p:nvPr/>
        </p:nvGrpSpPr>
        <p:grpSpPr>
          <a:xfrm rot="10800000" flipH="1">
            <a:off x="8623095" y="2194715"/>
            <a:ext cx="216102" cy="209587"/>
            <a:chOff x="375445" y="3222151"/>
            <a:chExt cx="216102" cy="209587"/>
          </a:xfrm>
        </p:grpSpPr>
        <p:sp>
          <p:nvSpPr>
            <p:cNvPr id="1932" name="Google Shape;1932;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4" name="Google Shape;1934;p24"/>
          <p:cNvGrpSpPr/>
          <p:nvPr/>
        </p:nvGrpSpPr>
        <p:grpSpPr>
          <a:xfrm rot="10800000" flipH="1">
            <a:off x="8729606" y="1664226"/>
            <a:ext cx="156328" cy="151594"/>
            <a:chOff x="375445" y="3222151"/>
            <a:chExt cx="216102" cy="209587"/>
          </a:xfrm>
        </p:grpSpPr>
        <p:sp>
          <p:nvSpPr>
            <p:cNvPr id="1935" name="Google Shape;1935;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7" name="Google Shape;1937;p24"/>
          <p:cNvSpPr/>
          <p:nvPr/>
        </p:nvSpPr>
        <p:spPr>
          <a:xfrm>
            <a:off x="8837650" y="11541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4"/>
          <p:cNvSpPr/>
          <p:nvPr/>
        </p:nvSpPr>
        <p:spPr>
          <a:xfrm>
            <a:off x="331813" y="10341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4"/>
          <p:cNvSpPr/>
          <p:nvPr/>
        </p:nvSpPr>
        <p:spPr>
          <a:xfrm>
            <a:off x="1646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4"/>
          <p:cNvSpPr/>
          <p:nvPr/>
        </p:nvSpPr>
        <p:spPr>
          <a:xfrm>
            <a:off x="646592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8366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408"/>
        <p:cNvGrpSpPr/>
        <p:nvPr/>
      </p:nvGrpSpPr>
      <p:grpSpPr>
        <a:xfrm>
          <a:off x="0" y="0"/>
          <a:ext cx="0" cy="0"/>
          <a:chOff x="0" y="0"/>
          <a:chExt cx="0" cy="0"/>
        </a:xfrm>
      </p:grpSpPr>
      <p:pic>
        <p:nvPicPr>
          <p:cNvPr id="2409" name="Google Shape;2409;p30"/>
          <p:cNvPicPr preferRelativeResize="0"/>
          <p:nvPr/>
        </p:nvPicPr>
        <p:blipFill>
          <a:blip r:embed="rId2">
            <a:alphaModFix amt="20000"/>
          </a:blip>
          <a:stretch>
            <a:fillRect/>
          </a:stretch>
        </p:blipFill>
        <p:spPr>
          <a:xfrm>
            <a:off x="0" y="0"/>
            <a:ext cx="9144000" cy="5143511"/>
          </a:xfrm>
          <a:prstGeom prst="rect">
            <a:avLst/>
          </a:prstGeom>
          <a:noFill/>
          <a:ln>
            <a:noFill/>
          </a:ln>
        </p:spPr>
      </p:pic>
      <p:grpSp>
        <p:nvGrpSpPr>
          <p:cNvPr id="2410" name="Google Shape;2410;p30"/>
          <p:cNvGrpSpPr/>
          <p:nvPr/>
        </p:nvGrpSpPr>
        <p:grpSpPr>
          <a:xfrm>
            <a:off x="-50" y="4276932"/>
            <a:ext cx="9144100" cy="860150"/>
            <a:chOff x="0" y="4327950"/>
            <a:chExt cx="9144100" cy="860150"/>
          </a:xfrm>
        </p:grpSpPr>
        <p:grpSp>
          <p:nvGrpSpPr>
            <p:cNvPr id="2411" name="Google Shape;2411;p30"/>
            <p:cNvGrpSpPr/>
            <p:nvPr/>
          </p:nvGrpSpPr>
          <p:grpSpPr>
            <a:xfrm>
              <a:off x="0" y="4327950"/>
              <a:ext cx="4552475" cy="860150"/>
              <a:chOff x="1262800" y="4616725"/>
              <a:chExt cx="4552475" cy="860150"/>
            </a:xfrm>
          </p:grpSpPr>
          <p:sp>
            <p:nvSpPr>
              <p:cNvPr id="2412" name="Google Shape;2412;p30"/>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0"/>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0"/>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0"/>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0"/>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0"/>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0"/>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0"/>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0"/>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0"/>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0"/>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0"/>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0"/>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0"/>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0"/>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0"/>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0"/>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0"/>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0"/>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0"/>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0"/>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3" name="Google Shape;2433;p30"/>
            <p:cNvGrpSpPr/>
            <p:nvPr/>
          </p:nvGrpSpPr>
          <p:grpSpPr>
            <a:xfrm>
              <a:off x="4591625" y="4327950"/>
              <a:ext cx="4552475" cy="860150"/>
              <a:chOff x="1262800" y="4616725"/>
              <a:chExt cx="4552475" cy="860150"/>
            </a:xfrm>
          </p:grpSpPr>
          <p:sp>
            <p:nvSpPr>
              <p:cNvPr id="2434" name="Google Shape;2434;p30"/>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0"/>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0"/>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0"/>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0"/>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0"/>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0"/>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0"/>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0"/>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0"/>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0"/>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0"/>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0"/>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0"/>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0"/>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0"/>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0"/>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0"/>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0"/>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0"/>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0"/>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55" name="Google Shape;2455;p30"/>
          <p:cNvGrpSpPr/>
          <p:nvPr/>
        </p:nvGrpSpPr>
        <p:grpSpPr>
          <a:xfrm flipH="1">
            <a:off x="-104560" y="3744300"/>
            <a:ext cx="1571958" cy="1610184"/>
            <a:chOff x="-3128300" y="3184750"/>
            <a:chExt cx="1745650" cy="1788100"/>
          </a:xfrm>
        </p:grpSpPr>
        <p:sp>
          <p:nvSpPr>
            <p:cNvPr id="2456" name="Google Shape;2456;p30"/>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0"/>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8" name="Google Shape;2458;p30"/>
          <p:cNvGrpSpPr/>
          <p:nvPr/>
        </p:nvGrpSpPr>
        <p:grpSpPr>
          <a:xfrm>
            <a:off x="7386650" y="3630633"/>
            <a:ext cx="1759549" cy="1514815"/>
            <a:chOff x="-5379400" y="3590150"/>
            <a:chExt cx="1532575" cy="1319525"/>
          </a:xfrm>
        </p:grpSpPr>
        <p:sp>
          <p:nvSpPr>
            <p:cNvPr id="2459" name="Google Shape;2459;p30"/>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0"/>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1" name="Google Shape;2461;p30"/>
          <p:cNvSpPr/>
          <p:nvPr/>
        </p:nvSpPr>
        <p:spPr>
          <a:xfrm>
            <a:off x="217513" y="27879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0"/>
          <p:cNvSpPr/>
          <p:nvPr/>
        </p:nvSpPr>
        <p:spPr>
          <a:xfrm>
            <a:off x="6516875" y="23668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3" name="Google Shape;2463;p30"/>
          <p:cNvGrpSpPr/>
          <p:nvPr/>
        </p:nvGrpSpPr>
        <p:grpSpPr>
          <a:xfrm>
            <a:off x="8423989" y="-533405"/>
            <a:ext cx="591491" cy="2037135"/>
            <a:chOff x="1395700" y="238125"/>
            <a:chExt cx="1034075" cy="3561425"/>
          </a:xfrm>
        </p:grpSpPr>
        <p:sp>
          <p:nvSpPr>
            <p:cNvPr id="2464" name="Google Shape;2464;p30"/>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0"/>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0"/>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0"/>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0"/>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0"/>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0"/>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0"/>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0"/>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0"/>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0"/>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0"/>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0"/>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0"/>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0"/>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0"/>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0"/>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0"/>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0"/>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0"/>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0"/>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0"/>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0"/>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0"/>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0"/>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0"/>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0"/>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0"/>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0"/>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0"/>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0"/>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0"/>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0"/>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0"/>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0"/>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0"/>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0"/>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0"/>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0"/>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0"/>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0"/>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0"/>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6" name="Google Shape;2506;p30"/>
          <p:cNvGrpSpPr/>
          <p:nvPr/>
        </p:nvGrpSpPr>
        <p:grpSpPr>
          <a:xfrm>
            <a:off x="7630370" y="-9"/>
            <a:ext cx="419740" cy="2188604"/>
            <a:chOff x="9169825" y="5104875"/>
            <a:chExt cx="315950" cy="1647425"/>
          </a:xfrm>
        </p:grpSpPr>
        <p:sp>
          <p:nvSpPr>
            <p:cNvPr id="2507" name="Google Shape;2507;p30"/>
            <p:cNvSpPr/>
            <p:nvPr/>
          </p:nvSpPr>
          <p:spPr>
            <a:xfrm>
              <a:off x="9321100" y="6522150"/>
              <a:ext cx="6950" cy="172500"/>
            </a:xfrm>
            <a:custGeom>
              <a:avLst/>
              <a:gdLst/>
              <a:ahLst/>
              <a:cxnLst/>
              <a:rect l="l" t="t" r="r" b="b"/>
              <a:pathLst>
                <a:path w="278" h="6900" extrusionOk="0">
                  <a:moveTo>
                    <a:pt x="1" y="0"/>
                  </a:moveTo>
                  <a:lnTo>
                    <a:pt x="1" y="6900"/>
                  </a:lnTo>
                  <a:lnTo>
                    <a:pt x="278" y="6900"/>
                  </a:lnTo>
                  <a:lnTo>
                    <a:pt x="27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0"/>
            <p:cNvSpPr/>
            <p:nvPr/>
          </p:nvSpPr>
          <p:spPr>
            <a:xfrm>
              <a:off x="9278675" y="6624525"/>
              <a:ext cx="94575" cy="127775"/>
            </a:xfrm>
            <a:custGeom>
              <a:avLst/>
              <a:gdLst/>
              <a:ahLst/>
              <a:cxnLst/>
              <a:rect l="l" t="t" r="r" b="b"/>
              <a:pathLst>
                <a:path w="3783" h="5111" extrusionOk="0">
                  <a:moveTo>
                    <a:pt x="1274" y="1"/>
                  </a:moveTo>
                  <a:lnTo>
                    <a:pt x="1" y="5111"/>
                  </a:lnTo>
                  <a:lnTo>
                    <a:pt x="3782" y="5111"/>
                  </a:lnTo>
                  <a:lnTo>
                    <a:pt x="23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0"/>
            <p:cNvSpPr/>
            <p:nvPr/>
          </p:nvSpPr>
          <p:spPr>
            <a:xfrm>
              <a:off x="9171675" y="5901850"/>
              <a:ext cx="309025" cy="571900"/>
            </a:xfrm>
            <a:custGeom>
              <a:avLst/>
              <a:gdLst/>
              <a:ahLst/>
              <a:cxnLst/>
              <a:rect l="l" t="t" r="r" b="b"/>
              <a:pathLst>
                <a:path w="12361" h="22876" extrusionOk="0">
                  <a:moveTo>
                    <a:pt x="960" y="0"/>
                  </a:moveTo>
                  <a:lnTo>
                    <a:pt x="776" y="18"/>
                  </a:lnTo>
                  <a:lnTo>
                    <a:pt x="591" y="74"/>
                  </a:lnTo>
                  <a:lnTo>
                    <a:pt x="425" y="166"/>
                  </a:lnTo>
                  <a:lnTo>
                    <a:pt x="277" y="277"/>
                  </a:lnTo>
                  <a:lnTo>
                    <a:pt x="167" y="424"/>
                  </a:lnTo>
                  <a:lnTo>
                    <a:pt x="75" y="590"/>
                  </a:lnTo>
                  <a:lnTo>
                    <a:pt x="19" y="756"/>
                  </a:lnTo>
                  <a:lnTo>
                    <a:pt x="1" y="959"/>
                  </a:lnTo>
                  <a:lnTo>
                    <a:pt x="1" y="21916"/>
                  </a:lnTo>
                  <a:lnTo>
                    <a:pt x="19" y="22119"/>
                  </a:lnTo>
                  <a:lnTo>
                    <a:pt x="75" y="22285"/>
                  </a:lnTo>
                  <a:lnTo>
                    <a:pt x="167" y="22451"/>
                  </a:lnTo>
                  <a:lnTo>
                    <a:pt x="277" y="22599"/>
                  </a:lnTo>
                  <a:lnTo>
                    <a:pt x="425" y="22709"/>
                  </a:lnTo>
                  <a:lnTo>
                    <a:pt x="591" y="22802"/>
                  </a:lnTo>
                  <a:lnTo>
                    <a:pt x="776" y="22857"/>
                  </a:lnTo>
                  <a:lnTo>
                    <a:pt x="960" y="22875"/>
                  </a:lnTo>
                  <a:lnTo>
                    <a:pt x="11420" y="22875"/>
                  </a:lnTo>
                  <a:lnTo>
                    <a:pt x="11604" y="22857"/>
                  </a:lnTo>
                  <a:lnTo>
                    <a:pt x="11789" y="22802"/>
                  </a:lnTo>
                  <a:lnTo>
                    <a:pt x="11955" y="22709"/>
                  </a:lnTo>
                  <a:lnTo>
                    <a:pt x="12084" y="22599"/>
                  </a:lnTo>
                  <a:lnTo>
                    <a:pt x="12195" y="22451"/>
                  </a:lnTo>
                  <a:lnTo>
                    <a:pt x="12287" y="22285"/>
                  </a:lnTo>
                  <a:lnTo>
                    <a:pt x="12342" y="22119"/>
                  </a:lnTo>
                  <a:lnTo>
                    <a:pt x="12361" y="21916"/>
                  </a:lnTo>
                  <a:lnTo>
                    <a:pt x="12361" y="959"/>
                  </a:lnTo>
                  <a:lnTo>
                    <a:pt x="12342" y="756"/>
                  </a:lnTo>
                  <a:lnTo>
                    <a:pt x="12287" y="590"/>
                  </a:lnTo>
                  <a:lnTo>
                    <a:pt x="12195" y="424"/>
                  </a:lnTo>
                  <a:lnTo>
                    <a:pt x="12084" y="277"/>
                  </a:lnTo>
                  <a:lnTo>
                    <a:pt x="11955" y="166"/>
                  </a:lnTo>
                  <a:lnTo>
                    <a:pt x="11789" y="74"/>
                  </a:lnTo>
                  <a:lnTo>
                    <a:pt x="11604" y="18"/>
                  </a:lnTo>
                  <a:lnTo>
                    <a:pt x="11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0"/>
            <p:cNvSpPr/>
            <p:nvPr/>
          </p:nvSpPr>
          <p:spPr>
            <a:xfrm>
              <a:off x="9268525" y="6467275"/>
              <a:ext cx="115800" cy="64125"/>
            </a:xfrm>
            <a:custGeom>
              <a:avLst/>
              <a:gdLst/>
              <a:ahLst/>
              <a:cxnLst/>
              <a:rect l="l" t="t" r="r" b="b"/>
              <a:pathLst>
                <a:path w="4632" h="2565" extrusionOk="0">
                  <a:moveTo>
                    <a:pt x="1" y="0"/>
                  </a:moveTo>
                  <a:lnTo>
                    <a:pt x="1" y="2232"/>
                  </a:lnTo>
                  <a:lnTo>
                    <a:pt x="1" y="2306"/>
                  </a:lnTo>
                  <a:lnTo>
                    <a:pt x="19" y="2362"/>
                  </a:lnTo>
                  <a:lnTo>
                    <a:pt x="56" y="2417"/>
                  </a:lnTo>
                  <a:lnTo>
                    <a:pt x="93" y="2472"/>
                  </a:lnTo>
                  <a:lnTo>
                    <a:pt x="148" y="2509"/>
                  </a:lnTo>
                  <a:lnTo>
                    <a:pt x="204" y="2546"/>
                  </a:lnTo>
                  <a:lnTo>
                    <a:pt x="259" y="2564"/>
                  </a:lnTo>
                  <a:lnTo>
                    <a:pt x="4373" y="2564"/>
                  </a:lnTo>
                  <a:lnTo>
                    <a:pt x="4428" y="2546"/>
                  </a:lnTo>
                  <a:lnTo>
                    <a:pt x="4484" y="2509"/>
                  </a:lnTo>
                  <a:lnTo>
                    <a:pt x="4539" y="2472"/>
                  </a:lnTo>
                  <a:lnTo>
                    <a:pt x="4576" y="2417"/>
                  </a:lnTo>
                  <a:lnTo>
                    <a:pt x="4594" y="2362"/>
                  </a:lnTo>
                  <a:lnTo>
                    <a:pt x="4631" y="2306"/>
                  </a:lnTo>
                  <a:lnTo>
                    <a:pt x="4631" y="2232"/>
                  </a:lnTo>
                  <a:lnTo>
                    <a:pt x="46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0"/>
            <p:cNvSpPr/>
            <p:nvPr/>
          </p:nvSpPr>
          <p:spPr>
            <a:xfrm>
              <a:off x="9287450" y="5855250"/>
              <a:ext cx="78875" cy="51225"/>
            </a:xfrm>
            <a:custGeom>
              <a:avLst/>
              <a:gdLst/>
              <a:ahLst/>
              <a:cxnLst/>
              <a:rect l="l" t="t" r="r" b="b"/>
              <a:pathLst>
                <a:path w="3155" h="2049" extrusionOk="0">
                  <a:moveTo>
                    <a:pt x="258" y="1"/>
                  </a:moveTo>
                  <a:lnTo>
                    <a:pt x="166" y="19"/>
                  </a:lnTo>
                  <a:lnTo>
                    <a:pt x="74" y="75"/>
                  </a:lnTo>
                  <a:lnTo>
                    <a:pt x="19" y="167"/>
                  </a:lnTo>
                  <a:lnTo>
                    <a:pt x="0" y="222"/>
                  </a:lnTo>
                  <a:lnTo>
                    <a:pt x="0" y="277"/>
                  </a:lnTo>
                  <a:lnTo>
                    <a:pt x="0" y="2048"/>
                  </a:lnTo>
                  <a:lnTo>
                    <a:pt x="3155" y="2048"/>
                  </a:lnTo>
                  <a:lnTo>
                    <a:pt x="3155" y="277"/>
                  </a:lnTo>
                  <a:lnTo>
                    <a:pt x="3136" y="167"/>
                  </a:lnTo>
                  <a:lnTo>
                    <a:pt x="3081" y="75"/>
                  </a:lnTo>
                  <a:lnTo>
                    <a:pt x="2989" y="19"/>
                  </a:lnTo>
                  <a:lnTo>
                    <a:pt x="29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0"/>
            <p:cNvSpPr/>
            <p:nvPr/>
          </p:nvSpPr>
          <p:spPr>
            <a:xfrm>
              <a:off x="9309575" y="5803150"/>
              <a:ext cx="33225" cy="51200"/>
            </a:xfrm>
            <a:custGeom>
              <a:avLst/>
              <a:gdLst/>
              <a:ahLst/>
              <a:cxnLst/>
              <a:rect l="l" t="t" r="r" b="b"/>
              <a:pathLst>
                <a:path w="1329" h="2048" extrusionOk="0">
                  <a:moveTo>
                    <a:pt x="665" y="0"/>
                  </a:moveTo>
                  <a:lnTo>
                    <a:pt x="536" y="19"/>
                  </a:lnTo>
                  <a:lnTo>
                    <a:pt x="407" y="55"/>
                  </a:lnTo>
                  <a:lnTo>
                    <a:pt x="296" y="111"/>
                  </a:lnTo>
                  <a:lnTo>
                    <a:pt x="185" y="203"/>
                  </a:lnTo>
                  <a:lnTo>
                    <a:pt x="111" y="295"/>
                  </a:lnTo>
                  <a:lnTo>
                    <a:pt x="56" y="406"/>
                  </a:lnTo>
                  <a:lnTo>
                    <a:pt x="1" y="535"/>
                  </a:lnTo>
                  <a:lnTo>
                    <a:pt x="1" y="664"/>
                  </a:lnTo>
                  <a:lnTo>
                    <a:pt x="19" y="830"/>
                  </a:lnTo>
                  <a:lnTo>
                    <a:pt x="56" y="1033"/>
                  </a:lnTo>
                  <a:lnTo>
                    <a:pt x="111" y="1273"/>
                  </a:lnTo>
                  <a:lnTo>
                    <a:pt x="204" y="1494"/>
                  </a:lnTo>
                  <a:lnTo>
                    <a:pt x="296" y="1697"/>
                  </a:lnTo>
                  <a:lnTo>
                    <a:pt x="425" y="1882"/>
                  </a:lnTo>
                  <a:lnTo>
                    <a:pt x="480" y="1956"/>
                  </a:lnTo>
                  <a:lnTo>
                    <a:pt x="554" y="1993"/>
                  </a:lnTo>
                  <a:lnTo>
                    <a:pt x="609" y="2029"/>
                  </a:lnTo>
                  <a:lnTo>
                    <a:pt x="683" y="2048"/>
                  </a:lnTo>
                  <a:lnTo>
                    <a:pt x="757" y="2029"/>
                  </a:lnTo>
                  <a:lnTo>
                    <a:pt x="812" y="1993"/>
                  </a:lnTo>
                  <a:lnTo>
                    <a:pt x="886" y="1956"/>
                  </a:lnTo>
                  <a:lnTo>
                    <a:pt x="942" y="1882"/>
                  </a:lnTo>
                  <a:lnTo>
                    <a:pt x="1052" y="1697"/>
                  </a:lnTo>
                  <a:lnTo>
                    <a:pt x="1144" y="1494"/>
                  </a:lnTo>
                  <a:lnTo>
                    <a:pt x="1218" y="1273"/>
                  </a:lnTo>
                  <a:lnTo>
                    <a:pt x="1274" y="1033"/>
                  </a:lnTo>
                  <a:lnTo>
                    <a:pt x="1310" y="830"/>
                  </a:lnTo>
                  <a:lnTo>
                    <a:pt x="1329" y="664"/>
                  </a:lnTo>
                  <a:lnTo>
                    <a:pt x="1310" y="535"/>
                  </a:lnTo>
                  <a:lnTo>
                    <a:pt x="1274" y="406"/>
                  </a:lnTo>
                  <a:lnTo>
                    <a:pt x="1218" y="295"/>
                  </a:lnTo>
                  <a:lnTo>
                    <a:pt x="1144" y="203"/>
                  </a:lnTo>
                  <a:lnTo>
                    <a:pt x="1034" y="111"/>
                  </a:lnTo>
                  <a:lnTo>
                    <a:pt x="923" y="55"/>
                  </a:lnTo>
                  <a:lnTo>
                    <a:pt x="794" y="19"/>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0"/>
            <p:cNvSpPr/>
            <p:nvPr/>
          </p:nvSpPr>
          <p:spPr>
            <a:xfrm>
              <a:off x="9174900" y="6006525"/>
              <a:ext cx="302125" cy="3725"/>
            </a:xfrm>
            <a:custGeom>
              <a:avLst/>
              <a:gdLst/>
              <a:ahLst/>
              <a:cxnLst/>
              <a:rect l="l" t="t" r="r" b="b"/>
              <a:pathLst>
                <a:path w="12085" h="149" extrusionOk="0">
                  <a:moveTo>
                    <a:pt x="1" y="1"/>
                  </a:moveTo>
                  <a:lnTo>
                    <a:pt x="1" y="148"/>
                  </a:lnTo>
                  <a:lnTo>
                    <a:pt x="12084" y="148"/>
                  </a:lnTo>
                  <a:lnTo>
                    <a:pt x="120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0"/>
            <p:cNvSpPr/>
            <p:nvPr/>
          </p:nvSpPr>
          <p:spPr>
            <a:xfrm>
              <a:off x="9169825" y="6097375"/>
              <a:ext cx="315950" cy="3725"/>
            </a:xfrm>
            <a:custGeom>
              <a:avLst/>
              <a:gdLst/>
              <a:ahLst/>
              <a:cxnLst/>
              <a:rect l="l" t="t" r="r" b="b"/>
              <a:pathLst>
                <a:path w="12638" h="149" extrusionOk="0">
                  <a:moveTo>
                    <a:pt x="1" y="1"/>
                  </a:moveTo>
                  <a:lnTo>
                    <a:pt x="1" y="149"/>
                  </a:lnTo>
                  <a:lnTo>
                    <a:pt x="12638" y="149"/>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0"/>
            <p:cNvSpPr/>
            <p:nvPr/>
          </p:nvSpPr>
          <p:spPr>
            <a:xfrm>
              <a:off x="9169825" y="6188250"/>
              <a:ext cx="315950" cy="4175"/>
            </a:xfrm>
            <a:custGeom>
              <a:avLst/>
              <a:gdLst/>
              <a:ahLst/>
              <a:cxnLst/>
              <a:rect l="l" t="t" r="r" b="b"/>
              <a:pathLst>
                <a:path w="12638" h="167" extrusionOk="0">
                  <a:moveTo>
                    <a:pt x="1" y="0"/>
                  </a:moveTo>
                  <a:lnTo>
                    <a:pt x="1" y="166"/>
                  </a:lnTo>
                  <a:lnTo>
                    <a:pt x="12638" y="166"/>
                  </a:lnTo>
                  <a:lnTo>
                    <a:pt x="1263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0"/>
            <p:cNvSpPr/>
            <p:nvPr/>
          </p:nvSpPr>
          <p:spPr>
            <a:xfrm>
              <a:off x="9169825" y="6279550"/>
              <a:ext cx="315950" cy="3725"/>
            </a:xfrm>
            <a:custGeom>
              <a:avLst/>
              <a:gdLst/>
              <a:ahLst/>
              <a:cxnLst/>
              <a:rect l="l" t="t" r="r" b="b"/>
              <a:pathLst>
                <a:path w="12638" h="149" extrusionOk="0">
                  <a:moveTo>
                    <a:pt x="1" y="1"/>
                  </a:moveTo>
                  <a:lnTo>
                    <a:pt x="1" y="148"/>
                  </a:lnTo>
                  <a:lnTo>
                    <a:pt x="12638" y="148"/>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0"/>
            <p:cNvSpPr/>
            <p:nvPr/>
          </p:nvSpPr>
          <p:spPr>
            <a:xfrm>
              <a:off x="9174900" y="6370425"/>
              <a:ext cx="302125" cy="3700"/>
            </a:xfrm>
            <a:custGeom>
              <a:avLst/>
              <a:gdLst/>
              <a:ahLst/>
              <a:cxnLst/>
              <a:rect l="l" t="t" r="r" b="b"/>
              <a:pathLst>
                <a:path w="12085" h="148" extrusionOk="0">
                  <a:moveTo>
                    <a:pt x="1" y="0"/>
                  </a:moveTo>
                  <a:lnTo>
                    <a:pt x="1" y="148"/>
                  </a:lnTo>
                  <a:lnTo>
                    <a:pt x="12084" y="148"/>
                  </a:lnTo>
                  <a:lnTo>
                    <a:pt x="1208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0"/>
            <p:cNvSpPr/>
            <p:nvPr/>
          </p:nvSpPr>
          <p:spPr>
            <a:xfrm>
              <a:off x="9322500" y="5104875"/>
              <a:ext cx="6925" cy="698300"/>
            </a:xfrm>
            <a:custGeom>
              <a:avLst/>
              <a:gdLst/>
              <a:ahLst/>
              <a:cxnLst/>
              <a:rect l="l" t="t" r="r" b="b"/>
              <a:pathLst>
                <a:path w="277" h="27932" extrusionOk="0">
                  <a:moveTo>
                    <a:pt x="0" y="1"/>
                  </a:moveTo>
                  <a:lnTo>
                    <a:pt x="0" y="27931"/>
                  </a:lnTo>
                  <a:lnTo>
                    <a:pt x="277" y="27931"/>
                  </a:lnTo>
                  <a:lnTo>
                    <a:pt x="27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9" name="Google Shape;2519;p30"/>
          <p:cNvGrpSpPr/>
          <p:nvPr/>
        </p:nvGrpSpPr>
        <p:grpSpPr>
          <a:xfrm rot="10450454" flipH="1">
            <a:off x="-1006080" y="447991"/>
            <a:ext cx="3261474" cy="1631312"/>
            <a:chOff x="-449225" y="436955"/>
            <a:chExt cx="3261590" cy="1631370"/>
          </a:xfrm>
        </p:grpSpPr>
        <p:sp>
          <p:nvSpPr>
            <p:cNvPr id="2520" name="Google Shape;2520;p30"/>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1" name="Google Shape;2521;p30"/>
            <p:cNvGrpSpPr/>
            <p:nvPr/>
          </p:nvGrpSpPr>
          <p:grpSpPr>
            <a:xfrm>
              <a:off x="2464214" y="951103"/>
              <a:ext cx="314426" cy="304947"/>
              <a:chOff x="5013725" y="2633775"/>
              <a:chExt cx="422900" cy="410150"/>
            </a:xfrm>
          </p:grpSpPr>
          <p:sp>
            <p:nvSpPr>
              <p:cNvPr id="2522" name="Google Shape;2522;p30"/>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0"/>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4" name="Google Shape;2524;p30"/>
            <p:cNvGrpSpPr/>
            <p:nvPr/>
          </p:nvGrpSpPr>
          <p:grpSpPr>
            <a:xfrm>
              <a:off x="2497939" y="1763378"/>
              <a:ext cx="314426" cy="304947"/>
              <a:chOff x="5013725" y="2633775"/>
              <a:chExt cx="422900" cy="410150"/>
            </a:xfrm>
          </p:grpSpPr>
          <p:sp>
            <p:nvSpPr>
              <p:cNvPr id="2525" name="Google Shape;2525;p30"/>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0"/>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7" name="Google Shape;2527;p30"/>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8" name="Google Shape;2528;p30"/>
            <p:cNvGrpSpPr/>
            <p:nvPr/>
          </p:nvGrpSpPr>
          <p:grpSpPr>
            <a:xfrm>
              <a:off x="1357005" y="1640480"/>
              <a:ext cx="174066" cy="168818"/>
              <a:chOff x="5013725" y="2633775"/>
              <a:chExt cx="422900" cy="410150"/>
            </a:xfrm>
          </p:grpSpPr>
          <p:sp>
            <p:nvSpPr>
              <p:cNvPr id="2529" name="Google Shape;2529;p30"/>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0"/>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1" name="Google Shape;2531;p30"/>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2" name="Google Shape;2532;p30"/>
          <p:cNvSpPr/>
          <p:nvPr/>
        </p:nvSpPr>
        <p:spPr>
          <a:xfrm>
            <a:off x="2744975" y="4462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0"/>
          <p:cNvSpPr/>
          <p:nvPr/>
        </p:nvSpPr>
        <p:spPr>
          <a:xfrm>
            <a:off x="344350" y="2866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0"/>
          <p:cNvSpPr/>
          <p:nvPr/>
        </p:nvSpPr>
        <p:spPr>
          <a:xfrm>
            <a:off x="5592625" y="19143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0"/>
          <p:cNvSpPr/>
          <p:nvPr/>
        </p:nvSpPr>
        <p:spPr>
          <a:xfrm>
            <a:off x="8726350" y="20202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536"/>
        <p:cNvGrpSpPr/>
        <p:nvPr/>
      </p:nvGrpSpPr>
      <p:grpSpPr>
        <a:xfrm>
          <a:off x="0" y="0"/>
          <a:ext cx="0" cy="0"/>
          <a:chOff x="0" y="0"/>
          <a:chExt cx="0" cy="0"/>
        </a:xfrm>
      </p:grpSpPr>
      <p:pic>
        <p:nvPicPr>
          <p:cNvPr id="2537" name="Google Shape;2537;p31"/>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2538" name="Google Shape;2538;p31"/>
          <p:cNvSpPr/>
          <p:nvPr/>
        </p:nvSpPr>
        <p:spPr>
          <a:xfrm>
            <a:off x="284188" y="1700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1"/>
          <p:cNvSpPr/>
          <p:nvPr/>
        </p:nvSpPr>
        <p:spPr>
          <a:xfrm>
            <a:off x="1646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0" name="Google Shape;2540;p31"/>
          <p:cNvGrpSpPr/>
          <p:nvPr/>
        </p:nvGrpSpPr>
        <p:grpSpPr>
          <a:xfrm rot="5400000" flipH="1">
            <a:off x="-691282" y="2810120"/>
            <a:ext cx="3261590" cy="1631370"/>
            <a:chOff x="-449225" y="436955"/>
            <a:chExt cx="3261590" cy="1631370"/>
          </a:xfrm>
        </p:grpSpPr>
        <p:sp>
          <p:nvSpPr>
            <p:cNvPr id="2541" name="Google Shape;2541;p31"/>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2" name="Google Shape;2542;p31"/>
            <p:cNvGrpSpPr/>
            <p:nvPr/>
          </p:nvGrpSpPr>
          <p:grpSpPr>
            <a:xfrm>
              <a:off x="2464214" y="951103"/>
              <a:ext cx="314426" cy="304947"/>
              <a:chOff x="5013725" y="2633775"/>
              <a:chExt cx="422900" cy="410150"/>
            </a:xfrm>
          </p:grpSpPr>
          <p:sp>
            <p:nvSpPr>
              <p:cNvPr id="2543" name="Google Shape;2543;p31"/>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1"/>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5" name="Google Shape;2545;p31"/>
            <p:cNvGrpSpPr/>
            <p:nvPr/>
          </p:nvGrpSpPr>
          <p:grpSpPr>
            <a:xfrm>
              <a:off x="2497939" y="1763378"/>
              <a:ext cx="314426" cy="304947"/>
              <a:chOff x="5013725" y="2633775"/>
              <a:chExt cx="422900" cy="410150"/>
            </a:xfrm>
          </p:grpSpPr>
          <p:sp>
            <p:nvSpPr>
              <p:cNvPr id="2546" name="Google Shape;2546;p31"/>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1"/>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8" name="Google Shape;2548;p31"/>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9" name="Google Shape;2549;p31"/>
            <p:cNvGrpSpPr/>
            <p:nvPr/>
          </p:nvGrpSpPr>
          <p:grpSpPr>
            <a:xfrm>
              <a:off x="1357005" y="1640480"/>
              <a:ext cx="174066" cy="168818"/>
              <a:chOff x="5013725" y="2633775"/>
              <a:chExt cx="422900" cy="410150"/>
            </a:xfrm>
          </p:grpSpPr>
          <p:sp>
            <p:nvSpPr>
              <p:cNvPr id="2550" name="Google Shape;2550;p31"/>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1"/>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2" name="Google Shape;2552;p31"/>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3" name="Google Shape;2553;p31"/>
          <p:cNvGrpSpPr/>
          <p:nvPr/>
        </p:nvGrpSpPr>
        <p:grpSpPr>
          <a:xfrm>
            <a:off x="7650442" y="3744300"/>
            <a:ext cx="1571958" cy="1610184"/>
            <a:chOff x="-3128300" y="3184750"/>
            <a:chExt cx="1745650" cy="1788100"/>
          </a:xfrm>
        </p:grpSpPr>
        <p:sp>
          <p:nvSpPr>
            <p:cNvPr id="2554" name="Google Shape;2554;p31"/>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1"/>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6" name="Google Shape;2556;p31"/>
          <p:cNvGrpSpPr/>
          <p:nvPr/>
        </p:nvGrpSpPr>
        <p:grpSpPr>
          <a:xfrm flipH="1">
            <a:off x="-28360" y="3630633"/>
            <a:ext cx="1759549" cy="1514815"/>
            <a:chOff x="-5379400" y="3590150"/>
            <a:chExt cx="1532575" cy="1319525"/>
          </a:xfrm>
        </p:grpSpPr>
        <p:sp>
          <p:nvSpPr>
            <p:cNvPr id="2557" name="Google Shape;2557;p31"/>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1"/>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9" name="Google Shape;2559;p31"/>
          <p:cNvGrpSpPr/>
          <p:nvPr/>
        </p:nvGrpSpPr>
        <p:grpSpPr>
          <a:xfrm>
            <a:off x="8080921" y="-2"/>
            <a:ext cx="657640" cy="1217404"/>
            <a:chOff x="144023" y="-1757"/>
            <a:chExt cx="959497" cy="1776195"/>
          </a:xfrm>
        </p:grpSpPr>
        <p:cxnSp>
          <p:nvCxnSpPr>
            <p:cNvPr id="2560" name="Google Shape;2560;p31"/>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2561" name="Google Shape;2561;p31"/>
            <p:cNvGrpSpPr/>
            <p:nvPr/>
          </p:nvGrpSpPr>
          <p:grpSpPr>
            <a:xfrm>
              <a:off x="144023" y="386441"/>
              <a:ext cx="959497" cy="1387997"/>
              <a:chOff x="5304550" y="274025"/>
              <a:chExt cx="1135500" cy="1642600"/>
            </a:xfrm>
          </p:grpSpPr>
          <p:sp>
            <p:nvSpPr>
              <p:cNvPr id="2562" name="Google Shape;2562;p31"/>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1"/>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1"/>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1"/>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1"/>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1"/>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1"/>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1"/>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1"/>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1"/>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1"/>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1"/>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1"/>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1"/>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1"/>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1"/>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1"/>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1"/>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1"/>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1"/>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1"/>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1"/>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1"/>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85" name="Google Shape;2585;p31"/>
          <p:cNvSpPr/>
          <p:nvPr/>
        </p:nvSpPr>
        <p:spPr>
          <a:xfrm>
            <a:off x="1116200" y="6653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1"/>
          <p:cNvSpPr/>
          <p:nvPr/>
        </p:nvSpPr>
        <p:spPr>
          <a:xfrm>
            <a:off x="6780675" y="4749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1"/>
          <p:cNvSpPr/>
          <p:nvPr/>
        </p:nvSpPr>
        <p:spPr>
          <a:xfrm>
            <a:off x="8738550" y="166870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1"/>
          <p:cNvSpPr/>
          <p:nvPr/>
        </p:nvSpPr>
        <p:spPr>
          <a:xfrm>
            <a:off x="5461950"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9" name="Google Shape;2589;p31"/>
          <p:cNvGrpSpPr/>
          <p:nvPr/>
        </p:nvGrpSpPr>
        <p:grpSpPr>
          <a:xfrm>
            <a:off x="8780220" y="2165551"/>
            <a:ext cx="216102" cy="209587"/>
            <a:chOff x="375445" y="3222151"/>
            <a:chExt cx="216102" cy="209587"/>
          </a:xfrm>
        </p:grpSpPr>
        <p:sp>
          <p:nvSpPr>
            <p:cNvPr id="2590" name="Google Shape;2590;p31"/>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1"/>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2" name="Google Shape;2592;p31"/>
          <p:cNvGrpSpPr/>
          <p:nvPr/>
        </p:nvGrpSpPr>
        <p:grpSpPr>
          <a:xfrm>
            <a:off x="8430787" y="3003983"/>
            <a:ext cx="156307" cy="151594"/>
            <a:chOff x="375445" y="3222151"/>
            <a:chExt cx="216102" cy="209587"/>
          </a:xfrm>
        </p:grpSpPr>
        <p:sp>
          <p:nvSpPr>
            <p:cNvPr id="2593" name="Google Shape;2593;p31"/>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1"/>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5" name="Google Shape;2595;p31"/>
          <p:cNvGrpSpPr/>
          <p:nvPr/>
        </p:nvGrpSpPr>
        <p:grpSpPr>
          <a:xfrm>
            <a:off x="8734331" y="2677833"/>
            <a:ext cx="156328" cy="151594"/>
            <a:chOff x="375445" y="3222151"/>
            <a:chExt cx="216102" cy="209587"/>
          </a:xfrm>
        </p:grpSpPr>
        <p:sp>
          <p:nvSpPr>
            <p:cNvPr id="2596" name="Google Shape;2596;p31"/>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1"/>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09-Feb-22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73418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09-Feb-22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206216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09-Feb-22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661182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0" name="Google Shape;10;p2"/>
          <p:cNvSpPr txBox="1">
            <a:spLocks noGrp="1"/>
          </p:cNvSpPr>
          <p:nvPr>
            <p:ph type="ctrTitle"/>
          </p:nvPr>
        </p:nvSpPr>
        <p:spPr>
          <a:xfrm>
            <a:off x="711150" y="1482746"/>
            <a:ext cx="6350100" cy="1610100"/>
          </a:xfrm>
          <a:prstGeom prst="rect">
            <a:avLst/>
          </a:prstGeom>
        </p:spPr>
        <p:txBody>
          <a:bodyPr spcFirstLastPara="1" wrap="square" lIns="91425" tIns="91425" rIns="91425" bIns="91425" anchor="b" anchorCtr="0">
            <a:noAutofit/>
          </a:bodyPr>
          <a:lstStyle>
            <a:lvl1pPr lvl="0" algn="l">
              <a:lnSpc>
                <a:spcPct val="80000"/>
              </a:lnSpc>
              <a:spcBef>
                <a:spcPts val="0"/>
              </a:spcBef>
              <a:spcAft>
                <a:spcPts val="0"/>
              </a:spcAft>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p:nvPr/>
        </p:nvSpPr>
        <p:spPr>
          <a:xfrm>
            <a:off x="13755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820800" y="2020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17513" y="27879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054000" y="7510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81911" y="457299"/>
            <a:ext cx="62349" cy="220270"/>
          </a:xfrm>
          <a:custGeom>
            <a:avLst/>
            <a:gdLst/>
            <a:ahLst/>
            <a:cxnLst/>
            <a:rect l="l" t="t" r="r" b="b"/>
            <a:pathLst>
              <a:path w="3821" h="13499" extrusionOk="0">
                <a:moveTo>
                  <a:pt x="1706" y="1"/>
                </a:moveTo>
                <a:lnTo>
                  <a:pt x="1187" y="20"/>
                </a:lnTo>
                <a:lnTo>
                  <a:pt x="779" y="75"/>
                </a:lnTo>
                <a:lnTo>
                  <a:pt x="557" y="112"/>
                </a:lnTo>
                <a:lnTo>
                  <a:pt x="353" y="168"/>
                </a:lnTo>
                <a:lnTo>
                  <a:pt x="297" y="205"/>
                </a:lnTo>
                <a:lnTo>
                  <a:pt x="260" y="279"/>
                </a:lnTo>
                <a:lnTo>
                  <a:pt x="223" y="390"/>
                </a:lnTo>
                <a:lnTo>
                  <a:pt x="186" y="539"/>
                </a:lnTo>
                <a:lnTo>
                  <a:pt x="112" y="928"/>
                </a:lnTo>
                <a:lnTo>
                  <a:pt x="75" y="1447"/>
                </a:lnTo>
                <a:lnTo>
                  <a:pt x="38" y="2059"/>
                </a:lnTo>
                <a:lnTo>
                  <a:pt x="19" y="2764"/>
                </a:lnTo>
                <a:lnTo>
                  <a:pt x="1" y="4358"/>
                </a:lnTo>
                <a:lnTo>
                  <a:pt x="1" y="6101"/>
                </a:lnTo>
                <a:lnTo>
                  <a:pt x="38" y="7862"/>
                </a:lnTo>
                <a:lnTo>
                  <a:pt x="112" y="10847"/>
                </a:lnTo>
                <a:lnTo>
                  <a:pt x="130" y="11163"/>
                </a:lnTo>
                <a:lnTo>
                  <a:pt x="186" y="12275"/>
                </a:lnTo>
                <a:lnTo>
                  <a:pt x="3820" y="13499"/>
                </a:lnTo>
                <a:lnTo>
                  <a:pt x="3616" y="12127"/>
                </a:lnTo>
                <a:lnTo>
                  <a:pt x="19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rot="9836571">
            <a:off x="6946048" y="-143539"/>
            <a:ext cx="3261636" cy="1631393"/>
            <a:chOff x="-449225" y="436955"/>
            <a:chExt cx="3261590" cy="1631370"/>
          </a:xfrm>
        </p:grpSpPr>
        <p:sp>
          <p:nvSpPr>
            <p:cNvPr id="17" name="Google Shape;17;p2"/>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2464214" y="951103"/>
              <a:ext cx="314426" cy="304947"/>
              <a:chOff x="5013725" y="2633775"/>
              <a:chExt cx="422900" cy="410150"/>
            </a:xfrm>
          </p:grpSpPr>
          <p:sp>
            <p:nvSpPr>
              <p:cNvPr id="19" name="Google Shape;19;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2497939" y="1763378"/>
              <a:ext cx="314426" cy="304947"/>
              <a:chOff x="5013725" y="2633775"/>
              <a:chExt cx="422900" cy="410150"/>
            </a:xfrm>
          </p:grpSpPr>
          <p:sp>
            <p:nvSpPr>
              <p:cNvPr id="22" name="Google Shape;22;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1357005" y="1640480"/>
              <a:ext cx="174066" cy="168818"/>
              <a:chOff x="5013725" y="2633775"/>
              <a:chExt cx="422900" cy="410150"/>
            </a:xfrm>
          </p:grpSpPr>
          <p:sp>
            <p:nvSpPr>
              <p:cNvPr id="26" name="Google Shape;26;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8757138" y="17875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a:off x="-50" y="4276932"/>
            <a:ext cx="9144100" cy="860150"/>
            <a:chOff x="0" y="4327950"/>
            <a:chExt cx="9144100" cy="860150"/>
          </a:xfrm>
        </p:grpSpPr>
        <p:grpSp>
          <p:nvGrpSpPr>
            <p:cNvPr id="31" name="Google Shape;31;p2"/>
            <p:cNvGrpSpPr/>
            <p:nvPr/>
          </p:nvGrpSpPr>
          <p:grpSpPr>
            <a:xfrm>
              <a:off x="0" y="4327950"/>
              <a:ext cx="4552475" cy="860150"/>
              <a:chOff x="1262800" y="4616725"/>
              <a:chExt cx="4552475" cy="860150"/>
            </a:xfrm>
          </p:grpSpPr>
          <p:sp>
            <p:nvSpPr>
              <p:cNvPr id="32" name="Google Shape;32;p2"/>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4591625" y="4327950"/>
              <a:ext cx="4552475" cy="860150"/>
              <a:chOff x="1262800" y="4616725"/>
              <a:chExt cx="4552475" cy="860150"/>
            </a:xfrm>
          </p:grpSpPr>
          <p:sp>
            <p:nvSpPr>
              <p:cNvPr id="54" name="Google Shape;54;p2"/>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 name="Google Shape;75;p2"/>
          <p:cNvSpPr txBox="1">
            <a:spLocks noGrp="1"/>
          </p:cNvSpPr>
          <p:nvPr>
            <p:ph type="subTitle" idx="1"/>
          </p:nvPr>
        </p:nvSpPr>
        <p:spPr>
          <a:xfrm>
            <a:off x="875618" y="3184738"/>
            <a:ext cx="4528800" cy="365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76" name="Google Shape;76;p2"/>
          <p:cNvGrpSpPr/>
          <p:nvPr/>
        </p:nvGrpSpPr>
        <p:grpSpPr>
          <a:xfrm flipH="1">
            <a:off x="-104560" y="3744300"/>
            <a:ext cx="1571958" cy="1610184"/>
            <a:chOff x="-3128300" y="3184750"/>
            <a:chExt cx="1745650" cy="1788100"/>
          </a:xfrm>
        </p:grpSpPr>
        <p:sp>
          <p:nvSpPr>
            <p:cNvPr id="77" name="Google Shape;77;p2"/>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287904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09-Feb-22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40571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09-Feb-22</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648730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09-Feb-22</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346062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09-Feb-22</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5406180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09-Feb-22</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873372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09-Feb-22</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298029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09-Feb-22</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28563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09-Feb-22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601484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09-Feb-22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84767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pic>
        <p:nvPicPr>
          <p:cNvPr id="80" name="Google Shape;80;p3"/>
          <p:cNvPicPr preferRelativeResize="0"/>
          <p:nvPr/>
        </p:nvPicPr>
        <p:blipFill>
          <a:blip r:embed="rId2">
            <a:alphaModFix amt="20000"/>
          </a:blip>
          <a:stretch>
            <a:fillRect/>
          </a:stretch>
        </p:blipFill>
        <p:spPr>
          <a:xfrm>
            <a:off x="0" y="0"/>
            <a:ext cx="9144000" cy="5143511"/>
          </a:xfrm>
          <a:prstGeom prst="rect">
            <a:avLst/>
          </a:prstGeom>
          <a:noFill/>
          <a:ln>
            <a:noFill/>
          </a:ln>
        </p:spPr>
      </p:pic>
      <p:grpSp>
        <p:nvGrpSpPr>
          <p:cNvPr id="81" name="Google Shape;81;p3"/>
          <p:cNvGrpSpPr/>
          <p:nvPr/>
        </p:nvGrpSpPr>
        <p:grpSpPr>
          <a:xfrm rot="2550458" flipH="1">
            <a:off x="7917287" y="3528810"/>
            <a:ext cx="3261646" cy="1631398"/>
            <a:chOff x="-449225" y="436955"/>
            <a:chExt cx="3261590" cy="1631370"/>
          </a:xfrm>
        </p:grpSpPr>
        <p:sp>
          <p:nvSpPr>
            <p:cNvPr id="82" name="Google Shape;82;p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3"/>
            <p:cNvGrpSpPr/>
            <p:nvPr/>
          </p:nvGrpSpPr>
          <p:grpSpPr>
            <a:xfrm>
              <a:off x="2464214" y="951103"/>
              <a:ext cx="314426" cy="304947"/>
              <a:chOff x="5013725" y="2633775"/>
              <a:chExt cx="422900" cy="410150"/>
            </a:xfrm>
          </p:grpSpPr>
          <p:sp>
            <p:nvSpPr>
              <p:cNvPr id="84" name="Google Shape;84;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3"/>
            <p:cNvGrpSpPr/>
            <p:nvPr/>
          </p:nvGrpSpPr>
          <p:grpSpPr>
            <a:xfrm>
              <a:off x="2497939" y="1763378"/>
              <a:ext cx="314426" cy="304947"/>
              <a:chOff x="5013725" y="2633775"/>
              <a:chExt cx="422900" cy="410150"/>
            </a:xfrm>
          </p:grpSpPr>
          <p:sp>
            <p:nvSpPr>
              <p:cNvPr id="87" name="Google Shape;87;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3"/>
            <p:cNvGrpSpPr/>
            <p:nvPr/>
          </p:nvGrpSpPr>
          <p:grpSpPr>
            <a:xfrm>
              <a:off x="1357005" y="1640480"/>
              <a:ext cx="174066" cy="168818"/>
              <a:chOff x="5013725" y="2633775"/>
              <a:chExt cx="422900" cy="410150"/>
            </a:xfrm>
          </p:grpSpPr>
          <p:sp>
            <p:nvSpPr>
              <p:cNvPr id="91" name="Google Shape;91;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3"/>
          <p:cNvSpPr txBox="1">
            <a:spLocks noGrp="1"/>
          </p:cNvSpPr>
          <p:nvPr>
            <p:ph type="title"/>
          </p:nvPr>
        </p:nvSpPr>
        <p:spPr>
          <a:xfrm>
            <a:off x="1778250" y="2472575"/>
            <a:ext cx="55875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5" name="Google Shape;95;p3"/>
          <p:cNvSpPr txBox="1">
            <a:spLocks noGrp="1"/>
          </p:cNvSpPr>
          <p:nvPr>
            <p:ph type="title" idx="2" hasCustomPrompt="1"/>
          </p:nvPr>
        </p:nvSpPr>
        <p:spPr>
          <a:xfrm>
            <a:off x="4040550" y="1309273"/>
            <a:ext cx="10629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4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6" name="Google Shape;96;p3"/>
          <p:cNvSpPr txBox="1">
            <a:spLocks noGrp="1"/>
          </p:cNvSpPr>
          <p:nvPr>
            <p:ph type="subTitle" idx="1"/>
          </p:nvPr>
        </p:nvSpPr>
        <p:spPr>
          <a:xfrm>
            <a:off x="2038200" y="3433968"/>
            <a:ext cx="50676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97" name="Google Shape;97;p3"/>
          <p:cNvGrpSpPr/>
          <p:nvPr/>
        </p:nvGrpSpPr>
        <p:grpSpPr>
          <a:xfrm>
            <a:off x="-50" y="4262993"/>
            <a:ext cx="9144100" cy="860150"/>
            <a:chOff x="0" y="4327950"/>
            <a:chExt cx="9144100" cy="860150"/>
          </a:xfrm>
        </p:grpSpPr>
        <p:grpSp>
          <p:nvGrpSpPr>
            <p:cNvPr id="98" name="Google Shape;98;p3"/>
            <p:cNvGrpSpPr/>
            <p:nvPr/>
          </p:nvGrpSpPr>
          <p:grpSpPr>
            <a:xfrm>
              <a:off x="0" y="4327950"/>
              <a:ext cx="4552475" cy="860150"/>
              <a:chOff x="1262800" y="4616725"/>
              <a:chExt cx="4552475" cy="860150"/>
            </a:xfrm>
          </p:grpSpPr>
          <p:sp>
            <p:nvSpPr>
              <p:cNvPr id="99" name="Google Shape;99;p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3"/>
            <p:cNvGrpSpPr/>
            <p:nvPr/>
          </p:nvGrpSpPr>
          <p:grpSpPr>
            <a:xfrm>
              <a:off x="4591625" y="4327950"/>
              <a:ext cx="4552475" cy="860150"/>
              <a:chOff x="1262800" y="4616725"/>
              <a:chExt cx="4552475" cy="860150"/>
            </a:xfrm>
          </p:grpSpPr>
          <p:sp>
            <p:nvSpPr>
              <p:cNvPr id="121" name="Google Shape;121;p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 name="Google Shape;142;p3"/>
          <p:cNvGrpSpPr/>
          <p:nvPr/>
        </p:nvGrpSpPr>
        <p:grpSpPr>
          <a:xfrm>
            <a:off x="7679467" y="3744300"/>
            <a:ext cx="1571958" cy="1610184"/>
            <a:chOff x="-3128300" y="3184750"/>
            <a:chExt cx="1745650" cy="1788100"/>
          </a:xfrm>
        </p:grpSpPr>
        <p:sp>
          <p:nvSpPr>
            <p:cNvPr id="143" name="Google Shape;143;p3"/>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3"/>
          <p:cNvGrpSpPr/>
          <p:nvPr/>
        </p:nvGrpSpPr>
        <p:grpSpPr>
          <a:xfrm flipH="1">
            <a:off x="-28360" y="3683246"/>
            <a:ext cx="1759549" cy="1514815"/>
            <a:chOff x="-5379400" y="3590150"/>
            <a:chExt cx="1532575" cy="1319525"/>
          </a:xfrm>
        </p:grpSpPr>
        <p:sp>
          <p:nvSpPr>
            <p:cNvPr id="146" name="Google Shape;146;p3"/>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3"/>
          <p:cNvSpPr/>
          <p:nvPr/>
        </p:nvSpPr>
        <p:spPr>
          <a:xfrm>
            <a:off x="509200" y="2226621"/>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3"/>
          <p:cNvGrpSpPr/>
          <p:nvPr/>
        </p:nvGrpSpPr>
        <p:grpSpPr>
          <a:xfrm>
            <a:off x="-982625" y="360755"/>
            <a:ext cx="3261590" cy="1631370"/>
            <a:chOff x="-449225" y="436955"/>
            <a:chExt cx="3261590" cy="1631370"/>
          </a:xfrm>
        </p:grpSpPr>
        <p:sp>
          <p:nvSpPr>
            <p:cNvPr id="150" name="Google Shape;150;p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3"/>
            <p:cNvGrpSpPr/>
            <p:nvPr/>
          </p:nvGrpSpPr>
          <p:grpSpPr>
            <a:xfrm>
              <a:off x="2464214" y="951103"/>
              <a:ext cx="314426" cy="304947"/>
              <a:chOff x="5013725" y="2633775"/>
              <a:chExt cx="422900" cy="410150"/>
            </a:xfrm>
          </p:grpSpPr>
          <p:sp>
            <p:nvSpPr>
              <p:cNvPr id="152" name="Google Shape;152;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3"/>
            <p:cNvGrpSpPr/>
            <p:nvPr/>
          </p:nvGrpSpPr>
          <p:grpSpPr>
            <a:xfrm>
              <a:off x="2497939" y="1763378"/>
              <a:ext cx="314426" cy="304947"/>
              <a:chOff x="5013725" y="2633775"/>
              <a:chExt cx="422900" cy="410150"/>
            </a:xfrm>
          </p:grpSpPr>
          <p:sp>
            <p:nvSpPr>
              <p:cNvPr id="155" name="Google Shape;155;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3"/>
            <p:cNvGrpSpPr/>
            <p:nvPr/>
          </p:nvGrpSpPr>
          <p:grpSpPr>
            <a:xfrm>
              <a:off x="1357005" y="1640480"/>
              <a:ext cx="174066" cy="168818"/>
              <a:chOff x="5013725" y="2633775"/>
              <a:chExt cx="422900" cy="410150"/>
            </a:xfrm>
          </p:grpSpPr>
          <p:sp>
            <p:nvSpPr>
              <p:cNvPr id="159" name="Google Shape;159;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3"/>
          <p:cNvGrpSpPr/>
          <p:nvPr/>
        </p:nvGrpSpPr>
        <p:grpSpPr>
          <a:xfrm>
            <a:off x="8430470" y="391"/>
            <a:ext cx="419740" cy="2188604"/>
            <a:chOff x="9169825" y="5104875"/>
            <a:chExt cx="315950" cy="1647425"/>
          </a:xfrm>
        </p:grpSpPr>
        <p:sp>
          <p:nvSpPr>
            <p:cNvPr id="163" name="Google Shape;163;p3"/>
            <p:cNvSpPr/>
            <p:nvPr/>
          </p:nvSpPr>
          <p:spPr>
            <a:xfrm>
              <a:off x="9321100" y="6522150"/>
              <a:ext cx="6950" cy="172500"/>
            </a:xfrm>
            <a:custGeom>
              <a:avLst/>
              <a:gdLst/>
              <a:ahLst/>
              <a:cxnLst/>
              <a:rect l="l" t="t" r="r" b="b"/>
              <a:pathLst>
                <a:path w="278" h="6900" extrusionOk="0">
                  <a:moveTo>
                    <a:pt x="1" y="0"/>
                  </a:moveTo>
                  <a:lnTo>
                    <a:pt x="1" y="6900"/>
                  </a:lnTo>
                  <a:lnTo>
                    <a:pt x="278" y="6900"/>
                  </a:lnTo>
                  <a:lnTo>
                    <a:pt x="27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9278675" y="6624525"/>
              <a:ext cx="94575" cy="127775"/>
            </a:xfrm>
            <a:custGeom>
              <a:avLst/>
              <a:gdLst/>
              <a:ahLst/>
              <a:cxnLst/>
              <a:rect l="l" t="t" r="r" b="b"/>
              <a:pathLst>
                <a:path w="3783" h="5111" extrusionOk="0">
                  <a:moveTo>
                    <a:pt x="1274" y="1"/>
                  </a:moveTo>
                  <a:lnTo>
                    <a:pt x="1" y="5111"/>
                  </a:lnTo>
                  <a:lnTo>
                    <a:pt x="3782" y="5111"/>
                  </a:lnTo>
                  <a:lnTo>
                    <a:pt x="23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9171675" y="5901850"/>
              <a:ext cx="309025" cy="571900"/>
            </a:xfrm>
            <a:custGeom>
              <a:avLst/>
              <a:gdLst/>
              <a:ahLst/>
              <a:cxnLst/>
              <a:rect l="l" t="t" r="r" b="b"/>
              <a:pathLst>
                <a:path w="12361" h="22876" extrusionOk="0">
                  <a:moveTo>
                    <a:pt x="960" y="0"/>
                  </a:moveTo>
                  <a:lnTo>
                    <a:pt x="776" y="18"/>
                  </a:lnTo>
                  <a:lnTo>
                    <a:pt x="591" y="74"/>
                  </a:lnTo>
                  <a:lnTo>
                    <a:pt x="425" y="166"/>
                  </a:lnTo>
                  <a:lnTo>
                    <a:pt x="277" y="277"/>
                  </a:lnTo>
                  <a:lnTo>
                    <a:pt x="167" y="424"/>
                  </a:lnTo>
                  <a:lnTo>
                    <a:pt x="75" y="590"/>
                  </a:lnTo>
                  <a:lnTo>
                    <a:pt x="19" y="756"/>
                  </a:lnTo>
                  <a:lnTo>
                    <a:pt x="1" y="959"/>
                  </a:lnTo>
                  <a:lnTo>
                    <a:pt x="1" y="21916"/>
                  </a:lnTo>
                  <a:lnTo>
                    <a:pt x="19" y="22119"/>
                  </a:lnTo>
                  <a:lnTo>
                    <a:pt x="75" y="22285"/>
                  </a:lnTo>
                  <a:lnTo>
                    <a:pt x="167" y="22451"/>
                  </a:lnTo>
                  <a:lnTo>
                    <a:pt x="277" y="22599"/>
                  </a:lnTo>
                  <a:lnTo>
                    <a:pt x="425" y="22709"/>
                  </a:lnTo>
                  <a:lnTo>
                    <a:pt x="591" y="22802"/>
                  </a:lnTo>
                  <a:lnTo>
                    <a:pt x="776" y="22857"/>
                  </a:lnTo>
                  <a:lnTo>
                    <a:pt x="960" y="22875"/>
                  </a:lnTo>
                  <a:lnTo>
                    <a:pt x="11420" y="22875"/>
                  </a:lnTo>
                  <a:lnTo>
                    <a:pt x="11604" y="22857"/>
                  </a:lnTo>
                  <a:lnTo>
                    <a:pt x="11789" y="22802"/>
                  </a:lnTo>
                  <a:lnTo>
                    <a:pt x="11955" y="22709"/>
                  </a:lnTo>
                  <a:lnTo>
                    <a:pt x="12084" y="22599"/>
                  </a:lnTo>
                  <a:lnTo>
                    <a:pt x="12195" y="22451"/>
                  </a:lnTo>
                  <a:lnTo>
                    <a:pt x="12287" y="22285"/>
                  </a:lnTo>
                  <a:lnTo>
                    <a:pt x="12342" y="22119"/>
                  </a:lnTo>
                  <a:lnTo>
                    <a:pt x="12361" y="21916"/>
                  </a:lnTo>
                  <a:lnTo>
                    <a:pt x="12361" y="959"/>
                  </a:lnTo>
                  <a:lnTo>
                    <a:pt x="12342" y="756"/>
                  </a:lnTo>
                  <a:lnTo>
                    <a:pt x="12287" y="590"/>
                  </a:lnTo>
                  <a:lnTo>
                    <a:pt x="12195" y="424"/>
                  </a:lnTo>
                  <a:lnTo>
                    <a:pt x="12084" y="277"/>
                  </a:lnTo>
                  <a:lnTo>
                    <a:pt x="11955" y="166"/>
                  </a:lnTo>
                  <a:lnTo>
                    <a:pt x="11789" y="74"/>
                  </a:lnTo>
                  <a:lnTo>
                    <a:pt x="11604" y="18"/>
                  </a:lnTo>
                  <a:lnTo>
                    <a:pt x="11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9268525" y="6467275"/>
              <a:ext cx="115800" cy="64125"/>
            </a:xfrm>
            <a:custGeom>
              <a:avLst/>
              <a:gdLst/>
              <a:ahLst/>
              <a:cxnLst/>
              <a:rect l="l" t="t" r="r" b="b"/>
              <a:pathLst>
                <a:path w="4632" h="2565" extrusionOk="0">
                  <a:moveTo>
                    <a:pt x="1" y="0"/>
                  </a:moveTo>
                  <a:lnTo>
                    <a:pt x="1" y="2232"/>
                  </a:lnTo>
                  <a:lnTo>
                    <a:pt x="1" y="2306"/>
                  </a:lnTo>
                  <a:lnTo>
                    <a:pt x="19" y="2362"/>
                  </a:lnTo>
                  <a:lnTo>
                    <a:pt x="56" y="2417"/>
                  </a:lnTo>
                  <a:lnTo>
                    <a:pt x="93" y="2472"/>
                  </a:lnTo>
                  <a:lnTo>
                    <a:pt x="148" y="2509"/>
                  </a:lnTo>
                  <a:lnTo>
                    <a:pt x="204" y="2546"/>
                  </a:lnTo>
                  <a:lnTo>
                    <a:pt x="259" y="2564"/>
                  </a:lnTo>
                  <a:lnTo>
                    <a:pt x="4373" y="2564"/>
                  </a:lnTo>
                  <a:lnTo>
                    <a:pt x="4428" y="2546"/>
                  </a:lnTo>
                  <a:lnTo>
                    <a:pt x="4484" y="2509"/>
                  </a:lnTo>
                  <a:lnTo>
                    <a:pt x="4539" y="2472"/>
                  </a:lnTo>
                  <a:lnTo>
                    <a:pt x="4576" y="2417"/>
                  </a:lnTo>
                  <a:lnTo>
                    <a:pt x="4594" y="2362"/>
                  </a:lnTo>
                  <a:lnTo>
                    <a:pt x="4631" y="2306"/>
                  </a:lnTo>
                  <a:lnTo>
                    <a:pt x="4631" y="2232"/>
                  </a:lnTo>
                  <a:lnTo>
                    <a:pt x="46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9287450" y="5855250"/>
              <a:ext cx="78875" cy="51225"/>
            </a:xfrm>
            <a:custGeom>
              <a:avLst/>
              <a:gdLst/>
              <a:ahLst/>
              <a:cxnLst/>
              <a:rect l="l" t="t" r="r" b="b"/>
              <a:pathLst>
                <a:path w="3155" h="2049" extrusionOk="0">
                  <a:moveTo>
                    <a:pt x="258" y="1"/>
                  </a:moveTo>
                  <a:lnTo>
                    <a:pt x="166" y="19"/>
                  </a:lnTo>
                  <a:lnTo>
                    <a:pt x="74" y="75"/>
                  </a:lnTo>
                  <a:lnTo>
                    <a:pt x="19" y="167"/>
                  </a:lnTo>
                  <a:lnTo>
                    <a:pt x="0" y="222"/>
                  </a:lnTo>
                  <a:lnTo>
                    <a:pt x="0" y="277"/>
                  </a:lnTo>
                  <a:lnTo>
                    <a:pt x="0" y="2048"/>
                  </a:lnTo>
                  <a:lnTo>
                    <a:pt x="3155" y="2048"/>
                  </a:lnTo>
                  <a:lnTo>
                    <a:pt x="3155" y="277"/>
                  </a:lnTo>
                  <a:lnTo>
                    <a:pt x="3136" y="167"/>
                  </a:lnTo>
                  <a:lnTo>
                    <a:pt x="3081" y="75"/>
                  </a:lnTo>
                  <a:lnTo>
                    <a:pt x="2989" y="19"/>
                  </a:lnTo>
                  <a:lnTo>
                    <a:pt x="29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9309575" y="5803150"/>
              <a:ext cx="33225" cy="51200"/>
            </a:xfrm>
            <a:custGeom>
              <a:avLst/>
              <a:gdLst/>
              <a:ahLst/>
              <a:cxnLst/>
              <a:rect l="l" t="t" r="r" b="b"/>
              <a:pathLst>
                <a:path w="1329" h="2048" extrusionOk="0">
                  <a:moveTo>
                    <a:pt x="665" y="0"/>
                  </a:moveTo>
                  <a:lnTo>
                    <a:pt x="536" y="19"/>
                  </a:lnTo>
                  <a:lnTo>
                    <a:pt x="407" y="55"/>
                  </a:lnTo>
                  <a:lnTo>
                    <a:pt x="296" y="111"/>
                  </a:lnTo>
                  <a:lnTo>
                    <a:pt x="185" y="203"/>
                  </a:lnTo>
                  <a:lnTo>
                    <a:pt x="111" y="295"/>
                  </a:lnTo>
                  <a:lnTo>
                    <a:pt x="56" y="406"/>
                  </a:lnTo>
                  <a:lnTo>
                    <a:pt x="1" y="535"/>
                  </a:lnTo>
                  <a:lnTo>
                    <a:pt x="1" y="664"/>
                  </a:lnTo>
                  <a:lnTo>
                    <a:pt x="19" y="830"/>
                  </a:lnTo>
                  <a:lnTo>
                    <a:pt x="56" y="1033"/>
                  </a:lnTo>
                  <a:lnTo>
                    <a:pt x="111" y="1273"/>
                  </a:lnTo>
                  <a:lnTo>
                    <a:pt x="204" y="1494"/>
                  </a:lnTo>
                  <a:lnTo>
                    <a:pt x="296" y="1697"/>
                  </a:lnTo>
                  <a:lnTo>
                    <a:pt x="425" y="1882"/>
                  </a:lnTo>
                  <a:lnTo>
                    <a:pt x="480" y="1956"/>
                  </a:lnTo>
                  <a:lnTo>
                    <a:pt x="554" y="1993"/>
                  </a:lnTo>
                  <a:lnTo>
                    <a:pt x="609" y="2029"/>
                  </a:lnTo>
                  <a:lnTo>
                    <a:pt x="683" y="2048"/>
                  </a:lnTo>
                  <a:lnTo>
                    <a:pt x="757" y="2029"/>
                  </a:lnTo>
                  <a:lnTo>
                    <a:pt x="812" y="1993"/>
                  </a:lnTo>
                  <a:lnTo>
                    <a:pt x="886" y="1956"/>
                  </a:lnTo>
                  <a:lnTo>
                    <a:pt x="942" y="1882"/>
                  </a:lnTo>
                  <a:lnTo>
                    <a:pt x="1052" y="1697"/>
                  </a:lnTo>
                  <a:lnTo>
                    <a:pt x="1144" y="1494"/>
                  </a:lnTo>
                  <a:lnTo>
                    <a:pt x="1218" y="1273"/>
                  </a:lnTo>
                  <a:lnTo>
                    <a:pt x="1274" y="1033"/>
                  </a:lnTo>
                  <a:lnTo>
                    <a:pt x="1310" y="830"/>
                  </a:lnTo>
                  <a:lnTo>
                    <a:pt x="1329" y="664"/>
                  </a:lnTo>
                  <a:lnTo>
                    <a:pt x="1310" y="535"/>
                  </a:lnTo>
                  <a:lnTo>
                    <a:pt x="1274" y="406"/>
                  </a:lnTo>
                  <a:lnTo>
                    <a:pt x="1218" y="295"/>
                  </a:lnTo>
                  <a:lnTo>
                    <a:pt x="1144" y="203"/>
                  </a:lnTo>
                  <a:lnTo>
                    <a:pt x="1034" y="111"/>
                  </a:lnTo>
                  <a:lnTo>
                    <a:pt x="923" y="55"/>
                  </a:lnTo>
                  <a:lnTo>
                    <a:pt x="794" y="19"/>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9174900" y="6006525"/>
              <a:ext cx="302125" cy="3725"/>
            </a:xfrm>
            <a:custGeom>
              <a:avLst/>
              <a:gdLst/>
              <a:ahLst/>
              <a:cxnLst/>
              <a:rect l="l" t="t" r="r" b="b"/>
              <a:pathLst>
                <a:path w="12085" h="149" extrusionOk="0">
                  <a:moveTo>
                    <a:pt x="1" y="1"/>
                  </a:moveTo>
                  <a:lnTo>
                    <a:pt x="1" y="148"/>
                  </a:lnTo>
                  <a:lnTo>
                    <a:pt x="12084" y="148"/>
                  </a:lnTo>
                  <a:lnTo>
                    <a:pt x="120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9169825" y="6097375"/>
              <a:ext cx="315950" cy="3725"/>
            </a:xfrm>
            <a:custGeom>
              <a:avLst/>
              <a:gdLst/>
              <a:ahLst/>
              <a:cxnLst/>
              <a:rect l="l" t="t" r="r" b="b"/>
              <a:pathLst>
                <a:path w="12638" h="149" extrusionOk="0">
                  <a:moveTo>
                    <a:pt x="1" y="1"/>
                  </a:moveTo>
                  <a:lnTo>
                    <a:pt x="1" y="149"/>
                  </a:lnTo>
                  <a:lnTo>
                    <a:pt x="12638" y="149"/>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9169825" y="6188250"/>
              <a:ext cx="315950" cy="4175"/>
            </a:xfrm>
            <a:custGeom>
              <a:avLst/>
              <a:gdLst/>
              <a:ahLst/>
              <a:cxnLst/>
              <a:rect l="l" t="t" r="r" b="b"/>
              <a:pathLst>
                <a:path w="12638" h="167" extrusionOk="0">
                  <a:moveTo>
                    <a:pt x="1" y="0"/>
                  </a:moveTo>
                  <a:lnTo>
                    <a:pt x="1" y="166"/>
                  </a:lnTo>
                  <a:lnTo>
                    <a:pt x="12638" y="166"/>
                  </a:lnTo>
                  <a:lnTo>
                    <a:pt x="1263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9169825" y="6279550"/>
              <a:ext cx="315950" cy="3725"/>
            </a:xfrm>
            <a:custGeom>
              <a:avLst/>
              <a:gdLst/>
              <a:ahLst/>
              <a:cxnLst/>
              <a:rect l="l" t="t" r="r" b="b"/>
              <a:pathLst>
                <a:path w="12638" h="149" extrusionOk="0">
                  <a:moveTo>
                    <a:pt x="1" y="1"/>
                  </a:moveTo>
                  <a:lnTo>
                    <a:pt x="1" y="148"/>
                  </a:lnTo>
                  <a:lnTo>
                    <a:pt x="12638" y="148"/>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9174900" y="6370425"/>
              <a:ext cx="302125" cy="3700"/>
            </a:xfrm>
            <a:custGeom>
              <a:avLst/>
              <a:gdLst/>
              <a:ahLst/>
              <a:cxnLst/>
              <a:rect l="l" t="t" r="r" b="b"/>
              <a:pathLst>
                <a:path w="12085" h="148" extrusionOk="0">
                  <a:moveTo>
                    <a:pt x="1" y="0"/>
                  </a:moveTo>
                  <a:lnTo>
                    <a:pt x="1" y="148"/>
                  </a:lnTo>
                  <a:lnTo>
                    <a:pt x="12084" y="148"/>
                  </a:lnTo>
                  <a:lnTo>
                    <a:pt x="1208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9322500" y="5104875"/>
              <a:ext cx="6925" cy="698300"/>
            </a:xfrm>
            <a:custGeom>
              <a:avLst/>
              <a:gdLst/>
              <a:ahLst/>
              <a:cxnLst/>
              <a:rect l="l" t="t" r="r" b="b"/>
              <a:pathLst>
                <a:path w="277" h="27932" extrusionOk="0">
                  <a:moveTo>
                    <a:pt x="0" y="1"/>
                  </a:moveTo>
                  <a:lnTo>
                    <a:pt x="0" y="27931"/>
                  </a:lnTo>
                  <a:lnTo>
                    <a:pt x="277" y="27931"/>
                  </a:lnTo>
                  <a:lnTo>
                    <a:pt x="27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7468046" y="-2"/>
            <a:ext cx="657640" cy="1217404"/>
            <a:chOff x="144023" y="-1757"/>
            <a:chExt cx="959497" cy="1776195"/>
          </a:xfrm>
        </p:grpSpPr>
        <p:cxnSp>
          <p:nvCxnSpPr>
            <p:cNvPr id="176" name="Google Shape;176;p3"/>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177" name="Google Shape;177;p3"/>
            <p:cNvGrpSpPr/>
            <p:nvPr/>
          </p:nvGrpSpPr>
          <p:grpSpPr>
            <a:xfrm>
              <a:off x="144023" y="386441"/>
              <a:ext cx="959497" cy="1387997"/>
              <a:chOff x="5304550" y="274025"/>
              <a:chExt cx="1135500" cy="1642600"/>
            </a:xfrm>
          </p:grpSpPr>
          <p:sp>
            <p:nvSpPr>
              <p:cNvPr id="178" name="Google Shape;178;p3"/>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 name="Google Shape;201;p3"/>
          <p:cNvGrpSpPr/>
          <p:nvPr/>
        </p:nvGrpSpPr>
        <p:grpSpPr>
          <a:xfrm>
            <a:off x="497120" y="2290876"/>
            <a:ext cx="216102" cy="209587"/>
            <a:chOff x="375445" y="3222151"/>
            <a:chExt cx="216102" cy="209587"/>
          </a:xfrm>
        </p:grpSpPr>
        <p:sp>
          <p:nvSpPr>
            <p:cNvPr id="202" name="Google Shape;202;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3"/>
          <p:cNvGrpSpPr/>
          <p:nvPr/>
        </p:nvGrpSpPr>
        <p:grpSpPr>
          <a:xfrm>
            <a:off x="147687" y="3129308"/>
            <a:ext cx="156307" cy="151594"/>
            <a:chOff x="375445" y="3222151"/>
            <a:chExt cx="216102" cy="209587"/>
          </a:xfrm>
        </p:grpSpPr>
        <p:sp>
          <p:nvSpPr>
            <p:cNvPr id="205" name="Google Shape;205;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3"/>
          <p:cNvGrpSpPr/>
          <p:nvPr/>
        </p:nvGrpSpPr>
        <p:grpSpPr>
          <a:xfrm>
            <a:off x="451231" y="2803158"/>
            <a:ext cx="156328" cy="151594"/>
            <a:chOff x="375445" y="3222151"/>
            <a:chExt cx="216102" cy="209587"/>
          </a:xfrm>
        </p:grpSpPr>
        <p:sp>
          <p:nvSpPr>
            <p:cNvPr id="208" name="Google Shape;208;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9"/>
        <p:cNvGrpSpPr/>
        <p:nvPr/>
      </p:nvGrpSpPr>
      <p:grpSpPr>
        <a:xfrm>
          <a:off x="0" y="0"/>
          <a:ext cx="0" cy="0"/>
          <a:chOff x="0" y="0"/>
          <a:chExt cx="0" cy="0"/>
        </a:xfrm>
      </p:grpSpPr>
      <p:pic>
        <p:nvPicPr>
          <p:cNvPr id="80" name="Google Shape;80;p3"/>
          <p:cNvPicPr preferRelativeResize="0"/>
          <p:nvPr/>
        </p:nvPicPr>
        <p:blipFill>
          <a:blip r:embed="rId2">
            <a:alphaModFix amt="20000"/>
          </a:blip>
          <a:stretch>
            <a:fillRect/>
          </a:stretch>
        </p:blipFill>
        <p:spPr>
          <a:xfrm>
            <a:off x="0" y="0"/>
            <a:ext cx="9144000" cy="5143511"/>
          </a:xfrm>
          <a:prstGeom prst="rect">
            <a:avLst/>
          </a:prstGeom>
          <a:noFill/>
          <a:ln>
            <a:noFill/>
          </a:ln>
        </p:spPr>
      </p:pic>
      <p:grpSp>
        <p:nvGrpSpPr>
          <p:cNvPr id="81" name="Google Shape;81;p3"/>
          <p:cNvGrpSpPr/>
          <p:nvPr/>
        </p:nvGrpSpPr>
        <p:grpSpPr>
          <a:xfrm rot="2550458" flipH="1">
            <a:off x="7917287" y="3528810"/>
            <a:ext cx="3261646" cy="1631398"/>
            <a:chOff x="-449225" y="436955"/>
            <a:chExt cx="3261590" cy="1631370"/>
          </a:xfrm>
        </p:grpSpPr>
        <p:sp>
          <p:nvSpPr>
            <p:cNvPr id="82" name="Google Shape;82;p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3"/>
            <p:cNvGrpSpPr/>
            <p:nvPr/>
          </p:nvGrpSpPr>
          <p:grpSpPr>
            <a:xfrm>
              <a:off x="2464214" y="951103"/>
              <a:ext cx="314426" cy="304947"/>
              <a:chOff x="5013725" y="2633775"/>
              <a:chExt cx="422900" cy="410150"/>
            </a:xfrm>
          </p:grpSpPr>
          <p:sp>
            <p:nvSpPr>
              <p:cNvPr id="84" name="Google Shape;84;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3"/>
            <p:cNvGrpSpPr/>
            <p:nvPr/>
          </p:nvGrpSpPr>
          <p:grpSpPr>
            <a:xfrm>
              <a:off x="2497939" y="1763378"/>
              <a:ext cx="314426" cy="304947"/>
              <a:chOff x="5013725" y="2633775"/>
              <a:chExt cx="422900" cy="410150"/>
            </a:xfrm>
          </p:grpSpPr>
          <p:sp>
            <p:nvSpPr>
              <p:cNvPr id="87" name="Google Shape;87;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3"/>
            <p:cNvGrpSpPr/>
            <p:nvPr/>
          </p:nvGrpSpPr>
          <p:grpSpPr>
            <a:xfrm>
              <a:off x="1357005" y="1640480"/>
              <a:ext cx="174066" cy="168818"/>
              <a:chOff x="5013725" y="2633775"/>
              <a:chExt cx="422900" cy="410150"/>
            </a:xfrm>
          </p:grpSpPr>
          <p:sp>
            <p:nvSpPr>
              <p:cNvPr id="91" name="Google Shape;91;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3"/>
          <p:cNvSpPr txBox="1">
            <a:spLocks noGrp="1"/>
          </p:cNvSpPr>
          <p:nvPr>
            <p:ph type="title"/>
          </p:nvPr>
        </p:nvSpPr>
        <p:spPr>
          <a:xfrm>
            <a:off x="1778250" y="2472575"/>
            <a:ext cx="55875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5" name="Google Shape;95;p3"/>
          <p:cNvSpPr txBox="1">
            <a:spLocks noGrp="1"/>
          </p:cNvSpPr>
          <p:nvPr>
            <p:ph type="title" idx="2" hasCustomPrompt="1"/>
          </p:nvPr>
        </p:nvSpPr>
        <p:spPr>
          <a:xfrm>
            <a:off x="4040550" y="1309273"/>
            <a:ext cx="10629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4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6" name="Google Shape;96;p3"/>
          <p:cNvSpPr txBox="1">
            <a:spLocks noGrp="1"/>
          </p:cNvSpPr>
          <p:nvPr>
            <p:ph type="subTitle" idx="1"/>
          </p:nvPr>
        </p:nvSpPr>
        <p:spPr>
          <a:xfrm>
            <a:off x="2038200" y="3433968"/>
            <a:ext cx="50676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97" name="Google Shape;97;p3"/>
          <p:cNvGrpSpPr/>
          <p:nvPr/>
        </p:nvGrpSpPr>
        <p:grpSpPr>
          <a:xfrm>
            <a:off x="-50" y="4262993"/>
            <a:ext cx="9144100" cy="860150"/>
            <a:chOff x="0" y="4327950"/>
            <a:chExt cx="9144100" cy="860150"/>
          </a:xfrm>
        </p:grpSpPr>
        <p:grpSp>
          <p:nvGrpSpPr>
            <p:cNvPr id="98" name="Google Shape;98;p3"/>
            <p:cNvGrpSpPr/>
            <p:nvPr/>
          </p:nvGrpSpPr>
          <p:grpSpPr>
            <a:xfrm>
              <a:off x="0" y="4327950"/>
              <a:ext cx="4552475" cy="860150"/>
              <a:chOff x="1262800" y="4616725"/>
              <a:chExt cx="4552475" cy="860150"/>
            </a:xfrm>
          </p:grpSpPr>
          <p:sp>
            <p:nvSpPr>
              <p:cNvPr id="99" name="Google Shape;99;p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3"/>
            <p:cNvGrpSpPr/>
            <p:nvPr/>
          </p:nvGrpSpPr>
          <p:grpSpPr>
            <a:xfrm>
              <a:off x="4591625" y="4327950"/>
              <a:ext cx="4552475" cy="860150"/>
              <a:chOff x="1262800" y="4616725"/>
              <a:chExt cx="4552475" cy="860150"/>
            </a:xfrm>
          </p:grpSpPr>
          <p:sp>
            <p:nvSpPr>
              <p:cNvPr id="121" name="Google Shape;121;p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 name="Google Shape;142;p3"/>
          <p:cNvGrpSpPr/>
          <p:nvPr/>
        </p:nvGrpSpPr>
        <p:grpSpPr>
          <a:xfrm>
            <a:off x="7679467" y="3744300"/>
            <a:ext cx="1571958" cy="1610184"/>
            <a:chOff x="-3128300" y="3184750"/>
            <a:chExt cx="1745650" cy="1788100"/>
          </a:xfrm>
        </p:grpSpPr>
        <p:sp>
          <p:nvSpPr>
            <p:cNvPr id="143" name="Google Shape;143;p3"/>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3"/>
          <p:cNvGrpSpPr/>
          <p:nvPr/>
        </p:nvGrpSpPr>
        <p:grpSpPr>
          <a:xfrm flipH="1">
            <a:off x="-28360" y="3683246"/>
            <a:ext cx="1759549" cy="1514815"/>
            <a:chOff x="-5379400" y="3590150"/>
            <a:chExt cx="1532575" cy="1319525"/>
          </a:xfrm>
        </p:grpSpPr>
        <p:sp>
          <p:nvSpPr>
            <p:cNvPr id="146" name="Google Shape;146;p3"/>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3"/>
          <p:cNvSpPr/>
          <p:nvPr/>
        </p:nvSpPr>
        <p:spPr>
          <a:xfrm>
            <a:off x="509200" y="2226621"/>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3"/>
          <p:cNvGrpSpPr/>
          <p:nvPr/>
        </p:nvGrpSpPr>
        <p:grpSpPr>
          <a:xfrm>
            <a:off x="-982625" y="360755"/>
            <a:ext cx="3261590" cy="1631370"/>
            <a:chOff x="-449225" y="436955"/>
            <a:chExt cx="3261590" cy="1631370"/>
          </a:xfrm>
        </p:grpSpPr>
        <p:sp>
          <p:nvSpPr>
            <p:cNvPr id="150" name="Google Shape;150;p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3"/>
            <p:cNvGrpSpPr/>
            <p:nvPr/>
          </p:nvGrpSpPr>
          <p:grpSpPr>
            <a:xfrm>
              <a:off x="2464214" y="951103"/>
              <a:ext cx="314426" cy="304947"/>
              <a:chOff x="5013725" y="2633775"/>
              <a:chExt cx="422900" cy="410150"/>
            </a:xfrm>
          </p:grpSpPr>
          <p:sp>
            <p:nvSpPr>
              <p:cNvPr id="152" name="Google Shape;152;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3"/>
            <p:cNvGrpSpPr/>
            <p:nvPr/>
          </p:nvGrpSpPr>
          <p:grpSpPr>
            <a:xfrm>
              <a:off x="2497939" y="1763378"/>
              <a:ext cx="314426" cy="304947"/>
              <a:chOff x="5013725" y="2633775"/>
              <a:chExt cx="422900" cy="410150"/>
            </a:xfrm>
          </p:grpSpPr>
          <p:sp>
            <p:nvSpPr>
              <p:cNvPr id="155" name="Google Shape;155;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3"/>
            <p:cNvGrpSpPr/>
            <p:nvPr/>
          </p:nvGrpSpPr>
          <p:grpSpPr>
            <a:xfrm>
              <a:off x="1357005" y="1640480"/>
              <a:ext cx="174066" cy="168818"/>
              <a:chOff x="5013725" y="2633775"/>
              <a:chExt cx="422900" cy="410150"/>
            </a:xfrm>
          </p:grpSpPr>
          <p:sp>
            <p:nvSpPr>
              <p:cNvPr id="159" name="Google Shape;159;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3"/>
          <p:cNvGrpSpPr/>
          <p:nvPr/>
        </p:nvGrpSpPr>
        <p:grpSpPr>
          <a:xfrm>
            <a:off x="8430470" y="391"/>
            <a:ext cx="419740" cy="2188604"/>
            <a:chOff x="9169825" y="5104875"/>
            <a:chExt cx="315950" cy="1647425"/>
          </a:xfrm>
        </p:grpSpPr>
        <p:sp>
          <p:nvSpPr>
            <p:cNvPr id="163" name="Google Shape;163;p3"/>
            <p:cNvSpPr/>
            <p:nvPr/>
          </p:nvSpPr>
          <p:spPr>
            <a:xfrm>
              <a:off x="9321100" y="6522150"/>
              <a:ext cx="6950" cy="172500"/>
            </a:xfrm>
            <a:custGeom>
              <a:avLst/>
              <a:gdLst/>
              <a:ahLst/>
              <a:cxnLst/>
              <a:rect l="l" t="t" r="r" b="b"/>
              <a:pathLst>
                <a:path w="278" h="6900" extrusionOk="0">
                  <a:moveTo>
                    <a:pt x="1" y="0"/>
                  </a:moveTo>
                  <a:lnTo>
                    <a:pt x="1" y="6900"/>
                  </a:lnTo>
                  <a:lnTo>
                    <a:pt x="278" y="6900"/>
                  </a:lnTo>
                  <a:lnTo>
                    <a:pt x="27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9278675" y="6624525"/>
              <a:ext cx="94575" cy="127775"/>
            </a:xfrm>
            <a:custGeom>
              <a:avLst/>
              <a:gdLst/>
              <a:ahLst/>
              <a:cxnLst/>
              <a:rect l="l" t="t" r="r" b="b"/>
              <a:pathLst>
                <a:path w="3783" h="5111" extrusionOk="0">
                  <a:moveTo>
                    <a:pt x="1274" y="1"/>
                  </a:moveTo>
                  <a:lnTo>
                    <a:pt x="1" y="5111"/>
                  </a:lnTo>
                  <a:lnTo>
                    <a:pt x="3782" y="5111"/>
                  </a:lnTo>
                  <a:lnTo>
                    <a:pt x="23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9171675" y="5901850"/>
              <a:ext cx="309025" cy="571900"/>
            </a:xfrm>
            <a:custGeom>
              <a:avLst/>
              <a:gdLst/>
              <a:ahLst/>
              <a:cxnLst/>
              <a:rect l="l" t="t" r="r" b="b"/>
              <a:pathLst>
                <a:path w="12361" h="22876" extrusionOk="0">
                  <a:moveTo>
                    <a:pt x="960" y="0"/>
                  </a:moveTo>
                  <a:lnTo>
                    <a:pt x="776" y="18"/>
                  </a:lnTo>
                  <a:lnTo>
                    <a:pt x="591" y="74"/>
                  </a:lnTo>
                  <a:lnTo>
                    <a:pt x="425" y="166"/>
                  </a:lnTo>
                  <a:lnTo>
                    <a:pt x="277" y="277"/>
                  </a:lnTo>
                  <a:lnTo>
                    <a:pt x="167" y="424"/>
                  </a:lnTo>
                  <a:lnTo>
                    <a:pt x="75" y="590"/>
                  </a:lnTo>
                  <a:lnTo>
                    <a:pt x="19" y="756"/>
                  </a:lnTo>
                  <a:lnTo>
                    <a:pt x="1" y="959"/>
                  </a:lnTo>
                  <a:lnTo>
                    <a:pt x="1" y="21916"/>
                  </a:lnTo>
                  <a:lnTo>
                    <a:pt x="19" y="22119"/>
                  </a:lnTo>
                  <a:lnTo>
                    <a:pt x="75" y="22285"/>
                  </a:lnTo>
                  <a:lnTo>
                    <a:pt x="167" y="22451"/>
                  </a:lnTo>
                  <a:lnTo>
                    <a:pt x="277" y="22599"/>
                  </a:lnTo>
                  <a:lnTo>
                    <a:pt x="425" y="22709"/>
                  </a:lnTo>
                  <a:lnTo>
                    <a:pt x="591" y="22802"/>
                  </a:lnTo>
                  <a:lnTo>
                    <a:pt x="776" y="22857"/>
                  </a:lnTo>
                  <a:lnTo>
                    <a:pt x="960" y="22875"/>
                  </a:lnTo>
                  <a:lnTo>
                    <a:pt x="11420" y="22875"/>
                  </a:lnTo>
                  <a:lnTo>
                    <a:pt x="11604" y="22857"/>
                  </a:lnTo>
                  <a:lnTo>
                    <a:pt x="11789" y="22802"/>
                  </a:lnTo>
                  <a:lnTo>
                    <a:pt x="11955" y="22709"/>
                  </a:lnTo>
                  <a:lnTo>
                    <a:pt x="12084" y="22599"/>
                  </a:lnTo>
                  <a:lnTo>
                    <a:pt x="12195" y="22451"/>
                  </a:lnTo>
                  <a:lnTo>
                    <a:pt x="12287" y="22285"/>
                  </a:lnTo>
                  <a:lnTo>
                    <a:pt x="12342" y="22119"/>
                  </a:lnTo>
                  <a:lnTo>
                    <a:pt x="12361" y="21916"/>
                  </a:lnTo>
                  <a:lnTo>
                    <a:pt x="12361" y="959"/>
                  </a:lnTo>
                  <a:lnTo>
                    <a:pt x="12342" y="756"/>
                  </a:lnTo>
                  <a:lnTo>
                    <a:pt x="12287" y="590"/>
                  </a:lnTo>
                  <a:lnTo>
                    <a:pt x="12195" y="424"/>
                  </a:lnTo>
                  <a:lnTo>
                    <a:pt x="12084" y="277"/>
                  </a:lnTo>
                  <a:lnTo>
                    <a:pt x="11955" y="166"/>
                  </a:lnTo>
                  <a:lnTo>
                    <a:pt x="11789" y="74"/>
                  </a:lnTo>
                  <a:lnTo>
                    <a:pt x="11604" y="18"/>
                  </a:lnTo>
                  <a:lnTo>
                    <a:pt x="11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9268525" y="6467275"/>
              <a:ext cx="115800" cy="64125"/>
            </a:xfrm>
            <a:custGeom>
              <a:avLst/>
              <a:gdLst/>
              <a:ahLst/>
              <a:cxnLst/>
              <a:rect l="l" t="t" r="r" b="b"/>
              <a:pathLst>
                <a:path w="4632" h="2565" extrusionOk="0">
                  <a:moveTo>
                    <a:pt x="1" y="0"/>
                  </a:moveTo>
                  <a:lnTo>
                    <a:pt x="1" y="2232"/>
                  </a:lnTo>
                  <a:lnTo>
                    <a:pt x="1" y="2306"/>
                  </a:lnTo>
                  <a:lnTo>
                    <a:pt x="19" y="2362"/>
                  </a:lnTo>
                  <a:lnTo>
                    <a:pt x="56" y="2417"/>
                  </a:lnTo>
                  <a:lnTo>
                    <a:pt x="93" y="2472"/>
                  </a:lnTo>
                  <a:lnTo>
                    <a:pt x="148" y="2509"/>
                  </a:lnTo>
                  <a:lnTo>
                    <a:pt x="204" y="2546"/>
                  </a:lnTo>
                  <a:lnTo>
                    <a:pt x="259" y="2564"/>
                  </a:lnTo>
                  <a:lnTo>
                    <a:pt x="4373" y="2564"/>
                  </a:lnTo>
                  <a:lnTo>
                    <a:pt x="4428" y="2546"/>
                  </a:lnTo>
                  <a:lnTo>
                    <a:pt x="4484" y="2509"/>
                  </a:lnTo>
                  <a:lnTo>
                    <a:pt x="4539" y="2472"/>
                  </a:lnTo>
                  <a:lnTo>
                    <a:pt x="4576" y="2417"/>
                  </a:lnTo>
                  <a:lnTo>
                    <a:pt x="4594" y="2362"/>
                  </a:lnTo>
                  <a:lnTo>
                    <a:pt x="4631" y="2306"/>
                  </a:lnTo>
                  <a:lnTo>
                    <a:pt x="4631" y="2232"/>
                  </a:lnTo>
                  <a:lnTo>
                    <a:pt x="46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9287450" y="5855250"/>
              <a:ext cx="78875" cy="51225"/>
            </a:xfrm>
            <a:custGeom>
              <a:avLst/>
              <a:gdLst/>
              <a:ahLst/>
              <a:cxnLst/>
              <a:rect l="l" t="t" r="r" b="b"/>
              <a:pathLst>
                <a:path w="3155" h="2049" extrusionOk="0">
                  <a:moveTo>
                    <a:pt x="258" y="1"/>
                  </a:moveTo>
                  <a:lnTo>
                    <a:pt x="166" y="19"/>
                  </a:lnTo>
                  <a:lnTo>
                    <a:pt x="74" y="75"/>
                  </a:lnTo>
                  <a:lnTo>
                    <a:pt x="19" y="167"/>
                  </a:lnTo>
                  <a:lnTo>
                    <a:pt x="0" y="222"/>
                  </a:lnTo>
                  <a:lnTo>
                    <a:pt x="0" y="277"/>
                  </a:lnTo>
                  <a:lnTo>
                    <a:pt x="0" y="2048"/>
                  </a:lnTo>
                  <a:lnTo>
                    <a:pt x="3155" y="2048"/>
                  </a:lnTo>
                  <a:lnTo>
                    <a:pt x="3155" y="277"/>
                  </a:lnTo>
                  <a:lnTo>
                    <a:pt x="3136" y="167"/>
                  </a:lnTo>
                  <a:lnTo>
                    <a:pt x="3081" y="75"/>
                  </a:lnTo>
                  <a:lnTo>
                    <a:pt x="2989" y="19"/>
                  </a:lnTo>
                  <a:lnTo>
                    <a:pt x="29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9309575" y="5803150"/>
              <a:ext cx="33225" cy="51200"/>
            </a:xfrm>
            <a:custGeom>
              <a:avLst/>
              <a:gdLst/>
              <a:ahLst/>
              <a:cxnLst/>
              <a:rect l="l" t="t" r="r" b="b"/>
              <a:pathLst>
                <a:path w="1329" h="2048" extrusionOk="0">
                  <a:moveTo>
                    <a:pt x="665" y="0"/>
                  </a:moveTo>
                  <a:lnTo>
                    <a:pt x="536" y="19"/>
                  </a:lnTo>
                  <a:lnTo>
                    <a:pt x="407" y="55"/>
                  </a:lnTo>
                  <a:lnTo>
                    <a:pt x="296" y="111"/>
                  </a:lnTo>
                  <a:lnTo>
                    <a:pt x="185" y="203"/>
                  </a:lnTo>
                  <a:lnTo>
                    <a:pt x="111" y="295"/>
                  </a:lnTo>
                  <a:lnTo>
                    <a:pt x="56" y="406"/>
                  </a:lnTo>
                  <a:lnTo>
                    <a:pt x="1" y="535"/>
                  </a:lnTo>
                  <a:lnTo>
                    <a:pt x="1" y="664"/>
                  </a:lnTo>
                  <a:lnTo>
                    <a:pt x="19" y="830"/>
                  </a:lnTo>
                  <a:lnTo>
                    <a:pt x="56" y="1033"/>
                  </a:lnTo>
                  <a:lnTo>
                    <a:pt x="111" y="1273"/>
                  </a:lnTo>
                  <a:lnTo>
                    <a:pt x="204" y="1494"/>
                  </a:lnTo>
                  <a:lnTo>
                    <a:pt x="296" y="1697"/>
                  </a:lnTo>
                  <a:lnTo>
                    <a:pt x="425" y="1882"/>
                  </a:lnTo>
                  <a:lnTo>
                    <a:pt x="480" y="1956"/>
                  </a:lnTo>
                  <a:lnTo>
                    <a:pt x="554" y="1993"/>
                  </a:lnTo>
                  <a:lnTo>
                    <a:pt x="609" y="2029"/>
                  </a:lnTo>
                  <a:lnTo>
                    <a:pt x="683" y="2048"/>
                  </a:lnTo>
                  <a:lnTo>
                    <a:pt x="757" y="2029"/>
                  </a:lnTo>
                  <a:lnTo>
                    <a:pt x="812" y="1993"/>
                  </a:lnTo>
                  <a:lnTo>
                    <a:pt x="886" y="1956"/>
                  </a:lnTo>
                  <a:lnTo>
                    <a:pt x="942" y="1882"/>
                  </a:lnTo>
                  <a:lnTo>
                    <a:pt x="1052" y="1697"/>
                  </a:lnTo>
                  <a:lnTo>
                    <a:pt x="1144" y="1494"/>
                  </a:lnTo>
                  <a:lnTo>
                    <a:pt x="1218" y="1273"/>
                  </a:lnTo>
                  <a:lnTo>
                    <a:pt x="1274" y="1033"/>
                  </a:lnTo>
                  <a:lnTo>
                    <a:pt x="1310" y="830"/>
                  </a:lnTo>
                  <a:lnTo>
                    <a:pt x="1329" y="664"/>
                  </a:lnTo>
                  <a:lnTo>
                    <a:pt x="1310" y="535"/>
                  </a:lnTo>
                  <a:lnTo>
                    <a:pt x="1274" y="406"/>
                  </a:lnTo>
                  <a:lnTo>
                    <a:pt x="1218" y="295"/>
                  </a:lnTo>
                  <a:lnTo>
                    <a:pt x="1144" y="203"/>
                  </a:lnTo>
                  <a:lnTo>
                    <a:pt x="1034" y="111"/>
                  </a:lnTo>
                  <a:lnTo>
                    <a:pt x="923" y="55"/>
                  </a:lnTo>
                  <a:lnTo>
                    <a:pt x="794" y="19"/>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9174900" y="6006525"/>
              <a:ext cx="302125" cy="3725"/>
            </a:xfrm>
            <a:custGeom>
              <a:avLst/>
              <a:gdLst/>
              <a:ahLst/>
              <a:cxnLst/>
              <a:rect l="l" t="t" r="r" b="b"/>
              <a:pathLst>
                <a:path w="12085" h="149" extrusionOk="0">
                  <a:moveTo>
                    <a:pt x="1" y="1"/>
                  </a:moveTo>
                  <a:lnTo>
                    <a:pt x="1" y="148"/>
                  </a:lnTo>
                  <a:lnTo>
                    <a:pt x="12084" y="148"/>
                  </a:lnTo>
                  <a:lnTo>
                    <a:pt x="120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9169825" y="6097375"/>
              <a:ext cx="315950" cy="3725"/>
            </a:xfrm>
            <a:custGeom>
              <a:avLst/>
              <a:gdLst/>
              <a:ahLst/>
              <a:cxnLst/>
              <a:rect l="l" t="t" r="r" b="b"/>
              <a:pathLst>
                <a:path w="12638" h="149" extrusionOk="0">
                  <a:moveTo>
                    <a:pt x="1" y="1"/>
                  </a:moveTo>
                  <a:lnTo>
                    <a:pt x="1" y="149"/>
                  </a:lnTo>
                  <a:lnTo>
                    <a:pt x="12638" y="149"/>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9169825" y="6188250"/>
              <a:ext cx="315950" cy="4175"/>
            </a:xfrm>
            <a:custGeom>
              <a:avLst/>
              <a:gdLst/>
              <a:ahLst/>
              <a:cxnLst/>
              <a:rect l="l" t="t" r="r" b="b"/>
              <a:pathLst>
                <a:path w="12638" h="167" extrusionOk="0">
                  <a:moveTo>
                    <a:pt x="1" y="0"/>
                  </a:moveTo>
                  <a:lnTo>
                    <a:pt x="1" y="166"/>
                  </a:lnTo>
                  <a:lnTo>
                    <a:pt x="12638" y="166"/>
                  </a:lnTo>
                  <a:lnTo>
                    <a:pt x="1263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9169825" y="6279550"/>
              <a:ext cx="315950" cy="3725"/>
            </a:xfrm>
            <a:custGeom>
              <a:avLst/>
              <a:gdLst/>
              <a:ahLst/>
              <a:cxnLst/>
              <a:rect l="l" t="t" r="r" b="b"/>
              <a:pathLst>
                <a:path w="12638" h="149" extrusionOk="0">
                  <a:moveTo>
                    <a:pt x="1" y="1"/>
                  </a:moveTo>
                  <a:lnTo>
                    <a:pt x="1" y="148"/>
                  </a:lnTo>
                  <a:lnTo>
                    <a:pt x="12638" y="148"/>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9174900" y="6370425"/>
              <a:ext cx="302125" cy="3700"/>
            </a:xfrm>
            <a:custGeom>
              <a:avLst/>
              <a:gdLst/>
              <a:ahLst/>
              <a:cxnLst/>
              <a:rect l="l" t="t" r="r" b="b"/>
              <a:pathLst>
                <a:path w="12085" h="148" extrusionOk="0">
                  <a:moveTo>
                    <a:pt x="1" y="0"/>
                  </a:moveTo>
                  <a:lnTo>
                    <a:pt x="1" y="148"/>
                  </a:lnTo>
                  <a:lnTo>
                    <a:pt x="12084" y="148"/>
                  </a:lnTo>
                  <a:lnTo>
                    <a:pt x="1208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9322500" y="5104875"/>
              <a:ext cx="6925" cy="698300"/>
            </a:xfrm>
            <a:custGeom>
              <a:avLst/>
              <a:gdLst/>
              <a:ahLst/>
              <a:cxnLst/>
              <a:rect l="l" t="t" r="r" b="b"/>
              <a:pathLst>
                <a:path w="277" h="27932" extrusionOk="0">
                  <a:moveTo>
                    <a:pt x="0" y="1"/>
                  </a:moveTo>
                  <a:lnTo>
                    <a:pt x="0" y="27931"/>
                  </a:lnTo>
                  <a:lnTo>
                    <a:pt x="277" y="27931"/>
                  </a:lnTo>
                  <a:lnTo>
                    <a:pt x="27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7468046" y="-2"/>
            <a:ext cx="657640" cy="1217404"/>
            <a:chOff x="144023" y="-1757"/>
            <a:chExt cx="959497" cy="1776195"/>
          </a:xfrm>
        </p:grpSpPr>
        <p:cxnSp>
          <p:nvCxnSpPr>
            <p:cNvPr id="176" name="Google Shape;176;p3"/>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177" name="Google Shape;177;p3"/>
            <p:cNvGrpSpPr/>
            <p:nvPr/>
          </p:nvGrpSpPr>
          <p:grpSpPr>
            <a:xfrm>
              <a:off x="144023" y="386441"/>
              <a:ext cx="959497" cy="1387997"/>
              <a:chOff x="5304550" y="274025"/>
              <a:chExt cx="1135500" cy="1642600"/>
            </a:xfrm>
          </p:grpSpPr>
          <p:sp>
            <p:nvSpPr>
              <p:cNvPr id="178" name="Google Shape;178;p3"/>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 name="Google Shape;201;p3"/>
          <p:cNvGrpSpPr/>
          <p:nvPr/>
        </p:nvGrpSpPr>
        <p:grpSpPr>
          <a:xfrm>
            <a:off x="497120" y="2290876"/>
            <a:ext cx="216102" cy="209587"/>
            <a:chOff x="375445" y="3222151"/>
            <a:chExt cx="216102" cy="209587"/>
          </a:xfrm>
        </p:grpSpPr>
        <p:sp>
          <p:nvSpPr>
            <p:cNvPr id="202" name="Google Shape;202;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3"/>
          <p:cNvGrpSpPr/>
          <p:nvPr/>
        </p:nvGrpSpPr>
        <p:grpSpPr>
          <a:xfrm>
            <a:off x="147687" y="3129308"/>
            <a:ext cx="156307" cy="151594"/>
            <a:chOff x="375445" y="3222151"/>
            <a:chExt cx="216102" cy="209587"/>
          </a:xfrm>
        </p:grpSpPr>
        <p:sp>
          <p:nvSpPr>
            <p:cNvPr id="205" name="Google Shape;205;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3"/>
          <p:cNvGrpSpPr/>
          <p:nvPr/>
        </p:nvGrpSpPr>
        <p:grpSpPr>
          <a:xfrm>
            <a:off x="451231" y="2803158"/>
            <a:ext cx="156328" cy="151594"/>
            <a:chOff x="375445" y="3222151"/>
            <a:chExt cx="216102" cy="209587"/>
          </a:xfrm>
        </p:grpSpPr>
        <p:sp>
          <p:nvSpPr>
            <p:cNvPr id="208" name="Google Shape;208;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53142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9"/>
        <p:cNvGrpSpPr/>
        <p:nvPr/>
      </p:nvGrpSpPr>
      <p:grpSpPr>
        <a:xfrm>
          <a:off x="0" y="0"/>
          <a:ext cx="0" cy="0"/>
          <a:chOff x="0" y="0"/>
          <a:chExt cx="0" cy="0"/>
        </a:xfrm>
      </p:grpSpPr>
      <p:pic>
        <p:nvPicPr>
          <p:cNvPr id="80" name="Google Shape;80;p3"/>
          <p:cNvPicPr preferRelativeResize="0"/>
          <p:nvPr/>
        </p:nvPicPr>
        <p:blipFill>
          <a:blip r:embed="rId2">
            <a:alphaModFix amt="20000"/>
          </a:blip>
          <a:stretch>
            <a:fillRect/>
          </a:stretch>
        </p:blipFill>
        <p:spPr>
          <a:xfrm>
            <a:off x="0" y="0"/>
            <a:ext cx="9144000" cy="5143511"/>
          </a:xfrm>
          <a:prstGeom prst="rect">
            <a:avLst/>
          </a:prstGeom>
          <a:noFill/>
          <a:ln>
            <a:noFill/>
          </a:ln>
        </p:spPr>
      </p:pic>
      <p:grpSp>
        <p:nvGrpSpPr>
          <p:cNvPr id="81" name="Google Shape;81;p3"/>
          <p:cNvGrpSpPr/>
          <p:nvPr/>
        </p:nvGrpSpPr>
        <p:grpSpPr>
          <a:xfrm rot="2550458" flipH="1">
            <a:off x="7917287" y="3528810"/>
            <a:ext cx="3261646" cy="1631398"/>
            <a:chOff x="-449225" y="436955"/>
            <a:chExt cx="3261590" cy="1631370"/>
          </a:xfrm>
        </p:grpSpPr>
        <p:sp>
          <p:nvSpPr>
            <p:cNvPr id="82" name="Google Shape;82;p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3"/>
            <p:cNvGrpSpPr/>
            <p:nvPr/>
          </p:nvGrpSpPr>
          <p:grpSpPr>
            <a:xfrm>
              <a:off x="2464214" y="951103"/>
              <a:ext cx="314426" cy="304947"/>
              <a:chOff x="5013725" y="2633775"/>
              <a:chExt cx="422900" cy="410150"/>
            </a:xfrm>
          </p:grpSpPr>
          <p:sp>
            <p:nvSpPr>
              <p:cNvPr id="84" name="Google Shape;84;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3"/>
            <p:cNvGrpSpPr/>
            <p:nvPr/>
          </p:nvGrpSpPr>
          <p:grpSpPr>
            <a:xfrm>
              <a:off x="2497939" y="1763378"/>
              <a:ext cx="314426" cy="304947"/>
              <a:chOff x="5013725" y="2633775"/>
              <a:chExt cx="422900" cy="410150"/>
            </a:xfrm>
          </p:grpSpPr>
          <p:sp>
            <p:nvSpPr>
              <p:cNvPr id="87" name="Google Shape;87;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3"/>
            <p:cNvGrpSpPr/>
            <p:nvPr/>
          </p:nvGrpSpPr>
          <p:grpSpPr>
            <a:xfrm>
              <a:off x="1357005" y="1640480"/>
              <a:ext cx="174066" cy="168818"/>
              <a:chOff x="5013725" y="2633775"/>
              <a:chExt cx="422900" cy="410150"/>
            </a:xfrm>
          </p:grpSpPr>
          <p:sp>
            <p:nvSpPr>
              <p:cNvPr id="91" name="Google Shape;91;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3"/>
          <p:cNvSpPr txBox="1">
            <a:spLocks noGrp="1"/>
          </p:cNvSpPr>
          <p:nvPr>
            <p:ph type="title"/>
          </p:nvPr>
        </p:nvSpPr>
        <p:spPr>
          <a:xfrm>
            <a:off x="1778250" y="2472575"/>
            <a:ext cx="55875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5" name="Google Shape;95;p3"/>
          <p:cNvSpPr txBox="1">
            <a:spLocks noGrp="1"/>
          </p:cNvSpPr>
          <p:nvPr>
            <p:ph type="title" idx="2" hasCustomPrompt="1"/>
          </p:nvPr>
        </p:nvSpPr>
        <p:spPr>
          <a:xfrm>
            <a:off x="4040550" y="1309273"/>
            <a:ext cx="10629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4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6" name="Google Shape;96;p3"/>
          <p:cNvSpPr txBox="1">
            <a:spLocks noGrp="1"/>
          </p:cNvSpPr>
          <p:nvPr>
            <p:ph type="subTitle" idx="1"/>
          </p:nvPr>
        </p:nvSpPr>
        <p:spPr>
          <a:xfrm>
            <a:off x="2038200" y="3433968"/>
            <a:ext cx="50676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97" name="Google Shape;97;p3"/>
          <p:cNvGrpSpPr/>
          <p:nvPr/>
        </p:nvGrpSpPr>
        <p:grpSpPr>
          <a:xfrm>
            <a:off x="-50" y="4262993"/>
            <a:ext cx="9144100" cy="860150"/>
            <a:chOff x="0" y="4327950"/>
            <a:chExt cx="9144100" cy="860150"/>
          </a:xfrm>
        </p:grpSpPr>
        <p:grpSp>
          <p:nvGrpSpPr>
            <p:cNvPr id="98" name="Google Shape;98;p3"/>
            <p:cNvGrpSpPr/>
            <p:nvPr/>
          </p:nvGrpSpPr>
          <p:grpSpPr>
            <a:xfrm>
              <a:off x="0" y="4327950"/>
              <a:ext cx="4552475" cy="860150"/>
              <a:chOff x="1262800" y="4616725"/>
              <a:chExt cx="4552475" cy="860150"/>
            </a:xfrm>
          </p:grpSpPr>
          <p:sp>
            <p:nvSpPr>
              <p:cNvPr id="99" name="Google Shape;99;p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3"/>
            <p:cNvGrpSpPr/>
            <p:nvPr/>
          </p:nvGrpSpPr>
          <p:grpSpPr>
            <a:xfrm>
              <a:off x="4591625" y="4327950"/>
              <a:ext cx="4552475" cy="860150"/>
              <a:chOff x="1262800" y="4616725"/>
              <a:chExt cx="4552475" cy="860150"/>
            </a:xfrm>
          </p:grpSpPr>
          <p:sp>
            <p:nvSpPr>
              <p:cNvPr id="121" name="Google Shape;121;p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 name="Google Shape;142;p3"/>
          <p:cNvGrpSpPr/>
          <p:nvPr/>
        </p:nvGrpSpPr>
        <p:grpSpPr>
          <a:xfrm>
            <a:off x="7679467" y="3744300"/>
            <a:ext cx="1571958" cy="1610184"/>
            <a:chOff x="-3128300" y="3184750"/>
            <a:chExt cx="1745650" cy="1788100"/>
          </a:xfrm>
        </p:grpSpPr>
        <p:sp>
          <p:nvSpPr>
            <p:cNvPr id="143" name="Google Shape;143;p3"/>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3"/>
          <p:cNvGrpSpPr/>
          <p:nvPr/>
        </p:nvGrpSpPr>
        <p:grpSpPr>
          <a:xfrm flipH="1">
            <a:off x="-28360" y="3683246"/>
            <a:ext cx="1759549" cy="1514815"/>
            <a:chOff x="-5379400" y="3590150"/>
            <a:chExt cx="1532575" cy="1319525"/>
          </a:xfrm>
        </p:grpSpPr>
        <p:sp>
          <p:nvSpPr>
            <p:cNvPr id="146" name="Google Shape;146;p3"/>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3"/>
          <p:cNvSpPr/>
          <p:nvPr/>
        </p:nvSpPr>
        <p:spPr>
          <a:xfrm>
            <a:off x="509200" y="2226621"/>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3"/>
          <p:cNvGrpSpPr/>
          <p:nvPr/>
        </p:nvGrpSpPr>
        <p:grpSpPr>
          <a:xfrm>
            <a:off x="-982625" y="360755"/>
            <a:ext cx="3261590" cy="1631370"/>
            <a:chOff x="-449225" y="436955"/>
            <a:chExt cx="3261590" cy="1631370"/>
          </a:xfrm>
        </p:grpSpPr>
        <p:sp>
          <p:nvSpPr>
            <p:cNvPr id="150" name="Google Shape;150;p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3"/>
            <p:cNvGrpSpPr/>
            <p:nvPr/>
          </p:nvGrpSpPr>
          <p:grpSpPr>
            <a:xfrm>
              <a:off x="2464214" y="951103"/>
              <a:ext cx="314426" cy="304947"/>
              <a:chOff x="5013725" y="2633775"/>
              <a:chExt cx="422900" cy="410150"/>
            </a:xfrm>
          </p:grpSpPr>
          <p:sp>
            <p:nvSpPr>
              <p:cNvPr id="152" name="Google Shape;152;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3"/>
            <p:cNvGrpSpPr/>
            <p:nvPr/>
          </p:nvGrpSpPr>
          <p:grpSpPr>
            <a:xfrm>
              <a:off x="2497939" y="1763378"/>
              <a:ext cx="314426" cy="304947"/>
              <a:chOff x="5013725" y="2633775"/>
              <a:chExt cx="422900" cy="410150"/>
            </a:xfrm>
          </p:grpSpPr>
          <p:sp>
            <p:nvSpPr>
              <p:cNvPr id="155" name="Google Shape;155;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3"/>
            <p:cNvGrpSpPr/>
            <p:nvPr/>
          </p:nvGrpSpPr>
          <p:grpSpPr>
            <a:xfrm>
              <a:off x="1357005" y="1640480"/>
              <a:ext cx="174066" cy="168818"/>
              <a:chOff x="5013725" y="2633775"/>
              <a:chExt cx="422900" cy="410150"/>
            </a:xfrm>
          </p:grpSpPr>
          <p:sp>
            <p:nvSpPr>
              <p:cNvPr id="159" name="Google Shape;159;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3"/>
          <p:cNvGrpSpPr/>
          <p:nvPr/>
        </p:nvGrpSpPr>
        <p:grpSpPr>
          <a:xfrm>
            <a:off x="8430470" y="391"/>
            <a:ext cx="419740" cy="2188604"/>
            <a:chOff x="9169825" y="5104875"/>
            <a:chExt cx="315950" cy="1647425"/>
          </a:xfrm>
        </p:grpSpPr>
        <p:sp>
          <p:nvSpPr>
            <p:cNvPr id="163" name="Google Shape;163;p3"/>
            <p:cNvSpPr/>
            <p:nvPr/>
          </p:nvSpPr>
          <p:spPr>
            <a:xfrm>
              <a:off x="9321100" y="6522150"/>
              <a:ext cx="6950" cy="172500"/>
            </a:xfrm>
            <a:custGeom>
              <a:avLst/>
              <a:gdLst/>
              <a:ahLst/>
              <a:cxnLst/>
              <a:rect l="l" t="t" r="r" b="b"/>
              <a:pathLst>
                <a:path w="278" h="6900" extrusionOk="0">
                  <a:moveTo>
                    <a:pt x="1" y="0"/>
                  </a:moveTo>
                  <a:lnTo>
                    <a:pt x="1" y="6900"/>
                  </a:lnTo>
                  <a:lnTo>
                    <a:pt x="278" y="6900"/>
                  </a:lnTo>
                  <a:lnTo>
                    <a:pt x="27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9278675" y="6624525"/>
              <a:ext cx="94575" cy="127775"/>
            </a:xfrm>
            <a:custGeom>
              <a:avLst/>
              <a:gdLst/>
              <a:ahLst/>
              <a:cxnLst/>
              <a:rect l="l" t="t" r="r" b="b"/>
              <a:pathLst>
                <a:path w="3783" h="5111" extrusionOk="0">
                  <a:moveTo>
                    <a:pt x="1274" y="1"/>
                  </a:moveTo>
                  <a:lnTo>
                    <a:pt x="1" y="5111"/>
                  </a:lnTo>
                  <a:lnTo>
                    <a:pt x="3782" y="5111"/>
                  </a:lnTo>
                  <a:lnTo>
                    <a:pt x="23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9171675" y="5901850"/>
              <a:ext cx="309025" cy="571900"/>
            </a:xfrm>
            <a:custGeom>
              <a:avLst/>
              <a:gdLst/>
              <a:ahLst/>
              <a:cxnLst/>
              <a:rect l="l" t="t" r="r" b="b"/>
              <a:pathLst>
                <a:path w="12361" h="22876" extrusionOk="0">
                  <a:moveTo>
                    <a:pt x="960" y="0"/>
                  </a:moveTo>
                  <a:lnTo>
                    <a:pt x="776" y="18"/>
                  </a:lnTo>
                  <a:lnTo>
                    <a:pt x="591" y="74"/>
                  </a:lnTo>
                  <a:lnTo>
                    <a:pt x="425" y="166"/>
                  </a:lnTo>
                  <a:lnTo>
                    <a:pt x="277" y="277"/>
                  </a:lnTo>
                  <a:lnTo>
                    <a:pt x="167" y="424"/>
                  </a:lnTo>
                  <a:lnTo>
                    <a:pt x="75" y="590"/>
                  </a:lnTo>
                  <a:lnTo>
                    <a:pt x="19" y="756"/>
                  </a:lnTo>
                  <a:lnTo>
                    <a:pt x="1" y="959"/>
                  </a:lnTo>
                  <a:lnTo>
                    <a:pt x="1" y="21916"/>
                  </a:lnTo>
                  <a:lnTo>
                    <a:pt x="19" y="22119"/>
                  </a:lnTo>
                  <a:lnTo>
                    <a:pt x="75" y="22285"/>
                  </a:lnTo>
                  <a:lnTo>
                    <a:pt x="167" y="22451"/>
                  </a:lnTo>
                  <a:lnTo>
                    <a:pt x="277" y="22599"/>
                  </a:lnTo>
                  <a:lnTo>
                    <a:pt x="425" y="22709"/>
                  </a:lnTo>
                  <a:lnTo>
                    <a:pt x="591" y="22802"/>
                  </a:lnTo>
                  <a:lnTo>
                    <a:pt x="776" y="22857"/>
                  </a:lnTo>
                  <a:lnTo>
                    <a:pt x="960" y="22875"/>
                  </a:lnTo>
                  <a:lnTo>
                    <a:pt x="11420" y="22875"/>
                  </a:lnTo>
                  <a:lnTo>
                    <a:pt x="11604" y="22857"/>
                  </a:lnTo>
                  <a:lnTo>
                    <a:pt x="11789" y="22802"/>
                  </a:lnTo>
                  <a:lnTo>
                    <a:pt x="11955" y="22709"/>
                  </a:lnTo>
                  <a:lnTo>
                    <a:pt x="12084" y="22599"/>
                  </a:lnTo>
                  <a:lnTo>
                    <a:pt x="12195" y="22451"/>
                  </a:lnTo>
                  <a:lnTo>
                    <a:pt x="12287" y="22285"/>
                  </a:lnTo>
                  <a:lnTo>
                    <a:pt x="12342" y="22119"/>
                  </a:lnTo>
                  <a:lnTo>
                    <a:pt x="12361" y="21916"/>
                  </a:lnTo>
                  <a:lnTo>
                    <a:pt x="12361" y="959"/>
                  </a:lnTo>
                  <a:lnTo>
                    <a:pt x="12342" y="756"/>
                  </a:lnTo>
                  <a:lnTo>
                    <a:pt x="12287" y="590"/>
                  </a:lnTo>
                  <a:lnTo>
                    <a:pt x="12195" y="424"/>
                  </a:lnTo>
                  <a:lnTo>
                    <a:pt x="12084" y="277"/>
                  </a:lnTo>
                  <a:lnTo>
                    <a:pt x="11955" y="166"/>
                  </a:lnTo>
                  <a:lnTo>
                    <a:pt x="11789" y="74"/>
                  </a:lnTo>
                  <a:lnTo>
                    <a:pt x="11604" y="18"/>
                  </a:lnTo>
                  <a:lnTo>
                    <a:pt x="11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9268525" y="6467275"/>
              <a:ext cx="115800" cy="64125"/>
            </a:xfrm>
            <a:custGeom>
              <a:avLst/>
              <a:gdLst/>
              <a:ahLst/>
              <a:cxnLst/>
              <a:rect l="l" t="t" r="r" b="b"/>
              <a:pathLst>
                <a:path w="4632" h="2565" extrusionOk="0">
                  <a:moveTo>
                    <a:pt x="1" y="0"/>
                  </a:moveTo>
                  <a:lnTo>
                    <a:pt x="1" y="2232"/>
                  </a:lnTo>
                  <a:lnTo>
                    <a:pt x="1" y="2306"/>
                  </a:lnTo>
                  <a:lnTo>
                    <a:pt x="19" y="2362"/>
                  </a:lnTo>
                  <a:lnTo>
                    <a:pt x="56" y="2417"/>
                  </a:lnTo>
                  <a:lnTo>
                    <a:pt x="93" y="2472"/>
                  </a:lnTo>
                  <a:lnTo>
                    <a:pt x="148" y="2509"/>
                  </a:lnTo>
                  <a:lnTo>
                    <a:pt x="204" y="2546"/>
                  </a:lnTo>
                  <a:lnTo>
                    <a:pt x="259" y="2564"/>
                  </a:lnTo>
                  <a:lnTo>
                    <a:pt x="4373" y="2564"/>
                  </a:lnTo>
                  <a:lnTo>
                    <a:pt x="4428" y="2546"/>
                  </a:lnTo>
                  <a:lnTo>
                    <a:pt x="4484" y="2509"/>
                  </a:lnTo>
                  <a:lnTo>
                    <a:pt x="4539" y="2472"/>
                  </a:lnTo>
                  <a:lnTo>
                    <a:pt x="4576" y="2417"/>
                  </a:lnTo>
                  <a:lnTo>
                    <a:pt x="4594" y="2362"/>
                  </a:lnTo>
                  <a:lnTo>
                    <a:pt x="4631" y="2306"/>
                  </a:lnTo>
                  <a:lnTo>
                    <a:pt x="4631" y="2232"/>
                  </a:lnTo>
                  <a:lnTo>
                    <a:pt x="46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9287450" y="5855250"/>
              <a:ext cx="78875" cy="51225"/>
            </a:xfrm>
            <a:custGeom>
              <a:avLst/>
              <a:gdLst/>
              <a:ahLst/>
              <a:cxnLst/>
              <a:rect l="l" t="t" r="r" b="b"/>
              <a:pathLst>
                <a:path w="3155" h="2049" extrusionOk="0">
                  <a:moveTo>
                    <a:pt x="258" y="1"/>
                  </a:moveTo>
                  <a:lnTo>
                    <a:pt x="166" y="19"/>
                  </a:lnTo>
                  <a:lnTo>
                    <a:pt x="74" y="75"/>
                  </a:lnTo>
                  <a:lnTo>
                    <a:pt x="19" y="167"/>
                  </a:lnTo>
                  <a:lnTo>
                    <a:pt x="0" y="222"/>
                  </a:lnTo>
                  <a:lnTo>
                    <a:pt x="0" y="277"/>
                  </a:lnTo>
                  <a:lnTo>
                    <a:pt x="0" y="2048"/>
                  </a:lnTo>
                  <a:lnTo>
                    <a:pt x="3155" y="2048"/>
                  </a:lnTo>
                  <a:lnTo>
                    <a:pt x="3155" y="277"/>
                  </a:lnTo>
                  <a:lnTo>
                    <a:pt x="3136" y="167"/>
                  </a:lnTo>
                  <a:lnTo>
                    <a:pt x="3081" y="75"/>
                  </a:lnTo>
                  <a:lnTo>
                    <a:pt x="2989" y="19"/>
                  </a:lnTo>
                  <a:lnTo>
                    <a:pt x="29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9309575" y="5803150"/>
              <a:ext cx="33225" cy="51200"/>
            </a:xfrm>
            <a:custGeom>
              <a:avLst/>
              <a:gdLst/>
              <a:ahLst/>
              <a:cxnLst/>
              <a:rect l="l" t="t" r="r" b="b"/>
              <a:pathLst>
                <a:path w="1329" h="2048" extrusionOk="0">
                  <a:moveTo>
                    <a:pt x="665" y="0"/>
                  </a:moveTo>
                  <a:lnTo>
                    <a:pt x="536" y="19"/>
                  </a:lnTo>
                  <a:lnTo>
                    <a:pt x="407" y="55"/>
                  </a:lnTo>
                  <a:lnTo>
                    <a:pt x="296" y="111"/>
                  </a:lnTo>
                  <a:lnTo>
                    <a:pt x="185" y="203"/>
                  </a:lnTo>
                  <a:lnTo>
                    <a:pt x="111" y="295"/>
                  </a:lnTo>
                  <a:lnTo>
                    <a:pt x="56" y="406"/>
                  </a:lnTo>
                  <a:lnTo>
                    <a:pt x="1" y="535"/>
                  </a:lnTo>
                  <a:lnTo>
                    <a:pt x="1" y="664"/>
                  </a:lnTo>
                  <a:lnTo>
                    <a:pt x="19" y="830"/>
                  </a:lnTo>
                  <a:lnTo>
                    <a:pt x="56" y="1033"/>
                  </a:lnTo>
                  <a:lnTo>
                    <a:pt x="111" y="1273"/>
                  </a:lnTo>
                  <a:lnTo>
                    <a:pt x="204" y="1494"/>
                  </a:lnTo>
                  <a:lnTo>
                    <a:pt x="296" y="1697"/>
                  </a:lnTo>
                  <a:lnTo>
                    <a:pt x="425" y="1882"/>
                  </a:lnTo>
                  <a:lnTo>
                    <a:pt x="480" y="1956"/>
                  </a:lnTo>
                  <a:lnTo>
                    <a:pt x="554" y="1993"/>
                  </a:lnTo>
                  <a:lnTo>
                    <a:pt x="609" y="2029"/>
                  </a:lnTo>
                  <a:lnTo>
                    <a:pt x="683" y="2048"/>
                  </a:lnTo>
                  <a:lnTo>
                    <a:pt x="757" y="2029"/>
                  </a:lnTo>
                  <a:lnTo>
                    <a:pt x="812" y="1993"/>
                  </a:lnTo>
                  <a:lnTo>
                    <a:pt x="886" y="1956"/>
                  </a:lnTo>
                  <a:lnTo>
                    <a:pt x="942" y="1882"/>
                  </a:lnTo>
                  <a:lnTo>
                    <a:pt x="1052" y="1697"/>
                  </a:lnTo>
                  <a:lnTo>
                    <a:pt x="1144" y="1494"/>
                  </a:lnTo>
                  <a:lnTo>
                    <a:pt x="1218" y="1273"/>
                  </a:lnTo>
                  <a:lnTo>
                    <a:pt x="1274" y="1033"/>
                  </a:lnTo>
                  <a:lnTo>
                    <a:pt x="1310" y="830"/>
                  </a:lnTo>
                  <a:lnTo>
                    <a:pt x="1329" y="664"/>
                  </a:lnTo>
                  <a:lnTo>
                    <a:pt x="1310" y="535"/>
                  </a:lnTo>
                  <a:lnTo>
                    <a:pt x="1274" y="406"/>
                  </a:lnTo>
                  <a:lnTo>
                    <a:pt x="1218" y="295"/>
                  </a:lnTo>
                  <a:lnTo>
                    <a:pt x="1144" y="203"/>
                  </a:lnTo>
                  <a:lnTo>
                    <a:pt x="1034" y="111"/>
                  </a:lnTo>
                  <a:lnTo>
                    <a:pt x="923" y="55"/>
                  </a:lnTo>
                  <a:lnTo>
                    <a:pt x="794" y="19"/>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9174900" y="6006525"/>
              <a:ext cx="302125" cy="3725"/>
            </a:xfrm>
            <a:custGeom>
              <a:avLst/>
              <a:gdLst/>
              <a:ahLst/>
              <a:cxnLst/>
              <a:rect l="l" t="t" r="r" b="b"/>
              <a:pathLst>
                <a:path w="12085" h="149" extrusionOk="0">
                  <a:moveTo>
                    <a:pt x="1" y="1"/>
                  </a:moveTo>
                  <a:lnTo>
                    <a:pt x="1" y="148"/>
                  </a:lnTo>
                  <a:lnTo>
                    <a:pt x="12084" y="148"/>
                  </a:lnTo>
                  <a:lnTo>
                    <a:pt x="120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9169825" y="6097375"/>
              <a:ext cx="315950" cy="3725"/>
            </a:xfrm>
            <a:custGeom>
              <a:avLst/>
              <a:gdLst/>
              <a:ahLst/>
              <a:cxnLst/>
              <a:rect l="l" t="t" r="r" b="b"/>
              <a:pathLst>
                <a:path w="12638" h="149" extrusionOk="0">
                  <a:moveTo>
                    <a:pt x="1" y="1"/>
                  </a:moveTo>
                  <a:lnTo>
                    <a:pt x="1" y="149"/>
                  </a:lnTo>
                  <a:lnTo>
                    <a:pt x="12638" y="149"/>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9169825" y="6188250"/>
              <a:ext cx="315950" cy="4175"/>
            </a:xfrm>
            <a:custGeom>
              <a:avLst/>
              <a:gdLst/>
              <a:ahLst/>
              <a:cxnLst/>
              <a:rect l="l" t="t" r="r" b="b"/>
              <a:pathLst>
                <a:path w="12638" h="167" extrusionOk="0">
                  <a:moveTo>
                    <a:pt x="1" y="0"/>
                  </a:moveTo>
                  <a:lnTo>
                    <a:pt x="1" y="166"/>
                  </a:lnTo>
                  <a:lnTo>
                    <a:pt x="12638" y="166"/>
                  </a:lnTo>
                  <a:lnTo>
                    <a:pt x="1263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9169825" y="6279550"/>
              <a:ext cx="315950" cy="3725"/>
            </a:xfrm>
            <a:custGeom>
              <a:avLst/>
              <a:gdLst/>
              <a:ahLst/>
              <a:cxnLst/>
              <a:rect l="l" t="t" r="r" b="b"/>
              <a:pathLst>
                <a:path w="12638" h="149" extrusionOk="0">
                  <a:moveTo>
                    <a:pt x="1" y="1"/>
                  </a:moveTo>
                  <a:lnTo>
                    <a:pt x="1" y="148"/>
                  </a:lnTo>
                  <a:lnTo>
                    <a:pt x="12638" y="148"/>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9174900" y="6370425"/>
              <a:ext cx="302125" cy="3700"/>
            </a:xfrm>
            <a:custGeom>
              <a:avLst/>
              <a:gdLst/>
              <a:ahLst/>
              <a:cxnLst/>
              <a:rect l="l" t="t" r="r" b="b"/>
              <a:pathLst>
                <a:path w="12085" h="148" extrusionOk="0">
                  <a:moveTo>
                    <a:pt x="1" y="0"/>
                  </a:moveTo>
                  <a:lnTo>
                    <a:pt x="1" y="148"/>
                  </a:lnTo>
                  <a:lnTo>
                    <a:pt x="12084" y="148"/>
                  </a:lnTo>
                  <a:lnTo>
                    <a:pt x="1208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9322500" y="5104875"/>
              <a:ext cx="6925" cy="698300"/>
            </a:xfrm>
            <a:custGeom>
              <a:avLst/>
              <a:gdLst/>
              <a:ahLst/>
              <a:cxnLst/>
              <a:rect l="l" t="t" r="r" b="b"/>
              <a:pathLst>
                <a:path w="277" h="27932" extrusionOk="0">
                  <a:moveTo>
                    <a:pt x="0" y="1"/>
                  </a:moveTo>
                  <a:lnTo>
                    <a:pt x="0" y="27931"/>
                  </a:lnTo>
                  <a:lnTo>
                    <a:pt x="277" y="27931"/>
                  </a:lnTo>
                  <a:lnTo>
                    <a:pt x="27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7468046" y="-2"/>
            <a:ext cx="657640" cy="1217404"/>
            <a:chOff x="144023" y="-1757"/>
            <a:chExt cx="959497" cy="1776195"/>
          </a:xfrm>
        </p:grpSpPr>
        <p:cxnSp>
          <p:nvCxnSpPr>
            <p:cNvPr id="176" name="Google Shape;176;p3"/>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177" name="Google Shape;177;p3"/>
            <p:cNvGrpSpPr/>
            <p:nvPr/>
          </p:nvGrpSpPr>
          <p:grpSpPr>
            <a:xfrm>
              <a:off x="144023" y="386441"/>
              <a:ext cx="959497" cy="1387997"/>
              <a:chOff x="5304550" y="274025"/>
              <a:chExt cx="1135500" cy="1642600"/>
            </a:xfrm>
          </p:grpSpPr>
          <p:sp>
            <p:nvSpPr>
              <p:cNvPr id="178" name="Google Shape;178;p3"/>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 name="Google Shape;201;p3"/>
          <p:cNvGrpSpPr/>
          <p:nvPr/>
        </p:nvGrpSpPr>
        <p:grpSpPr>
          <a:xfrm>
            <a:off x="497120" y="2290876"/>
            <a:ext cx="216102" cy="209587"/>
            <a:chOff x="375445" y="3222151"/>
            <a:chExt cx="216102" cy="209587"/>
          </a:xfrm>
        </p:grpSpPr>
        <p:sp>
          <p:nvSpPr>
            <p:cNvPr id="202" name="Google Shape;202;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3"/>
          <p:cNvGrpSpPr/>
          <p:nvPr/>
        </p:nvGrpSpPr>
        <p:grpSpPr>
          <a:xfrm>
            <a:off x="147687" y="3129308"/>
            <a:ext cx="156307" cy="151594"/>
            <a:chOff x="375445" y="3222151"/>
            <a:chExt cx="216102" cy="209587"/>
          </a:xfrm>
        </p:grpSpPr>
        <p:sp>
          <p:nvSpPr>
            <p:cNvPr id="205" name="Google Shape;205;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3"/>
          <p:cNvGrpSpPr/>
          <p:nvPr/>
        </p:nvGrpSpPr>
        <p:grpSpPr>
          <a:xfrm>
            <a:off x="451231" y="2803158"/>
            <a:ext cx="156328" cy="151594"/>
            <a:chOff x="375445" y="3222151"/>
            <a:chExt cx="216102" cy="209587"/>
          </a:xfrm>
        </p:grpSpPr>
        <p:sp>
          <p:nvSpPr>
            <p:cNvPr id="208" name="Google Shape;208;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31944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0"/>
        <p:cNvGrpSpPr/>
        <p:nvPr/>
      </p:nvGrpSpPr>
      <p:grpSpPr>
        <a:xfrm>
          <a:off x="0" y="0"/>
          <a:ext cx="0" cy="0"/>
          <a:chOff x="0" y="0"/>
          <a:chExt cx="0" cy="0"/>
        </a:xfrm>
      </p:grpSpPr>
      <p:pic>
        <p:nvPicPr>
          <p:cNvPr id="211" name="Google Shape;211;p4"/>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212" name="Google Shape;212;p4"/>
          <p:cNvSpPr txBox="1">
            <a:spLocks noGrp="1"/>
          </p:cNvSpPr>
          <p:nvPr>
            <p:ph type="title"/>
          </p:nvPr>
        </p:nvSpPr>
        <p:spPr>
          <a:xfrm>
            <a:off x="720000" y="539501"/>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13" name="Google Shape;213;p4"/>
          <p:cNvSpPr txBox="1">
            <a:spLocks noGrp="1"/>
          </p:cNvSpPr>
          <p:nvPr>
            <p:ph type="body" idx="1"/>
          </p:nvPr>
        </p:nvSpPr>
        <p:spPr>
          <a:xfrm>
            <a:off x="720000" y="1123827"/>
            <a:ext cx="7704000" cy="34164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AutoNum type="arabicPeriod"/>
              <a:defRPr sz="1200"/>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a:p>
        </p:txBody>
      </p:sp>
      <p:sp>
        <p:nvSpPr>
          <p:cNvPr id="214" name="Google Shape;214;p4"/>
          <p:cNvSpPr/>
          <p:nvPr/>
        </p:nvSpPr>
        <p:spPr>
          <a:xfrm>
            <a:off x="6097388" y="155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864237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13755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4"/>
          <p:cNvGrpSpPr/>
          <p:nvPr/>
        </p:nvGrpSpPr>
        <p:grpSpPr>
          <a:xfrm>
            <a:off x="291839" y="1314628"/>
            <a:ext cx="314426" cy="304947"/>
            <a:chOff x="5013725" y="2633775"/>
            <a:chExt cx="422900" cy="410150"/>
          </a:xfrm>
        </p:grpSpPr>
        <p:sp>
          <p:nvSpPr>
            <p:cNvPr id="218" name="Google Shape;218;p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4"/>
          <p:cNvSpPr/>
          <p:nvPr/>
        </p:nvSpPr>
        <p:spPr>
          <a:xfrm>
            <a:off x="217513" y="6918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4"/>
          <p:cNvGrpSpPr/>
          <p:nvPr/>
        </p:nvGrpSpPr>
        <p:grpSpPr>
          <a:xfrm>
            <a:off x="8552414" y="3793253"/>
            <a:ext cx="314426" cy="304947"/>
            <a:chOff x="5013725" y="2633775"/>
            <a:chExt cx="422900" cy="410150"/>
          </a:xfrm>
        </p:grpSpPr>
        <p:sp>
          <p:nvSpPr>
            <p:cNvPr id="222" name="Google Shape;222;p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4"/>
          <p:cNvGrpSpPr/>
          <p:nvPr/>
        </p:nvGrpSpPr>
        <p:grpSpPr>
          <a:xfrm>
            <a:off x="8329706" y="-2"/>
            <a:ext cx="718376" cy="1329837"/>
            <a:chOff x="144023" y="-1757"/>
            <a:chExt cx="959497" cy="1776195"/>
          </a:xfrm>
        </p:grpSpPr>
        <p:cxnSp>
          <p:nvCxnSpPr>
            <p:cNvPr id="225" name="Google Shape;225;p4"/>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226" name="Google Shape;226;p4"/>
            <p:cNvGrpSpPr/>
            <p:nvPr/>
          </p:nvGrpSpPr>
          <p:grpSpPr>
            <a:xfrm>
              <a:off x="144023" y="386441"/>
              <a:ext cx="959497" cy="1387997"/>
              <a:chOff x="5304550" y="274025"/>
              <a:chExt cx="1135500" cy="1642600"/>
            </a:xfrm>
          </p:grpSpPr>
          <p:sp>
            <p:nvSpPr>
              <p:cNvPr id="227" name="Google Shape;227;p4"/>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 name="Google Shape;250;p4"/>
          <p:cNvGrpSpPr/>
          <p:nvPr/>
        </p:nvGrpSpPr>
        <p:grpSpPr>
          <a:xfrm>
            <a:off x="934639" y="3406102"/>
            <a:ext cx="314426" cy="304947"/>
            <a:chOff x="934639" y="3406102"/>
            <a:chExt cx="314426" cy="304947"/>
          </a:xfrm>
        </p:grpSpPr>
        <p:sp>
          <p:nvSpPr>
            <p:cNvPr id="251" name="Google Shape;251;p4"/>
            <p:cNvSpPr/>
            <p:nvPr/>
          </p:nvSpPr>
          <p:spPr>
            <a:xfrm rot="10800000" flipH="1">
              <a:off x="934639" y="3406102"/>
              <a:ext cx="314426" cy="30494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rot="10800000" flipH="1">
              <a:off x="1058153" y="3545044"/>
              <a:ext cx="58960" cy="58625"/>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4"/>
          <p:cNvGrpSpPr/>
          <p:nvPr/>
        </p:nvGrpSpPr>
        <p:grpSpPr>
          <a:xfrm>
            <a:off x="40970" y="3517276"/>
            <a:ext cx="216102" cy="209587"/>
            <a:chOff x="40970" y="3517276"/>
            <a:chExt cx="216102" cy="209587"/>
          </a:xfrm>
        </p:grpSpPr>
        <p:sp>
          <p:nvSpPr>
            <p:cNvPr id="254" name="Google Shape;254;p4"/>
            <p:cNvSpPr/>
            <p:nvPr/>
          </p:nvSpPr>
          <p:spPr>
            <a:xfrm rot="10800000" flipH="1">
              <a:off x="40970" y="3517276"/>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rot="10800000" flipH="1">
              <a:off x="125861" y="3612768"/>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4"/>
          <p:cNvGrpSpPr/>
          <p:nvPr/>
        </p:nvGrpSpPr>
        <p:grpSpPr>
          <a:xfrm>
            <a:off x="8008925" y="4362225"/>
            <a:ext cx="1093525" cy="781275"/>
            <a:chOff x="8008925" y="4362225"/>
            <a:chExt cx="1093525" cy="781275"/>
          </a:xfrm>
        </p:grpSpPr>
        <p:sp>
          <p:nvSpPr>
            <p:cNvPr id="257" name="Google Shape;257;p4"/>
            <p:cNvSpPr/>
            <p:nvPr/>
          </p:nvSpPr>
          <p:spPr>
            <a:xfrm>
              <a:off x="8663350" y="4474750"/>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8866300" y="4708575"/>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8917475" y="4748250"/>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8301775" y="4362225"/>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8523625" y="4948850"/>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8008925" y="4909650"/>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8080875" y="4548550"/>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4"/>
          <p:cNvGrpSpPr/>
          <p:nvPr/>
        </p:nvGrpSpPr>
        <p:grpSpPr>
          <a:xfrm>
            <a:off x="6979050" y="4283338"/>
            <a:ext cx="1029875" cy="860150"/>
            <a:chOff x="0" y="4283350"/>
            <a:chExt cx="1029875" cy="860150"/>
          </a:xfrm>
        </p:grpSpPr>
        <p:sp>
          <p:nvSpPr>
            <p:cNvPr id="265" name="Google Shape;265;p4"/>
            <p:cNvSpPr/>
            <p:nvPr/>
          </p:nvSpPr>
          <p:spPr>
            <a:xfrm>
              <a:off x="150350" y="4793450"/>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241650" y="4938250"/>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0" y="4283350"/>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235650" y="4331325"/>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496225" y="4800825"/>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427050" y="4587750"/>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535425" y="4311950"/>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900700" y="4497350"/>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4"/>
          <p:cNvSpPr/>
          <p:nvPr/>
        </p:nvSpPr>
        <p:spPr>
          <a:xfrm>
            <a:off x="163475" y="762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8139650" y="22635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4"/>
          <p:cNvGrpSpPr/>
          <p:nvPr/>
        </p:nvGrpSpPr>
        <p:grpSpPr>
          <a:xfrm flipH="1">
            <a:off x="-117639" y="3643198"/>
            <a:ext cx="1759549" cy="1514815"/>
            <a:chOff x="-5379400" y="3590150"/>
            <a:chExt cx="1532575" cy="1319525"/>
          </a:xfrm>
        </p:grpSpPr>
        <p:sp>
          <p:nvSpPr>
            <p:cNvPr id="276" name="Google Shape;276;p4"/>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4"/>
          <p:cNvGrpSpPr/>
          <p:nvPr/>
        </p:nvGrpSpPr>
        <p:grpSpPr>
          <a:xfrm>
            <a:off x="136841" y="3262202"/>
            <a:ext cx="129746" cy="125834"/>
            <a:chOff x="-167959" y="3643202"/>
            <a:chExt cx="129746" cy="125834"/>
          </a:xfrm>
        </p:grpSpPr>
        <p:sp>
          <p:nvSpPr>
            <p:cNvPr id="279" name="Google Shape;279;p4"/>
            <p:cNvSpPr/>
            <p:nvPr/>
          </p:nvSpPr>
          <p:spPr>
            <a:xfrm rot="10800000" flipH="1">
              <a:off x="-167959" y="3643202"/>
              <a:ext cx="129746" cy="125834"/>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rot="10800000" flipH="1">
              <a:off x="-116997" y="3700539"/>
              <a:ext cx="24329" cy="24191"/>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10"/>
        <p:cNvGrpSpPr/>
        <p:nvPr/>
      </p:nvGrpSpPr>
      <p:grpSpPr>
        <a:xfrm>
          <a:off x="0" y="0"/>
          <a:ext cx="0" cy="0"/>
          <a:chOff x="0" y="0"/>
          <a:chExt cx="0" cy="0"/>
        </a:xfrm>
      </p:grpSpPr>
      <p:pic>
        <p:nvPicPr>
          <p:cNvPr id="211" name="Google Shape;211;p4"/>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212" name="Google Shape;212;p4"/>
          <p:cNvSpPr txBox="1">
            <a:spLocks noGrp="1"/>
          </p:cNvSpPr>
          <p:nvPr>
            <p:ph type="title"/>
          </p:nvPr>
        </p:nvSpPr>
        <p:spPr>
          <a:xfrm>
            <a:off x="720000" y="539501"/>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13" name="Google Shape;213;p4"/>
          <p:cNvSpPr txBox="1">
            <a:spLocks noGrp="1"/>
          </p:cNvSpPr>
          <p:nvPr>
            <p:ph type="body" idx="1"/>
          </p:nvPr>
        </p:nvSpPr>
        <p:spPr>
          <a:xfrm>
            <a:off x="720000" y="1123827"/>
            <a:ext cx="7704000" cy="34164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AutoNum type="arabicPeriod"/>
              <a:defRPr sz="1200"/>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a:p>
        </p:txBody>
      </p:sp>
      <p:sp>
        <p:nvSpPr>
          <p:cNvPr id="214" name="Google Shape;214;p4"/>
          <p:cNvSpPr/>
          <p:nvPr/>
        </p:nvSpPr>
        <p:spPr>
          <a:xfrm>
            <a:off x="6097388" y="155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864237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13755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4"/>
          <p:cNvGrpSpPr/>
          <p:nvPr/>
        </p:nvGrpSpPr>
        <p:grpSpPr>
          <a:xfrm>
            <a:off x="291839" y="1314628"/>
            <a:ext cx="314426" cy="304947"/>
            <a:chOff x="5013725" y="2633775"/>
            <a:chExt cx="422900" cy="410150"/>
          </a:xfrm>
        </p:grpSpPr>
        <p:sp>
          <p:nvSpPr>
            <p:cNvPr id="218" name="Google Shape;218;p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4"/>
          <p:cNvSpPr/>
          <p:nvPr/>
        </p:nvSpPr>
        <p:spPr>
          <a:xfrm>
            <a:off x="217513" y="6918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4"/>
          <p:cNvGrpSpPr/>
          <p:nvPr/>
        </p:nvGrpSpPr>
        <p:grpSpPr>
          <a:xfrm>
            <a:off x="8552414" y="3793253"/>
            <a:ext cx="314426" cy="304947"/>
            <a:chOff x="5013725" y="2633775"/>
            <a:chExt cx="422900" cy="410150"/>
          </a:xfrm>
        </p:grpSpPr>
        <p:sp>
          <p:nvSpPr>
            <p:cNvPr id="222" name="Google Shape;222;p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4"/>
          <p:cNvGrpSpPr/>
          <p:nvPr/>
        </p:nvGrpSpPr>
        <p:grpSpPr>
          <a:xfrm>
            <a:off x="8329706" y="-2"/>
            <a:ext cx="718376" cy="1329837"/>
            <a:chOff x="144023" y="-1757"/>
            <a:chExt cx="959497" cy="1776195"/>
          </a:xfrm>
        </p:grpSpPr>
        <p:cxnSp>
          <p:nvCxnSpPr>
            <p:cNvPr id="225" name="Google Shape;225;p4"/>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226" name="Google Shape;226;p4"/>
            <p:cNvGrpSpPr/>
            <p:nvPr/>
          </p:nvGrpSpPr>
          <p:grpSpPr>
            <a:xfrm>
              <a:off x="144023" y="386441"/>
              <a:ext cx="959497" cy="1387997"/>
              <a:chOff x="5304550" y="274025"/>
              <a:chExt cx="1135500" cy="1642600"/>
            </a:xfrm>
          </p:grpSpPr>
          <p:sp>
            <p:nvSpPr>
              <p:cNvPr id="227" name="Google Shape;227;p4"/>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 name="Google Shape;250;p4"/>
          <p:cNvGrpSpPr/>
          <p:nvPr/>
        </p:nvGrpSpPr>
        <p:grpSpPr>
          <a:xfrm>
            <a:off x="934639" y="3406102"/>
            <a:ext cx="314426" cy="304947"/>
            <a:chOff x="934639" y="3406102"/>
            <a:chExt cx="314426" cy="304947"/>
          </a:xfrm>
        </p:grpSpPr>
        <p:sp>
          <p:nvSpPr>
            <p:cNvPr id="251" name="Google Shape;251;p4"/>
            <p:cNvSpPr/>
            <p:nvPr/>
          </p:nvSpPr>
          <p:spPr>
            <a:xfrm rot="10800000" flipH="1">
              <a:off x="934639" y="3406102"/>
              <a:ext cx="314426" cy="30494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rot="10800000" flipH="1">
              <a:off x="1058153" y="3545044"/>
              <a:ext cx="58960" cy="58625"/>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4"/>
          <p:cNvGrpSpPr/>
          <p:nvPr/>
        </p:nvGrpSpPr>
        <p:grpSpPr>
          <a:xfrm>
            <a:off x="40970" y="3517276"/>
            <a:ext cx="216102" cy="209587"/>
            <a:chOff x="40970" y="3517276"/>
            <a:chExt cx="216102" cy="209587"/>
          </a:xfrm>
        </p:grpSpPr>
        <p:sp>
          <p:nvSpPr>
            <p:cNvPr id="254" name="Google Shape;254;p4"/>
            <p:cNvSpPr/>
            <p:nvPr/>
          </p:nvSpPr>
          <p:spPr>
            <a:xfrm rot="10800000" flipH="1">
              <a:off x="40970" y="3517276"/>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rot="10800000" flipH="1">
              <a:off x="125861" y="3612768"/>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4"/>
          <p:cNvGrpSpPr/>
          <p:nvPr/>
        </p:nvGrpSpPr>
        <p:grpSpPr>
          <a:xfrm>
            <a:off x="8008925" y="4362225"/>
            <a:ext cx="1093525" cy="781275"/>
            <a:chOff x="8008925" y="4362225"/>
            <a:chExt cx="1093525" cy="781275"/>
          </a:xfrm>
        </p:grpSpPr>
        <p:sp>
          <p:nvSpPr>
            <p:cNvPr id="257" name="Google Shape;257;p4"/>
            <p:cNvSpPr/>
            <p:nvPr/>
          </p:nvSpPr>
          <p:spPr>
            <a:xfrm>
              <a:off x="8663350" y="4474750"/>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8866300" y="4708575"/>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8917475" y="4748250"/>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8301775" y="4362225"/>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8523625" y="4948850"/>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8008925" y="4909650"/>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8080875" y="4548550"/>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4"/>
          <p:cNvGrpSpPr/>
          <p:nvPr/>
        </p:nvGrpSpPr>
        <p:grpSpPr>
          <a:xfrm>
            <a:off x="6979050" y="4283338"/>
            <a:ext cx="1029875" cy="860150"/>
            <a:chOff x="0" y="4283350"/>
            <a:chExt cx="1029875" cy="860150"/>
          </a:xfrm>
        </p:grpSpPr>
        <p:sp>
          <p:nvSpPr>
            <p:cNvPr id="265" name="Google Shape;265;p4"/>
            <p:cNvSpPr/>
            <p:nvPr/>
          </p:nvSpPr>
          <p:spPr>
            <a:xfrm>
              <a:off x="150350" y="4793450"/>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241650" y="4938250"/>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0" y="4283350"/>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235650" y="4331325"/>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496225" y="4800825"/>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427050" y="4587750"/>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535425" y="4311950"/>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900700" y="4497350"/>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4"/>
          <p:cNvSpPr/>
          <p:nvPr/>
        </p:nvSpPr>
        <p:spPr>
          <a:xfrm>
            <a:off x="163475" y="762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8139650" y="22635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4"/>
          <p:cNvGrpSpPr/>
          <p:nvPr/>
        </p:nvGrpSpPr>
        <p:grpSpPr>
          <a:xfrm flipH="1">
            <a:off x="-117639" y="3643198"/>
            <a:ext cx="1759549" cy="1514815"/>
            <a:chOff x="-5379400" y="3590150"/>
            <a:chExt cx="1532575" cy="1319525"/>
          </a:xfrm>
        </p:grpSpPr>
        <p:sp>
          <p:nvSpPr>
            <p:cNvPr id="276" name="Google Shape;276;p4"/>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4"/>
          <p:cNvGrpSpPr/>
          <p:nvPr/>
        </p:nvGrpSpPr>
        <p:grpSpPr>
          <a:xfrm>
            <a:off x="136841" y="3262202"/>
            <a:ext cx="129746" cy="125834"/>
            <a:chOff x="-167959" y="3643202"/>
            <a:chExt cx="129746" cy="125834"/>
          </a:xfrm>
        </p:grpSpPr>
        <p:sp>
          <p:nvSpPr>
            <p:cNvPr id="279" name="Google Shape;279;p4"/>
            <p:cNvSpPr/>
            <p:nvPr/>
          </p:nvSpPr>
          <p:spPr>
            <a:xfrm rot="10800000" flipH="1">
              <a:off x="-167959" y="3643202"/>
              <a:ext cx="129746" cy="125834"/>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rot="10800000" flipH="1">
              <a:off x="-116997" y="3700539"/>
              <a:ext cx="24329" cy="24191"/>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7564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10"/>
        <p:cNvGrpSpPr/>
        <p:nvPr/>
      </p:nvGrpSpPr>
      <p:grpSpPr>
        <a:xfrm>
          <a:off x="0" y="0"/>
          <a:ext cx="0" cy="0"/>
          <a:chOff x="0" y="0"/>
          <a:chExt cx="0" cy="0"/>
        </a:xfrm>
      </p:grpSpPr>
      <p:pic>
        <p:nvPicPr>
          <p:cNvPr id="211" name="Google Shape;211;p4"/>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212" name="Google Shape;212;p4"/>
          <p:cNvSpPr txBox="1">
            <a:spLocks noGrp="1"/>
          </p:cNvSpPr>
          <p:nvPr>
            <p:ph type="title"/>
          </p:nvPr>
        </p:nvSpPr>
        <p:spPr>
          <a:xfrm>
            <a:off x="720000" y="539501"/>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13" name="Google Shape;213;p4"/>
          <p:cNvSpPr txBox="1">
            <a:spLocks noGrp="1"/>
          </p:cNvSpPr>
          <p:nvPr>
            <p:ph type="body" idx="1"/>
          </p:nvPr>
        </p:nvSpPr>
        <p:spPr>
          <a:xfrm>
            <a:off x="720000" y="1123827"/>
            <a:ext cx="7704000" cy="34164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AutoNum type="arabicPeriod"/>
              <a:defRPr sz="1200"/>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a:p>
        </p:txBody>
      </p:sp>
      <p:sp>
        <p:nvSpPr>
          <p:cNvPr id="214" name="Google Shape;214;p4"/>
          <p:cNvSpPr/>
          <p:nvPr/>
        </p:nvSpPr>
        <p:spPr>
          <a:xfrm>
            <a:off x="6097388" y="155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864237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13755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4"/>
          <p:cNvGrpSpPr/>
          <p:nvPr/>
        </p:nvGrpSpPr>
        <p:grpSpPr>
          <a:xfrm>
            <a:off x="291839" y="1314628"/>
            <a:ext cx="314426" cy="304947"/>
            <a:chOff x="5013725" y="2633775"/>
            <a:chExt cx="422900" cy="410150"/>
          </a:xfrm>
        </p:grpSpPr>
        <p:sp>
          <p:nvSpPr>
            <p:cNvPr id="218" name="Google Shape;218;p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4"/>
          <p:cNvSpPr/>
          <p:nvPr/>
        </p:nvSpPr>
        <p:spPr>
          <a:xfrm>
            <a:off x="217513" y="6918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4"/>
          <p:cNvGrpSpPr/>
          <p:nvPr/>
        </p:nvGrpSpPr>
        <p:grpSpPr>
          <a:xfrm>
            <a:off x="8552414" y="3793253"/>
            <a:ext cx="314426" cy="304947"/>
            <a:chOff x="5013725" y="2633775"/>
            <a:chExt cx="422900" cy="410150"/>
          </a:xfrm>
        </p:grpSpPr>
        <p:sp>
          <p:nvSpPr>
            <p:cNvPr id="222" name="Google Shape;222;p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4"/>
          <p:cNvGrpSpPr/>
          <p:nvPr/>
        </p:nvGrpSpPr>
        <p:grpSpPr>
          <a:xfrm>
            <a:off x="8329706" y="-2"/>
            <a:ext cx="718376" cy="1329837"/>
            <a:chOff x="144023" y="-1757"/>
            <a:chExt cx="959497" cy="1776195"/>
          </a:xfrm>
        </p:grpSpPr>
        <p:cxnSp>
          <p:nvCxnSpPr>
            <p:cNvPr id="225" name="Google Shape;225;p4"/>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226" name="Google Shape;226;p4"/>
            <p:cNvGrpSpPr/>
            <p:nvPr/>
          </p:nvGrpSpPr>
          <p:grpSpPr>
            <a:xfrm>
              <a:off x="144023" y="386441"/>
              <a:ext cx="959497" cy="1387997"/>
              <a:chOff x="5304550" y="274025"/>
              <a:chExt cx="1135500" cy="1642600"/>
            </a:xfrm>
          </p:grpSpPr>
          <p:sp>
            <p:nvSpPr>
              <p:cNvPr id="227" name="Google Shape;227;p4"/>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 name="Google Shape;250;p4"/>
          <p:cNvGrpSpPr/>
          <p:nvPr/>
        </p:nvGrpSpPr>
        <p:grpSpPr>
          <a:xfrm>
            <a:off x="934639" y="3406102"/>
            <a:ext cx="314426" cy="304947"/>
            <a:chOff x="934639" y="3406102"/>
            <a:chExt cx="314426" cy="304947"/>
          </a:xfrm>
        </p:grpSpPr>
        <p:sp>
          <p:nvSpPr>
            <p:cNvPr id="251" name="Google Shape;251;p4"/>
            <p:cNvSpPr/>
            <p:nvPr/>
          </p:nvSpPr>
          <p:spPr>
            <a:xfrm rot="10800000" flipH="1">
              <a:off x="934639" y="3406102"/>
              <a:ext cx="314426" cy="30494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rot="10800000" flipH="1">
              <a:off x="1058153" y="3545044"/>
              <a:ext cx="58960" cy="58625"/>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4"/>
          <p:cNvGrpSpPr/>
          <p:nvPr/>
        </p:nvGrpSpPr>
        <p:grpSpPr>
          <a:xfrm>
            <a:off x="40970" y="3517276"/>
            <a:ext cx="216102" cy="209587"/>
            <a:chOff x="40970" y="3517276"/>
            <a:chExt cx="216102" cy="209587"/>
          </a:xfrm>
        </p:grpSpPr>
        <p:sp>
          <p:nvSpPr>
            <p:cNvPr id="254" name="Google Shape;254;p4"/>
            <p:cNvSpPr/>
            <p:nvPr/>
          </p:nvSpPr>
          <p:spPr>
            <a:xfrm rot="10800000" flipH="1">
              <a:off x="40970" y="3517276"/>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rot="10800000" flipH="1">
              <a:off x="125861" y="3612768"/>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4"/>
          <p:cNvGrpSpPr/>
          <p:nvPr/>
        </p:nvGrpSpPr>
        <p:grpSpPr>
          <a:xfrm>
            <a:off x="8008925" y="4362225"/>
            <a:ext cx="1093525" cy="781275"/>
            <a:chOff x="8008925" y="4362225"/>
            <a:chExt cx="1093525" cy="781275"/>
          </a:xfrm>
        </p:grpSpPr>
        <p:sp>
          <p:nvSpPr>
            <p:cNvPr id="257" name="Google Shape;257;p4"/>
            <p:cNvSpPr/>
            <p:nvPr/>
          </p:nvSpPr>
          <p:spPr>
            <a:xfrm>
              <a:off x="8663350" y="4474750"/>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8866300" y="4708575"/>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8917475" y="4748250"/>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8301775" y="4362225"/>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8523625" y="4948850"/>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8008925" y="4909650"/>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8080875" y="4548550"/>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4"/>
          <p:cNvGrpSpPr/>
          <p:nvPr/>
        </p:nvGrpSpPr>
        <p:grpSpPr>
          <a:xfrm>
            <a:off x="6979050" y="4283338"/>
            <a:ext cx="1029875" cy="860150"/>
            <a:chOff x="0" y="4283350"/>
            <a:chExt cx="1029875" cy="860150"/>
          </a:xfrm>
        </p:grpSpPr>
        <p:sp>
          <p:nvSpPr>
            <p:cNvPr id="265" name="Google Shape;265;p4"/>
            <p:cNvSpPr/>
            <p:nvPr/>
          </p:nvSpPr>
          <p:spPr>
            <a:xfrm>
              <a:off x="150350" y="4793450"/>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241650" y="4938250"/>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0" y="4283350"/>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235650" y="4331325"/>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496225" y="4800825"/>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427050" y="4587750"/>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535425" y="4311950"/>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900700" y="4497350"/>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4"/>
          <p:cNvSpPr/>
          <p:nvPr/>
        </p:nvSpPr>
        <p:spPr>
          <a:xfrm>
            <a:off x="163475" y="762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8139650" y="22635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4"/>
          <p:cNvGrpSpPr/>
          <p:nvPr/>
        </p:nvGrpSpPr>
        <p:grpSpPr>
          <a:xfrm flipH="1">
            <a:off x="-117639" y="3643198"/>
            <a:ext cx="1759549" cy="1514815"/>
            <a:chOff x="-5379400" y="3590150"/>
            <a:chExt cx="1532575" cy="1319525"/>
          </a:xfrm>
        </p:grpSpPr>
        <p:sp>
          <p:nvSpPr>
            <p:cNvPr id="276" name="Google Shape;276;p4"/>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4"/>
          <p:cNvGrpSpPr/>
          <p:nvPr/>
        </p:nvGrpSpPr>
        <p:grpSpPr>
          <a:xfrm>
            <a:off x="136841" y="3262202"/>
            <a:ext cx="129746" cy="125834"/>
            <a:chOff x="-167959" y="3643202"/>
            <a:chExt cx="129746" cy="125834"/>
          </a:xfrm>
        </p:grpSpPr>
        <p:sp>
          <p:nvSpPr>
            <p:cNvPr id="279" name="Google Shape;279;p4"/>
            <p:cNvSpPr/>
            <p:nvPr/>
          </p:nvSpPr>
          <p:spPr>
            <a:xfrm rot="10800000" flipH="1">
              <a:off x="-167959" y="3643202"/>
              <a:ext cx="129746" cy="125834"/>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rot="10800000" flipH="1">
              <a:off x="-116997" y="3700539"/>
              <a:ext cx="24329" cy="24191"/>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48469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750" y="539496"/>
            <a:ext cx="7708500" cy="45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2800"/>
              <a:buFont typeface="Ultra"/>
              <a:buNone/>
              <a:defRPr sz="2800">
                <a:solidFill>
                  <a:schemeClr val="lt1"/>
                </a:solidFill>
                <a:latin typeface="Ultra"/>
                <a:ea typeface="Ultra"/>
                <a:cs typeface="Ultra"/>
                <a:sym typeface="Ultra"/>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692700" y="1351875"/>
            <a:ext cx="7711800" cy="32475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1pPr>
            <a:lvl2pPr marL="914400" lvl="1"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2pPr>
            <a:lvl3pPr marL="1371600" lvl="2"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3pPr>
            <a:lvl4pPr marL="1828800" lvl="3"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4pPr>
            <a:lvl5pPr marL="2286000" lvl="4"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5pPr>
            <a:lvl6pPr marL="2743200" lvl="5"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6pPr>
            <a:lvl7pPr marL="3200400" lvl="6"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7pPr>
            <a:lvl8pPr marL="3657600" lvl="7"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8pPr>
            <a:lvl9pPr marL="4114800" lvl="8"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95" r:id="rId2"/>
    <p:sldLayoutId id="2147483693" r:id="rId3"/>
    <p:sldLayoutId id="2147483649" r:id="rId4"/>
    <p:sldLayoutId id="2147483705" r:id="rId5"/>
    <p:sldLayoutId id="2147483703" r:id="rId6"/>
    <p:sldLayoutId id="2147483650" r:id="rId7"/>
    <p:sldLayoutId id="2147483700" r:id="rId8"/>
    <p:sldLayoutId id="2147483699" r:id="rId9"/>
    <p:sldLayoutId id="2147483652" r:id="rId10"/>
    <p:sldLayoutId id="2147483653" r:id="rId11"/>
    <p:sldLayoutId id="2147483707" r:id="rId12"/>
    <p:sldLayoutId id="2147483696" r:id="rId13"/>
    <p:sldLayoutId id="2147483694" r:id="rId14"/>
    <p:sldLayoutId id="2147483655" r:id="rId15"/>
    <p:sldLayoutId id="2147483708" r:id="rId16"/>
    <p:sldLayoutId id="2147483702" r:id="rId17"/>
    <p:sldLayoutId id="2147483659" r:id="rId18"/>
    <p:sldLayoutId id="2147483698" r:id="rId19"/>
    <p:sldLayoutId id="2147483662" r:id="rId20"/>
    <p:sldLayoutId id="2147483701" r:id="rId21"/>
    <p:sldLayoutId id="2147483697" r:id="rId22"/>
    <p:sldLayoutId id="2147483670" r:id="rId23"/>
    <p:sldLayoutId id="2147483704" r:id="rId24"/>
    <p:sldLayoutId id="2147483676" r:id="rId25"/>
    <p:sldLayoutId id="2147483677"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09-Feb-22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375476306"/>
      </p:ext>
    </p:extLst>
  </p:cSld>
  <p:clrMap bg1="lt1" tx1="dk1" bg2="lt2" tx2="dk2" accent1="accent1" accent2="accent2" accent3="accent3" accent4="accent4" accent5="accent5" accent6="accent6" hlink="hlink" folHlink="folHlink"/>
  <p:sldLayoutIdLst>
    <p:sldLayoutId id="2147483682" r:id="rId1"/>
    <p:sldLayoutId id="2147483706"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23.jpg"/><Relationship Id="rId7" Type="http://schemas.openxmlformats.org/officeDocument/2006/relationships/slide" Target="slide17.xml"/><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slide" Target="slide16.xml"/><Relationship Id="rId11" Type="http://schemas.openxmlformats.org/officeDocument/2006/relationships/slide" Target="slide20.xml"/><Relationship Id="rId5" Type="http://schemas.microsoft.com/office/2007/relationships/hdphoto" Target="../media/hdphoto8.wdp"/><Relationship Id="rId10" Type="http://schemas.openxmlformats.org/officeDocument/2006/relationships/slide" Target="slide21.xml"/><Relationship Id="rId4" Type="http://schemas.openxmlformats.org/officeDocument/2006/relationships/image" Target="../media/image24.png"/><Relationship Id="rId9" Type="http://schemas.openxmlformats.org/officeDocument/2006/relationships/slide" Target="slide19.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microsoft.com/office/2007/relationships/hdphoto" Target="../media/hdphoto9.wdp"/></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28.gif"/><Relationship Id="rId5" Type="http://schemas.openxmlformats.org/officeDocument/2006/relationships/image" Target="../media/image27.png"/><Relationship Id="rId4" Type="http://schemas.microsoft.com/office/2007/relationships/hdphoto" Target="../media/hdphoto10.wdp"/></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image" Target="../media/image31.gif"/><Relationship Id="rId5" Type="http://schemas.openxmlformats.org/officeDocument/2006/relationships/image" Target="../media/image30.png"/><Relationship Id="rId4" Type="http://schemas.openxmlformats.org/officeDocument/2006/relationships/slide" Target="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4.xml"/><Relationship Id="rId6" Type="http://schemas.openxmlformats.org/officeDocument/2006/relationships/image" Target="../media/image30.png"/><Relationship Id="rId5" Type="http://schemas.openxmlformats.org/officeDocument/2006/relationships/slide" Target="slide13.xml"/><Relationship Id="rId4" Type="http://schemas.openxmlformats.org/officeDocument/2006/relationships/image" Target="../media/image31.gif"/></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slide" Target="slide13.xml"/><Relationship Id="rId5" Type="http://schemas.microsoft.com/office/2007/relationships/hdphoto" Target="../media/hdphoto7.wdp"/><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4.xml"/><Relationship Id="rId6" Type="http://schemas.openxmlformats.org/officeDocument/2006/relationships/slide" Target="slide13.xml"/><Relationship Id="rId5" Type="http://schemas.microsoft.com/office/2007/relationships/hdphoto" Target="../media/hdphoto7.wdp"/><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2.jpg"/><Relationship Id="rId7" Type="http://schemas.openxmlformats.org/officeDocument/2006/relationships/slide" Target="slide13.xml"/><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image" Target="../media/image35.jpeg"/><Relationship Id="rId5" Type="http://schemas.openxmlformats.org/officeDocument/2006/relationships/image" Target="../media/image34.png"/><Relationship Id="rId10" Type="http://schemas.microsoft.com/office/2007/relationships/hdphoto" Target="../media/hdphoto8.wdp"/><Relationship Id="rId4" Type="http://schemas.openxmlformats.org/officeDocument/2006/relationships/image" Target="../media/image33.jpeg"/><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microsoft.com/office/2007/relationships/hdphoto" Target="../media/hdphoto6.wdp"/><Relationship Id="rId5" Type="http://schemas.openxmlformats.org/officeDocument/2006/relationships/image" Target="../media/image17.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microsoft.com/office/2007/relationships/hdphoto" Target="../media/hdphoto5.wdp"/><Relationship Id="rId5" Type="http://schemas.openxmlformats.org/officeDocument/2006/relationships/image" Target="../media/image11.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67AF3C20-808B-40E5-9AAB-8B4E413EE499}"/>
              </a:ext>
            </a:extLst>
          </p:cNvPr>
          <p:cNvSpPr>
            <a:spLocks noChangeArrowheads="1"/>
          </p:cNvSpPr>
          <p:nvPr/>
        </p:nvSpPr>
        <p:spPr bwMode="auto">
          <a:xfrm>
            <a:off x="533400" y="312982"/>
            <a:ext cx="8077200" cy="1177245"/>
          </a:xfrm>
          <a:prstGeom prst="rect">
            <a:avLst/>
          </a:prstGeom>
          <a:noFill/>
          <a:ln>
            <a:noFill/>
          </a:ln>
          <a:effectLst/>
        </p:spPr>
        <p:txBody>
          <a:bodyPr wrap="square" lIns="68580" tIns="34290" rIns="68580" bIns="34290" anchor="ctr">
            <a:spAutoFit/>
          </a:bodyPr>
          <a:lstStyle/>
          <a:p>
            <a:pPr algn="ctr" defTabSz="685800">
              <a:defRPr/>
            </a:pPr>
            <a:r>
              <a:rPr lang="en-US" altLang="en-US" sz="1800" b="1" dirty="0">
                <a:solidFill>
                  <a:srgbClr val="97D5BB"/>
                </a:solidFill>
                <a:latin typeface="Times New Roman" panose="02020603050405020304" pitchFamily="18" charset="0"/>
                <a:cs typeface="Times New Roman" panose="02020603050405020304" pitchFamily="18" charset="0"/>
              </a:rPr>
              <a:t>PHÒNG GIÁO DỤC &amp; ĐÀO TẠO QUẬN LONG BIÊN</a:t>
            </a:r>
          </a:p>
          <a:p>
            <a:pPr algn="ctr" defTabSz="685800">
              <a:defRPr/>
            </a:pPr>
            <a:r>
              <a:rPr lang="en-US" altLang="en-US" sz="1800" b="1" dirty="0">
                <a:solidFill>
                  <a:srgbClr val="97D5BB"/>
                </a:solidFill>
                <a:latin typeface="Times New Roman" panose="02020603050405020304" pitchFamily="18" charset="0"/>
                <a:cs typeface="Times New Roman" panose="02020603050405020304" pitchFamily="18" charset="0"/>
              </a:rPr>
              <a:t>TRƯỜNG TIỂU HỌC PHÚC LỢI</a:t>
            </a:r>
          </a:p>
          <a:p>
            <a:pPr algn="ctr" defTabSz="685800">
              <a:defRPr/>
            </a:pPr>
            <a:r>
              <a:rPr lang="en-US" altLang="en-US" sz="1800" b="1" dirty="0">
                <a:solidFill>
                  <a:srgbClr val="97D5BB"/>
                </a:solidFill>
                <a:latin typeface="Times New Roman" panose="02020603050405020304" pitchFamily="18" charset="0"/>
                <a:cs typeface="Times New Roman" panose="02020603050405020304" pitchFamily="18" charset="0"/>
              </a:rPr>
              <a:t>                                                                                                                                                                                                                                                                                 </a:t>
            </a:r>
          </a:p>
        </p:txBody>
      </p:sp>
      <p:sp>
        <p:nvSpPr>
          <p:cNvPr id="6" name="Rectangle 1">
            <a:extLst>
              <a:ext uri="{FF2B5EF4-FFF2-40B4-BE49-F238E27FC236}">
                <a16:creationId xmlns:a16="http://schemas.microsoft.com/office/drawing/2014/main" id="{3962FE58-85BD-4EF5-936B-1FC0A1DDE12A}"/>
              </a:ext>
            </a:extLst>
          </p:cNvPr>
          <p:cNvSpPr>
            <a:spLocks noChangeArrowheads="1"/>
          </p:cNvSpPr>
          <p:nvPr/>
        </p:nvSpPr>
        <p:spPr bwMode="auto">
          <a:xfrm>
            <a:off x="57150" y="1660105"/>
            <a:ext cx="9029700" cy="2285241"/>
          </a:xfrm>
          <a:prstGeom prst="rect">
            <a:avLst/>
          </a:prstGeom>
          <a:noFill/>
          <a:ln>
            <a:noFill/>
          </a:ln>
          <a:effectLst/>
        </p:spPr>
        <p:txBody>
          <a:bodyPr wrap="square" lIns="68580" tIns="34290" rIns="68580" bIns="34290" anchor="ctr">
            <a:spAutoFit/>
          </a:bodyPr>
          <a:lstStyle/>
          <a:p>
            <a:pPr algn="ctr" defTabSz="685800">
              <a:defRPr/>
            </a:pPr>
            <a:r>
              <a:rPr lang="en-US" altLang="en-US" sz="3600" b="1" dirty="0">
                <a:solidFill>
                  <a:srgbClr val="97D5BB"/>
                </a:solidFill>
                <a:latin typeface="Times New Roman" panose="02020603050405020304" pitchFamily="18" charset="0"/>
                <a:cs typeface="Times New Roman" panose="02020603050405020304" pitchFamily="18" charset="0"/>
              </a:rPr>
              <a:t>                                                     </a:t>
            </a:r>
          </a:p>
          <a:p>
            <a:pPr algn="ctr" defTabSz="685800">
              <a:defRPr/>
            </a:pPr>
            <a:r>
              <a:rPr lang="en-US" altLang="en-US" sz="3600" b="1" dirty="0">
                <a:solidFill>
                  <a:srgbClr val="97D5BB"/>
                </a:solidFill>
                <a:latin typeface="Times New Roman" panose="02020603050405020304" pitchFamily="18" charset="0"/>
                <a:cs typeface="Times New Roman" panose="02020603050405020304" pitchFamily="18" charset="0"/>
              </a:rPr>
              <a:t>CHÀO ĐÓN CÁC EM HỌC SINH</a:t>
            </a:r>
          </a:p>
          <a:p>
            <a:pPr algn="ctr" defTabSz="685800">
              <a:defRPr/>
            </a:pPr>
            <a:r>
              <a:rPr lang="en-US" altLang="en-US" sz="3600" b="1" dirty="0">
                <a:solidFill>
                  <a:srgbClr val="97D5BB"/>
                </a:solidFill>
                <a:latin typeface="Times New Roman" panose="02020603050405020304" pitchFamily="18" charset="0"/>
                <a:cs typeface="Times New Roman" panose="02020603050405020304" pitchFamily="18" charset="0"/>
              </a:rPr>
              <a:t>ĐẾN VỚI TIẾT HỌC HÔM NAY</a:t>
            </a:r>
          </a:p>
          <a:p>
            <a:pPr algn="ctr" defTabSz="685800">
              <a:defRPr/>
            </a:pPr>
            <a:r>
              <a:rPr lang="en-US" altLang="en-US" sz="3600" b="1" dirty="0">
                <a:solidFill>
                  <a:srgbClr val="97D5BB"/>
                </a:solidFill>
                <a:latin typeface="Times New Roman" panose="02020603050405020304" pitchFamily="18" charset="0"/>
                <a:cs typeface="Times New Roman" panose="02020603050405020304" pitchFamily="18" charset="0"/>
              </a:rPr>
              <a:t>                 </a:t>
            </a:r>
          </a:p>
        </p:txBody>
      </p:sp>
      <p:grpSp>
        <p:nvGrpSpPr>
          <p:cNvPr id="4" name="Google Shape;2819;p50">
            <a:extLst>
              <a:ext uri="{FF2B5EF4-FFF2-40B4-BE49-F238E27FC236}">
                <a16:creationId xmlns:a16="http://schemas.microsoft.com/office/drawing/2014/main" id="{FC99651A-081B-4E36-8A1A-7DD7A513497D}"/>
              </a:ext>
            </a:extLst>
          </p:cNvPr>
          <p:cNvGrpSpPr/>
          <p:nvPr/>
        </p:nvGrpSpPr>
        <p:grpSpPr>
          <a:xfrm>
            <a:off x="423840" y="-184919"/>
            <a:ext cx="523928" cy="1782393"/>
            <a:chOff x="7692527" y="-6"/>
            <a:chExt cx="523928" cy="1782393"/>
          </a:xfrm>
        </p:grpSpPr>
        <p:sp>
          <p:nvSpPr>
            <p:cNvPr id="7" name="Google Shape;2820;p50">
              <a:extLst>
                <a:ext uri="{FF2B5EF4-FFF2-40B4-BE49-F238E27FC236}">
                  <a16:creationId xmlns:a16="http://schemas.microsoft.com/office/drawing/2014/main" id="{AC7CF147-F71D-4BC6-8330-CAB7CEBA0D13}"/>
                </a:ext>
              </a:extLst>
            </p:cNvPr>
            <p:cNvSpPr/>
            <p:nvPr/>
          </p:nvSpPr>
          <p:spPr>
            <a:xfrm>
              <a:off x="7946850" y="-6"/>
              <a:ext cx="15299" cy="999451"/>
            </a:xfrm>
            <a:custGeom>
              <a:avLst/>
              <a:gdLst/>
              <a:ahLst/>
              <a:cxnLst/>
              <a:rect l="l" t="t" r="r" b="b"/>
              <a:pathLst>
                <a:path w="575" h="17627" extrusionOk="0">
                  <a:moveTo>
                    <a:pt x="0" y="0"/>
                  </a:moveTo>
                  <a:lnTo>
                    <a:pt x="0" y="17627"/>
                  </a:lnTo>
                  <a:lnTo>
                    <a:pt x="574" y="17627"/>
                  </a:lnTo>
                  <a:lnTo>
                    <a:pt x="574"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 name="Google Shape;2821;p50">
              <a:extLst>
                <a:ext uri="{FF2B5EF4-FFF2-40B4-BE49-F238E27FC236}">
                  <a16:creationId xmlns:a16="http://schemas.microsoft.com/office/drawing/2014/main" id="{EA264FE4-F49D-4F98-BE1F-A810B1D49B8C}"/>
                </a:ext>
              </a:extLst>
            </p:cNvPr>
            <p:cNvSpPr/>
            <p:nvPr/>
          </p:nvSpPr>
          <p:spPr>
            <a:xfrm>
              <a:off x="7692527" y="1132924"/>
              <a:ext cx="523928" cy="568310"/>
            </a:xfrm>
            <a:custGeom>
              <a:avLst/>
              <a:gdLst/>
              <a:ahLst/>
              <a:cxnLst/>
              <a:rect l="l" t="t" r="r" b="b"/>
              <a:pathLst>
                <a:path w="19691" h="21359" extrusionOk="0">
                  <a:moveTo>
                    <a:pt x="4025" y="1"/>
                  </a:moveTo>
                  <a:cubicBezTo>
                    <a:pt x="4025" y="1"/>
                    <a:pt x="0" y="2028"/>
                    <a:pt x="0" y="10680"/>
                  </a:cubicBezTo>
                  <a:cubicBezTo>
                    <a:pt x="0" y="19332"/>
                    <a:pt x="4025" y="21359"/>
                    <a:pt x="4025" y="21359"/>
                  </a:cubicBezTo>
                  <a:lnTo>
                    <a:pt x="15666" y="21359"/>
                  </a:lnTo>
                  <a:cubicBezTo>
                    <a:pt x="15666" y="21359"/>
                    <a:pt x="19690" y="19332"/>
                    <a:pt x="19690" y="10680"/>
                  </a:cubicBezTo>
                  <a:cubicBezTo>
                    <a:pt x="19690" y="2028"/>
                    <a:pt x="15666" y="1"/>
                    <a:pt x="15666" y="1"/>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 name="Google Shape;2822;p50">
              <a:extLst>
                <a:ext uri="{FF2B5EF4-FFF2-40B4-BE49-F238E27FC236}">
                  <a16:creationId xmlns:a16="http://schemas.microsoft.com/office/drawing/2014/main" id="{2520BD46-3015-4F99-98AE-59C647F3366D}"/>
                </a:ext>
              </a:extLst>
            </p:cNvPr>
            <p:cNvSpPr/>
            <p:nvPr/>
          </p:nvSpPr>
          <p:spPr>
            <a:xfrm>
              <a:off x="7846957" y="978787"/>
              <a:ext cx="212009" cy="117605"/>
            </a:xfrm>
            <a:custGeom>
              <a:avLst/>
              <a:gdLst/>
              <a:ahLst/>
              <a:cxnLst/>
              <a:rect l="l" t="t" r="r" b="b"/>
              <a:pathLst>
                <a:path w="7968" h="4420" extrusionOk="0">
                  <a:moveTo>
                    <a:pt x="3987" y="1"/>
                  </a:moveTo>
                  <a:cubicBezTo>
                    <a:pt x="1791" y="1"/>
                    <a:pt x="5" y="1786"/>
                    <a:pt x="5" y="3982"/>
                  </a:cubicBezTo>
                  <a:cubicBezTo>
                    <a:pt x="0" y="4222"/>
                    <a:pt x="195" y="4419"/>
                    <a:pt x="435" y="4419"/>
                  </a:cubicBezTo>
                  <a:cubicBezTo>
                    <a:pt x="676" y="4419"/>
                    <a:pt x="870" y="4222"/>
                    <a:pt x="866" y="3982"/>
                  </a:cubicBezTo>
                  <a:cubicBezTo>
                    <a:pt x="866" y="2261"/>
                    <a:pt x="2265" y="861"/>
                    <a:pt x="3987" y="861"/>
                  </a:cubicBezTo>
                  <a:cubicBezTo>
                    <a:pt x="5707" y="861"/>
                    <a:pt x="7107" y="2261"/>
                    <a:pt x="7107" y="3982"/>
                  </a:cubicBezTo>
                  <a:cubicBezTo>
                    <a:pt x="7107" y="4220"/>
                    <a:pt x="7299" y="4412"/>
                    <a:pt x="7537" y="4412"/>
                  </a:cubicBezTo>
                  <a:cubicBezTo>
                    <a:pt x="7775" y="4412"/>
                    <a:pt x="7967" y="4218"/>
                    <a:pt x="7967" y="3982"/>
                  </a:cubicBezTo>
                  <a:cubicBezTo>
                    <a:pt x="7967" y="1786"/>
                    <a:pt x="6182" y="1"/>
                    <a:pt x="3987" y="1"/>
                  </a:cubicBezTo>
                  <a:close/>
                </a:path>
              </a:pathLst>
            </a:custGeom>
            <a:solidFill>
              <a:srgbClr val="FFCE3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 name="Google Shape;2823;p50">
              <a:extLst>
                <a:ext uri="{FF2B5EF4-FFF2-40B4-BE49-F238E27FC236}">
                  <a16:creationId xmlns:a16="http://schemas.microsoft.com/office/drawing/2014/main" id="{7BA46764-AA44-4099-82B0-C949BD8400C5}"/>
                </a:ext>
              </a:extLst>
            </p:cNvPr>
            <p:cNvSpPr/>
            <p:nvPr/>
          </p:nvSpPr>
          <p:spPr>
            <a:xfrm>
              <a:off x="7799090" y="1701207"/>
              <a:ext cx="310270" cy="81179"/>
            </a:xfrm>
            <a:custGeom>
              <a:avLst/>
              <a:gdLst/>
              <a:ahLst/>
              <a:cxnLst/>
              <a:rect l="l" t="t" r="r" b="b"/>
              <a:pathLst>
                <a:path w="11661" h="3051" extrusionOk="0">
                  <a:moveTo>
                    <a:pt x="20" y="1"/>
                  </a:moveTo>
                  <a:lnTo>
                    <a:pt x="9" y="1120"/>
                  </a:lnTo>
                  <a:cubicBezTo>
                    <a:pt x="0" y="2183"/>
                    <a:pt x="858" y="3051"/>
                    <a:pt x="1921" y="3051"/>
                  </a:cubicBezTo>
                  <a:cubicBezTo>
                    <a:pt x="1922" y="3051"/>
                    <a:pt x="1922" y="3051"/>
                    <a:pt x="1923" y="3051"/>
                  </a:cubicBezTo>
                  <a:lnTo>
                    <a:pt x="9747" y="3051"/>
                  </a:lnTo>
                  <a:cubicBezTo>
                    <a:pt x="10804" y="3051"/>
                    <a:pt x="11661" y="2195"/>
                    <a:pt x="11661" y="1137"/>
                  </a:cubicBezTo>
                  <a:lnTo>
                    <a:pt x="11661" y="1"/>
                  </a:ln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 name="Google Shape;2824;p50">
              <a:extLst>
                <a:ext uri="{FF2B5EF4-FFF2-40B4-BE49-F238E27FC236}">
                  <a16:creationId xmlns:a16="http://schemas.microsoft.com/office/drawing/2014/main" id="{D8FF3BE7-4C52-4FFD-A62C-246E362D3A22}"/>
                </a:ext>
              </a:extLst>
            </p:cNvPr>
            <p:cNvSpPr/>
            <p:nvPr/>
          </p:nvSpPr>
          <p:spPr>
            <a:xfrm>
              <a:off x="7799064" y="1067017"/>
              <a:ext cx="310297" cy="65933"/>
            </a:xfrm>
            <a:custGeom>
              <a:avLst/>
              <a:gdLst/>
              <a:ahLst/>
              <a:cxnLst/>
              <a:rect l="l" t="t" r="r" b="b"/>
              <a:pathLst>
                <a:path w="11662" h="2478" extrusionOk="0">
                  <a:moveTo>
                    <a:pt x="1924" y="1"/>
                  </a:moveTo>
                  <a:cubicBezTo>
                    <a:pt x="860" y="1"/>
                    <a:pt x="0" y="869"/>
                    <a:pt x="10" y="1932"/>
                  </a:cubicBezTo>
                  <a:lnTo>
                    <a:pt x="21" y="2478"/>
                  </a:lnTo>
                  <a:lnTo>
                    <a:pt x="11662" y="2478"/>
                  </a:lnTo>
                  <a:lnTo>
                    <a:pt x="11662" y="1914"/>
                  </a:lnTo>
                  <a:cubicBezTo>
                    <a:pt x="11662" y="858"/>
                    <a:pt x="10805" y="1"/>
                    <a:pt x="9748" y="1"/>
                  </a:cubicBez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 name="Google Shape;2825;p50">
              <a:extLst>
                <a:ext uri="{FF2B5EF4-FFF2-40B4-BE49-F238E27FC236}">
                  <a16:creationId xmlns:a16="http://schemas.microsoft.com/office/drawing/2014/main" id="{DBA47783-CA0E-48BC-929E-F9970718499D}"/>
                </a:ext>
              </a:extLst>
            </p:cNvPr>
            <p:cNvSpPr/>
            <p:nvPr/>
          </p:nvSpPr>
          <p:spPr>
            <a:xfrm>
              <a:off x="7728447" y="1612631"/>
              <a:ext cx="451396" cy="43397"/>
            </a:xfrm>
            <a:custGeom>
              <a:avLst/>
              <a:gdLst/>
              <a:ahLst/>
              <a:cxnLst/>
              <a:rect l="l" t="t" r="r" b="b"/>
              <a:pathLst>
                <a:path w="16965" h="1631" extrusionOk="0">
                  <a:moveTo>
                    <a:pt x="1" y="0"/>
                  </a:moveTo>
                  <a:lnTo>
                    <a:pt x="1" y="0"/>
                  </a:lnTo>
                  <a:cubicBezTo>
                    <a:pt x="57" y="123"/>
                    <a:pt x="113" y="241"/>
                    <a:pt x="169" y="355"/>
                  </a:cubicBezTo>
                  <a:cubicBezTo>
                    <a:pt x="2782" y="1204"/>
                    <a:pt x="5731" y="1631"/>
                    <a:pt x="8653" y="1631"/>
                  </a:cubicBezTo>
                  <a:cubicBezTo>
                    <a:pt x="11507" y="1631"/>
                    <a:pt x="14333" y="1223"/>
                    <a:pt x="16791" y="414"/>
                  </a:cubicBezTo>
                  <a:cubicBezTo>
                    <a:pt x="16850" y="298"/>
                    <a:pt x="16908" y="179"/>
                    <a:pt x="16965" y="54"/>
                  </a:cubicBezTo>
                  <a:lnTo>
                    <a:pt x="16965" y="54"/>
                  </a:lnTo>
                  <a:cubicBezTo>
                    <a:pt x="14474" y="916"/>
                    <a:pt x="11577" y="1347"/>
                    <a:pt x="8650" y="1347"/>
                  </a:cubicBezTo>
                  <a:cubicBezTo>
                    <a:pt x="5665" y="1347"/>
                    <a:pt x="2648" y="898"/>
                    <a:pt x="1" y="0"/>
                  </a:cubicBezTo>
                  <a:close/>
                </a:path>
              </a:pathLst>
            </a:custGeom>
            <a:solidFill>
              <a:srgbClr val="FF717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 name="Google Shape;2826;p50">
              <a:extLst>
                <a:ext uri="{FF2B5EF4-FFF2-40B4-BE49-F238E27FC236}">
                  <a16:creationId xmlns:a16="http://schemas.microsoft.com/office/drawing/2014/main" id="{8C37E890-63F8-42E8-9ADA-670A60B4E61A}"/>
                </a:ext>
              </a:extLst>
            </p:cNvPr>
            <p:cNvSpPr/>
            <p:nvPr/>
          </p:nvSpPr>
          <p:spPr>
            <a:xfrm>
              <a:off x="7809308" y="1272321"/>
              <a:ext cx="290368" cy="290368"/>
            </a:xfrm>
            <a:custGeom>
              <a:avLst/>
              <a:gdLst/>
              <a:ahLst/>
              <a:cxnLst/>
              <a:rect l="l" t="t" r="r" b="b"/>
              <a:pathLst>
                <a:path w="10913" h="10913" extrusionOk="0">
                  <a:moveTo>
                    <a:pt x="5457" y="0"/>
                  </a:moveTo>
                  <a:cubicBezTo>
                    <a:pt x="2443" y="0"/>
                    <a:pt x="0" y="2443"/>
                    <a:pt x="0" y="5457"/>
                  </a:cubicBezTo>
                  <a:cubicBezTo>
                    <a:pt x="0" y="6903"/>
                    <a:pt x="574" y="8291"/>
                    <a:pt x="1598" y="9315"/>
                  </a:cubicBezTo>
                  <a:cubicBezTo>
                    <a:pt x="2621" y="10338"/>
                    <a:pt x="4009" y="10913"/>
                    <a:pt x="5457" y="10913"/>
                  </a:cubicBezTo>
                  <a:cubicBezTo>
                    <a:pt x="6903" y="10913"/>
                    <a:pt x="8291" y="10338"/>
                    <a:pt x="9314" y="9315"/>
                  </a:cubicBezTo>
                  <a:cubicBezTo>
                    <a:pt x="10338" y="8291"/>
                    <a:pt x="10913" y="6903"/>
                    <a:pt x="10913" y="5457"/>
                  </a:cubicBezTo>
                  <a:cubicBezTo>
                    <a:pt x="10913" y="4009"/>
                    <a:pt x="10338" y="2621"/>
                    <a:pt x="9314" y="1598"/>
                  </a:cubicBezTo>
                  <a:cubicBezTo>
                    <a:pt x="8291" y="575"/>
                    <a:pt x="6903" y="0"/>
                    <a:pt x="545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 name="Google Shape;2827;p50">
              <a:extLst>
                <a:ext uri="{FF2B5EF4-FFF2-40B4-BE49-F238E27FC236}">
                  <a16:creationId xmlns:a16="http://schemas.microsoft.com/office/drawing/2014/main" id="{607CF866-A39A-44F9-99C9-719D7D8FE7B9}"/>
                </a:ext>
              </a:extLst>
            </p:cNvPr>
            <p:cNvSpPr/>
            <p:nvPr/>
          </p:nvSpPr>
          <p:spPr>
            <a:xfrm>
              <a:off x="7729432" y="1204232"/>
              <a:ext cx="487024" cy="497001"/>
            </a:xfrm>
            <a:custGeom>
              <a:avLst/>
              <a:gdLst/>
              <a:ahLst/>
              <a:cxnLst/>
              <a:rect l="l" t="t" r="r" b="b"/>
              <a:pathLst>
                <a:path w="18304" h="18679" extrusionOk="0">
                  <a:moveTo>
                    <a:pt x="16632" y="0"/>
                  </a:moveTo>
                  <a:cubicBezTo>
                    <a:pt x="15111" y="5066"/>
                    <a:pt x="10856" y="15545"/>
                    <a:pt x="1690" y="15545"/>
                  </a:cubicBezTo>
                  <a:cubicBezTo>
                    <a:pt x="1145" y="15545"/>
                    <a:pt x="582" y="15508"/>
                    <a:pt x="1" y="15430"/>
                  </a:cubicBezTo>
                  <a:lnTo>
                    <a:pt x="1" y="15430"/>
                  </a:lnTo>
                  <a:cubicBezTo>
                    <a:pt x="1164" y="17933"/>
                    <a:pt x="2638" y="18679"/>
                    <a:pt x="2638" y="18679"/>
                  </a:cubicBezTo>
                  <a:lnTo>
                    <a:pt x="14279" y="18679"/>
                  </a:lnTo>
                  <a:cubicBezTo>
                    <a:pt x="14279" y="18679"/>
                    <a:pt x="18303" y="16652"/>
                    <a:pt x="18303" y="8000"/>
                  </a:cubicBezTo>
                  <a:cubicBezTo>
                    <a:pt x="18303" y="4164"/>
                    <a:pt x="17513" y="1633"/>
                    <a:pt x="16632" y="0"/>
                  </a:cubicBez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 name="Google Shape;2828;p50">
              <a:extLst>
                <a:ext uri="{FF2B5EF4-FFF2-40B4-BE49-F238E27FC236}">
                  <a16:creationId xmlns:a16="http://schemas.microsoft.com/office/drawing/2014/main" id="{58AD4B65-98B6-47F0-98F7-8ED5C8B38835}"/>
                </a:ext>
              </a:extLst>
            </p:cNvPr>
            <p:cNvSpPr/>
            <p:nvPr/>
          </p:nvSpPr>
          <p:spPr>
            <a:xfrm>
              <a:off x="7762957" y="1159026"/>
              <a:ext cx="383973" cy="31397"/>
            </a:xfrm>
            <a:custGeom>
              <a:avLst/>
              <a:gdLst/>
              <a:ahLst/>
              <a:cxnLst/>
              <a:rect l="l" t="t" r="r" b="b"/>
              <a:pathLst>
                <a:path w="14431" h="1180" extrusionOk="0">
                  <a:moveTo>
                    <a:pt x="210" y="0"/>
                  </a:moveTo>
                  <a:cubicBezTo>
                    <a:pt x="141" y="75"/>
                    <a:pt x="72" y="155"/>
                    <a:pt x="1" y="242"/>
                  </a:cubicBezTo>
                  <a:cubicBezTo>
                    <a:pt x="2320" y="866"/>
                    <a:pt x="4847" y="1179"/>
                    <a:pt x="7356" y="1179"/>
                  </a:cubicBezTo>
                  <a:cubicBezTo>
                    <a:pt x="9806" y="1179"/>
                    <a:pt x="12236" y="879"/>
                    <a:pt x="14430" y="282"/>
                  </a:cubicBezTo>
                  <a:cubicBezTo>
                    <a:pt x="14361" y="197"/>
                    <a:pt x="14292" y="118"/>
                    <a:pt x="14225" y="42"/>
                  </a:cubicBezTo>
                  <a:cubicBezTo>
                    <a:pt x="12087" y="610"/>
                    <a:pt x="9729" y="894"/>
                    <a:pt x="7353" y="894"/>
                  </a:cubicBezTo>
                  <a:cubicBezTo>
                    <a:pt x="4920" y="894"/>
                    <a:pt x="2467" y="597"/>
                    <a:pt x="21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 name="Google Shape;2829;p50">
              <a:extLst>
                <a:ext uri="{FF2B5EF4-FFF2-40B4-BE49-F238E27FC236}">
                  <a16:creationId xmlns:a16="http://schemas.microsoft.com/office/drawing/2014/main" id="{0EFCEFC2-B7A1-4DD1-BEDB-305692B88381}"/>
                </a:ext>
              </a:extLst>
            </p:cNvPr>
            <p:cNvSpPr/>
            <p:nvPr/>
          </p:nvSpPr>
          <p:spPr>
            <a:xfrm>
              <a:off x="7718948" y="1237731"/>
              <a:ext cx="471485" cy="45818"/>
            </a:xfrm>
            <a:custGeom>
              <a:avLst/>
              <a:gdLst/>
              <a:ahLst/>
              <a:cxnLst/>
              <a:rect l="l" t="t" r="r" b="b"/>
              <a:pathLst>
                <a:path w="17720" h="1722" extrusionOk="0">
                  <a:moveTo>
                    <a:pt x="100" y="0"/>
                  </a:moveTo>
                  <a:cubicBezTo>
                    <a:pt x="66" y="86"/>
                    <a:pt x="33" y="177"/>
                    <a:pt x="1" y="268"/>
                  </a:cubicBezTo>
                  <a:cubicBezTo>
                    <a:pt x="2741" y="1235"/>
                    <a:pt x="5890" y="1721"/>
                    <a:pt x="9011" y="1721"/>
                  </a:cubicBezTo>
                  <a:cubicBezTo>
                    <a:pt x="12088" y="1721"/>
                    <a:pt x="15132" y="1249"/>
                    <a:pt x="17719" y="308"/>
                  </a:cubicBezTo>
                  <a:cubicBezTo>
                    <a:pt x="17687" y="217"/>
                    <a:pt x="17653" y="127"/>
                    <a:pt x="17619" y="40"/>
                  </a:cubicBezTo>
                  <a:cubicBezTo>
                    <a:pt x="15064" y="972"/>
                    <a:pt x="12054" y="1437"/>
                    <a:pt x="9012" y="1437"/>
                  </a:cubicBezTo>
                  <a:cubicBezTo>
                    <a:pt x="5927" y="1437"/>
                    <a:pt x="2809" y="958"/>
                    <a:pt x="10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 name="Google Shape;2830;p50">
              <a:extLst>
                <a:ext uri="{FF2B5EF4-FFF2-40B4-BE49-F238E27FC236}">
                  <a16:creationId xmlns:a16="http://schemas.microsoft.com/office/drawing/2014/main" id="{49F24F32-9FDB-47B1-A4E4-8203C872F45B}"/>
                </a:ext>
              </a:extLst>
            </p:cNvPr>
            <p:cNvSpPr/>
            <p:nvPr/>
          </p:nvSpPr>
          <p:spPr>
            <a:xfrm>
              <a:off x="7698328" y="1322449"/>
              <a:ext cx="512407" cy="54226"/>
            </a:xfrm>
            <a:custGeom>
              <a:avLst/>
              <a:gdLst/>
              <a:ahLst/>
              <a:cxnLst/>
              <a:rect l="l" t="t" r="r" b="b"/>
              <a:pathLst>
                <a:path w="19258" h="2038" extrusionOk="0">
                  <a:moveTo>
                    <a:pt x="41" y="1"/>
                  </a:moveTo>
                  <a:cubicBezTo>
                    <a:pt x="28" y="96"/>
                    <a:pt x="14" y="195"/>
                    <a:pt x="1" y="293"/>
                  </a:cubicBezTo>
                  <a:cubicBezTo>
                    <a:pt x="2912" y="1454"/>
                    <a:pt x="6367" y="2038"/>
                    <a:pt x="9785" y="2038"/>
                  </a:cubicBezTo>
                  <a:cubicBezTo>
                    <a:pt x="13172" y="2038"/>
                    <a:pt x="16518" y="1465"/>
                    <a:pt x="19258" y="325"/>
                  </a:cubicBezTo>
                  <a:cubicBezTo>
                    <a:pt x="19244" y="226"/>
                    <a:pt x="19232" y="128"/>
                    <a:pt x="19216" y="32"/>
                  </a:cubicBezTo>
                  <a:cubicBezTo>
                    <a:pt x="16497" y="1178"/>
                    <a:pt x="13161" y="1752"/>
                    <a:pt x="9786" y="1752"/>
                  </a:cubicBezTo>
                  <a:cubicBezTo>
                    <a:pt x="6380" y="1752"/>
                    <a:pt x="2935" y="1168"/>
                    <a:pt x="41"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 name="Google Shape;2831;p50">
              <a:extLst>
                <a:ext uri="{FF2B5EF4-FFF2-40B4-BE49-F238E27FC236}">
                  <a16:creationId xmlns:a16="http://schemas.microsoft.com/office/drawing/2014/main" id="{3F03DBD7-662D-4B60-A0E5-481DF2374D42}"/>
                </a:ext>
              </a:extLst>
            </p:cNvPr>
            <p:cNvSpPr/>
            <p:nvPr/>
          </p:nvSpPr>
          <p:spPr>
            <a:xfrm>
              <a:off x="7692527" y="1412808"/>
              <a:ext cx="523928" cy="56967"/>
            </a:xfrm>
            <a:custGeom>
              <a:avLst/>
              <a:gdLst/>
              <a:ahLst/>
              <a:cxnLst/>
              <a:rect l="l" t="t" r="r" b="b"/>
              <a:pathLst>
                <a:path w="19691" h="2141" extrusionOk="0">
                  <a:moveTo>
                    <a:pt x="2" y="0"/>
                  </a:moveTo>
                  <a:cubicBezTo>
                    <a:pt x="2" y="54"/>
                    <a:pt x="0" y="106"/>
                    <a:pt x="0" y="161"/>
                  </a:cubicBezTo>
                  <a:cubicBezTo>
                    <a:pt x="0" y="213"/>
                    <a:pt x="2" y="260"/>
                    <a:pt x="2" y="310"/>
                  </a:cubicBezTo>
                  <a:cubicBezTo>
                    <a:pt x="2958" y="1531"/>
                    <a:pt x="6501" y="2141"/>
                    <a:pt x="10003" y="2141"/>
                  </a:cubicBezTo>
                  <a:cubicBezTo>
                    <a:pt x="13477" y="2141"/>
                    <a:pt x="16909" y="1540"/>
                    <a:pt x="19687" y="341"/>
                  </a:cubicBezTo>
                  <a:cubicBezTo>
                    <a:pt x="19687" y="280"/>
                    <a:pt x="19690" y="223"/>
                    <a:pt x="19690" y="161"/>
                  </a:cubicBezTo>
                  <a:cubicBezTo>
                    <a:pt x="19690" y="116"/>
                    <a:pt x="19688" y="74"/>
                    <a:pt x="19688" y="30"/>
                  </a:cubicBezTo>
                  <a:cubicBezTo>
                    <a:pt x="16925" y="1248"/>
                    <a:pt x="13487" y="1857"/>
                    <a:pt x="10006" y="1857"/>
                  </a:cubicBezTo>
                  <a:cubicBezTo>
                    <a:pt x="6498" y="1857"/>
                    <a:pt x="2947" y="1238"/>
                    <a:pt x="2"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 name="Google Shape;2832;p50">
              <a:extLst>
                <a:ext uri="{FF2B5EF4-FFF2-40B4-BE49-F238E27FC236}">
                  <a16:creationId xmlns:a16="http://schemas.microsoft.com/office/drawing/2014/main" id="{52624055-B7CD-4F6E-B3C2-0F56DB93DE38}"/>
                </a:ext>
              </a:extLst>
            </p:cNvPr>
            <p:cNvSpPr/>
            <p:nvPr/>
          </p:nvSpPr>
          <p:spPr>
            <a:xfrm>
              <a:off x="7698966" y="1508542"/>
              <a:ext cx="510891" cy="54359"/>
            </a:xfrm>
            <a:custGeom>
              <a:avLst/>
              <a:gdLst/>
              <a:ahLst/>
              <a:cxnLst/>
              <a:rect l="l" t="t" r="r" b="b"/>
              <a:pathLst>
                <a:path w="19201" h="2043" extrusionOk="0">
                  <a:moveTo>
                    <a:pt x="1" y="0"/>
                  </a:moveTo>
                  <a:lnTo>
                    <a:pt x="1" y="0"/>
                  </a:lnTo>
                  <a:cubicBezTo>
                    <a:pt x="17" y="111"/>
                    <a:pt x="35" y="220"/>
                    <a:pt x="53" y="328"/>
                  </a:cubicBezTo>
                  <a:cubicBezTo>
                    <a:pt x="2948" y="1470"/>
                    <a:pt x="6373" y="2043"/>
                    <a:pt x="9761" y="2043"/>
                  </a:cubicBezTo>
                  <a:cubicBezTo>
                    <a:pt x="13112" y="2043"/>
                    <a:pt x="16422" y="1482"/>
                    <a:pt x="19146" y="367"/>
                  </a:cubicBezTo>
                  <a:cubicBezTo>
                    <a:pt x="19164" y="257"/>
                    <a:pt x="19183" y="147"/>
                    <a:pt x="19200" y="34"/>
                  </a:cubicBezTo>
                  <a:lnTo>
                    <a:pt x="19200" y="34"/>
                  </a:lnTo>
                  <a:cubicBezTo>
                    <a:pt x="16479" y="1183"/>
                    <a:pt x="13139" y="1758"/>
                    <a:pt x="9760" y="1758"/>
                  </a:cubicBezTo>
                  <a:cubicBezTo>
                    <a:pt x="6349" y="1758"/>
                    <a:pt x="2896" y="1172"/>
                    <a:pt x="1"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20" name="Google Shape;2644;p46">
            <a:extLst>
              <a:ext uri="{FF2B5EF4-FFF2-40B4-BE49-F238E27FC236}">
                <a16:creationId xmlns:a16="http://schemas.microsoft.com/office/drawing/2014/main" id="{7748B5B8-65BC-415B-8A11-F42849CE156C}"/>
              </a:ext>
            </a:extLst>
          </p:cNvPr>
          <p:cNvGrpSpPr/>
          <p:nvPr/>
        </p:nvGrpSpPr>
        <p:grpSpPr>
          <a:xfrm rot="477077" flipH="1">
            <a:off x="7745661" y="2880250"/>
            <a:ext cx="1262972" cy="2044923"/>
            <a:chOff x="1274013" y="1595300"/>
            <a:chExt cx="1064625" cy="1452675"/>
          </a:xfrm>
        </p:grpSpPr>
        <p:sp>
          <p:nvSpPr>
            <p:cNvPr id="21" name="Google Shape;2645;p46">
              <a:extLst>
                <a:ext uri="{FF2B5EF4-FFF2-40B4-BE49-F238E27FC236}">
                  <a16:creationId xmlns:a16="http://schemas.microsoft.com/office/drawing/2014/main" id="{2EEB0790-277F-44A3-B4D8-05E966C67549}"/>
                </a:ext>
              </a:extLst>
            </p:cNvPr>
            <p:cNvSpPr/>
            <p:nvPr/>
          </p:nvSpPr>
          <p:spPr>
            <a:xfrm>
              <a:off x="1385888" y="1859700"/>
              <a:ext cx="117600" cy="133850"/>
            </a:xfrm>
            <a:custGeom>
              <a:avLst/>
              <a:gdLst/>
              <a:ahLst/>
              <a:cxnLst/>
              <a:rect l="l" t="t" r="r" b="b"/>
              <a:pathLst>
                <a:path w="4704" h="5354" extrusionOk="0">
                  <a:moveTo>
                    <a:pt x="4387" y="1"/>
                  </a:moveTo>
                  <a:cubicBezTo>
                    <a:pt x="4335" y="1"/>
                    <a:pt x="4281" y="20"/>
                    <a:pt x="4235" y="67"/>
                  </a:cubicBezTo>
                  <a:cubicBezTo>
                    <a:pt x="2706" y="1593"/>
                    <a:pt x="1257" y="3274"/>
                    <a:pt x="83" y="5091"/>
                  </a:cubicBezTo>
                  <a:cubicBezTo>
                    <a:pt x="1" y="5217"/>
                    <a:pt x="131" y="5354"/>
                    <a:pt x="257" y="5354"/>
                  </a:cubicBezTo>
                  <a:cubicBezTo>
                    <a:pt x="302" y="5354"/>
                    <a:pt x="347" y="5336"/>
                    <a:pt x="381" y="5293"/>
                  </a:cubicBezTo>
                  <a:cubicBezTo>
                    <a:pt x="1729" y="3595"/>
                    <a:pt x="3069" y="1934"/>
                    <a:pt x="4558" y="355"/>
                  </a:cubicBezTo>
                  <a:cubicBezTo>
                    <a:pt x="4703" y="199"/>
                    <a:pt x="4553" y="1"/>
                    <a:pt x="438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 name="Google Shape;2646;p46">
              <a:extLst>
                <a:ext uri="{FF2B5EF4-FFF2-40B4-BE49-F238E27FC236}">
                  <a16:creationId xmlns:a16="http://schemas.microsoft.com/office/drawing/2014/main" id="{4F094B35-B9A6-477A-9F81-419123C61ADC}"/>
                </a:ext>
              </a:extLst>
            </p:cNvPr>
            <p:cNvSpPr/>
            <p:nvPr/>
          </p:nvSpPr>
          <p:spPr>
            <a:xfrm>
              <a:off x="1390713" y="1963675"/>
              <a:ext cx="171975" cy="35625"/>
            </a:xfrm>
            <a:custGeom>
              <a:avLst/>
              <a:gdLst/>
              <a:ahLst/>
              <a:cxnLst/>
              <a:rect l="l" t="t" r="r" b="b"/>
              <a:pathLst>
                <a:path w="6879" h="1425" extrusionOk="0">
                  <a:moveTo>
                    <a:pt x="6487" y="0"/>
                  </a:moveTo>
                  <a:cubicBezTo>
                    <a:pt x="6464" y="0"/>
                    <a:pt x="6440" y="4"/>
                    <a:pt x="6414" y="10"/>
                  </a:cubicBezTo>
                  <a:cubicBezTo>
                    <a:pt x="5243" y="313"/>
                    <a:pt x="4058" y="559"/>
                    <a:pt x="2858" y="715"/>
                  </a:cubicBezTo>
                  <a:cubicBezTo>
                    <a:pt x="1935" y="837"/>
                    <a:pt x="968" y="806"/>
                    <a:pt x="81" y="1095"/>
                  </a:cubicBezTo>
                  <a:cubicBezTo>
                    <a:pt x="0" y="1121"/>
                    <a:pt x="10" y="1235"/>
                    <a:pt x="89" y="1254"/>
                  </a:cubicBezTo>
                  <a:cubicBezTo>
                    <a:pt x="551" y="1374"/>
                    <a:pt x="1048" y="1424"/>
                    <a:pt x="1563" y="1424"/>
                  </a:cubicBezTo>
                  <a:cubicBezTo>
                    <a:pt x="3239" y="1424"/>
                    <a:pt x="5105" y="893"/>
                    <a:pt x="6577" y="509"/>
                  </a:cubicBezTo>
                  <a:cubicBezTo>
                    <a:pt x="6879" y="430"/>
                    <a:pt x="6762" y="0"/>
                    <a:pt x="6487"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3" name="Google Shape;2647;p46">
              <a:extLst>
                <a:ext uri="{FF2B5EF4-FFF2-40B4-BE49-F238E27FC236}">
                  <a16:creationId xmlns:a16="http://schemas.microsoft.com/office/drawing/2014/main" id="{0B4D1767-EC66-4182-BF15-23982CB41B58}"/>
                </a:ext>
              </a:extLst>
            </p:cNvPr>
            <p:cNvSpPr/>
            <p:nvPr/>
          </p:nvSpPr>
          <p:spPr>
            <a:xfrm>
              <a:off x="1473088" y="2081375"/>
              <a:ext cx="117600" cy="133850"/>
            </a:xfrm>
            <a:custGeom>
              <a:avLst/>
              <a:gdLst/>
              <a:ahLst/>
              <a:cxnLst/>
              <a:rect l="l" t="t" r="r" b="b"/>
              <a:pathLst>
                <a:path w="4704" h="5354" extrusionOk="0">
                  <a:moveTo>
                    <a:pt x="4387" y="0"/>
                  </a:moveTo>
                  <a:cubicBezTo>
                    <a:pt x="4335" y="0"/>
                    <a:pt x="4281" y="20"/>
                    <a:pt x="4234" y="67"/>
                  </a:cubicBezTo>
                  <a:cubicBezTo>
                    <a:pt x="2706" y="1593"/>
                    <a:pt x="1256" y="3275"/>
                    <a:pt x="83" y="5091"/>
                  </a:cubicBezTo>
                  <a:cubicBezTo>
                    <a:pt x="1" y="5217"/>
                    <a:pt x="131" y="5353"/>
                    <a:pt x="256" y="5353"/>
                  </a:cubicBezTo>
                  <a:cubicBezTo>
                    <a:pt x="302" y="5353"/>
                    <a:pt x="347" y="5335"/>
                    <a:pt x="381" y="5293"/>
                  </a:cubicBezTo>
                  <a:cubicBezTo>
                    <a:pt x="1730" y="3595"/>
                    <a:pt x="3070" y="1934"/>
                    <a:pt x="4558" y="354"/>
                  </a:cubicBezTo>
                  <a:cubicBezTo>
                    <a:pt x="4704" y="199"/>
                    <a:pt x="4553" y="0"/>
                    <a:pt x="4387"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 name="Google Shape;2648;p46">
              <a:extLst>
                <a:ext uri="{FF2B5EF4-FFF2-40B4-BE49-F238E27FC236}">
                  <a16:creationId xmlns:a16="http://schemas.microsoft.com/office/drawing/2014/main" id="{EB54AEAF-9CC8-4AF8-957D-C4B6E8DB7403}"/>
                </a:ext>
              </a:extLst>
            </p:cNvPr>
            <p:cNvSpPr/>
            <p:nvPr/>
          </p:nvSpPr>
          <p:spPr>
            <a:xfrm>
              <a:off x="1477888" y="2185375"/>
              <a:ext cx="172000" cy="35625"/>
            </a:xfrm>
            <a:custGeom>
              <a:avLst/>
              <a:gdLst/>
              <a:ahLst/>
              <a:cxnLst/>
              <a:rect l="l" t="t" r="r" b="b"/>
              <a:pathLst>
                <a:path w="6880" h="1425" extrusionOk="0">
                  <a:moveTo>
                    <a:pt x="6488" y="0"/>
                  </a:moveTo>
                  <a:cubicBezTo>
                    <a:pt x="6465" y="0"/>
                    <a:pt x="6440" y="3"/>
                    <a:pt x="6415" y="10"/>
                  </a:cubicBezTo>
                  <a:cubicBezTo>
                    <a:pt x="5244" y="312"/>
                    <a:pt x="4059" y="558"/>
                    <a:pt x="2860" y="715"/>
                  </a:cubicBezTo>
                  <a:cubicBezTo>
                    <a:pt x="1936" y="835"/>
                    <a:pt x="969" y="805"/>
                    <a:pt x="82" y="1093"/>
                  </a:cubicBezTo>
                  <a:cubicBezTo>
                    <a:pt x="1" y="1120"/>
                    <a:pt x="11" y="1234"/>
                    <a:pt x="90" y="1254"/>
                  </a:cubicBezTo>
                  <a:cubicBezTo>
                    <a:pt x="551" y="1374"/>
                    <a:pt x="1048" y="1424"/>
                    <a:pt x="1562" y="1424"/>
                  </a:cubicBezTo>
                  <a:cubicBezTo>
                    <a:pt x="3239" y="1424"/>
                    <a:pt x="5105" y="892"/>
                    <a:pt x="6578" y="508"/>
                  </a:cubicBezTo>
                  <a:cubicBezTo>
                    <a:pt x="6879" y="430"/>
                    <a:pt x="6763" y="0"/>
                    <a:pt x="6488"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 name="Google Shape;2649;p46">
              <a:extLst>
                <a:ext uri="{FF2B5EF4-FFF2-40B4-BE49-F238E27FC236}">
                  <a16:creationId xmlns:a16="http://schemas.microsoft.com/office/drawing/2014/main" id="{7F27354E-DCEC-4260-AC1D-99CCCD2A8AF2}"/>
                </a:ext>
              </a:extLst>
            </p:cNvPr>
            <p:cNvSpPr/>
            <p:nvPr/>
          </p:nvSpPr>
          <p:spPr>
            <a:xfrm>
              <a:off x="1573488" y="2320825"/>
              <a:ext cx="117575" cy="133850"/>
            </a:xfrm>
            <a:custGeom>
              <a:avLst/>
              <a:gdLst/>
              <a:ahLst/>
              <a:cxnLst/>
              <a:rect l="l" t="t" r="r" b="b"/>
              <a:pathLst>
                <a:path w="4703" h="5354" extrusionOk="0">
                  <a:moveTo>
                    <a:pt x="4386" y="0"/>
                  </a:moveTo>
                  <a:cubicBezTo>
                    <a:pt x="4334" y="0"/>
                    <a:pt x="4280" y="20"/>
                    <a:pt x="4233" y="67"/>
                  </a:cubicBezTo>
                  <a:cubicBezTo>
                    <a:pt x="2705" y="1593"/>
                    <a:pt x="1255" y="3274"/>
                    <a:pt x="82" y="5091"/>
                  </a:cubicBezTo>
                  <a:cubicBezTo>
                    <a:pt x="0" y="5217"/>
                    <a:pt x="130" y="5354"/>
                    <a:pt x="256" y="5354"/>
                  </a:cubicBezTo>
                  <a:cubicBezTo>
                    <a:pt x="301" y="5354"/>
                    <a:pt x="346" y="5336"/>
                    <a:pt x="380" y="5293"/>
                  </a:cubicBezTo>
                  <a:cubicBezTo>
                    <a:pt x="1729" y="3595"/>
                    <a:pt x="3068" y="1935"/>
                    <a:pt x="4556" y="355"/>
                  </a:cubicBezTo>
                  <a:cubicBezTo>
                    <a:pt x="4702" y="199"/>
                    <a:pt x="4553" y="0"/>
                    <a:pt x="4386"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 name="Google Shape;2650;p46">
              <a:extLst>
                <a:ext uri="{FF2B5EF4-FFF2-40B4-BE49-F238E27FC236}">
                  <a16:creationId xmlns:a16="http://schemas.microsoft.com/office/drawing/2014/main" id="{59F13460-52F4-4A3D-A100-23844C3B0006}"/>
                </a:ext>
              </a:extLst>
            </p:cNvPr>
            <p:cNvSpPr/>
            <p:nvPr/>
          </p:nvSpPr>
          <p:spPr>
            <a:xfrm>
              <a:off x="1578263" y="2424800"/>
              <a:ext cx="172000" cy="35625"/>
            </a:xfrm>
            <a:custGeom>
              <a:avLst/>
              <a:gdLst/>
              <a:ahLst/>
              <a:cxnLst/>
              <a:rect l="l" t="t" r="r" b="b"/>
              <a:pathLst>
                <a:path w="6880" h="1425" extrusionOk="0">
                  <a:moveTo>
                    <a:pt x="6487" y="1"/>
                  </a:moveTo>
                  <a:cubicBezTo>
                    <a:pt x="6464" y="1"/>
                    <a:pt x="6440" y="4"/>
                    <a:pt x="6415" y="10"/>
                  </a:cubicBezTo>
                  <a:cubicBezTo>
                    <a:pt x="5243" y="313"/>
                    <a:pt x="4059" y="558"/>
                    <a:pt x="2859" y="715"/>
                  </a:cubicBezTo>
                  <a:cubicBezTo>
                    <a:pt x="1935" y="837"/>
                    <a:pt x="968" y="805"/>
                    <a:pt x="81" y="1095"/>
                  </a:cubicBezTo>
                  <a:cubicBezTo>
                    <a:pt x="0" y="1121"/>
                    <a:pt x="11" y="1235"/>
                    <a:pt x="89" y="1254"/>
                  </a:cubicBezTo>
                  <a:cubicBezTo>
                    <a:pt x="551" y="1374"/>
                    <a:pt x="1048" y="1425"/>
                    <a:pt x="1563" y="1425"/>
                  </a:cubicBezTo>
                  <a:cubicBezTo>
                    <a:pt x="3239" y="1425"/>
                    <a:pt x="5105" y="893"/>
                    <a:pt x="6577" y="509"/>
                  </a:cubicBezTo>
                  <a:cubicBezTo>
                    <a:pt x="6880" y="430"/>
                    <a:pt x="6763" y="1"/>
                    <a:pt x="648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 name="Google Shape;2651;p46">
              <a:extLst>
                <a:ext uri="{FF2B5EF4-FFF2-40B4-BE49-F238E27FC236}">
                  <a16:creationId xmlns:a16="http://schemas.microsoft.com/office/drawing/2014/main" id="{537325D7-1EF8-41E8-87CB-B9E0DF41FF47}"/>
                </a:ext>
              </a:extLst>
            </p:cNvPr>
            <p:cNvSpPr/>
            <p:nvPr/>
          </p:nvSpPr>
          <p:spPr>
            <a:xfrm>
              <a:off x="1472538" y="1595300"/>
              <a:ext cx="681275" cy="397875"/>
            </a:xfrm>
            <a:custGeom>
              <a:avLst/>
              <a:gdLst/>
              <a:ahLst/>
              <a:cxnLst/>
              <a:rect l="l" t="t" r="r" b="b"/>
              <a:pathLst>
                <a:path w="27251" h="15915" extrusionOk="0">
                  <a:moveTo>
                    <a:pt x="25522" y="0"/>
                  </a:moveTo>
                  <a:lnTo>
                    <a:pt x="24560" y="391"/>
                  </a:lnTo>
                  <a:cubicBezTo>
                    <a:pt x="19626" y="2393"/>
                    <a:pt x="14662" y="4310"/>
                    <a:pt x="9752" y="6316"/>
                  </a:cubicBezTo>
                  <a:cubicBezTo>
                    <a:pt x="9025" y="6612"/>
                    <a:pt x="8299" y="6909"/>
                    <a:pt x="7573" y="7206"/>
                  </a:cubicBezTo>
                  <a:cubicBezTo>
                    <a:pt x="6083" y="7816"/>
                    <a:pt x="4611" y="8466"/>
                    <a:pt x="3137" y="9109"/>
                  </a:cubicBezTo>
                  <a:cubicBezTo>
                    <a:pt x="2897" y="9215"/>
                    <a:pt x="2657" y="9315"/>
                    <a:pt x="2416" y="9411"/>
                  </a:cubicBezTo>
                  <a:cubicBezTo>
                    <a:pt x="2035" y="9564"/>
                    <a:pt x="1653" y="9707"/>
                    <a:pt x="1264" y="9845"/>
                  </a:cubicBezTo>
                  <a:cubicBezTo>
                    <a:pt x="865" y="9984"/>
                    <a:pt x="166" y="10198"/>
                    <a:pt x="98" y="10700"/>
                  </a:cubicBezTo>
                  <a:cubicBezTo>
                    <a:pt x="1" y="11428"/>
                    <a:pt x="331" y="12422"/>
                    <a:pt x="579" y="13095"/>
                  </a:cubicBezTo>
                  <a:cubicBezTo>
                    <a:pt x="926" y="14033"/>
                    <a:pt x="1460" y="14903"/>
                    <a:pt x="2151" y="15627"/>
                  </a:cubicBezTo>
                  <a:cubicBezTo>
                    <a:pt x="2246" y="15724"/>
                    <a:pt x="2346" y="15823"/>
                    <a:pt x="2473" y="15872"/>
                  </a:cubicBezTo>
                  <a:cubicBezTo>
                    <a:pt x="2551" y="15904"/>
                    <a:pt x="2634" y="15914"/>
                    <a:pt x="2719" y="15914"/>
                  </a:cubicBezTo>
                  <a:cubicBezTo>
                    <a:pt x="2799" y="15914"/>
                    <a:pt x="2881" y="15905"/>
                    <a:pt x="2961" y="15895"/>
                  </a:cubicBezTo>
                  <a:cubicBezTo>
                    <a:pt x="5543" y="15583"/>
                    <a:pt x="8088" y="15007"/>
                    <a:pt x="10554" y="14178"/>
                  </a:cubicBezTo>
                  <a:cubicBezTo>
                    <a:pt x="12581" y="13496"/>
                    <a:pt x="14546" y="12646"/>
                    <a:pt x="16496" y="11770"/>
                  </a:cubicBezTo>
                  <a:cubicBezTo>
                    <a:pt x="20083" y="10160"/>
                    <a:pt x="27250" y="6007"/>
                    <a:pt x="27231" y="5813"/>
                  </a:cubicBezTo>
                  <a:cubicBezTo>
                    <a:pt x="27220" y="5712"/>
                    <a:pt x="25878" y="4000"/>
                    <a:pt x="25822" y="3802"/>
                  </a:cubicBezTo>
                  <a:cubicBezTo>
                    <a:pt x="25757" y="3582"/>
                    <a:pt x="25788" y="3347"/>
                    <a:pt x="25811" y="3121"/>
                  </a:cubicBezTo>
                  <a:cubicBezTo>
                    <a:pt x="25912" y="2072"/>
                    <a:pt x="25814" y="1013"/>
                    <a:pt x="2552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 name="Google Shape;2652;p46">
              <a:extLst>
                <a:ext uri="{FF2B5EF4-FFF2-40B4-BE49-F238E27FC236}">
                  <a16:creationId xmlns:a16="http://schemas.microsoft.com/office/drawing/2014/main" id="{4A909F8C-7AF6-4123-BA05-3B59234F5ABE}"/>
                </a:ext>
              </a:extLst>
            </p:cNvPr>
            <p:cNvSpPr/>
            <p:nvPr/>
          </p:nvSpPr>
          <p:spPr>
            <a:xfrm>
              <a:off x="1532913" y="1605075"/>
              <a:ext cx="589675" cy="293900"/>
            </a:xfrm>
            <a:custGeom>
              <a:avLst/>
              <a:gdLst/>
              <a:ahLst/>
              <a:cxnLst/>
              <a:rect l="l" t="t" r="r" b="b"/>
              <a:pathLst>
                <a:path w="23587" h="11756" extrusionOk="0">
                  <a:moveTo>
                    <a:pt x="22144" y="1"/>
                  </a:moveTo>
                  <a:lnTo>
                    <a:pt x="22144" y="1"/>
                  </a:lnTo>
                  <a:cubicBezTo>
                    <a:pt x="21225" y="373"/>
                    <a:pt x="20308" y="742"/>
                    <a:pt x="19388" y="1109"/>
                  </a:cubicBezTo>
                  <a:cubicBezTo>
                    <a:pt x="19300" y="1145"/>
                    <a:pt x="19211" y="1180"/>
                    <a:pt x="19122" y="1216"/>
                  </a:cubicBezTo>
                  <a:lnTo>
                    <a:pt x="17864" y="1718"/>
                  </a:lnTo>
                  <a:cubicBezTo>
                    <a:pt x="17762" y="1758"/>
                    <a:pt x="17661" y="1799"/>
                    <a:pt x="17560" y="1838"/>
                  </a:cubicBezTo>
                  <a:cubicBezTo>
                    <a:pt x="17372" y="1913"/>
                    <a:pt x="17187" y="1987"/>
                    <a:pt x="17000" y="2060"/>
                  </a:cubicBezTo>
                  <a:cubicBezTo>
                    <a:pt x="16903" y="2100"/>
                    <a:pt x="16805" y="2139"/>
                    <a:pt x="16707" y="2177"/>
                  </a:cubicBezTo>
                  <a:cubicBezTo>
                    <a:pt x="16419" y="2292"/>
                    <a:pt x="16129" y="2406"/>
                    <a:pt x="15841" y="2521"/>
                  </a:cubicBezTo>
                  <a:lnTo>
                    <a:pt x="15581" y="2624"/>
                  </a:lnTo>
                  <a:cubicBezTo>
                    <a:pt x="14954" y="2873"/>
                    <a:pt x="14327" y="3122"/>
                    <a:pt x="13701" y="3370"/>
                  </a:cubicBezTo>
                  <a:cubicBezTo>
                    <a:pt x="13607" y="3407"/>
                    <a:pt x="13516" y="3443"/>
                    <a:pt x="13424" y="3480"/>
                  </a:cubicBezTo>
                  <a:cubicBezTo>
                    <a:pt x="12727" y="3757"/>
                    <a:pt x="12031" y="4034"/>
                    <a:pt x="11335" y="4312"/>
                  </a:cubicBezTo>
                  <a:cubicBezTo>
                    <a:pt x="11245" y="4348"/>
                    <a:pt x="11154" y="4384"/>
                    <a:pt x="11064" y="4420"/>
                  </a:cubicBezTo>
                  <a:cubicBezTo>
                    <a:pt x="10569" y="4618"/>
                    <a:pt x="10073" y="4817"/>
                    <a:pt x="9578" y="5016"/>
                  </a:cubicBezTo>
                  <a:lnTo>
                    <a:pt x="9047" y="5230"/>
                  </a:lnTo>
                  <a:cubicBezTo>
                    <a:pt x="8476" y="5461"/>
                    <a:pt x="7906" y="5692"/>
                    <a:pt x="7337" y="5924"/>
                  </a:cubicBezTo>
                  <a:cubicBezTo>
                    <a:pt x="6610" y="6221"/>
                    <a:pt x="5884" y="6517"/>
                    <a:pt x="5157" y="6815"/>
                  </a:cubicBezTo>
                  <a:cubicBezTo>
                    <a:pt x="3667" y="7423"/>
                    <a:pt x="2196" y="8074"/>
                    <a:pt x="722" y="8718"/>
                  </a:cubicBezTo>
                  <a:cubicBezTo>
                    <a:pt x="482" y="8824"/>
                    <a:pt x="241" y="8924"/>
                    <a:pt x="1" y="9020"/>
                  </a:cubicBezTo>
                  <a:cubicBezTo>
                    <a:pt x="396" y="9682"/>
                    <a:pt x="880" y="10282"/>
                    <a:pt x="1490" y="10747"/>
                  </a:cubicBezTo>
                  <a:cubicBezTo>
                    <a:pt x="2155" y="11253"/>
                    <a:pt x="2994" y="11571"/>
                    <a:pt x="3821" y="11571"/>
                  </a:cubicBezTo>
                  <a:cubicBezTo>
                    <a:pt x="4166" y="11571"/>
                    <a:pt x="4510" y="11516"/>
                    <a:pt x="4837" y="11395"/>
                  </a:cubicBezTo>
                  <a:cubicBezTo>
                    <a:pt x="4912" y="11369"/>
                    <a:pt x="4987" y="11339"/>
                    <a:pt x="5065" y="11339"/>
                  </a:cubicBezTo>
                  <a:cubicBezTo>
                    <a:pt x="5070" y="11339"/>
                    <a:pt x="5076" y="11339"/>
                    <a:pt x="5081" y="11339"/>
                  </a:cubicBezTo>
                  <a:cubicBezTo>
                    <a:pt x="5173" y="11345"/>
                    <a:pt x="5254" y="11395"/>
                    <a:pt x="5336" y="11440"/>
                  </a:cubicBezTo>
                  <a:cubicBezTo>
                    <a:pt x="5733" y="11660"/>
                    <a:pt x="6179" y="11755"/>
                    <a:pt x="6633" y="11755"/>
                  </a:cubicBezTo>
                  <a:cubicBezTo>
                    <a:pt x="7141" y="11755"/>
                    <a:pt x="7659" y="11635"/>
                    <a:pt x="8127" y="11433"/>
                  </a:cubicBezTo>
                  <a:cubicBezTo>
                    <a:pt x="8905" y="11100"/>
                    <a:pt x="9576" y="10566"/>
                    <a:pt x="10223" y="10017"/>
                  </a:cubicBezTo>
                  <a:cubicBezTo>
                    <a:pt x="10314" y="9941"/>
                    <a:pt x="10402" y="9865"/>
                    <a:pt x="10491" y="9788"/>
                  </a:cubicBezTo>
                  <a:cubicBezTo>
                    <a:pt x="10584" y="9794"/>
                    <a:pt x="10679" y="9798"/>
                    <a:pt x="10773" y="9801"/>
                  </a:cubicBezTo>
                  <a:cubicBezTo>
                    <a:pt x="10907" y="9806"/>
                    <a:pt x="11041" y="9808"/>
                    <a:pt x="11175" y="9808"/>
                  </a:cubicBezTo>
                  <a:cubicBezTo>
                    <a:pt x="11433" y="9808"/>
                    <a:pt x="11691" y="9799"/>
                    <a:pt x="11949" y="9780"/>
                  </a:cubicBezTo>
                  <a:cubicBezTo>
                    <a:pt x="12033" y="9776"/>
                    <a:pt x="12118" y="9769"/>
                    <a:pt x="12204" y="9761"/>
                  </a:cubicBezTo>
                  <a:cubicBezTo>
                    <a:pt x="12762" y="9712"/>
                    <a:pt x="13316" y="9623"/>
                    <a:pt x="13863" y="9495"/>
                  </a:cubicBezTo>
                  <a:cubicBezTo>
                    <a:pt x="13957" y="9473"/>
                    <a:pt x="14051" y="9450"/>
                    <a:pt x="14144" y="9424"/>
                  </a:cubicBezTo>
                  <a:cubicBezTo>
                    <a:pt x="14896" y="9230"/>
                    <a:pt x="15627" y="8963"/>
                    <a:pt x="16328" y="8625"/>
                  </a:cubicBezTo>
                  <a:cubicBezTo>
                    <a:pt x="16406" y="8587"/>
                    <a:pt x="16484" y="8549"/>
                    <a:pt x="16561" y="8509"/>
                  </a:cubicBezTo>
                  <a:cubicBezTo>
                    <a:pt x="17171" y="8198"/>
                    <a:pt x="17754" y="7832"/>
                    <a:pt x="18301" y="7417"/>
                  </a:cubicBezTo>
                  <a:cubicBezTo>
                    <a:pt x="18371" y="7364"/>
                    <a:pt x="18440" y="7309"/>
                    <a:pt x="18510" y="7253"/>
                  </a:cubicBezTo>
                  <a:cubicBezTo>
                    <a:pt x="18884" y="6953"/>
                    <a:pt x="19236" y="6628"/>
                    <a:pt x="19567" y="6281"/>
                  </a:cubicBezTo>
                  <a:cubicBezTo>
                    <a:pt x="19610" y="6236"/>
                    <a:pt x="19652" y="6193"/>
                    <a:pt x="19692" y="6147"/>
                  </a:cubicBezTo>
                  <a:cubicBezTo>
                    <a:pt x="19713" y="6125"/>
                    <a:pt x="19731" y="6105"/>
                    <a:pt x="19749" y="6086"/>
                  </a:cubicBezTo>
                  <a:cubicBezTo>
                    <a:pt x="19884" y="5934"/>
                    <a:pt x="20020" y="5778"/>
                    <a:pt x="20198" y="5683"/>
                  </a:cubicBezTo>
                  <a:cubicBezTo>
                    <a:pt x="20361" y="5596"/>
                    <a:pt x="20543" y="5570"/>
                    <a:pt x="20729" y="5570"/>
                  </a:cubicBezTo>
                  <a:cubicBezTo>
                    <a:pt x="20909" y="5570"/>
                    <a:pt x="21094" y="5594"/>
                    <a:pt x="21272" y="5613"/>
                  </a:cubicBezTo>
                  <a:cubicBezTo>
                    <a:pt x="21502" y="5637"/>
                    <a:pt x="21732" y="5649"/>
                    <a:pt x="21962" y="5649"/>
                  </a:cubicBezTo>
                  <a:cubicBezTo>
                    <a:pt x="22509" y="5649"/>
                    <a:pt x="23054" y="5582"/>
                    <a:pt x="23587" y="5449"/>
                  </a:cubicBezTo>
                  <a:cubicBezTo>
                    <a:pt x="23563" y="4731"/>
                    <a:pt x="22933" y="4083"/>
                    <a:pt x="22216" y="4041"/>
                  </a:cubicBezTo>
                  <a:cubicBezTo>
                    <a:pt x="22390" y="3448"/>
                    <a:pt x="22101" y="2753"/>
                    <a:pt x="21559" y="2459"/>
                  </a:cubicBezTo>
                  <a:cubicBezTo>
                    <a:pt x="22184" y="1829"/>
                    <a:pt x="22376" y="851"/>
                    <a:pt x="22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9" name="Google Shape;2653;p46">
              <a:extLst>
                <a:ext uri="{FF2B5EF4-FFF2-40B4-BE49-F238E27FC236}">
                  <a16:creationId xmlns:a16="http://schemas.microsoft.com/office/drawing/2014/main" id="{FB0B4BCA-0BD8-48A3-8889-DB6D72B3032B}"/>
                </a:ext>
              </a:extLst>
            </p:cNvPr>
            <p:cNvSpPr/>
            <p:nvPr/>
          </p:nvSpPr>
          <p:spPr>
            <a:xfrm>
              <a:off x="1643638" y="1792475"/>
              <a:ext cx="74025" cy="69225"/>
            </a:xfrm>
            <a:custGeom>
              <a:avLst/>
              <a:gdLst/>
              <a:ahLst/>
              <a:cxnLst/>
              <a:rect l="l" t="t" r="r" b="b"/>
              <a:pathLst>
                <a:path w="2961" h="2769" extrusionOk="0">
                  <a:moveTo>
                    <a:pt x="1617" y="0"/>
                  </a:moveTo>
                  <a:cubicBezTo>
                    <a:pt x="1209" y="0"/>
                    <a:pt x="807" y="193"/>
                    <a:pt x="540" y="508"/>
                  </a:cubicBezTo>
                  <a:cubicBezTo>
                    <a:pt x="167" y="946"/>
                    <a:pt x="1" y="1549"/>
                    <a:pt x="296" y="2079"/>
                  </a:cubicBezTo>
                  <a:cubicBezTo>
                    <a:pt x="539" y="2514"/>
                    <a:pt x="1008" y="2769"/>
                    <a:pt x="1493" y="2769"/>
                  </a:cubicBezTo>
                  <a:cubicBezTo>
                    <a:pt x="1596" y="2769"/>
                    <a:pt x="1700" y="2757"/>
                    <a:pt x="1802" y="2734"/>
                  </a:cubicBezTo>
                  <a:cubicBezTo>
                    <a:pt x="2366" y="2603"/>
                    <a:pt x="2876" y="2126"/>
                    <a:pt x="2938" y="1537"/>
                  </a:cubicBezTo>
                  <a:cubicBezTo>
                    <a:pt x="2961" y="1322"/>
                    <a:pt x="2911" y="1111"/>
                    <a:pt x="2816" y="919"/>
                  </a:cubicBezTo>
                  <a:cubicBezTo>
                    <a:pt x="2707" y="510"/>
                    <a:pt x="2397" y="186"/>
                    <a:pt x="1994" y="58"/>
                  </a:cubicBezTo>
                  <a:cubicBezTo>
                    <a:pt x="1870" y="19"/>
                    <a:pt x="1743" y="0"/>
                    <a:pt x="16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 name="Google Shape;2654;p46">
              <a:extLst>
                <a:ext uri="{FF2B5EF4-FFF2-40B4-BE49-F238E27FC236}">
                  <a16:creationId xmlns:a16="http://schemas.microsoft.com/office/drawing/2014/main" id="{99879403-6DAF-4CC1-A1B1-79E2244033B2}"/>
                </a:ext>
              </a:extLst>
            </p:cNvPr>
            <p:cNvSpPr/>
            <p:nvPr/>
          </p:nvSpPr>
          <p:spPr>
            <a:xfrm>
              <a:off x="1659988" y="1807125"/>
              <a:ext cx="46175" cy="41275"/>
            </a:xfrm>
            <a:custGeom>
              <a:avLst/>
              <a:gdLst/>
              <a:ahLst/>
              <a:cxnLst/>
              <a:rect l="l" t="t" r="r" b="b"/>
              <a:pathLst>
                <a:path w="1847" h="1651" extrusionOk="0">
                  <a:moveTo>
                    <a:pt x="948" y="0"/>
                  </a:moveTo>
                  <a:cubicBezTo>
                    <a:pt x="864" y="0"/>
                    <a:pt x="780" y="13"/>
                    <a:pt x="699" y="41"/>
                  </a:cubicBezTo>
                  <a:cubicBezTo>
                    <a:pt x="488" y="81"/>
                    <a:pt x="300" y="203"/>
                    <a:pt x="179" y="380"/>
                  </a:cubicBezTo>
                  <a:cubicBezTo>
                    <a:pt x="46" y="572"/>
                    <a:pt x="0" y="811"/>
                    <a:pt x="52" y="1038"/>
                  </a:cubicBezTo>
                  <a:cubicBezTo>
                    <a:pt x="127" y="1384"/>
                    <a:pt x="454" y="1610"/>
                    <a:pt x="791" y="1646"/>
                  </a:cubicBezTo>
                  <a:cubicBezTo>
                    <a:pt x="820" y="1649"/>
                    <a:pt x="850" y="1650"/>
                    <a:pt x="879" y="1650"/>
                  </a:cubicBezTo>
                  <a:cubicBezTo>
                    <a:pt x="1398" y="1650"/>
                    <a:pt x="1846" y="1181"/>
                    <a:pt x="1745" y="648"/>
                  </a:cubicBezTo>
                  <a:cubicBezTo>
                    <a:pt x="1669" y="250"/>
                    <a:pt x="1313" y="0"/>
                    <a:pt x="9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 name="Google Shape;2655;p46">
              <a:extLst>
                <a:ext uri="{FF2B5EF4-FFF2-40B4-BE49-F238E27FC236}">
                  <a16:creationId xmlns:a16="http://schemas.microsoft.com/office/drawing/2014/main" id="{212D1955-825E-4C3F-BC6D-EB7B90E6F704}"/>
                </a:ext>
              </a:extLst>
            </p:cNvPr>
            <p:cNvSpPr/>
            <p:nvPr/>
          </p:nvSpPr>
          <p:spPr>
            <a:xfrm>
              <a:off x="1667213" y="1822150"/>
              <a:ext cx="18025" cy="16625"/>
            </a:xfrm>
            <a:custGeom>
              <a:avLst/>
              <a:gdLst/>
              <a:ahLst/>
              <a:cxnLst/>
              <a:rect l="l" t="t" r="r" b="b"/>
              <a:pathLst>
                <a:path w="721" h="665" extrusionOk="0">
                  <a:moveTo>
                    <a:pt x="356" y="1"/>
                  </a:moveTo>
                  <a:cubicBezTo>
                    <a:pt x="253" y="1"/>
                    <a:pt x="149" y="51"/>
                    <a:pt x="78" y="141"/>
                  </a:cubicBezTo>
                  <a:cubicBezTo>
                    <a:pt x="5" y="234"/>
                    <a:pt x="1" y="355"/>
                    <a:pt x="45" y="455"/>
                  </a:cubicBezTo>
                  <a:cubicBezTo>
                    <a:pt x="47" y="465"/>
                    <a:pt x="50" y="474"/>
                    <a:pt x="54" y="482"/>
                  </a:cubicBezTo>
                  <a:cubicBezTo>
                    <a:pt x="113" y="599"/>
                    <a:pt x="235" y="664"/>
                    <a:pt x="358" y="664"/>
                  </a:cubicBezTo>
                  <a:cubicBezTo>
                    <a:pt x="434" y="664"/>
                    <a:pt x="511" y="639"/>
                    <a:pt x="574" y="586"/>
                  </a:cubicBezTo>
                  <a:cubicBezTo>
                    <a:pt x="721" y="463"/>
                    <a:pt x="715" y="238"/>
                    <a:pt x="587" y="103"/>
                  </a:cubicBezTo>
                  <a:cubicBezTo>
                    <a:pt x="522" y="33"/>
                    <a:pt x="439" y="1"/>
                    <a:pt x="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2" name="Google Shape;2656;p46">
              <a:extLst>
                <a:ext uri="{FF2B5EF4-FFF2-40B4-BE49-F238E27FC236}">
                  <a16:creationId xmlns:a16="http://schemas.microsoft.com/office/drawing/2014/main" id="{B0537E33-A729-4763-9963-0088BD05E901}"/>
                </a:ext>
              </a:extLst>
            </p:cNvPr>
            <p:cNvSpPr/>
            <p:nvPr/>
          </p:nvSpPr>
          <p:spPr>
            <a:xfrm>
              <a:off x="1696588" y="1767450"/>
              <a:ext cx="18850" cy="20675"/>
            </a:xfrm>
            <a:custGeom>
              <a:avLst/>
              <a:gdLst/>
              <a:ahLst/>
              <a:cxnLst/>
              <a:rect l="l" t="t" r="r" b="b"/>
              <a:pathLst>
                <a:path w="754" h="827" extrusionOk="0">
                  <a:moveTo>
                    <a:pt x="413" y="0"/>
                  </a:moveTo>
                  <a:cubicBezTo>
                    <a:pt x="337" y="0"/>
                    <a:pt x="261" y="28"/>
                    <a:pt x="202" y="81"/>
                  </a:cubicBezTo>
                  <a:cubicBezTo>
                    <a:pt x="80" y="188"/>
                    <a:pt x="9" y="383"/>
                    <a:pt x="5" y="542"/>
                  </a:cubicBezTo>
                  <a:cubicBezTo>
                    <a:pt x="1" y="652"/>
                    <a:pt x="63" y="754"/>
                    <a:pt x="163" y="800"/>
                  </a:cubicBezTo>
                  <a:cubicBezTo>
                    <a:pt x="200" y="817"/>
                    <a:pt x="241" y="826"/>
                    <a:pt x="283" y="826"/>
                  </a:cubicBezTo>
                  <a:cubicBezTo>
                    <a:pt x="350" y="826"/>
                    <a:pt x="417" y="803"/>
                    <a:pt x="463" y="754"/>
                  </a:cubicBezTo>
                  <a:cubicBezTo>
                    <a:pt x="559" y="654"/>
                    <a:pt x="659" y="530"/>
                    <a:pt x="708" y="401"/>
                  </a:cubicBezTo>
                  <a:cubicBezTo>
                    <a:pt x="754" y="278"/>
                    <a:pt x="691" y="110"/>
                    <a:pt x="577" y="46"/>
                  </a:cubicBezTo>
                  <a:cubicBezTo>
                    <a:pt x="526" y="15"/>
                    <a:pt x="469" y="0"/>
                    <a:pt x="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 name="Google Shape;2657;p46">
              <a:extLst>
                <a:ext uri="{FF2B5EF4-FFF2-40B4-BE49-F238E27FC236}">
                  <a16:creationId xmlns:a16="http://schemas.microsoft.com/office/drawing/2014/main" id="{EBB464B8-3042-42C8-93E4-1164D806F921}"/>
                </a:ext>
              </a:extLst>
            </p:cNvPr>
            <p:cNvSpPr/>
            <p:nvPr/>
          </p:nvSpPr>
          <p:spPr>
            <a:xfrm>
              <a:off x="1711338" y="1787700"/>
              <a:ext cx="25900" cy="19300"/>
            </a:xfrm>
            <a:custGeom>
              <a:avLst/>
              <a:gdLst/>
              <a:ahLst/>
              <a:cxnLst/>
              <a:rect l="l" t="t" r="r" b="b"/>
              <a:pathLst>
                <a:path w="1036" h="772" extrusionOk="0">
                  <a:moveTo>
                    <a:pt x="670" y="1"/>
                  </a:moveTo>
                  <a:cubicBezTo>
                    <a:pt x="567" y="1"/>
                    <a:pt x="474" y="37"/>
                    <a:pt x="377" y="84"/>
                  </a:cubicBezTo>
                  <a:cubicBezTo>
                    <a:pt x="267" y="138"/>
                    <a:pt x="153" y="196"/>
                    <a:pt x="90" y="307"/>
                  </a:cubicBezTo>
                  <a:cubicBezTo>
                    <a:pt x="0" y="464"/>
                    <a:pt x="56" y="712"/>
                    <a:pt x="256" y="758"/>
                  </a:cubicBezTo>
                  <a:cubicBezTo>
                    <a:pt x="296" y="768"/>
                    <a:pt x="333" y="772"/>
                    <a:pt x="369" y="772"/>
                  </a:cubicBezTo>
                  <a:cubicBezTo>
                    <a:pt x="476" y="772"/>
                    <a:pt x="570" y="736"/>
                    <a:pt x="677" y="694"/>
                  </a:cubicBezTo>
                  <a:cubicBezTo>
                    <a:pt x="804" y="645"/>
                    <a:pt x="898" y="578"/>
                    <a:pt x="975" y="463"/>
                  </a:cubicBezTo>
                  <a:cubicBezTo>
                    <a:pt x="1031" y="373"/>
                    <a:pt x="1035" y="260"/>
                    <a:pt x="986" y="167"/>
                  </a:cubicBezTo>
                  <a:cubicBezTo>
                    <a:pt x="934" y="66"/>
                    <a:pt x="844" y="23"/>
                    <a:pt x="737" y="6"/>
                  </a:cubicBezTo>
                  <a:cubicBezTo>
                    <a:pt x="714" y="3"/>
                    <a:pt x="692" y="1"/>
                    <a:pt x="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 name="Google Shape;2658;p46">
              <a:extLst>
                <a:ext uri="{FF2B5EF4-FFF2-40B4-BE49-F238E27FC236}">
                  <a16:creationId xmlns:a16="http://schemas.microsoft.com/office/drawing/2014/main" id="{62232B4E-4DCD-47D5-99DA-51F348D54241}"/>
                </a:ext>
              </a:extLst>
            </p:cNvPr>
            <p:cNvSpPr/>
            <p:nvPr/>
          </p:nvSpPr>
          <p:spPr>
            <a:xfrm>
              <a:off x="1726238" y="1819050"/>
              <a:ext cx="24500" cy="16300"/>
            </a:xfrm>
            <a:custGeom>
              <a:avLst/>
              <a:gdLst/>
              <a:ahLst/>
              <a:cxnLst/>
              <a:rect l="l" t="t" r="r" b="b"/>
              <a:pathLst>
                <a:path w="980" h="652" extrusionOk="0">
                  <a:moveTo>
                    <a:pt x="310" y="1"/>
                  </a:moveTo>
                  <a:cubicBezTo>
                    <a:pt x="196" y="2"/>
                    <a:pt x="95" y="57"/>
                    <a:pt x="45" y="164"/>
                  </a:cubicBezTo>
                  <a:cubicBezTo>
                    <a:pt x="0" y="259"/>
                    <a:pt x="10" y="394"/>
                    <a:pt x="91" y="470"/>
                  </a:cubicBezTo>
                  <a:cubicBezTo>
                    <a:pt x="173" y="547"/>
                    <a:pt x="282" y="595"/>
                    <a:pt x="391" y="621"/>
                  </a:cubicBezTo>
                  <a:cubicBezTo>
                    <a:pt x="458" y="636"/>
                    <a:pt x="535" y="652"/>
                    <a:pt x="610" y="652"/>
                  </a:cubicBezTo>
                  <a:cubicBezTo>
                    <a:pt x="679" y="652"/>
                    <a:pt x="746" y="639"/>
                    <a:pt x="802" y="600"/>
                  </a:cubicBezTo>
                  <a:cubicBezTo>
                    <a:pt x="910" y="527"/>
                    <a:pt x="980" y="432"/>
                    <a:pt x="968" y="295"/>
                  </a:cubicBezTo>
                  <a:cubicBezTo>
                    <a:pt x="958" y="168"/>
                    <a:pt x="873" y="60"/>
                    <a:pt x="752" y="20"/>
                  </a:cubicBezTo>
                  <a:cubicBezTo>
                    <a:pt x="711" y="7"/>
                    <a:pt x="672" y="2"/>
                    <a:pt x="631" y="2"/>
                  </a:cubicBezTo>
                  <a:cubicBezTo>
                    <a:pt x="600" y="2"/>
                    <a:pt x="568" y="5"/>
                    <a:pt x="535" y="10"/>
                  </a:cubicBezTo>
                  <a:cubicBezTo>
                    <a:pt x="522" y="12"/>
                    <a:pt x="509" y="14"/>
                    <a:pt x="497" y="17"/>
                  </a:cubicBezTo>
                  <a:cubicBezTo>
                    <a:pt x="469" y="17"/>
                    <a:pt x="442" y="15"/>
                    <a:pt x="414" y="13"/>
                  </a:cubicBezTo>
                  <a:lnTo>
                    <a:pt x="405" y="13"/>
                  </a:lnTo>
                  <a:cubicBezTo>
                    <a:pt x="373" y="6"/>
                    <a:pt x="342" y="2"/>
                    <a:pt x="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 name="Google Shape;2659;p46">
              <a:extLst>
                <a:ext uri="{FF2B5EF4-FFF2-40B4-BE49-F238E27FC236}">
                  <a16:creationId xmlns:a16="http://schemas.microsoft.com/office/drawing/2014/main" id="{F9A04C38-258A-4B5D-9BC0-C1DB312D6825}"/>
                </a:ext>
              </a:extLst>
            </p:cNvPr>
            <p:cNvSpPr/>
            <p:nvPr/>
          </p:nvSpPr>
          <p:spPr>
            <a:xfrm>
              <a:off x="1754838" y="1730450"/>
              <a:ext cx="50075" cy="181625"/>
            </a:xfrm>
            <a:custGeom>
              <a:avLst/>
              <a:gdLst/>
              <a:ahLst/>
              <a:cxnLst/>
              <a:rect l="l" t="t" r="r" b="b"/>
              <a:pathLst>
                <a:path w="2003" h="7265" extrusionOk="0">
                  <a:moveTo>
                    <a:pt x="701" y="1"/>
                  </a:moveTo>
                  <a:lnTo>
                    <a:pt x="170" y="215"/>
                  </a:lnTo>
                  <a:cubicBezTo>
                    <a:pt x="997" y="1076"/>
                    <a:pt x="1420" y="2480"/>
                    <a:pt x="1486" y="3592"/>
                  </a:cubicBezTo>
                  <a:cubicBezTo>
                    <a:pt x="1513" y="4066"/>
                    <a:pt x="1466" y="4542"/>
                    <a:pt x="1346" y="5001"/>
                  </a:cubicBezTo>
                  <a:cubicBezTo>
                    <a:pt x="1137" y="5809"/>
                    <a:pt x="704" y="6556"/>
                    <a:pt x="66" y="7108"/>
                  </a:cubicBezTo>
                  <a:cubicBezTo>
                    <a:pt x="1" y="7164"/>
                    <a:pt x="56" y="7264"/>
                    <a:pt x="127" y="7264"/>
                  </a:cubicBezTo>
                  <a:cubicBezTo>
                    <a:pt x="140" y="7264"/>
                    <a:pt x="153" y="7261"/>
                    <a:pt x="167" y="7254"/>
                  </a:cubicBezTo>
                  <a:cubicBezTo>
                    <a:pt x="1135" y="6720"/>
                    <a:pt x="1694" y="5809"/>
                    <a:pt x="1896" y="4786"/>
                  </a:cubicBezTo>
                  <a:cubicBezTo>
                    <a:pt x="1977" y="4369"/>
                    <a:pt x="2003" y="3942"/>
                    <a:pt x="1974" y="3519"/>
                  </a:cubicBezTo>
                  <a:cubicBezTo>
                    <a:pt x="1971" y="3490"/>
                    <a:pt x="1970" y="3461"/>
                    <a:pt x="1967" y="3430"/>
                  </a:cubicBezTo>
                  <a:cubicBezTo>
                    <a:pt x="1960" y="3331"/>
                    <a:pt x="1949" y="3229"/>
                    <a:pt x="1936" y="3125"/>
                  </a:cubicBezTo>
                  <a:cubicBezTo>
                    <a:pt x="1851" y="2434"/>
                    <a:pt x="1657" y="1690"/>
                    <a:pt x="1341" y="1022"/>
                  </a:cubicBezTo>
                  <a:cubicBezTo>
                    <a:pt x="1302" y="936"/>
                    <a:pt x="1260" y="853"/>
                    <a:pt x="1217" y="772"/>
                  </a:cubicBezTo>
                  <a:cubicBezTo>
                    <a:pt x="1072" y="498"/>
                    <a:pt x="899" y="240"/>
                    <a:pt x="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 name="Google Shape;2660;p46">
              <a:extLst>
                <a:ext uri="{FF2B5EF4-FFF2-40B4-BE49-F238E27FC236}">
                  <a16:creationId xmlns:a16="http://schemas.microsoft.com/office/drawing/2014/main" id="{794A02DE-66E5-45EF-8DC6-B2A5688C36A3}"/>
                </a:ext>
              </a:extLst>
            </p:cNvPr>
            <p:cNvSpPr/>
            <p:nvPr/>
          </p:nvSpPr>
          <p:spPr>
            <a:xfrm>
              <a:off x="1782113" y="1712850"/>
              <a:ext cx="58075" cy="163450"/>
            </a:xfrm>
            <a:custGeom>
              <a:avLst/>
              <a:gdLst/>
              <a:ahLst/>
              <a:cxnLst/>
              <a:rect l="l" t="t" r="r" b="b"/>
              <a:pathLst>
                <a:path w="2323" h="6538" extrusionOk="0">
                  <a:moveTo>
                    <a:pt x="1367" y="1"/>
                  </a:moveTo>
                  <a:cubicBezTo>
                    <a:pt x="1277" y="38"/>
                    <a:pt x="1186" y="73"/>
                    <a:pt x="1096" y="110"/>
                  </a:cubicBezTo>
                  <a:cubicBezTo>
                    <a:pt x="1103" y="241"/>
                    <a:pt x="1085" y="372"/>
                    <a:pt x="1043" y="497"/>
                  </a:cubicBezTo>
                  <a:cubicBezTo>
                    <a:pt x="893" y="938"/>
                    <a:pt x="511" y="1245"/>
                    <a:pt x="126" y="1476"/>
                  </a:cubicBezTo>
                  <a:lnTo>
                    <a:pt x="120" y="1480"/>
                  </a:lnTo>
                  <a:cubicBezTo>
                    <a:pt x="0" y="1551"/>
                    <a:pt x="48" y="1737"/>
                    <a:pt x="180" y="1737"/>
                  </a:cubicBezTo>
                  <a:cubicBezTo>
                    <a:pt x="190" y="1737"/>
                    <a:pt x="201" y="1736"/>
                    <a:pt x="212" y="1733"/>
                  </a:cubicBezTo>
                  <a:lnTo>
                    <a:pt x="249" y="1726"/>
                  </a:lnTo>
                  <a:cubicBezTo>
                    <a:pt x="449" y="1685"/>
                    <a:pt x="642" y="1658"/>
                    <a:pt x="824" y="1658"/>
                  </a:cubicBezTo>
                  <a:cubicBezTo>
                    <a:pt x="1257" y="1658"/>
                    <a:pt x="1626" y="1813"/>
                    <a:pt x="1871" y="2317"/>
                  </a:cubicBezTo>
                  <a:cubicBezTo>
                    <a:pt x="2303" y="3207"/>
                    <a:pt x="1612" y="3655"/>
                    <a:pt x="845" y="3830"/>
                  </a:cubicBezTo>
                  <a:cubicBezTo>
                    <a:pt x="813" y="3837"/>
                    <a:pt x="781" y="3845"/>
                    <a:pt x="750" y="3850"/>
                  </a:cubicBezTo>
                  <a:cubicBezTo>
                    <a:pt x="629" y="3874"/>
                    <a:pt x="615" y="4064"/>
                    <a:pt x="740" y="4096"/>
                  </a:cubicBezTo>
                  <a:cubicBezTo>
                    <a:pt x="785" y="4107"/>
                    <a:pt x="831" y="4121"/>
                    <a:pt x="876" y="4135"/>
                  </a:cubicBezTo>
                  <a:cubicBezTo>
                    <a:pt x="1338" y="4280"/>
                    <a:pt x="1748" y="4551"/>
                    <a:pt x="1920" y="5033"/>
                  </a:cubicBezTo>
                  <a:cubicBezTo>
                    <a:pt x="1970" y="5173"/>
                    <a:pt x="1990" y="5321"/>
                    <a:pt x="1980" y="5469"/>
                  </a:cubicBezTo>
                  <a:cubicBezTo>
                    <a:pt x="1949" y="5958"/>
                    <a:pt x="1604" y="6406"/>
                    <a:pt x="1086" y="6406"/>
                  </a:cubicBezTo>
                  <a:cubicBezTo>
                    <a:pt x="1012" y="6406"/>
                    <a:pt x="934" y="6397"/>
                    <a:pt x="852" y="6377"/>
                  </a:cubicBezTo>
                  <a:cubicBezTo>
                    <a:pt x="847" y="6375"/>
                    <a:pt x="842" y="6375"/>
                    <a:pt x="837" y="6375"/>
                  </a:cubicBezTo>
                  <a:cubicBezTo>
                    <a:pt x="778" y="6375"/>
                    <a:pt x="754" y="6464"/>
                    <a:pt x="819" y="6483"/>
                  </a:cubicBezTo>
                  <a:cubicBezTo>
                    <a:pt x="938" y="6520"/>
                    <a:pt x="1057" y="6538"/>
                    <a:pt x="1173" y="6538"/>
                  </a:cubicBezTo>
                  <a:cubicBezTo>
                    <a:pt x="1705" y="6538"/>
                    <a:pt x="2158" y="6164"/>
                    <a:pt x="2227" y="5576"/>
                  </a:cubicBezTo>
                  <a:cubicBezTo>
                    <a:pt x="2232" y="5535"/>
                    <a:pt x="2235" y="5493"/>
                    <a:pt x="2235" y="5451"/>
                  </a:cubicBezTo>
                  <a:cubicBezTo>
                    <a:pt x="2239" y="5338"/>
                    <a:pt x="2229" y="5226"/>
                    <a:pt x="2204" y="5116"/>
                  </a:cubicBezTo>
                  <a:cubicBezTo>
                    <a:pt x="2191" y="5052"/>
                    <a:pt x="2172" y="4989"/>
                    <a:pt x="2148" y="4928"/>
                  </a:cubicBezTo>
                  <a:cubicBezTo>
                    <a:pt x="1991" y="4513"/>
                    <a:pt x="1635" y="4194"/>
                    <a:pt x="1217" y="3998"/>
                  </a:cubicBezTo>
                  <a:cubicBezTo>
                    <a:pt x="1827" y="3804"/>
                    <a:pt x="2322" y="3399"/>
                    <a:pt x="2275" y="2762"/>
                  </a:cubicBezTo>
                  <a:cubicBezTo>
                    <a:pt x="2266" y="2649"/>
                    <a:pt x="2242" y="2536"/>
                    <a:pt x="2204" y="2429"/>
                  </a:cubicBezTo>
                  <a:lnTo>
                    <a:pt x="2191" y="2385"/>
                  </a:lnTo>
                  <a:cubicBezTo>
                    <a:pt x="1922" y="1652"/>
                    <a:pt x="1420" y="1394"/>
                    <a:pt x="793" y="1394"/>
                  </a:cubicBezTo>
                  <a:cubicBezTo>
                    <a:pt x="765" y="1394"/>
                    <a:pt x="737" y="1394"/>
                    <a:pt x="708" y="1395"/>
                  </a:cubicBezTo>
                  <a:cubicBezTo>
                    <a:pt x="1027" y="1126"/>
                    <a:pt x="1288" y="787"/>
                    <a:pt x="1356" y="372"/>
                  </a:cubicBezTo>
                  <a:cubicBezTo>
                    <a:pt x="1365" y="328"/>
                    <a:pt x="1371" y="283"/>
                    <a:pt x="1373" y="238"/>
                  </a:cubicBezTo>
                  <a:cubicBezTo>
                    <a:pt x="1377" y="192"/>
                    <a:pt x="1377" y="147"/>
                    <a:pt x="1374" y="101"/>
                  </a:cubicBezTo>
                  <a:cubicBezTo>
                    <a:pt x="1373" y="67"/>
                    <a:pt x="1371" y="34"/>
                    <a:pt x="1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 name="Google Shape;2661;p46">
              <a:extLst>
                <a:ext uri="{FF2B5EF4-FFF2-40B4-BE49-F238E27FC236}">
                  <a16:creationId xmlns:a16="http://schemas.microsoft.com/office/drawing/2014/main" id="{1D0EB951-723B-4712-8B99-99D020FB055B}"/>
                </a:ext>
              </a:extLst>
            </p:cNvPr>
            <p:cNvSpPr/>
            <p:nvPr/>
          </p:nvSpPr>
          <p:spPr>
            <a:xfrm>
              <a:off x="1812713" y="1715300"/>
              <a:ext cx="54000" cy="125475"/>
            </a:xfrm>
            <a:custGeom>
              <a:avLst/>
              <a:gdLst/>
              <a:ahLst/>
              <a:cxnLst/>
              <a:rect l="l" t="t" r="r" b="b"/>
              <a:pathLst>
                <a:path w="2160" h="5019" extrusionOk="0">
                  <a:moveTo>
                    <a:pt x="176" y="1"/>
                  </a:moveTo>
                  <a:cubicBezTo>
                    <a:pt x="8" y="1"/>
                    <a:pt x="0" y="269"/>
                    <a:pt x="177" y="285"/>
                  </a:cubicBezTo>
                  <a:cubicBezTo>
                    <a:pt x="650" y="326"/>
                    <a:pt x="1301" y="338"/>
                    <a:pt x="1570" y="820"/>
                  </a:cubicBezTo>
                  <a:cubicBezTo>
                    <a:pt x="1919" y="1446"/>
                    <a:pt x="1500" y="2140"/>
                    <a:pt x="899" y="2364"/>
                  </a:cubicBezTo>
                  <a:cubicBezTo>
                    <a:pt x="784" y="2407"/>
                    <a:pt x="823" y="2574"/>
                    <a:pt x="921" y="2610"/>
                  </a:cubicBezTo>
                  <a:cubicBezTo>
                    <a:pt x="2121" y="3038"/>
                    <a:pt x="2060" y="4540"/>
                    <a:pt x="841" y="4854"/>
                  </a:cubicBezTo>
                  <a:cubicBezTo>
                    <a:pt x="751" y="4876"/>
                    <a:pt x="762" y="5006"/>
                    <a:pt x="854" y="5014"/>
                  </a:cubicBezTo>
                  <a:cubicBezTo>
                    <a:pt x="884" y="5017"/>
                    <a:pt x="913" y="5018"/>
                    <a:pt x="942" y="5018"/>
                  </a:cubicBezTo>
                  <a:cubicBezTo>
                    <a:pt x="1514" y="5018"/>
                    <a:pt x="1991" y="4492"/>
                    <a:pt x="2069" y="3941"/>
                  </a:cubicBezTo>
                  <a:cubicBezTo>
                    <a:pt x="2159" y="3314"/>
                    <a:pt x="1776" y="2791"/>
                    <a:pt x="1268" y="2489"/>
                  </a:cubicBezTo>
                  <a:cubicBezTo>
                    <a:pt x="1794" y="2190"/>
                    <a:pt x="2071" y="1610"/>
                    <a:pt x="1920" y="977"/>
                  </a:cubicBezTo>
                  <a:cubicBezTo>
                    <a:pt x="1721" y="145"/>
                    <a:pt x="924" y="66"/>
                    <a:pt x="191" y="2"/>
                  </a:cubicBezTo>
                  <a:cubicBezTo>
                    <a:pt x="186" y="1"/>
                    <a:pt x="181" y="1"/>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 name="Google Shape;2662;p46">
              <a:extLst>
                <a:ext uri="{FF2B5EF4-FFF2-40B4-BE49-F238E27FC236}">
                  <a16:creationId xmlns:a16="http://schemas.microsoft.com/office/drawing/2014/main" id="{7E43FADF-DB46-482B-98DA-11A94D67C418}"/>
                </a:ext>
              </a:extLst>
            </p:cNvPr>
            <p:cNvSpPr/>
            <p:nvPr/>
          </p:nvSpPr>
          <p:spPr>
            <a:xfrm>
              <a:off x="1858688" y="1689300"/>
              <a:ext cx="28125" cy="179025"/>
            </a:xfrm>
            <a:custGeom>
              <a:avLst/>
              <a:gdLst/>
              <a:ahLst/>
              <a:cxnLst/>
              <a:rect l="l" t="t" r="r" b="b"/>
              <a:pathLst>
                <a:path w="1125" h="7161" extrusionOk="0">
                  <a:moveTo>
                    <a:pt x="670" y="1"/>
                  </a:moveTo>
                  <a:cubicBezTo>
                    <a:pt x="576" y="38"/>
                    <a:pt x="485" y="75"/>
                    <a:pt x="393" y="112"/>
                  </a:cubicBezTo>
                  <a:cubicBezTo>
                    <a:pt x="708" y="733"/>
                    <a:pt x="649" y="1503"/>
                    <a:pt x="129" y="2111"/>
                  </a:cubicBezTo>
                  <a:cubicBezTo>
                    <a:pt x="120" y="2121"/>
                    <a:pt x="113" y="2133"/>
                    <a:pt x="106" y="2145"/>
                  </a:cubicBezTo>
                  <a:cubicBezTo>
                    <a:pt x="78" y="2203"/>
                    <a:pt x="73" y="2276"/>
                    <a:pt x="122" y="2322"/>
                  </a:cubicBezTo>
                  <a:cubicBezTo>
                    <a:pt x="129" y="2330"/>
                    <a:pt x="141" y="2336"/>
                    <a:pt x="152" y="2342"/>
                  </a:cubicBezTo>
                  <a:cubicBezTo>
                    <a:pt x="1050" y="2789"/>
                    <a:pt x="1034" y="3922"/>
                    <a:pt x="171" y="4378"/>
                  </a:cubicBezTo>
                  <a:cubicBezTo>
                    <a:pt x="154" y="4386"/>
                    <a:pt x="138" y="4394"/>
                    <a:pt x="122" y="4401"/>
                  </a:cubicBezTo>
                  <a:cubicBezTo>
                    <a:pt x="24" y="4449"/>
                    <a:pt x="32" y="4580"/>
                    <a:pt x="111" y="4637"/>
                  </a:cubicBezTo>
                  <a:cubicBezTo>
                    <a:pt x="157" y="4670"/>
                    <a:pt x="202" y="4705"/>
                    <a:pt x="243" y="4741"/>
                  </a:cubicBezTo>
                  <a:cubicBezTo>
                    <a:pt x="686" y="5118"/>
                    <a:pt x="906" y="5647"/>
                    <a:pt x="832" y="6126"/>
                  </a:cubicBezTo>
                  <a:cubicBezTo>
                    <a:pt x="773" y="6514"/>
                    <a:pt x="520" y="6870"/>
                    <a:pt x="37" y="7084"/>
                  </a:cubicBezTo>
                  <a:cubicBezTo>
                    <a:pt x="1" y="7099"/>
                    <a:pt x="15" y="7160"/>
                    <a:pt x="52" y="7160"/>
                  </a:cubicBezTo>
                  <a:cubicBezTo>
                    <a:pt x="52" y="7160"/>
                    <a:pt x="53" y="7160"/>
                    <a:pt x="53" y="7160"/>
                  </a:cubicBezTo>
                  <a:cubicBezTo>
                    <a:pt x="628" y="7151"/>
                    <a:pt x="1037" y="6649"/>
                    <a:pt x="1109" y="6103"/>
                  </a:cubicBezTo>
                  <a:cubicBezTo>
                    <a:pt x="1111" y="6087"/>
                    <a:pt x="1112" y="6071"/>
                    <a:pt x="1113" y="6055"/>
                  </a:cubicBezTo>
                  <a:cubicBezTo>
                    <a:pt x="1124" y="5953"/>
                    <a:pt x="1123" y="5850"/>
                    <a:pt x="1112" y="5748"/>
                  </a:cubicBezTo>
                  <a:cubicBezTo>
                    <a:pt x="1106" y="5704"/>
                    <a:pt x="1098" y="5661"/>
                    <a:pt x="1089" y="5620"/>
                  </a:cubicBezTo>
                  <a:cubicBezTo>
                    <a:pt x="1003" y="5207"/>
                    <a:pt x="739" y="4849"/>
                    <a:pt x="422" y="4554"/>
                  </a:cubicBezTo>
                  <a:cubicBezTo>
                    <a:pt x="894" y="4281"/>
                    <a:pt x="1123" y="3810"/>
                    <a:pt x="1114" y="3337"/>
                  </a:cubicBezTo>
                  <a:cubicBezTo>
                    <a:pt x="1111" y="3230"/>
                    <a:pt x="1096" y="3124"/>
                    <a:pt x="1069" y="3020"/>
                  </a:cubicBezTo>
                  <a:cubicBezTo>
                    <a:pt x="985" y="2690"/>
                    <a:pt x="777" y="2382"/>
                    <a:pt x="447" y="2174"/>
                  </a:cubicBezTo>
                  <a:cubicBezTo>
                    <a:pt x="758" y="1745"/>
                    <a:pt x="896" y="1252"/>
                    <a:pt x="868" y="774"/>
                  </a:cubicBezTo>
                  <a:cubicBezTo>
                    <a:pt x="863" y="685"/>
                    <a:pt x="851" y="595"/>
                    <a:pt x="835" y="506"/>
                  </a:cubicBezTo>
                  <a:cubicBezTo>
                    <a:pt x="802" y="331"/>
                    <a:pt x="746" y="161"/>
                    <a:pt x="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9" name="Google Shape;2663;p46">
              <a:extLst>
                <a:ext uri="{FF2B5EF4-FFF2-40B4-BE49-F238E27FC236}">
                  <a16:creationId xmlns:a16="http://schemas.microsoft.com/office/drawing/2014/main" id="{7D0F12FD-E1CB-4632-BF4D-9734171BE184}"/>
                </a:ext>
              </a:extLst>
            </p:cNvPr>
            <p:cNvSpPr/>
            <p:nvPr/>
          </p:nvSpPr>
          <p:spPr>
            <a:xfrm>
              <a:off x="1876463" y="1701300"/>
              <a:ext cx="43950" cy="132125"/>
            </a:xfrm>
            <a:custGeom>
              <a:avLst/>
              <a:gdLst/>
              <a:ahLst/>
              <a:cxnLst/>
              <a:rect l="l" t="t" r="r" b="b"/>
              <a:pathLst>
                <a:path w="1758" h="5285" extrusionOk="0">
                  <a:moveTo>
                    <a:pt x="234" y="1"/>
                  </a:moveTo>
                  <a:cubicBezTo>
                    <a:pt x="224" y="1"/>
                    <a:pt x="214" y="1"/>
                    <a:pt x="204" y="1"/>
                  </a:cubicBezTo>
                  <a:cubicBezTo>
                    <a:pt x="16" y="6"/>
                    <a:pt x="0" y="298"/>
                    <a:pt x="187" y="298"/>
                  </a:cubicBezTo>
                  <a:cubicBezTo>
                    <a:pt x="188" y="298"/>
                    <a:pt x="190" y="298"/>
                    <a:pt x="191" y="298"/>
                  </a:cubicBezTo>
                  <a:cubicBezTo>
                    <a:pt x="199" y="298"/>
                    <a:pt x="207" y="297"/>
                    <a:pt x="215" y="297"/>
                  </a:cubicBezTo>
                  <a:cubicBezTo>
                    <a:pt x="733" y="297"/>
                    <a:pt x="1209" y="661"/>
                    <a:pt x="1296" y="1187"/>
                  </a:cubicBezTo>
                  <a:cubicBezTo>
                    <a:pt x="1403" y="1828"/>
                    <a:pt x="898" y="2356"/>
                    <a:pt x="334" y="2550"/>
                  </a:cubicBezTo>
                  <a:cubicBezTo>
                    <a:pt x="200" y="2596"/>
                    <a:pt x="186" y="2764"/>
                    <a:pt x="321" y="2820"/>
                  </a:cubicBezTo>
                  <a:cubicBezTo>
                    <a:pt x="855" y="3044"/>
                    <a:pt x="1390" y="3428"/>
                    <a:pt x="1444" y="4054"/>
                  </a:cubicBezTo>
                  <a:cubicBezTo>
                    <a:pt x="1514" y="4860"/>
                    <a:pt x="843" y="4922"/>
                    <a:pt x="300" y="5175"/>
                  </a:cubicBezTo>
                  <a:cubicBezTo>
                    <a:pt x="270" y="5189"/>
                    <a:pt x="272" y="5242"/>
                    <a:pt x="307" y="5250"/>
                  </a:cubicBezTo>
                  <a:cubicBezTo>
                    <a:pt x="402" y="5273"/>
                    <a:pt x="497" y="5285"/>
                    <a:pt x="590" y="5285"/>
                  </a:cubicBezTo>
                  <a:cubicBezTo>
                    <a:pt x="1180" y="5285"/>
                    <a:pt x="1692" y="4834"/>
                    <a:pt x="1723" y="4210"/>
                  </a:cubicBezTo>
                  <a:cubicBezTo>
                    <a:pt x="1757" y="3507"/>
                    <a:pt x="1266" y="3023"/>
                    <a:pt x="701" y="2704"/>
                  </a:cubicBezTo>
                  <a:cubicBezTo>
                    <a:pt x="1240" y="2438"/>
                    <a:pt x="1638" y="1898"/>
                    <a:pt x="1602" y="1270"/>
                  </a:cubicBezTo>
                  <a:cubicBezTo>
                    <a:pt x="1561" y="555"/>
                    <a:pt x="933" y="1"/>
                    <a:pt x="2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0" name="Google Shape;2664;p46">
              <a:extLst>
                <a:ext uri="{FF2B5EF4-FFF2-40B4-BE49-F238E27FC236}">
                  <a16:creationId xmlns:a16="http://schemas.microsoft.com/office/drawing/2014/main" id="{729E3C9A-3E07-4143-9E41-A70A47AF7F82}"/>
                </a:ext>
              </a:extLst>
            </p:cNvPr>
            <p:cNvSpPr/>
            <p:nvPr/>
          </p:nvSpPr>
          <p:spPr>
            <a:xfrm>
              <a:off x="1911238" y="1668075"/>
              <a:ext cx="37950" cy="184250"/>
            </a:xfrm>
            <a:custGeom>
              <a:avLst/>
              <a:gdLst/>
              <a:ahLst/>
              <a:cxnLst/>
              <a:rect l="l" t="t" r="r" b="b"/>
              <a:pathLst>
                <a:path w="1518" h="7370" extrusionOk="0">
                  <a:moveTo>
                    <a:pt x="708" y="1"/>
                  </a:moveTo>
                  <a:lnTo>
                    <a:pt x="448" y="105"/>
                  </a:lnTo>
                  <a:cubicBezTo>
                    <a:pt x="989" y="795"/>
                    <a:pt x="1064" y="2026"/>
                    <a:pt x="191" y="2344"/>
                  </a:cubicBezTo>
                  <a:cubicBezTo>
                    <a:pt x="186" y="2347"/>
                    <a:pt x="179" y="2350"/>
                    <a:pt x="172" y="2353"/>
                  </a:cubicBezTo>
                  <a:cubicBezTo>
                    <a:pt x="69" y="2408"/>
                    <a:pt x="119" y="2553"/>
                    <a:pt x="211" y="2597"/>
                  </a:cubicBezTo>
                  <a:cubicBezTo>
                    <a:pt x="224" y="2603"/>
                    <a:pt x="236" y="2607"/>
                    <a:pt x="250" y="2608"/>
                  </a:cubicBezTo>
                  <a:cubicBezTo>
                    <a:pt x="867" y="2696"/>
                    <a:pt x="962" y="3430"/>
                    <a:pt x="808" y="3912"/>
                  </a:cubicBezTo>
                  <a:cubicBezTo>
                    <a:pt x="691" y="4276"/>
                    <a:pt x="448" y="4562"/>
                    <a:pt x="134" y="4772"/>
                  </a:cubicBezTo>
                  <a:cubicBezTo>
                    <a:pt x="127" y="4778"/>
                    <a:pt x="120" y="4782"/>
                    <a:pt x="113" y="4787"/>
                  </a:cubicBezTo>
                  <a:cubicBezTo>
                    <a:pt x="0" y="4860"/>
                    <a:pt x="32" y="5024"/>
                    <a:pt x="169" y="5039"/>
                  </a:cubicBezTo>
                  <a:cubicBezTo>
                    <a:pt x="202" y="5045"/>
                    <a:pt x="235" y="5049"/>
                    <a:pt x="268" y="5055"/>
                  </a:cubicBezTo>
                  <a:cubicBezTo>
                    <a:pt x="874" y="5171"/>
                    <a:pt x="1178" y="5619"/>
                    <a:pt x="1195" y="6105"/>
                  </a:cubicBezTo>
                  <a:cubicBezTo>
                    <a:pt x="1211" y="6543"/>
                    <a:pt x="993" y="7012"/>
                    <a:pt x="553" y="7294"/>
                  </a:cubicBezTo>
                  <a:cubicBezTo>
                    <a:pt x="523" y="7314"/>
                    <a:pt x="531" y="7369"/>
                    <a:pt x="566" y="7369"/>
                  </a:cubicBezTo>
                  <a:cubicBezTo>
                    <a:pt x="570" y="7369"/>
                    <a:pt x="574" y="7369"/>
                    <a:pt x="579" y="7367"/>
                  </a:cubicBezTo>
                  <a:cubicBezTo>
                    <a:pt x="1271" y="7122"/>
                    <a:pt x="1517" y="6541"/>
                    <a:pt x="1428" y="5989"/>
                  </a:cubicBezTo>
                  <a:cubicBezTo>
                    <a:pt x="1417" y="5926"/>
                    <a:pt x="1403" y="5866"/>
                    <a:pt x="1385" y="5805"/>
                  </a:cubicBezTo>
                  <a:cubicBezTo>
                    <a:pt x="1369" y="5755"/>
                    <a:pt x="1351" y="5705"/>
                    <a:pt x="1330" y="5657"/>
                  </a:cubicBezTo>
                  <a:cubicBezTo>
                    <a:pt x="1173" y="5278"/>
                    <a:pt x="864" y="4983"/>
                    <a:pt x="478" y="4845"/>
                  </a:cubicBezTo>
                  <a:cubicBezTo>
                    <a:pt x="878" y="4509"/>
                    <a:pt x="1143" y="4049"/>
                    <a:pt x="1158" y="3508"/>
                  </a:cubicBezTo>
                  <a:cubicBezTo>
                    <a:pt x="1159" y="3492"/>
                    <a:pt x="1159" y="3475"/>
                    <a:pt x="1159" y="3459"/>
                  </a:cubicBezTo>
                  <a:cubicBezTo>
                    <a:pt x="1159" y="3384"/>
                    <a:pt x="1154" y="3309"/>
                    <a:pt x="1142" y="3234"/>
                  </a:cubicBezTo>
                  <a:cubicBezTo>
                    <a:pt x="1090" y="2884"/>
                    <a:pt x="910" y="2597"/>
                    <a:pt x="615" y="2441"/>
                  </a:cubicBezTo>
                  <a:cubicBezTo>
                    <a:pt x="1081" y="2121"/>
                    <a:pt x="1215" y="1543"/>
                    <a:pt x="1118" y="972"/>
                  </a:cubicBezTo>
                  <a:cubicBezTo>
                    <a:pt x="1111" y="935"/>
                    <a:pt x="1104" y="898"/>
                    <a:pt x="1096" y="862"/>
                  </a:cubicBezTo>
                  <a:cubicBezTo>
                    <a:pt x="1085" y="813"/>
                    <a:pt x="1073" y="763"/>
                    <a:pt x="1058" y="716"/>
                  </a:cubicBezTo>
                  <a:cubicBezTo>
                    <a:pt x="1055" y="704"/>
                    <a:pt x="1051" y="692"/>
                    <a:pt x="1048" y="680"/>
                  </a:cubicBezTo>
                  <a:cubicBezTo>
                    <a:pt x="973" y="436"/>
                    <a:pt x="858" y="207"/>
                    <a:pt x="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 name="Google Shape;2665;p46">
              <a:extLst>
                <a:ext uri="{FF2B5EF4-FFF2-40B4-BE49-F238E27FC236}">
                  <a16:creationId xmlns:a16="http://schemas.microsoft.com/office/drawing/2014/main" id="{68C932FF-10CE-44D2-A32A-3B45452C2128}"/>
                </a:ext>
              </a:extLst>
            </p:cNvPr>
            <p:cNvSpPr/>
            <p:nvPr/>
          </p:nvSpPr>
          <p:spPr>
            <a:xfrm>
              <a:off x="1934313" y="1684775"/>
              <a:ext cx="49075" cy="128950"/>
            </a:xfrm>
            <a:custGeom>
              <a:avLst/>
              <a:gdLst/>
              <a:ahLst/>
              <a:cxnLst/>
              <a:rect l="l" t="t" r="r" b="b"/>
              <a:pathLst>
                <a:path w="1963" h="5158" extrusionOk="0">
                  <a:moveTo>
                    <a:pt x="179" y="1"/>
                  </a:moveTo>
                  <a:cubicBezTo>
                    <a:pt x="6" y="1"/>
                    <a:pt x="1" y="281"/>
                    <a:pt x="186" y="302"/>
                  </a:cubicBezTo>
                  <a:cubicBezTo>
                    <a:pt x="1552" y="459"/>
                    <a:pt x="1556" y="2303"/>
                    <a:pt x="242" y="2560"/>
                  </a:cubicBezTo>
                  <a:cubicBezTo>
                    <a:pt x="89" y="2590"/>
                    <a:pt x="108" y="2782"/>
                    <a:pt x="228" y="2836"/>
                  </a:cubicBezTo>
                  <a:cubicBezTo>
                    <a:pt x="1254" y="3291"/>
                    <a:pt x="1370" y="4575"/>
                    <a:pt x="295" y="5044"/>
                  </a:cubicBezTo>
                  <a:cubicBezTo>
                    <a:pt x="243" y="5066"/>
                    <a:pt x="260" y="5157"/>
                    <a:pt x="316" y="5157"/>
                  </a:cubicBezTo>
                  <a:cubicBezTo>
                    <a:pt x="317" y="5157"/>
                    <a:pt x="318" y="5157"/>
                    <a:pt x="319" y="5157"/>
                  </a:cubicBezTo>
                  <a:cubicBezTo>
                    <a:pt x="865" y="5123"/>
                    <a:pt x="1256" y="4674"/>
                    <a:pt x="1330" y="4142"/>
                  </a:cubicBezTo>
                  <a:cubicBezTo>
                    <a:pt x="1411" y="3566"/>
                    <a:pt x="1093" y="3062"/>
                    <a:pt x="640" y="2748"/>
                  </a:cubicBezTo>
                  <a:cubicBezTo>
                    <a:pt x="1962" y="2233"/>
                    <a:pt x="1743" y="179"/>
                    <a:pt x="199" y="2"/>
                  </a:cubicBezTo>
                  <a:cubicBezTo>
                    <a:pt x="192" y="1"/>
                    <a:pt x="186" y="1"/>
                    <a:pt x="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2" name="Google Shape;2666;p46">
              <a:extLst>
                <a:ext uri="{FF2B5EF4-FFF2-40B4-BE49-F238E27FC236}">
                  <a16:creationId xmlns:a16="http://schemas.microsoft.com/office/drawing/2014/main" id="{6DA27709-B5D3-444E-9912-3FCB0F3B2E25}"/>
                </a:ext>
              </a:extLst>
            </p:cNvPr>
            <p:cNvSpPr/>
            <p:nvPr/>
          </p:nvSpPr>
          <p:spPr>
            <a:xfrm>
              <a:off x="1936263" y="1656600"/>
              <a:ext cx="21700" cy="33225"/>
            </a:xfrm>
            <a:custGeom>
              <a:avLst/>
              <a:gdLst/>
              <a:ahLst/>
              <a:cxnLst/>
              <a:rect l="l" t="t" r="r" b="b"/>
              <a:pathLst>
                <a:path w="868" h="1329" extrusionOk="0">
                  <a:moveTo>
                    <a:pt x="866" y="0"/>
                  </a:moveTo>
                  <a:cubicBezTo>
                    <a:pt x="769" y="39"/>
                    <a:pt x="671" y="78"/>
                    <a:pt x="573" y="116"/>
                  </a:cubicBezTo>
                  <a:cubicBezTo>
                    <a:pt x="569" y="243"/>
                    <a:pt x="548" y="369"/>
                    <a:pt x="509" y="491"/>
                  </a:cubicBezTo>
                  <a:cubicBezTo>
                    <a:pt x="456" y="664"/>
                    <a:pt x="377" y="828"/>
                    <a:pt x="260" y="968"/>
                  </a:cubicBezTo>
                  <a:cubicBezTo>
                    <a:pt x="208" y="1030"/>
                    <a:pt x="149" y="1076"/>
                    <a:pt x="99" y="1127"/>
                  </a:cubicBezTo>
                  <a:cubicBezTo>
                    <a:pt x="84" y="1142"/>
                    <a:pt x="72" y="1157"/>
                    <a:pt x="57" y="1175"/>
                  </a:cubicBezTo>
                  <a:cubicBezTo>
                    <a:pt x="39" y="1200"/>
                    <a:pt x="23" y="1226"/>
                    <a:pt x="10" y="1254"/>
                  </a:cubicBezTo>
                  <a:cubicBezTo>
                    <a:pt x="1" y="1274"/>
                    <a:pt x="19" y="1294"/>
                    <a:pt x="35" y="1301"/>
                  </a:cubicBezTo>
                  <a:cubicBezTo>
                    <a:pt x="55" y="1310"/>
                    <a:pt x="75" y="1315"/>
                    <a:pt x="95" y="1321"/>
                  </a:cubicBezTo>
                  <a:cubicBezTo>
                    <a:pt x="116" y="1326"/>
                    <a:pt x="137" y="1328"/>
                    <a:pt x="158" y="1328"/>
                  </a:cubicBezTo>
                  <a:cubicBezTo>
                    <a:pt x="256" y="1328"/>
                    <a:pt x="348" y="1275"/>
                    <a:pt x="428" y="1193"/>
                  </a:cubicBezTo>
                  <a:cubicBezTo>
                    <a:pt x="611" y="1011"/>
                    <a:pt x="742" y="692"/>
                    <a:pt x="792" y="528"/>
                  </a:cubicBezTo>
                  <a:cubicBezTo>
                    <a:pt x="843" y="358"/>
                    <a:pt x="868" y="179"/>
                    <a:pt x="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2667;p46">
              <a:extLst>
                <a:ext uri="{FF2B5EF4-FFF2-40B4-BE49-F238E27FC236}">
                  <a16:creationId xmlns:a16="http://schemas.microsoft.com/office/drawing/2014/main" id="{4601C44C-732B-4072-89AC-B09F1B49D627}"/>
                </a:ext>
              </a:extLst>
            </p:cNvPr>
            <p:cNvSpPr/>
            <p:nvPr/>
          </p:nvSpPr>
          <p:spPr>
            <a:xfrm>
              <a:off x="1962288" y="1648025"/>
              <a:ext cx="38900" cy="165050"/>
            </a:xfrm>
            <a:custGeom>
              <a:avLst/>
              <a:gdLst/>
              <a:ahLst/>
              <a:cxnLst/>
              <a:rect l="l" t="t" r="r" b="b"/>
              <a:pathLst>
                <a:path w="1556" h="6602" extrusionOk="0">
                  <a:moveTo>
                    <a:pt x="689" y="1"/>
                  </a:moveTo>
                  <a:cubicBezTo>
                    <a:pt x="586" y="41"/>
                    <a:pt x="486" y="82"/>
                    <a:pt x="384" y="121"/>
                  </a:cubicBezTo>
                  <a:cubicBezTo>
                    <a:pt x="579" y="260"/>
                    <a:pt x="741" y="441"/>
                    <a:pt x="855" y="651"/>
                  </a:cubicBezTo>
                  <a:cubicBezTo>
                    <a:pt x="1213" y="1304"/>
                    <a:pt x="1003" y="2076"/>
                    <a:pt x="294" y="2357"/>
                  </a:cubicBezTo>
                  <a:cubicBezTo>
                    <a:pt x="290" y="2358"/>
                    <a:pt x="284" y="2361"/>
                    <a:pt x="281" y="2365"/>
                  </a:cubicBezTo>
                  <a:cubicBezTo>
                    <a:pt x="186" y="2420"/>
                    <a:pt x="205" y="2598"/>
                    <a:pt x="319" y="2620"/>
                  </a:cubicBezTo>
                  <a:cubicBezTo>
                    <a:pt x="333" y="2623"/>
                    <a:pt x="346" y="2625"/>
                    <a:pt x="360" y="2629"/>
                  </a:cubicBezTo>
                  <a:cubicBezTo>
                    <a:pt x="905" y="2752"/>
                    <a:pt x="1228" y="3273"/>
                    <a:pt x="1080" y="3832"/>
                  </a:cubicBezTo>
                  <a:cubicBezTo>
                    <a:pt x="950" y="4325"/>
                    <a:pt x="516" y="4611"/>
                    <a:pt x="112" y="4865"/>
                  </a:cubicBezTo>
                  <a:cubicBezTo>
                    <a:pt x="106" y="4870"/>
                    <a:pt x="100" y="4874"/>
                    <a:pt x="95" y="4880"/>
                  </a:cubicBezTo>
                  <a:cubicBezTo>
                    <a:pt x="1" y="4959"/>
                    <a:pt x="31" y="5124"/>
                    <a:pt x="172" y="5134"/>
                  </a:cubicBezTo>
                  <a:cubicBezTo>
                    <a:pt x="177" y="5135"/>
                    <a:pt x="182" y="5135"/>
                    <a:pt x="186" y="5135"/>
                  </a:cubicBezTo>
                  <a:cubicBezTo>
                    <a:pt x="625" y="5171"/>
                    <a:pt x="940" y="5384"/>
                    <a:pt x="1125" y="5699"/>
                  </a:cubicBezTo>
                  <a:cubicBezTo>
                    <a:pt x="1266" y="5937"/>
                    <a:pt x="1330" y="6232"/>
                    <a:pt x="1316" y="6549"/>
                  </a:cubicBezTo>
                  <a:cubicBezTo>
                    <a:pt x="1315" y="6583"/>
                    <a:pt x="1341" y="6602"/>
                    <a:pt x="1368" y="6602"/>
                  </a:cubicBezTo>
                  <a:cubicBezTo>
                    <a:pt x="1388" y="6602"/>
                    <a:pt x="1409" y="6591"/>
                    <a:pt x="1417" y="6567"/>
                  </a:cubicBezTo>
                  <a:cubicBezTo>
                    <a:pt x="1555" y="6186"/>
                    <a:pt x="1506" y="5826"/>
                    <a:pt x="1335" y="5535"/>
                  </a:cubicBezTo>
                  <a:cubicBezTo>
                    <a:pt x="1168" y="5247"/>
                    <a:pt x="885" y="5028"/>
                    <a:pt x="543" y="4919"/>
                  </a:cubicBezTo>
                  <a:cubicBezTo>
                    <a:pt x="937" y="4639"/>
                    <a:pt x="1284" y="4297"/>
                    <a:pt x="1379" y="3821"/>
                  </a:cubicBezTo>
                  <a:cubicBezTo>
                    <a:pt x="1398" y="3731"/>
                    <a:pt x="1407" y="3639"/>
                    <a:pt x="1407" y="3547"/>
                  </a:cubicBezTo>
                  <a:cubicBezTo>
                    <a:pt x="1407" y="3536"/>
                    <a:pt x="1407" y="3525"/>
                    <a:pt x="1406" y="3512"/>
                  </a:cubicBezTo>
                  <a:cubicBezTo>
                    <a:pt x="1398" y="3058"/>
                    <a:pt x="1133" y="2647"/>
                    <a:pt x="723" y="2450"/>
                  </a:cubicBezTo>
                  <a:cubicBezTo>
                    <a:pt x="1127" y="2168"/>
                    <a:pt x="1344" y="1702"/>
                    <a:pt x="1316" y="1208"/>
                  </a:cubicBezTo>
                  <a:cubicBezTo>
                    <a:pt x="1310" y="1114"/>
                    <a:pt x="1296" y="1021"/>
                    <a:pt x="1273" y="930"/>
                  </a:cubicBezTo>
                  <a:cubicBezTo>
                    <a:pt x="1269" y="908"/>
                    <a:pt x="1263" y="888"/>
                    <a:pt x="1257" y="867"/>
                  </a:cubicBezTo>
                  <a:cubicBezTo>
                    <a:pt x="1154" y="511"/>
                    <a:pt x="951" y="223"/>
                    <a:pt x="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2668;p46">
              <a:extLst>
                <a:ext uri="{FF2B5EF4-FFF2-40B4-BE49-F238E27FC236}">
                  <a16:creationId xmlns:a16="http://schemas.microsoft.com/office/drawing/2014/main" id="{90BA0ABD-7833-4BD9-9B29-1B6FF6D3FD71}"/>
                </a:ext>
              </a:extLst>
            </p:cNvPr>
            <p:cNvSpPr/>
            <p:nvPr/>
          </p:nvSpPr>
          <p:spPr>
            <a:xfrm>
              <a:off x="1991063" y="1632800"/>
              <a:ext cx="43375" cy="149625"/>
            </a:xfrm>
            <a:custGeom>
              <a:avLst/>
              <a:gdLst/>
              <a:ahLst/>
              <a:cxnLst/>
              <a:rect l="l" t="t" r="r" b="b"/>
              <a:pathLst>
                <a:path w="1735" h="5985" extrusionOk="0">
                  <a:moveTo>
                    <a:pt x="1062" y="0"/>
                  </a:moveTo>
                  <a:cubicBezTo>
                    <a:pt x="973" y="37"/>
                    <a:pt x="885" y="71"/>
                    <a:pt x="796" y="107"/>
                  </a:cubicBezTo>
                  <a:cubicBezTo>
                    <a:pt x="905" y="653"/>
                    <a:pt x="666" y="1220"/>
                    <a:pt x="122" y="1539"/>
                  </a:cubicBezTo>
                  <a:cubicBezTo>
                    <a:pt x="117" y="1542"/>
                    <a:pt x="112" y="1545"/>
                    <a:pt x="106" y="1548"/>
                  </a:cubicBezTo>
                  <a:cubicBezTo>
                    <a:pt x="12" y="1603"/>
                    <a:pt x="1" y="1785"/>
                    <a:pt x="130" y="1809"/>
                  </a:cubicBezTo>
                  <a:cubicBezTo>
                    <a:pt x="141" y="1810"/>
                    <a:pt x="154" y="1814"/>
                    <a:pt x="166" y="1817"/>
                  </a:cubicBezTo>
                  <a:cubicBezTo>
                    <a:pt x="1423" y="2080"/>
                    <a:pt x="1502" y="3780"/>
                    <a:pt x="255" y="4121"/>
                  </a:cubicBezTo>
                  <a:cubicBezTo>
                    <a:pt x="230" y="4129"/>
                    <a:pt x="205" y="4135"/>
                    <a:pt x="179" y="4140"/>
                  </a:cubicBezTo>
                  <a:cubicBezTo>
                    <a:pt x="40" y="4172"/>
                    <a:pt x="41" y="4359"/>
                    <a:pt x="167" y="4407"/>
                  </a:cubicBezTo>
                  <a:cubicBezTo>
                    <a:pt x="187" y="4414"/>
                    <a:pt x="208" y="4421"/>
                    <a:pt x="228" y="4429"/>
                  </a:cubicBezTo>
                  <a:cubicBezTo>
                    <a:pt x="615" y="4583"/>
                    <a:pt x="996" y="4832"/>
                    <a:pt x="1241" y="5172"/>
                  </a:cubicBezTo>
                  <a:cubicBezTo>
                    <a:pt x="1408" y="5397"/>
                    <a:pt x="1502" y="5668"/>
                    <a:pt x="1510" y="5948"/>
                  </a:cubicBezTo>
                  <a:cubicBezTo>
                    <a:pt x="1511" y="5972"/>
                    <a:pt x="1531" y="5985"/>
                    <a:pt x="1550" y="5985"/>
                  </a:cubicBezTo>
                  <a:cubicBezTo>
                    <a:pt x="1568" y="5985"/>
                    <a:pt x="1585" y="5974"/>
                    <a:pt x="1585" y="5951"/>
                  </a:cubicBezTo>
                  <a:cubicBezTo>
                    <a:pt x="1581" y="5595"/>
                    <a:pt x="1506" y="5293"/>
                    <a:pt x="1366" y="5038"/>
                  </a:cubicBezTo>
                  <a:cubicBezTo>
                    <a:pt x="1197" y="4727"/>
                    <a:pt x="931" y="4484"/>
                    <a:pt x="581" y="4298"/>
                  </a:cubicBezTo>
                  <a:cubicBezTo>
                    <a:pt x="1735" y="3775"/>
                    <a:pt x="1710" y="2071"/>
                    <a:pt x="500" y="1616"/>
                  </a:cubicBezTo>
                  <a:cubicBezTo>
                    <a:pt x="1001" y="1205"/>
                    <a:pt x="1204" y="590"/>
                    <a:pt x="10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2669;p46">
              <a:extLst>
                <a:ext uri="{FF2B5EF4-FFF2-40B4-BE49-F238E27FC236}">
                  <a16:creationId xmlns:a16="http://schemas.microsoft.com/office/drawing/2014/main" id="{70048FF9-4F0B-4BD0-8F6B-C8480A05A855}"/>
                </a:ext>
              </a:extLst>
            </p:cNvPr>
            <p:cNvSpPr/>
            <p:nvPr/>
          </p:nvSpPr>
          <p:spPr>
            <a:xfrm>
              <a:off x="2038038" y="1723075"/>
              <a:ext cx="23175" cy="7925"/>
            </a:xfrm>
            <a:custGeom>
              <a:avLst/>
              <a:gdLst/>
              <a:ahLst/>
              <a:cxnLst/>
              <a:rect l="l" t="t" r="r" b="b"/>
              <a:pathLst>
                <a:path w="927" h="317" extrusionOk="0">
                  <a:moveTo>
                    <a:pt x="680" y="1"/>
                  </a:moveTo>
                  <a:cubicBezTo>
                    <a:pt x="598" y="1"/>
                    <a:pt x="514" y="18"/>
                    <a:pt x="435" y="31"/>
                  </a:cubicBezTo>
                  <a:cubicBezTo>
                    <a:pt x="313" y="51"/>
                    <a:pt x="184" y="78"/>
                    <a:pt x="77" y="143"/>
                  </a:cubicBezTo>
                  <a:cubicBezTo>
                    <a:pt x="1" y="190"/>
                    <a:pt x="22" y="306"/>
                    <a:pt x="115" y="314"/>
                  </a:cubicBezTo>
                  <a:cubicBezTo>
                    <a:pt x="137" y="316"/>
                    <a:pt x="160" y="317"/>
                    <a:pt x="182" y="317"/>
                  </a:cubicBezTo>
                  <a:cubicBezTo>
                    <a:pt x="277" y="317"/>
                    <a:pt x="373" y="300"/>
                    <a:pt x="468" y="291"/>
                  </a:cubicBezTo>
                  <a:cubicBezTo>
                    <a:pt x="588" y="279"/>
                    <a:pt x="709" y="290"/>
                    <a:pt x="823" y="245"/>
                  </a:cubicBezTo>
                  <a:cubicBezTo>
                    <a:pt x="927" y="205"/>
                    <a:pt x="899" y="45"/>
                    <a:pt x="802" y="17"/>
                  </a:cubicBezTo>
                  <a:cubicBezTo>
                    <a:pt x="763" y="5"/>
                    <a:pt x="722" y="1"/>
                    <a:pt x="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2670;p46">
              <a:extLst>
                <a:ext uri="{FF2B5EF4-FFF2-40B4-BE49-F238E27FC236}">
                  <a16:creationId xmlns:a16="http://schemas.microsoft.com/office/drawing/2014/main" id="{85C7648F-4C1E-4E13-A70E-D7AFD082364D}"/>
                </a:ext>
              </a:extLst>
            </p:cNvPr>
            <p:cNvSpPr/>
            <p:nvPr/>
          </p:nvSpPr>
          <p:spPr>
            <a:xfrm>
              <a:off x="2035413" y="1702575"/>
              <a:ext cx="22950" cy="12275"/>
            </a:xfrm>
            <a:custGeom>
              <a:avLst/>
              <a:gdLst/>
              <a:ahLst/>
              <a:cxnLst/>
              <a:rect l="l" t="t" r="r" b="b"/>
              <a:pathLst>
                <a:path w="918" h="491" extrusionOk="0">
                  <a:moveTo>
                    <a:pt x="742" y="1"/>
                  </a:moveTo>
                  <a:cubicBezTo>
                    <a:pt x="526" y="1"/>
                    <a:pt x="229" y="114"/>
                    <a:pt x="80" y="271"/>
                  </a:cubicBezTo>
                  <a:cubicBezTo>
                    <a:pt x="0" y="356"/>
                    <a:pt x="57" y="490"/>
                    <a:pt x="167" y="490"/>
                  </a:cubicBezTo>
                  <a:cubicBezTo>
                    <a:pt x="175" y="490"/>
                    <a:pt x="183" y="490"/>
                    <a:pt x="192" y="488"/>
                  </a:cubicBezTo>
                  <a:cubicBezTo>
                    <a:pt x="298" y="469"/>
                    <a:pt x="395" y="417"/>
                    <a:pt x="495" y="381"/>
                  </a:cubicBezTo>
                  <a:cubicBezTo>
                    <a:pt x="600" y="343"/>
                    <a:pt x="706" y="319"/>
                    <a:pt x="803" y="264"/>
                  </a:cubicBezTo>
                  <a:cubicBezTo>
                    <a:pt x="917" y="198"/>
                    <a:pt x="889" y="2"/>
                    <a:pt x="746" y="1"/>
                  </a:cubicBezTo>
                  <a:cubicBezTo>
                    <a:pt x="745" y="1"/>
                    <a:pt x="743" y="1"/>
                    <a:pt x="7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2671;p46">
              <a:extLst>
                <a:ext uri="{FF2B5EF4-FFF2-40B4-BE49-F238E27FC236}">
                  <a16:creationId xmlns:a16="http://schemas.microsoft.com/office/drawing/2014/main" id="{D687FF59-13C5-453E-B8E7-160A922BFD52}"/>
                </a:ext>
              </a:extLst>
            </p:cNvPr>
            <p:cNvSpPr/>
            <p:nvPr/>
          </p:nvSpPr>
          <p:spPr>
            <a:xfrm>
              <a:off x="2032363" y="1683750"/>
              <a:ext cx="21850" cy="12300"/>
            </a:xfrm>
            <a:custGeom>
              <a:avLst/>
              <a:gdLst/>
              <a:ahLst/>
              <a:cxnLst/>
              <a:rect l="l" t="t" r="r" b="b"/>
              <a:pathLst>
                <a:path w="874" h="492" extrusionOk="0">
                  <a:moveTo>
                    <a:pt x="696" y="1"/>
                  </a:moveTo>
                  <a:cubicBezTo>
                    <a:pt x="683" y="1"/>
                    <a:pt x="670" y="3"/>
                    <a:pt x="655" y="7"/>
                  </a:cubicBezTo>
                  <a:cubicBezTo>
                    <a:pt x="526" y="45"/>
                    <a:pt x="405" y="98"/>
                    <a:pt x="283" y="155"/>
                  </a:cubicBezTo>
                  <a:cubicBezTo>
                    <a:pt x="222" y="183"/>
                    <a:pt x="155" y="211"/>
                    <a:pt x="102" y="253"/>
                  </a:cubicBezTo>
                  <a:cubicBezTo>
                    <a:pt x="54" y="291"/>
                    <a:pt x="48" y="324"/>
                    <a:pt x="18" y="377"/>
                  </a:cubicBezTo>
                  <a:cubicBezTo>
                    <a:pt x="1" y="406"/>
                    <a:pt x="12" y="450"/>
                    <a:pt x="48" y="461"/>
                  </a:cubicBezTo>
                  <a:cubicBezTo>
                    <a:pt x="96" y="473"/>
                    <a:pt x="127" y="491"/>
                    <a:pt x="175" y="491"/>
                  </a:cubicBezTo>
                  <a:cubicBezTo>
                    <a:pt x="179" y="491"/>
                    <a:pt x="183" y="491"/>
                    <a:pt x="187" y="491"/>
                  </a:cubicBezTo>
                  <a:cubicBezTo>
                    <a:pt x="252" y="485"/>
                    <a:pt x="322" y="453"/>
                    <a:pt x="383" y="430"/>
                  </a:cubicBezTo>
                  <a:cubicBezTo>
                    <a:pt x="508" y="384"/>
                    <a:pt x="633" y="337"/>
                    <a:pt x="751" y="272"/>
                  </a:cubicBezTo>
                  <a:cubicBezTo>
                    <a:pt x="874" y="204"/>
                    <a:pt x="825" y="1"/>
                    <a:pt x="6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2672;p46">
              <a:extLst>
                <a:ext uri="{FF2B5EF4-FFF2-40B4-BE49-F238E27FC236}">
                  <a16:creationId xmlns:a16="http://schemas.microsoft.com/office/drawing/2014/main" id="{6B0CA936-A482-4C55-91E8-A54F44D313E6}"/>
                </a:ext>
              </a:extLst>
            </p:cNvPr>
            <p:cNvSpPr/>
            <p:nvPr/>
          </p:nvSpPr>
          <p:spPr>
            <a:xfrm>
              <a:off x="2026313" y="1667900"/>
              <a:ext cx="22650" cy="11875"/>
            </a:xfrm>
            <a:custGeom>
              <a:avLst/>
              <a:gdLst/>
              <a:ahLst/>
              <a:cxnLst/>
              <a:rect l="l" t="t" r="r" b="b"/>
              <a:pathLst>
                <a:path w="906" h="475" extrusionOk="0">
                  <a:moveTo>
                    <a:pt x="734" y="0"/>
                  </a:moveTo>
                  <a:cubicBezTo>
                    <a:pt x="642" y="0"/>
                    <a:pt x="560" y="46"/>
                    <a:pt x="470" y="87"/>
                  </a:cubicBezTo>
                  <a:cubicBezTo>
                    <a:pt x="342" y="146"/>
                    <a:pt x="200" y="192"/>
                    <a:pt x="83" y="272"/>
                  </a:cubicBezTo>
                  <a:cubicBezTo>
                    <a:pt x="0" y="328"/>
                    <a:pt x="11" y="468"/>
                    <a:pt x="128" y="474"/>
                  </a:cubicBezTo>
                  <a:cubicBezTo>
                    <a:pt x="139" y="474"/>
                    <a:pt x="149" y="475"/>
                    <a:pt x="160" y="475"/>
                  </a:cubicBezTo>
                  <a:cubicBezTo>
                    <a:pt x="301" y="475"/>
                    <a:pt x="441" y="427"/>
                    <a:pt x="575" y="379"/>
                  </a:cubicBezTo>
                  <a:cubicBezTo>
                    <a:pt x="707" y="332"/>
                    <a:pt x="831" y="287"/>
                    <a:pt x="884" y="150"/>
                  </a:cubicBezTo>
                  <a:cubicBezTo>
                    <a:pt x="905" y="95"/>
                    <a:pt x="866" y="27"/>
                    <a:pt x="811" y="11"/>
                  </a:cubicBezTo>
                  <a:cubicBezTo>
                    <a:pt x="784" y="3"/>
                    <a:pt x="759" y="0"/>
                    <a:pt x="7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2673;p46">
              <a:extLst>
                <a:ext uri="{FF2B5EF4-FFF2-40B4-BE49-F238E27FC236}">
                  <a16:creationId xmlns:a16="http://schemas.microsoft.com/office/drawing/2014/main" id="{3EC5CF10-00EC-4F58-9AA7-8517FCF47413}"/>
                </a:ext>
              </a:extLst>
            </p:cNvPr>
            <p:cNvSpPr/>
            <p:nvPr/>
          </p:nvSpPr>
          <p:spPr>
            <a:xfrm>
              <a:off x="2024513" y="1648125"/>
              <a:ext cx="20625" cy="13750"/>
            </a:xfrm>
            <a:custGeom>
              <a:avLst/>
              <a:gdLst/>
              <a:ahLst/>
              <a:cxnLst/>
              <a:rect l="l" t="t" r="r" b="b"/>
              <a:pathLst>
                <a:path w="825" h="550" extrusionOk="0">
                  <a:moveTo>
                    <a:pt x="658" y="0"/>
                  </a:moveTo>
                  <a:cubicBezTo>
                    <a:pt x="649" y="0"/>
                    <a:pt x="639" y="1"/>
                    <a:pt x="630" y="4"/>
                  </a:cubicBezTo>
                  <a:cubicBezTo>
                    <a:pt x="482" y="44"/>
                    <a:pt x="357" y="136"/>
                    <a:pt x="232" y="222"/>
                  </a:cubicBezTo>
                  <a:cubicBezTo>
                    <a:pt x="135" y="286"/>
                    <a:pt x="17" y="343"/>
                    <a:pt x="1" y="467"/>
                  </a:cubicBezTo>
                  <a:cubicBezTo>
                    <a:pt x="0" y="489"/>
                    <a:pt x="12" y="510"/>
                    <a:pt x="30" y="523"/>
                  </a:cubicBezTo>
                  <a:cubicBezTo>
                    <a:pt x="62" y="542"/>
                    <a:pt x="96" y="550"/>
                    <a:pt x="131" y="550"/>
                  </a:cubicBezTo>
                  <a:cubicBezTo>
                    <a:pt x="219" y="550"/>
                    <a:pt x="311" y="502"/>
                    <a:pt x="388" y="466"/>
                  </a:cubicBezTo>
                  <a:cubicBezTo>
                    <a:pt x="531" y="400"/>
                    <a:pt x="668" y="323"/>
                    <a:pt x="764" y="196"/>
                  </a:cubicBezTo>
                  <a:cubicBezTo>
                    <a:pt x="824" y="117"/>
                    <a:pt x="749" y="0"/>
                    <a:pt x="6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2674;p46">
              <a:extLst>
                <a:ext uri="{FF2B5EF4-FFF2-40B4-BE49-F238E27FC236}">
                  <a16:creationId xmlns:a16="http://schemas.microsoft.com/office/drawing/2014/main" id="{31E98EF8-F154-4CC3-BC0C-91352DD9A258}"/>
                </a:ext>
              </a:extLst>
            </p:cNvPr>
            <p:cNvSpPr/>
            <p:nvPr/>
          </p:nvSpPr>
          <p:spPr>
            <a:xfrm>
              <a:off x="1560863" y="1815350"/>
              <a:ext cx="681275" cy="397900"/>
            </a:xfrm>
            <a:custGeom>
              <a:avLst/>
              <a:gdLst/>
              <a:ahLst/>
              <a:cxnLst/>
              <a:rect l="l" t="t" r="r" b="b"/>
              <a:pathLst>
                <a:path w="27251" h="15916" extrusionOk="0">
                  <a:moveTo>
                    <a:pt x="25522" y="1"/>
                  </a:moveTo>
                  <a:cubicBezTo>
                    <a:pt x="25201" y="132"/>
                    <a:pt x="24880" y="262"/>
                    <a:pt x="24560" y="392"/>
                  </a:cubicBezTo>
                  <a:cubicBezTo>
                    <a:pt x="19625" y="2395"/>
                    <a:pt x="14662" y="4311"/>
                    <a:pt x="9752" y="6317"/>
                  </a:cubicBezTo>
                  <a:cubicBezTo>
                    <a:pt x="9025" y="6613"/>
                    <a:pt x="8299" y="6910"/>
                    <a:pt x="7573" y="7207"/>
                  </a:cubicBezTo>
                  <a:cubicBezTo>
                    <a:pt x="6082" y="7816"/>
                    <a:pt x="4611" y="8466"/>
                    <a:pt x="3137" y="9111"/>
                  </a:cubicBezTo>
                  <a:cubicBezTo>
                    <a:pt x="2896" y="9216"/>
                    <a:pt x="2657" y="9316"/>
                    <a:pt x="2416" y="9413"/>
                  </a:cubicBezTo>
                  <a:cubicBezTo>
                    <a:pt x="2035" y="9564"/>
                    <a:pt x="1653" y="9708"/>
                    <a:pt x="1262" y="9845"/>
                  </a:cubicBezTo>
                  <a:cubicBezTo>
                    <a:pt x="864" y="9986"/>
                    <a:pt x="165" y="10200"/>
                    <a:pt x="98" y="10701"/>
                  </a:cubicBezTo>
                  <a:cubicBezTo>
                    <a:pt x="0" y="11430"/>
                    <a:pt x="330" y="12423"/>
                    <a:pt x="579" y="13097"/>
                  </a:cubicBezTo>
                  <a:cubicBezTo>
                    <a:pt x="925" y="14035"/>
                    <a:pt x="1460" y="14904"/>
                    <a:pt x="2151" y="15627"/>
                  </a:cubicBezTo>
                  <a:cubicBezTo>
                    <a:pt x="2245" y="15725"/>
                    <a:pt x="2346" y="15824"/>
                    <a:pt x="2472" y="15874"/>
                  </a:cubicBezTo>
                  <a:cubicBezTo>
                    <a:pt x="2550" y="15905"/>
                    <a:pt x="2633" y="15915"/>
                    <a:pt x="2717" y="15915"/>
                  </a:cubicBezTo>
                  <a:cubicBezTo>
                    <a:pt x="2798" y="15915"/>
                    <a:pt x="2880" y="15906"/>
                    <a:pt x="2960" y="15897"/>
                  </a:cubicBezTo>
                  <a:cubicBezTo>
                    <a:pt x="5543" y="15583"/>
                    <a:pt x="8087" y="15008"/>
                    <a:pt x="10552" y="14180"/>
                  </a:cubicBezTo>
                  <a:cubicBezTo>
                    <a:pt x="12580" y="13498"/>
                    <a:pt x="14545" y="12648"/>
                    <a:pt x="16496" y="11771"/>
                  </a:cubicBezTo>
                  <a:cubicBezTo>
                    <a:pt x="20081" y="10161"/>
                    <a:pt x="27250" y="6008"/>
                    <a:pt x="27230" y="5815"/>
                  </a:cubicBezTo>
                  <a:cubicBezTo>
                    <a:pt x="27220" y="5714"/>
                    <a:pt x="25878" y="4002"/>
                    <a:pt x="25822" y="3803"/>
                  </a:cubicBezTo>
                  <a:cubicBezTo>
                    <a:pt x="25757" y="3584"/>
                    <a:pt x="25788" y="3349"/>
                    <a:pt x="25810" y="3122"/>
                  </a:cubicBezTo>
                  <a:cubicBezTo>
                    <a:pt x="25912" y="2072"/>
                    <a:pt x="25814" y="1013"/>
                    <a:pt x="25522"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2675;p46">
              <a:extLst>
                <a:ext uri="{FF2B5EF4-FFF2-40B4-BE49-F238E27FC236}">
                  <a16:creationId xmlns:a16="http://schemas.microsoft.com/office/drawing/2014/main" id="{CD9061ED-5BA0-4E50-B563-1E33EDBC8708}"/>
                </a:ext>
              </a:extLst>
            </p:cNvPr>
            <p:cNvSpPr/>
            <p:nvPr/>
          </p:nvSpPr>
          <p:spPr>
            <a:xfrm>
              <a:off x="1621238" y="1825150"/>
              <a:ext cx="589675" cy="293875"/>
            </a:xfrm>
            <a:custGeom>
              <a:avLst/>
              <a:gdLst/>
              <a:ahLst/>
              <a:cxnLst/>
              <a:rect l="l" t="t" r="r" b="b"/>
              <a:pathLst>
                <a:path w="23587" h="11755" extrusionOk="0">
                  <a:moveTo>
                    <a:pt x="22143" y="0"/>
                  </a:moveTo>
                  <a:lnTo>
                    <a:pt x="22143" y="0"/>
                  </a:lnTo>
                  <a:cubicBezTo>
                    <a:pt x="21226" y="372"/>
                    <a:pt x="20307" y="742"/>
                    <a:pt x="19388" y="1110"/>
                  </a:cubicBezTo>
                  <a:cubicBezTo>
                    <a:pt x="19300" y="1146"/>
                    <a:pt x="19210" y="1181"/>
                    <a:pt x="19122" y="1217"/>
                  </a:cubicBezTo>
                  <a:lnTo>
                    <a:pt x="17864" y="1717"/>
                  </a:lnTo>
                  <a:cubicBezTo>
                    <a:pt x="17762" y="1758"/>
                    <a:pt x="17661" y="1799"/>
                    <a:pt x="17560" y="1839"/>
                  </a:cubicBezTo>
                  <a:cubicBezTo>
                    <a:pt x="17373" y="1914"/>
                    <a:pt x="17187" y="1987"/>
                    <a:pt x="16999" y="2061"/>
                  </a:cubicBezTo>
                  <a:cubicBezTo>
                    <a:pt x="16903" y="2099"/>
                    <a:pt x="16805" y="2139"/>
                    <a:pt x="16706" y="2177"/>
                  </a:cubicBezTo>
                  <a:cubicBezTo>
                    <a:pt x="16418" y="2292"/>
                    <a:pt x="16129" y="2407"/>
                    <a:pt x="15840" y="2520"/>
                  </a:cubicBezTo>
                  <a:lnTo>
                    <a:pt x="15581" y="2625"/>
                  </a:lnTo>
                  <a:cubicBezTo>
                    <a:pt x="14955" y="2874"/>
                    <a:pt x="14327" y="3122"/>
                    <a:pt x="13700" y="3370"/>
                  </a:cubicBezTo>
                  <a:cubicBezTo>
                    <a:pt x="13608" y="3406"/>
                    <a:pt x="13517" y="3443"/>
                    <a:pt x="13424" y="3480"/>
                  </a:cubicBezTo>
                  <a:cubicBezTo>
                    <a:pt x="12727" y="3758"/>
                    <a:pt x="12030" y="4035"/>
                    <a:pt x="11334" y="4312"/>
                  </a:cubicBezTo>
                  <a:cubicBezTo>
                    <a:pt x="11244" y="4348"/>
                    <a:pt x="11155" y="4383"/>
                    <a:pt x="11064" y="4420"/>
                  </a:cubicBezTo>
                  <a:cubicBezTo>
                    <a:pt x="10568" y="4618"/>
                    <a:pt x="10073" y="4817"/>
                    <a:pt x="9579" y="5015"/>
                  </a:cubicBezTo>
                  <a:lnTo>
                    <a:pt x="9047" y="5230"/>
                  </a:lnTo>
                  <a:cubicBezTo>
                    <a:pt x="8476" y="5461"/>
                    <a:pt x="7906" y="5693"/>
                    <a:pt x="7337" y="5925"/>
                  </a:cubicBezTo>
                  <a:cubicBezTo>
                    <a:pt x="6610" y="6221"/>
                    <a:pt x="5884" y="6518"/>
                    <a:pt x="5158" y="6815"/>
                  </a:cubicBezTo>
                  <a:cubicBezTo>
                    <a:pt x="3667" y="7424"/>
                    <a:pt x="2196" y="8074"/>
                    <a:pt x="722" y="8719"/>
                  </a:cubicBezTo>
                  <a:cubicBezTo>
                    <a:pt x="481" y="8824"/>
                    <a:pt x="242" y="8923"/>
                    <a:pt x="1" y="9021"/>
                  </a:cubicBezTo>
                  <a:cubicBezTo>
                    <a:pt x="396" y="9681"/>
                    <a:pt x="880" y="10282"/>
                    <a:pt x="1490" y="10747"/>
                  </a:cubicBezTo>
                  <a:cubicBezTo>
                    <a:pt x="2156" y="11253"/>
                    <a:pt x="2995" y="11572"/>
                    <a:pt x="3822" y="11572"/>
                  </a:cubicBezTo>
                  <a:cubicBezTo>
                    <a:pt x="4166" y="11572"/>
                    <a:pt x="4509" y="11516"/>
                    <a:pt x="4837" y="11396"/>
                  </a:cubicBezTo>
                  <a:cubicBezTo>
                    <a:pt x="4911" y="11370"/>
                    <a:pt x="4985" y="11339"/>
                    <a:pt x="5062" y="11339"/>
                  </a:cubicBezTo>
                  <a:cubicBezTo>
                    <a:pt x="5068" y="11339"/>
                    <a:pt x="5074" y="11339"/>
                    <a:pt x="5081" y="11340"/>
                  </a:cubicBezTo>
                  <a:cubicBezTo>
                    <a:pt x="5173" y="11345"/>
                    <a:pt x="5255" y="11396"/>
                    <a:pt x="5336" y="11440"/>
                  </a:cubicBezTo>
                  <a:cubicBezTo>
                    <a:pt x="5733" y="11659"/>
                    <a:pt x="6180" y="11755"/>
                    <a:pt x="6633" y="11755"/>
                  </a:cubicBezTo>
                  <a:cubicBezTo>
                    <a:pt x="7142" y="11755"/>
                    <a:pt x="7659" y="11635"/>
                    <a:pt x="8127" y="11434"/>
                  </a:cubicBezTo>
                  <a:cubicBezTo>
                    <a:pt x="8904" y="11099"/>
                    <a:pt x="9576" y="10567"/>
                    <a:pt x="10223" y="10017"/>
                  </a:cubicBezTo>
                  <a:cubicBezTo>
                    <a:pt x="10313" y="9942"/>
                    <a:pt x="10402" y="9865"/>
                    <a:pt x="10491" y="9788"/>
                  </a:cubicBezTo>
                  <a:cubicBezTo>
                    <a:pt x="10585" y="9795"/>
                    <a:pt x="10678" y="9798"/>
                    <a:pt x="10774" y="9801"/>
                  </a:cubicBezTo>
                  <a:cubicBezTo>
                    <a:pt x="10904" y="9806"/>
                    <a:pt x="11035" y="9808"/>
                    <a:pt x="11165" y="9808"/>
                  </a:cubicBezTo>
                  <a:cubicBezTo>
                    <a:pt x="11426" y="9808"/>
                    <a:pt x="11688" y="9799"/>
                    <a:pt x="11948" y="9781"/>
                  </a:cubicBezTo>
                  <a:cubicBezTo>
                    <a:pt x="12034" y="9775"/>
                    <a:pt x="12118" y="9770"/>
                    <a:pt x="12203" y="9762"/>
                  </a:cubicBezTo>
                  <a:cubicBezTo>
                    <a:pt x="12763" y="9713"/>
                    <a:pt x="13317" y="9623"/>
                    <a:pt x="13863" y="9495"/>
                  </a:cubicBezTo>
                  <a:cubicBezTo>
                    <a:pt x="13956" y="9473"/>
                    <a:pt x="14051" y="9450"/>
                    <a:pt x="14144" y="9425"/>
                  </a:cubicBezTo>
                  <a:cubicBezTo>
                    <a:pt x="14896" y="9231"/>
                    <a:pt x="15628" y="8962"/>
                    <a:pt x="16328" y="8624"/>
                  </a:cubicBezTo>
                  <a:cubicBezTo>
                    <a:pt x="16405" y="8587"/>
                    <a:pt x="16484" y="8549"/>
                    <a:pt x="16560" y="8509"/>
                  </a:cubicBezTo>
                  <a:cubicBezTo>
                    <a:pt x="17172" y="8198"/>
                    <a:pt x="17754" y="7833"/>
                    <a:pt x="18300" y="7417"/>
                  </a:cubicBezTo>
                  <a:cubicBezTo>
                    <a:pt x="18370" y="7363"/>
                    <a:pt x="18440" y="7308"/>
                    <a:pt x="18510" y="7252"/>
                  </a:cubicBezTo>
                  <a:cubicBezTo>
                    <a:pt x="18884" y="6954"/>
                    <a:pt x="19236" y="6629"/>
                    <a:pt x="19566" y="6282"/>
                  </a:cubicBezTo>
                  <a:cubicBezTo>
                    <a:pt x="19609" y="6237"/>
                    <a:pt x="19652" y="6192"/>
                    <a:pt x="19692" y="6146"/>
                  </a:cubicBezTo>
                  <a:cubicBezTo>
                    <a:pt x="19711" y="6126"/>
                    <a:pt x="19730" y="6106"/>
                    <a:pt x="19748" y="6086"/>
                  </a:cubicBezTo>
                  <a:cubicBezTo>
                    <a:pt x="19884" y="5935"/>
                    <a:pt x="20020" y="5778"/>
                    <a:pt x="20197" y="5684"/>
                  </a:cubicBezTo>
                  <a:cubicBezTo>
                    <a:pt x="20362" y="5596"/>
                    <a:pt x="20544" y="5570"/>
                    <a:pt x="20732" y="5570"/>
                  </a:cubicBezTo>
                  <a:cubicBezTo>
                    <a:pt x="20911" y="5570"/>
                    <a:pt x="21095" y="5594"/>
                    <a:pt x="21272" y="5613"/>
                  </a:cubicBezTo>
                  <a:cubicBezTo>
                    <a:pt x="21502" y="5637"/>
                    <a:pt x="21732" y="5649"/>
                    <a:pt x="21962" y="5649"/>
                  </a:cubicBezTo>
                  <a:cubicBezTo>
                    <a:pt x="22509" y="5649"/>
                    <a:pt x="23054" y="5582"/>
                    <a:pt x="23586" y="5449"/>
                  </a:cubicBezTo>
                  <a:cubicBezTo>
                    <a:pt x="23564" y="4731"/>
                    <a:pt x="22933" y="4083"/>
                    <a:pt x="22215" y="4041"/>
                  </a:cubicBezTo>
                  <a:cubicBezTo>
                    <a:pt x="22389" y="3448"/>
                    <a:pt x="22101" y="2754"/>
                    <a:pt x="21558" y="2459"/>
                  </a:cubicBezTo>
                  <a:cubicBezTo>
                    <a:pt x="22184" y="1830"/>
                    <a:pt x="22376" y="851"/>
                    <a:pt x="22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2676;p46">
              <a:extLst>
                <a:ext uri="{FF2B5EF4-FFF2-40B4-BE49-F238E27FC236}">
                  <a16:creationId xmlns:a16="http://schemas.microsoft.com/office/drawing/2014/main" id="{1128D224-4ADF-4CD6-81CA-E333EB148925}"/>
                </a:ext>
              </a:extLst>
            </p:cNvPr>
            <p:cNvSpPr/>
            <p:nvPr/>
          </p:nvSpPr>
          <p:spPr>
            <a:xfrm>
              <a:off x="1731963" y="2012550"/>
              <a:ext cx="74025" cy="69225"/>
            </a:xfrm>
            <a:custGeom>
              <a:avLst/>
              <a:gdLst/>
              <a:ahLst/>
              <a:cxnLst/>
              <a:rect l="l" t="t" r="r" b="b"/>
              <a:pathLst>
                <a:path w="2961" h="2769" extrusionOk="0">
                  <a:moveTo>
                    <a:pt x="1617" y="0"/>
                  </a:moveTo>
                  <a:cubicBezTo>
                    <a:pt x="1209" y="0"/>
                    <a:pt x="807" y="193"/>
                    <a:pt x="538" y="508"/>
                  </a:cubicBezTo>
                  <a:cubicBezTo>
                    <a:pt x="167" y="947"/>
                    <a:pt x="0" y="1548"/>
                    <a:pt x="296" y="2080"/>
                  </a:cubicBezTo>
                  <a:cubicBezTo>
                    <a:pt x="538" y="2514"/>
                    <a:pt x="1008" y="2768"/>
                    <a:pt x="1492" y="2768"/>
                  </a:cubicBezTo>
                  <a:cubicBezTo>
                    <a:pt x="1595" y="2768"/>
                    <a:pt x="1698" y="2757"/>
                    <a:pt x="1800" y="2733"/>
                  </a:cubicBezTo>
                  <a:cubicBezTo>
                    <a:pt x="2364" y="2604"/>
                    <a:pt x="2876" y="2126"/>
                    <a:pt x="2938" y="1537"/>
                  </a:cubicBezTo>
                  <a:cubicBezTo>
                    <a:pt x="2960" y="1322"/>
                    <a:pt x="2911" y="1112"/>
                    <a:pt x="2816" y="920"/>
                  </a:cubicBezTo>
                  <a:cubicBezTo>
                    <a:pt x="2706" y="511"/>
                    <a:pt x="2396" y="185"/>
                    <a:pt x="1992" y="57"/>
                  </a:cubicBezTo>
                  <a:cubicBezTo>
                    <a:pt x="1869" y="19"/>
                    <a:pt x="1743" y="0"/>
                    <a:pt x="16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2677;p46">
              <a:extLst>
                <a:ext uri="{FF2B5EF4-FFF2-40B4-BE49-F238E27FC236}">
                  <a16:creationId xmlns:a16="http://schemas.microsoft.com/office/drawing/2014/main" id="{8D40866B-1C67-468B-9347-AF3AA5CBE6F9}"/>
                </a:ext>
              </a:extLst>
            </p:cNvPr>
            <p:cNvSpPr/>
            <p:nvPr/>
          </p:nvSpPr>
          <p:spPr>
            <a:xfrm>
              <a:off x="1748288" y="2027200"/>
              <a:ext cx="46175" cy="41250"/>
            </a:xfrm>
            <a:custGeom>
              <a:avLst/>
              <a:gdLst/>
              <a:ahLst/>
              <a:cxnLst/>
              <a:rect l="l" t="t" r="r" b="b"/>
              <a:pathLst>
                <a:path w="1847" h="1650" extrusionOk="0">
                  <a:moveTo>
                    <a:pt x="949" y="1"/>
                  </a:moveTo>
                  <a:cubicBezTo>
                    <a:pt x="865" y="1"/>
                    <a:pt x="781" y="14"/>
                    <a:pt x="699" y="42"/>
                  </a:cubicBezTo>
                  <a:cubicBezTo>
                    <a:pt x="488" y="81"/>
                    <a:pt x="301" y="203"/>
                    <a:pt x="179" y="381"/>
                  </a:cubicBezTo>
                  <a:cubicBezTo>
                    <a:pt x="47" y="573"/>
                    <a:pt x="1" y="811"/>
                    <a:pt x="53" y="1039"/>
                  </a:cubicBezTo>
                  <a:cubicBezTo>
                    <a:pt x="128" y="1384"/>
                    <a:pt x="455" y="1609"/>
                    <a:pt x="790" y="1645"/>
                  </a:cubicBezTo>
                  <a:cubicBezTo>
                    <a:pt x="820" y="1648"/>
                    <a:pt x="850" y="1650"/>
                    <a:pt x="880" y="1650"/>
                  </a:cubicBezTo>
                  <a:cubicBezTo>
                    <a:pt x="1399" y="1650"/>
                    <a:pt x="1847" y="1180"/>
                    <a:pt x="1745" y="648"/>
                  </a:cubicBezTo>
                  <a:cubicBezTo>
                    <a:pt x="1669" y="251"/>
                    <a:pt x="1313" y="1"/>
                    <a:pt x="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2678;p46">
              <a:extLst>
                <a:ext uri="{FF2B5EF4-FFF2-40B4-BE49-F238E27FC236}">
                  <a16:creationId xmlns:a16="http://schemas.microsoft.com/office/drawing/2014/main" id="{9376F67C-72C0-43A0-8AF7-9D2ADBD74200}"/>
                </a:ext>
              </a:extLst>
            </p:cNvPr>
            <p:cNvSpPr/>
            <p:nvPr/>
          </p:nvSpPr>
          <p:spPr>
            <a:xfrm>
              <a:off x="1755538" y="2042225"/>
              <a:ext cx="18000" cy="16625"/>
            </a:xfrm>
            <a:custGeom>
              <a:avLst/>
              <a:gdLst/>
              <a:ahLst/>
              <a:cxnLst/>
              <a:rect l="l" t="t" r="r" b="b"/>
              <a:pathLst>
                <a:path w="720" h="665" extrusionOk="0">
                  <a:moveTo>
                    <a:pt x="356" y="1"/>
                  </a:moveTo>
                  <a:cubicBezTo>
                    <a:pt x="252" y="1"/>
                    <a:pt x="148" y="51"/>
                    <a:pt x="78" y="140"/>
                  </a:cubicBezTo>
                  <a:cubicBezTo>
                    <a:pt x="5" y="235"/>
                    <a:pt x="1" y="355"/>
                    <a:pt x="44" y="456"/>
                  </a:cubicBezTo>
                  <a:cubicBezTo>
                    <a:pt x="47" y="465"/>
                    <a:pt x="50" y="474"/>
                    <a:pt x="53" y="483"/>
                  </a:cubicBezTo>
                  <a:cubicBezTo>
                    <a:pt x="113" y="599"/>
                    <a:pt x="235" y="664"/>
                    <a:pt x="358" y="664"/>
                  </a:cubicBezTo>
                  <a:cubicBezTo>
                    <a:pt x="434" y="664"/>
                    <a:pt x="511" y="639"/>
                    <a:pt x="573" y="587"/>
                  </a:cubicBezTo>
                  <a:cubicBezTo>
                    <a:pt x="719" y="464"/>
                    <a:pt x="715" y="238"/>
                    <a:pt x="587" y="102"/>
                  </a:cubicBezTo>
                  <a:cubicBezTo>
                    <a:pt x="522" y="33"/>
                    <a:pt x="439" y="1"/>
                    <a:pt x="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2679;p46">
              <a:extLst>
                <a:ext uri="{FF2B5EF4-FFF2-40B4-BE49-F238E27FC236}">
                  <a16:creationId xmlns:a16="http://schemas.microsoft.com/office/drawing/2014/main" id="{E24AEE71-92E2-41B1-B54D-7187C76975CA}"/>
                </a:ext>
              </a:extLst>
            </p:cNvPr>
            <p:cNvSpPr/>
            <p:nvPr/>
          </p:nvSpPr>
          <p:spPr>
            <a:xfrm>
              <a:off x="1784913" y="1987525"/>
              <a:ext cx="18850" cy="20650"/>
            </a:xfrm>
            <a:custGeom>
              <a:avLst/>
              <a:gdLst/>
              <a:ahLst/>
              <a:cxnLst/>
              <a:rect l="l" t="t" r="r" b="b"/>
              <a:pathLst>
                <a:path w="754" h="826" extrusionOk="0">
                  <a:moveTo>
                    <a:pt x="413" y="0"/>
                  </a:moveTo>
                  <a:cubicBezTo>
                    <a:pt x="336" y="0"/>
                    <a:pt x="260" y="28"/>
                    <a:pt x="200" y="81"/>
                  </a:cubicBezTo>
                  <a:cubicBezTo>
                    <a:pt x="80" y="188"/>
                    <a:pt x="9" y="382"/>
                    <a:pt x="4" y="542"/>
                  </a:cubicBezTo>
                  <a:cubicBezTo>
                    <a:pt x="0" y="652"/>
                    <a:pt x="63" y="754"/>
                    <a:pt x="163" y="801"/>
                  </a:cubicBezTo>
                  <a:cubicBezTo>
                    <a:pt x="199" y="817"/>
                    <a:pt x="240" y="826"/>
                    <a:pt x="282" y="826"/>
                  </a:cubicBezTo>
                  <a:cubicBezTo>
                    <a:pt x="349" y="826"/>
                    <a:pt x="416" y="804"/>
                    <a:pt x="463" y="755"/>
                  </a:cubicBezTo>
                  <a:cubicBezTo>
                    <a:pt x="557" y="655"/>
                    <a:pt x="658" y="530"/>
                    <a:pt x="708" y="400"/>
                  </a:cubicBezTo>
                  <a:cubicBezTo>
                    <a:pt x="754" y="278"/>
                    <a:pt x="690" y="110"/>
                    <a:pt x="576" y="45"/>
                  </a:cubicBezTo>
                  <a:cubicBezTo>
                    <a:pt x="526" y="15"/>
                    <a:pt x="469" y="0"/>
                    <a:pt x="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2680;p46">
              <a:extLst>
                <a:ext uri="{FF2B5EF4-FFF2-40B4-BE49-F238E27FC236}">
                  <a16:creationId xmlns:a16="http://schemas.microsoft.com/office/drawing/2014/main" id="{690CD800-0ADA-4F87-85F9-21E7CC60D62F}"/>
                </a:ext>
              </a:extLst>
            </p:cNvPr>
            <p:cNvSpPr/>
            <p:nvPr/>
          </p:nvSpPr>
          <p:spPr>
            <a:xfrm>
              <a:off x="1799638" y="2007800"/>
              <a:ext cx="25925" cy="19275"/>
            </a:xfrm>
            <a:custGeom>
              <a:avLst/>
              <a:gdLst/>
              <a:ahLst/>
              <a:cxnLst/>
              <a:rect l="l" t="t" r="r" b="b"/>
              <a:pathLst>
                <a:path w="1037" h="771" extrusionOk="0">
                  <a:moveTo>
                    <a:pt x="668" y="0"/>
                  </a:moveTo>
                  <a:cubicBezTo>
                    <a:pt x="566" y="0"/>
                    <a:pt x="473" y="36"/>
                    <a:pt x="378" y="83"/>
                  </a:cubicBezTo>
                  <a:cubicBezTo>
                    <a:pt x="268" y="136"/>
                    <a:pt x="153" y="196"/>
                    <a:pt x="91" y="306"/>
                  </a:cubicBezTo>
                  <a:cubicBezTo>
                    <a:pt x="1" y="463"/>
                    <a:pt x="57" y="711"/>
                    <a:pt x="257" y="757"/>
                  </a:cubicBezTo>
                  <a:cubicBezTo>
                    <a:pt x="297" y="767"/>
                    <a:pt x="336" y="771"/>
                    <a:pt x="372" y="771"/>
                  </a:cubicBezTo>
                  <a:cubicBezTo>
                    <a:pt x="478" y="771"/>
                    <a:pt x="570" y="736"/>
                    <a:pt x="678" y="694"/>
                  </a:cubicBezTo>
                  <a:cubicBezTo>
                    <a:pt x="805" y="645"/>
                    <a:pt x="899" y="577"/>
                    <a:pt x="975" y="463"/>
                  </a:cubicBezTo>
                  <a:cubicBezTo>
                    <a:pt x="1032" y="373"/>
                    <a:pt x="1036" y="260"/>
                    <a:pt x="987" y="165"/>
                  </a:cubicBezTo>
                  <a:cubicBezTo>
                    <a:pt x="935" y="64"/>
                    <a:pt x="844" y="23"/>
                    <a:pt x="737" y="6"/>
                  </a:cubicBezTo>
                  <a:cubicBezTo>
                    <a:pt x="714" y="2"/>
                    <a:pt x="691" y="0"/>
                    <a:pt x="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2681;p46">
              <a:extLst>
                <a:ext uri="{FF2B5EF4-FFF2-40B4-BE49-F238E27FC236}">
                  <a16:creationId xmlns:a16="http://schemas.microsoft.com/office/drawing/2014/main" id="{64AC8066-41B4-4A6E-AEBD-B50DE0556AEF}"/>
                </a:ext>
              </a:extLst>
            </p:cNvPr>
            <p:cNvSpPr/>
            <p:nvPr/>
          </p:nvSpPr>
          <p:spPr>
            <a:xfrm>
              <a:off x="1814563" y="2039125"/>
              <a:ext cx="24500" cy="16325"/>
            </a:xfrm>
            <a:custGeom>
              <a:avLst/>
              <a:gdLst/>
              <a:ahLst/>
              <a:cxnLst/>
              <a:rect l="l" t="t" r="r" b="b"/>
              <a:pathLst>
                <a:path w="980" h="653" extrusionOk="0">
                  <a:moveTo>
                    <a:pt x="309" y="0"/>
                  </a:moveTo>
                  <a:cubicBezTo>
                    <a:pt x="194" y="3"/>
                    <a:pt x="93" y="57"/>
                    <a:pt x="44" y="163"/>
                  </a:cubicBezTo>
                  <a:cubicBezTo>
                    <a:pt x="0" y="259"/>
                    <a:pt x="10" y="393"/>
                    <a:pt x="91" y="470"/>
                  </a:cubicBezTo>
                  <a:cubicBezTo>
                    <a:pt x="172" y="546"/>
                    <a:pt x="282" y="596"/>
                    <a:pt x="391" y="621"/>
                  </a:cubicBezTo>
                  <a:cubicBezTo>
                    <a:pt x="458" y="637"/>
                    <a:pt x="534" y="652"/>
                    <a:pt x="609" y="652"/>
                  </a:cubicBezTo>
                  <a:cubicBezTo>
                    <a:pt x="678" y="652"/>
                    <a:pt x="745" y="639"/>
                    <a:pt x="802" y="601"/>
                  </a:cubicBezTo>
                  <a:cubicBezTo>
                    <a:pt x="910" y="528"/>
                    <a:pt x="979" y="433"/>
                    <a:pt x="968" y="296"/>
                  </a:cubicBezTo>
                  <a:cubicBezTo>
                    <a:pt x="957" y="169"/>
                    <a:pt x="871" y="60"/>
                    <a:pt x="751" y="21"/>
                  </a:cubicBezTo>
                  <a:cubicBezTo>
                    <a:pt x="711" y="7"/>
                    <a:pt x="671" y="2"/>
                    <a:pt x="630" y="2"/>
                  </a:cubicBezTo>
                  <a:cubicBezTo>
                    <a:pt x="599" y="2"/>
                    <a:pt x="567" y="5"/>
                    <a:pt x="535" y="10"/>
                  </a:cubicBezTo>
                  <a:cubicBezTo>
                    <a:pt x="522" y="12"/>
                    <a:pt x="509" y="14"/>
                    <a:pt x="495" y="17"/>
                  </a:cubicBezTo>
                  <a:cubicBezTo>
                    <a:pt x="467" y="17"/>
                    <a:pt x="440" y="15"/>
                    <a:pt x="413" y="14"/>
                  </a:cubicBezTo>
                  <a:lnTo>
                    <a:pt x="404" y="14"/>
                  </a:lnTo>
                  <a:cubicBezTo>
                    <a:pt x="373" y="6"/>
                    <a:pt x="341" y="1"/>
                    <a:pt x="3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2682;p46">
              <a:extLst>
                <a:ext uri="{FF2B5EF4-FFF2-40B4-BE49-F238E27FC236}">
                  <a16:creationId xmlns:a16="http://schemas.microsoft.com/office/drawing/2014/main" id="{8F0716D6-E3A3-4306-A15D-C762D796A8E9}"/>
                </a:ext>
              </a:extLst>
            </p:cNvPr>
            <p:cNvSpPr/>
            <p:nvPr/>
          </p:nvSpPr>
          <p:spPr>
            <a:xfrm>
              <a:off x="1843163" y="1950550"/>
              <a:ext cx="50075" cy="181600"/>
            </a:xfrm>
            <a:custGeom>
              <a:avLst/>
              <a:gdLst/>
              <a:ahLst/>
              <a:cxnLst/>
              <a:rect l="l" t="t" r="r" b="b"/>
              <a:pathLst>
                <a:path w="2003" h="7264" extrusionOk="0">
                  <a:moveTo>
                    <a:pt x="701" y="1"/>
                  </a:moveTo>
                  <a:lnTo>
                    <a:pt x="169" y="214"/>
                  </a:lnTo>
                  <a:cubicBezTo>
                    <a:pt x="996" y="1075"/>
                    <a:pt x="1420" y="2480"/>
                    <a:pt x="1486" y="3592"/>
                  </a:cubicBezTo>
                  <a:cubicBezTo>
                    <a:pt x="1513" y="4066"/>
                    <a:pt x="1466" y="4542"/>
                    <a:pt x="1346" y="5001"/>
                  </a:cubicBezTo>
                  <a:cubicBezTo>
                    <a:pt x="1137" y="5808"/>
                    <a:pt x="703" y="6555"/>
                    <a:pt x="64" y="7108"/>
                  </a:cubicBezTo>
                  <a:cubicBezTo>
                    <a:pt x="1" y="7164"/>
                    <a:pt x="55" y="7263"/>
                    <a:pt x="127" y="7263"/>
                  </a:cubicBezTo>
                  <a:cubicBezTo>
                    <a:pt x="139" y="7263"/>
                    <a:pt x="153" y="7260"/>
                    <a:pt x="166" y="7252"/>
                  </a:cubicBezTo>
                  <a:cubicBezTo>
                    <a:pt x="1134" y="6719"/>
                    <a:pt x="1693" y="5808"/>
                    <a:pt x="1896" y="4785"/>
                  </a:cubicBezTo>
                  <a:cubicBezTo>
                    <a:pt x="1977" y="4368"/>
                    <a:pt x="2002" y="3942"/>
                    <a:pt x="1973" y="3519"/>
                  </a:cubicBezTo>
                  <a:cubicBezTo>
                    <a:pt x="1971" y="3489"/>
                    <a:pt x="1969" y="3460"/>
                    <a:pt x="1966" y="3430"/>
                  </a:cubicBezTo>
                  <a:cubicBezTo>
                    <a:pt x="1960" y="3330"/>
                    <a:pt x="1949" y="3228"/>
                    <a:pt x="1936" y="3125"/>
                  </a:cubicBezTo>
                  <a:cubicBezTo>
                    <a:pt x="1851" y="2434"/>
                    <a:pt x="1657" y="1689"/>
                    <a:pt x="1341" y="1020"/>
                  </a:cubicBezTo>
                  <a:cubicBezTo>
                    <a:pt x="1302" y="936"/>
                    <a:pt x="1260" y="853"/>
                    <a:pt x="1216" y="772"/>
                  </a:cubicBezTo>
                  <a:cubicBezTo>
                    <a:pt x="1072" y="497"/>
                    <a:pt x="899" y="239"/>
                    <a:pt x="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2683;p46">
              <a:extLst>
                <a:ext uri="{FF2B5EF4-FFF2-40B4-BE49-F238E27FC236}">
                  <a16:creationId xmlns:a16="http://schemas.microsoft.com/office/drawing/2014/main" id="{7B9C5605-7C66-4A61-B91F-AD04E26620BE}"/>
                </a:ext>
              </a:extLst>
            </p:cNvPr>
            <p:cNvSpPr/>
            <p:nvPr/>
          </p:nvSpPr>
          <p:spPr>
            <a:xfrm>
              <a:off x="1870388" y="1932950"/>
              <a:ext cx="58100" cy="163425"/>
            </a:xfrm>
            <a:custGeom>
              <a:avLst/>
              <a:gdLst/>
              <a:ahLst/>
              <a:cxnLst/>
              <a:rect l="l" t="t" r="r" b="b"/>
              <a:pathLst>
                <a:path w="2324" h="6537" extrusionOk="0">
                  <a:moveTo>
                    <a:pt x="1368" y="0"/>
                  </a:moveTo>
                  <a:cubicBezTo>
                    <a:pt x="1278" y="36"/>
                    <a:pt x="1187" y="72"/>
                    <a:pt x="1096" y="108"/>
                  </a:cubicBezTo>
                  <a:cubicBezTo>
                    <a:pt x="1104" y="240"/>
                    <a:pt x="1086" y="371"/>
                    <a:pt x="1044" y="496"/>
                  </a:cubicBezTo>
                  <a:cubicBezTo>
                    <a:pt x="893" y="937"/>
                    <a:pt x="513" y="1244"/>
                    <a:pt x="126" y="1475"/>
                  </a:cubicBezTo>
                  <a:lnTo>
                    <a:pt x="122" y="1478"/>
                  </a:lnTo>
                  <a:cubicBezTo>
                    <a:pt x="1" y="1549"/>
                    <a:pt x="48" y="1735"/>
                    <a:pt x="181" y="1735"/>
                  </a:cubicBezTo>
                  <a:cubicBezTo>
                    <a:pt x="191" y="1735"/>
                    <a:pt x="202" y="1734"/>
                    <a:pt x="213" y="1732"/>
                  </a:cubicBezTo>
                  <a:cubicBezTo>
                    <a:pt x="226" y="1730"/>
                    <a:pt x="239" y="1726"/>
                    <a:pt x="251" y="1724"/>
                  </a:cubicBezTo>
                  <a:cubicBezTo>
                    <a:pt x="451" y="1684"/>
                    <a:pt x="644" y="1657"/>
                    <a:pt x="826" y="1657"/>
                  </a:cubicBezTo>
                  <a:cubicBezTo>
                    <a:pt x="1258" y="1657"/>
                    <a:pt x="1628" y="1811"/>
                    <a:pt x="1872" y="2316"/>
                  </a:cubicBezTo>
                  <a:cubicBezTo>
                    <a:pt x="2305" y="3205"/>
                    <a:pt x="1614" y="3653"/>
                    <a:pt x="846" y="3829"/>
                  </a:cubicBezTo>
                  <a:cubicBezTo>
                    <a:pt x="815" y="3835"/>
                    <a:pt x="783" y="3843"/>
                    <a:pt x="752" y="3849"/>
                  </a:cubicBezTo>
                  <a:cubicBezTo>
                    <a:pt x="630" y="3872"/>
                    <a:pt x="616" y="4062"/>
                    <a:pt x="741" y="4095"/>
                  </a:cubicBezTo>
                  <a:cubicBezTo>
                    <a:pt x="787" y="4106"/>
                    <a:pt x="833" y="4119"/>
                    <a:pt x="876" y="4134"/>
                  </a:cubicBezTo>
                  <a:cubicBezTo>
                    <a:pt x="1339" y="4279"/>
                    <a:pt x="1750" y="4549"/>
                    <a:pt x="1921" y="5031"/>
                  </a:cubicBezTo>
                  <a:cubicBezTo>
                    <a:pt x="1970" y="5172"/>
                    <a:pt x="1990" y="5320"/>
                    <a:pt x="1981" y="5468"/>
                  </a:cubicBezTo>
                  <a:cubicBezTo>
                    <a:pt x="1950" y="5958"/>
                    <a:pt x="1605" y="6404"/>
                    <a:pt x="1087" y="6404"/>
                  </a:cubicBezTo>
                  <a:cubicBezTo>
                    <a:pt x="1013" y="6404"/>
                    <a:pt x="934" y="6395"/>
                    <a:pt x="853" y="6375"/>
                  </a:cubicBezTo>
                  <a:cubicBezTo>
                    <a:pt x="848" y="6374"/>
                    <a:pt x="843" y="6373"/>
                    <a:pt x="838" y="6373"/>
                  </a:cubicBezTo>
                  <a:cubicBezTo>
                    <a:pt x="780" y="6373"/>
                    <a:pt x="756" y="6462"/>
                    <a:pt x="820" y="6482"/>
                  </a:cubicBezTo>
                  <a:cubicBezTo>
                    <a:pt x="940" y="6519"/>
                    <a:pt x="1059" y="6536"/>
                    <a:pt x="1174" y="6536"/>
                  </a:cubicBezTo>
                  <a:cubicBezTo>
                    <a:pt x="1706" y="6536"/>
                    <a:pt x="2160" y="6162"/>
                    <a:pt x="2228" y="5575"/>
                  </a:cubicBezTo>
                  <a:cubicBezTo>
                    <a:pt x="2234" y="5533"/>
                    <a:pt x="2236" y="5492"/>
                    <a:pt x="2236" y="5450"/>
                  </a:cubicBezTo>
                  <a:cubicBezTo>
                    <a:pt x="2241" y="5337"/>
                    <a:pt x="2231" y="5224"/>
                    <a:pt x="2206" y="5114"/>
                  </a:cubicBezTo>
                  <a:cubicBezTo>
                    <a:pt x="2192" y="5051"/>
                    <a:pt x="2174" y="4988"/>
                    <a:pt x="2150" y="4928"/>
                  </a:cubicBezTo>
                  <a:cubicBezTo>
                    <a:pt x="1994" y="4511"/>
                    <a:pt x="1638" y="4193"/>
                    <a:pt x="1219" y="3998"/>
                  </a:cubicBezTo>
                  <a:cubicBezTo>
                    <a:pt x="1829" y="3804"/>
                    <a:pt x="2324" y="3398"/>
                    <a:pt x="2277" y="2761"/>
                  </a:cubicBezTo>
                  <a:cubicBezTo>
                    <a:pt x="2268" y="2647"/>
                    <a:pt x="2244" y="2535"/>
                    <a:pt x="2207" y="2427"/>
                  </a:cubicBezTo>
                  <a:lnTo>
                    <a:pt x="2192" y="2384"/>
                  </a:lnTo>
                  <a:cubicBezTo>
                    <a:pt x="1925" y="1652"/>
                    <a:pt x="1424" y="1393"/>
                    <a:pt x="800" y="1393"/>
                  </a:cubicBezTo>
                  <a:cubicBezTo>
                    <a:pt x="770" y="1393"/>
                    <a:pt x="741" y="1394"/>
                    <a:pt x="711" y="1395"/>
                  </a:cubicBezTo>
                  <a:cubicBezTo>
                    <a:pt x="1029" y="1125"/>
                    <a:pt x="1290" y="785"/>
                    <a:pt x="1359" y="371"/>
                  </a:cubicBezTo>
                  <a:cubicBezTo>
                    <a:pt x="1367" y="327"/>
                    <a:pt x="1373" y="282"/>
                    <a:pt x="1375" y="237"/>
                  </a:cubicBezTo>
                  <a:cubicBezTo>
                    <a:pt x="1378" y="191"/>
                    <a:pt x="1378" y="145"/>
                    <a:pt x="1375" y="100"/>
                  </a:cubicBezTo>
                  <a:cubicBezTo>
                    <a:pt x="1375" y="67"/>
                    <a:pt x="1373" y="33"/>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2684;p46">
              <a:extLst>
                <a:ext uri="{FF2B5EF4-FFF2-40B4-BE49-F238E27FC236}">
                  <a16:creationId xmlns:a16="http://schemas.microsoft.com/office/drawing/2014/main" id="{4C1DEEFD-1362-4E8D-BFA7-168F66672D95}"/>
                </a:ext>
              </a:extLst>
            </p:cNvPr>
            <p:cNvSpPr/>
            <p:nvPr/>
          </p:nvSpPr>
          <p:spPr>
            <a:xfrm>
              <a:off x="1901038" y="1935375"/>
              <a:ext cx="53975" cy="125450"/>
            </a:xfrm>
            <a:custGeom>
              <a:avLst/>
              <a:gdLst/>
              <a:ahLst/>
              <a:cxnLst/>
              <a:rect l="l" t="t" r="r" b="b"/>
              <a:pathLst>
                <a:path w="2159" h="5018" extrusionOk="0">
                  <a:moveTo>
                    <a:pt x="176" y="1"/>
                  </a:moveTo>
                  <a:cubicBezTo>
                    <a:pt x="8" y="1"/>
                    <a:pt x="0" y="270"/>
                    <a:pt x="177" y="285"/>
                  </a:cubicBezTo>
                  <a:cubicBezTo>
                    <a:pt x="650" y="326"/>
                    <a:pt x="1301" y="339"/>
                    <a:pt x="1569" y="820"/>
                  </a:cubicBezTo>
                  <a:cubicBezTo>
                    <a:pt x="1919" y="1445"/>
                    <a:pt x="1500" y="2139"/>
                    <a:pt x="899" y="2364"/>
                  </a:cubicBezTo>
                  <a:cubicBezTo>
                    <a:pt x="783" y="2408"/>
                    <a:pt x="823" y="2575"/>
                    <a:pt x="920" y="2610"/>
                  </a:cubicBezTo>
                  <a:cubicBezTo>
                    <a:pt x="2120" y="3038"/>
                    <a:pt x="2059" y="4540"/>
                    <a:pt x="841" y="4854"/>
                  </a:cubicBezTo>
                  <a:cubicBezTo>
                    <a:pt x="751" y="4876"/>
                    <a:pt x="761" y="5007"/>
                    <a:pt x="854" y="5014"/>
                  </a:cubicBezTo>
                  <a:cubicBezTo>
                    <a:pt x="884" y="5017"/>
                    <a:pt x="913" y="5018"/>
                    <a:pt x="942" y="5018"/>
                  </a:cubicBezTo>
                  <a:cubicBezTo>
                    <a:pt x="1513" y="5018"/>
                    <a:pt x="1991" y="4492"/>
                    <a:pt x="2069" y="3941"/>
                  </a:cubicBezTo>
                  <a:cubicBezTo>
                    <a:pt x="2159" y="3315"/>
                    <a:pt x="1776" y="2791"/>
                    <a:pt x="1267" y="2488"/>
                  </a:cubicBezTo>
                  <a:cubicBezTo>
                    <a:pt x="1794" y="2190"/>
                    <a:pt x="2070" y="1609"/>
                    <a:pt x="1920" y="977"/>
                  </a:cubicBezTo>
                  <a:cubicBezTo>
                    <a:pt x="1721" y="146"/>
                    <a:pt x="924" y="65"/>
                    <a:pt x="191" y="1"/>
                  </a:cubicBezTo>
                  <a:cubicBezTo>
                    <a:pt x="186" y="1"/>
                    <a:pt x="181" y="1"/>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1" name="Google Shape;2685;p46">
              <a:extLst>
                <a:ext uri="{FF2B5EF4-FFF2-40B4-BE49-F238E27FC236}">
                  <a16:creationId xmlns:a16="http://schemas.microsoft.com/office/drawing/2014/main" id="{B770078D-6557-4293-9209-A8CB6389E41B}"/>
                </a:ext>
              </a:extLst>
            </p:cNvPr>
            <p:cNvSpPr/>
            <p:nvPr/>
          </p:nvSpPr>
          <p:spPr>
            <a:xfrm>
              <a:off x="1946988" y="1909400"/>
              <a:ext cx="28125" cy="179025"/>
            </a:xfrm>
            <a:custGeom>
              <a:avLst/>
              <a:gdLst/>
              <a:ahLst/>
              <a:cxnLst/>
              <a:rect l="l" t="t" r="r" b="b"/>
              <a:pathLst>
                <a:path w="1125" h="7161" extrusionOk="0">
                  <a:moveTo>
                    <a:pt x="670" y="0"/>
                  </a:moveTo>
                  <a:cubicBezTo>
                    <a:pt x="577" y="36"/>
                    <a:pt x="486" y="73"/>
                    <a:pt x="394" y="110"/>
                  </a:cubicBezTo>
                  <a:cubicBezTo>
                    <a:pt x="708" y="731"/>
                    <a:pt x="649" y="1502"/>
                    <a:pt x="130" y="2109"/>
                  </a:cubicBezTo>
                  <a:cubicBezTo>
                    <a:pt x="120" y="2120"/>
                    <a:pt x="112" y="2132"/>
                    <a:pt x="106" y="2144"/>
                  </a:cubicBezTo>
                  <a:cubicBezTo>
                    <a:pt x="78" y="2201"/>
                    <a:pt x="74" y="2274"/>
                    <a:pt x="121" y="2320"/>
                  </a:cubicBezTo>
                  <a:cubicBezTo>
                    <a:pt x="130" y="2328"/>
                    <a:pt x="141" y="2336"/>
                    <a:pt x="153" y="2341"/>
                  </a:cubicBezTo>
                  <a:cubicBezTo>
                    <a:pt x="1051" y="2787"/>
                    <a:pt x="1035" y="3920"/>
                    <a:pt x="171" y="4376"/>
                  </a:cubicBezTo>
                  <a:cubicBezTo>
                    <a:pt x="155" y="4385"/>
                    <a:pt x="139" y="4393"/>
                    <a:pt x="122" y="4401"/>
                  </a:cubicBezTo>
                  <a:cubicBezTo>
                    <a:pt x="25" y="4447"/>
                    <a:pt x="32" y="4578"/>
                    <a:pt x="112" y="4637"/>
                  </a:cubicBezTo>
                  <a:cubicBezTo>
                    <a:pt x="159" y="4668"/>
                    <a:pt x="202" y="4704"/>
                    <a:pt x="243" y="4739"/>
                  </a:cubicBezTo>
                  <a:cubicBezTo>
                    <a:pt x="687" y="5116"/>
                    <a:pt x="907" y="5646"/>
                    <a:pt x="833" y="6125"/>
                  </a:cubicBezTo>
                  <a:cubicBezTo>
                    <a:pt x="774" y="6513"/>
                    <a:pt x="521" y="6868"/>
                    <a:pt x="38" y="7083"/>
                  </a:cubicBezTo>
                  <a:cubicBezTo>
                    <a:pt x="1" y="7098"/>
                    <a:pt x="14" y="7160"/>
                    <a:pt x="54" y="7160"/>
                  </a:cubicBezTo>
                  <a:cubicBezTo>
                    <a:pt x="629" y="7151"/>
                    <a:pt x="1037" y="6649"/>
                    <a:pt x="1109" y="6101"/>
                  </a:cubicBezTo>
                  <a:cubicBezTo>
                    <a:pt x="1112" y="6085"/>
                    <a:pt x="1113" y="6071"/>
                    <a:pt x="1114" y="6055"/>
                  </a:cubicBezTo>
                  <a:cubicBezTo>
                    <a:pt x="1125" y="5952"/>
                    <a:pt x="1124" y="5849"/>
                    <a:pt x="1113" y="5747"/>
                  </a:cubicBezTo>
                  <a:cubicBezTo>
                    <a:pt x="1107" y="5704"/>
                    <a:pt x="1099" y="5661"/>
                    <a:pt x="1090" y="5619"/>
                  </a:cubicBezTo>
                  <a:cubicBezTo>
                    <a:pt x="1003" y="5205"/>
                    <a:pt x="739" y="4848"/>
                    <a:pt x="423" y="4554"/>
                  </a:cubicBezTo>
                  <a:cubicBezTo>
                    <a:pt x="895" y="4281"/>
                    <a:pt x="1124" y="3808"/>
                    <a:pt x="1114" y="3335"/>
                  </a:cubicBezTo>
                  <a:cubicBezTo>
                    <a:pt x="1112" y="3229"/>
                    <a:pt x="1097" y="3123"/>
                    <a:pt x="1070" y="3020"/>
                  </a:cubicBezTo>
                  <a:cubicBezTo>
                    <a:pt x="986" y="2690"/>
                    <a:pt x="778" y="2382"/>
                    <a:pt x="447" y="2172"/>
                  </a:cubicBezTo>
                  <a:cubicBezTo>
                    <a:pt x="759" y="1743"/>
                    <a:pt x="896" y="1250"/>
                    <a:pt x="868" y="774"/>
                  </a:cubicBezTo>
                  <a:cubicBezTo>
                    <a:pt x="853" y="506"/>
                    <a:pt x="786" y="243"/>
                    <a:pt x="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2" name="Google Shape;2686;p46">
              <a:extLst>
                <a:ext uri="{FF2B5EF4-FFF2-40B4-BE49-F238E27FC236}">
                  <a16:creationId xmlns:a16="http://schemas.microsoft.com/office/drawing/2014/main" id="{C5141C15-9488-4C07-B2E5-235F3A43FD2C}"/>
                </a:ext>
              </a:extLst>
            </p:cNvPr>
            <p:cNvSpPr/>
            <p:nvPr/>
          </p:nvSpPr>
          <p:spPr>
            <a:xfrm>
              <a:off x="1964738" y="1921400"/>
              <a:ext cx="44000" cy="132100"/>
            </a:xfrm>
            <a:custGeom>
              <a:avLst/>
              <a:gdLst/>
              <a:ahLst/>
              <a:cxnLst/>
              <a:rect l="l" t="t" r="r" b="b"/>
              <a:pathLst>
                <a:path w="1760" h="5284" extrusionOk="0">
                  <a:moveTo>
                    <a:pt x="235" y="1"/>
                  </a:moveTo>
                  <a:cubicBezTo>
                    <a:pt x="226" y="1"/>
                    <a:pt x="216" y="1"/>
                    <a:pt x="206" y="1"/>
                  </a:cubicBezTo>
                  <a:cubicBezTo>
                    <a:pt x="18" y="4"/>
                    <a:pt x="1" y="296"/>
                    <a:pt x="188" y="296"/>
                  </a:cubicBezTo>
                  <a:cubicBezTo>
                    <a:pt x="190" y="296"/>
                    <a:pt x="191" y="296"/>
                    <a:pt x="193" y="296"/>
                  </a:cubicBezTo>
                  <a:cubicBezTo>
                    <a:pt x="201" y="296"/>
                    <a:pt x="208" y="296"/>
                    <a:pt x="216" y="296"/>
                  </a:cubicBezTo>
                  <a:cubicBezTo>
                    <a:pt x="735" y="296"/>
                    <a:pt x="1210" y="660"/>
                    <a:pt x="1298" y="1186"/>
                  </a:cubicBezTo>
                  <a:cubicBezTo>
                    <a:pt x="1404" y="1827"/>
                    <a:pt x="900" y="2355"/>
                    <a:pt x="335" y="2550"/>
                  </a:cubicBezTo>
                  <a:cubicBezTo>
                    <a:pt x="202" y="2595"/>
                    <a:pt x="188" y="2762"/>
                    <a:pt x="323" y="2819"/>
                  </a:cubicBezTo>
                  <a:cubicBezTo>
                    <a:pt x="855" y="3044"/>
                    <a:pt x="1392" y="3427"/>
                    <a:pt x="1446" y="4052"/>
                  </a:cubicBezTo>
                  <a:cubicBezTo>
                    <a:pt x="1514" y="4859"/>
                    <a:pt x="844" y="4920"/>
                    <a:pt x="302" y="5174"/>
                  </a:cubicBezTo>
                  <a:cubicBezTo>
                    <a:pt x="270" y="5188"/>
                    <a:pt x="273" y="5240"/>
                    <a:pt x="308" y="5248"/>
                  </a:cubicBezTo>
                  <a:cubicBezTo>
                    <a:pt x="404" y="5272"/>
                    <a:pt x="499" y="5284"/>
                    <a:pt x="593" y="5284"/>
                  </a:cubicBezTo>
                  <a:cubicBezTo>
                    <a:pt x="1182" y="5284"/>
                    <a:pt x="1692" y="4832"/>
                    <a:pt x="1724" y="4209"/>
                  </a:cubicBezTo>
                  <a:cubicBezTo>
                    <a:pt x="1759" y="3506"/>
                    <a:pt x="1267" y="3023"/>
                    <a:pt x="702" y="2704"/>
                  </a:cubicBezTo>
                  <a:cubicBezTo>
                    <a:pt x="1241" y="2437"/>
                    <a:pt x="1640" y="1896"/>
                    <a:pt x="1604" y="1269"/>
                  </a:cubicBezTo>
                  <a:cubicBezTo>
                    <a:pt x="1563" y="553"/>
                    <a:pt x="935" y="1"/>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3" name="Google Shape;2687;p46">
              <a:extLst>
                <a:ext uri="{FF2B5EF4-FFF2-40B4-BE49-F238E27FC236}">
                  <a16:creationId xmlns:a16="http://schemas.microsoft.com/office/drawing/2014/main" id="{EA73C3C9-1158-4145-9553-084BEB4DD177}"/>
                </a:ext>
              </a:extLst>
            </p:cNvPr>
            <p:cNvSpPr/>
            <p:nvPr/>
          </p:nvSpPr>
          <p:spPr>
            <a:xfrm>
              <a:off x="1999513" y="1888175"/>
              <a:ext cx="37950" cy="184250"/>
            </a:xfrm>
            <a:custGeom>
              <a:avLst/>
              <a:gdLst/>
              <a:ahLst/>
              <a:cxnLst/>
              <a:rect l="l" t="t" r="r" b="b"/>
              <a:pathLst>
                <a:path w="1518" h="7370" extrusionOk="0">
                  <a:moveTo>
                    <a:pt x="709" y="0"/>
                  </a:moveTo>
                  <a:lnTo>
                    <a:pt x="449" y="104"/>
                  </a:lnTo>
                  <a:cubicBezTo>
                    <a:pt x="989" y="794"/>
                    <a:pt x="1064" y="2026"/>
                    <a:pt x="193" y="2344"/>
                  </a:cubicBezTo>
                  <a:cubicBezTo>
                    <a:pt x="186" y="2346"/>
                    <a:pt x="179" y="2348"/>
                    <a:pt x="173" y="2352"/>
                  </a:cubicBezTo>
                  <a:cubicBezTo>
                    <a:pt x="69" y="2408"/>
                    <a:pt x="120" y="2552"/>
                    <a:pt x="212" y="2595"/>
                  </a:cubicBezTo>
                  <a:cubicBezTo>
                    <a:pt x="224" y="2602"/>
                    <a:pt x="237" y="2606"/>
                    <a:pt x="250" y="2608"/>
                  </a:cubicBezTo>
                  <a:cubicBezTo>
                    <a:pt x="868" y="2694"/>
                    <a:pt x="963" y="3430"/>
                    <a:pt x="808" y="3910"/>
                  </a:cubicBezTo>
                  <a:cubicBezTo>
                    <a:pt x="692" y="4275"/>
                    <a:pt x="449" y="4562"/>
                    <a:pt x="135" y="4771"/>
                  </a:cubicBezTo>
                  <a:cubicBezTo>
                    <a:pt x="128" y="4776"/>
                    <a:pt x="121" y="4782"/>
                    <a:pt x="113" y="4786"/>
                  </a:cubicBezTo>
                  <a:cubicBezTo>
                    <a:pt x="1" y="4859"/>
                    <a:pt x="32" y="5022"/>
                    <a:pt x="169" y="5039"/>
                  </a:cubicBezTo>
                  <a:cubicBezTo>
                    <a:pt x="203" y="5043"/>
                    <a:pt x="236" y="5049"/>
                    <a:pt x="268" y="5055"/>
                  </a:cubicBezTo>
                  <a:cubicBezTo>
                    <a:pt x="875" y="5170"/>
                    <a:pt x="1179" y="5618"/>
                    <a:pt x="1196" y="6103"/>
                  </a:cubicBezTo>
                  <a:cubicBezTo>
                    <a:pt x="1211" y="6543"/>
                    <a:pt x="994" y="7011"/>
                    <a:pt x="553" y="7294"/>
                  </a:cubicBezTo>
                  <a:cubicBezTo>
                    <a:pt x="523" y="7313"/>
                    <a:pt x="532" y="7369"/>
                    <a:pt x="566" y="7369"/>
                  </a:cubicBezTo>
                  <a:cubicBezTo>
                    <a:pt x="570" y="7369"/>
                    <a:pt x="575" y="7368"/>
                    <a:pt x="579" y="7367"/>
                  </a:cubicBezTo>
                  <a:cubicBezTo>
                    <a:pt x="1272" y="7121"/>
                    <a:pt x="1518" y="6540"/>
                    <a:pt x="1428" y="5988"/>
                  </a:cubicBezTo>
                  <a:cubicBezTo>
                    <a:pt x="1418" y="5926"/>
                    <a:pt x="1405" y="5864"/>
                    <a:pt x="1387" y="5804"/>
                  </a:cubicBezTo>
                  <a:cubicBezTo>
                    <a:pt x="1248" y="5361"/>
                    <a:pt x="913" y="5008"/>
                    <a:pt x="479" y="4845"/>
                  </a:cubicBezTo>
                  <a:cubicBezTo>
                    <a:pt x="879" y="4509"/>
                    <a:pt x="1144" y="4047"/>
                    <a:pt x="1159" y="3507"/>
                  </a:cubicBezTo>
                  <a:cubicBezTo>
                    <a:pt x="1160" y="3490"/>
                    <a:pt x="1160" y="3475"/>
                    <a:pt x="1160" y="3459"/>
                  </a:cubicBezTo>
                  <a:cubicBezTo>
                    <a:pt x="1161" y="3383"/>
                    <a:pt x="1155" y="3307"/>
                    <a:pt x="1143" y="3232"/>
                  </a:cubicBezTo>
                  <a:cubicBezTo>
                    <a:pt x="1090" y="2884"/>
                    <a:pt x="910" y="2597"/>
                    <a:pt x="616" y="2441"/>
                  </a:cubicBezTo>
                  <a:cubicBezTo>
                    <a:pt x="1082" y="2120"/>
                    <a:pt x="1216" y="1542"/>
                    <a:pt x="1118" y="971"/>
                  </a:cubicBezTo>
                  <a:cubicBezTo>
                    <a:pt x="1113" y="935"/>
                    <a:pt x="1105" y="898"/>
                    <a:pt x="1097" y="861"/>
                  </a:cubicBezTo>
                  <a:cubicBezTo>
                    <a:pt x="1086" y="811"/>
                    <a:pt x="1073" y="763"/>
                    <a:pt x="1060" y="715"/>
                  </a:cubicBezTo>
                  <a:cubicBezTo>
                    <a:pt x="1055" y="702"/>
                    <a:pt x="1052" y="691"/>
                    <a:pt x="1049" y="679"/>
                  </a:cubicBezTo>
                  <a:cubicBezTo>
                    <a:pt x="974" y="435"/>
                    <a:pt x="859" y="206"/>
                    <a:pt x="7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4" name="Google Shape;2688;p46">
              <a:extLst>
                <a:ext uri="{FF2B5EF4-FFF2-40B4-BE49-F238E27FC236}">
                  <a16:creationId xmlns:a16="http://schemas.microsoft.com/office/drawing/2014/main" id="{C47A4229-3F50-43FB-8914-AA20EF4583DD}"/>
                </a:ext>
              </a:extLst>
            </p:cNvPr>
            <p:cNvSpPr/>
            <p:nvPr/>
          </p:nvSpPr>
          <p:spPr>
            <a:xfrm>
              <a:off x="2022638" y="1904875"/>
              <a:ext cx="49050" cy="128950"/>
            </a:xfrm>
            <a:custGeom>
              <a:avLst/>
              <a:gdLst/>
              <a:ahLst/>
              <a:cxnLst/>
              <a:rect l="l" t="t" r="r" b="b"/>
              <a:pathLst>
                <a:path w="1962" h="5158" extrusionOk="0">
                  <a:moveTo>
                    <a:pt x="179" y="0"/>
                  </a:moveTo>
                  <a:cubicBezTo>
                    <a:pt x="6" y="0"/>
                    <a:pt x="0" y="280"/>
                    <a:pt x="185" y="302"/>
                  </a:cubicBezTo>
                  <a:cubicBezTo>
                    <a:pt x="1552" y="459"/>
                    <a:pt x="1555" y="2301"/>
                    <a:pt x="242" y="2560"/>
                  </a:cubicBezTo>
                  <a:cubicBezTo>
                    <a:pt x="89" y="2590"/>
                    <a:pt x="107" y="2782"/>
                    <a:pt x="228" y="2836"/>
                  </a:cubicBezTo>
                  <a:cubicBezTo>
                    <a:pt x="1253" y="3291"/>
                    <a:pt x="1370" y="4574"/>
                    <a:pt x="294" y="5044"/>
                  </a:cubicBezTo>
                  <a:cubicBezTo>
                    <a:pt x="242" y="5066"/>
                    <a:pt x="259" y="5157"/>
                    <a:pt x="316" y="5157"/>
                  </a:cubicBezTo>
                  <a:cubicBezTo>
                    <a:pt x="317" y="5157"/>
                    <a:pt x="318" y="5157"/>
                    <a:pt x="319" y="5157"/>
                  </a:cubicBezTo>
                  <a:cubicBezTo>
                    <a:pt x="865" y="5122"/>
                    <a:pt x="1256" y="4674"/>
                    <a:pt x="1330" y="4142"/>
                  </a:cubicBezTo>
                  <a:cubicBezTo>
                    <a:pt x="1410" y="3565"/>
                    <a:pt x="1093" y="3061"/>
                    <a:pt x="640" y="2747"/>
                  </a:cubicBezTo>
                  <a:cubicBezTo>
                    <a:pt x="1962" y="2233"/>
                    <a:pt x="1743" y="179"/>
                    <a:pt x="199" y="2"/>
                  </a:cubicBezTo>
                  <a:cubicBezTo>
                    <a:pt x="192" y="1"/>
                    <a:pt x="185" y="0"/>
                    <a:pt x="1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5" name="Google Shape;2689;p46">
              <a:extLst>
                <a:ext uri="{FF2B5EF4-FFF2-40B4-BE49-F238E27FC236}">
                  <a16:creationId xmlns:a16="http://schemas.microsoft.com/office/drawing/2014/main" id="{4B17EA61-1531-4A9D-8E48-51D0E6B4E473}"/>
                </a:ext>
              </a:extLst>
            </p:cNvPr>
            <p:cNvSpPr/>
            <p:nvPr/>
          </p:nvSpPr>
          <p:spPr>
            <a:xfrm>
              <a:off x="2024588" y="1876675"/>
              <a:ext cx="21700" cy="33200"/>
            </a:xfrm>
            <a:custGeom>
              <a:avLst/>
              <a:gdLst/>
              <a:ahLst/>
              <a:cxnLst/>
              <a:rect l="l" t="t" r="r" b="b"/>
              <a:pathLst>
                <a:path w="868" h="1328" extrusionOk="0">
                  <a:moveTo>
                    <a:pt x="865" y="0"/>
                  </a:moveTo>
                  <a:cubicBezTo>
                    <a:pt x="769" y="39"/>
                    <a:pt x="671" y="78"/>
                    <a:pt x="572" y="116"/>
                  </a:cubicBezTo>
                  <a:cubicBezTo>
                    <a:pt x="569" y="244"/>
                    <a:pt x="548" y="369"/>
                    <a:pt x="508" y="491"/>
                  </a:cubicBezTo>
                  <a:cubicBezTo>
                    <a:pt x="455" y="664"/>
                    <a:pt x="377" y="829"/>
                    <a:pt x="260" y="968"/>
                  </a:cubicBezTo>
                  <a:cubicBezTo>
                    <a:pt x="207" y="1031"/>
                    <a:pt x="149" y="1076"/>
                    <a:pt x="98" y="1127"/>
                  </a:cubicBezTo>
                  <a:cubicBezTo>
                    <a:pt x="84" y="1142"/>
                    <a:pt x="70" y="1159"/>
                    <a:pt x="57" y="1175"/>
                  </a:cubicBezTo>
                  <a:cubicBezTo>
                    <a:pt x="39" y="1199"/>
                    <a:pt x="23" y="1225"/>
                    <a:pt x="10" y="1253"/>
                  </a:cubicBezTo>
                  <a:cubicBezTo>
                    <a:pt x="1" y="1273"/>
                    <a:pt x="18" y="1294"/>
                    <a:pt x="34" y="1300"/>
                  </a:cubicBezTo>
                  <a:cubicBezTo>
                    <a:pt x="55" y="1309"/>
                    <a:pt x="75" y="1316"/>
                    <a:pt x="95" y="1321"/>
                  </a:cubicBezTo>
                  <a:cubicBezTo>
                    <a:pt x="116" y="1325"/>
                    <a:pt x="137" y="1328"/>
                    <a:pt x="157" y="1328"/>
                  </a:cubicBezTo>
                  <a:cubicBezTo>
                    <a:pt x="256" y="1328"/>
                    <a:pt x="347" y="1275"/>
                    <a:pt x="427" y="1194"/>
                  </a:cubicBezTo>
                  <a:cubicBezTo>
                    <a:pt x="610" y="1012"/>
                    <a:pt x="742" y="692"/>
                    <a:pt x="791" y="529"/>
                  </a:cubicBezTo>
                  <a:cubicBezTo>
                    <a:pt x="843" y="357"/>
                    <a:pt x="868" y="179"/>
                    <a:pt x="8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6" name="Google Shape;2690;p46">
              <a:extLst>
                <a:ext uri="{FF2B5EF4-FFF2-40B4-BE49-F238E27FC236}">
                  <a16:creationId xmlns:a16="http://schemas.microsoft.com/office/drawing/2014/main" id="{5D62D071-99EE-47A7-93FA-4F855BBBDFE0}"/>
                </a:ext>
              </a:extLst>
            </p:cNvPr>
            <p:cNvSpPr/>
            <p:nvPr/>
          </p:nvSpPr>
          <p:spPr>
            <a:xfrm>
              <a:off x="2050613" y="1868100"/>
              <a:ext cx="38875" cy="165050"/>
            </a:xfrm>
            <a:custGeom>
              <a:avLst/>
              <a:gdLst/>
              <a:ahLst/>
              <a:cxnLst/>
              <a:rect l="l" t="t" r="r" b="b"/>
              <a:pathLst>
                <a:path w="1555" h="6602" extrusionOk="0">
                  <a:moveTo>
                    <a:pt x="689" y="1"/>
                  </a:moveTo>
                  <a:cubicBezTo>
                    <a:pt x="586" y="41"/>
                    <a:pt x="486" y="81"/>
                    <a:pt x="384" y="121"/>
                  </a:cubicBezTo>
                  <a:cubicBezTo>
                    <a:pt x="579" y="260"/>
                    <a:pt x="741" y="441"/>
                    <a:pt x="856" y="651"/>
                  </a:cubicBezTo>
                  <a:cubicBezTo>
                    <a:pt x="1212" y="1303"/>
                    <a:pt x="1003" y="2076"/>
                    <a:pt x="295" y="2356"/>
                  </a:cubicBezTo>
                  <a:cubicBezTo>
                    <a:pt x="289" y="2358"/>
                    <a:pt x="285" y="2361"/>
                    <a:pt x="280" y="2365"/>
                  </a:cubicBezTo>
                  <a:cubicBezTo>
                    <a:pt x="187" y="2419"/>
                    <a:pt x="205" y="2599"/>
                    <a:pt x="318" y="2619"/>
                  </a:cubicBezTo>
                  <a:cubicBezTo>
                    <a:pt x="333" y="2623"/>
                    <a:pt x="345" y="2625"/>
                    <a:pt x="360" y="2628"/>
                  </a:cubicBezTo>
                  <a:cubicBezTo>
                    <a:pt x="905" y="2752"/>
                    <a:pt x="1228" y="3273"/>
                    <a:pt x="1080" y="3832"/>
                  </a:cubicBezTo>
                  <a:cubicBezTo>
                    <a:pt x="949" y="4325"/>
                    <a:pt x="516" y="4610"/>
                    <a:pt x="112" y="4865"/>
                  </a:cubicBezTo>
                  <a:cubicBezTo>
                    <a:pt x="106" y="4870"/>
                    <a:pt x="101" y="4874"/>
                    <a:pt x="95" y="4880"/>
                  </a:cubicBezTo>
                  <a:cubicBezTo>
                    <a:pt x="1" y="4958"/>
                    <a:pt x="32" y="5123"/>
                    <a:pt x="172" y="5133"/>
                  </a:cubicBezTo>
                  <a:cubicBezTo>
                    <a:pt x="177" y="5135"/>
                    <a:pt x="181" y="5135"/>
                    <a:pt x="186" y="5135"/>
                  </a:cubicBezTo>
                  <a:cubicBezTo>
                    <a:pt x="625" y="5170"/>
                    <a:pt x="941" y="5384"/>
                    <a:pt x="1125" y="5699"/>
                  </a:cubicBezTo>
                  <a:cubicBezTo>
                    <a:pt x="1266" y="5936"/>
                    <a:pt x="1330" y="6232"/>
                    <a:pt x="1316" y="6548"/>
                  </a:cubicBezTo>
                  <a:cubicBezTo>
                    <a:pt x="1315" y="6583"/>
                    <a:pt x="1341" y="6601"/>
                    <a:pt x="1368" y="6601"/>
                  </a:cubicBezTo>
                  <a:cubicBezTo>
                    <a:pt x="1388" y="6601"/>
                    <a:pt x="1408" y="6590"/>
                    <a:pt x="1417" y="6566"/>
                  </a:cubicBezTo>
                  <a:cubicBezTo>
                    <a:pt x="1555" y="6186"/>
                    <a:pt x="1505" y="5825"/>
                    <a:pt x="1335" y="5534"/>
                  </a:cubicBezTo>
                  <a:cubicBezTo>
                    <a:pt x="1167" y="5247"/>
                    <a:pt x="884" y="5028"/>
                    <a:pt x="543" y="4919"/>
                  </a:cubicBezTo>
                  <a:cubicBezTo>
                    <a:pt x="937" y="4639"/>
                    <a:pt x="1284" y="4297"/>
                    <a:pt x="1378" y="3821"/>
                  </a:cubicBezTo>
                  <a:cubicBezTo>
                    <a:pt x="1398" y="3731"/>
                    <a:pt x="1407" y="3639"/>
                    <a:pt x="1407" y="3547"/>
                  </a:cubicBezTo>
                  <a:cubicBezTo>
                    <a:pt x="1407" y="3535"/>
                    <a:pt x="1407" y="3524"/>
                    <a:pt x="1405" y="3513"/>
                  </a:cubicBezTo>
                  <a:cubicBezTo>
                    <a:pt x="1396" y="3057"/>
                    <a:pt x="1133" y="2646"/>
                    <a:pt x="723" y="2450"/>
                  </a:cubicBezTo>
                  <a:cubicBezTo>
                    <a:pt x="1127" y="2168"/>
                    <a:pt x="1344" y="1702"/>
                    <a:pt x="1316" y="1208"/>
                  </a:cubicBezTo>
                  <a:cubicBezTo>
                    <a:pt x="1310" y="1114"/>
                    <a:pt x="1295" y="1021"/>
                    <a:pt x="1272" y="930"/>
                  </a:cubicBezTo>
                  <a:cubicBezTo>
                    <a:pt x="1267" y="909"/>
                    <a:pt x="1262" y="888"/>
                    <a:pt x="1257" y="867"/>
                  </a:cubicBezTo>
                  <a:cubicBezTo>
                    <a:pt x="1154" y="511"/>
                    <a:pt x="949" y="224"/>
                    <a:pt x="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7" name="Google Shape;2691;p46">
              <a:extLst>
                <a:ext uri="{FF2B5EF4-FFF2-40B4-BE49-F238E27FC236}">
                  <a16:creationId xmlns:a16="http://schemas.microsoft.com/office/drawing/2014/main" id="{BEE7ABCA-39C3-4F76-83C6-C92582ACB922}"/>
                </a:ext>
              </a:extLst>
            </p:cNvPr>
            <p:cNvSpPr/>
            <p:nvPr/>
          </p:nvSpPr>
          <p:spPr>
            <a:xfrm>
              <a:off x="2079363" y="1852850"/>
              <a:ext cx="43400" cy="149675"/>
            </a:xfrm>
            <a:custGeom>
              <a:avLst/>
              <a:gdLst/>
              <a:ahLst/>
              <a:cxnLst/>
              <a:rect l="l" t="t" r="r" b="b"/>
              <a:pathLst>
                <a:path w="1736" h="5987" extrusionOk="0">
                  <a:moveTo>
                    <a:pt x="1063" y="1"/>
                  </a:moveTo>
                  <a:lnTo>
                    <a:pt x="1063" y="1"/>
                  </a:lnTo>
                  <a:cubicBezTo>
                    <a:pt x="974" y="38"/>
                    <a:pt x="885" y="72"/>
                    <a:pt x="796" y="109"/>
                  </a:cubicBezTo>
                  <a:cubicBezTo>
                    <a:pt x="906" y="653"/>
                    <a:pt x="666" y="1220"/>
                    <a:pt x="122" y="1540"/>
                  </a:cubicBezTo>
                  <a:cubicBezTo>
                    <a:pt x="117" y="1544"/>
                    <a:pt x="113" y="1546"/>
                    <a:pt x="107" y="1549"/>
                  </a:cubicBezTo>
                  <a:cubicBezTo>
                    <a:pt x="13" y="1603"/>
                    <a:pt x="1" y="1785"/>
                    <a:pt x="131" y="1810"/>
                  </a:cubicBezTo>
                  <a:cubicBezTo>
                    <a:pt x="142" y="1812"/>
                    <a:pt x="154" y="1814"/>
                    <a:pt x="166" y="1818"/>
                  </a:cubicBezTo>
                  <a:cubicBezTo>
                    <a:pt x="1423" y="2082"/>
                    <a:pt x="1503" y="3781"/>
                    <a:pt x="255" y="4122"/>
                  </a:cubicBezTo>
                  <a:cubicBezTo>
                    <a:pt x="231" y="4130"/>
                    <a:pt x="206" y="4137"/>
                    <a:pt x="180" y="4142"/>
                  </a:cubicBezTo>
                  <a:cubicBezTo>
                    <a:pt x="41" y="4174"/>
                    <a:pt x="42" y="4361"/>
                    <a:pt x="168" y="4407"/>
                  </a:cubicBezTo>
                  <a:cubicBezTo>
                    <a:pt x="188" y="4415"/>
                    <a:pt x="208" y="4423"/>
                    <a:pt x="228" y="4431"/>
                  </a:cubicBezTo>
                  <a:cubicBezTo>
                    <a:pt x="616" y="4585"/>
                    <a:pt x="997" y="4834"/>
                    <a:pt x="1240" y="5174"/>
                  </a:cubicBezTo>
                  <a:cubicBezTo>
                    <a:pt x="1409" y="5398"/>
                    <a:pt x="1503" y="5669"/>
                    <a:pt x="1511" y="5949"/>
                  </a:cubicBezTo>
                  <a:cubicBezTo>
                    <a:pt x="1511" y="5973"/>
                    <a:pt x="1532" y="5986"/>
                    <a:pt x="1551" y="5986"/>
                  </a:cubicBezTo>
                  <a:cubicBezTo>
                    <a:pt x="1569" y="5986"/>
                    <a:pt x="1586" y="5975"/>
                    <a:pt x="1586" y="5952"/>
                  </a:cubicBezTo>
                  <a:cubicBezTo>
                    <a:pt x="1582" y="5596"/>
                    <a:pt x="1505" y="5294"/>
                    <a:pt x="1367" y="5038"/>
                  </a:cubicBezTo>
                  <a:cubicBezTo>
                    <a:pt x="1198" y="4727"/>
                    <a:pt x="931" y="4486"/>
                    <a:pt x="582" y="4298"/>
                  </a:cubicBezTo>
                  <a:cubicBezTo>
                    <a:pt x="1735" y="3777"/>
                    <a:pt x="1711" y="2071"/>
                    <a:pt x="500" y="1618"/>
                  </a:cubicBezTo>
                  <a:cubicBezTo>
                    <a:pt x="1002" y="1206"/>
                    <a:pt x="1204" y="590"/>
                    <a:pt x="10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8" name="Google Shape;2692;p46">
              <a:extLst>
                <a:ext uri="{FF2B5EF4-FFF2-40B4-BE49-F238E27FC236}">
                  <a16:creationId xmlns:a16="http://schemas.microsoft.com/office/drawing/2014/main" id="{FA39D036-452A-425E-9B0E-C99EF413A507}"/>
                </a:ext>
              </a:extLst>
            </p:cNvPr>
            <p:cNvSpPr/>
            <p:nvPr/>
          </p:nvSpPr>
          <p:spPr>
            <a:xfrm>
              <a:off x="2126363" y="1943150"/>
              <a:ext cx="23175" cy="7925"/>
            </a:xfrm>
            <a:custGeom>
              <a:avLst/>
              <a:gdLst/>
              <a:ahLst/>
              <a:cxnLst/>
              <a:rect l="l" t="t" r="r" b="b"/>
              <a:pathLst>
                <a:path w="927" h="317" extrusionOk="0">
                  <a:moveTo>
                    <a:pt x="680" y="0"/>
                  </a:moveTo>
                  <a:cubicBezTo>
                    <a:pt x="598" y="0"/>
                    <a:pt x="514" y="18"/>
                    <a:pt x="435" y="30"/>
                  </a:cubicBezTo>
                  <a:cubicBezTo>
                    <a:pt x="312" y="51"/>
                    <a:pt x="183" y="78"/>
                    <a:pt x="77" y="143"/>
                  </a:cubicBezTo>
                  <a:cubicBezTo>
                    <a:pt x="0" y="190"/>
                    <a:pt x="22" y="306"/>
                    <a:pt x="114" y="313"/>
                  </a:cubicBezTo>
                  <a:cubicBezTo>
                    <a:pt x="136" y="316"/>
                    <a:pt x="159" y="316"/>
                    <a:pt x="181" y="316"/>
                  </a:cubicBezTo>
                  <a:cubicBezTo>
                    <a:pt x="277" y="316"/>
                    <a:pt x="373" y="300"/>
                    <a:pt x="467" y="291"/>
                  </a:cubicBezTo>
                  <a:cubicBezTo>
                    <a:pt x="588" y="279"/>
                    <a:pt x="709" y="290"/>
                    <a:pt x="822" y="245"/>
                  </a:cubicBezTo>
                  <a:cubicBezTo>
                    <a:pt x="927" y="206"/>
                    <a:pt x="899" y="46"/>
                    <a:pt x="802" y="17"/>
                  </a:cubicBezTo>
                  <a:cubicBezTo>
                    <a:pt x="763" y="5"/>
                    <a:pt x="721" y="0"/>
                    <a:pt x="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 name="Google Shape;2693;p46">
              <a:extLst>
                <a:ext uri="{FF2B5EF4-FFF2-40B4-BE49-F238E27FC236}">
                  <a16:creationId xmlns:a16="http://schemas.microsoft.com/office/drawing/2014/main" id="{BC66AA08-0581-4FD0-A2F0-1303059F0AC9}"/>
                </a:ext>
              </a:extLst>
            </p:cNvPr>
            <p:cNvSpPr/>
            <p:nvPr/>
          </p:nvSpPr>
          <p:spPr>
            <a:xfrm>
              <a:off x="2123713" y="1922675"/>
              <a:ext cx="23000" cy="12225"/>
            </a:xfrm>
            <a:custGeom>
              <a:avLst/>
              <a:gdLst/>
              <a:ahLst/>
              <a:cxnLst/>
              <a:rect l="l" t="t" r="r" b="b"/>
              <a:pathLst>
                <a:path w="920" h="489" extrusionOk="0">
                  <a:moveTo>
                    <a:pt x="740" y="0"/>
                  </a:moveTo>
                  <a:cubicBezTo>
                    <a:pt x="524" y="0"/>
                    <a:pt x="229" y="114"/>
                    <a:pt x="80" y="271"/>
                  </a:cubicBezTo>
                  <a:cubicBezTo>
                    <a:pt x="1" y="355"/>
                    <a:pt x="58" y="489"/>
                    <a:pt x="168" y="489"/>
                  </a:cubicBezTo>
                  <a:cubicBezTo>
                    <a:pt x="176" y="489"/>
                    <a:pt x="184" y="488"/>
                    <a:pt x="193" y="487"/>
                  </a:cubicBezTo>
                  <a:cubicBezTo>
                    <a:pt x="298" y="469"/>
                    <a:pt x="396" y="417"/>
                    <a:pt x="496" y="380"/>
                  </a:cubicBezTo>
                  <a:cubicBezTo>
                    <a:pt x="600" y="343"/>
                    <a:pt x="707" y="317"/>
                    <a:pt x="804" y="262"/>
                  </a:cubicBezTo>
                  <a:cubicBezTo>
                    <a:pt x="919" y="198"/>
                    <a:pt x="890" y="2"/>
                    <a:pt x="746" y="0"/>
                  </a:cubicBezTo>
                  <a:cubicBezTo>
                    <a:pt x="744" y="0"/>
                    <a:pt x="742" y="0"/>
                    <a:pt x="7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 name="Google Shape;2694;p46">
              <a:extLst>
                <a:ext uri="{FF2B5EF4-FFF2-40B4-BE49-F238E27FC236}">
                  <a16:creationId xmlns:a16="http://schemas.microsoft.com/office/drawing/2014/main" id="{D6238BCF-DCA5-4CEC-9A53-55B1E20C3533}"/>
                </a:ext>
              </a:extLst>
            </p:cNvPr>
            <p:cNvSpPr/>
            <p:nvPr/>
          </p:nvSpPr>
          <p:spPr>
            <a:xfrm>
              <a:off x="2120688" y="1903825"/>
              <a:ext cx="21825" cy="12300"/>
            </a:xfrm>
            <a:custGeom>
              <a:avLst/>
              <a:gdLst/>
              <a:ahLst/>
              <a:cxnLst/>
              <a:rect l="l" t="t" r="r" b="b"/>
              <a:pathLst>
                <a:path w="873" h="492" extrusionOk="0">
                  <a:moveTo>
                    <a:pt x="694" y="1"/>
                  </a:moveTo>
                  <a:cubicBezTo>
                    <a:pt x="682" y="1"/>
                    <a:pt x="668" y="2"/>
                    <a:pt x="654" y="7"/>
                  </a:cubicBezTo>
                  <a:cubicBezTo>
                    <a:pt x="527" y="47"/>
                    <a:pt x="402" y="96"/>
                    <a:pt x="282" y="155"/>
                  </a:cubicBezTo>
                  <a:cubicBezTo>
                    <a:pt x="222" y="183"/>
                    <a:pt x="154" y="211"/>
                    <a:pt x="101" y="254"/>
                  </a:cubicBezTo>
                  <a:cubicBezTo>
                    <a:pt x="52" y="292"/>
                    <a:pt x="46" y="323"/>
                    <a:pt x="17" y="376"/>
                  </a:cubicBezTo>
                  <a:cubicBezTo>
                    <a:pt x="0" y="406"/>
                    <a:pt x="12" y="450"/>
                    <a:pt x="48" y="460"/>
                  </a:cubicBezTo>
                  <a:cubicBezTo>
                    <a:pt x="94" y="473"/>
                    <a:pt x="126" y="491"/>
                    <a:pt x="172" y="491"/>
                  </a:cubicBezTo>
                  <a:cubicBezTo>
                    <a:pt x="177" y="491"/>
                    <a:pt x="182" y="491"/>
                    <a:pt x="187" y="491"/>
                  </a:cubicBezTo>
                  <a:cubicBezTo>
                    <a:pt x="252" y="486"/>
                    <a:pt x="322" y="454"/>
                    <a:pt x="382" y="431"/>
                  </a:cubicBezTo>
                  <a:cubicBezTo>
                    <a:pt x="508" y="384"/>
                    <a:pt x="633" y="338"/>
                    <a:pt x="751" y="273"/>
                  </a:cubicBezTo>
                  <a:cubicBezTo>
                    <a:pt x="872" y="204"/>
                    <a:pt x="824" y="1"/>
                    <a:pt x="6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 name="Google Shape;2695;p46">
              <a:extLst>
                <a:ext uri="{FF2B5EF4-FFF2-40B4-BE49-F238E27FC236}">
                  <a16:creationId xmlns:a16="http://schemas.microsoft.com/office/drawing/2014/main" id="{2E37A5FA-C50F-47EF-BFF5-ED7D0A384413}"/>
                </a:ext>
              </a:extLst>
            </p:cNvPr>
            <p:cNvSpPr/>
            <p:nvPr/>
          </p:nvSpPr>
          <p:spPr>
            <a:xfrm>
              <a:off x="2114613" y="1887950"/>
              <a:ext cx="22650" cy="11925"/>
            </a:xfrm>
            <a:custGeom>
              <a:avLst/>
              <a:gdLst/>
              <a:ahLst/>
              <a:cxnLst/>
              <a:rect l="l" t="t" r="r" b="b"/>
              <a:pathLst>
                <a:path w="906" h="477" extrusionOk="0">
                  <a:moveTo>
                    <a:pt x="734" y="1"/>
                  </a:moveTo>
                  <a:cubicBezTo>
                    <a:pt x="642" y="1"/>
                    <a:pt x="560" y="46"/>
                    <a:pt x="470" y="88"/>
                  </a:cubicBezTo>
                  <a:cubicBezTo>
                    <a:pt x="342" y="146"/>
                    <a:pt x="200" y="194"/>
                    <a:pt x="84" y="273"/>
                  </a:cubicBezTo>
                  <a:cubicBezTo>
                    <a:pt x="1" y="329"/>
                    <a:pt x="12" y="470"/>
                    <a:pt x="128" y="475"/>
                  </a:cubicBezTo>
                  <a:cubicBezTo>
                    <a:pt x="138" y="476"/>
                    <a:pt x="149" y="476"/>
                    <a:pt x="159" y="476"/>
                  </a:cubicBezTo>
                  <a:cubicBezTo>
                    <a:pt x="303" y="476"/>
                    <a:pt x="442" y="427"/>
                    <a:pt x="576" y="380"/>
                  </a:cubicBezTo>
                  <a:cubicBezTo>
                    <a:pt x="707" y="333"/>
                    <a:pt x="831" y="288"/>
                    <a:pt x="885" y="151"/>
                  </a:cubicBezTo>
                  <a:cubicBezTo>
                    <a:pt x="906" y="97"/>
                    <a:pt x="866" y="27"/>
                    <a:pt x="812" y="12"/>
                  </a:cubicBezTo>
                  <a:cubicBezTo>
                    <a:pt x="785" y="4"/>
                    <a:pt x="759" y="1"/>
                    <a:pt x="7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 name="Google Shape;2696;p46">
              <a:extLst>
                <a:ext uri="{FF2B5EF4-FFF2-40B4-BE49-F238E27FC236}">
                  <a16:creationId xmlns:a16="http://schemas.microsoft.com/office/drawing/2014/main" id="{BCF5F35F-C158-4B1D-9BA4-804ED913F93E}"/>
                </a:ext>
              </a:extLst>
            </p:cNvPr>
            <p:cNvSpPr/>
            <p:nvPr/>
          </p:nvSpPr>
          <p:spPr>
            <a:xfrm>
              <a:off x="2112838" y="1868200"/>
              <a:ext cx="20600" cy="13750"/>
            </a:xfrm>
            <a:custGeom>
              <a:avLst/>
              <a:gdLst/>
              <a:ahLst/>
              <a:cxnLst/>
              <a:rect l="l" t="t" r="r" b="b"/>
              <a:pathLst>
                <a:path w="824" h="550" extrusionOk="0">
                  <a:moveTo>
                    <a:pt x="658" y="1"/>
                  </a:moveTo>
                  <a:cubicBezTo>
                    <a:pt x="649" y="1"/>
                    <a:pt x="639" y="2"/>
                    <a:pt x="630" y="4"/>
                  </a:cubicBezTo>
                  <a:cubicBezTo>
                    <a:pt x="482" y="44"/>
                    <a:pt x="357" y="136"/>
                    <a:pt x="230" y="221"/>
                  </a:cubicBezTo>
                  <a:cubicBezTo>
                    <a:pt x="135" y="286"/>
                    <a:pt x="17" y="342"/>
                    <a:pt x="1" y="467"/>
                  </a:cubicBezTo>
                  <a:cubicBezTo>
                    <a:pt x="0" y="490"/>
                    <a:pt x="11" y="511"/>
                    <a:pt x="30" y="522"/>
                  </a:cubicBezTo>
                  <a:cubicBezTo>
                    <a:pt x="63" y="542"/>
                    <a:pt x="97" y="550"/>
                    <a:pt x="133" y="550"/>
                  </a:cubicBezTo>
                  <a:cubicBezTo>
                    <a:pt x="219" y="550"/>
                    <a:pt x="311" y="502"/>
                    <a:pt x="389" y="466"/>
                  </a:cubicBezTo>
                  <a:cubicBezTo>
                    <a:pt x="531" y="401"/>
                    <a:pt x="669" y="323"/>
                    <a:pt x="765" y="195"/>
                  </a:cubicBezTo>
                  <a:cubicBezTo>
                    <a:pt x="824" y="117"/>
                    <a:pt x="749" y="1"/>
                    <a:pt x="6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 name="Google Shape;2697;p46">
              <a:extLst>
                <a:ext uri="{FF2B5EF4-FFF2-40B4-BE49-F238E27FC236}">
                  <a16:creationId xmlns:a16="http://schemas.microsoft.com/office/drawing/2014/main" id="{018B79E2-A98B-4B6F-9915-C4B567244331}"/>
                </a:ext>
              </a:extLst>
            </p:cNvPr>
            <p:cNvSpPr/>
            <p:nvPr/>
          </p:nvSpPr>
          <p:spPr>
            <a:xfrm>
              <a:off x="1657363" y="2056050"/>
              <a:ext cx="681275" cy="397875"/>
            </a:xfrm>
            <a:custGeom>
              <a:avLst/>
              <a:gdLst/>
              <a:ahLst/>
              <a:cxnLst/>
              <a:rect l="l" t="t" r="r" b="b"/>
              <a:pathLst>
                <a:path w="27251" h="15915" extrusionOk="0">
                  <a:moveTo>
                    <a:pt x="25524" y="0"/>
                  </a:moveTo>
                  <a:lnTo>
                    <a:pt x="24560" y="392"/>
                  </a:lnTo>
                  <a:cubicBezTo>
                    <a:pt x="19627" y="2395"/>
                    <a:pt x="14663" y="4311"/>
                    <a:pt x="9752" y="6317"/>
                  </a:cubicBezTo>
                  <a:cubicBezTo>
                    <a:pt x="9026" y="6613"/>
                    <a:pt x="8300" y="6910"/>
                    <a:pt x="7574" y="7207"/>
                  </a:cubicBezTo>
                  <a:cubicBezTo>
                    <a:pt x="6084" y="7816"/>
                    <a:pt x="4613" y="8466"/>
                    <a:pt x="3137" y="9111"/>
                  </a:cubicBezTo>
                  <a:cubicBezTo>
                    <a:pt x="2897" y="9216"/>
                    <a:pt x="2658" y="9316"/>
                    <a:pt x="2417" y="9413"/>
                  </a:cubicBezTo>
                  <a:cubicBezTo>
                    <a:pt x="2037" y="9564"/>
                    <a:pt x="1655" y="9708"/>
                    <a:pt x="1264" y="9845"/>
                  </a:cubicBezTo>
                  <a:cubicBezTo>
                    <a:pt x="865" y="9985"/>
                    <a:pt x="166" y="10200"/>
                    <a:pt x="100" y="10701"/>
                  </a:cubicBezTo>
                  <a:cubicBezTo>
                    <a:pt x="1" y="11430"/>
                    <a:pt x="331" y="12423"/>
                    <a:pt x="580" y="13097"/>
                  </a:cubicBezTo>
                  <a:cubicBezTo>
                    <a:pt x="926" y="14035"/>
                    <a:pt x="1462" y="14904"/>
                    <a:pt x="2152" y="15627"/>
                  </a:cubicBezTo>
                  <a:cubicBezTo>
                    <a:pt x="2247" y="15725"/>
                    <a:pt x="2348" y="15824"/>
                    <a:pt x="2473" y="15873"/>
                  </a:cubicBezTo>
                  <a:cubicBezTo>
                    <a:pt x="2551" y="15904"/>
                    <a:pt x="2634" y="15915"/>
                    <a:pt x="2719" y="15915"/>
                  </a:cubicBezTo>
                  <a:cubicBezTo>
                    <a:pt x="2800" y="15915"/>
                    <a:pt x="2882" y="15905"/>
                    <a:pt x="2962" y="15895"/>
                  </a:cubicBezTo>
                  <a:cubicBezTo>
                    <a:pt x="5545" y="15583"/>
                    <a:pt x="8088" y="15008"/>
                    <a:pt x="10554" y="14178"/>
                  </a:cubicBezTo>
                  <a:cubicBezTo>
                    <a:pt x="12581" y="13498"/>
                    <a:pt x="14546" y="12648"/>
                    <a:pt x="16498" y="11771"/>
                  </a:cubicBezTo>
                  <a:cubicBezTo>
                    <a:pt x="20083" y="10161"/>
                    <a:pt x="27251" y="6008"/>
                    <a:pt x="27232" y="5815"/>
                  </a:cubicBezTo>
                  <a:cubicBezTo>
                    <a:pt x="27221" y="5714"/>
                    <a:pt x="25880" y="4001"/>
                    <a:pt x="25822" y="3803"/>
                  </a:cubicBezTo>
                  <a:cubicBezTo>
                    <a:pt x="25758" y="3584"/>
                    <a:pt x="25790" y="3349"/>
                    <a:pt x="25811" y="3122"/>
                  </a:cubicBezTo>
                  <a:cubicBezTo>
                    <a:pt x="25913" y="2072"/>
                    <a:pt x="25816" y="1013"/>
                    <a:pt x="25524"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4" name="Google Shape;2698;p46">
              <a:extLst>
                <a:ext uri="{FF2B5EF4-FFF2-40B4-BE49-F238E27FC236}">
                  <a16:creationId xmlns:a16="http://schemas.microsoft.com/office/drawing/2014/main" id="{F2D9E45A-7C76-4A1E-BBD7-A5BDD10EFC77}"/>
                </a:ext>
              </a:extLst>
            </p:cNvPr>
            <p:cNvSpPr/>
            <p:nvPr/>
          </p:nvSpPr>
          <p:spPr>
            <a:xfrm>
              <a:off x="1717763" y="2065850"/>
              <a:ext cx="589650" cy="293875"/>
            </a:xfrm>
            <a:custGeom>
              <a:avLst/>
              <a:gdLst/>
              <a:ahLst/>
              <a:cxnLst/>
              <a:rect l="l" t="t" r="r" b="b"/>
              <a:pathLst>
                <a:path w="23586" h="11755" extrusionOk="0">
                  <a:moveTo>
                    <a:pt x="22143" y="0"/>
                  </a:moveTo>
                  <a:lnTo>
                    <a:pt x="22143" y="0"/>
                  </a:lnTo>
                  <a:cubicBezTo>
                    <a:pt x="21226" y="372"/>
                    <a:pt x="20307" y="742"/>
                    <a:pt x="19388" y="1110"/>
                  </a:cubicBezTo>
                  <a:cubicBezTo>
                    <a:pt x="19300" y="1146"/>
                    <a:pt x="19210" y="1181"/>
                    <a:pt x="19121" y="1215"/>
                  </a:cubicBezTo>
                  <a:lnTo>
                    <a:pt x="17864" y="1717"/>
                  </a:lnTo>
                  <a:cubicBezTo>
                    <a:pt x="17761" y="1758"/>
                    <a:pt x="17660" y="1799"/>
                    <a:pt x="17559" y="1839"/>
                  </a:cubicBezTo>
                  <a:cubicBezTo>
                    <a:pt x="17373" y="1914"/>
                    <a:pt x="17186" y="1987"/>
                    <a:pt x="16999" y="2061"/>
                  </a:cubicBezTo>
                  <a:cubicBezTo>
                    <a:pt x="16903" y="2099"/>
                    <a:pt x="16805" y="2138"/>
                    <a:pt x="16707" y="2177"/>
                  </a:cubicBezTo>
                  <a:cubicBezTo>
                    <a:pt x="16418" y="2291"/>
                    <a:pt x="16130" y="2407"/>
                    <a:pt x="15840" y="2520"/>
                  </a:cubicBezTo>
                  <a:lnTo>
                    <a:pt x="15581" y="2625"/>
                  </a:lnTo>
                  <a:cubicBezTo>
                    <a:pt x="14954" y="2873"/>
                    <a:pt x="14326" y="3122"/>
                    <a:pt x="13700" y="3370"/>
                  </a:cubicBezTo>
                  <a:cubicBezTo>
                    <a:pt x="13608" y="3406"/>
                    <a:pt x="13517" y="3443"/>
                    <a:pt x="13424" y="3480"/>
                  </a:cubicBezTo>
                  <a:cubicBezTo>
                    <a:pt x="12726" y="3757"/>
                    <a:pt x="12030" y="4034"/>
                    <a:pt x="11334" y="4311"/>
                  </a:cubicBezTo>
                  <a:cubicBezTo>
                    <a:pt x="11244" y="4348"/>
                    <a:pt x="11154" y="4383"/>
                    <a:pt x="11063" y="4420"/>
                  </a:cubicBezTo>
                  <a:cubicBezTo>
                    <a:pt x="10568" y="4618"/>
                    <a:pt x="10073" y="4817"/>
                    <a:pt x="9579" y="5015"/>
                  </a:cubicBezTo>
                  <a:lnTo>
                    <a:pt x="9046" y="5230"/>
                  </a:lnTo>
                  <a:cubicBezTo>
                    <a:pt x="8476" y="5461"/>
                    <a:pt x="7906" y="5692"/>
                    <a:pt x="7336" y="5925"/>
                  </a:cubicBezTo>
                  <a:cubicBezTo>
                    <a:pt x="6610" y="6221"/>
                    <a:pt x="5883" y="6518"/>
                    <a:pt x="5158" y="6815"/>
                  </a:cubicBezTo>
                  <a:cubicBezTo>
                    <a:pt x="3667" y="7424"/>
                    <a:pt x="2196" y="8074"/>
                    <a:pt x="721" y="8718"/>
                  </a:cubicBezTo>
                  <a:cubicBezTo>
                    <a:pt x="481" y="8824"/>
                    <a:pt x="242" y="8923"/>
                    <a:pt x="0" y="9021"/>
                  </a:cubicBezTo>
                  <a:cubicBezTo>
                    <a:pt x="395" y="9681"/>
                    <a:pt x="879" y="10282"/>
                    <a:pt x="1489" y="10747"/>
                  </a:cubicBezTo>
                  <a:cubicBezTo>
                    <a:pt x="2156" y="11253"/>
                    <a:pt x="2994" y="11571"/>
                    <a:pt x="3821" y="11571"/>
                  </a:cubicBezTo>
                  <a:cubicBezTo>
                    <a:pt x="4166" y="11571"/>
                    <a:pt x="4509" y="11516"/>
                    <a:pt x="4837" y="11396"/>
                  </a:cubicBezTo>
                  <a:cubicBezTo>
                    <a:pt x="4910" y="11370"/>
                    <a:pt x="4984" y="11339"/>
                    <a:pt x="5061" y="11339"/>
                  </a:cubicBezTo>
                  <a:cubicBezTo>
                    <a:pt x="5068" y="11339"/>
                    <a:pt x="5074" y="11339"/>
                    <a:pt x="5080" y="11340"/>
                  </a:cubicBezTo>
                  <a:cubicBezTo>
                    <a:pt x="5172" y="11345"/>
                    <a:pt x="5254" y="11396"/>
                    <a:pt x="5335" y="11440"/>
                  </a:cubicBezTo>
                  <a:cubicBezTo>
                    <a:pt x="5733" y="11659"/>
                    <a:pt x="6179" y="11755"/>
                    <a:pt x="6633" y="11755"/>
                  </a:cubicBezTo>
                  <a:cubicBezTo>
                    <a:pt x="7142" y="11755"/>
                    <a:pt x="7660" y="11635"/>
                    <a:pt x="8127" y="11434"/>
                  </a:cubicBezTo>
                  <a:cubicBezTo>
                    <a:pt x="8904" y="11099"/>
                    <a:pt x="9575" y="10567"/>
                    <a:pt x="10222" y="10017"/>
                  </a:cubicBezTo>
                  <a:cubicBezTo>
                    <a:pt x="10313" y="9942"/>
                    <a:pt x="10402" y="9864"/>
                    <a:pt x="10490" y="9788"/>
                  </a:cubicBezTo>
                  <a:cubicBezTo>
                    <a:pt x="10585" y="9794"/>
                    <a:pt x="10678" y="9798"/>
                    <a:pt x="10773" y="9801"/>
                  </a:cubicBezTo>
                  <a:cubicBezTo>
                    <a:pt x="10904" y="9806"/>
                    <a:pt x="11034" y="9808"/>
                    <a:pt x="11165" y="9808"/>
                  </a:cubicBezTo>
                  <a:cubicBezTo>
                    <a:pt x="11426" y="9808"/>
                    <a:pt x="11688" y="9799"/>
                    <a:pt x="11948" y="9781"/>
                  </a:cubicBezTo>
                  <a:cubicBezTo>
                    <a:pt x="12033" y="9775"/>
                    <a:pt x="12118" y="9770"/>
                    <a:pt x="12203" y="9762"/>
                  </a:cubicBezTo>
                  <a:cubicBezTo>
                    <a:pt x="12762" y="9711"/>
                    <a:pt x="13317" y="9623"/>
                    <a:pt x="13863" y="9495"/>
                  </a:cubicBezTo>
                  <a:cubicBezTo>
                    <a:pt x="13956" y="9473"/>
                    <a:pt x="14050" y="9450"/>
                    <a:pt x="14143" y="9425"/>
                  </a:cubicBezTo>
                  <a:cubicBezTo>
                    <a:pt x="14896" y="9231"/>
                    <a:pt x="15628" y="8962"/>
                    <a:pt x="16327" y="8624"/>
                  </a:cubicBezTo>
                  <a:cubicBezTo>
                    <a:pt x="16405" y="8587"/>
                    <a:pt x="16484" y="8549"/>
                    <a:pt x="16560" y="8509"/>
                  </a:cubicBezTo>
                  <a:cubicBezTo>
                    <a:pt x="17172" y="8198"/>
                    <a:pt x="17754" y="7833"/>
                    <a:pt x="18300" y="7417"/>
                  </a:cubicBezTo>
                  <a:cubicBezTo>
                    <a:pt x="18371" y="7363"/>
                    <a:pt x="18441" y="7308"/>
                    <a:pt x="18510" y="7252"/>
                  </a:cubicBezTo>
                  <a:cubicBezTo>
                    <a:pt x="18883" y="6953"/>
                    <a:pt x="19236" y="6629"/>
                    <a:pt x="19566" y="6282"/>
                  </a:cubicBezTo>
                  <a:cubicBezTo>
                    <a:pt x="19610" y="6237"/>
                    <a:pt x="19652" y="6192"/>
                    <a:pt x="19693" y="6146"/>
                  </a:cubicBezTo>
                  <a:cubicBezTo>
                    <a:pt x="19712" y="6126"/>
                    <a:pt x="19730" y="6106"/>
                    <a:pt x="19749" y="6085"/>
                  </a:cubicBezTo>
                  <a:cubicBezTo>
                    <a:pt x="19884" y="5935"/>
                    <a:pt x="20021" y="5779"/>
                    <a:pt x="20198" y="5683"/>
                  </a:cubicBezTo>
                  <a:cubicBezTo>
                    <a:pt x="20363" y="5596"/>
                    <a:pt x="20545" y="5570"/>
                    <a:pt x="20732" y="5570"/>
                  </a:cubicBezTo>
                  <a:cubicBezTo>
                    <a:pt x="20911" y="5570"/>
                    <a:pt x="21094" y="5594"/>
                    <a:pt x="21272" y="5613"/>
                  </a:cubicBezTo>
                  <a:cubicBezTo>
                    <a:pt x="21501" y="5637"/>
                    <a:pt x="21732" y="5649"/>
                    <a:pt x="21962" y="5649"/>
                  </a:cubicBezTo>
                  <a:cubicBezTo>
                    <a:pt x="22509" y="5649"/>
                    <a:pt x="23054" y="5581"/>
                    <a:pt x="23586" y="5449"/>
                  </a:cubicBezTo>
                  <a:cubicBezTo>
                    <a:pt x="23564" y="4731"/>
                    <a:pt x="22934" y="4083"/>
                    <a:pt x="22215" y="4041"/>
                  </a:cubicBezTo>
                  <a:cubicBezTo>
                    <a:pt x="22390" y="3449"/>
                    <a:pt x="22101" y="2754"/>
                    <a:pt x="21559" y="2458"/>
                  </a:cubicBezTo>
                  <a:cubicBezTo>
                    <a:pt x="22183" y="1830"/>
                    <a:pt x="22375" y="850"/>
                    <a:pt x="22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5" name="Google Shape;2699;p46">
              <a:extLst>
                <a:ext uri="{FF2B5EF4-FFF2-40B4-BE49-F238E27FC236}">
                  <a16:creationId xmlns:a16="http://schemas.microsoft.com/office/drawing/2014/main" id="{BA44B893-C38C-4C8B-B96F-8FFE5EB551A2}"/>
                </a:ext>
              </a:extLst>
            </p:cNvPr>
            <p:cNvSpPr/>
            <p:nvPr/>
          </p:nvSpPr>
          <p:spPr>
            <a:xfrm>
              <a:off x="1828463" y="2253250"/>
              <a:ext cx="74075" cy="69225"/>
            </a:xfrm>
            <a:custGeom>
              <a:avLst/>
              <a:gdLst/>
              <a:ahLst/>
              <a:cxnLst/>
              <a:rect l="l" t="t" r="r" b="b"/>
              <a:pathLst>
                <a:path w="2963" h="2769" extrusionOk="0">
                  <a:moveTo>
                    <a:pt x="1618" y="0"/>
                  </a:moveTo>
                  <a:cubicBezTo>
                    <a:pt x="1210" y="0"/>
                    <a:pt x="808" y="192"/>
                    <a:pt x="540" y="507"/>
                  </a:cubicBezTo>
                  <a:cubicBezTo>
                    <a:pt x="167" y="946"/>
                    <a:pt x="1" y="1548"/>
                    <a:pt x="297" y="2080"/>
                  </a:cubicBezTo>
                  <a:cubicBezTo>
                    <a:pt x="540" y="2514"/>
                    <a:pt x="1010" y="2769"/>
                    <a:pt x="1495" y="2769"/>
                  </a:cubicBezTo>
                  <a:cubicBezTo>
                    <a:pt x="1598" y="2769"/>
                    <a:pt x="1701" y="2757"/>
                    <a:pt x="1802" y="2734"/>
                  </a:cubicBezTo>
                  <a:cubicBezTo>
                    <a:pt x="2366" y="2604"/>
                    <a:pt x="2877" y="2126"/>
                    <a:pt x="2940" y="1537"/>
                  </a:cubicBezTo>
                  <a:cubicBezTo>
                    <a:pt x="2962" y="1322"/>
                    <a:pt x="2913" y="1112"/>
                    <a:pt x="2816" y="920"/>
                  </a:cubicBezTo>
                  <a:cubicBezTo>
                    <a:pt x="2707" y="511"/>
                    <a:pt x="2397" y="185"/>
                    <a:pt x="1994" y="57"/>
                  </a:cubicBezTo>
                  <a:cubicBezTo>
                    <a:pt x="1871" y="18"/>
                    <a:pt x="1744" y="0"/>
                    <a:pt x="16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6" name="Google Shape;2700;p46">
              <a:extLst>
                <a:ext uri="{FF2B5EF4-FFF2-40B4-BE49-F238E27FC236}">
                  <a16:creationId xmlns:a16="http://schemas.microsoft.com/office/drawing/2014/main" id="{B34F0BFB-DBE7-488E-831F-664166764597}"/>
                </a:ext>
              </a:extLst>
            </p:cNvPr>
            <p:cNvSpPr/>
            <p:nvPr/>
          </p:nvSpPr>
          <p:spPr>
            <a:xfrm>
              <a:off x="1844838" y="2267900"/>
              <a:ext cx="46150" cy="41250"/>
            </a:xfrm>
            <a:custGeom>
              <a:avLst/>
              <a:gdLst/>
              <a:ahLst/>
              <a:cxnLst/>
              <a:rect l="l" t="t" r="r" b="b"/>
              <a:pathLst>
                <a:path w="1846" h="1650" extrusionOk="0">
                  <a:moveTo>
                    <a:pt x="948" y="1"/>
                  </a:moveTo>
                  <a:cubicBezTo>
                    <a:pt x="864" y="1"/>
                    <a:pt x="780" y="14"/>
                    <a:pt x="698" y="42"/>
                  </a:cubicBezTo>
                  <a:cubicBezTo>
                    <a:pt x="487" y="81"/>
                    <a:pt x="300" y="203"/>
                    <a:pt x="178" y="381"/>
                  </a:cubicBezTo>
                  <a:cubicBezTo>
                    <a:pt x="47" y="573"/>
                    <a:pt x="1" y="811"/>
                    <a:pt x="52" y="1039"/>
                  </a:cubicBezTo>
                  <a:cubicBezTo>
                    <a:pt x="128" y="1383"/>
                    <a:pt x="453" y="1610"/>
                    <a:pt x="790" y="1645"/>
                  </a:cubicBezTo>
                  <a:cubicBezTo>
                    <a:pt x="820" y="1648"/>
                    <a:pt x="850" y="1650"/>
                    <a:pt x="880" y="1650"/>
                  </a:cubicBezTo>
                  <a:cubicBezTo>
                    <a:pt x="1399" y="1650"/>
                    <a:pt x="1845" y="1180"/>
                    <a:pt x="1745" y="649"/>
                  </a:cubicBezTo>
                  <a:cubicBezTo>
                    <a:pt x="1669" y="251"/>
                    <a:pt x="1313" y="1"/>
                    <a:pt x="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7" name="Google Shape;2701;p46">
              <a:extLst>
                <a:ext uri="{FF2B5EF4-FFF2-40B4-BE49-F238E27FC236}">
                  <a16:creationId xmlns:a16="http://schemas.microsoft.com/office/drawing/2014/main" id="{443B3349-F478-405E-A5E4-EA57815232E1}"/>
                </a:ext>
              </a:extLst>
            </p:cNvPr>
            <p:cNvSpPr/>
            <p:nvPr/>
          </p:nvSpPr>
          <p:spPr>
            <a:xfrm>
              <a:off x="1852063" y="2282950"/>
              <a:ext cx="18025" cy="16600"/>
            </a:xfrm>
            <a:custGeom>
              <a:avLst/>
              <a:gdLst/>
              <a:ahLst/>
              <a:cxnLst/>
              <a:rect l="l" t="t" r="r" b="b"/>
              <a:pathLst>
                <a:path w="721" h="664" extrusionOk="0">
                  <a:moveTo>
                    <a:pt x="356" y="0"/>
                  </a:moveTo>
                  <a:cubicBezTo>
                    <a:pt x="252" y="0"/>
                    <a:pt x="149" y="50"/>
                    <a:pt x="79" y="139"/>
                  </a:cubicBezTo>
                  <a:cubicBezTo>
                    <a:pt x="5" y="233"/>
                    <a:pt x="0" y="354"/>
                    <a:pt x="45" y="455"/>
                  </a:cubicBezTo>
                  <a:cubicBezTo>
                    <a:pt x="47" y="464"/>
                    <a:pt x="50" y="473"/>
                    <a:pt x="54" y="482"/>
                  </a:cubicBezTo>
                  <a:cubicBezTo>
                    <a:pt x="114" y="598"/>
                    <a:pt x="236" y="663"/>
                    <a:pt x="358" y="663"/>
                  </a:cubicBezTo>
                  <a:cubicBezTo>
                    <a:pt x="434" y="663"/>
                    <a:pt x="510" y="639"/>
                    <a:pt x="573" y="586"/>
                  </a:cubicBezTo>
                  <a:cubicBezTo>
                    <a:pt x="720" y="463"/>
                    <a:pt x="716" y="237"/>
                    <a:pt x="588" y="102"/>
                  </a:cubicBezTo>
                  <a:cubicBezTo>
                    <a:pt x="522" y="33"/>
                    <a:pt x="439" y="0"/>
                    <a:pt x="3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 name="Google Shape;2702;p46">
              <a:extLst>
                <a:ext uri="{FF2B5EF4-FFF2-40B4-BE49-F238E27FC236}">
                  <a16:creationId xmlns:a16="http://schemas.microsoft.com/office/drawing/2014/main" id="{C170D997-5488-422F-A0CD-AF31F7BFE679}"/>
                </a:ext>
              </a:extLst>
            </p:cNvPr>
            <p:cNvSpPr/>
            <p:nvPr/>
          </p:nvSpPr>
          <p:spPr>
            <a:xfrm>
              <a:off x="1881438" y="2228225"/>
              <a:ext cx="18875" cy="20650"/>
            </a:xfrm>
            <a:custGeom>
              <a:avLst/>
              <a:gdLst/>
              <a:ahLst/>
              <a:cxnLst/>
              <a:rect l="l" t="t" r="r" b="b"/>
              <a:pathLst>
                <a:path w="755" h="826" extrusionOk="0">
                  <a:moveTo>
                    <a:pt x="413" y="0"/>
                  </a:moveTo>
                  <a:cubicBezTo>
                    <a:pt x="337" y="0"/>
                    <a:pt x="261" y="28"/>
                    <a:pt x="201" y="81"/>
                  </a:cubicBezTo>
                  <a:cubicBezTo>
                    <a:pt x="80" y="188"/>
                    <a:pt x="10" y="383"/>
                    <a:pt x="4" y="542"/>
                  </a:cubicBezTo>
                  <a:cubicBezTo>
                    <a:pt x="1" y="652"/>
                    <a:pt x="63" y="754"/>
                    <a:pt x="164" y="801"/>
                  </a:cubicBezTo>
                  <a:cubicBezTo>
                    <a:pt x="199" y="817"/>
                    <a:pt x="241" y="826"/>
                    <a:pt x="282" y="826"/>
                  </a:cubicBezTo>
                  <a:cubicBezTo>
                    <a:pt x="349" y="826"/>
                    <a:pt x="417" y="803"/>
                    <a:pt x="462" y="755"/>
                  </a:cubicBezTo>
                  <a:cubicBezTo>
                    <a:pt x="558" y="655"/>
                    <a:pt x="658" y="530"/>
                    <a:pt x="707" y="401"/>
                  </a:cubicBezTo>
                  <a:cubicBezTo>
                    <a:pt x="754" y="278"/>
                    <a:pt x="690" y="110"/>
                    <a:pt x="577" y="45"/>
                  </a:cubicBezTo>
                  <a:cubicBezTo>
                    <a:pt x="526" y="15"/>
                    <a:pt x="469" y="0"/>
                    <a:pt x="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 name="Google Shape;2703;p46">
              <a:extLst>
                <a:ext uri="{FF2B5EF4-FFF2-40B4-BE49-F238E27FC236}">
                  <a16:creationId xmlns:a16="http://schemas.microsoft.com/office/drawing/2014/main" id="{C236CB18-5E7F-4327-ACF6-2FA7FF50D23B}"/>
                </a:ext>
              </a:extLst>
            </p:cNvPr>
            <p:cNvSpPr/>
            <p:nvPr/>
          </p:nvSpPr>
          <p:spPr>
            <a:xfrm>
              <a:off x="1896188" y="2248500"/>
              <a:ext cx="25875" cy="19275"/>
            </a:xfrm>
            <a:custGeom>
              <a:avLst/>
              <a:gdLst/>
              <a:ahLst/>
              <a:cxnLst/>
              <a:rect l="l" t="t" r="r" b="b"/>
              <a:pathLst>
                <a:path w="1035" h="771" extrusionOk="0">
                  <a:moveTo>
                    <a:pt x="668" y="0"/>
                  </a:moveTo>
                  <a:cubicBezTo>
                    <a:pt x="565" y="0"/>
                    <a:pt x="472" y="37"/>
                    <a:pt x="377" y="83"/>
                  </a:cubicBezTo>
                  <a:cubicBezTo>
                    <a:pt x="268" y="137"/>
                    <a:pt x="152" y="195"/>
                    <a:pt x="90" y="306"/>
                  </a:cubicBezTo>
                  <a:cubicBezTo>
                    <a:pt x="0" y="464"/>
                    <a:pt x="57" y="711"/>
                    <a:pt x="256" y="757"/>
                  </a:cubicBezTo>
                  <a:cubicBezTo>
                    <a:pt x="297" y="766"/>
                    <a:pt x="335" y="771"/>
                    <a:pt x="372" y="771"/>
                  </a:cubicBezTo>
                  <a:cubicBezTo>
                    <a:pt x="477" y="771"/>
                    <a:pt x="570" y="736"/>
                    <a:pt x="678" y="694"/>
                  </a:cubicBezTo>
                  <a:cubicBezTo>
                    <a:pt x="803" y="645"/>
                    <a:pt x="899" y="577"/>
                    <a:pt x="974" y="463"/>
                  </a:cubicBezTo>
                  <a:cubicBezTo>
                    <a:pt x="1030" y="373"/>
                    <a:pt x="1035" y="259"/>
                    <a:pt x="986" y="165"/>
                  </a:cubicBezTo>
                  <a:cubicBezTo>
                    <a:pt x="934" y="64"/>
                    <a:pt x="844" y="23"/>
                    <a:pt x="737" y="6"/>
                  </a:cubicBezTo>
                  <a:cubicBezTo>
                    <a:pt x="714" y="2"/>
                    <a:pt x="691" y="0"/>
                    <a:pt x="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 name="Google Shape;2704;p46">
              <a:extLst>
                <a:ext uri="{FF2B5EF4-FFF2-40B4-BE49-F238E27FC236}">
                  <a16:creationId xmlns:a16="http://schemas.microsoft.com/office/drawing/2014/main" id="{3F3B4499-1ED3-4956-BFAF-C7206D5FFC0C}"/>
                </a:ext>
              </a:extLst>
            </p:cNvPr>
            <p:cNvSpPr/>
            <p:nvPr/>
          </p:nvSpPr>
          <p:spPr>
            <a:xfrm>
              <a:off x="1911088" y="2279825"/>
              <a:ext cx="24475" cy="16325"/>
            </a:xfrm>
            <a:custGeom>
              <a:avLst/>
              <a:gdLst/>
              <a:ahLst/>
              <a:cxnLst/>
              <a:rect l="l" t="t" r="r" b="b"/>
              <a:pathLst>
                <a:path w="979" h="653" extrusionOk="0">
                  <a:moveTo>
                    <a:pt x="310" y="0"/>
                  </a:moveTo>
                  <a:cubicBezTo>
                    <a:pt x="195" y="3"/>
                    <a:pt x="94" y="56"/>
                    <a:pt x="45" y="163"/>
                  </a:cubicBezTo>
                  <a:cubicBezTo>
                    <a:pt x="1" y="259"/>
                    <a:pt x="11" y="393"/>
                    <a:pt x="92" y="470"/>
                  </a:cubicBezTo>
                  <a:cubicBezTo>
                    <a:pt x="173" y="546"/>
                    <a:pt x="281" y="594"/>
                    <a:pt x="392" y="621"/>
                  </a:cubicBezTo>
                  <a:cubicBezTo>
                    <a:pt x="458" y="637"/>
                    <a:pt x="535" y="652"/>
                    <a:pt x="609" y="652"/>
                  </a:cubicBezTo>
                  <a:cubicBezTo>
                    <a:pt x="678" y="652"/>
                    <a:pt x="746" y="639"/>
                    <a:pt x="802" y="601"/>
                  </a:cubicBezTo>
                  <a:cubicBezTo>
                    <a:pt x="909" y="528"/>
                    <a:pt x="979" y="433"/>
                    <a:pt x="968" y="296"/>
                  </a:cubicBezTo>
                  <a:cubicBezTo>
                    <a:pt x="957" y="169"/>
                    <a:pt x="872" y="60"/>
                    <a:pt x="751" y="20"/>
                  </a:cubicBezTo>
                  <a:cubicBezTo>
                    <a:pt x="710" y="7"/>
                    <a:pt x="670" y="2"/>
                    <a:pt x="630" y="2"/>
                  </a:cubicBezTo>
                  <a:cubicBezTo>
                    <a:pt x="598" y="2"/>
                    <a:pt x="567" y="5"/>
                    <a:pt x="535" y="10"/>
                  </a:cubicBezTo>
                  <a:cubicBezTo>
                    <a:pt x="522" y="11"/>
                    <a:pt x="508" y="14"/>
                    <a:pt x="496" y="17"/>
                  </a:cubicBezTo>
                  <a:cubicBezTo>
                    <a:pt x="468" y="17"/>
                    <a:pt x="441" y="15"/>
                    <a:pt x="413" y="14"/>
                  </a:cubicBezTo>
                  <a:lnTo>
                    <a:pt x="404" y="14"/>
                  </a:lnTo>
                  <a:cubicBezTo>
                    <a:pt x="372" y="6"/>
                    <a:pt x="341" y="1"/>
                    <a:pt x="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1" name="Google Shape;2705;p46">
              <a:extLst>
                <a:ext uri="{FF2B5EF4-FFF2-40B4-BE49-F238E27FC236}">
                  <a16:creationId xmlns:a16="http://schemas.microsoft.com/office/drawing/2014/main" id="{65E395E7-6ADE-4A16-80E8-157FA96F07CD}"/>
                </a:ext>
              </a:extLst>
            </p:cNvPr>
            <p:cNvSpPr/>
            <p:nvPr/>
          </p:nvSpPr>
          <p:spPr>
            <a:xfrm>
              <a:off x="1939688" y="2191225"/>
              <a:ext cx="50100" cy="181600"/>
            </a:xfrm>
            <a:custGeom>
              <a:avLst/>
              <a:gdLst/>
              <a:ahLst/>
              <a:cxnLst/>
              <a:rect l="l" t="t" r="r" b="b"/>
              <a:pathLst>
                <a:path w="2004" h="7264" extrusionOk="0">
                  <a:moveTo>
                    <a:pt x="702" y="0"/>
                  </a:moveTo>
                  <a:lnTo>
                    <a:pt x="169" y="215"/>
                  </a:lnTo>
                  <a:cubicBezTo>
                    <a:pt x="996" y="1076"/>
                    <a:pt x="1420" y="2481"/>
                    <a:pt x="1487" y="3593"/>
                  </a:cubicBezTo>
                  <a:cubicBezTo>
                    <a:pt x="1514" y="4066"/>
                    <a:pt x="1466" y="4543"/>
                    <a:pt x="1346" y="5002"/>
                  </a:cubicBezTo>
                  <a:cubicBezTo>
                    <a:pt x="1136" y="5809"/>
                    <a:pt x="703" y="6556"/>
                    <a:pt x="65" y="7108"/>
                  </a:cubicBezTo>
                  <a:cubicBezTo>
                    <a:pt x="0" y="7164"/>
                    <a:pt x="56" y="7264"/>
                    <a:pt x="127" y="7264"/>
                  </a:cubicBezTo>
                  <a:cubicBezTo>
                    <a:pt x="140" y="7264"/>
                    <a:pt x="154" y="7261"/>
                    <a:pt x="167" y="7253"/>
                  </a:cubicBezTo>
                  <a:cubicBezTo>
                    <a:pt x="1135" y="6720"/>
                    <a:pt x="1693" y="5809"/>
                    <a:pt x="1896" y="4786"/>
                  </a:cubicBezTo>
                  <a:cubicBezTo>
                    <a:pt x="1977" y="4368"/>
                    <a:pt x="2003" y="3943"/>
                    <a:pt x="1974" y="3520"/>
                  </a:cubicBezTo>
                  <a:cubicBezTo>
                    <a:pt x="1972" y="3490"/>
                    <a:pt x="1969" y="3461"/>
                    <a:pt x="1967" y="3431"/>
                  </a:cubicBezTo>
                  <a:cubicBezTo>
                    <a:pt x="1959" y="3331"/>
                    <a:pt x="1948" y="3229"/>
                    <a:pt x="1936" y="3125"/>
                  </a:cubicBezTo>
                  <a:cubicBezTo>
                    <a:pt x="1850" y="2435"/>
                    <a:pt x="1657" y="1690"/>
                    <a:pt x="1341" y="1021"/>
                  </a:cubicBezTo>
                  <a:cubicBezTo>
                    <a:pt x="1302" y="937"/>
                    <a:pt x="1260" y="854"/>
                    <a:pt x="1216" y="772"/>
                  </a:cubicBezTo>
                  <a:cubicBezTo>
                    <a:pt x="1071" y="498"/>
                    <a:pt x="898" y="240"/>
                    <a:pt x="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2" name="Google Shape;2706;p46">
              <a:extLst>
                <a:ext uri="{FF2B5EF4-FFF2-40B4-BE49-F238E27FC236}">
                  <a16:creationId xmlns:a16="http://schemas.microsoft.com/office/drawing/2014/main" id="{6FC40B6F-7C4A-4168-905C-EF3B2010A417}"/>
                </a:ext>
              </a:extLst>
            </p:cNvPr>
            <p:cNvSpPr/>
            <p:nvPr/>
          </p:nvSpPr>
          <p:spPr>
            <a:xfrm>
              <a:off x="1966938" y="2173650"/>
              <a:ext cx="58100" cy="163425"/>
            </a:xfrm>
            <a:custGeom>
              <a:avLst/>
              <a:gdLst/>
              <a:ahLst/>
              <a:cxnLst/>
              <a:rect l="l" t="t" r="r" b="b"/>
              <a:pathLst>
                <a:path w="2324" h="6537" extrusionOk="0">
                  <a:moveTo>
                    <a:pt x="1368" y="0"/>
                  </a:moveTo>
                  <a:cubicBezTo>
                    <a:pt x="1277" y="36"/>
                    <a:pt x="1186" y="72"/>
                    <a:pt x="1096" y="108"/>
                  </a:cubicBezTo>
                  <a:cubicBezTo>
                    <a:pt x="1103" y="240"/>
                    <a:pt x="1085" y="371"/>
                    <a:pt x="1043" y="496"/>
                  </a:cubicBezTo>
                  <a:cubicBezTo>
                    <a:pt x="893" y="937"/>
                    <a:pt x="512" y="1243"/>
                    <a:pt x="126" y="1475"/>
                  </a:cubicBezTo>
                  <a:lnTo>
                    <a:pt x="120" y="1478"/>
                  </a:lnTo>
                  <a:cubicBezTo>
                    <a:pt x="0" y="1549"/>
                    <a:pt x="48" y="1735"/>
                    <a:pt x="181" y="1735"/>
                  </a:cubicBezTo>
                  <a:cubicBezTo>
                    <a:pt x="191" y="1735"/>
                    <a:pt x="201" y="1734"/>
                    <a:pt x="212" y="1732"/>
                  </a:cubicBezTo>
                  <a:lnTo>
                    <a:pt x="251" y="1724"/>
                  </a:lnTo>
                  <a:cubicBezTo>
                    <a:pt x="450" y="1684"/>
                    <a:pt x="643" y="1657"/>
                    <a:pt x="825" y="1657"/>
                  </a:cubicBezTo>
                  <a:cubicBezTo>
                    <a:pt x="1258" y="1657"/>
                    <a:pt x="1627" y="1811"/>
                    <a:pt x="1872" y="2316"/>
                  </a:cubicBezTo>
                  <a:cubicBezTo>
                    <a:pt x="2304" y="3205"/>
                    <a:pt x="1614" y="3653"/>
                    <a:pt x="846" y="3828"/>
                  </a:cubicBezTo>
                  <a:cubicBezTo>
                    <a:pt x="814" y="3835"/>
                    <a:pt x="782" y="3843"/>
                    <a:pt x="751" y="3849"/>
                  </a:cubicBezTo>
                  <a:cubicBezTo>
                    <a:pt x="630" y="3872"/>
                    <a:pt x="616" y="4062"/>
                    <a:pt x="740" y="4095"/>
                  </a:cubicBezTo>
                  <a:cubicBezTo>
                    <a:pt x="786" y="4106"/>
                    <a:pt x="832" y="4119"/>
                    <a:pt x="876" y="4134"/>
                  </a:cubicBezTo>
                  <a:cubicBezTo>
                    <a:pt x="1339" y="4279"/>
                    <a:pt x="1749" y="4549"/>
                    <a:pt x="1920" y="5031"/>
                  </a:cubicBezTo>
                  <a:cubicBezTo>
                    <a:pt x="1970" y="5171"/>
                    <a:pt x="1990" y="5320"/>
                    <a:pt x="1980" y="5468"/>
                  </a:cubicBezTo>
                  <a:cubicBezTo>
                    <a:pt x="1949" y="5957"/>
                    <a:pt x="1604" y="6404"/>
                    <a:pt x="1087" y="6404"/>
                  </a:cubicBezTo>
                  <a:cubicBezTo>
                    <a:pt x="1012" y="6404"/>
                    <a:pt x="934" y="6395"/>
                    <a:pt x="853" y="6375"/>
                  </a:cubicBezTo>
                  <a:cubicBezTo>
                    <a:pt x="847" y="6374"/>
                    <a:pt x="842" y="6373"/>
                    <a:pt x="838" y="6373"/>
                  </a:cubicBezTo>
                  <a:cubicBezTo>
                    <a:pt x="780" y="6373"/>
                    <a:pt x="755" y="6462"/>
                    <a:pt x="819" y="6482"/>
                  </a:cubicBezTo>
                  <a:cubicBezTo>
                    <a:pt x="939" y="6519"/>
                    <a:pt x="1058" y="6536"/>
                    <a:pt x="1173" y="6536"/>
                  </a:cubicBezTo>
                  <a:cubicBezTo>
                    <a:pt x="1706" y="6536"/>
                    <a:pt x="2160" y="6162"/>
                    <a:pt x="2227" y="5575"/>
                  </a:cubicBezTo>
                  <a:cubicBezTo>
                    <a:pt x="2233" y="5533"/>
                    <a:pt x="2236" y="5491"/>
                    <a:pt x="2236" y="5450"/>
                  </a:cubicBezTo>
                  <a:cubicBezTo>
                    <a:pt x="2240" y="5336"/>
                    <a:pt x="2230" y="5224"/>
                    <a:pt x="2206" y="5114"/>
                  </a:cubicBezTo>
                  <a:cubicBezTo>
                    <a:pt x="2192" y="5051"/>
                    <a:pt x="2173" y="4988"/>
                    <a:pt x="2149" y="4928"/>
                  </a:cubicBezTo>
                  <a:cubicBezTo>
                    <a:pt x="1993" y="4511"/>
                    <a:pt x="1636" y="4193"/>
                    <a:pt x="1219" y="3998"/>
                  </a:cubicBezTo>
                  <a:cubicBezTo>
                    <a:pt x="1828" y="3804"/>
                    <a:pt x="2324" y="3398"/>
                    <a:pt x="2276" y="2761"/>
                  </a:cubicBezTo>
                  <a:cubicBezTo>
                    <a:pt x="2267" y="2647"/>
                    <a:pt x="2244" y="2535"/>
                    <a:pt x="2206" y="2427"/>
                  </a:cubicBezTo>
                  <a:cubicBezTo>
                    <a:pt x="2201" y="2412"/>
                    <a:pt x="2197" y="2398"/>
                    <a:pt x="2191" y="2384"/>
                  </a:cubicBezTo>
                  <a:cubicBezTo>
                    <a:pt x="1924" y="1652"/>
                    <a:pt x="1423" y="1393"/>
                    <a:pt x="798" y="1393"/>
                  </a:cubicBezTo>
                  <a:cubicBezTo>
                    <a:pt x="769" y="1393"/>
                    <a:pt x="740" y="1394"/>
                    <a:pt x="710" y="1395"/>
                  </a:cubicBezTo>
                  <a:cubicBezTo>
                    <a:pt x="1028" y="1124"/>
                    <a:pt x="1288" y="785"/>
                    <a:pt x="1358" y="371"/>
                  </a:cubicBezTo>
                  <a:cubicBezTo>
                    <a:pt x="1366" y="327"/>
                    <a:pt x="1371" y="282"/>
                    <a:pt x="1374" y="237"/>
                  </a:cubicBezTo>
                  <a:cubicBezTo>
                    <a:pt x="1377" y="191"/>
                    <a:pt x="1377" y="145"/>
                    <a:pt x="1375" y="100"/>
                  </a:cubicBezTo>
                  <a:cubicBezTo>
                    <a:pt x="1374" y="67"/>
                    <a:pt x="1371" y="33"/>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3" name="Google Shape;2707;p46">
              <a:extLst>
                <a:ext uri="{FF2B5EF4-FFF2-40B4-BE49-F238E27FC236}">
                  <a16:creationId xmlns:a16="http://schemas.microsoft.com/office/drawing/2014/main" id="{9498E2A8-4BE5-4B25-871F-DAFEC282AD0C}"/>
                </a:ext>
              </a:extLst>
            </p:cNvPr>
            <p:cNvSpPr/>
            <p:nvPr/>
          </p:nvSpPr>
          <p:spPr>
            <a:xfrm>
              <a:off x="1997563" y="2176075"/>
              <a:ext cx="54000" cy="125475"/>
            </a:xfrm>
            <a:custGeom>
              <a:avLst/>
              <a:gdLst/>
              <a:ahLst/>
              <a:cxnLst/>
              <a:rect l="l" t="t" r="r" b="b"/>
              <a:pathLst>
                <a:path w="2160" h="5019" extrusionOk="0">
                  <a:moveTo>
                    <a:pt x="177" y="0"/>
                  </a:moveTo>
                  <a:cubicBezTo>
                    <a:pt x="8" y="0"/>
                    <a:pt x="1" y="270"/>
                    <a:pt x="177" y="285"/>
                  </a:cubicBezTo>
                  <a:cubicBezTo>
                    <a:pt x="650" y="326"/>
                    <a:pt x="1301" y="339"/>
                    <a:pt x="1570" y="820"/>
                  </a:cubicBezTo>
                  <a:cubicBezTo>
                    <a:pt x="1919" y="1445"/>
                    <a:pt x="1499" y="2139"/>
                    <a:pt x="900" y="2364"/>
                  </a:cubicBezTo>
                  <a:cubicBezTo>
                    <a:pt x="783" y="2407"/>
                    <a:pt x="823" y="2575"/>
                    <a:pt x="921" y="2610"/>
                  </a:cubicBezTo>
                  <a:cubicBezTo>
                    <a:pt x="2120" y="3039"/>
                    <a:pt x="2060" y="4540"/>
                    <a:pt x="841" y="4854"/>
                  </a:cubicBezTo>
                  <a:cubicBezTo>
                    <a:pt x="750" y="4876"/>
                    <a:pt x="762" y="5007"/>
                    <a:pt x="854" y="5014"/>
                  </a:cubicBezTo>
                  <a:cubicBezTo>
                    <a:pt x="884" y="5017"/>
                    <a:pt x="913" y="5018"/>
                    <a:pt x="943" y="5018"/>
                  </a:cubicBezTo>
                  <a:cubicBezTo>
                    <a:pt x="1514" y="5018"/>
                    <a:pt x="1991" y="4492"/>
                    <a:pt x="2070" y="3941"/>
                  </a:cubicBezTo>
                  <a:cubicBezTo>
                    <a:pt x="2160" y="3315"/>
                    <a:pt x="1777" y="2790"/>
                    <a:pt x="1267" y="2489"/>
                  </a:cubicBezTo>
                  <a:cubicBezTo>
                    <a:pt x="1794" y="2190"/>
                    <a:pt x="2071" y="1609"/>
                    <a:pt x="1919" y="978"/>
                  </a:cubicBezTo>
                  <a:cubicBezTo>
                    <a:pt x="1721" y="146"/>
                    <a:pt x="924" y="66"/>
                    <a:pt x="191" y="1"/>
                  </a:cubicBezTo>
                  <a:cubicBezTo>
                    <a:pt x="186" y="1"/>
                    <a:pt x="181" y="0"/>
                    <a:pt x="1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4" name="Google Shape;2708;p46">
              <a:extLst>
                <a:ext uri="{FF2B5EF4-FFF2-40B4-BE49-F238E27FC236}">
                  <a16:creationId xmlns:a16="http://schemas.microsoft.com/office/drawing/2014/main" id="{9BEDCD3D-81F0-4DFD-A3E2-59E457733EE7}"/>
                </a:ext>
              </a:extLst>
            </p:cNvPr>
            <p:cNvSpPr/>
            <p:nvPr/>
          </p:nvSpPr>
          <p:spPr>
            <a:xfrm>
              <a:off x="2043513" y="2150100"/>
              <a:ext cx="28125" cy="179000"/>
            </a:xfrm>
            <a:custGeom>
              <a:avLst/>
              <a:gdLst/>
              <a:ahLst/>
              <a:cxnLst/>
              <a:rect l="l" t="t" r="r" b="b"/>
              <a:pathLst>
                <a:path w="1125" h="7160" extrusionOk="0">
                  <a:moveTo>
                    <a:pt x="670" y="0"/>
                  </a:moveTo>
                  <a:cubicBezTo>
                    <a:pt x="578" y="36"/>
                    <a:pt x="487" y="73"/>
                    <a:pt x="394" y="110"/>
                  </a:cubicBezTo>
                  <a:cubicBezTo>
                    <a:pt x="709" y="731"/>
                    <a:pt x="650" y="1502"/>
                    <a:pt x="130" y="2110"/>
                  </a:cubicBezTo>
                  <a:cubicBezTo>
                    <a:pt x="121" y="2120"/>
                    <a:pt x="113" y="2132"/>
                    <a:pt x="106" y="2145"/>
                  </a:cubicBezTo>
                  <a:cubicBezTo>
                    <a:pt x="78" y="2201"/>
                    <a:pt x="74" y="2274"/>
                    <a:pt x="122" y="2320"/>
                  </a:cubicBezTo>
                  <a:cubicBezTo>
                    <a:pt x="131" y="2329"/>
                    <a:pt x="141" y="2336"/>
                    <a:pt x="152" y="2342"/>
                  </a:cubicBezTo>
                  <a:cubicBezTo>
                    <a:pt x="1050" y="2787"/>
                    <a:pt x="1035" y="3920"/>
                    <a:pt x="171" y="4376"/>
                  </a:cubicBezTo>
                  <a:cubicBezTo>
                    <a:pt x="154" y="4385"/>
                    <a:pt x="139" y="4393"/>
                    <a:pt x="122" y="4401"/>
                  </a:cubicBezTo>
                  <a:cubicBezTo>
                    <a:pt x="24" y="4447"/>
                    <a:pt x="32" y="4578"/>
                    <a:pt x="113" y="4637"/>
                  </a:cubicBezTo>
                  <a:cubicBezTo>
                    <a:pt x="158" y="4669"/>
                    <a:pt x="203" y="4704"/>
                    <a:pt x="243" y="4739"/>
                  </a:cubicBezTo>
                  <a:cubicBezTo>
                    <a:pt x="687" y="5116"/>
                    <a:pt x="908" y="5646"/>
                    <a:pt x="833" y="6125"/>
                  </a:cubicBezTo>
                  <a:cubicBezTo>
                    <a:pt x="774" y="6513"/>
                    <a:pt x="520" y="6868"/>
                    <a:pt x="38" y="7082"/>
                  </a:cubicBezTo>
                  <a:cubicBezTo>
                    <a:pt x="1" y="7098"/>
                    <a:pt x="15" y="7160"/>
                    <a:pt x="54" y="7160"/>
                  </a:cubicBezTo>
                  <a:cubicBezTo>
                    <a:pt x="628" y="7151"/>
                    <a:pt x="1037" y="6649"/>
                    <a:pt x="1109" y="6101"/>
                  </a:cubicBezTo>
                  <a:cubicBezTo>
                    <a:pt x="1111" y="6086"/>
                    <a:pt x="1113" y="6071"/>
                    <a:pt x="1113" y="6055"/>
                  </a:cubicBezTo>
                  <a:cubicBezTo>
                    <a:pt x="1125" y="5953"/>
                    <a:pt x="1125" y="5850"/>
                    <a:pt x="1112" y="5747"/>
                  </a:cubicBezTo>
                  <a:cubicBezTo>
                    <a:pt x="1107" y="5704"/>
                    <a:pt x="1099" y="5661"/>
                    <a:pt x="1090" y="5619"/>
                  </a:cubicBezTo>
                  <a:cubicBezTo>
                    <a:pt x="1003" y="5205"/>
                    <a:pt x="739" y="4848"/>
                    <a:pt x="423" y="4554"/>
                  </a:cubicBezTo>
                  <a:cubicBezTo>
                    <a:pt x="896" y="4281"/>
                    <a:pt x="1125" y="3808"/>
                    <a:pt x="1114" y="3335"/>
                  </a:cubicBezTo>
                  <a:cubicBezTo>
                    <a:pt x="1111" y="3229"/>
                    <a:pt x="1097" y="3123"/>
                    <a:pt x="1071" y="3020"/>
                  </a:cubicBezTo>
                  <a:cubicBezTo>
                    <a:pt x="986" y="2690"/>
                    <a:pt x="779" y="2382"/>
                    <a:pt x="447" y="2172"/>
                  </a:cubicBezTo>
                  <a:cubicBezTo>
                    <a:pt x="760" y="1743"/>
                    <a:pt x="897" y="1251"/>
                    <a:pt x="869" y="774"/>
                  </a:cubicBezTo>
                  <a:cubicBezTo>
                    <a:pt x="864" y="683"/>
                    <a:pt x="853" y="593"/>
                    <a:pt x="836" y="504"/>
                  </a:cubicBezTo>
                  <a:cubicBezTo>
                    <a:pt x="802" y="330"/>
                    <a:pt x="747" y="161"/>
                    <a:pt x="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5" name="Google Shape;2709;p46">
              <a:extLst>
                <a:ext uri="{FF2B5EF4-FFF2-40B4-BE49-F238E27FC236}">
                  <a16:creationId xmlns:a16="http://schemas.microsoft.com/office/drawing/2014/main" id="{07E6B5DC-533F-4E07-B91A-7C8247BEC301}"/>
                </a:ext>
              </a:extLst>
            </p:cNvPr>
            <p:cNvSpPr/>
            <p:nvPr/>
          </p:nvSpPr>
          <p:spPr>
            <a:xfrm>
              <a:off x="2061288" y="2162100"/>
              <a:ext cx="43950" cy="132125"/>
            </a:xfrm>
            <a:custGeom>
              <a:avLst/>
              <a:gdLst/>
              <a:ahLst/>
              <a:cxnLst/>
              <a:rect l="l" t="t" r="r" b="b"/>
              <a:pathLst>
                <a:path w="1758" h="5285" extrusionOk="0">
                  <a:moveTo>
                    <a:pt x="235" y="1"/>
                  </a:moveTo>
                  <a:cubicBezTo>
                    <a:pt x="225" y="1"/>
                    <a:pt x="216" y="1"/>
                    <a:pt x="206" y="1"/>
                  </a:cubicBezTo>
                  <a:cubicBezTo>
                    <a:pt x="17" y="4"/>
                    <a:pt x="1" y="296"/>
                    <a:pt x="187" y="296"/>
                  </a:cubicBezTo>
                  <a:cubicBezTo>
                    <a:pt x="188" y="296"/>
                    <a:pt x="190" y="296"/>
                    <a:pt x="191" y="296"/>
                  </a:cubicBezTo>
                  <a:cubicBezTo>
                    <a:pt x="199" y="296"/>
                    <a:pt x="207" y="296"/>
                    <a:pt x="215" y="296"/>
                  </a:cubicBezTo>
                  <a:cubicBezTo>
                    <a:pt x="733" y="296"/>
                    <a:pt x="1209" y="660"/>
                    <a:pt x="1297" y="1186"/>
                  </a:cubicBezTo>
                  <a:cubicBezTo>
                    <a:pt x="1404" y="1827"/>
                    <a:pt x="900" y="2355"/>
                    <a:pt x="335" y="2550"/>
                  </a:cubicBezTo>
                  <a:cubicBezTo>
                    <a:pt x="201" y="2596"/>
                    <a:pt x="188" y="2762"/>
                    <a:pt x="321" y="2819"/>
                  </a:cubicBezTo>
                  <a:cubicBezTo>
                    <a:pt x="855" y="3044"/>
                    <a:pt x="1392" y="3427"/>
                    <a:pt x="1444" y="4052"/>
                  </a:cubicBezTo>
                  <a:cubicBezTo>
                    <a:pt x="1514" y="4859"/>
                    <a:pt x="844" y="4920"/>
                    <a:pt x="301" y="5173"/>
                  </a:cubicBezTo>
                  <a:cubicBezTo>
                    <a:pt x="270" y="5188"/>
                    <a:pt x="273" y="5240"/>
                    <a:pt x="308" y="5249"/>
                  </a:cubicBezTo>
                  <a:cubicBezTo>
                    <a:pt x="403" y="5273"/>
                    <a:pt x="498" y="5284"/>
                    <a:pt x="591" y="5284"/>
                  </a:cubicBezTo>
                  <a:cubicBezTo>
                    <a:pt x="1181" y="5284"/>
                    <a:pt x="1692" y="4833"/>
                    <a:pt x="1723" y="4208"/>
                  </a:cubicBezTo>
                  <a:cubicBezTo>
                    <a:pt x="1758" y="3505"/>
                    <a:pt x="1266" y="3023"/>
                    <a:pt x="701" y="2704"/>
                  </a:cubicBezTo>
                  <a:cubicBezTo>
                    <a:pt x="1240" y="2436"/>
                    <a:pt x="1640" y="1896"/>
                    <a:pt x="1604" y="1269"/>
                  </a:cubicBezTo>
                  <a:cubicBezTo>
                    <a:pt x="1563" y="553"/>
                    <a:pt x="934" y="1"/>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6" name="Google Shape;2710;p46">
              <a:extLst>
                <a:ext uri="{FF2B5EF4-FFF2-40B4-BE49-F238E27FC236}">
                  <a16:creationId xmlns:a16="http://schemas.microsoft.com/office/drawing/2014/main" id="{4982AB04-44E0-41DF-B9F0-AC57B5A74100}"/>
                </a:ext>
              </a:extLst>
            </p:cNvPr>
            <p:cNvSpPr/>
            <p:nvPr/>
          </p:nvSpPr>
          <p:spPr>
            <a:xfrm>
              <a:off x="2096063" y="2128875"/>
              <a:ext cx="37950" cy="184250"/>
            </a:xfrm>
            <a:custGeom>
              <a:avLst/>
              <a:gdLst/>
              <a:ahLst/>
              <a:cxnLst/>
              <a:rect l="l" t="t" r="r" b="b"/>
              <a:pathLst>
                <a:path w="1518" h="7370" extrusionOk="0">
                  <a:moveTo>
                    <a:pt x="709" y="0"/>
                  </a:moveTo>
                  <a:lnTo>
                    <a:pt x="450" y="104"/>
                  </a:lnTo>
                  <a:cubicBezTo>
                    <a:pt x="989" y="794"/>
                    <a:pt x="1064" y="2026"/>
                    <a:pt x="193" y="2344"/>
                  </a:cubicBezTo>
                  <a:cubicBezTo>
                    <a:pt x="186" y="2346"/>
                    <a:pt x="179" y="2349"/>
                    <a:pt x="174" y="2353"/>
                  </a:cubicBezTo>
                  <a:cubicBezTo>
                    <a:pt x="69" y="2408"/>
                    <a:pt x="120" y="2552"/>
                    <a:pt x="213" y="2595"/>
                  </a:cubicBezTo>
                  <a:cubicBezTo>
                    <a:pt x="224" y="2602"/>
                    <a:pt x="236" y="2605"/>
                    <a:pt x="250" y="2608"/>
                  </a:cubicBezTo>
                  <a:cubicBezTo>
                    <a:pt x="868" y="2694"/>
                    <a:pt x="963" y="3430"/>
                    <a:pt x="808" y="3910"/>
                  </a:cubicBezTo>
                  <a:cubicBezTo>
                    <a:pt x="691" y="4275"/>
                    <a:pt x="449" y="4560"/>
                    <a:pt x="134" y="4772"/>
                  </a:cubicBezTo>
                  <a:cubicBezTo>
                    <a:pt x="128" y="4776"/>
                    <a:pt x="121" y="4782"/>
                    <a:pt x="113" y="4786"/>
                  </a:cubicBezTo>
                  <a:cubicBezTo>
                    <a:pt x="1" y="4859"/>
                    <a:pt x="32" y="5022"/>
                    <a:pt x="169" y="5039"/>
                  </a:cubicBezTo>
                  <a:cubicBezTo>
                    <a:pt x="203" y="5043"/>
                    <a:pt x="235" y="5049"/>
                    <a:pt x="268" y="5055"/>
                  </a:cubicBezTo>
                  <a:cubicBezTo>
                    <a:pt x="874" y="5170"/>
                    <a:pt x="1179" y="5618"/>
                    <a:pt x="1195" y="6103"/>
                  </a:cubicBezTo>
                  <a:cubicBezTo>
                    <a:pt x="1211" y="6542"/>
                    <a:pt x="994" y="7011"/>
                    <a:pt x="553" y="7294"/>
                  </a:cubicBezTo>
                  <a:cubicBezTo>
                    <a:pt x="523" y="7313"/>
                    <a:pt x="532" y="7369"/>
                    <a:pt x="566" y="7369"/>
                  </a:cubicBezTo>
                  <a:cubicBezTo>
                    <a:pt x="570" y="7369"/>
                    <a:pt x="574" y="7368"/>
                    <a:pt x="579" y="7367"/>
                  </a:cubicBezTo>
                  <a:cubicBezTo>
                    <a:pt x="1272" y="7121"/>
                    <a:pt x="1518" y="6540"/>
                    <a:pt x="1428" y="5988"/>
                  </a:cubicBezTo>
                  <a:cubicBezTo>
                    <a:pt x="1418" y="5926"/>
                    <a:pt x="1404" y="5864"/>
                    <a:pt x="1386" y="5804"/>
                  </a:cubicBezTo>
                  <a:cubicBezTo>
                    <a:pt x="1371" y="5753"/>
                    <a:pt x="1352" y="5704"/>
                    <a:pt x="1331" y="5655"/>
                  </a:cubicBezTo>
                  <a:cubicBezTo>
                    <a:pt x="1174" y="5277"/>
                    <a:pt x="864" y="4983"/>
                    <a:pt x="479" y="4845"/>
                  </a:cubicBezTo>
                  <a:cubicBezTo>
                    <a:pt x="879" y="4509"/>
                    <a:pt x="1144" y="4047"/>
                    <a:pt x="1158" y="3507"/>
                  </a:cubicBezTo>
                  <a:cubicBezTo>
                    <a:pt x="1159" y="3490"/>
                    <a:pt x="1159" y="3475"/>
                    <a:pt x="1159" y="3459"/>
                  </a:cubicBezTo>
                  <a:cubicBezTo>
                    <a:pt x="1161" y="3383"/>
                    <a:pt x="1155" y="3307"/>
                    <a:pt x="1143" y="3233"/>
                  </a:cubicBezTo>
                  <a:cubicBezTo>
                    <a:pt x="1090" y="2884"/>
                    <a:pt x="910" y="2597"/>
                    <a:pt x="616" y="2440"/>
                  </a:cubicBezTo>
                  <a:cubicBezTo>
                    <a:pt x="1082" y="2120"/>
                    <a:pt x="1216" y="1542"/>
                    <a:pt x="1118" y="971"/>
                  </a:cubicBezTo>
                  <a:cubicBezTo>
                    <a:pt x="1112" y="935"/>
                    <a:pt x="1104" y="898"/>
                    <a:pt x="1098" y="860"/>
                  </a:cubicBezTo>
                  <a:cubicBezTo>
                    <a:pt x="1086" y="811"/>
                    <a:pt x="1073" y="763"/>
                    <a:pt x="1060" y="715"/>
                  </a:cubicBezTo>
                  <a:cubicBezTo>
                    <a:pt x="1055" y="702"/>
                    <a:pt x="1053" y="691"/>
                    <a:pt x="1048" y="679"/>
                  </a:cubicBezTo>
                  <a:cubicBezTo>
                    <a:pt x="974" y="435"/>
                    <a:pt x="860" y="206"/>
                    <a:pt x="7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7" name="Google Shape;2711;p46">
              <a:extLst>
                <a:ext uri="{FF2B5EF4-FFF2-40B4-BE49-F238E27FC236}">
                  <a16:creationId xmlns:a16="http://schemas.microsoft.com/office/drawing/2014/main" id="{3351704D-7F56-435A-9AD6-98F6F77B907F}"/>
                </a:ext>
              </a:extLst>
            </p:cNvPr>
            <p:cNvSpPr/>
            <p:nvPr/>
          </p:nvSpPr>
          <p:spPr>
            <a:xfrm>
              <a:off x="2119163" y="2145575"/>
              <a:ext cx="49075" cy="128900"/>
            </a:xfrm>
            <a:custGeom>
              <a:avLst/>
              <a:gdLst/>
              <a:ahLst/>
              <a:cxnLst/>
              <a:rect l="l" t="t" r="r" b="b"/>
              <a:pathLst>
                <a:path w="1963" h="5156" extrusionOk="0">
                  <a:moveTo>
                    <a:pt x="179" y="0"/>
                  </a:moveTo>
                  <a:cubicBezTo>
                    <a:pt x="6" y="0"/>
                    <a:pt x="1" y="280"/>
                    <a:pt x="185" y="301"/>
                  </a:cubicBezTo>
                  <a:cubicBezTo>
                    <a:pt x="1552" y="459"/>
                    <a:pt x="1556" y="2301"/>
                    <a:pt x="241" y="2560"/>
                  </a:cubicBezTo>
                  <a:cubicBezTo>
                    <a:pt x="90" y="2589"/>
                    <a:pt x="107" y="2782"/>
                    <a:pt x="229" y="2836"/>
                  </a:cubicBezTo>
                  <a:cubicBezTo>
                    <a:pt x="1253" y="3289"/>
                    <a:pt x="1370" y="4573"/>
                    <a:pt x="295" y="5042"/>
                  </a:cubicBezTo>
                  <a:cubicBezTo>
                    <a:pt x="243" y="5066"/>
                    <a:pt x="260" y="5156"/>
                    <a:pt x="317" y="5156"/>
                  </a:cubicBezTo>
                  <a:cubicBezTo>
                    <a:pt x="318" y="5156"/>
                    <a:pt x="319" y="5156"/>
                    <a:pt x="320" y="5156"/>
                  </a:cubicBezTo>
                  <a:cubicBezTo>
                    <a:pt x="865" y="5122"/>
                    <a:pt x="1256" y="4674"/>
                    <a:pt x="1330" y="4141"/>
                  </a:cubicBezTo>
                  <a:cubicBezTo>
                    <a:pt x="1410" y="3566"/>
                    <a:pt x="1093" y="3060"/>
                    <a:pt x="641" y="2747"/>
                  </a:cubicBezTo>
                  <a:cubicBezTo>
                    <a:pt x="1963" y="2233"/>
                    <a:pt x="1744" y="179"/>
                    <a:pt x="200" y="2"/>
                  </a:cubicBezTo>
                  <a:cubicBezTo>
                    <a:pt x="193" y="1"/>
                    <a:pt x="186" y="0"/>
                    <a:pt x="1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8" name="Google Shape;2712;p46">
              <a:extLst>
                <a:ext uri="{FF2B5EF4-FFF2-40B4-BE49-F238E27FC236}">
                  <a16:creationId xmlns:a16="http://schemas.microsoft.com/office/drawing/2014/main" id="{7B7E745F-963F-4BC5-9F40-3BCBB49EBD4F}"/>
                </a:ext>
              </a:extLst>
            </p:cNvPr>
            <p:cNvSpPr/>
            <p:nvPr/>
          </p:nvSpPr>
          <p:spPr>
            <a:xfrm>
              <a:off x="2121138" y="2117350"/>
              <a:ext cx="21700" cy="33225"/>
            </a:xfrm>
            <a:custGeom>
              <a:avLst/>
              <a:gdLst/>
              <a:ahLst/>
              <a:cxnLst/>
              <a:rect l="l" t="t" r="r" b="b"/>
              <a:pathLst>
                <a:path w="868" h="1329" extrusionOk="0">
                  <a:moveTo>
                    <a:pt x="864" y="1"/>
                  </a:moveTo>
                  <a:lnTo>
                    <a:pt x="864" y="1"/>
                  </a:lnTo>
                  <a:cubicBezTo>
                    <a:pt x="767" y="40"/>
                    <a:pt x="670" y="80"/>
                    <a:pt x="572" y="117"/>
                  </a:cubicBezTo>
                  <a:cubicBezTo>
                    <a:pt x="567" y="245"/>
                    <a:pt x="546" y="370"/>
                    <a:pt x="507" y="492"/>
                  </a:cubicBezTo>
                  <a:cubicBezTo>
                    <a:pt x="454" y="666"/>
                    <a:pt x="375" y="830"/>
                    <a:pt x="260" y="969"/>
                  </a:cubicBezTo>
                  <a:cubicBezTo>
                    <a:pt x="207" y="1032"/>
                    <a:pt x="148" y="1077"/>
                    <a:pt x="97" y="1128"/>
                  </a:cubicBezTo>
                  <a:cubicBezTo>
                    <a:pt x="82" y="1143"/>
                    <a:pt x="69" y="1160"/>
                    <a:pt x="57" y="1176"/>
                  </a:cubicBezTo>
                  <a:cubicBezTo>
                    <a:pt x="37" y="1200"/>
                    <a:pt x="22" y="1226"/>
                    <a:pt x="9" y="1254"/>
                  </a:cubicBezTo>
                  <a:cubicBezTo>
                    <a:pt x="0" y="1274"/>
                    <a:pt x="17" y="1295"/>
                    <a:pt x="34" y="1302"/>
                  </a:cubicBezTo>
                  <a:cubicBezTo>
                    <a:pt x="53" y="1310"/>
                    <a:pt x="73" y="1317"/>
                    <a:pt x="95" y="1321"/>
                  </a:cubicBezTo>
                  <a:cubicBezTo>
                    <a:pt x="116" y="1326"/>
                    <a:pt x="136" y="1329"/>
                    <a:pt x="157" y="1329"/>
                  </a:cubicBezTo>
                  <a:cubicBezTo>
                    <a:pt x="255" y="1329"/>
                    <a:pt x="346" y="1275"/>
                    <a:pt x="427" y="1195"/>
                  </a:cubicBezTo>
                  <a:cubicBezTo>
                    <a:pt x="609" y="1013"/>
                    <a:pt x="740" y="693"/>
                    <a:pt x="791" y="530"/>
                  </a:cubicBezTo>
                  <a:cubicBezTo>
                    <a:pt x="843" y="358"/>
                    <a:pt x="867" y="179"/>
                    <a:pt x="8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9" name="Google Shape;2713;p46">
              <a:extLst>
                <a:ext uri="{FF2B5EF4-FFF2-40B4-BE49-F238E27FC236}">
                  <a16:creationId xmlns:a16="http://schemas.microsoft.com/office/drawing/2014/main" id="{3E2A32AE-8558-4D74-BE59-D88794BA985D}"/>
                </a:ext>
              </a:extLst>
            </p:cNvPr>
            <p:cNvSpPr/>
            <p:nvPr/>
          </p:nvSpPr>
          <p:spPr>
            <a:xfrm>
              <a:off x="2147163" y="2108800"/>
              <a:ext cx="38850" cy="165050"/>
            </a:xfrm>
            <a:custGeom>
              <a:avLst/>
              <a:gdLst/>
              <a:ahLst/>
              <a:cxnLst/>
              <a:rect l="l" t="t" r="r" b="b"/>
              <a:pathLst>
                <a:path w="1554" h="6602" extrusionOk="0">
                  <a:moveTo>
                    <a:pt x="688" y="0"/>
                  </a:moveTo>
                  <a:cubicBezTo>
                    <a:pt x="585" y="41"/>
                    <a:pt x="484" y="81"/>
                    <a:pt x="383" y="121"/>
                  </a:cubicBezTo>
                  <a:cubicBezTo>
                    <a:pt x="579" y="260"/>
                    <a:pt x="740" y="441"/>
                    <a:pt x="855" y="651"/>
                  </a:cubicBezTo>
                  <a:cubicBezTo>
                    <a:pt x="1212" y="1304"/>
                    <a:pt x="1002" y="2076"/>
                    <a:pt x="293" y="2356"/>
                  </a:cubicBezTo>
                  <a:cubicBezTo>
                    <a:pt x="288" y="2359"/>
                    <a:pt x="283" y="2361"/>
                    <a:pt x="280" y="2365"/>
                  </a:cubicBezTo>
                  <a:cubicBezTo>
                    <a:pt x="186" y="2419"/>
                    <a:pt x="205" y="2598"/>
                    <a:pt x="318" y="2619"/>
                  </a:cubicBezTo>
                  <a:cubicBezTo>
                    <a:pt x="333" y="2622"/>
                    <a:pt x="345" y="2625"/>
                    <a:pt x="359" y="2628"/>
                  </a:cubicBezTo>
                  <a:cubicBezTo>
                    <a:pt x="903" y="2752"/>
                    <a:pt x="1227" y="3273"/>
                    <a:pt x="1078" y="3832"/>
                  </a:cubicBezTo>
                  <a:cubicBezTo>
                    <a:pt x="948" y="4325"/>
                    <a:pt x="516" y="4610"/>
                    <a:pt x="112" y="4865"/>
                  </a:cubicBezTo>
                  <a:cubicBezTo>
                    <a:pt x="105" y="4869"/>
                    <a:pt x="99" y="4874"/>
                    <a:pt x="94" y="4880"/>
                  </a:cubicBezTo>
                  <a:cubicBezTo>
                    <a:pt x="0" y="4958"/>
                    <a:pt x="31" y="5123"/>
                    <a:pt x="171" y="5133"/>
                  </a:cubicBezTo>
                  <a:cubicBezTo>
                    <a:pt x="176" y="5134"/>
                    <a:pt x="181" y="5134"/>
                    <a:pt x="186" y="5134"/>
                  </a:cubicBezTo>
                  <a:cubicBezTo>
                    <a:pt x="625" y="5170"/>
                    <a:pt x="939" y="5385"/>
                    <a:pt x="1124" y="5699"/>
                  </a:cubicBezTo>
                  <a:cubicBezTo>
                    <a:pt x="1265" y="5936"/>
                    <a:pt x="1329" y="6232"/>
                    <a:pt x="1315" y="6548"/>
                  </a:cubicBezTo>
                  <a:cubicBezTo>
                    <a:pt x="1314" y="6582"/>
                    <a:pt x="1340" y="6601"/>
                    <a:pt x="1366" y="6601"/>
                  </a:cubicBezTo>
                  <a:cubicBezTo>
                    <a:pt x="1387" y="6601"/>
                    <a:pt x="1408" y="6590"/>
                    <a:pt x="1416" y="6566"/>
                  </a:cubicBezTo>
                  <a:cubicBezTo>
                    <a:pt x="1553" y="6185"/>
                    <a:pt x="1505" y="5825"/>
                    <a:pt x="1334" y="5534"/>
                  </a:cubicBezTo>
                  <a:cubicBezTo>
                    <a:pt x="1167" y="5247"/>
                    <a:pt x="883" y="5028"/>
                    <a:pt x="542" y="4919"/>
                  </a:cubicBezTo>
                  <a:cubicBezTo>
                    <a:pt x="937" y="4639"/>
                    <a:pt x="1283" y="4297"/>
                    <a:pt x="1378" y="3821"/>
                  </a:cubicBezTo>
                  <a:cubicBezTo>
                    <a:pt x="1397" y="3731"/>
                    <a:pt x="1406" y="3639"/>
                    <a:pt x="1406" y="3548"/>
                  </a:cubicBezTo>
                  <a:cubicBezTo>
                    <a:pt x="1406" y="3535"/>
                    <a:pt x="1405" y="3524"/>
                    <a:pt x="1405" y="3513"/>
                  </a:cubicBezTo>
                  <a:cubicBezTo>
                    <a:pt x="1396" y="3057"/>
                    <a:pt x="1132" y="2646"/>
                    <a:pt x="722" y="2450"/>
                  </a:cubicBezTo>
                  <a:cubicBezTo>
                    <a:pt x="1127" y="2168"/>
                    <a:pt x="1343" y="1702"/>
                    <a:pt x="1315" y="1208"/>
                  </a:cubicBezTo>
                  <a:cubicBezTo>
                    <a:pt x="1310" y="1114"/>
                    <a:pt x="1295" y="1021"/>
                    <a:pt x="1271" y="930"/>
                  </a:cubicBezTo>
                  <a:cubicBezTo>
                    <a:pt x="1267" y="909"/>
                    <a:pt x="1261" y="888"/>
                    <a:pt x="1256" y="867"/>
                  </a:cubicBezTo>
                  <a:cubicBezTo>
                    <a:pt x="1154" y="511"/>
                    <a:pt x="949" y="224"/>
                    <a:pt x="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0" name="Google Shape;2714;p46">
              <a:extLst>
                <a:ext uri="{FF2B5EF4-FFF2-40B4-BE49-F238E27FC236}">
                  <a16:creationId xmlns:a16="http://schemas.microsoft.com/office/drawing/2014/main" id="{36C14496-616E-42DF-BBCC-A8D7FF1B0B04}"/>
                </a:ext>
              </a:extLst>
            </p:cNvPr>
            <p:cNvSpPr/>
            <p:nvPr/>
          </p:nvSpPr>
          <p:spPr>
            <a:xfrm>
              <a:off x="2175913" y="2093575"/>
              <a:ext cx="43350" cy="149650"/>
            </a:xfrm>
            <a:custGeom>
              <a:avLst/>
              <a:gdLst/>
              <a:ahLst/>
              <a:cxnLst/>
              <a:rect l="l" t="t" r="r" b="b"/>
              <a:pathLst>
                <a:path w="1734" h="5986" extrusionOk="0">
                  <a:moveTo>
                    <a:pt x="1062" y="1"/>
                  </a:moveTo>
                  <a:lnTo>
                    <a:pt x="1062" y="1"/>
                  </a:lnTo>
                  <a:cubicBezTo>
                    <a:pt x="974" y="37"/>
                    <a:pt x="884" y="72"/>
                    <a:pt x="795" y="107"/>
                  </a:cubicBezTo>
                  <a:cubicBezTo>
                    <a:pt x="905" y="652"/>
                    <a:pt x="665" y="1220"/>
                    <a:pt x="121" y="1539"/>
                  </a:cubicBezTo>
                  <a:cubicBezTo>
                    <a:pt x="117" y="1543"/>
                    <a:pt x="111" y="1546"/>
                    <a:pt x="107" y="1548"/>
                  </a:cubicBezTo>
                  <a:cubicBezTo>
                    <a:pt x="11" y="1603"/>
                    <a:pt x="0" y="1785"/>
                    <a:pt x="129" y="1809"/>
                  </a:cubicBezTo>
                  <a:cubicBezTo>
                    <a:pt x="142" y="1811"/>
                    <a:pt x="153" y="1813"/>
                    <a:pt x="165" y="1817"/>
                  </a:cubicBezTo>
                  <a:cubicBezTo>
                    <a:pt x="1423" y="2080"/>
                    <a:pt x="1503" y="3779"/>
                    <a:pt x="255" y="4121"/>
                  </a:cubicBezTo>
                  <a:cubicBezTo>
                    <a:pt x="230" y="4129"/>
                    <a:pt x="206" y="4135"/>
                    <a:pt x="180" y="4141"/>
                  </a:cubicBezTo>
                  <a:cubicBezTo>
                    <a:pt x="41" y="4172"/>
                    <a:pt x="42" y="4360"/>
                    <a:pt x="166" y="4406"/>
                  </a:cubicBezTo>
                  <a:cubicBezTo>
                    <a:pt x="187" y="4414"/>
                    <a:pt x="208" y="4422"/>
                    <a:pt x="228" y="4430"/>
                  </a:cubicBezTo>
                  <a:cubicBezTo>
                    <a:pt x="616" y="4583"/>
                    <a:pt x="996" y="4833"/>
                    <a:pt x="1240" y="5173"/>
                  </a:cubicBezTo>
                  <a:cubicBezTo>
                    <a:pt x="1407" y="5398"/>
                    <a:pt x="1502" y="5668"/>
                    <a:pt x="1511" y="5948"/>
                  </a:cubicBezTo>
                  <a:cubicBezTo>
                    <a:pt x="1511" y="5972"/>
                    <a:pt x="1531" y="5985"/>
                    <a:pt x="1550" y="5985"/>
                  </a:cubicBezTo>
                  <a:cubicBezTo>
                    <a:pt x="1568" y="5985"/>
                    <a:pt x="1586" y="5974"/>
                    <a:pt x="1586" y="5951"/>
                  </a:cubicBezTo>
                  <a:cubicBezTo>
                    <a:pt x="1581" y="5595"/>
                    <a:pt x="1505" y="5293"/>
                    <a:pt x="1367" y="5037"/>
                  </a:cubicBezTo>
                  <a:cubicBezTo>
                    <a:pt x="1196" y="4726"/>
                    <a:pt x="931" y="4485"/>
                    <a:pt x="582" y="4297"/>
                  </a:cubicBezTo>
                  <a:cubicBezTo>
                    <a:pt x="1734" y="3776"/>
                    <a:pt x="1710" y="2070"/>
                    <a:pt x="499" y="1617"/>
                  </a:cubicBezTo>
                  <a:cubicBezTo>
                    <a:pt x="1002" y="1205"/>
                    <a:pt x="1203" y="589"/>
                    <a:pt x="10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1" name="Google Shape;2715;p46">
              <a:extLst>
                <a:ext uri="{FF2B5EF4-FFF2-40B4-BE49-F238E27FC236}">
                  <a16:creationId xmlns:a16="http://schemas.microsoft.com/office/drawing/2014/main" id="{C64F4C93-77DC-4B4B-8C5A-CBD1B552531B}"/>
                </a:ext>
              </a:extLst>
            </p:cNvPr>
            <p:cNvSpPr/>
            <p:nvPr/>
          </p:nvSpPr>
          <p:spPr>
            <a:xfrm>
              <a:off x="2222863" y="2183825"/>
              <a:ext cx="23200" cy="7925"/>
            </a:xfrm>
            <a:custGeom>
              <a:avLst/>
              <a:gdLst/>
              <a:ahLst/>
              <a:cxnLst/>
              <a:rect l="l" t="t" r="r" b="b"/>
              <a:pathLst>
                <a:path w="928" h="317" extrusionOk="0">
                  <a:moveTo>
                    <a:pt x="683" y="1"/>
                  </a:moveTo>
                  <a:cubicBezTo>
                    <a:pt x="600" y="1"/>
                    <a:pt x="515" y="19"/>
                    <a:pt x="435" y="31"/>
                  </a:cubicBezTo>
                  <a:cubicBezTo>
                    <a:pt x="313" y="50"/>
                    <a:pt x="184" y="77"/>
                    <a:pt x="77" y="144"/>
                  </a:cubicBezTo>
                  <a:cubicBezTo>
                    <a:pt x="1" y="190"/>
                    <a:pt x="22" y="306"/>
                    <a:pt x="115" y="314"/>
                  </a:cubicBezTo>
                  <a:cubicBezTo>
                    <a:pt x="136" y="316"/>
                    <a:pt x="157" y="317"/>
                    <a:pt x="177" y="317"/>
                  </a:cubicBezTo>
                  <a:cubicBezTo>
                    <a:pt x="274" y="317"/>
                    <a:pt x="372" y="300"/>
                    <a:pt x="468" y="291"/>
                  </a:cubicBezTo>
                  <a:cubicBezTo>
                    <a:pt x="588" y="279"/>
                    <a:pt x="709" y="290"/>
                    <a:pt x="823" y="246"/>
                  </a:cubicBezTo>
                  <a:cubicBezTo>
                    <a:pt x="927" y="206"/>
                    <a:pt x="899" y="47"/>
                    <a:pt x="803" y="17"/>
                  </a:cubicBezTo>
                  <a:cubicBezTo>
                    <a:pt x="764" y="5"/>
                    <a:pt x="724" y="1"/>
                    <a:pt x="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2" name="Google Shape;2716;p46">
              <a:extLst>
                <a:ext uri="{FF2B5EF4-FFF2-40B4-BE49-F238E27FC236}">
                  <a16:creationId xmlns:a16="http://schemas.microsoft.com/office/drawing/2014/main" id="{73378415-63BA-4EF3-804F-886114F5791F}"/>
                </a:ext>
              </a:extLst>
            </p:cNvPr>
            <p:cNvSpPr/>
            <p:nvPr/>
          </p:nvSpPr>
          <p:spPr>
            <a:xfrm>
              <a:off x="2220263" y="2163375"/>
              <a:ext cx="22950" cy="12225"/>
            </a:xfrm>
            <a:custGeom>
              <a:avLst/>
              <a:gdLst/>
              <a:ahLst/>
              <a:cxnLst/>
              <a:rect l="l" t="t" r="r" b="b"/>
              <a:pathLst>
                <a:path w="918" h="489" extrusionOk="0">
                  <a:moveTo>
                    <a:pt x="740" y="0"/>
                  </a:moveTo>
                  <a:cubicBezTo>
                    <a:pt x="524" y="0"/>
                    <a:pt x="229" y="113"/>
                    <a:pt x="80" y="271"/>
                  </a:cubicBezTo>
                  <a:cubicBezTo>
                    <a:pt x="1" y="355"/>
                    <a:pt x="57" y="489"/>
                    <a:pt x="167" y="489"/>
                  </a:cubicBezTo>
                  <a:cubicBezTo>
                    <a:pt x="175" y="489"/>
                    <a:pt x="184" y="488"/>
                    <a:pt x="192" y="487"/>
                  </a:cubicBezTo>
                  <a:cubicBezTo>
                    <a:pt x="297" y="469"/>
                    <a:pt x="396" y="417"/>
                    <a:pt x="496" y="381"/>
                  </a:cubicBezTo>
                  <a:cubicBezTo>
                    <a:pt x="599" y="343"/>
                    <a:pt x="706" y="317"/>
                    <a:pt x="803" y="262"/>
                  </a:cubicBezTo>
                  <a:cubicBezTo>
                    <a:pt x="918" y="198"/>
                    <a:pt x="890" y="2"/>
                    <a:pt x="746" y="0"/>
                  </a:cubicBezTo>
                  <a:cubicBezTo>
                    <a:pt x="744" y="0"/>
                    <a:pt x="742" y="0"/>
                    <a:pt x="7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3" name="Google Shape;2717;p46">
              <a:extLst>
                <a:ext uri="{FF2B5EF4-FFF2-40B4-BE49-F238E27FC236}">
                  <a16:creationId xmlns:a16="http://schemas.microsoft.com/office/drawing/2014/main" id="{AC7D9785-6004-4AAF-912F-11898CC8AACB}"/>
                </a:ext>
              </a:extLst>
            </p:cNvPr>
            <p:cNvSpPr/>
            <p:nvPr/>
          </p:nvSpPr>
          <p:spPr>
            <a:xfrm>
              <a:off x="2217213" y="2144525"/>
              <a:ext cx="21825" cy="12300"/>
            </a:xfrm>
            <a:custGeom>
              <a:avLst/>
              <a:gdLst/>
              <a:ahLst/>
              <a:cxnLst/>
              <a:rect l="l" t="t" r="r" b="b"/>
              <a:pathLst>
                <a:path w="873" h="492" extrusionOk="0">
                  <a:moveTo>
                    <a:pt x="695" y="0"/>
                  </a:moveTo>
                  <a:cubicBezTo>
                    <a:pt x="682" y="0"/>
                    <a:pt x="669" y="2"/>
                    <a:pt x="655" y="7"/>
                  </a:cubicBezTo>
                  <a:cubicBezTo>
                    <a:pt x="528" y="47"/>
                    <a:pt x="403" y="96"/>
                    <a:pt x="283" y="155"/>
                  </a:cubicBezTo>
                  <a:cubicBezTo>
                    <a:pt x="222" y="183"/>
                    <a:pt x="155" y="211"/>
                    <a:pt x="101" y="254"/>
                  </a:cubicBezTo>
                  <a:cubicBezTo>
                    <a:pt x="53" y="292"/>
                    <a:pt x="47" y="323"/>
                    <a:pt x="17" y="376"/>
                  </a:cubicBezTo>
                  <a:cubicBezTo>
                    <a:pt x="0" y="406"/>
                    <a:pt x="11" y="450"/>
                    <a:pt x="48" y="460"/>
                  </a:cubicBezTo>
                  <a:cubicBezTo>
                    <a:pt x="95" y="473"/>
                    <a:pt x="126" y="491"/>
                    <a:pt x="172" y="491"/>
                  </a:cubicBezTo>
                  <a:cubicBezTo>
                    <a:pt x="177" y="491"/>
                    <a:pt x="182" y="491"/>
                    <a:pt x="188" y="491"/>
                  </a:cubicBezTo>
                  <a:cubicBezTo>
                    <a:pt x="252" y="486"/>
                    <a:pt x="321" y="453"/>
                    <a:pt x="382" y="431"/>
                  </a:cubicBezTo>
                  <a:cubicBezTo>
                    <a:pt x="509" y="384"/>
                    <a:pt x="633" y="338"/>
                    <a:pt x="750" y="273"/>
                  </a:cubicBezTo>
                  <a:cubicBezTo>
                    <a:pt x="873" y="204"/>
                    <a:pt x="825" y="0"/>
                    <a:pt x="6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4" name="Google Shape;2718;p46">
              <a:extLst>
                <a:ext uri="{FF2B5EF4-FFF2-40B4-BE49-F238E27FC236}">
                  <a16:creationId xmlns:a16="http://schemas.microsoft.com/office/drawing/2014/main" id="{943FD6B8-E2EF-4A65-9322-AE26EEB6C30C}"/>
                </a:ext>
              </a:extLst>
            </p:cNvPr>
            <p:cNvSpPr/>
            <p:nvPr/>
          </p:nvSpPr>
          <p:spPr>
            <a:xfrm>
              <a:off x="2211163" y="2128650"/>
              <a:ext cx="22625" cy="11925"/>
            </a:xfrm>
            <a:custGeom>
              <a:avLst/>
              <a:gdLst/>
              <a:ahLst/>
              <a:cxnLst/>
              <a:rect l="l" t="t" r="r" b="b"/>
              <a:pathLst>
                <a:path w="905" h="477" extrusionOk="0">
                  <a:moveTo>
                    <a:pt x="735" y="1"/>
                  </a:moveTo>
                  <a:cubicBezTo>
                    <a:pt x="642" y="1"/>
                    <a:pt x="560" y="47"/>
                    <a:pt x="470" y="88"/>
                  </a:cubicBezTo>
                  <a:cubicBezTo>
                    <a:pt x="341" y="146"/>
                    <a:pt x="199" y="193"/>
                    <a:pt x="83" y="273"/>
                  </a:cubicBezTo>
                  <a:cubicBezTo>
                    <a:pt x="1" y="329"/>
                    <a:pt x="12" y="470"/>
                    <a:pt x="127" y="475"/>
                  </a:cubicBezTo>
                  <a:cubicBezTo>
                    <a:pt x="138" y="476"/>
                    <a:pt x="148" y="476"/>
                    <a:pt x="158" y="476"/>
                  </a:cubicBezTo>
                  <a:cubicBezTo>
                    <a:pt x="302" y="476"/>
                    <a:pt x="441" y="427"/>
                    <a:pt x="574" y="380"/>
                  </a:cubicBezTo>
                  <a:cubicBezTo>
                    <a:pt x="707" y="334"/>
                    <a:pt x="830" y="288"/>
                    <a:pt x="883" y="151"/>
                  </a:cubicBezTo>
                  <a:cubicBezTo>
                    <a:pt x="905" y="97"/>
                    <a:pt x="865" y="27"/>
                    <a:pt x="811" y="12"/>
                  </a:cubicBezTo>
                  <a:cubicBezTo>
                    <a:pt x="785" y="4"/>
                    <a:pt x="759" y="1"/>
                    <a:pt x="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5" name="Google Shape;2719;p46">
              <a:extLst>
                <a:ext uri="{FF2B5EF4-FFF2-40B4-BE49-F238E27FC236}">
                  <a16:creationId xmlns:a16="http://schemas.microsoft.com/office/drawing/2014/main" id="{30E6B6D6-0A9E-4A9C-804E-F12E3A0365D7}"/>
                </a:ext>
              </a:extLst>
            </p:cNvPr>
            <p:cNvSpPr/>
            <p:nvPr/>
          </p:nvSpPr>
          <p:spPr>
            <a:xfrm>
              <a:off x="2209338" y="2108900"/>
              <a:ext cx="20650" cy="13750"/>
            </a:xfrm>
            <a:custGeom>
              <a:avLst/>
              <a:gdLst/>
              <a:ahLst/>
              <a:cxnLst/>
              <a:rect l="l" t="t" r="r" b="b"/>
              <a:pathLst>
                <a:path w="826" h="550" extrusionOk="0">
                  <a:moveTo>
                    <a:pt x="659" y="0"/>
                  </a:moveTo>
                  <a:cubicBezTo>
                    <a:pt x="649" y="0"/>
                    <a:pt x="640" y="2"/>
                    <a:pt x="631" y="4"/>
                  </a:cubicBezTo>
                  <a:cubicBezTo>
                    <a:pt x="482" y="44"/>
                    <a:pt x="358" y="136"/>
                    <a:pt x="232" y="221"/>
                  </a:cubicBezTo>
                  <a:cubicBezTo>
                    <a:pt x="136" y="286"/>
                    <a:pt x="19" y="343"/>
                    <a:pt x="3" y="467"/>
                  </a:cubicBezTo>
                  <a:cubicBezTo>
                    <a:pt x="1" y="489"/>
                    <a:pt x="12" y="511"/>
                    <a:pt x="31" y="522"/>
                  </a:cubicBezTo>
                  <a:cubicBezTo>
                    <a:pt x="63" y="542"/>
                    <a:pt x="98" y="550"/>
                    <a:pt x="133" y="550"/>
                  </a:cubicBezTo>
                  <a:cubicBezTo>
                    <a:pt x="220" y="550"/>
                    <a:pt x="312" y="502"/>
                    <a:pt x="389" y="466"/>
                  </a:cubicBezTo>
                  <a:cubicBezTo>
                    <a:pt x="532" y="401"/>
                    <a:pt x="670" y="322"/>
                    <a:pt x="765" y="195"/>
                  </a:cubicBezTo>
                  <a:cubicBezTo>
                    <a:pt x="825" y="118"/>
                    <a:pt x="750" y="0"/>
                    <a:pt x="6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6" name="Google Shape;2720;p46">
              <a:extLst>
                <a:ext uri="{FF2B5EF4-FFF2-40B4-BE49-F238E27FC236}">
                  <a16:creationId xmlns:a16="http://schemas.microsoft.com/office/drawing/2014/main" id="{42D32235-A9B4-4D93-97C5-B63F50978189}"/>
                </a:ext>
              </a:extLst>
            </p:cNvPr>
            <p:cNvSpPr/>
            <p:nvPr/>
          </p:nvSpPr>
          <p:spPr>
            <a:xfrm>
              <a:off x="1323763" y="1807600"/>
              <a:ext cx="487850" cy="1240375"/>
            </a:xfrm>
            <a:custGeom>
              <a:avLst/>
              <a:gdLst/>
              <a:ahLst/>
              <a:cxnLst/>
              <a:rect l="l" t="t" r="r" b="b"/>
              <a:pathLst>
                <a:path w="19514" h="49615" extrusionOk="0">
                  <a:moveTo>
                    <a:pt x="339" y="0"/>
                  </a:moveTo>
                  <a:cubicBezTo>
                    <a:pt x="222" y="0"/>
                    <a:pt x="108" y="119"/>
                    <a:pt x="102" y="241"/>
                  </a:cubicBezTo>
                  <a:cubicBezTo>
                    <a:pt x="0" y="2204"/>
                    <a:pt x="1106" y="4342"/>
                    <a:pt x="1750" y="6164"/>
                  </a:cubicBezTo>
                  <a:cubicBezTo>
                    <a:pt x="2486" y="8251"/>
                    <a:pt x="3218" y="10338"/>
                    <a:pt x="3981" y="12415"/>
                  </a:cubicBezTo>
                  <a:cubicBezTo>
                    <a:pt x="5473" y="16484"/>
                    <a:pt x="6979" y="20547"/>
                    <a:pt x="8501" y="24605"/>
                  </a:cubicBezTo>
                  <a:cubicBezTo>
                    <a:pt x="11574" y="32806"/>
                    <a:pt x="14708" y="40985"/>
                    <a:pt x="17902" y="49141"/>
                  </a:cubicBezTo>
                  <a:cubicBezTo>
                    <a:pt x="18032" y="49473"/>
                    <a:pt x="18313" y="49614"/>
                    <a:pt x="18594" y="49614"/>
                  </a:cubicBezTo>
                  <a:cubicBezTo>
                    <a:pt x="19054" y="49614"/>
                    <a:pt x="19513" y="49233"/>
                    <a:pt x="19299" y="48685"/>
                  </a:cubicBezTo>
                  <a:cubicBezTo>
                    <a:pt x="16067" y="40444"/>
                    <a:pt x="12895" y="32180"/>
                    <a:pt x="9782" y="23894"/>
                  </a:cubicBezTo>
                  <a:cubicBezTo>
                    <a:pt x="8227" y="19751"/>
                    <a:pt x="6687" y="15601"/>
                    <a:pt x="5162" y="11447"/>
                  </a:cubicBezTo>
                  <a:cubicBezTo>
                    <a:pt x="4428" y="9457"/>
                    <a:pt x="3675" y="7473"/>
                    <a:pt x="2935" y="5485"/>
                  </a:cubicBezTo>
                  <a:cubicBezTo>
                    <a:pt x="2276" y="3716"/>
                    <a:pt x="1773" y="1485"/>
                    <a:pt x="473" y="64"/>
                  </a:cubicBezTo>
                  <a:cubicBezTo>
                    <a:pt x="432" y="19"/>
                    <a:pt x="385" y="0"/>
                    <a:pt x="33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 name="Google Shape;2721;p46">
              <a:extLst>
                <a:ext uri="{FF2B5EF4-FFF2-40B4-BE49-F238E27FC236}">
                  <a16:creationId xmlns:a16="http://schemas.microsoft.com/office/drawing/2014/main" id="{7F3820D7-BFF1-4A93-8C58-25D3B984C3F2}"/>
                </a:ext>
              </a:extLst>
            </p:cNvPr>
            <p:cNvSpPr/>
            <p:nvPr/>
          </p:nvSpPr>
          <p:spPr>
            <a:xfrm>
              <a:off x="1274013" y="1776975"/>
              <a:ext cx="118950" cy="92300"/>
            </a:xfrm>
            <a:custGeom>
              <a:avLst/>
              <a:gdLst/>
              <a:ahLst/>
              <a:cxnLst/>
              <a:rect l="l" t="t" r="r" b="b"/>
              <a:pathLst>
                <a:path w="4758" h="3692" extrusionOk="0">
                  <a:moveTo>
                    <a:pt x="2422" y="0"/>
                  </a:moveTo>
                  <a:cubicBezTo>
                    <a:pt x="1937" y="0"/>
                    <a:pt x="1455" y="231"/>
                    <a:pt x="1074" y="635"/>
                  </a:cubicBezTo>
                  <a:cubicBezTo>
                    <a:pt x="0" y="1770"/>
                    <a:pt x="577" y="3550"/>
                    <a:pt x="2191" y="3684"/>
                  </a:cubicBezTo>
                  <a:cubicBezTo>
                    <a:pt x="2254" y="3689"/>
                    <a:pt x="2315" y="3691"/>
                    <a:pt x="2375" y="3691"/>
                  </a:cubicBezTo>
                  <a:cubicBezTo>
                    <a:pt x="4092" y="3691"/>
                    <a:pt x="4757" y="1619"/>
                    <a:pt x="3522" y="459"/>
                  </a:cubicBezTo>
                  <a:cubicBezTo>
                    <a:pt x="3186" y="143"/>
                    <a:pt x="2803" y="0"/>
                    <a:pt x="2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02466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8" name="Google Shape;2758;p39"/>
          <p:cNvSpPr/>
          <p:nvPr/>
        </p:nvSpPr>
        <p:spPr>
          <a:xfrm>
            <a:off x="5473550" y="67439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9"/>
          <p:cNvSpPr/>
          <p:nvPr/>
        </p:nvSpPr>
        <p:spPr>
          <a:xfrm>
            <a:off x="3601375" y="593913"/>
            <a:ext cx="642475" cy="572375"/>
          </a:xfrm>
          <a:custGeom>
            <a:avLst/>
            <a:gdLst/>
            <a:ahLst/>
            <a:cxnLst/>
            <a:rect l="l" t="t" r="r" b="b"/>
            <a:pathLst>
              <a:path w="25699" h="22895" extrusionOk="0">
                <a:moveTo>
                  <a:pt x="7362" y="1"/>
                </a:moveTo>
                <a:lnTo>
                  <a:pt x="7048" y="19"/>
                </a:lnTo>
                <a:lnTo>
                  <a:pt x="6734" y="38"/>
                </a:lnTo>
                <a:lnTo>
                  <a:pt x="6421" y="93"/>
                </a:lnTo>
                <a:lnTo>
                  <a:pt x="6126" y="185"/>
                </a:lnTo>
                <a:lnTo>
                  <a:pt x="5812" y="277"/>
                </a:lnTo>
                <a:lnTo>
                  <a:pt x="5535" y="406"/>
                </a:lnTo>
                <a:lnTo>
                  <a:pt x="5259" y="573"/>
                </a:lnTo>
                <a:lnTo>
                  <a:pt x="5000" y="739"/>
                </a:lnTo>
                <a:lnTo>
                  <a:pt x="4724" y="941"/>
                </a:lnTo>
                <a:lnTo>
                  <a:pt x="4484" y="1181"/>
                </a:lnTo>
                <a:lnTo>
                  <a:pt x="4281" y="1421"/>
                </a:lnTo>
                <a:lnTo>
                  <a:pt x="4078" y="1679"/>
                </a:lnTo>
                <a:lnTo>
                  <a:pt x="3893" y="1956"/>
                </a:lnTo>
                <a:lnTo>
                  <a:pt x="3746" y="2233"/>
                </a:lnTo>
                <a:lnTo>
                  <a:pt x="3617" y="2528"/>
                </a:lnTo>
                <a:lnTo>
                  <a:pt x="3506" y="2842"/>
                </a:lnTo>
                <a:lnTo>
                  <a:pt x="3432" y="3137"/>
                </a:lnTo>
                <a:lnTo>
                  <a:pt x="3377" y="3450"/>
                </a:lnTo>
                <a:lnTo>
                  <a:pt x="3358" y="3782"/>
                </a:lnTo>
                <a:lnTo>
                  <a:pt x="3377" y="4096"/>
                </a:lnTo>
                <a:lnTo>
                  <a:pt x="3414" y="4410"/>
                </a:lnTo>
                <a:lnTo>
                  <a:pt x="3488" y="4723"/>
                </a:lnTo>
                <a:lnTo>
                  <a:pt x="3580" y="5018"/>
                </a:lnTo>
                <a:lnTo>
                  <a:pt x="3709" y="5332"/>
                </a:lnTo>
                <a:lnTo>
                  <a:pt x="3709" y="5332"/>
                </a:lnTo>
                <a:lnTo>
                  <a:pt x="3580" y="5277"/>
                </a:lnTo>
                <a:lnTo>
                  <a:pt x="3451" y="5258"/>
                </a:lnTo>
                <a:lnTo>
                  <a:pt x="3192" y="5240"/>
                </a:lnTo>
                <a:lnTo>
                  <a:pt x="2989" y="5240"/>
                </a:lnTo>
                <a:lnTo>
                  <a:pt x="2805" y="5277"/>
                </a:lnTo>
                <a:lnTo>
                  <a:pt x="2602" y="5332"/>
                </a:lnTo>
                <a:lnTo>
                  <a:pt x="2418" y="5387"/>
                </a:lnTo>
                <a:lnTo>
                  <a:pt x="2233" y="5461"/>
                </a:lnTo>
                <a:lnTo>
                  <a:pt x="2067" y="5553"/>
                </a:lnTo>
                <a:lnTo>
                  <a:pt x="1883" y="5646"/>
                </a:lnTo>
                <a:lnTo>
                  <a:pt x="1717" y="5756"/>
                </a:lnTo>
                <a:lnTo>
                  <a:pt x="1421" y="5996"/>
                </a:lnTo>
                <a:lnTo>
                  <a:pt x="1163" y="6273"/>
                </a:lnTo>
                <a:lnTo>
                  <a:pt x="923" y="6550"/>
                </a:lnTo>
                <a:lnTo>
                  <a:pt x="702" y="6863"/>
                </a:lnTo>
                <a:lnTo>
                  <a:pt x="517" y="7195"/>
                </a:lnTo>
                <a:lnTo>
                  <a:pt x="351" y="7546"/>
                </a:lnTo>
                <a:lnTo>
                  <a:pt x="222" y="7896"/>
                </a:lnTo>
                <a:lnTo>
                  <a:pt x="130" y="8265"/>
                </a:lnTo>
                <a:lnTo>
                  <a:pt x="56" y="8634"/>
                </a:lnTo>
                <a:lnTo>
                  <a:pt x="1" y="9022"/>
                </a:lnTo>
                <a:lnTo>
                  <a:pt x="1" y="9409"/>
                </a:lnTo>
                <a:lnTo>
                  <a:pt x="19" y="9796"/>
                </a:lnTo>
                <a:lnTo>
                  <a:pt x="56" y="10184"/>
                </a:lnTo>
                <a:lnTo>
                  <a:pt x="130" y="10553"/>
                </a:lnTo>
                <a:lnTo>
                  <a:pt x="241" y="10922"/>
                </a:lnTo>
                <a:lnTo>
                  <a:pt x="370" y="11291"/>
                </a:lnTo>
                <a:lnTo>
                  <a:pt x="536" y="11623"/>
                </a:lnTo>
                <a:lnTo>
                  <a:pt x="720" y="11955"/>
                </a:lnTo>
                <a:lnTo>
                  <a:pt x="942" y="12269"/>
                </a:lnTo>
                <a:lnTo>
                  <a:pt x="1163" y="12582"/>
                </a:lnTo>
                <a:lnTo>
                  <a:pt x="1421" y="12859"/>
                </a:lnTo>
                <a:lnTo>
                  <a:pt x="1698" y="13136"/>
                </a:lnTo>
                <a:lnTo>
                  <a:pt x="1975" y="13375"/>
                </a:lnTo>
                <a:lnTo>
                  <a:pt x="2288" y="13615"/>
                </a:lnTo>
                <a:lnTo>
                  <a:pt x="2602" y="13837"/>
                </a:lnTo>
                <a:lnTo>
                  <a:pt x="2934" y="14021"/>
                </a:lnTo>
                <a:lnTo>
                  <a:pt x="3266" y="14206"/>
                </a:lnTo>
                <a:lnTo>
                  <a:pt x="3617" y="14372"/>
                </a:lnTo>
                <a:lnTo>
                  <a:pt x="3986" y="14501"/>
                </a:lnTo>
                <a:lnTo>
                  <a:pt x="4355" y="14630"/>
                </a:lnTo>
                <a:lnTo>
                  <a:pt x="4724" y="14722"/>
                </a:lnTo>
                <a:lnTo>
                  <a:pt x="5093" y="14796"/>
                </a:lnTo>
                <a:lnTo>
                  <a:pt x="5388" y="14851"/>
                </a:lnTo>
                <a:lnTo>
                  <a:pt x="5683" y="14888"/>
                </a:lnTo>
                <a:lnTo>
                  <a:pt x="6273" y="14925"/>
                </a:lnTo>
                <a:lnTo>
                  <a:pt x="6402" y="14741"/>
                </a:lnTo>
                <a:lnTo>
                  <a:pt x="6568" y="14556"/>
                </a:lnTo>
                <a:lnTo>
                  <a:pt x="6808" y="14316"/>
                </a:lnTo>
                <a:lnTo>
                  <a:pt x="7066" y="14113"/>
                </a:lnTo>
                <a:lnTo>
                  <a:pt x="7325" y="13929"/>
                </a:lnTo>
                <a:lnTo>
                  <a:pt x="7620" y="13781"/>
                </a:lnTo>
                <a:lnTo>
                  <a:pt x="7933" y="13652"/>
                </a:lnTo>
                <a:lnTo>
                  <a:pt x="8247" y="13578"/>
                </a:lnTo>
                <a:lnTo>
                  <a:pt x="8561" y="13523"/>
                </a:lnTo>
                <a:lnTo>
                  <a:pt x="8893" y="13505"/>
                </a:lnTo>
                <a:lnTo>
                  <a:pt x="9096" y="13505"/>
                </a:lnTo>
                <a:lnTo>
                  <a:pt x="9280" y="13523"/>
                </a:lnTo>
                <a:lnTo>
                  <a:pt x="9446" y="13560"/>
                </a:lnTo>
                <a:lnTo>
                  <a:pt x="9612" y="13597"/>
                </a:lnTo>
                <a:lnTo>
                  <a:pt x="9797" y="13652"/>
                </a:lnTo>
                <a:lnTo>
                  <a:pt x="9944" y="13726"/>
                </a:lnTo>
                <a:lnTo>
                  <a:pt x="10110" y="13800"/>
                </a:lnTo>
                <a:lnTo>
                  <a:pt x="10258" y="13892"/>
                </a:lnTo>
                <a:lnTo>
                  <a:pt x="10405" y="13984"/>
                </a:lnTo>
                <a:lnTo>
                  <a:pt x="10553" y="14095"/>
                </a:lnTo>
                <a:lnTo>
                  <a:pt x="10682" y="14206"/>
                </a:lnTo>
                <a:lnTo>
                  <a:pt x="10811" y="14335"/>
                </a:lnTo>
                <a:lnTo>
                  <a:pt x="10922" y="14464"/>
                </a:lnTo>
                <a:lnTo>
                  <a:pt x="11033" y="14611"/>
                </a:lnTo>
                <a:lnTo>
                  <a:pt x="11125" y="14759"/>
                </a:lnTo>
                <a:lnTo>
                  <a:pt x="11199" y="14925"/>
                </a:lnTo>
                <a:lnTo>
                  <a:pt x="11273" y="15091"/>
                </a:lnTo>
                <a:lnTo>
                  <a:pt x="11346" y="15331"/>
                </a:lnTo>
                <a:lnTo>
                  <a:pt x="11383" y="15589"/>
                </a:lnTo>
                <a:lnTo>
                  <a:pt x="11420" y="15866"/>
                </a:lnTo>
                <a:lnTo>
                  <a:pt x="11420" y="16124"/>
                </a:lnTo>
                <a:lnTo>
                  <a:pt x="11383" y="16493"/>
                </a:lnTo>
                <a:lnTo>
                  <a:pt x="11365" y="16678"/>
                </a:lnTo>
                <a:lnTo>
                  <a:pt x="11309" y="16844"/>
                </a:lnTo>
                <a:lnTo>
                  <a:pt x="11254" y="17028"/>
                </a:lnTo>
                <a:lnTo>
                  <a:pt x="11199" y="17194"/>
                </a:lnTo>
                <a:lnTo>
                  <a:pt x="11107" y="17360"/>
                </a:lnTo>
                <a:lnTo>
                  <a:pt x="11014" y="17508"/>
                </a:lnTo>
                <a:lnTo>
                  <a:pt x="10904" y="17618"/>
                </a:lnTo>
                <a:lnTo>
                  <a:pt x="10793" y="17729"/>
                </a:lnTo>
                <a:lnTo>
                  <a:pt x="10664" y="17840"/>
                </a:lnTo>
                <a:lnTo>
                  <a:pt x="10535" y="17914"/>
                </a:lnTo>
                <a:lnTo>
                  <a:pt x="10387" y="17987"/>
                </a:lnTo>
                <a:lnTo>
                  <a:pt x="10239" y="18043"/>
                </a:lnTo>
                <a:lnTo>
                  <a:pt x="10092" y="18080"/>
                </a:lnTo>
                <a:lnTo>
                  <a:pt x="9926" y="18080"/>
                </a:lnTo>
                <a:lnTo>
                  <a:pt x="9741" y="18061"/>
                </a:lnTo>
                <a:lnTo>
                  <a:pt x="9944" y="17895"/>
                </a:lnTo>
                <a:lnTo>
                  <a:pt x="10110" y="17711"/>
                </a:lnTo>
                <a:lnTo>
                  <a:pt x="10276" y="17489"/>
                </a:lnTo>
                <a:lnTo>
                  <a:pt x="10405" y="17249"/>
                </a:lnTo>
                <a:lnTo>
                  <a:pt x="10516" y="17010"/>
                </a:lnTo>
                <a:lnTo>
                  <a:pt x="10608" y="16751"/>
                </a:lnTo>
                <a:lnTo>
                  <a:pt x="10645" y="16493"/>
                </a:lnTo>
                <a:lnTo>
                  <a:pt x="10664" y="16235"/>
                </a:lnTo>
                <a:lnTo>
                  <a:pt x="10645" y="15977"/>
                </a:lnTo>
                <a:lnTo>
                  <a:pt x="10608" y="15737"/>
                </a:lnTo>
                <a:lnTo>
                  <a:pt x="10516" y="15497"/>
                </a:lnTo>
                <a:lnTo>
                  <a:pt x="10405" y="15257"/>
                </a:lnTo>
                <a:lnTo>
                  <a:pt x="10258" y="15054"/>
                </a:lnTo>
                <a:lnTo>
                  <a:pt x="10073" y="14870"/>
                </a:lnTo>
                <a:lnTo>
                  <a:pt x="9889" y="14704"/>
                </a:lnTo>
                <a:lnTo>
                  <a:pt x="9668" y="14575"/>
                </a:lnTo>
                <a:lnTo>
                  <a:pt x="9483" y="14501"/>
                </a:lnTo>
                <a:lnTo>
                  <a:pt x="9317" y="14445"/>
                </a:lnTo>
                <a:lnTo>
                  <a:pt x="9133" y="14427"/>
                </a:lnTo>
                <a:lnTo>
                  <a:pt x="8930" y="14408"/>
                </a:lnTo>
                <a:lnTo>
                  <a:pt x="8690" y="14427"/>
                </a:lnTo>
                <a:lnTo>
                  <a:pt x="8432" y="14482"/>
                </a:lnTo>
                <a:lnTo>
                  <a:pt x="8192" y="14556"/>
                </a:lnTo>
                <a:lnTo>
                  <a:pt x="7952" y="14667"/>
                </a:lnTo>
                <a:lnTo>
                  <a:pt x="7731" y="14814"/>
                </a:lnTo>
                <a:lnTo>
                  <a:pt x="7528" y="14980"/>
                </a:lnTo>
                <a:lnTo>
                  <a:pt x="7362" y="15165"/>
                </a:lnTo>
                <a:lnTo>
                  <a:pt x="7196" y="15368"/>
                </a:lnTo>
                <a:lnTo>
                  <a:pt x="7122" y="15534"/>
                </a:lnTo>
                <a:lnTo>
                  <a:pt x="7048" y="15681"/>
                </a:lnTo>
                <a:lnTo>
                  <a:pt x="6974" y="15847"/>
                </a:lnTo>
                <a:lnTo>
                  <a:pt x="6919" y="16013"/>
                </a:lnTo>
                <a:lnTo>
                  <a:pt x="6882" y="16179"/>
                </a:lnTo>
                <a:lnTo>
                  <a:pt x="6864" y="16364"/>
                </a:lnTo>
                <a:lnTo>
                  <a:pt x="6845" y="16530"/>
                </a:lnTo>
                <a:lnTo>
                  <a:pt x="6845" y="16714"/>
                </a:lnTo>
                <a:lnTo>
                  <a:pt x="6864" y="17065"/>
                </a:lnTo>
                <a:lnTo>
                  <a:pt x="6937" y="17415"/>
                </a:lnTo>
                <a:lnTo>
                  <a:pt x="7048" y="17748"/>
                </a:lnTo>
                <a:lnTo>
                  <a:pt x="7196" y="18080"/>
                </a:lnTo>
                <a:lnTo>
                  <a:pt x="7380" y="18375"/>
                </a:lnTo>
                <a:lnTo>
                  <a:pt x="7583" y="18670"/>
                </a:lnTo>
                <a:lnTo>
                  <a:pt x="7823" y="18928"/>
                </a:lnTo>
                <a:lnTo>
                  <a:pt x="8081" y="19168"/>
                </a:lnTo>
                <a:lnTo>
                  <a:pt x="8358" y="19389"/>
                </a:lnTo>
                <a:lnTo>
                  <a:pt x="8653" y="19592"/>
                </a:lnTo>
                <a:lnTo>
                  <a:pt x="8967" y="19777"/>
                </a:lnTo>
                <a:lnTo>
                  <a:pt x="9280" y="19924"/>
                </a:lnTo>
                <a:lnTo>
                  <a:pt x="9428" y="20017"/>
                </a:lnTo>
                <a:lnTo>
                  <a:pt x="9649" y="20054"/>
                </a:lnTo>
                <a:lnTo>
                  <a:pt x="9871" y="20109"/>
                </a:lnTo>
                <a:lnTo>
                  <a:pt x="10092" y="20127"/>
                </a:lnTo>
                <a:lnTo>
                  <a:pt x="10313" y="20127"/>
                </a:lnTo>
                <a:lnTo>
                  <a:pt x="10627" y="20109"/>
                </a:lnTo>
                <a:lnTo>
                  <a:pt x="10940" y="20054"/>
                </a:lnTo>
                <a:lnTo>
                  <a:pt x="11291" y="19961"/>
                </a:lnTo>
                <a:lnTo>
                  <a:pt x="11623" y="19851"/>
                </a:lnTo>
                <a:lnTo>
                  <a:pt x="12269" y="19574"/>
                </a:lnTo>
                <a:lnTo>
                  <a:pt x="12601" y="19445"/>
                </a:lnTo>
                <a:lnTo>
                  <a:pt x="12933" y="19334"/>
                </a:lnTo>
                <a:lnTo>
                  <a:pt x="13246" y="19279"/>
                </a:lnTo>
                <a:lnTo>
                  <a:pt x="13412" y="19242"/>
                </a:lnTo>
                <a:lnTo>
                  <a:pt x="13579" y="19242"/>
                </a:lnTo>
                <a:lnTo>
                  <a:pt x="13800" y="19260"/>
                </a:lnTo>
                <a:lnTo>
                  <a:pt x="14021" y="19297"/>
                </a:lnTo>
                <a:lnTo>
                  <a:pt x="14206" y="19353"/>
                </a:lnTo>
                <a:lnTo>
                  <a:pt x="14372" y="19426"/>
                </a:lnTo>
                <a:lnTo>
                  <a:pt x="14538" y="19537"/>
                </a:lnTo>
                <a:lnTo>
                  <a:pt x="14704" y="19648"/>
                </a:lnTo>
                <a:lnTo>
                  <a:pt x="14851" y="19758"/>
                </a:lnTo>
                <a:lnTo>
                  <a:pt x="14981" y="19906"/>
                </a:lnTo>
                <a:lnTo>
                  <a:pt x="15239" y="20201"/>
                </a:lnTo>
                <a:lnTo>
                  <a:pt x="15497" y="20515"/>
                </a:lnTo>
                <a:lnTo>
                  <a:pt x="15737" y="20865"/>
                </a:lnTo>
                <a:lnTo>
                  <a:pt x="15977" y="21179"/>
                </a:lnTo>
                <a:lnTo>
                  <a:pt x="16235" y="21492"/>
                </a:lnTo>
                <a:lnTo>
                  <a:pt x="16438" y="21695"/>
                </a:lnTo>
                <a:lnTo>
                  <a:pt x="16641" y="21898"/>
                </a:lnTo>
                <a:lnTo>
                  <a:pt x="16862" y="22064"/>
                </a:lnTo>
                <a:lnTo>
                  <a:pt x="17102" y="22212"/>
                </a:lnTo>
                <a:lnTo>
                  <a:pt x="17360" y="22360"/>
                </a:lnTo>
                <a:lnTo>
                  <a:pt x="17619" y="22470"/>
                </a:lnTo>
                <a:lnTo>
                  <a:pt x="17877" y="22562"/>
                </a:lnTo>
                <a:lnTo>
                  <a:pt x="18154" y="22618"/>
                </a:lnTo>
                <a:lnTo>
                  <a:pt x="18486" y="22673"/>
                </a:lnTo>
                <a:lnTo>
                  <a:pt x="19058" y="22673"/>
                </a:lnTo>
                <a:lnTo>
                  <a:pt x="19297" y="22655"/>
                </a:lnTo>
                <a:lnTo>
                  <a:pt x="19556" y="22618"/>
                </a:lnTo>
                <a:lnTo>
                  <a:pt x="19814" y="22562"/>
                </a:lnTo>
                <a:lnTo>
                  <a:pt x="20312" y="22452"/>
                </a:lnTo>
                <a:lnTo>
                  <a:pt x="20792" y="22304"/>
                </a:lnTo>
                <a:lnTo>
                  <a:pt x="21437" y="22120"/>
                </a:lnTo>
                <a:lnTo>
                  <a:pt x="22083" y="21935"/>
                </a:lnTo>
                <a:lnTo>
                  <a:pt x="22415" y="21861"/>
                </a:lnTo>
                <a:lnTo>
                  <a:pt x="22747" y="21806"/>
                </a:lnTo>
                <a:lnTo>
                  <a:pt x="23079" y="21769"/>
                </a:lnTo>
                <a:lnTo>
                  <a:pt x="23411" y="21751"/>
                </a:lnTo>
                <a:lnTo>
                  <a:pt x="23430" y="21751"/>
                </a:lnTo>
                <a:lnTo>
                  <a:pt x="23762" y="21769"/>
                </a:lnTo>
                <a:lnTo>
                  <a:pt x="24094" y="21825"/>
                </a:lnTo>
                <a:lnTo>
                  <a:pt x="24426" y="21898"/>
                </a:lnTo>
                <a:lnTo>
                  <a:pt x="24739" y="22027"/>
                </a:lnTo>
                <a:lnTo>
                  <a:pt x="24887" y="22101"/>
                </a:lnTo>
                <a:lnTo>
                  <a:pt x="25016" y="22193"/>
                </a:lnTo>
                <a:lnTo>
                  <a:pt x="25164" y="22286"/>
                </a:lnTo>
                <a:lnTo>
                  <a:pt x="25293" y="22378"/>
                </a:lnTo>
                <a:lnTo>
                  <a:pt x="25404" y="22489"/>
                </a:lnTo>
                <a:lnTo>
                  <a:pt x="25514" y="22618"/>
                </a:lnTo>
                <a:lnTo>
                  <a:pt x="25625" y="22747"/>
                </a:lnTo>
                <a:lnTo>
                  <a:pt x="25699" y="22895"/>
                </a:lnTo>
                <a:lnTo>
                  <a:pt x="25533" y="22544"/>
                </a:lnTo>
                <a:lnTo>
                  <a:pt x="25330" y="22212"/>
                </a:lnTo>
                <a:lnTo>
                  <a:pt x="25108" y="21898"/>
                </a:lnTo>
                <a:lnTo>
                  <a:pt x="24869" y="21603"/>
                </a:lnTo>
                <a:lnTo>
                  <a:pt x="24592" y="21326"/>
                </a:lnTo>
                <a:lnTo>
                  <a:pt x="24297" y="21087"/>
                </a:lnTo>
                <a:lnTo>
                  <a:pt x="24149" y="20976"/>
                </a:lnTo>
                <a:lnTo>
                  <a:pt x="23983" y="20884"/>
                </a:lnTo>
                <a:lnTo>
                  <a:pt x="23817" y="20791"/>
                </a:lnTo>
                <a:lnTo>
                  <a:pt x="23633" y="20718"/>
                </a:lnTo>
                <a:lnTo>
                  <a:pt x="23430" y="20644"/>
                </a:lnTo>
                <a:lnTo>
                  <a:pt x="23208" y="20570"/>
                </a:lnTo>
                <a:lnTo>
                  <a:pt x="22987" y="20533"/>
                </a:lnTo>
                <a:lnTo>
                  <a:pt x="22747" y="20496"/>
                </a:lnTo>
                <a:lnTo>
                  <a:pt x="22304" y="20459"/>
                </a:lnTo>
                <a:lnTo>
                  <a:pt x="21825" y="20441"/>
                </a:lnTo>
                <a:lnTo>
                  <a:pt x="21345" y="20459"/>
                </a:lnTo>
                <a:lnTo>
                  <a:pt x="20626" y="20459"/>
                </a:lnTo>
                <a:lnTo>
                  <a:pt x="20238" y="20441"/>
                </a:lnTo>
                <a:lnTo>
                  <a:pt x="19851" y="20386"/>
                </a:lnTo>
                <a:lnTo>
                  <a:pt x="19482" y="20312"/>
                </a:lnTo>
                <a:lnTo>
                  <a:pt x="19113" y="20201"/>
                </a:lnTo>
                <a:lnTo>
                  <a:pt x="18928" y="20127"/>
                </a:lnTo>
                <a:lnTo>
                  <a:pt x="18762" y="20054"/>
                </a:lnTo>
                <a:lnTo>
                  <a:pt x="18596" y="19961"/>
                </a:lnTo>
                <a:lnTo>
                  <a:pt x="18449" y="19851"/>
                </a:lnTo>
                <a:lnTo>
                  <a:pt x="18301" y="19740"/>
                </a:lnTo>
                <a:lnTo>
                  <a:pt x="18172" y="19611"/>
                </a:lnTo>
                <a:lnTo>
                  <a:pt x="18061" y="19463"/>
                </a:lnTo>
                <a:lnTo>
                  <a:pt x="17951" y="19316"/>
                </a:lnTo>
                <a:lnTo>
                  <a:pt x="17858" y="19150"/>
                </a:lnTo>
                <a:lnTo>
                  <a:pt x="17803" y="18984"/>
                </a:lnTo>
                <a:lnTo>
                  <a:pt x="17748" y="18818"/>
                </a:lnTo>
                <a:lnTo>
                  <a:pt x="17692" y="18651"/>
                </a:lnTo>
                <a:lnTo>
                  <a:pt x="17619" y="18301"/>
                </a:lnTo>
                <a:lnTo>
                  <a:pt x="17582" y="17950"/>
                </a:lnTo>
                <a:lnTo>
                  <a:pt x="17545" y="17582"/>
                </a:lnTo>
                <a:lnTo>
                  <a:pt x="17508" y="17213"/>
                </a:lnTo>
                <a:lnTo>
                  <a:pt x="17434" y="16862"/>
                </a:lnTo>
                <a:lnTo>
                  <a:pt x="17379" y="16696"/>
                </a:lnTo>
                <a:lnTo>
                  <a:pt x="17323" y="16512"/>
                </a:lnTo>
                <a:lnTo>
                  <a:pt x="17213" y="16290"/>
                </a:lnTo>
                <a:lnTo>
                  <a:pt x="17084" y="16050"/>
                </a:lnTo>
                <a:lnTo>
                  <a:pt x="16918" y="15847"/>
                </a:lnTo>
                <a:lnTo>
                  <a:pt x="16752" y="15663"/>
                </a:lnTo>
                <a:lnTo>
                  <a:pt x="16549" y="15497"/>
                </a:lnTo>
                <a:lnTo>
                  <a:pt x="16327" y="15349"/>
                </a:lnTo>
                <a:lnTo>
                  <a:pt x="16087" y="15239"/>
                </a:lnTo>
                <a:lnTo>
                  <a:pt x="15848" y="15146"/>
                </a:lnTo>
                <a:lnTo>
                  <a:pt x="15626" y="15091"/>
                </a:lnTo>
                <a:lnTo>
                  <a:pt x="15405" y="15036"/>
                </a:lnTo>
                <a:lnTo>
                  <a:pt x="14962" y="14980"/>
                </a:lnTo>
                <a:lnTo>
                  <a:pt x="14722" y="14943"/>
                </a:lnTo>
                <a:lnTo>
                  <a:pt x="14501" y="14907"/>
                </a:lnTo>
                <a:lnTo>
                  <a:pt x="14298" y="14851"/>
                </a:lnTo>
                <a:lnTo>
                  <a:pt x="14077" y="14777"/>
                </a:lnTo>
                <a:lnTo>
                  <a:pt x="13892" y="14685"/>
                </a:lnTo>
                <a:lnTo>
                  <a:pt x="13745" y="14556"/>
                </a:lnTo>
                <a:lnTo>
                  <a:pt x="13634" y="14408"/>
                </a:lnTo>
                <a:lnTo>
                  <a:pt x="13560" y="14261"/>
                </a:lnTo>
                <a:lnTo>
                  <a:pt x="13523" y="14095"/>
                </a:lnTo>
                <a:lnTo>
                  <a:pt x="13505" y="13892"/>
                </a:lnTo>
                <a:lnTo>
                  <a:pt x="13523" y="13689"/>
                </a:lnTo>
                <a:lnTo>
                  <a:pt x="13579" y="13486"/>
                </a:lnTo>
                <a:lnTo>
                  <a:pt x="13634" y="13320"/>
                </a:lnTo>
                <a:lnTo>
                  <a:pt x="13689" y="13172"/>
                </a:lnTo>
                <a:lnTo>
                  <a:pt x="13855" y="12877"/>
                </a:lnTo>
                <a:lnTo>
                  <a:pt x="14206" y="12269"/>
                </a:lnTo>
                <a:lnTo>
                  <a:pt x="14372" y="11955"/>
                </a:lnTo>
                <a:lnTo>
                  <a:pt x="14446" y="11789"/>
                </a:lnTo>
                <a:lnTo>
                  <a:pt x="14519" y="11623"/>
                </a:lnTo>
                <a:lnTo>
                  <a:pt x="14575" y="11457"/>
                </a:lnTo>
                <a:lnTo>
                  <a:pt x="14593" y="11272"/>
                </a:lnTo>
                <a:lnTo>
                  <a:pt x="14612" y="11069"/>
                </a:lnTo>
                <a:lnTo>
                  <a:pt x="14612" y="10866"/>
                </a:lnTo>
                <a:lnTo>
                  <a:pt x="14575" y="10553"/>
                </a:lnTo>
                <a:lnTo>
                  <a:pt x="14501" y="10258"/>
                </a:lnTo>
                <a:lnTo>
                  <a:pt x="14409" y="9963"/>
                </a:lnTo>
                <a:lnTo>
                  <a:pt x="14298" y="9667"/>
                </a:lnTo>
                <a:lnTo>
                  <a:pt x="14150" y="9354"/>
                </a:lnTo>
                <a:lnTo>
                  <a:pt x="13966" y="9059"/>
                </a:lnTo>
                <a:lnTo>
                  <a:pt x="13874" y="8911"/>
                </a:lnTo>
                <a:lnTo>
                  <a:pt x="13763" y="8782"/>
                </a:lnTo>
                <a:lnTo>
                  <a:pt x="13652" y="8671"/>
                </a:lnTo>
                <a:lnTo>
                  <a:pt x="13505" y="8560"/>
                </a:lnTo>
                <a:lnTo>
                  <a:pt x="13320" y="8431"/>
                </a:lnTo>
                <a:lnTo>
                  <a:pt x="13117" y="8358"/>
                </a:lnTo>
                <a:lnTo>
                  <a:pt x="12896" y="8302"/>
                </a:lnTo>
                <a:lnTo>
                  <a:pt x="12675" y="8284"/>
                </a:lnTo>
                <a:lnTo>
                  <a:pt x="12416" y="8302"/>
                </a:lnTo>
                <a:lnTo>
                  <a:pt x="12232" y="8616"/>
                </a:lnTo>
                <a:lnTo>
                  <a:pt x="11992" y="8893"/>
                </a:lnTo>
                <a:lnTo>
                  <a:pt x="11752" y="9151"/>
                </a:lnTo>
                <a:lnTo>
                  <a:pt x="11475" y="9372"/>
                </a:lnTo>
                <a:lnTo>
                  <a:pt x="11180" y="9594"/>
                </a:lnTo>
                <a:lnTo>
                  <a:pt x="10885" y="9760"/>
                </a:lnTo>
                <a:lnTo>
                  <a:pt x="10553" y="9907"/>
                </a:lnTo>
                <a:lnTo>
                  <a:pt x="10203" y="10018"/>
                </a:lnTo>
                <a:lnTo>
                  <a:pt x="10018" y="10055"/>
                </a:lnTo>
                <a:lnTo>
                  <a:pt x="9834" y="10092"/>
                </a:lnTo>
                <a:lnTo>
                  <a:pt x="9649" y="10110"/>
                </a:lnTo>
                <a:lnTo>
                  <a:pt x="9465" y="10110"/>
                </a:lnTo>
                <a:lnTo>
                  <a:pt x="9206" y="10092"/>
                </a:lnTo>
                <a:lnTo>
                  <a:pt x="8948" y="10073"/>
                </a:lnTo>
                <a:lnTo>
                  <a:pt x="8708" y="10018"/>
                </a:lnTo>
                <a:lnTo>
                  <a:pt x="8468" y="9944"/>
                </a:lnTo>
                <a:lnTo>
                  <a:pt x="8229" y="9833"/>
                </a:lnTo>
                <a:lnTo>
                  <a:pt x="8007" y="9723"/>
                </a:lnTo>
                <a:lnTo>
                  <a:pt x="7786" y="9594"/>
                </a:lnTo>
                <a:lnTo>
                  <a:pt x="7565" y="9428"/>
                </a:lnTo>
                <a:lnTo>
                  <a:pt x="7767" y="9483"/>
                </a:lnTo>
                <a:lnTo>
                  <a:pt x="7952" y="9501"/>
                </a:lnTo>
                <a:lnTo>
                  <a:pt x="8136" y="9520"/>
                </a:lnTo>
                <a:lnTo>
                  <a:pt x="8339" y="9538"/>
                </a:lnTo>
                <a:lnTo>
                  <a:pt x="8579" y="9520"/>
                </a:lnTo>
                <a:lnTo>
                  <a:pt x="8819" y="9501"/>
                </a:lnTo>
                <a:lnTo>
                  <a:pt x="9040" y="9446"/>
                </a:lnTo>
                <a:lnTo>
                  <a:pt x="9280" y="9391"/>
                </a:lnTo>
                <a:lnTo>
                  <a:pt x="9502" y="9317"/>
                </a:lnTo>
                <a:lnTo>
                  <a:pt x="9741" y="9225"/>
                </a:lnTo>
                <a:lnTo>
                  <a:pt x="9944" y="9114"/>
                </a:lnTo>
                <a:lnTo>
                  <a:pt x="10166" y="8985"/>
                </a:lnTo>
                <a:lnTo>
                  <a:pt x="10369" y="8856"/>
                </a:lnTo>
                <a:lnTo>
                  <a:pt x="10572" y="8708"/>
                </a:lnTo>
                <a:lnTo>
                  <a:pt x="10756" y="8542"/>
                </a:lnTo>
                <a:lnTo>
                  <a:pt x="10922" y="8376"/>
                </a:lnTo>
                <a:lnTo>
                  <a:pt x="11088" y="8192"/>
                </a:lnTo>
                <a:lnTo>
                  <a:pt x="11236" y="8007"/>
                </a:lnTo>
                <a:lnTo>
                  <a:pt x="11383" y="7804"/>
                </a:lnTo>
                <a:lnTo>
                  <a:pt x="11512" y="7601"/>
                </a:lnTo>
                <a:lnTo>
                  <a:pt x="11642" y="7343"/>
                </a:lnTo>
                <a:lnTo>
                  <a:pt x="11752" y="7066"/>
                </a:lnTo>
                <a:lnTo>
                  <a:pt x="11844" y="6808"/>
                </a:lnTo>
                <a:lnTo>
                  <a:pt x="11918" y="6513"/>
                </a:lnTo>
                <a:lnTo>
                  <a:pt x="11992" y="6236"/>
                </a:lnTo>
                <a:lnTo>
                  <a:pt x="12029" y="5959"/>
                </a:lnTo>
                <a:lnTo>
                  <a:pt x="12047" y="5664"/>
                </a:lnTo>
                <a:lnTo>
                  <a:pt x="12066" y="5369"/>
                </a:lnTo>
                <a:lnTo>
                  <a:pt x="12066" y="5074"/>
                </a:lnTo>
                <a:lnTo>
                  <a:pt x="12029" y="4779"/>
                </a:lnTo>
                <a:lnTo>
                  <a:pt x="11992" y="4483"/>
                </a:lnTo>
                <a:lnTo>
                  <a:pt x="11955" y="4207"/>
                </a:lnTo>
                <a:lnTo>
                  <a:pt x="11881" y="3912"/>
                </a:lnTo>
                <a:lnTo>
                  <a:pt x="11808" y="3635"/>
                </a:lnTo>
                <a:lnTo>
                  <a:pt x="11715" y="3358"/>
                </a:lnTo>
                <a:lnTo>
                  <a:pt x="11605" y="3081"/>
                </a:lnTo>
                <a:lnTo>
                  <a:pt x="11457" y="2768"/>
                </a:lnTo>
                <a:lnTo>
                  <a:pt x="11291" y="2454"/>
                </a:lnTo>
                <a:lnTo>
                  <a:pt x="11125" y="2141"/>
                </a:lnTo>
                <a:lnTo>
                  <a:pt x="10922" y="1864"/>
                </a:lnTo>
                <a:lnTo>
                  <a:pt x="10701" y="1587"/>
                </a:lnTo>
                <a:lnTo>
                  <a:pt x="10479" y="1310"/>
                </a:lnTo>
                <a:lnTo>
                  <a:pt x="10221" y="1071"/>
                </a:lnTo>
                <a:lnTo>
                  <a:pt x="9963" y="849"/>
                </a:lnTo>
                <a:lnTo>
                  <a:pt x="9668" y="646"/>
                </a:lnTo>
                <a:lnTo>
                  <a:pt x="9372" y="480"/>
                </a:lnTo>
                <a:lnTo>
                  <a:pt x="9059" y="333"/>
                </a:lnTo>
                <a:lnTo>
                  <a:pt x="8727" y="222"/>
                </a:lnTo>
                <a:lnTo>
                  <a:pt x="8395" y="111"/>
                </a:lnTo>
                <a:lnTo>
                  <a:pt x="8063" y="56"/>
                </a:lnTo>
                <a:lnTo>
                  <a:pt x="7712" y="19"/>
                </a:lnTo>
                <a:lnTo>
                  <a:pt x="7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5150;p69"/>
          <p:cNvGrpSpPr/>
          <p:nvPr/>
        </p:nvGrpSpPr>
        <p:grpSpPr>
          <a:xfrm>
            <a:off x="-1831702" y="2005537"/>
            <a:ext cx="1736010" cy="2906718"/>
            <a:chOff x="5810250" y="697491"/>
            <a:chExt cx="2279787" cy="3748518"/>
          </a:xfrm>
        </p:grpSpPr>
        <p:sp>
          <p:nvSpPr>
            <p:cNvPr id="77" name="Google Shape;5151;p69"/>
            <p:cNvSpPr/>
            <p:nvPr/>
          </p:nvSpPr>
          <p:spPr>
            <a:xfrm>
              <a:off x="6255260" y="4250618"/>
              <a:ext cx="1501913" cy="195391"/>
            </a:xfrm>
            <a:custGeom>
              <a:avLst/>
              <a:gdLst/>
              <a:ahLst/>
              <a:cxnLst/>
              <a:rect l="l" t="t" r="r" b="b"/>
              <a:pathLst>
                <a:path w="81064" h="10546" extrusionOk="0">
                  <a:moveTo>
                    <a:pt x="40519" y="0"/>
                  </a:moveTo>
                  <a:lnTo>
                    <a:pt x="36382" y="25"/>
                  </a:lnTo>
                  <a:lnTo>
                    <a:pt x="32345" y="126"/>
                  </a:lnTo>
                  <a:lnTo>
                    <a:pt x="28459" y="252"/>
                  </a:lnTo>
                  <a:lnTo>
                    <a:pt x="24751" y="429"/>
                  </a:lnTo>
                  <a:lnTo>
                    <a:pt x="21193" y="631"/>
                  </a:lnTo>
                  <a:lnTo>
                    <a:pt x="17863" y="908"/>
                  </a:lnTo>
                  <a:lnTo>
                    <a:pt x="14735" y="1211"/>
                  </a:lnTo>
                  <a:lnTo>
                    <a:pt x="13271" y="1388"/>
                  </a:lnTo>
                  <a:lnTo>
                    <a:pt x="11858" y="1539"/>
                  </a:lnTo>
                  <a:lnTo>
                    <a:pt x="10521" y="1741"/>
                  </a:lnTo>
                  <a:lnTo>
                    <a:pt x="9235" y="1918"/>
                  </a:lnTo>
                  <a:lnTo>
                    <a:pt x="8049" y="2119"/>
                  </a:lnTo>
                  <a:lnTo>
                    <a:pt x="6913" y="2321"/>
                  </a:lnTo>
                  <a:lnTo>
                    <a:pt x="5854" y="2548"/>
                  </a:lnTo>
                  <a:lnTo>
                    <a:pt x="4870" y="2775"/>
                  </a:lnTo>
                  <a:lnTo>
                    <a:pt x="3987" y="3002"/>
                  </a:lnTo>
                  <a:lnTo>
                    <a:pt x="3179" y="3229"/>
                  </a:lnTo>
                  <a:lnTo>
                    <a:pt x="2448" y="3457"/>
                  </a:lnTo>
                  <a:lnTo>
                    <a:pt x="1817" y="3709"/>
                  </a:lnTo>
                  <a:lnTo>
                    <a:pt x="1262" y="3961"/>
                  </a:lnTo>
                  <a:lnTo>
                    <a:pt x="808" y="4213"/>
                  </a:lnTo>
                  <a:lnTo>
                    <a:pt x="631" y="4340"/>
                  </a:lnTo>
                  <a:lnTo>
                    <a:pt x="455" y="4466"/>
                  </a:lnTo>
                  <a:lnTo>
                    <a:pt x="303" y="4592"/>
                  </a:lnTo>
                  <a:lnTo>
                    <a:pt x="202" y="4743"/>
                  </a:lnTo>
                  <a:lnTo>
                    <a:pt x="101" y="4869"/>
                  </a:lnTo>
                  <a:lnTo>
                    <a:pt x="51" y="4996"/>
                  </a:lnTo>
                  <a:lnTo>
                    <a:pt x="1" y="5147"/>
                  </a:lnTo>
                  <a:lnTo>
                    <a:pt x="1" y="5273"/>
                  </a:lnTo>
                  <a:lnTo>
                    <a:pt x="1" y="5399"/>
                  </a:lnTo>
                  <a:lnTo>
                    <a:pt x="51" y="5551"/>
                  </a:lnTo>
                  <a:lnTo>
                    <a:pt x="101" y="5677"/>
                  </a:lnTo>
                  <a:lnTo>
                    <a:pt x="202" y="5803"/>
                  </a:lnTo>
                  <a:lnTo>
                    <a:pt x="303" y="5954"/>
                  </a:lnTo>
                  <a:lnTo>
                    <a:pt x="455" y="6080"/>
                  </a:lnTo>
                  <a:lnTo>
                    <a:pt x="631" y="6207"/>
                  </a:lnTo>
                  <a:lnTo>
                    <a:pt x="808" y="6333"/>
                  </a:lnTo>
                  <a:lnTo>
                    <a:pt x="1262" y="6585"/>
                  </a:lnTo>
                  <a:lnTo>
                    <a:pt x="1817" y="6837"/>
                  </a:lnTo>
                  <a:lnTo>
                    <a:pt x="2448" y="7090"/>
                  </a:lnTo>
                  <a:lnTo>
                    <a:pt x="3179" y="7317"/>
                  </a:lnTo>
                  <a:lnTo>
                    <a:pt x="3987" y="7569"/>
                  </a:lnTo>
                  <a:lnTo>
                    <a:pt x="4870" y="7796"/>
                  </a:lnTo>
                  <a:lnTo>
                    <a:pt x="5854" y="7998"/>
                  </a:lnTo>
                  <a:lnTo>
                    <a:pt x="6913" y="8225"/>
                  </a:lnTo>
                  <a:lnTo>
                    <a:pt x="8049" y="8427"/>
                  </a:lnTo>
                  <a:lnTo>
                    <a:pt x="9235" y="8629"/>
                  </a:lnTo>
                  <a:lnTo>
                    <a:pt x="10521" y="8805"/>
                  </a:lnTo>
                  <a:lnTo>
                    <a:pt x="11858" y="9007"/>
                  </a:lnTo>
                  <a:lnTo>
                    <a:pt x="13271" y="9184"/>
                  </a:lnTo>
                  <a:lnTo>
                    <a:pt x="14735" y="9335"/>
                  </a:lnTo>
                  <a:lnTo>
                    <a:pt x="17863" y="9638"/>
                  </a:lnTo>
                  <a:lnTo>
                    <a:pt x="21193" y="9915"/>
                  </a:lnTo>
                  <a:lnTo>
                    <a:pt x="24751" y="10117"/>
                  </a:lnTo>
                  <a:lnTo>
                    <a:pt x="28459" y="10294"/>
                  </a:lnTo>
                  <a:lnTo>
                    <a:pt x="32345" y="10445"/>
                  </a:lnTo>
                  <a:lnTo>
                    <a:pt x="36382" y="10521"/>
                  </a:lnTo>
                  <a:lnTo>
                    <a:pt x="40519" y="10546"/>
                  </a:lnTo>
                  <a:lnTo>
                    <a:pt x="44682" y="10521"/>
                  </a:lnTo>
                  <a:lnTo>
                    <a:pt x="48694" y="10445"/>
                  </a:lnTo>
                  <a:lnTo>
                    <a:pt x="52579" y="10294"/>
                  </a:lnTo>
                  <a:lnTo>
                    <a:pt x="56313" y="10117"/>
                  </a:lnTo>
                  <a:lnTo>
                    <a:pt x="59845" y="9915"/>
                  </a:lnTo>
                  <a:lnTo>
                    <a:pt x="63201" y="9638"/>
                  </a:lnTo>
                  <a:lnTo>
                    <a:pt x="66304" y="9335"/>
                  </a:lnTo>
                  <a:lnTo>
                    <a:pt x="67792" y="9184"/>
                  </a:lnTo>
                  <a:lnTo>
                    <a:pt x="69180" y="9007"/>
                  </a:lnTo>
                  <a:lnTo>
                    <a:pt x="70542" y="8805"/>
                  </a:lnTo>
                  <a:lnTo>
                    <a:pt x="71804" y="8629"/>
                  </a:lnTo>
                  <a:lnTo>
                    <a:pt x="73015" y="8427"/>
                  </a:lnTo>
                  <a:lnTo>
                    <a:pt x="74150" y="8225"/>
                  </a:lnTo>
                  <a:lnTo>
                    <a:pt x="75185" y="7998"/>
                  </a:lnTo>
                  <a:lnTo>
                    <a:pt x="76169" y="7796"/>
                  </a:lnTo>
                  <a:lnTo>
                    <a:pt x="77077" y="7569"/>
                  </a:lnTo>
                  <a:lnTo>
                    <a:pt x="77884" y="7317"/>
                  </a:lnTo>
                  <a:lnTo>
                    <a:pt x="78616" y="7090"/>
                  </a:lnTo>
                  <a:lnTo>
                    <a:pt x="79247" y="6837"/>
                  </a:lnTo>
                  <a:lnTo>
                    <a:pt x="79776" y="6585"/>
                  </a:lnTo>
                  <a:lnTo>
                    <a:pt x="80231" y="6333"/>
                  </a:lnTo>
                  <a:lnTo>
                    <a:pt x="80432" y="6207"/>
                  </a:lnTo>
                  <a:lnTo>
                    <a:pt x="80609" y="6080"/>
                  </a:lnTo>
                  <a:lnTo>
                    <a:pt x="80735" y="5954"/>
                  </a:lnTo>
                  <a:lnTo>
                    <a:pt x="80861" y="5803"/>
                  </a:lnTo>
                  <a:lnTo>
                    <a:pt x="80937" y="5677"/>
                  </a:lnTo>
                  <a:lnTo>
                    <a:pt x="81013" y="5551"/>
                  </a:lnTo>
                  <a:lnTo>
                    <a:pt x="81063" y="5399"/>
                  </a:lnTo>
                  <a:lnTo>
                    <a:pt x="81063" y="5273"/>
                  </a:lnTo>
                  <a:lnTo>
                    <a:pt x="81038" y="5122"/>
                  </a:lnTo>
                  <a:lnTo>
                    <a:pt x="80987" y="4945"/>
                  </a:lnTo>
                  <a:lnTo>
                    <a:pt x="80887" y="4794"/>
                  </a:lnTo>
                  <a:lnTo>
                    <a:pt x="80760" y="4617"/>
                  </a:lnTo>
                  <a:lnTo>
                    <a:pt x="80584" y="4466"/>
                  </a:lnTo>
                  <a:lnTo>
                    <a:pt x="80382" y="4289"/>
                  </a:lnTo>
                  <a:lnTo>
                    <a:pt x="80130" y="4138"/>
                  </a:lnTo>
                  <a:lnTo>
                    <a:pt x="79852" y="3986"/>
                  </a:lnTo>
                  <a:lnTo>
                    <a:pt x="79524" y="3835"/>
                  </a:lnTo>
                  <a:lnTo>
                    <a:pt x="79171" y="3684"/>
                  </a:lnTo>
                  <a:lnTo>
                    <a:pt x="78389" y="3381"/>
                  </a:lnTo>
                  <a:lnTo>
                    <a:pt x="77455" y="3103"/>
                  </a:lnTo>
                  <a:lnTo>
                    <a:pt x="76396" y="2826"/>
                  </a:lnTo>
                  <a:lnTo>
                    <a:pt x="75210" y="2548"/>
                  </a:lnTo>
                  <a:lnTo>
                    <a:pt x="73923" y="2296"/>
                  </a:lnTo>
                  <a:lnTo>
                    <a:pt x="72510" y="2044"/>
                  </a:lnTo>
                  <a:lnTo>
                    <a:pt x="70997" y="1791"/>
                  </a:lnTo>
                  <a:lnTo>
                    <a:pt x="69382" y="1564"/>
                  </a:lnTo>
                  <a:lnTo>
                    <a:pt x="67666" y="1362"/>
                  </a:lnTo>
                  <a:lnTo>
                    <a:pt x="65875" y="1161"/>
                  </a:lnTo>
                  <a:lnTo>
                    <a:pt x="63983" y="984"/>
                  </a:lnTo>
                  <a:lnTo>
                    <a:pt x="63983" y="984"/>
                  </a:lnTo>
                  <a:lnTo>
                    <a:pt x="64513" y="1362"/>
                  </a:lnTo>
                  <a:lnTo>
                    <a:pt x="65042" y="1766"/>
                  </a:lnTo>
                  <a:lnTo>
                    <a:pt x="65522" y="2220"/>
                  </a:lnTo>
                  <a:lnTo>
                    <a:pt x="65951" y="2700"/>
                  </a:lnTo>
                  <a:lnTo>
                    <a:pt x="66178" y="2977"/>
                  </a:lnTo>
                  <a:lnTo>
                    <a:pt x="66380" y="3255"/>
                  </a:lnTo>
                  <a:lnTo>
                    <a:pt x="66733" y="3835"/>
                  </a:lnTo>
                  <a:lnTo>
                    <a:pt x="67010" y="4390"/>
                  </a:lnTo>
                  <a:lnTo>
                    <a:pt x="67263" y="4945"/>
                  </a:lnTo>
                  <a:lnTo>
                    <a:pt x="67464" y="5500"/>
                  </a:lnTo>
                  <a:lnTo>
                    <a:pt x="67616" y="6030"/>
                  </a:lnTo>
                  <a:lnTo>
                    <a:pt x="67742" y="6560"/>
                  </a:lnTo>
                  <a:lnTo>
                    <a:pt x="67818" y="7039"/>
                  </a:lnTo>
                  <a:lnTo>
                    <a:pt x="46776" y="6635"/>
                  </a:lnTo>
                  <a:lnTo>
                    <a:pt x="46726" y="76"/>
                  </a:lnTo>
                  <a:lnTo>
                    <a:pt x="43648" y="25"/>
                  </a:lnTo>
                  <a:lnTo>
                    <a:pt x="405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152;p69"/>
            <p:cNvSpPr/>
            <p:nvPr/>
          </p:nvSpPr>
          <p:spPr>
            <a:xfrm>
              <a:off x="6255260" y="4250618"/>
              <a:ext cx="1501913" cy="195391"/>
            </a:xfrm>
            <a:custGeom>
              <a:avLst/>
              <a:gdLst/>
              <a:ahLst/>
              <a:cxnLst/>
              <a:rect l="l" t="t" r="r" b="b"/>
              <a:pathLst>
                <a:path w="81064" h="10546" fill="none" extrusionOk="0">
                  <a:moveTo>
                    <a:pt x="40519" y="0"/>
                  </a:moveTo>
                  <a:lnTo>
                    <a:pt x="40519" y="0"/>
                  </a:lnTo>
                  <a:lnTo>
                    <a:pt x="36382" y="25"/>
                  </a:lnTo>
                  <a:lnTo>
                    <a:pt x="32345" y="126"/>
                  </a:lnTo>
                  <a:lnTo>
                    <a:pt x="28459" y="252"/>
                  </a:lnTo>
                  <a:lnTo>
                    <a:pt x="24751" y="429"/>
                  </a:lnTo>
                  <a:lnTo>
                    <a:pt x="21193" y="631"/>
                  </a:lnTo>
                  <a:lnTo>
                    <a:pt x="17863" y="908"/>
                  </a:lnTo>
                  <a:lnTo>
                    <a:pt x="14735" y="1211"/>
                  </a:lnTo>
                  <a:lnTo>
                    <a:pt x="13271" y="1388"/>
                  </a:lnTo>
                  <a:lnTo>
                    <a:pt x="11858" y="1539"/>
                  </a:lnTo>
                  <a:lnTo>
                    <a:pt x="10521" y="1741"/>
                  </a:lnTo>
                  <a:lnTo>
                    <a:pt x="9235" y="1918"/>
                  </a:lnTo>
                  <a:lnTo>
                    <a:pt x="8049" y="2119"/>
                  </a:lnTo>
                  <a:lnTo>
                    <a:pt x="6913" y="2321"/>
                  </a:lnTo>
                  <a:lnTo>
                    <a:pt x="5854" y="2548"/>
                  </a:lnTo>
                  <a:lnTo>
                    <a:pt x="4870" y="2775"/>
                  </a:lnTo>
                  <a:lnTo>
                    <a:pt x="3987" y="3002"/>
                  </a:lnTo>
                  <a:lnTo>
                    <a:pt x="3179" y="3229"/>
                  </a:lnTo>
                  <a:lnTo>
                    <a:pt x="2448" y="3457"/>
                  </a:lnTo>
                  <a:lnTo>
                    <a:pt x="1817" y="3709"/>
                  </a:lnTo>
                  <a:lnTo>
                    <a:pt x="1262" y="3961"/>
                  </a:lnTo>
                  <a:lnTo>
                    <a:pt x="808" y="4213"/>
                  </a:lnTo>
                  <a:lnTo>
                    <a:pt x="631" y="4340"/>
                  </a:lnTo>
                  <a:lnTo>
                    <a:pt x="455" y="4466"/>
                  </a:lnTo>
                  <a:lnTo>
                    <a:pt x="303" y="4592"/>
                  </a:lnTo>
                  <a:lnTo>
                    <a:pt x="202" y="4743"/>
                  </a:lnTo>
                  <a:lnTo>
                    <a:pt x="101" y="4869"/>
                  </a:lnTo>
                  <a:lnTo>
                    <a:pt x="51" y="4996"/>
                  </a:lnTo>
                  <a:lnTo>
                    <a:pt x="1" y="5147"/>
                  </a:lnTo>
                  <a:lnTo>
                    <a:pt x="1" y="5273"/>
                  </a:lnTo>
                  <a:lnTo>
                    <a:pt x="1" y="5273"/>
                  </a:lnTo>
                  <a:lnTo>
                    <a:pt x="1" y="5399"/>
                  </a:lnTo>
                  <a:lnTo>
                    <a:pt x="51" y="5551"/>
                  </a:lnTo>
                  <a:lnTo>
                    <a:pt x="101" y="5677"/>
                  </a:lnTo>
                  <a:lnTo>
                    <a:pt x="202" y="5803"/>
                  </a:lnTo>
                  <a:lnTo>
                    <a:pt x="303" y="5954"/>
                  </a:lnTo>
                  <a:lnTo>
                    <a:pt x="455" y="6080"/>
                  </a:lnTo>
                  <a:lnTo>
                    <a:pt x="631" y="6207"/>
                  </a:lnTo>
                  <a:lnTo>
                    <a:pt x="808" y="6333"/>
                  </a:lnTo>
                  <a:lnTo>
                    <a:pt x="1262" y="6585"/>
                  </a:lnTo>
                  <a:lnTo>
                    <a:pt x="1817" y="6837"/>
                  </a:lnTo>
                  <a:lnTo>
                    <a:pt x="2448" y="7090"/>
                  </a:lnTo>
                  <a:lnTo>
                    <a:pt x="3179" y="7317"/>
                  </a:lnTo>
                  <a:lnTo>
                    <a:pt x="3987" y="7569"/>
                  </a:lnTo>
                  <a:lnTo>
                    <a:pt x="4870" y="7796"/>
                  </a:lnTo>
                  <a:lnTo>
                    <a:pt x="5854" y="7998"/>
                  </a:lnTo>
                  <a:lnTo>
                    <a:pt x="6913" y="8225"/>
                  </a:lnTo>
                  <a:lnTo>
                    <a:pt x="8049" y="8427"/>
                  </a:lnTo>
                  <a:lnTo>
                    <a:pt x="9235" y="8629"/>
                  </a:lnTo>
                  <a:lnTo>
                    <a:pt x="10521" y="8805"/>
                  </a:lnTo>
                  <a:lnTo>
                    <a:pt x="11858" y="9007"/>
                  </a:lnTo>
                  <a:lnTo>
                    <a:pt x="13271" y="9184"/>
                  </a:lnTo>
                  <a:lnTo>
                    <a:pt x="14735" y="9335"/>
                  </a:lnTo>
                  <a:lnTo>
                    <a:pt x="17863" y="9638"/>
                  </a:lnTo>
                  <a:lnTo>
                    <a:pt x="21193" y="9915"/>
                  </a:lnTo>
                  <a:lnTo>
                    <a:pt x="24751" y="10117"/>
                  </a:lnTo>
                  <a:lnTo>
                    <a:pt x="28459" y="10294"/>
                  </a:lnTo>
                  <a:lnTo>
                    <a:pt x="32345" y="10445"/>
                  </a:lnTo>
                  <a:lnTo>
                    <a:pt x="36382" y="10521"/>
                  </a:lnTo>
                  <a:lnTo>
                    <a:pt x="40519" y="10546"/>
                  </a:lnTo>
                  <a:lnTo>
                    <a:pt x="40519" y="10546"/>
                  </a:lnTo>
                  <a:lnTo>
                    <a:pt x="44682" y="10521"/>
                  </a:lnTo>
                  <a:lnTo>
                    <a:pt x="48694" y="10445"/>
                  </a:lnTo>
                  <a:lnTo>
                    <a:pt x="52579" y="10294"/>
                  </a:lnTo>
                  <a:lnTo>
                    <a:pt x="56313" y="10117"/>
                  </a:lnTo>
                  <a:lnTo>
                    <a:pt x="59845" y="9915"/>
                  </a:lnTo>
                  <a:lnTo>
                    <a:pt x="63201" y="9638"/>
                  </a:lnTo>
                  <a:lnTo>
                    <a:pt x="66304" y="9335"/>
                  </a:lnTo>
                  <a:lnTo>
                    <a:pt x="67792" y="9184"/>
                  </a:lnTo>
                  <a:lnTo>
                    <a:pt x="69180" y="9007"/>
                  </a:lnTo>
                  <a:lnTo>
                    <a:pt x="70542" y="8805"/>
                  </a:lnTo>
                  <a:lnTo>
                    <a:pt x="71804" y="8629"/>
                  </a:lnTo>
                  <a:lnTo>
                    <a:pt x="73015" y="8427"/>
                  </a:lnTo>
                  <a:lnTo>
                    <a:pt x="74150" y="8225"/>
                  </a:lnTo>
                  <a:lnTo>
                    <a:pt x="75185" y="7998"/>
                  </a:lnTo>
                  <a:lnTo>
                    <a:pt x="76169" y="7796"/>
                  </a:lnTo>
                  <a:lnTo>
                    <a:pt x="77077" y="7569"/>
                  </a:lnTo>
                  <a:lnTo>
                    <a:pt x="77884" y="7317"/>
                  </a:lnTo>
                  <a:lnTo>
                    <a:pt x="78616" y="7090"/>
                  </a:lnTo>
                  <a:lnTo>
                    <a:pt x="79247" y="6837"/>
                  </a:lnTo>
                  <a:lnTo>
                    <a:pt x="79776" y="6585"/>
                  </a:lnTo>
                  <a:lnTo>
                    <a:pt x="80231" y="6333"/>
                  </a:lnTo>
                  <a:lnTo>
                    <a:pt x="80432" y="6207"/>
                  </a:lnTo>
                  <a:lnTo>
                    <a:pt x="80609" y="6080"/>
                  </a:lnTo>
                  <a:lnTo>
                    <a:pt x="80735" y="5954"/>
                  </a:lnTo>
                  <a:lnTo>
                    <a:pt x="80861" y="5803"/>
                  </a:lnTo>
                  <a:lnTo>
                    <a:pt x="80937" y="5677"/>
                  </a:lnTo>
                  <a:lnTo>
                    <a:pt x="81013" y="5551"/>
                  </a:lnTo>
                  <a:lnTo>
                    <a:pt x="81063" y="5399"/>
                  </a:lnTo>
                  <a:lnTo>
                    <a:pt x="81063" y="5273"/>
                  </a:lnTo>
                  <a:lnTo>
                    <a:pt x="81063" y="5273"/>
                  </a:lnTo>
                  <a:lnTo>
                    <a:pt x="81038" y="5122"/>
                  </a:lnTo>
                  <a:lnTo>
                    <a:pt x="80987" y="4945"/>
                  </a:lnTo>
                  <a:lnTo>
                    <a:pt x="80887" y="4794"/>
                  </a:lnTo>
                  <a:lnTo>
                    <a:pt x="80760" y="4617"/>
                  </a:lnTo>
                  <a:lnTo>
                    <a:pt x="80584" y="4466"/>
                  </a:lnTo>
                  <a:lnTo>
                    <a:pt x="80382" y="4289"/>
                  </a:lnTo>
                  <a:lnTo>
                    <a:pt x="80130" y="4138"/>
                  </a:lnTo>
                  <a:lnTo>
                    <a:pt x="79852" y="3986"/>
                  </a:lnTo>
                  <a:lnTo>
                    <a:pt x="79524" y="3835"/>
                  </a:lnTo>
                  <a:lnTo>
                    <a:pt x="79171" y="3684"/>
                  </a:lnTo>
                  <a:lnTo>
                    <a:pt x="78389" y="3381"/>
                  </a:lnTo>
                  <a:lnTo>
                    <a:pt x="77455" y="3103"/>
                  </a:lnTo>
                  <a:lnTo>
                    <a:pt x="76396" y="2826"/>
                  </a:lnTo>
                  <a:lnTo>
                    <a:pt x="75210" y="2548"/>
                  </a:lnTo>
                  <a:lnTo>
                    <a:pt x="73923" y="2296"/>
                  </a:lnTo>
                  <a:lnTo>
                    <a:pt x="72510" y="2044"/>
                  </a:lnTo>
                  <a:lnTo>
                    <a:pt x="70997" y="1791"/>
                  </a:lnTo>
                  <a:lnTo>
                    <a:pt x="69382" y="1564"/>
                  </a:lnTo>
                  <a:lnTo>
                    <a:pt x="67666" y="1362"/>
                  </a:lnTo>
                  <a:lnTo>
                    <a:pt x="65875" y="1161"/>
                  </a:lnTo>
                  <a:lnTo>
                    <a:pt x="63983" y="984"/>
                  </a:lnTo>
                  <a:lnTo>
                    <a:pt x="63983" y="984"/>
                  </a:lnTo>
                  <a:lnTo>
                    <a:pt x="64513" y="1362"/>
                  </a:lnTo>
                  <a:lnTo>
                    <a:pt x="65042" y="1766"/>
                  </a:lnTo>
                  <a:lnTo>
                    <a:pt x="65522" y="2220"/>
                  </a:lnTo>
                  <a:lnTo>
                    <a:pt x="65951" y="2700"/>
                  </a:lnTo>
                  <a:lnTo>
                    <a:pt x="65951" y="2700"/>
                  </a:lnTo>
                  <a:lnTo>
                    <a:pt x="66178" y="2977"/>
                  </a:lnTo>
                  <a:lnTo>
                    <a:pt x="66380" y="3255"/>
                  </a:lnTo>
                  <a:lnTo>
                    <a:pt x="66733" y="3835"/>
                  </a:lnTo>
                  <a:lnTo>
                    <a:pt x="67010" y="4390"/>
                  </a:lnTo>
                  <a:lnTo>
                    <a:pt x="67263" y="4945"/>
                  </a:lnTo>
                  <a:lnTo>
                    <a:pt x="67464" y="5500"/>
                  </a:lnTo>
                  <a:lnTo>
                    <a:pt x="67616" y="6030"/>
                  </a:lnTo>
                  <a:lnTo>
                    <a:pt x="67742" y="6560"/>
                  </a:lnTo>
                  <a:lnTo>
                    <a:pt x="67818" y="7039"/>
                  </a:lnTo>
                  <a:lnTo>
                    <a:pt x="67818" y="7039"/>
                  </a:lnTo>
                  <a:lnTo>
                    <a:pt x="46776" y="6635"/>
                  </a:lnTo>
                  <a:lnTo>
                    <a:pt x="46776" y="6635"/>
                  </a:lnTo>
                  <a:lnTo>
                    <a:pt x="46726" y="76"/>
                  </a:lnTo>
                  <a:lnTo>
                    <a:pt x="46726" y="76"/>
                  </a:lnTo>
                  <a:lnTo>
                    <a:pt x="43648" y="25"/>
                  </a:lnTo>
                  <a:lnTo>
                    <a:pt x="405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153;p69"/>
            <p:cNvSpPr/>
            <p:nvPr/>
          </p:nvSpPr>
          <p:spPr>
            <a:xfrm>
              <a:off x="6959257" y="2285429"/>
              <a:ext cx="195410" cy="304314"/>
            </a:xfrm>
            <a:custGeom>
              <a:avLst/>
              <a:gdLst/>
              <a:ahLst/>
              <a:cxnLst/>
              <a:rect l="l" t="t" r="r" b="b"/>
              <a:pathLst>
                <a:path w="10547" h="16425" extrusionOk="0">
                  <a:moveTo>
                    <a:pt x="10319" y="0"/>
                  </a:moveTo>
                  <a:lnTo>
                    <a:pt x="0" y="127"/>
                  </a:lnTo>
                  <a:lnTo>
                    <a:pt x="253" y="16425"/>
                  </a:lnTo>
                  <a:lnTo>
                    <a:pt x="10546" y="16273"/>
                  </a:lnTo>
                  <a:lnTo>
                    <a:pt x="10319" y="0"/>
                  </a:lnTo>
                  <a:close/>
                </a:path>
              </a:pathLst>
            </a:custGeom>
            <a:solidFill>
              <a:srgbClr val="F6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154;p69"/>
            <p:cNvSpPr/>
            <p:nvPr/>
          </p:nvSpPr>
          <p:spPr>
            <a:xfrm>
              <a:off x="6959257" y="2285429"/>
              <a:ext cx="195410" cy="304314"/>
            </a:xfrm>
            <a:custGeom>
              <a:avLst/>
              <a:gdLst/>
              <a:ahLst/>
              <a:cxnLst/>
              <a:rect l="l" t="t" r="r" b="b"/>
              <a:pathLst>
                <a:path w="10547" h="16425" fill="none" extrusionOk="0">
                  <a:moveTo>
                    <a:pt x="253" y="16425"/>
                  </a:moveTo>
                  <a:lnTo>
                    <a:pt x="10546" y="16273"/>
                  </a:lnTo>
                  <a:lnTo>
                    <a:pt x="10319" y="0"/>
                  </a:lnTo>
                  <a:lnTo>
                    <a:pt x="0" y="127"/>
                  </a:lnTo>
                  <a:lnTo>
                    <a:pt x="253" y="16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155;p69"/>
            <p:cNvSpPr/>
            <p:nvPr/>
          </p:nvSpPr>
          <p:spPr>
            <a:xfrm>
              <a:off x="7469245" y="1591252"/>
              <a:ext cx="330512" cy="373978"/>
            </a:xfrm>
            <a:custGeom>
              <a:avLst/>
              <a:gdLst/>
              <a:ahLst/>
              <a:cxnLst/>
              <a:rect l="l" t="t" r="r" b="b"/>
              <a:pathLst>
                <a:path w="17839" h="20185" extrusionOk="0">
                  <a:moveTo>
                    <a:pt x="11455" y="1"/>
                  </a:moveTo>
                  <a:lnTo>
                    <a:pt x="11076" y="26"/>
                  </a:lnTo>
                  <a:lnTo>
                    <a:pt x="10673" y="51"/>
                  </a:lnTo>
                  <a:lnTo>
                    <a:pt x="10294" y="102"/>
                  </a:lnTo>
                  <a:lnTo>
                    <a:pt x="9941" y="152"/>
                  </a:lnTo>
                  <a:lnTo>
                    <a:pt x="9588" y="253"/>
                  </a:lnTo>
                  <a:lnTo>
                    <a:pt x="9235" y="354"/>
                  </a:lnTo>
                  <a:lnTo>
                    <a:pt x="8604" y="556"/>
                  </a:lnTo>
                  <a:lnTo>
                    <a:pt x="8049" y="783"/>
                  </a:lnTo>
                  <a:lnTo>
                    <a:pt x="7570" y="985"/>
                  </a:lnTo>
                  <a:lnTo>
                    <a:pt x="7015" y="1237"/>
                  </a:lnTo>
                  <a:lnTo>
                    <a:pt x="6510" y="1514"/>
                  </a:lnTo>
                  <a:lnTo>
                    <a:pt x="6031" y="1817"/>
                  </a:lnTo>
                  <a:lnTo>
                    <a:pt x="5602" y="2120"/>
                  </a:lnTo>
                  <a:lnTo>
                    <a:pt x="5173" y="2448"/>
                  </a:lnTo>
                  <a:lnTo>
                    <a:pt x="4794" y="2776"/>
                  </a:lnTo>
                  <a:lnTo>
                    <a:pt x="4441" y="3104"/>
                  </a:lnTo>
                  <a:lnTo>
                    <a:pt x="4113" y="3432"/>
                  </a:lnTo>
                  <a:lnTo>
                    <a:pt x="3810" y="3735"/>
                  </a:lnTo>
                  <a:lnTo>
                    <a:pt x="3558" y="4063"/>
                  </a:lnTo>
                  <a:lnTo>
                    <a:pt x="3104" y="4643"/>
                  </a:lnTo>
                  <a:lnTo>
                    <a:pt x="2726" y="5173"/>
                  </a:lnTo>
                  <a:lnTo>
                    <a:pt x="2473" y="5602"/>
                  </a:lnTo>
                  <a:lnTo>
                    <a:pt x="1" y="20083"/>
                  </a:lnTo>
                  <a:lnTo>
                    <a:pt x="808" y="20159"/>
                  </a:lnTo>
                  <a:lnTo>
                    <a:pt x="1313" y="20184"/>
                  </a:lnTo>
                  <a:lnTo>
                    <a:pt x="2498" y="20184"/>
                  </a:lnTo>
                  <a:lnTo>
                    <a:pt x="3154" y="20159"/>
                  </a:lnTo>
                  <a:lnTo>
                    <a:pt x="3861" y="20109"/>
                  </a:lnTo>
                  <a:lnTo>
                    <a:pt x="4618" y="20008"/>
                  </a:lnTo>
                  <a:lnTo>
                    <a:pt x="5400" y="19882"/>
                  </a:lnTo>
                  <a:lnTo>
                    <a:pt x="6182" y="19705"/>
                  </a:lnTo>
                  <a:lnTo>
                    <a:pt x="7015" y="19478"/>
                  </a:lnTo>
                  <a:lnTo>
                    <a:pt x="7872" y="19200"/>
                  </a:lnTo>
                  <a:lnTo>
                    <a:pt x="8730" y="18872"/>
                  </a:lnTo>
                  <a:lnTo>
                    <a:pt x="9588" y="18469"/>
                  </a:lnTo>
                  <a:lnTo>
                    <a:pt x="10017" y="18242"/>
                  </a:lnTo>
                  <a:lnTo>
                    <a:pt x="10446" y="17989"/>
                  </a:lnTo>
                  <a:lnTo>
                    <a:pt x="10875" y="17712"/>
                  </a:lnTo>
                  <a:lnTo>
                    <a:pt x="11304" y="17434"/>
                  </a:lnTo>
                  <a:lnTo>
                    <a:pt x="11884" y="17031"/>
                  </a:lnTo>
                  <a:lnTo>
                    <a:pt x="12313" y="16703"/>
                  </a:lnTo>
                  <a:lnTo>
                    <a:pt x="12817" y="16299"/>
                  </a:lnTo>
                  <a:lnTo>
                    <a:pt x="13372" y="15794"/>
                  </a:lnTo>
                  <a:lnTo>
                    <a:pt x="13978" y="15239"/>
                  </a:lnTo>
                  <a:lnTo>
                    <a:pt x="14583" y="14609"/>
                  </a:lnTo>
                  <a:lnTo>
                    <a:pt x="15189" y="13902"/>
                  </a:lnTo>
                  <a:lnTo>
                    <a:pt x="15492" y="13549"/>
                  </a:lnTo>
                  <a:lnTo>
                    <a:pt x="15794" y="13145"/>
                  </a:lnTo>
                  <a:lnTo>
                    <a:pt x="16072" y="12742"/>
                  </a:lnTo>
                  <a:lnTo>
                    <a:pt x="16349" y="12338"/>
                  </a:lnTo>
                  <a:lnTo>
                    <a:pt x="16602" y="11909"/>
                  </a:lnTo>
                  <a:lnTo>
                    <a:pt x="16829" y="11455"/>
                  </a:lnTo>
                  <a:lnTo>
                    <a:pt x="17056" y="11001"/>
                  </a:lnTo>
                  <a:lnTo>
                    <a:pt x="17258" y="10521"/>
                  </a:lnTo>
                  <a:lnTo>
                    <a:pt x="17409" y="10042"/>
                  </a:lnTo>
                  <a:lnTo>
                    <a:pt x="17560" y="9563"/>
                  </a:lnTo>
                  <a:lnTo>
                    <a:pt x="17687" y="9058"/>
                  </a:lnTo>
                  <a:lnTo>
                    <a:pt x="17762" y="8554"/>
                  </a:lnTo>
                  <a:lnTo>
                    <a:pt x="17813" y="8024"/>
                  </a:lnTo>
                  <a:lnTo>
                    <a:pt x="17838" y="7494"/>
                  </a:lnTo>
                  <a:lnTo>
                    <a:pt x="17813" y="6964"/>
                  </a:lnTo>
                  <a:lnTo>
                    <a:pt x="17737" y="6409"/>
                  </a:lnTo>
                  <a:lnTo>
                    <a:pt x="17661" y="5980"/>
                  </a:lnTo>
                  <a:lnTo>
                    <a:pt x="17560" y="5526"/>
                  </a:lnTo>
                  <a:lnTo>
                    <a:pt x="17434" y="5072"/>
                  </a:lnTo>
                  <a:lnTo>
                    <a:pt x="17258" y="4618"/>
                  </a:lnTo>
                  <a:lnTo>
                    <a:pt x="17081" y="4164"/>
                  </a:lnTo>
                  <a:lnTo>
                    <a:pt x="16854" y="3709"/>
                  </a:lnTo>
                  <a:lnTo>
                    <a:pt x="16602" y="3281"/>
                  </a:lnTo>
                  <a:lnTo>
                    <a:pt x="16324" y="2852"/>
                  </a:lnTo>
                  <a:lnTo>
                    <a:pt x="16021" y="2423"/>
                  </a:lnTo>
                  <a:lnTo>
                    <a:pt x="15693" y="2019"/>
                  </a:lnTo>
                  <a:lnTo>
                    <a:pt x="15340" y="1666"/>
                  </a:lnTo>
                  <a:lnTo>
                    <a:pt x="14962" y="1313"/>
                  </a:lnTo>
                  <a:lnTo>
                    <a:pt x="14533" y="1010"/>
                  </a:lnTo>
                  <a:lnTo>
                    <a:pt x="14104" y="732"/>
                  </a:lnTo>
                  <a:lnTo>
                    <a:pt x="13625" y="480"/>
                  </a:lnTo>
                  <a:lnTo>
                    <a:pt x="13120" y="303"/>
                  </a:lnTo>
                  <a:lnTo>
                    <a:pt x="12691" y="177"/>
                  </a:lnTo>
                  <a:lnTo>
                    <a:pt x="12288" y="76"/>
                  </a:lnTo>
                  <a:lnTo>
                    <a:pt x="11859" y="26"/>
                  </a:lnTo>
                  <a:lnTo>
                    <a:pt x="11455" y="1"/>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156;p69"/>
            <p:cNvSpPr/>
            <p:nvPr/>
          </p:nvSpPr>
          <p:spPr>
            <a:xfrm>
              <a:off x="7469245" y="1591252"/>
              <a:ext cx="330512" cy="373978"/>
            </a:xfrm>
            <a:custGeom>
              <a:avLst/>
              <a:gdLst/>
              <a:ahLst/>
              <a:cxnLst/>
              <a:rect l="l" t="t" r="r" b="b"/>
              <a:pathLst>
                <a:path w="17839" h="20185" fill="none" extrusionOk="0">
                  <a:moveTo>
                    <a:pt x="2473" y="5602"/>
                  </a:moveTo>
                  <a:lnTo>
                    <a:pt x="2473" y="5602"/>
                  </a:lnTo>
                  <a:lnTo>
                    <a:pt x="2726" y="5173"/>
                  </a:lnTo>
                  <a:lnTo>
                    <a:pt x="3104" y="4643"/>
                  </a:lnTo>
                  <a:lnTo>
                    <a:pt x="3558" y="4063"/>
                  </a:lnTo>
                  <a:lnTo>
                    <a:pt x="3810" y="3735"/>
                  </a:lnTo>
                  <a:lnTo>
                    <a:pt x="4113" y="3432"/>
                  </a:lnTo>
                  <a:lnTo>
                    <a:pt x="4441" y="3104"/>
                  </a:lnTo>
                  <a:lnTo>
                    <a:pt x="4794" y="2776"/>
                  </a:lnTo>
                  <a:lnTo>
                    <a:pt x="5173" y="2448"/>
                  </a:lnTo>
                  <a:lnTo>
                    <a:pt x="5602" y="2120"/>
                  </a:lnTo>
                  <a:lnTo>
                    <a:pt x="6031" y="1817"/>
                  </a:lnTo>
                  <a:lnTo>
                    <a:pt x="6510" y="1514"/>
                  </a:lnTo>
                  <a:lnTo>
                    <a:pt x="7015" y="1237"/>
                  </a:lnTo>
                  <a:lnTo>
                    <a:pt x="7570" y="985"/>
                  </a:lnTo>
                  <a:lnTo>
                    <a:pt x="7570" y="985"/>
                  </a:lnTo>
                  <a:lnTo>
                    <a:pt x="8049" y="783"/>
                  </a:lnTo>
                  <a:lnTo>
                    <a:pt x="8604" y="556"/>
                  </a:lnTo>
                  <a:lnTo>
                    <a:pt x="9235" y="354"/>
                  </a:lnTo>
                  <a:lnTo>
                    <a:pt x="9588" y="253"/>
                  </a:lnTo>
                  <a:lnTo>
                    <a:pt x="9941" y="152"/>
                  </a:lnTo>
                  <a:lnTo>
                    <a:pt x="10294" y="102"/>
                  </a:lnTo>
                  <a:lnTo>
                    <a:pt x="10673" y="51"/>
                  </a:lnTo>
                  <a:lnTo>
                    <a:pt x="11076" y="26"/>
                  </a:lnTo>
                  <a:lnTo>
                    <a:pt x="11455" y="1"/>
                  </a:lnTo>
                  <a:lnTo>
                    <a:pt x="11859" y="26"/>
                  </a:lnTo>
                  <a:lnTo>
                    <a:pt x="12288" y="76"/>
                  </a:lnTo>
                  <a:lnTo>
                    <a:pt x="12691" y="177"/>
                  </a:lnTo>
                  <a:lnTo>
                    <a:pt x="13120" y="303"/>
                  </a:lnTo>
                  <a:lnTo>
                    <a:pt x="13120" y="303"/>
                  </a:lnTo>
                  <a:lnTo>
                    <a:pt x="13625" y="480"/>
                  </a:lnTo>
                  <a:lnTo>
                    <a:pt x="14104" y="732"/>
                  </a:lnTo>
                  <a:lnTo>
                    <a:pt x="14533" y="1010"/>
                  </a:lnTo>
                  <a:lnTo>
                    <a:pt x="14962" y="1313"/>
                  </a:lnTo>
                  <a:lnTo>
                    <a:pt x="15340" y="1666"/>
                  </a:lnTo>
                  <a:lnTo>
                    <a:pt x="15693" y="2019"/>
                  </a:lnTo>
                  <a:lnTo>
                    <a:pt x="16021" y="2423"/>
                  </a:lnTo>
                  <a:lnTo>
                    <a:pt x="16324" y="2852"/>
                  </a:lnTo>
                  <a:lnTo>
                    <a:pt x="16602" y="3281"/>
                  </a:lnTo>
                  <a:lnTo>
                    <a:pt x="16854" y="3709"/>
                  </a:lnTo>
                  <a:lnTo>
                    <a:pt x="17081" y="4164"/>
                  </a:lnTo>
                  <a:lnTo>
                    <a:pt x="17258" y="4618"/>
                  </a:lnTo>
                  <a:lnTo>
                    <a:pt x="17434" y="5072"/>
                  </a:lnTo>
                  <a:lnTo>
                    <a:pt x="17560" y="5526"/>
                  </a:lnTo>
                  <a:lnTo>
                    <a:pt x="17661" y="5980"/>
                  </a:lnTo>
                  <a:lnTo>
                    <a:pt x="17737" y="6409"/>
                  </a:lnTo>
                  <a:lnTo>
                    <a:pt x="17737" y="6409"/>
                  </a:lnTo>
                  <a:lnTo>
                    <a:pt x="17813" y="6964"/>
                  </a:lnTo>
                  <a:lnTo>
                    <a:pt x="17838" y="7494"/>
                  </a:lnTo>
                  <a:lnTo>
                    <a:pt x="17813" y="8024"/>
                  </a:lnTo>
                  <a:lnTo>
                    <a:pt x="17762" y="8554"/>
                  </a:lnTo>
                  <a:lnTo>
                    <a:pt x="17687" y="9058"/>
                  </a:lnTo>
                  <a:lnTo>
                    <a:pt x="17560" y="9563"/>
                  </a:lnTo>
                  <a:lnTo>
                    <a:pt x="17409" y="10042"/>
                  </a:lnTo>
                  <a:lnTo>
                    <a:pt x="17258" y="10521"/>
                  </a:lnTo>
                  <a:lnTo>
                    <a:pt x="17056" y="11001"/>
                  </a:lnTo>
                  <a:lnTo>
                    <a:pt x="16829" y="11455"/>
                  </a:lnTo>
                  <a:lnTo>
                    <a:pt x="16602" y="11909"/>
                  </a:lnTo>
                  <a:lnTo>
                    <a:pt x="16349" y="12338"/>
                  </a:lnTo>
                  <a:lnTo>
                    <a:pt x="16072" y="12742"/>
                  </a:lnTo>
                  <a:lnTo>
                    <a:pt x="15794" y="13145"/>
                  </a:lnTo>
                  <a:lnTo>
                    <a:pt x="15492" y="13549"/>
                  </a:lnTo>
                  <a:lnTo>
                    <a:pt x="15189" y="13902"/>
                  </a:lnTo>
                  <a:lnTo>
                    <a:pt x="14583" y="14609"/>
                  </a:lnTo>
                  <a:lnTo>
                    <a:pt x="13978" y="15239"/>
                  </a:lnTo>
                  <a:lnTo>
                    <a:pt x="13372" y="15794"/>
                  </a:lnTo>
                  <a:lnTo>
                    <a:pt x="12817" y="16299"/>
                  </a:lnTo>
                  <a:lnTo>
                    <a:pt x="12313" y="16703"/>
                  </a:lnTo>
                  <a:lnTo>
                    <a:pt x="11884" y="17031"/>
                  </a:lnTo>
                  <a:lnTo>
                    <a:pt x="11304" y="17434"/>
                  </a:lnTo>
                  <a:lnTo>
                    <a:pt x="11304" y="17434"/>
                  </a:lnTo>
                  <a:lnTo>
                    <a:pt x="10875" y="17712"/>
                  </a:lnTo>
                  <a:lnTo>
                    <a:pt x="10446" y="17989"/>
                  </a:lnTo>
                  <a:lnTo>
                    <a:pt x="10017" y="18242"/>
                  </a:lnTo>
                  <a:lnTo>
                    <a:pt x="9588" y="18469"/>
                  </a:lnTo>
                  <a:lnTo>
                    <a:pt x="8730" y="18872"/>
                  </a:lnTo>
                  <a:lnTo>
                    <a:pt x="7872" y="19200"/>
                  </a:lnTo>
                  <a:lnTo>
                    <a:pt x="7015" y="19478"/>
                  </a:lnTo>
                  <a:lnTo>
                    <a:pt x="6182" y="19705"/>
                  </a:lnTo>
                  <a:lnTo>
                    <a:pt x="5400" y="19882"/>
                  </a:lnTo>
                  <a:lnTo>
                    <a:pt x="4618" y="20008"/>
                  </a:lnTo>
                  <a:lnTo>
                    <a:pt x="3861" y="20109"/>
                  </a:lnTo>
                  <a:lnTo>
                    <a:pt x="3154" y="20159"/>
                  </a:lnTo>
                  <a:lnTo>
                    <a:pt x="2498" y="20184"/>
                  </a:lnTo>
                  <a:lnTo>
                    <a:pt x="1868" y="20184"/>
                  </a:lnTo>
                  <a:lnTo>
                    <a:pt x="1313" y="20184"/>
                  </a:lnTo>
                  <a:lnTo>
                    <a:pt x="808" y="20159"/>
                  </a:lnTo>
                  <a:lnTo>
                    <a:pt x="1" y="20083"/>
                  </a:lnTo>
                  <a:lnTo>
                    <a:pt x="1" y="20083"/>
                  </a:lnTo>
                  <a:lnTo>
                    <a:pt x="2473" y="56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157;p69"/>
            <p:cNvSpPr/>
            <p:nvPr/>
          </p:nvSpPr>
          <p:spPr>
            <a:xfrm>
              <a:off x="7580043" y="1691768"/>
              <a:ext cx="155205" cy="107052"/>
            </a:xfrm>
            <a:custGeom>
              <a:avLst/>
              <a:gdLst/>
              <a:ahLst/>
              <a:cxnLst/>
              <a:rect l="l" t="t" r="r" b="b"/>
              <a:pathLst>
                <a:path w="8377" h="5778" extrusionOk="0">
                  <a:moveTo>
                    <a:pt x="7090" y="0"/>
                  </a:moveTo>
                  <a:lnTo>
                    <a:pt x="6535" y="25"/>
                  </a:lnTo>
                  <a:lnTo>
                    <a:pt x="6005" y="101"/>
                  </a:lnTo>
                  <a:lnTo>
                    <a:pt x="5500" y="202"/>
                  </a:lnTo>
                  <a:lnTo>
                    <a:pt x="4970" y="353"/>
                  </a:lnTo>
                  <a:lnTo>
                    <a:pt x="4466" y="530"/>
                  </a:lnTo>
                  <a:lnTo>
                    <a:pt x="3986" y="732"/>
                  </a:lnTo>
                  <a:lnTo>
                    <a:pt x="3482" y="984"/>
                  </a:lnTo>
                  <a:lnTo>
                    <a:pt x="3028" y="1262"/>
                  </a:lnTo>
                  <a:lnTo>
                    <a:pt x="2574" y="1590"/>
                  </a:lnTo>
                  <a:lnTo>
                    <a:pt x="2170" y="1917"/>
                  </a:lnTo>
                  <a:lnTo>
                    <a:pt x="1766" y="2296"/>
                  </a:lnTo>
                  <a:lnTo>
                    <a:pt x="1388" y="2674"/>
                  </a:lnTo>
                  <a:lnTo>
                    <a:pt x="1035" y="3103"/>
                  </a:lnTo>
                  <a:lnTo>
                    <a:pt x="707" y="3532"/>
                  </a:lnTo>
                  <a:lnTo>
                    <a:pt x="429" y="3986"/>
                  </a:lnTo>
                  <a:lnTo>
                    <a:pt x="151" y="4466"/>
                  </a:lnTo>
                  <a:lnTo>
                    <a:pt x="76" y="5223"/>
                  </a:lnTo>
                  <a:lnTo>
                    <a:pt x="0" y="5778"/>
                  </a:lnTo>
                  <a:lnTo>
                    <a:pt x="959" y="4920"/>
                  </a:lnTo>
                  <a:lnTo>
                    <a:pt x="1918" y="4087"/>
                  </a:lnTo>
                  <a:lnTo>
                    <a:pt x="2902" y="3305"/>
                  </a:lnTo>
                  <a:lnTo>
                    <a:pt x="3936" y="2573"/>
                  </a:lnTo>
                  <a:lnTo>
                    <a:pt x="4441" y="2220"/>
                  </a:lnTo>
                  <a:lnTo>
                    <a:pt x="4970" y="1892"/>
                  </a:lnTo>
                  <a:lnTo>
                    <a:pt x="5525" y="1564"/>
                  </a:lnTo>
                  <a:lnTo>
                    <a:pt x="6055" y="1262"/>
                  </a:lnTo>
                  <a:lnTo>
                    <a:pt x="6635" y="959"/>
                  </a:lnTo>
                  <a:lnTo>
                    <a:pt x="7191" y="681"/>
                  </a:lnTo>
                  <a:lnTo>
                    <a:pt x="7796" y="404"/>
                  </a:lnTo>
                  <a:lnTo>
                    <a:pt x="8376" y="151"/>
                  </a:lnTo>
                  <a:lnTo>
                    <a:pt x="8048" y="76"/>
                  </a:lnTo>
                  <a:lnTo>
                    <a:pt x="7746" y="51"/>
                  </a:lnTo>
                  <a:lnTo>
                    <a:pt x="7418" y="25"/>
                  </a:lnTo>
                  <a:lnTo>
                    <a:pt x="7090" y="0"/>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158;p69"/>
            <p:cNvSpPr/>
            <p:nvPr/>
          </p:nvSpPr>
          <p:spPr>
            <a:xfrm>
              <a:off x="7571613" y="1774496"/>
              <a:ext cx="11246" cy="32275"/>
            </a:xfrm>
            <a:custGeom>
              <a:avLst/>
              <a:gdLst/>
              <a:ahLst/>
              <a:cxnLst/>
              <a:rect l="l" t="t" r="r" b="b"/>
              <a:pathLst>
                <a:path w="607" h="1742" extrusionOk="0">
                  <a:moveTo>
                    <a:pt x="606" y="1"/>
                  </a:moveTo>
                  <a:lnTo>
                    <a:pt x="430" y="404"/>
                  </a:lnTo>
                  <a:lnTo>
                    <a:pt x="253" y="858"/>
                  </a:lnTo>
                  <a:lnTo>
                    <a:pt x="127" y="1287"/>
                  </a:lnTo>
                  <a:lnTo>
                    <a:pt x="1" y="1742"/>
                  </a:lnTo>
                  <a:lnTo>
                    <a:pt x="1" y="1742"/>
                  </a:lnTo>
                  <a:lnTo>
                    <a:pt x="455" y="1313"/>
                  </a:lnTo>
                  <a:lnTo>
                    <a:pt x="531" y="758"/>
                  </a:lnTo>
                  <a:lnTo>
                    <a:pt x="606" y="1"/>
                  </a:lnTo>
                  <a:close/>
                </a:path>
              </a:pathLst>
            </a:custGeom>
            <a:solidFill>
              <a:srgbClr val="EC9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159;p69"/>
            <p:cNvSpPr/>
            <p:nvPr/>
          </p:nvSpPr>
          <p:spPr>
            <a:xfrm>
              <a:off x="7571613" y="1774496"/>
              <a:ext cx="11246" cy="32275"/>
            </a:xfrm>
            <a:custGeom>
              <a:avLst/>
              <a:gdLst/>
              <a:ahLst/>
              <a:cxnLst/>
              <a:rect l="l" t="t" r="r" b="b"/>
              <a:pathLst>
                <a:path w="607" h="1742" fill="none" extrusionOk="0">
                  <a:moveTo>
                    <a:pt x="606" y="1"/>
                  </a:moveTo>
                  <a:lnTo>
                    <a:pt x="606" y="1"/>
                  </a:lnTo>
                  <a:lnTo>
                    <a:pt x="430" y="404"/>
                  </a:lnTo>
                  <a:lnTo>
                    <a:pt x="253" y="858"/>
                  </a:lnTo>
                  <a:lnTo>
                    <a:pt x="127" y="1287"/>
                  </a:lnTo>
                  <a:lnTo>
                    <a:pt x="1" y="1742"/>
                  </a:lnTo>
                  <a:lnTo>
                    <a:pt x="1" y="1742"/>
                  </a:lnTo>
                  <a:lnTo>
                    <a:pt x="455" y="1313"/>
                  </a:lnTo>
                  <a:lnTo>
                    <a:pt x="455" y="1313"/>
                  </a:lnTo>
                  <a:lnTo>
                    <a:pt x="531" y="758"/>
                  </a:lnTo>
                  <a:lnTo>
                    <a:pt x="531" y="758"/>
                  </a:lnTo>
                  <a:lnTo>
                    <a:pt x="60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160;p69"/>
            <p:cNvSpPr/>
            <p:nvPr/>
          </p:nvSpPr>
          <p:spPr>
            <a:xfrm>
              <a:off x="6251517" y="1671665"/>
              <a:ext cx="337052" cy="368827"/>
            </a:xfrm>
            <a:custGeom>
              <a:avLst/>
              <a:gdLst/>
              <a:ahLst/>
              <a:cxnLst/>
              <a:rect l="l" t="t" r="r" b="b"/>
              <a:pathLst>
                <a:path w="18192" h="19907" extrusionOk="0">
                  <a:moveTo>
                    <a:pt x="6157" y="0"/>
                  </a:moveTo>
                  <a:lnTo>
                    <a:pt x="5753" y="51"/>
                  </a:lnTo>
                  <a:lnTo>
                    <a:pt x="5349" y="101"/>
                  </a:lnTo>
                  <a:lnTo>
                    <a:pt x="4920" y="202"/>
                  </a:lnTo>
                  <a:lnTo>
                    <a:pt x="4517" y="328"/>
                  </a:lnTo>
                  <a:lnTo>
                    <a:pt x="4012" y="555"/>
                  </a:lnTo>
                  <a:lnTo>
                    <a:pt x="3558" y="808"/>
                  </a:lnTo>
                  <a:lnTo>
                    <a:pt x="3129" y="1085"/>
                  </a:lnTo>
                  <a:lnTo>
                    <a:pt x="2700" y="1413"/>
                  </a:lnTo>
                  <a:lnTo>
                    <a:pt x="2322" y="1766"/>
                  </a:lnTo>
                  <a:lnTo>
                    <a:pt x="1994" y="2145"/>
                  </a:lnTo>
                  <a:lnTo>
                    <a:pt x="1666" y="2548"/>
                  </a:lnTo>
                  <a:lnTo>
                    <a:pt x="1388" y="2977"/>
                  </a:lnTo>
                  <a:lnTo>
                    <a:pt x="1111" y="3406"/>
                  </a:lnTo>
                  <a:lnTo>
                    <a:pt x="884" y="3860"/>
                  </a:lnTo>
                  <a:lnTo>
                    <a:pt x="682" y="4340"/>
                  </a:lnTo>
                  <a:lnTo>
                    <a:pt x="505" y="4794"/>
                  </a:lnTo>
                  <a:lnTo>
                    <a:pt x="354" y="5248"/>
                  </a:lnTo>
                  <a:lnTo>
                    <a:pt x="228" y="5702"/>
                  </a:lnTo>
                  <a:lnTo>
                    <a:pt x="127" y="6156"/>
                  </a:lnTo>
                  <a:lnTo>
                    <a:pt x="51" y="6585"/>
                  </a:lnTo>
                  <a:lnTo>
                    <a:pt x="26" y="7140"/>
                  </a:lnTo>
                  <a:lnTo>
                    <a:pt x="1" y="7670"/>
                  </a:lnTo>
                  <a:lnTo>
                    <a:pt x="51" y="8200"/>
                  </a:lnTo>
                  <a:lnTo>
                    <a:pt x="102" y="8730"/>
                  </a:lnTo>
                  <a:lnTo>
                    <a:pt x="203" y="9234"/>
                  </a:lnTo>
                  <a:lnTo>
                    <a:pt x="329" y="9739"/>
                  </a:lnTo>
                  <a:lnTo>
                    <a:pt x="505" y="10218"/>
                  </a:lnTo>
                  <a:lnTo>
                    <a:pt x="682" y="10697"/>
                  </a:lnTo>
                  <a:lnTo>
                    <a:pt x="884" y="11152"/>
                  </a:lnTo>
                  <a:lnTo>
                    <a:pt x="1136" y="11606"/>
                  </a:lnTo>
                  <a:lnTo>
                    <a:pt x="1388" y="12035"/>
                  </a:lnTo>
                  <a:lnTo>
                    <a:pt x="1641" y="12464"/>
                  </a:lnTo>
                  <a:lnTo>
                    <a:pt x="1918" y="12867"/>
                  </a:lnTo>
                  <a:lnTo>
                    <a:pt x="2221" y="13271"/>
                  </a:lnTo>
                  <a:lnTo>
                    <a:pt x="2524" y="13649"/>
                  </a:lnTo>
                  <a:lnTo>
                    <a:pt x="2826" y="14003"/>
                  </a:lnTo>
                  <a:lnTo>
                    <a:pt x="3457" y="14684"/>
                  </a:lnTo>
                  <a:lnTo>
                    <a:pt x="4113" y="15314"/>
                  </a:lnTo>
                  <a:lnTo>
                    <a:pt x="4719" y="15844"/>
                  </a:lnTo>
                  <a:lnTo>
                    <a:pt x="5299" y="16324"/>
                  </a:lnTo>
                  <a:lnTo>
                    <a:pt x="5804" y="16727"/>
                  </a:lnTo>
                  <a:lnTo>
                    <a:pt x="6258" y="17030"/>
                  </a:lnTo>
                  <a:lnTo>
                    <a:pt x="6813" y="17434"/>
                  </a:lnTo>
                  <a:lnTo>
                    <a:pt x="7267" y="17686"/>
                  </a:lnTo>
                  <a:lnTo>
                    <a:pt x="7696" y="17938"/>
                  </a:lnTo>
                  <a:lnTo>
                    <a:pt x="8150" y="18191"/>
                  </a:lnTo>
                  <a:lnTo>
                    <a:pt x="8579" y="18392"/>
                  </a:lnTo>
                  <a:lnTo>
                    <a:pt x="9462" y="18771"/>
                  </a:lnTo>
                  <a:lnTo>
                    <a:pt x="10320" y="19074"/>
                  </a:lnTo>
                  <a:lnTo>
                    <a:pt x="11177" y="19326"/>
                  </a:lnTo>
                  <a:lnTo>
                    <a:pt x="12010" y="19528"/>
                  </a:lnTo>
                  <a:lnTo>
                    <a:pt x="12817" y="19679"/>
                  </a:lnTo>
                  <a:lnTo>
                    <a:pt x="13599" y="19805"/>
                  </a:lnTo>
                  <a:lnTo>
                    <a:pt x="14331" y="19856"/>
                  </a:lnTo>
                  <a:lnTo>
                    <a:pt x="15038" y="19906"/>
                  </a:lnTo>
                  <a:lnTo>
                    <a:pt x="16324" y="19906"/>
                  </a:lnTo>
                  <a:lnTo>
                    <a:pt x="16879" y="19881"/>
                  </a:lnTo>
                  <a:lnTo>
                    <a:pt x="17384" y="19831"/>
                  </a:lnTo>
                  <a:lnTo>
                    <a:pt x="18191" y="19730"/>
                  </a:lnTo>
                  <a:lnTo>
                    <a:pt x="15315" y="5349"/>
                  </a:lnTo>
                  <a:lnTo>
                    <a:pt x="15038" y="4920"/>
                  </a:lnTo>
                  <a:lnTo>
                    <a:pt x="14659" y="4415"/>
                  </a:lnTo>
                  <a:lnTo>
                    <a:pt x="14180" y="3835"/>
                  </a:lnTo>
                  <a:lnTo>
                    <a:pt x="13902" y="3507"/>
                  </a:lnTo>
                  <a:lnTo>
                    <a:pt x="13599" y="3204"/>
                  </a:lnTo>
                  <a:lnTo>
                    <a:pt x="13271" y="2876"/>
                  </a:lnTo>
                  <a:lnTo>
                    <a:pt x="12893" y="2574"/>
                  </a:lnTo>
                  <a:lnTo>
                    <a:pt x="12515" y="2271"/>
                  </a:lnTo>
                  <a:lnTo>
                    <a:pt x="12086" y="1943"/>
                  </a:lnTo>
                  <a:lnTo>
                    <a:pt x="11632" y="1665"/>
                  </a:lnTo>
                  <a:lnTo>
                    <a:pt x="11152" y="1388"/>
                  </a:lnTo>
                  <a:lnTo>
                    <a:pt x="10648" y="1110"/>
                  </a:lnTo>
                  <a:lnTo>
                    <a:pt x="10093" y="883"/>
                  </a:lnTo>
                  <a:lnTo>
                    <a:pt x="9588" y="681"/>
                  </a:lnTo>
                  <a:lnTo>
                    <a:pt x="9033" y="480"/>
                  </a:lnTo>
                  <a:lnTo>
                    <a:pt x="8377" y="278"/>
                  </a:lnTo>
                  <a:lnTo>
                    <a:pt x="8049" y="202"/>
                  </a:lnTo>
                  <a:lnTo>
                    <a:pt x="7696" y="126"/>
                  </a:lnTo>
                  <a:lnTo>
                    <a:pt x="7317" y="51"/>
                  </a:lnTo>
                  <a:lnTo>
                    <a:pt x="6939" y="25"/>
                  </a:lnTo>
                  <a:lnTo>
                    <a:pt x="6560"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161;p69"/>
            <p:cNvSpPr/>
            <p:nvPr/>
          </p:nvSpPr>
          <p:spPr>
            <a:xfrm>
              <a:off x="6251517" y="1671665"/>
              <a:ext cx="337052" cy="368827"/>
            </a:xfrm>
            <a:custGeom>
              <a:avLst/>
              <a:gdLst/>
              <a:ahLst/>
              <a:cxnLst/>
              <a:rect l="l" t="t" r="r" b="b"/>
              <a:pathLst>
                <a:path w="18192" h="19907" fill="none" extrusionOk="0">
                  <a:moveTo>
                    <a:pt x="15315" y="5349"/>
                  </a:moveTo>
                  <a:lnTo>
                    <a:pt x="15315" y="5349"/>
                  </a:lnTo>
                  <a:lnTo>
                    <a:pt x="15038" y="4920"/>
                  </a:lnTo>
                  <a:lnTo>
                    <a:pt x="14659" y="4415"/>
                  </a:lnTo>
                  <a:lnTo>
                    <a:pt x="14180" y="3835"/>
                  </a:lnTo>
                  <a:lnTo>
                    <a:pt x="13902" y="3507"/>
                  </a:lnTo>
                  <a:lnTo>
                    <a:pt x="13599" y="3204"/>
                  </a:lnTo>
                  <a:lnTo>
                    <a:pt x="13271" y="2876"/>
                  </a:lnTo>
                  <a:lnTo>
                    <a:pt x="12893" y="2574"/>
                  </a:lnTo>
                  <a:lnTo>
                    <a:pt x="12515" y="2271"/>
                  </a:lnTo>
                  <a:lnTo>
                    <a:pt x="12086" y="1943"/>
                  </a:lnTo>
                  <a:lnTo>
                    <a:pt x="11632" y="1665"/>
                  </a:lnTo>
                  <a:lnTo>
                    <a:pt x="11152" y="1388"/>
                  </a:lnTo>
                  <a:lnTo>
                    <a:pt x="10648" y="1110"/>
                  </a:lnTo>
                  <a:lnTo>
                    <a:pt x="10093" y="883"/>
                  </a:lnTo>
                  <a:lnTo>
                    <a:pt x="10093" y="883"/>
                  </a:lnTo>
                  <a:lnTo>
                    <a:pt x="9588" y="681"/>
                  </a:lnTo>
                  <a:lnTo>
                    <a:pt x="9033" y="480"/>
                  </a:lnTo>
                  <a:lnTo>
                    <a:pt x="8377" y="278"/>
                  </a:lnTo>
                  <a:lnTo>
                    <a:pt x="8049" y="202"/>
                  </a:lnTo>
                  <a:lnTo>
                    <a:pt x="7696" y="126"/>
                  </a:lnTo>
                  <a:lnTo>
                    <a:pt x="7317" y="51"/>
                  </a:lnTo>
                  <a:lnTo>
                    <a:pt x="6939" y="25"/>
                  </a:lnTo>
                  <a:lnTo>
                    <a:pt x="6560" y="0"/>
                  </a:lnTo>
                  <a:lnTo>
                    <a:pt x="6157" y="0"/>
                  </a:lnTo>
                  <a:lnTo>
                    <a:pt x="5753" y="51"/>
                  </a:lnTo>
                  <a:lnTo>
                    <a:pt x="5349" y="101"/>
                  </a:lnTo>
                  <a:lnTo>
                    <a:pt x="4920" y="202"/>
                  </a:lnTo>
                  <a:lnTo>
                    <a:pt x="4517" y="328"/>
                  </a:lnTo>
                  <a:lnTo>
                    <a:pt x="4517" y="328"/>
                  </a:lnTo>
                  <a:lnTo>
                    <a:pt x="4012" y="555"/>
                  </a:lnTo>
                  <a:lnTo>
                    <a:pt x="3558" y="808"/>
                  </a:lnTo>
                  <a:lnTo>
                    <a:pt x="3129" y="1085"/>
                  </a:lnTo>
                  <a:lnTo>
                    <a:pt x="2700" y="1413"/>
                  </a:lnTo>
                  <a:lnTo>
                    <a:pt x="2322" y="1766"/>
                  </a:lnTo>
                  <a:lnTo>
                    <a:pt x="1994" y="2145"/>
                  </a:lnTo>
                  <a:lnTo>
                    <a:pt x="1666" y="2548"/>
                  </a:lnTo>
                  <a:lnTo>
                    <a:pt x="1388" y="2977"/>
                  </a:lnTo>
                  <a:lnTo>
                    <a:pt x="1111" y="3406"/>
                  </a:lnTo>
                  <a:lnTo>
                    <a:pt x="884" y="3860"/>
                  </a:lnTo>
                  <a:lnTo>
                    <a:pt x="682" y="4340"/>
                  </a:lnTo>
                  <a:lnTo>
                    <a:pt x="505" y="4794"/>
                  </a:lnTo>
                  <a:lnTo>
                    <a:pt x="354" y="5248"/>
                  </a:lnTo>
                  <a:lnTo>
                    <a:pt x="228" y="5702"/>
                  </a:lnTo>
                  <a:lnTo>
                    <a:pt x="127" y="6156"/>
                  </a:lnTo>
                  <a:lnTo>
                    <a:pt x="51" y="6585"/>
                  </a:lnTo>
                  <a:lnTo>
                    <a:pt x="51" y="6585"/>
                  </a:lnTo>
                  <a:lnTo>
                    <a:pt x="26" y="7140"/>
                  </a:lnTo>
                  <a:lnTo>
                    <a:pt x="1" y="7670"/>
                  </a:lnTo>
                  <a:lnTo>
                    <a:pt x="51" y="8200"/>
                  </a:lnTo>
                  <a:lnTo>
                    <a:pt x="102" y="8730"/>
                  </a:lnTo>
                  <a:lnTo>
                    <a:pt x="203" y="9234"/>
                  </a:lnTo>
                  <a:lnTo>
                    <a:pt x="329" y="9739"/>
                  </a:lnTo>
                  <a:lnTo>
                    <a:pt x="505" y="10218"/>
                  </a:lnTo>
                  <a:lnTo>
                    <a:pt x="682" y="10697"/>
                  </a:lnTo>
                  <a:lnTo>
                    <a:pt x="884" y="11152"/>
                  </a:lnTo>
                  <a:lnTo>
                    <a:pt x="1136" y="11606"/>
                  </a:lnTo>
                  <a:lnTo>
                    <a:pt x="1388" y="12035"/>
                  </a:lnTo>
                  <a:lnTo>
                    <a:pt x="1641" y="12464"/>
                  </a:lnTo>
                  <a:lnTo>
                    <a:pt x="1918" y="12867"/>
                  </a:lnTo>
                  <a:lnTo>
                    <a:pt x="2221" y="13271"/>
                  </a:lnTo>
                  <a:lnTo>
                    <a:pt x="2524" y="13649"/>
                  </a:lnTo>
                  <a:lnTo>
                    <a:pt x="2826" y="14003"/>
                  </a:lnTo>
                  <a:lnTo>
                    <a:pt x="3457" y="14684"/>
                  </a:lnTo>
                  <a:lnTo>
                    <a:pt x="4113" y="15314"/>
                  </a:lnTo>
                  <a:lnTo>
                    <a:pt x="4719" y="15844"/>
                  </a:lnTo>
                  <a:lnTo>
                    <a:pt x="5299" y="16324"/>
                  </a:lnTo>
                  <a:lnTo>
                    <a:pt x="5804" y="16727"/>
                  </a:lnTo>
                  <a:lnTo>
                    <a:pt x="6258" y="17030"/>
                  </a:lnTo>
                  <a:lnTo>
                    <a:pt x="6813" y="17434"/>
                  </a:lnTo>
                  <a:lnTo>
                    <a:pt x="6813" y="17434"/>
                  </a:lnTo>
                  <a:lnTo>
                    <a:pt x="7267" y="17686"/>
                  </a:lnTo>
                  <a:lnTo>
                    <a:pt x="7696" y="17938"/>
                  </a:lnTo>
                  <a:lnTo>
                    <a:pt x="8150" y="18191"/>
                  </a:lnTo>
                  <a:lnTo>
                    <a:pt x="8579" y="18392"/>
                  </a:lnTo>
                  <a:lnTo>
                    <a:pt x="9462" y="18771"/>
                  </a:lnTo>
                  <a:lnTo>
                    <a:pt x="10320" y="19074"/>
                  </a:lnTo>
                  <a:lnTo>
                    <a:pt x="11177" y="19326"/>
                  </a:lnTo>
                  <a:lnTo>
                    <a:pt x="12010" y="19528"/>
                  </a:lnTo>
                  <a:lnTo>
                    <a:pt x="12817" y="19679"/>
                  </a:lnTo>
                  <a:lnTo>
                    <a:pt x="13599" y="19805"/>
                  </a:lnTo>
                  <a:lnTo>
                    <a:pt x="14331" y="19856"/>
                  </a:lnTo>
                  <a:lnTo>
                    <a:pt x="15038" y="19906"/>
                  </a:lnTo>
                  <a:lnTo>
                    <a:pt x="15719" y="19906"/>
                  </a:lnTo>
                  <a:lnTo>
                    <a:pt x="16324" y="19906"/>
                  </a:lnTo>
                  <a:lnTo>
                    <a:pt x="16879" y="19881"/>
                  </a:lnTo>
                  <a:lnTo>
                    <a:pt x="17384" y="19831"/>
                  </a:lnTo>
                  <a:lnTo>
                    <a:pt x="18191" y="19730"/>
                  </a:lnTo>
                  <a:lnTo>
                    <a:pt x="18191" y="19730"/>
                  </a:lnTo>
                  <a:lnTo>
                    <a:pt x="15315" y="534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162;p69"/>
            <p:cNvSpPr/>
            <p:nvPr/>
          </p:nvSpPr>
          <p:spPr>
            <a:xfrm>
              <a:off x="6314624" y="1773088"/>
              <a:ext cx="166896" cy="110813"/>
            </a:xfrm>
            <a:custGeom>
              <a:avLst/>
              <a:gdLst/>
              <a:ahLst/>
              <a:cxnLst/>
              <a:rect l="l" t="t" r="r" b="b"/>
              <a:pathLst>
                <a:path w="9008" h="5981" extrusionOk="0">
                  <a:moveTo>
                    <a:pt x="1136" y="1"/>
                  </a:moveTo>
                  <a:lnTo>
                    <a:pt x="758" y="51"/>
                  </a:lnTo>
                  <a:lnTo>
                    <a:pt x="379" y="102"/>
                  </a:lnTo>
                  <a:lnTo>
                    <a:pt x="1" y="178"/>
                  </a:lnTo>
                  <a:lnTo>
                    <a:pt x="657" y="430"/>
                  </a:lnTo>
                  <a:lnTo>
                    <a:pt x="1287" y="707"/>
                  </a:lnTo>
                  <a:lnTo>
                    <a:pt x="1893" y="985"/>
                  </a:lnTo>
                  <a:lnTo>
                    <a:pt x="2498" y="1288"/>
                  </a:lnTo>
                  <a:lnTo>
                    <a:pt x="3104" y="1616"/>
                  </a:lnTo>
                  <a:lnTo>
                    <a:pt x="3659" y="1944"/>
                  </a:lnTo>
                  <a:lnTo>
                    <a:pt x="4239" y="2272"/>
                  </a:lnTo>
                  <a:lnTo>
                    <a:pt x="4794" y="2650"/>
                  </a:lnTo>
                  <a:lnTo>
                    <a:pt x="5349" y="3003"/>
                  </a:lnTo>
                  <a:lnTo>
                    <a:pt x="5879" y="3407"/>
                  </a:lnTo>
                  <a:lnTo>
                    <a:pt x="6939" y="4214"/>
                  </a:lnTo>
                  <a:lnTo>
                    <a:pt x="7998" y="5072"/>
                  </a:lnTo>
                  <a:lnTo>
                    <a:pt x="9008" y="5980"/>
                  </a:lnTo>
                  <a:lnTo>
                    <a:pt x="8932" y="5678"/>
                  </a:lnTo>
                  <a:lnTo>
                    <a:pt x="8856" y="5375"/>
                  </a:lnTo>
                  <a:lnTo>
                    <a:pt x="8629" y="4769"/>
                  </a:lnTo>
                  <a:lnTo>
                    <a:pt x="8326" y="4189"/>
                  </a:lnTo>
                  <a:lnTo>
                    <a:pt x="7998" y="3659"/>
                  </a:lnTo>
                  <a:lnTo>
                    <a:pt x="7620" y="3129"/>
                  </a:lnTo>
                  <a:lnTo>
                    <a:pt x="7216" y="2625"/>
                  </a:lnTo>
                  <a:lnTo>
                    <a:pt x="6762" y="2171"/>
                  </a:lnTo>
                  <a:lnTo>
                    <a:pt x="6258" y="1742"/>
                  </a:lnTo>
                  <a:lnTo>
                    <a:pt x="5728" y="1363"/>
                  </a:lnTo>
                  <a:lnTo>
                    <a:pt x="5173" y="1010"/>
                  </a:lnTo>
                  <a:lnTo>
                    <a:pt x="4618" y="707"/>
                  </a:lnTo>
                  <a:lnTo>
                    <a:pt x="4012" y="455"/>
                  </a:lnTo>
                  <a:lnTo>
                    <a:pt x="3407" y="279"/>
                  </a:lnTo>
                  <a:lnTo>
                    <a:pt x="2776" y="127"/>
                  </a:lnTo>
                  <a:lnTo>
                    <a:pt x="2145" y="26"/>
                  </a:lnTo>
                  <a:lnTo>
                    <a:pt x="18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163;p69"/>
            <p:cNvSpPr/>
            <p:nvPr/>
          </p:nvSpPr>
          <p:spPr>
            <a:xfrm>
              <a:off x="6488530" y="1086879"/>
              <a:ext cx="1080264" cy="1258351"/>
            </a:xfrm>
            <a:custGeom>
              <a:avLst/>
              <a:gdLst/>
              <a:ahLst/>
              <a:cxnLst/>
              <a:rect l="l" t="t" r="r" b="b"/>
              <a:pathLst>
                <a:path w="58306" h="67918" extrusionOk="0">
                  <a:moveTo>
                    <a:pt x="28661" y="0"/>
                  </a:moveTo>
                  <a:lnTo>
                    <a:pt x="27904" y="25"/>
                  </a:lnTo>
                  <a:lnTo>
                    <a:pt x="27147" y="76"/>
                  </a:lnTo>
                  <a:lnTo>
                    <a:pt x="26415" y="126"/>
                  </a:lnTo>
                  <a:lnTo>
                    <a:pt x="25684" y="227"/>
                  </a:lnTo>
                  <a:lnTo>
                    <a:pt x="24952" y="328"/>
                  </a:lnTo>
                  <a:lnTo>
                    <a:pt x="24220" y="454"/>
                  </a:lnTo>
                  <a:lnTo>
                    <a:pt x="23514" y="606"/>
                  </a:lnTo>
                  <a:lnTo>
                    <a:pt x="22782" y="782"/>
                  </a:lnTo>
                  <a:lnTo>
                    <a:pt x="22076" y="984"/>
                  </a:lnTo>
                  <a:lnTo>
                    <a:pt x="21395" y="1186"/>
                  </a:lnTo>
                  <a:lnTo>
                    <a:pt x="20688" y="1413"/>
                  </a:lnTo>
                  <a:lnTo>
                    <a:pt x="20007" y="1665"/>
                  </a:lnTo>
                  <a:lnTo>
                    <a:pt x="19326" y="1918"/>
                  </a:lnTo>
                  <a:lnTo>
                    <a:pt x="18670" y="2220"/>
                  </a:lnTo>
                  <a:lnTo>
                    <a:pt x="18014" y="2523"/>
                  </a:lnTo>
                  <a:lnTo>
                    <a:pt x="17358" y="2851"/>
                  </a:lnTo>
                  <a:lnTo>
                    <a:pt x="16702" y="3179"/>
                  </a:lnTo>
                  <a:lnTo>
                    <a:pt x="16071" y="3532"/>
                  </a:lnTo>
                  <a:lnTo>
                    <a:pt x="15441" y="3911"/>
                  </a:lnTo>
                  <a:lnTo>
                    <a:pt x="14835" y="4314"/>
                  </a:lnTo>
                  <a:lnTo>
                    <a:pt x="14204" y="4718"/>
                  </a:lnTo>
                  <a:lnTo>
                    <a:pt x="13624" y="5147"/>
                  </a:lnTo>
                  <a:lnTo>
                    <a:pt x="13019" y="5576"/>
                  </a:lnTo>
                  <a:lnTo>
                    <a:pt x="12438" y="6055"/>
                  </a:lnTo>
                  <a:lnTo>
                    <a:pt x="11883" y="6509"/>
                  </a:lnTo>
                  <a:lnTo>
                    <a:pt x="11328" y="7014"/>
                  </a:lnTo>
                  <a:lnTo>
                    <a:pt x="10773" y="7519"/>
                  </a:lnTo>
                  <a:lnTo>
                    <a:pt x="10218" y="8023"/>
                  </a:lnTo>
                  <a:lnTo>
                    <a:pt x="9713" y="8578"/>
                  </a:lnTo>
                  <a:lnTo>
                    <a:pt x="9184" y="9108"/>
                  </a:lnTo>
                  <a:lnTo>
                    <a:pt x="8679" y="9688"/>
                  </a:lnTo>
                  <a:lnTo>
                    <a:pt x="8200" y="10243"/>
                  </a:lnTo>
                  <a:lnTo>
                    <a:pt x="7720" y="10849"/>
                  </a:lnTo>
                  <a:lnTo>
                    <a:pt x="7241" y="11454"/>
                  </a:lnTo>
                  <a:lnTo>
                    <a:pt x="6787" y="12060"/>
                  </a:lnTo>
                  <a:lnTo>
                    <a:pt x="6358" y="12691"/>
                  </a:lnTo>
                  <a:lnTo>
                    <a:pt x="5929" y="13347"/>
                  </a:lnTo>
                  <a:lnTo>
                    <a:pt x="5500" y="13977"/>
                  </a:lnTo>
                  <a:lnTo>
                    <a:pt x="5096" y="14658"/>
                  </a:lnTo>
                  <a:lnTo>
                    <a:pt x="4718" y="15340"/>
                  </a:lnTo>
                  <a:lnTo>
                    <a:pt x="4340" y="16021"/>
                  </a:lnTo>
                  <a:lnTo>
                    <a:pt x="3961" y="16727"/>
                  </a:lnTo>
                  <a:lnTo>
                    <a:pt x="3633" y="17434"/>
                  </a:lnTo>
                  <a:lnTo>
                    <a:pt x="3280" y="18165"/>
                  </a:lnTo>
                  <a:lnTo>
                    <a:pt x="2977" y="18897"/>
                  </a:lnTo>
                  <a:lnTo>
                    <a:pt x="2674" y="19629"/>
                  </a:lnTo>
                  <a:lnTo>
                    <a:pt x="2372" y="20386"/>
                  </a:lnTo>
                  <a:lnTo>
                    <a:pt x="2094" y="21142"/>
                  </a:lnTo>
                  <a:lnTo>
                    <a:pt x="1842" y="21899"/>
                  </a:lnTo>
                  <a:lnTo>
                    <a:pt x="1615" y="22681"/>
                  </a:lnTo>
                  <a:lnTo>
                    <a:pt x="1388" y="23489"/>
                  </a:lnTo>
                  <a:lnTo>
                    <a:pt x="1161" y="24271"/>
                  </a:lnTo>
                  <a:lnTo>
                    <a:pt x="984" y="25078"/>
                  </a:lnTo>
                  <a:lnTo>
                    <a:pt x="807" y="25886"/>
                  </a:lnTo>
                  <a:lnTo>
                    <a:pt x="631" y="26718"/>
                  </a:lnTo>
                  <a:lnTo>
                    <a:pt x="505" y="27551"/>
                  </a:lnTo>
                  <a:lnTo>
                    <a:pt x="379" y="28383"/>
                  </a:lnTo>
                  <a:lnTo>
                    <a:pt x="278" y="29216"/>
                  </a:lnTo>
                  <a:lnTo>
                    <a:pt x="177" y="30074"/>
                  </a:lnTo>
                  <a:lnTo>
                    <a:pt x="101" y="30906"/>
                  </a:lnTo>
                  <a:lnTo>
                    <a:pt x="51" y="31789"/>
                  </a:lnTo>
                  <a:lnTo>
                    <a:pt x="25" y="32647"/>
                  </a:lnTo>
                  <a:lnTo>
                    <a:pt x="0" y="33505"/>
                  </a:lnTo>
                  <a:lnTo>
                    <a:pt x="0" y="34388"/>
                  </a:lnTo>
                  <a:lnTo>
                    <a:pt x="25" y="35271"/>
                  </a:lnTo>
                  <a:lnTo>
                    <a:pt x="76" y="36129"/>
                  </a:lnTo>
                  <a:lnTo>
                    <a:pt x="126" y="37012"/>
                  </a:lnTo>
                  <a:lnTo>
                    <a:pt x="202" y="37870"/>
                  </a:lnTo>
                  <a:lnTo>
                    <a:pt x="303" y="38727"/>
                  </a:lnTo>
                  <a:lnTo>
                    <a:pt x="429" y="39560"/>
                  </a:lnTo>
                  <a:lnTo>
                    <a:pt x="555" y="40392"/>
                  </a:lnTo>
                  <a:lnTo>
                    <a:pt x="707" y="41225"/>
                  </a:lnTo>
                  <a:lnTo>
                    <a:pt x="858" y="42058"/>
                  </a:lnTo>
                  <a:lnTo>
                    <a:pt x="1060" y="42865"/>
                  </a:lnTo>
                  <a:lnTo>
                    <a:pt x="1236" y="43672"/>
                  </a:lnTo>
                  <a:lnTo>
                    <a:pt x="1463" y="44480"/>
                  </a:lnTo>
                  <a:lnTo>
                    <a:pt x="1690" y="45262"/>
                  </a:lnTo>
                  <a:lnTo>
                    <a:pt x="1943" y="46044"/>
                  </a:lnTo>
                  <a:lnTo>
                    <a:pt x="2220" y="46826"/>
                  </a:lnTo>
                  <a:lnTo>
                    <a:pt x="2498" y="47583"/>
                  </a:lnTo>
                  <a:lnTo>
                    <a:pt x="2775" y="48340"/>
                  </a:lnTo>
                  <a:lnTo>
                    <a:pt x="3103" y="49071"/>
                  </a:lnTo>
                  <a:lnTo>
                    <a:pt x="3431" y="49803"/>
                  </a:lnTo>
                  <a:lnTo>
                    <a:pt x="3759" y="50535"/>
                  </a:lnTo>
                  <a:lnTo>
                    <a:pt x="4113" y="51241"/>
                  </a:lnTo>
                  <a:lnTo>
                    <a:pt x="4491" y="51948"/>
                  </a:lnTo>
                  <a:lnTo>
                    <a:pt x="4869" y="52629"/>
                  </a:lnTo>
                  <a:lnTo>
                    <a:pt x="5273" y="53310"/>
                  </a:lnTo>
                  <a:lnTo>
                    <a:pt x="5677" y="53966"/>
                  </a:lnTo>
                  <a:lnTo>
                    <a:pt x="6106" y="54622"/>
                  </a:lnTo>
                  <a:lnTo>
                    <a:pt x="6535" y="55278"/>
                  </a:lnTo>
                  <a:lnTo>
                    <a:pt x="6989" y="55909"/>
                  </a:lnTo>
                  <a:lnTo>
                    <a:pt x="7443" y="56514"/>
                  </a:lnTo>
                  <a:lnTo>
                    <a:pt x="7922" y="57120"/>
                  </a:lnTo>
                  <a:lnTo>
                    <a:pt x="8402" y="57700"/>
                  </a:lnTo>
                  <a:lnTo>
                    <a:pt x="8906" y="58280"/>
                  </a:lnTo>
                  <a:lnTo>
                    <a:pt x="9411" y="58835"/>
                  </a:lnTo>
                  <a:lnTo>
                    <a:pt x="9915" y="59390"/>
                  </a:lnTo>
                  <a:lnTo>
                    <a:pt x="10445" y="59920"/>
                  </a:lnTo>
                  <a:lnTo>
                    <a:pt x="11000" y="60450"/>
                  </a:lnTo>
                  <a:lnTo>
                    <a:pt x="11555" y="60955"/>
                  </a:lnTo>
                  <a:lnTo>
                    <a:pt x="12110" y="61434"/>
                  </a:lnTo>
                  <a:lnTo>
                    <a:pt x="12691" y="61913"/>
                  </a:lnTo>
                  <a:lnTo>
                    <a:pt x="13271" y="62367"/>
                  </a:lnTo>
                  <a:lnTo>
                    <a:pt x="13851" y="62796"/>
                  </a:lnTo>
                  <a:lnTo>
                    <a:pt x="14457" y="63225"/>
                  </a:lnTo>
                  <a:lnTo>
                    <a:pt x="15087" y="63629"/>
                  </a:lnTo>
                  <a:lnTo>
                    <a:pt x="15693" y="64032"/>
                  </a:lnTo>
                  <a:lnTo>
                    <a:pt x="16324" y="64411"/>
                  </a:lnTo>
                  <a:lnTo>
                    <a:pt x="16954" y="64764"/>
                  </a:lnTo>
                  <a:lnTo>
                    <a:pt x="17610" y="65092"/>
                  </a:lnTo>
                  <a:lnTo>
                    <a:pt x="18266" y="65420"/>
                  </a:lnTo>
                  <a:lnTo>
                    <a:pt x="18922" y="65723"/>
                  </a:lnTo>
                  <a:lnTo>
                    <a:pt x="19603" y="66026"/>
                  </a:lnTo>
                  <a:lnTo>
                    <a:pt x="20285" y="66278"/>
                  </a:lnTo>
                  <a:lnTo>
                    <a:pt x="20966" y="66530"/>
                  </a:lnTo>
                  <a:lnTo>
                    <a:pt x="21647" y="66757"/>
                  </a:lnTo>
                  <a:lnTo>
                    <a:pt x="22353" y="66959"/>
                  </a:lnTo>
                  <a:lnTo>
                    <a:pt x="23060" y="67161"/>
                  </a:lnTo>
                  <a:lnTo>
                    <a:pt x="23766" y="67312"/>
                  </a:lnTo>
                  <a:lnTo>
                    <a:pt x="24473" y="67464"/>
                  </a:lnTo>
                  <a:lnTo>
                    <a:pt x="25204" y="67590"/>
                  </a:lnTo>
                  <a:lnTo>
                    <a:pt x="25936" y="67716"/>
                  </a:lnTo>
                  <a:lnTo>
                    <a:pt x="26668" y="67792"/>
                  </a:lnTo>
                  <a:lnTo>
                    <a:pt x="27399" y="67867"/>
                  </a:lnTo>
                  <a:lnTo>
                    <a:pt x="28156" y="67918"/>
                  </a:lnTo>
                  <a:lnTo>
                    <a:pt x="30402" y="67918"/>
                  </a:lnTo>
                  <a:lnTo>
                    <a:pt x="31159" y="67867"/>
                  </a:lnTo>
                  <a:lnTo>
                    <a:pt x="31890" y="67792"/>
                  </a:lnTo>
                  <a:lnTo>
                    <a:pt x="32622" y="67716"/>
                  </a:lnTo>
                  <a:lnTo>
                    <a:pt x="33354" y="67590"/>
                  </a:lnTo>
                  <a:lnTo>
                    <a:pt x="34085" y="67464"/>
                  </a:lnTo>
                  <a:lnTo>
                    <a:pt x="34792" y="67312"/>
                  </a:lnTo>
                  <a:lnTo>
                    <a:pt x="35523" y="67161"/>
                  </a:lnTo>
                  <a:lnTo>
                    <a:pt x="36230" y="66959"/>
                  </a:lnTo>
                  <a:lnTo>
                    <a:pt x="36911" y="66757"/>
                  </a:lnTo>
                  <a:lnTo>
                    <a:pt x="37617" y="66530"/>
                  </a:lnTo>
                  <a:lnTo>
                    <a:pt x="38299" y="66278"/>
                  </a:lnTo>
                  <a:lnTo>
                    <a:pt x="38980" y="66000"/>
                  </a:lnTo>
                  <a:lnTo>
                    <a:pt x="39636" y="65723"/>
                  </a:lnTo>
                  <a:lnTo>
                    <a:pt x="40317" y="65420"/>
                  </a:lnTo>
                  <a:lnTo>
                    <a:pt x="40948" y="65092"/>
                  </a:lnTo>
                  <a:lnTo>
                    <a:pt x="41604" y="64764"/>
                  </a:lnTo>
                  <a:lnTo>
                    <a:pt x="42234" y="64386"/>
                  </a:lnTo>
                  <a:lnTo>
                    <a:pt x="42865" y="64007"/>
                  </a:lnTo>
                  <a:lnTo>
                    <a:pt x="43496" y="63629"/>
                  </a:lnTo>
                  <a:lnTo>
                    <a:pt x="44101" y="63225"/>
                  </a:lnTo>
                  <a:lnTo>
                    <a:pt x="44707" y="62796"/>
                  </a:lnTo>
                  <a:lnTo>
                    <a:pt x="45287" y="62342"/>
                  </a:lnTo>
                  <a:lnTo>
                    <a:pt x="45867" y="61888"/>
                  </a:lnTo>
                  <a:lnTo>
                    <a:pt x="46422" y="61409"/>
                  </a:lnTo>
                  <a:lnTo>
                    <a:pt x="47003" y="60929"/>
                  </a:lnTo>
                  <a:lnTo>
                    <a:pt x="47533" y="60425"/>
                  </a:lnTo>
                  <a:lnTo>
                    <a:pt x="48088" y="59895"/>
                  </a:lnTo>
                  <a:lnTo>
                    <a:pt x="48617" y="59365"/>
                  </a:lnTo>
                  <a:lnTo>
                    <a:pt x="49122" y="58810"/>
                  </a:lnTo>
                  <a:lnTo>
                    <a:pt x="49627" y="58255"/>
                  </a:lnTo>
                  <a:lnTo>
                    <a:pt x="50106" y="57675"/>
                  </a:lnTo>
                  <a:lnTo>
                    <a:pt x="50585" y="57094"/>
                  </a:lnTo>
                  <a:lnTo>
                    <a:pt x="51065" y="56489"/>
                  </a:lnTo>
                  <a:lnTo>
                    <a:pt x="51519" y="55858"/>
                  </a:lnTo>
                  <a:lnTo>
                    <a:pt x="51973" y="55253"/>
                  </a:lnTo>
                  <a:lnTo>
                    <a:pt x="52402" y="54597"/>
                  </a:lnTo>
                  <a:lnTo>
                    <a:pt x="52806" y="53941"/>
                  </a:lnTo>
                  <a:lnTo>
                    <a:pt x="53209" y="53285"/>
                  </a:lnTo>
                  <a:lnTo>
                    <a:pt x="53613" y="52604"/>
                  </a:lnTo>
                  <a:lnTo>
                    <a:pt x="53991" y="51922"/>
                  </a:lnTo>
                  <a:lnTo>
                    <a:pt x="54345" y="51216"/>
                  </a:lnTo>
                  <a:lnTo>
                    <a:pt x="54698" y="50510"/>
                  </a:lnTo>
                  <a:lnTo>
                    <a:pt x="55026" y="49778"/>
                  </a:lnTo>
                  <a:lnTo>
                    <a:pt x="55354" y="49046"/>
                  </a:lnTo>
                  <a:lnTo>
                    <a:pt x="55657" y="48315"/>
                  </a:lnTo>
                  <a:lnTo>
                    <a:pt x="55934" y="47558"/>
                  </a:lnTo>
                  <a:lnTo>
                    <a:pt x="56212" y="46801"/>
                  </a:lnTo>
                  <a:lnTo>
                    <a:pt x="56464" y="46019"/>
                  </a:lnTo>
                  <a:lnTo>
                    <a:pt x="56716" y="45237"/>
                  </a:lnTo>
                  <a:lnTo>
                    <a:pt x="56943" y="44454"/>
                  </a:lnTo>
                  <a:lnTo>
                    <a:pt x="57145" y="43647"/>
                  </a:lnTo>
                  <a:lnTo>
                    <a:pt x="57322" y="42865"/>
                  </a:lnTo>
                  <a:lnTo>
                    <a:pt x="57498" y="42032"/>
                  </a:lnTo>
                  <a:lnTo>
                    <a:pt x="57675" y="41225"/>
                  </a:lnTo>
                  <a:lnTo>
                    <a:pt x="57801" y="40392"/>
                  </a:lnTo>
                  <a:lnTo>
                    <a:pt x="57927" y="39560"/>
                  </a:lnTo>
                  <a:lnTo>
                    <a:pt x="58053" y="38727"/>
                  </a:lnTo>
                  <a:lnTo>
                    <a:pt x="58129" y="37870"/>
                  </a:lnTo>
                  <a:lnTo>
                    <a:pt x="58205" y="37012"/>
                  </a:lnTo>
                  <a:lnTo>
                    <a:pt x="58255" y="36154"/>
                  </a:lnTo>
                  <a:lnTo>
                    <a:pt x="58280" y="35296"/>
                  </a:lnTo>
                  <a:lnTo>
                    <a:pt x="58306" y="34413"/>
                  </a:lnTo>
                  <a:lnTo>
                    <a:pt x="58306" y="33530"/>
                  </a:lnTo>
                  <a:lnTo>
                    <a:pt x="58280" y="32672"/>
                  </a:lnTo>
                  <a:lnTo>
                    <a:pt x="58230" y="31789"/>
                  </a:lnTo>
                  <a:lnTo>
                    <a:pt x="58179" y="30931"/>
                  </a:lnTo>
                  <a:lnTo>
                    <a:pt x="58104" y="30074"/>
                  </a:lnTo>
                  <a:lnTo>
                    <a:pt x="58003" y="29216"/>
                  </a:lnTo>
                  <a:lnTo>
                    <a:pt x="57902" y="28383"/>
                  </a:lnTo>
                  <a:lnTo>
                    <a:pt x="57751" y="27525"/>
                  </a:lnTo>
                  <a:lnTo>
                    <a:pt x="57624" y="26693"/>
                  </a:lnTo>
                  <a:lnTo>
                    <a:pt x="57448" y="25886"/>
                  </a:lnTo>
                  <a:lnTo>
                    <a:pt x="57271" y="25078"/>
                  </a:lnTo>
                  <a:lnTo>
                    <a:pt x="57069" y="24271"/>
                  </a:lnTo>
                  <a:lnTo>
                    <a:pt x="56842" y="23464"/>
                  </a:lnTo>
                  <a:lnTo>
                    <a:pt x="56615" y="22681"/>
                  </a:lnTo>
                  <a:lnTo>
                    <a:pt x="56363" y="21899"/>
                  </a:lnTo>
                  <a:lnTo>
                    <a:pt x="56111" y="21117"/>
                  </a:lnTo>
                  <a:lnTo>
                    <a:pt x="55808" y="20360"/>
                  </a:lnTo>
                  <a:lnTo>
                    <a:pt x="55530" y="19603"/>
                  </a:lnTo>
                  <a:lnTo>
                    <a:pt x="55202" y="18872"/>
                  </a:lnTo>
                  <a:lnTo>
                    <a:pt x="54900" y="18115"/>
                  </a:lnTo>
                  <a:lnTo>
                    <a:pt x="54546" y="17408"/>
                  </a:lnTo>
                  <a:lnTo>
                    <a:pt x="54193" y="16702"/>
                  </a:lnTo>
                  <a:lnTo>
                    <a:pt x="53815" y="15996"/>
                  </a:lnTo>
                  <a:lnTo>
                    <a:pt x="53436" y="15314"/>
                  </a:lnTo>
                  <a:lnTo>
                    <a:pt x="53058" y="14633"/>
                  </a:lnTo>
                  <a:lnTo>
                    <a:pt x="52629" y="13952"/>
                  </a:lnTo>
                  <a:lnTo>
                    <a:pt x="52225" y="13296"/>
                  </a:lnTo>
                  <a:lnTo>
                    <a:pt x="51771" y="12665"/>
                  </a:lnTo>
                  <a:lnTo>
                    <a:pt x="51342" y="12035"/>
                  </a:lnTo>
                  <a:lnTo>
                    <a:pt x="50863" y="11429"/>
                  </a:lnTo>
                  <a:lnTo>
                    <a:pt x="50409" y="10824"/>
                  </a:lnTo>
                  <a:lnTo>
                    <a:pt x="49904" y="10218"/>
                  </a:lnTo>
                  <a:lnTo>
                    <a:pt x="49425" y="9663"/>
                  </a:lnTo>
                  <a:lnTo>
                    <a:pt x="48895" y="9083"/>
                  </a:lnTo>
                  <a:lnTo>
                    <a:pt x="48390" y="8553"/>
                  </a:lnTo>
                  <a:lnTo>
                    <a:pt x="47861" y="7998"/>
                  </a:lnTo>
                  <a:lnTo>
                    <a:pt x="47306" y="7493"/>
                  </a:lnTo>
                  <a:lnTo>
                    <a:pt x="46750" y="6989"/>
                  </a:lnTo>
                  <a:lnTo>
                    <a:pt x="46195" y="6509"/>
                  </a:lnTo>
                  <a:lnTo>
                    <a:pt x="45615" y="6030"/>
                  </a:lnTo>
                  <a:lnTo>
                    <a:pt x="45035" y="5576"/>
                  </a:lnTo>
                  <a:lnTo>
                    <a:pt x="44455" y="5122"/>
                  </a:lnTo>
                  <a:lnTo>
                    <a:pt x="43849" y="4693"/>
                  </a:lnTo>
                  <a:lnTo>
                    <a:pt x="43244" y="4289"/>
                  </a:lnTo>
                  <a:lnTo>
                    <a:pt x="42613" y="3911"/>
                  </a:lnTo>
                  <a:lnTo>
                    <a:pt x="41982" y="3532"/>
                  </a:lnTo>
                  <a:lnTo>
                    <a:pt x="41351" y="3179"/>
                  </a:lnTo>
                  <a:lnTo>
                    <a:pt x="40695" y="2826"/>
                  </a:lnTo>
                  <a:lnTo>
                    <a:pt x="40039" y="2498"/>
                  </a:lnTo>
                  <a:lnTo>
                    <a:pt x="39383" y="2195"/>
                  </a:lnTo>
                  <a:lnTo>
                    <a:pt x="38702" y="1918"/>
                  </a:lnTo>
                  <a:lnTo>
                    <a:pt x="38046" y="1665"/>
                  </a:lnTo>
                  <a:lnTo>
                    <a:pt x="37340" y="1413"/>
                  </a:lnTo>
                  <a:lnTo>
                    <a:pt x="36659" y="1186"/>
                  </a:lnTo>
                  <a:lnTo>
                    <a:pt x="35952" y="959"/>
                  </a:lnTo>
                  <a:lnTo>
                    <a:pt x="35246" y="782"/>
                  </a:lnTo>
                  <a:lnTo>
                    <a:pt x="34539" y="606"/>
                  </a:lnTo>
                  <a:lnTo>
                    <a:pt x="33833" y="454"/>
                  </a:lnTo>
                  <a:lnTo>
                    <a:pt x="33101" y="328"/>
                  </a:lnTo>
                  <a:lnTo>
                    <a:pt x="32370" y="227"/>
                  </a:lnTo>
                  <a:lnTo>
                    <a:pt x="31638" y="126"/>
                  </a:lnTo>
                  <a:lnTo>
                    <a:pt x="30906" y="76"/>
                  </a:lnTo>
                  <a:lnTo>
                    <a:pt x="30149" y="25"/>
                  </a:lnTo>
                  <a:lnTo>
                    <a:pt x="29418" y="0"/>
                  </a:lnTo>
                  <a:close/>
                </a:path>
              </a:pathLst>
            </a:custGeom>
            <a:solidFill>
              <a:srgbClr val="F5B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164;p69"/>
            <p:cNvSpPr/>
            <p:nvPr/>
          </p:nvSpPr>
          <p:spPr>
            <a:xfrm>
              <a:off x="6488530" y="1086879"/>
              <a:ext cx="1080264" cy="1258351"/>
            </a:xfrm>
            <a:custGeom>
              <a:avLst/>
              <a:gdLst/>
              <a:ahLst/>
              <a:cxnLst/>
              <a:rect l="l" t="t" r="r" b="b"/>
              <a:pathLst>
                <a:path w="58306" h="67918" fill="none" extrusionOk="0">
                  <a:moveTo>
                    <a:pt x="0" y="34388"/>
                  </a:moveTo>
                  <a:lnTo>
                    <a:pt x="0" y="34388"/>
                  </a:lnTo>
                  <a:lnTo>
                    <a:pt x="25" y="35271"/>
                  </a:lnTo>
                  <a:lnTo>
                    <a:pt x="76" y="36129"/>
                  </a:lnTo>
                  <a:lnTo>
                    <a:pt x="126" y="37012"/>
                  </a:lnTo>
                  <a:lnTo>
                    <a:pt x="202" y="37870"/>
                  </a:lnTo>
                  <a:lnTo>
                    <a:pt x="303" y="38727"/>
                  </a:lnTo>
                  <a:lnTo>
                    <a:pt x="429" y="39560"/>
                  </a:lnTo>
                  <a:lnTo>
                    <a:pt x="555" y="40392"/>
                  </a:lnTo>
                  <a:lnTo>
                    <a:pt x="707" y="41225"/>
                  </a:lnTo>
                  <a:lnTo>
                    <a:pt x="858" y="42058"/>
                  </a:lnTo>
                  <a:lnTo>
                    <a:pt x="1060" y="42865"/>
                  </a:lnTo>
                  <a:lnTo>
                    <a:pt x="1236" y="43672"/>
                  </a:lnTo>
                  <a:lnTo>
                    <a:pt x="1463" y="44480"/>
                  </a:lnTo>
                  <a:lnTo>
                    <a:pt x="1690" y="45262"/>
                  </a:lnTo>
                  <a:lnTo>
                    <a:pt x="1943" y="46044"/>
                  </a:lnTo>
                  <a:lnTo>
                    <a:pt x="2220" y="46826"/>
                  </a:lnTo>
                  <a:lnTo>
                    <a:pt x="2498" y="47583"/>
                  </a:lnTo>
                  <a:lnTo>
                    <a:pt x="2775" y="48340"/>
                  </a:lnTo>
                  <a:lnTo>
                    <a:pt x="3103" y="49071"/>
                  </a:lnTo>
                  <a:lnTo>
                    <a:pt x="3431" y="49803"/>
                  </a:lnTo>
                  <a:lnTo>
                    <a:pt x="3759" y="50535"/>
                  </a:lnTo>
                  <a:lnTo>
                    <a:pt x="4113" y="51241"/>
                  </a:lnTo>
                  <a:lnTo>
                    <a:pt x="4491" y="51948"/>
                  </a:lnTo>
                  <a:lnTo>
                    <a:pt x="4869" y="52629"/>
                  </a:lnTo>
                  <a:lnTo>
                    <a:pt x="5273" y="53310"/>
                  </a:lnTo>
                  <a:lnTo>
                    <a:pt x="5677" y="53966"/>
                  </a:lnTo>
                  <a:lnTo>
                    <a:pt x="6106" y="54622"/>
                  </a:lnTo>
                  <a:lnTo>
                    <a:pt x="6535" y="55278"/>
                  </a:lnTo>
                  <a:lnTo>
                    <a:pt x="6989" y="55909"/>
                  </a:lnTo>
                  <a:lnTo>
                    <a:pt x="7443" y="56514"/>
                  </a:lnTo>
                  <a:lnTo>
                    <a:pt x="7922" y="57120"/>
                  </a:lnTo>
                  <a:lnTo>
                    <a:pt x="8402" y="57700"/>
                  </a:lnTo>
                  <a:lnTo>
                    <a:pt x="8906" y="58280"/>
                  </a:lnTo>
                  <a:lnTo>
                    <a:pt x="9411" y="58835"/>
                  </a:lnTo>
                  <a:lnTo>
                    <a:pt x="9915" y="59390"/>
                  </a:lnTo>
                  <a:lnTo>
                    <a:pt x="10445" y="59920"/>
                  </a:lnTo>
                  <a:lnTo>
                    <a:pt x="11000" y="60450"/>
                  </a:lnTo>
                  <a:lnTo>
                    <a:pt x="11555" y="60955"/>
                  </a:lnTo>
                  <a:lnTo>
                    <a:pt x="12110" y="61434"/>
                  </a:lnTo>
                  <a:lnTo>
                    <a:pt x="12691" y="61913"/>
                  </a:lnTo>
                  <a:lnTo>
                    <a:pt x="13271" y="62367"/>
                  </a:lnTo>
                  <a:lnTo>
                    <a:pt x="13851" y="62796"/>
                  </a:lnTo>
                  <a:lnTo>
                    <a:pt x="14457" y="63225"/>
                  </a:lnTo>
                  <a:lnTo>
                    <a:pt x="15087" y="63629"/>
                  </a:lnTo>
                  <a:lnTo>
                    <a:pt x="15693" y="64032"/>
                  </a:lnTo>
                  <a:lnTo>
                    <a:pt x="16324" y="64411"/>
                  </a:lnTo>
                  <a:lnTo>
                    <a:pt x="16954" y="64764"/>
                  </a:lnTo>
                  <a:lnTo>
                    <a:pt x="17610" y="65092"/>
                  </a:lnTo>
                  <a:lnTo>
                    <a:pt x="18266" y="65420"/>
                  </a:lnTo>
                  <a:lnTo>
                    <a:pt x="18922" y="65723"/>
                  </a:lnTo>
                  <a:lnTo>
                    <a:pt x="19603" y="66026"/>
                  </a:lnTo>
                  <a:lnTo>
                    <a:pt x="20285" y="66278"/>
                  </a:lnTo>
                  <a:lnTo>
                    <a:pt x="20966" y="66530"/>
                  </a:lnTo>
                  <a:lnTo>
                    <a:pt x="21647" y="66757"/>
                  </a:lnTo>
                  <a:lnTo>
                    <a:pt x="22353" y="66959"/>
                  </a:lnTo>
                  <a:lnTo>
                    <a:pt x="23060" y="67161"/>
                  </a:lnTo>
                  <a:lnTo>
                    <a:pt x="23766" y="67312"/>
                  </a:lnTo>
                  <a:lnTo>
                    <a:pt x="24473" y="67464"/>
                  </a:lnTo>
                  <a:lnTo>
                    <a:pt x="25204" y="67590"/>
                  </a:lnTo>
                  <a:lnTo>
                    <a:pt x="25936" y="67716"/>
                  </a:lnTo>
                  <a:lnTo>
                    <a:pt x="26668" y="67792"/>
                  </a:lnTo>
                  <a:lnTo>
                    <a:pt x="27399" y="67867"/>
                  </a:lnTo>
                  <a:lnTo>
                    <a:pt x="28156" y="67918"/>
                  </a:lnTo>
                  <a:lnTo>
                    <a:pt x="28888" y="67918"/>
                  </a:lnTo>
                  <a:lnTo>
                    <a:pt x="29645" y="67918"/>
                  </a:lnTo>
                  <a:lnTo>
                    <a:pt x="29645" y="67918"/>
                  </a:lnTo>
                  <a:lnTo>
                    <a:pt x="30402" y="67918"/>
                  </a:lnTo>
                  <a:lnTo>
                    <a:pt x="31159" y="67867"/>
                  </a:lnTo>
                  <a:lnTo>
                    <a:pt x="31890" y="67792"/>
                  </a:lnTo>
                  <a:lnTo>
                    <a:pt x="32622" y="67716"/>
                  </a:lnTo>
                  <a:lnTo>
                    <a:pt x="33354" y="67590"/>
                  </a:lnTo>
                  <a:lnTo>
                    <a:pt x="34085" y="67464"/>
                  </a:lnTo>
                  <a:lnTo>
                    <a:pt x="34792" y="67312"/>
                  </a:lnTo>
                  <a:lnTo>
                    <a:pt x="35523" y="67161"/>
                  </a:lnTo>
                  <a:lnTo>
                    <a:pt x="36230" y="66959"/>
                  </a:lnTo>
                  <a:lnTo>
                    <a:pt x="36911" y="66757"/>
                  </a:lnTo>
                  <a:lnTo>
                    <a:pt x="37617" y="66530"/>
                  </a:lnTo>
                  <a:lnTo>
                    <a:pt x="38299" y="66278"/>
                  </a:lnTo>
                  <a:lnTo>
                    <a:pt x="38980" y="66000"/>
                  </a:lnTo>
                  <a:lnTo>
                    <a:pt x="39636" y="65723"/>
                  </a:lnTo>
                  <a:lnTo>
                    <a:pt x="40317" y="65420"/>
                  </a:lnTo>
                  <a:lnTo>
                    <a:pt x="40948" y="65092"/>
                  </a:lnTo>
                  <a:lnTo>
                    <a:pt x="41604" y="64764"/>
                  </a:lnTo>
                  <a:lnTo>
                    <a:pt x="42234" y="64386"/>
                  </a:lnTo>
                  <a:lnTo>
                    <a:pt x="42865" y="64007"/>
                  </a:lnTo>
                  <a:lnTo>
                    <a:pt x="43496" y="63629"/>
                  </a:lnTo>
                  <a:lnTo>
                    <a:pt x="44101" y="63225"/>
                  </a:lnTo>
                  <a:lnTo>
                    <a:pt x="44707" y="62796"/>
                  </a:lnTo>
                  <a:lnTo>
                    <a:pt x="45287" y="62342"/>
                  </a:lnTo>
                  <a:lnTo>
                    <a:pt x="45867" y="61888"/>
                  </a:lnTo>
                  <a:lnTo>
                    <a:pt x="46422" y="61409"/>
                  </a:lnTo>
                  <a:lnTo>
                    <a:pt x="47003" y="60929"/>
                  </a:lnTo>
                  <a:lnTo>
                    <a:pt x="47533" y="60425"/>
                  </a:lnTo>
                  <a:lnTo>
                    <a:pt x="48088" y="59895"/>
                  </a:lnTo>
                  <a:lnTo>
                    <a:pt x="48617" y="59365"/>
                  </a:lnTo>
                  <a:lnTo>
                    <a:pt x="49122" y="58810"/>
                  </a:lnTo>
                  <a:lnTo>
                    <a:pt x="49627" y="58255"/>
                  </a:lnTo>
                  <a:lnTo>
                    <a:pt x="50106" y="57675"/>
                  </a:lnTo>
                  <a:lnTo>
                    <a:pt x="50585" y="57094"/>
                  </a:lnTo>
                  <a:lnTo>
                    <a:pt x="51065" y="56489"/>
                  </a:lnTo>
                  <a:lnTo>
                    <a:pt x="51519" y="55858"/>
                  </a:lnTo>
                  <a:lnTo>
                    <a:pt x="51973" y="55253"/>
                  </a:lnTo>
                  <a:lnTo>
                    <a:pt x="52402" y="54597"/>
                  </a:lnTo>
                  <a:lnTo>
                    <a:pt x="52806" y="53941"/>
                  </a:lnTo>
                  <a:lnTo>
                    <a:pt x="53209" y="53285"/>
                  </a:lnTo>
                  <a:lnTo>
                    <a:pt x="53613" y="52604"/>
                  </a:lnTo>
                  <a:lnTo>
                    <a:pt x="53991" y="51922"/>
                  </a:lnTo>
                  <a:lnTo>
                    <a:pt x="54345" y="51216"/>
                  </a:lnTo>
                  <a:lnTo>
                    <a:pt x="54698" y="50510"/>
                  </a:lnTo>
                  <a:lnTo>
                    <a:pt x="55026" y="49778"/>
                  </a:lnTo>
                  <a:lnTo>
                    <a:pt x="55354" y="49046"/>
                  </a:lnTo>
                  <a:lnTo>
                    <a:pt x="55657" y="48315"/>
                  </a:lnTo>
                  <a:lnTo>
                    <a:pt x="55934" y="47558"/>
                  </a:lnTo>
                  <a:lnTo>
                    <a:pt x="56212" y="46801"/>
                  </a:lnTo>
                  <a:lnTo>
                    <a:pt x="56464" y="46019"/>
                  </a:lnTo>
                  <a:lnTo>
                    <a:pt x="56716" y="45237"/>
                  </a:lnTo>
                  <a:lnTo>
                    <a:pt x="56943" y="44454"/>
                  </a:lnTo>
                  <a:lnTo>
                    <a:pt x="57145" y="43647"/>
                  </a:lnTo>
                  <a:lnTo>
                    <a:pt x="57322" y="42865"/>
                  </a:lnTo>
                  <a:lnTo>
                    <a:pt x="57498" y="42032"/>
                  </a:lnTo>
                  <a:lnTo>
                    <a:pt x="57675" y="41225"/>
                  </a:lnTo>
                  <a:lnTo>
                    <a:pt x="57801" y="40392"/>
                  </a:lnTo>
                  <a:lnTo>
                    <a:pt x="57927" y="39560"/>
                  </a:lnTo>
                  <a:lnTo>
                    <a:pt x="58053" y="38727"/>
                  </a:lnTo>
                  <a:lnTo>
                    <a:pt x="58129" y="37870"/>
                  </a:lnTo>
                  <a:lnTo>
                    <a:pt x="58205" y="37012"/>
                  </a:lnTo>
                  <a:lnTo>
                    <a:pt x="58255" y="36154"/>
                  </a:lnTo>
                  <a:lnTo>
                    <a:pt x="58280" y="35296"/>
                  </a:lnTo>
                  <a:lnTo>
                    <a:pt x="58306" y="34413"/>
                  </a:lnTo>
                  <a:lnTo>
                    <a:pt x="58306" y="33530"/>
                  </a:lnTo>
                  <a:lnTo>
                    <a:pt x="58306" y="33530"/>
                  </a:lnTo>
                  <a:lnTo>
                    <a:pt x="58280" y="32672"/>
                  </a:lnTo>
                  <a:lnTo>
                    <a:pt x="58230" y="31789"/>
                  </a:lnTo>
                  <a:lnTo>
                    <a:pt x="58179" y="30931"/>
                  </a:lnTo>
                  <a:lnTo>
                    <a:pt x="58104" y="30074"/>
                  </a:lnTo>
                  <a:lnTo>
                    <a:pt x="58003" y="29216"/>
                  </a:lnTo>
                  <a:lnTo>
                    <a:pt x="57902" y="28383"/>
                  </a:lnTo>
                  <a:lnTo>
                    <a:pt x="57751" y="27525"/>
                  </a:lnTo>
                  <a:lnTo>
                    <a:pt x="57624" y="26693"/>
                  </a:lnTo>
                  <a:lnTo>
                    <a:pt x="57448" y="25886"/>
                  </a:lnTo>
                  <a:lnTo>
                    <a:pt x="57271" y="25078"/>
                  </a:lnTo>
                  <a:lnTo>
                    <a:pt x="57069" y="24271"/>
                  </a:lnTo>
                  <a:lnTo>
                    <a:pt x="56842" y="23464"/>
                  </a:lnTo>
                  <a:lnTo>
                    <a:pt x="56615" y="22681"/>
                  </a:lnTo>
                  <a:lnTo>
                    <a:pt x="56363" y="21899"/>
                  </a:lnTo>
                  <a:lnTo>
                    <a:pt x="56111" y="21117"/>
                  </a:lnTo>
                  <a:lnTo>
                    <a:pt x="55808" y="20360"/>
                  </a:lnTo>
                  <a:lnTo>
                    <a:pt x="55530" y="19603"/>
                  </a:lnTo>
                  <a:lnTo>
                    <a:pt x="55202" y="18872"/>
                  </a:lnTo>
                  <a:lnTo>
                    <a:pt x="54900" y="18115"/>
                  </a:lnTo>
                  <a:lnTo>
                    <a:pt x="54546" y="17408"/>
                  </a:lnTo>
                  <a:lnTo>
                    <a:pt x="54193" y="16702"/>
                  </a:lnTo>
                  <a:lnTo>
                    <a:pt x="53815" y="15996"/>
                  </a:lnTo>
                  <a:lnTo>
                    <a:pt x="53436" y="15314"/>
                  </a:lnTo>
                  <a:lnTo>
                    <a:pt x="53058" y="14633"/>
                  </a:lnTo>
                  <a:lnTo>
                    <a:pt x="52629" y="13952"/>
                  </a:lnTo>
                  <a:lnTo>
                    <a:pt x="52225" y="13296"/>
                  </a:lnTo>
                  <a:lnTo>
                    <a:pt x="51771" y="12665"/>
                  </a:lnTo>
                  <a:lnTo>
                    <a:pt x="51342" y="12035"/>
                  </a:lnTo>
                  <a:lnTo>
                    <a:pt x="50863" y="11429"/>
                  </a:lnTo>
                  <a:lnTo>
                    <a:pt x="50409" y="10824"/>
                  </a:lnTo>
                  <a:lnTo>
                    <a:pt x="49904" y="10218"/>
                  </a:lnTo>
                  <a:lnTo>
                    <a:pt x="49425" y="9663"/>
                  </a:lnTo>
                  <a:lnTo>
                    <a:pt x="48895" y="9083"/>
                  </a:lnTo>
                  <a:lnTo>
                    <a:pt x="48390" y="8553"/>
                  </a:lnTo>
                  <a:lnTo>
                    <a:pt x="47861" y="7998"/>
                  </a:lnTo>
                  <a:lnTo>
                    <a:pt x="47306" y="7493"/>
                  </a:lnTo>
                  <a:lnTo>
                    <a:pt x="46750" y="6989"/>
                  </a:lnTo>
                  <a:lnTo>
                    <a:pt x="46195" y="6509"/>
                  </a:lnTo>
                  <a:lnTo>
                    <a:pt x="45615" y="6030"/>
                  </a:lnTo>
                  <a:lnTo>
                    <a:pt x="45035" y="5576"/>
                  </a:lnTo>
                  <a:lnTo>
                    <a:pt x="44455" y="5122"/>
                  </a:lnTo>
                  <a:lnTo>
                    <a:pt x="43849" y="4693"/>
                  </a:lnTo>
                  <a:lnTo>
                    <a:pt x="43244" y="4289"/>
                  </a:lnTo>
                  <a:lnTo>
                    <a:pt x="42613" y="3911"/>
                  </a:lnTo>
                  <a:lnTo>
                    <a:pt x="41982" y="3532"/>
                  </a:lnTo>
                  <a:lnTo>
                    <a:pt x="41351" y="3179"/>
                  </a:lnTo>
                  <a:lnTo>
                    <a:pt x="40695" y="2826"/>
                  </a:lnTo>
                  <a:lnTo>
                    <a:pt x="40039" y="2498"/>
                  </a:lnTo>
                  <a:lnTo>
                    <a:pt x="39383" y="2195"/>
                  </a:lnTo>
                  <a:lnTo>
                    <a:pt x="38702" y="1918"/>
                  </a:lnTo>
                  <a:lnTo>
                    <a:pt x="38046" y="1665"/>
                  </a:lnTo>
                  <a:lnTo>
                    <a:pt x="37340" y="1413"/>
                  </a:lnTo>
                  <a:lnTo>
                    <a:pt x="36659" y="1186"/>
                  </a:lnTo>
                  <a:lnTo>
                    <a:pt x="35952" y="959"/>
                  </a:lnTo>
                  <a:lnTo>
                    <a:pt x="35246" y="782"/>
                  </a:lnTo>
                  <a:lnTo>
                    <a:pt x="34539" y="606"/>
                  </a:lnTo>
                  <a:lnTo>
                    <a:pt x="33833" y="454"/>
                  </a:lnTo>
                  <a:lnTo>
                    <a:pt x="33101" y="328"/>
                  </a:lnTo>
                  <a:lnTo>
                    <a:pt x="32370" y="227"/>
                  </a:lnTo>
                  <a:lnTo>
                    <a:pt x="31638" y="126"/>
                  </a:lnTo>
                  <a:lnTo>
                    <a:pt x="30906" y="76"/>
                  </a:lnTo>
                  <a:lnTo>
                    <a:pt x="30149" y="25"/>
                  </a:lnTo>
                  <a:lnTo>
                    <a:pt x="29418" y="0"/>
                  </a:lnTo>
                  <a:lnTo>
                    <a:pt x="28661" y="0"/>
                  </a:lnTo>
                  <a:lnTo>
                    <a:pt x="28661" y="0"/>
                  </a:lnTo>
                  <a:lnTo>
                    <a:pt x="27904" y="25"/>
                  </a:lnTo>
                  <a:lnTo>
                    <a:pt x="27147" y="76"/>
                  </a:lnTo>
                  <a:lnTo>
                    <a:pt x="26415" y="126"/>
                  </a:lnTo>
                  <a:lnTo>
                    <a:pt x="25684" y="227"/>
                  </a:lnTo>
                  <a:lnTo>
                    <a:pt x="24952" y="328"/>
                  </a:lnTo>
                  <a:lnTo>
                    <a:pt x="24220" y="454"/>
                  </a:lnTo>
                  <a:lnTo>
                    <a:pt x="23514" y="606"/>
                  </a:lnTo>
                  <a:lnTo>
                    <a:pt x="22782" y="782"/>
                  </a:lnTo>
                  <a:lnTo>
                    <a:pt x="22076" y="984"/>
                  </a:lnTo>
                  <a:lnTo>
                    <a:pt x="21395" y="1186"/>
                  </a:lnTo>
                  <a:lnTo>
                    <a:pt x="20688" y="1413"/>
                  </a:lnTo>
                  <a:lnTo>
                    <a:pt x="20007" y="1665"/>
                  </a:lnTo>
                  <a:lnTo>
                    <a:pt x="19326" y="1918"/>
                  </a:lnTo>
                  <a:lnTo>
                    <a:pt x="18670" y="2220"/>
                  </a:lnTo>
                  <a:lnTo>
                    <a:pt x="18014" y="2523"/>
                  </a:lnTo>
                  <a:lnTo>
                    <a:pt x="17358" y="2851"/>
                  </a:lnTo>
                  <a:lnTo>
                    <a:pt x="16702" y="3179"/>
                  </a:lnTo>
                  <a:lnTo>
                    <a:pt x="16071" y="3532"/>
                  </a:lnTo>
                  <a:lnTo>
                    <a:pt x="15441" y="3911"/>
                  </a:lnTo>
                  <a:lnTo>
                    <a:pt x="14835" y="4314"/>
                  </a:lnTo>
                  <a:lnTo>
                    <a:pt x="14204" y="4718"/>
                  </a:lnTo>
                  <a:lnTo>
                    <a:pt x="13624" y="5147"/>
                  </a:lnTo>
                  <a:lnTo>
                    <a:pt x="13019" y="5576"/>
                  </a:lnTo>
                  <a:lnTo>
                    <a:pt x="12438" y="6055"/>
                  </a:lnTo>
                  <a:lnTo>
                    <a:pt x="11883" y="6509"/>
                  </a:lnTo>
                  <a:lnTo>
                    <a:pt x="11328" y="7014"/>
                  </a:lnTo>
                  <a:lnTo>
                    <a:pt x="10773" y="7519"/>
                  </a:lnTo>
                  <a:lnTo>
                    <a:pt x="10218" y="8023"/>
                  </a:lnTo>
                  <a:lnTo>
                    <a:pt x="9713" y="8578"/>
                  </a:lnTo>
                  <a:lnTo>
                    <a:pt x="9184" y="9108"/>
                  </a:lnTo>
                  <a:lnTo>
                    <a:pt x="8679" y="9688"/>
                  </a:lnTo>
                  <a:lnTo>
                    <a:pt x="8200" y="10243"/>
                  </a:lnTo>
                  <a:lnTo>
                    <a:pt x="7720" y="10849"/>
                  </a:lnTo>
                  <a:lnTo>
                    <a:pt x="7241" y="11454"/>
                  </a:lnTo>
                  <a:lnTo>
                    <a:pt x="6787" y="12060"/>
                  </a:lnTo>
                  <a:lnTo>
                    <a:pt x="6358" y="12691"/>
                  </a:lnTo>
                  <a:lnTo>
                    <a:pt x="5929" y="13347"/>
                  </a:lnTo>
                  <a:lnTo>
                    <a:pt x="5500" y="13977"/>
                  </a:lnTo>
                  <a:lnTo>
                    <a:pt x="5096" y="14658"/>
                  </a:lnTo>
                  <a:lnTo>
                    <a:pt x="4718" y="15340"/>
                  </a:lnTo>
                  <a:lnTo>
                    <a:pt x="4340" y="16021"/>
                  </a:lnTo>
                  <a:lnTo>
                    <a:pt x="3961" y="16727"/>
                  </a:lnTo>
                  <a:lnTo>
                    <a:pt x="3633" y="17434"/>
                  </a:lnTo>
                  <a:lnTo>
                    <a:pt x="3280" y="18165"/>
                  </a:lnTo>
                  <a:lnTo>
                    <a:pt x="2977" y="18897"/>
                  </a:lnTo>
                  <a:lnTo>
                    <a:pt x="2674" y="19629"/>
                  </a:lnTo>
                  <a:lnTo>
                    <a:pt x="2372" y="20386"/>
                  </a:lnTo>
                  <a:lnTo>
                    <a:pt x="2094" y="21142"/>
                  </a:lnTo>
                  <a:lnTo>
                    <a:pt x="1842" y="21899"/>
                  </a:lnTo>
                  <a:lnTo>
                    <a:pt x="1615" y="22681"/>
                  </a:lnTo>
                  <a:lnTo>
                    <a:pt x="1388" y="23489"/>
                  </a:lnTo>
                  <a:lnTo>
                    <a:pt x="1161" y="24271"/>
                  </a:lnTo>
                  <a:lnTo>
                    <a:pt x="984" y="25078"/>
                  </a:lnTo>
                  <a:lnTo>
                    <a:pt x="807" y="25886"/>
                  </a:lnTo>
                  <a:lnTo>
                    <a:pt x="631" y="26718"/>
                  </a:lnTo>
                  <a:lnTo>
                    <a:pt x="505" y="27551"/>
                  </a:lnTo>
                  <a:lnTo>
                    <a:pt x="379" y="28383"/>
                  </a:lnTo>
                  <a:lnTo>
                    <a:pt x="278" y="29216"/>
                  </a:lnTo>
                  <a:lnTo>
                    <a:pt x="177" y="30074"/>
                  </a:lnTo>
                  <a:lnTo>
                    <a:pt x="101" y="30906"/>
                  </a:lnTo>
                  <a:lnTo>
                    <a:pt x="51" y="31789"/>
                  </a:lnTo>
                  <a:lnTo>
                    <a:pt x="25" y="32647"/>
                  </a:lnTo>
                  <a:lnTo>
                    <a:pt x="0" y="33505"/>
                  </a:lnTo>
                  <a:lnTo>
                    <a:pt x="0" y="343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165;p69"/>
            <p:cNvSpPr/>
            <p:nvPr/>
          </p:nvSpPr>
          <p:spPr>
            <a:xfrm>
              <a:off x="6188410" y="697491"/>
              <a:ext cx="1644482" cy="1057828"/>
            </a:xfrm>
            <a:custGeom>
              <a:avLst/>
              <a:gdLst/>
              <a:ahLst/>
              <a:cxnLst/>
              <a:rect l="l" t="t" r="r" b="b"/>
              <a:pathLst>
                <a:path w="88759" h="57095" extrusionOk="0">
                  <a:moveTo>
                    <a:pt x="62419" y="0"/>
                  </a:moveTo>
                  <a:lnTo>
                    <a:pt x="62293" y="454"/>
                  </a:lnTo>
                  <a:lnTo>
                    <a:pt x="62091" y="984"/>
                  </a:lnTo>
                  <a:lnTo>
                    <a:pt x="61838" y="1589"/>
                  </a:lnTo>
                  <a:lnTo>
                    <a:pt x="61536" y="2220"/>
                  </a:lnTo>
                  <a:lnTo>
                    <a:pt x="61132" y="2927"/>
                  </a:lnTo>
                  <a:lnTo>
                    <a:pt x="60678" y="3658"/>
                  </a:lnTo>
                  <a:lnTo>
                    <a:pt x="60400" y="4011"/>
                  </a:lnTo>
                  <a:lnTo>
                    <a:pt x="60123" y="4390"/>
                  </a:lnTo>
                  <a:lnTo>
                    <a:pt x="59820" y="4768"/>
                  </a:lnTo>
                  <a:lnTo>
                    <a:pt x="59467" y="5122"/>
                  </a:lnTo>
                  <a:lnTo>
                    <a:pt x="59139" y="5475"/>
                  </a:lnTo>
                  <a:lnTo>
                    <a:pt x="58786" y="5803"/>
                  </a:lnTo>
                  <a:lnTo>
                    <a:pt x="58432" y="6131"/>
                  </a:lnTo>
                  <a:lnTo>
                    <a:pt x="58079" y="6408"/>
                  </a:lnTo>
                  <a:lnTo>
                    <a:pt x="57398" y="6913"/>
                  </a:lnTo>
                  <a:lnTo>
                    <a:pt x="56742" y="7342"/>
                  </a:lnTo>
                  <a:lnTo>
                    <a:pt x="56111" y="7695"/>
                  </a:lnTo>
                  <a:lnTo>
                    <a:pt x="55531" y="7973"/>
                  </a:lnTo>
                  <a:lnTo>
                    <a:pt x="55001" y="8200"/>
                  </a:lnTo>
                  <a:lnTo>
                    <a:pt x="54572" y="8376"/>
                  </a:lnTo>
                  <a:lnTo>
                    <a:pt x="53689" y="7998"/>
                  </a:lnTo>
                  <a:lnTo>
                    <a:pt x="52705" y="7619"/>
                  </a:lnTo>
                  <a:lnTo>
                    <a:pt x="51671" y="7266"/>
                  </a:lnTo>
                  <a:lnTo>
                    <a:pt x="50561" y="6913"/>
                  </a:lnTo>
                  <a:lnTo>
                    <a:pt x="49375" y="6610"/>
                  </a:lnTo>
                  <a:lnTo>
                    <a:pt x="48139" y="6333"/>
                  </a:lnTo>
                  <a:lnTo>
                    <a:pt x="46827" y="6080"/>
                  </a:lnTo>
                  <a:lnTo>
                    <a:pt x="46146" y="5979"/>
                  </a:lnTo>
                  <a:lnTo>
                    <a:pt x="45464" y="5878"/>
                  </a:lnTo>
                  <a:lnTo>
                    <a:pt x="44127" y="5752"/>
                  </a:lnTo>
                  <a:lnTo>
                    <a:pt x="42841" y="5677"/>
                  </a:lnTo>
                  <a:lnTo>
                    <a:pt x="41655" y="5651"/>
                  </a:lnTo>
                  <a:lnTo>
                    <a:pt x="40494" y="5677"/>
                  </a:lnTo>
                  <a:lnTo>
                    <a:pt x="39788" y="5374"/>
                  </a:lnTo>
                  <a:lnTo>
                    <a:pt x="39006" y="5071"/>
                  </a:lnTo>
                  <a:lnTo>
                    <a:pt x="38198" y="4794"/>
                  </a:lnTo>
                  <a:lnTo>
                    <a:pt x="37340" y="4491"/>
                  </a:lnTo>
                  <a:lnTo>
                    <a:pt x="36432" y="4239"/>
                  </a:lnTo>
                  <a:lnTo>
                    <a:pt x="35473" y="3986"/>
                  </a:lnTo>
                  <a:lnTo>
                    <a:pt x="34490" y="3784"/>
                  </a:lnTo>
                  <a:lnTo>
                    <a:pt x="33455" y="3583"/>
                  </a:lnTo>
                  <a:lnTo>
                    <a:pt x="32547" y="3456"/>
                  </a:lnTo>
                  <a:lnTo>
                    <a:pt x="31664" y="3356"/>
                  </a:lnTo>
                  <a:lnTo>
                    <a:pt x="30831" y="3280"/>
                  </a:lnTo>
                  <a:lnTo>
                    <a:pt x="30024" y="3229"/>
                  </a:lnTo>
                  <a:lnTo>
                    <a:pt x="32547" y="7317"/>
                  </a:lnTo>
                  <a:lnTo>
                    <a:pt x="31941" y="7089"/>
                  </a:lnTo>
                  <a:lnTo>
                    <a:pt x="31235" y="6862"/>
                  </a:lnTo>
                  <a:lnTo>
                    <a:pt x="30428" y="6635"/>
                  </a:lnTo>
                  <a:lnTo>
                    <a:pt x="29545" y="6408"/>
                  </a:lnTo>
                  <a:lnTo>
                    <a:pt x="28586" y="6232"/>
                  </a:lnTo>
                  <a:lnTo>
                    <a:pt x="28081" y="6181"/>
                  </a:lnTo>
                  <a:lnTo>
                    <a:pt x="27551" y="6106"/>
                  </a:lnTo>
                  <a:lnTo>
                    <a:pt x="26996" y="6080"/>
                  </a:lnTo>
                  <a:lnTo>
                    <a:pt x="26416" y="6055"/>
                  </a:lnTo>
                  <a:lnTo>
                    <a:pt x="25836" y="6030"/>
                  </a:lnTo>
                  <a:lnTo>
                    <a:pt x="25256" y="6055"/>
                  </a:lnTo>
                  <a:lnTo>
                    <a:pt x="24322" y="6106"/>
                  </a:lnTo>
                  <a:lnTo>
                    <a:pt x="23464" y="6181"/>
                  </a:lnTo>
                  <a:lnTo>
                    <a:pt x="22632" y="6307"/>
                  </a:lnTo>
                  <a:lnTo>
                    <a:pt x="21850" y="6484"/>
                  </a:lnTo>
                  <a:lnTo>
                    <a:pt x="21143" y="6661"/>
                  </a:lnTo>
                  <a:lnTo>
                    <a:pt x="20487" y="6837"/>
                  </a:lnTo>
                  <a:lnTo>
                    <a:pt x="19882" y="7039"/>
                  </a:lnTo>
                  <a:lnTo>
                    <a:pt x="19352" y="7241"/>
                  </a:lnTo>
                  <a:lnTo>
                    <a:pt x="24095" y="11833"/>
                  </a:lnTo>
                  <a:lnTo>
                    <a:pt x="23262" y="12262"/>
                  </a:lnTo>
                  <a:lnTo>
                    <a:pt x="22480" y="12716"/>
                  </a:lnTo>
                  <a:lnTo>
                    <a:pt x="21723" y="13170"/>
                  </a:lnTo>
                  <a:lnTo>
                    <a:pt x="21017" y="13599"/>
                  </a:lnTo>
                  <a:lnTo>
                    <a:pt x="20361" y="14053"/>
                  </a:lnTo>
                  <a:lnTo>
                    <a:pt x="19705" y="14532"/>
                  </a:lnTo>
                  <a:lnTo>
                    <a:pt x="19099" y="14986"/>
                  </a:lnTo>
                  <a:lnTo>
                    <a:pt x="18544" y="15440"/>
                  </a:lnTo>
                  <a:lnTo>
                    <a:pt x="18015" y="15895"/>
                  </a:lnTo>
                  <a:lnTo>
                    <a:pt x="17510" y="16323"/>
                  </a:lnTo>
                  <a:lnTo>
                    <a:pt x="17031" y="16778"/>
                  </a:lnTo>
                  <a:lnTo>
                    <a:pt x="16602" y="17206"/>
                  </a:lnTo>
                  <a:lnTo>
                    <a:pt x="15794" y="18039"/>
                  </a:lnTo>
                  <a:lnTo>
                    <a:pt x="15113" y="18846"/>
                  </a:lnTo>
                  <a:lnTo>
                    <a:pt x="14457" y="19679"/>
                  </a:lnTo>
                  <a:lnTo>
                    <a:pt x="13852" y="20486"/>
                  </a:lnTo>
                  <a:lnTo>
                    <a:pt x="13322" y="21268"/>
                  </a:lnTo>
                  <a:lnTo>
                    <a:pt x="12817" y="22025"/>
                  </a:lnTo>
                  <a:lnTo>
                    <a:pt x="12363" y="22807"/>
                  </a:lnTo>
                  <a:lnTo>
                    <a:pt x="11934" y="23564"/>
                  </a:lnTo>
                  <a:lnTo>
                    <a:pt x="11127" y="25078"/>
                  </a:lnTo>
                  <a:lnTo>
                    <a:pt x="10269" y="26617"/>
                  </a:lnTo>
                  <a:lnTo>
                    <a:pt x="9815" y="27424"/>
                  </a:lnTo>
                  <a:lnTo>
                    <a:pt x="9310" y="28257"/>
                  </a:lnTo>
                  <a:lnTo>
                    <a:pt x="8781" y="29115"/>
                  </a:lnTo>
                  <a:lnTo>
                    <a:pt x="8175" y="29998"/>
                  </a:lnTo>
                  <a:lnTo>
                    <a:pt x="7519" y="30931"/>
                  </a:lnTo>
                  <a:lnTo>
                    <a:pt x="6787" y="31890"/>
                  </a:lnTo>
                  <a:lnTo>
                    <a:pt x="5829" y="33051"/>
                  </a:lnTo>
                  <a:lnTo>
                    <a:pt x="4870" y="34110"/>
                  </a:lnTo>
                  <a:lnTo>
                    <a:pt x="3962" y="35094"/>
                  </a:lnTo>
                  <a:lnTo>
                    <a:pt x="3053" y="35977"/>
                  </a:lnTo>
                  <a:lnTo>
                    <a:pt x="2196" y="36759"/>
                  </a:lnTo>
                  <a:lnTo>
                    <a:pt x="1414" y="37466"/>
                  </a:lnTo>
                  <a:lnTo>
                    <a:pt x="657" y="38071"/>
                  </a:lnTo>
                  <a:lnTo>
                    <a:pt x="1" y="38601"/>
                  </a:lnTo>
                  <a:lnTo>
                    <a:pt x="9638" y="39837"/>
                  </a:lnTo>
                  <a:lnTo>
                    <a:pt x="9487" y="40544"/>
                  </a:lnTo>
                  <a:lnTo>
                    <a:pt x="9310" y="41452"/>
                  </a:lnTo>
                  <a:lnTo>
                    <a:pt x="9235" y="41957"/>
                  </a:lnTo>
                  <a:lnTo>
                    <a:pt x="9159" y="42512"/>
                  </a:lnTo>
                  <a:lnTo>
                    <a:pt x="9109" y="43092"/>
                  </a:lnTo>
                  <a:lnTo>
                    <a:pt x="9058" y="43723"/>
                  </a:lnTo>
                  <a:lnTo>
                    <a:pt x="9033" y="44379"/>
                  </a:lnTo>
                  <a:lnTo>
                    <a:pt x="9058" y="45060"/>
                  </a:lnTo>
                  <a:lnTo>
                    <a:pt x="9083" y="45791"/>
                  </a:lnTo>
                  <a:lnTo>
                    <a:pt x="9159" y="46523"/>
                  </a:lnTo>
                  <a:lnTo>
                    <a:pt x="9260" y="47305"/>
                  </a:lnTo>
                  <a:lnTo>
                    <a:pt x="9386" y="48087"/>
                  </a:lnTo>
                  <a:lnTo>
                    <a:pt x="9563" y="48895"/>
                  </a:lnTo>
                  <a:lnTo>
                    <a:pt x="9790" y="49727"/>
                  </a:lnTo>
                  <a:lnTo>
                    <a:pt x="10017" y="50408"/>
                  </a:lnTo>
                  <a:lnTo>
                    <a:pt x="10244" y="51039"/>
                  </a:lnTo>
                  <a:lnTo>
                    <a:pt x="10496" y="51670"/>
                  </a:lnTo>
                  <a:lnTo>
                    <a:pt x="10749" y="52250"/>
                  </a:lnTo>
                  <a:lnTo>
                    <a:pt x="11026" y="52830"/>
                  </a:lnTo>
                  <a:lnTo>
                    <a:pt x="11304" y="53360"/>
                  </a:lnTo>
                  <a:lnTo>
                    <a:pt x="11606" y="53865"/>
                  </a:lnTo>
                  <a:lnTo>
                    <a:pt x="11884" y="54344"/>
                  </a:lnTo>
                  <a:lnTo>
                    <a:pt x="12187" y="54773"/>
                  </a:lnTo>
                  <a:lnTo>
                    <a:pt x="12464" y="55202"/>
                  </a:lnTo>
                  <a:lnTo>
                    <a:pt x="13044" y="55934"/>
                  </a:lnTo>
                  <a:lnTo>
                    <a:pt x="13549" y="56564"/>
                  </a:lnTo>
                  <a:lnTo>
                    <a:pt x="14028" y="57094"/>
                  </a:lnTo>
                  <a:lnTo>
                    <a:pt x="16223" y="55025"/>
                  </a:lnTo>
                  <a:lnTo>
                    <a:pt x="18469" y="52856"/>
                  </a:lnTo>
                  <a:lnTo>
                    <a:pt x="20714" y="50636"/>
                  </a:lnTo>
                  <a:lnTo>
                    <a:pt x="22985" y="48289"/>
                  </a:lnTo>
                  <a:lnTo>
                    <a:pt x="24953" y="46195"/>
                  </a:lnTo>
                  <a:lnTo>
                    <a:pt x="26870" y="44101"/>
                  </a:lnTo>
                  <a:lnTo>
                    <a:pt x="28712" y="42007"/>
                  </a:lnTo>
                  <a:lnTo>
                    <a:pt x="30503" y="39938"/>
                  </a:lnTo>
                  <a:lnTo>
                    <a:pt x="32244" y="37895"/>
                  </a:lnTo>
                  <a:lnTo>
                    <a:pt x="33884" y="35851"/>
                  </a:lnTo>
                  <a:lnTo>
                    <a:pt x="35499" y="33858"/>
                  </a:lnTo>
                  <a:lnTo>
                    <a:pt x="37038" y="31865"/>
                  </a:lnTo>
                  <a:lnTo>
                    <a:pt x="37568" y="50156"/>
                  </a:lnTo>
                  <a:lnTo>
                    <a:pt x="38148" y="49727"/>
                  </a:lnTo>
                  <a:lnTo>
                    <a:pt x="38728" y="49248"/>
                  </a:lnTo>
                  <a:lnTo>
                    <a:pt x="39359" y="48718"/>
                  </a:lnTo>
                  <a:lnTo>
                    <a:pt x="40040" y="48163"/>
                  </a:lnTo>
                  <a:lnTo>
                    <a:pt x="40721" y="47532"/>
                  </a:lnTo>
                  <a:lnTo>
                    <a:pt x="41428" y="46876"/>
                  </a:lnTo>
                  <a:lnTo>
                    <a:pt x="42134" y="46145"/>
                  </a:lnTo>
                  <a:lnTo>
                    <a:pt x="42866" y="45363"/>
                  </a:lnTo>
                  <a:lnTo>
                    <a:pt x="43597" y="44555"/>
                  </a:lnTo>
                  <a:lnTo>
                    <a:pt x="44329" y="43672"/>
                  </a:lnTo>
                  <a:lnTo>
                    <a:pt x="45086" y="42739"/>
                  </a:lnTo>
                  <a:lnTo>
                    <a:pt x="45792" y="41730"/>
                  </a:lnTo>
                  <a:lnTo>
                    <a:pt x="46524" y="40695"/>
                  </a:lnTo>
                  <a:lnTo>
                    <a:pt x="47205" y="39585"/>
                  </a:lnTo>
                  <a:lnTo>
                    <a:pt x="47886" y="38424"/>
                  </a:lnTo>
                  <a:lnTo>
                    <a:pt x="48517" y="37188"/>
                  </a:lnTo>
                  <a:lnTo>
                    <a:pt x="48870" y="36507"/>
                  </a:lnTo>
                  <a:lnTo>
                    <a:pt x="49198" y="35826"/>
                  </a:lnTo>
                  <a:lnTo>
                    <a:pt x="49476" y="35145"/>
                  </a:lnTo>
                  <a:lnTo>
                    <a:pt x="49753" y="34489"/>
                  </a:lnTo>
                  <a:lnTo>
                    <a:pt x="50258" y="33177"/>
                  </a:lnTo>
                  <a:lnTo>
                    <a:pt x="50687" y="31915"/>
                  </a:lnTo>
                  <a:lnTo>
                    <a:pt x="51065" y="30679"/>
                  </a:lnTo>
                  <a:lnTo>
                    <a:pt x="51368" y="29518"/>
                  </a:lnTo>
                  <a:lnTo>
                    <a:pt x="51620" y="28408"/>
                  </a:lnTo>
                  <a:lnTo>
                    <a:pt x="51822" y="27374"/>
                  </a:lnTo>
                  <a:lnTo>
                    <a:pt x="52604" y="28787"/>
                  </a:lnTo>
                  <a:lnTo>
                    <a:pt x="53462" y="30225"/>
                  </a:lnTo>
                  <a:lnTo>
                    <a:pt x="54396" y="31688"/>
                  </a:lnTo>
                  <a:lnTo>
                    <a:pt x="55380" y="33202"/>
                  </a:lnTo>
                  <a:lnTo>
                    <a:pt x="56464" y="34741"/>
                  </a:lnTo>
                  <a:lnTo>
                    <a:pt x="57600" y="36305"/>
                  </a:lnTo>
                  <a:lnTo>
                    <a:pt x="58811" y="37895"/>
                  </a:lnTo>
                  <a:lnTo>
                    <a:pt x="60123" y="39509"/>
                  </a:lnTo>
                  <a:lnTo>
                    <a:pt x="61233" y="40821"/>
                  </a:lnTo>
                  <a:lnTo>
                    <a:pt x="62368" y="42083"/>
                  </a:lnTo>
                  <a:lnTo>
                    <a:pt x="63504" y="43294"/>
                  </a:lnTo>
                  <a:lnTo>
                    <a:pt x="64639" y="44480"/>
                  </a:lnTo>
                  <a:lnTo>
                    <a:pt x="65774" y="45590"/>
                  </a:lnTo>
                  <a:lnTo>
                    <a:pt x="66910" y="46649"/>
                  </a:lnTo>
                  <a:lnTo>
                    <a:pt x="68020" y="47658"/>
                  </a:lnTo>
                  <a:lnTo>
                    <a:pt x="69155" y="48642"/>
                  </a:lnTo>
                  <a:lnTo>
                    <a:pt x="70240" y="49551"/>
                  </a:lnTo>
                  <a:lnTo>
                    <a:pt x="71325" y="50434"/>
                  </a:lnTo>
                  <a:lnTo>
                    <a:pt x="72384" y="51266"/>
                  </a:lnTo>
                  <a:lnTo>
                    <a:pt x="73444" y="52048"/>
                  </a:lnTo>
                  <a:lnTo>
                    <a:pt x="74478" y="52805"/>
                  </a:lnTo>
                  <a:lnTo>
                    <a:pt x="75462" y="53512"/>
                  </a:lnTo>
                  <a:lnTo>
                    <a:pt x="76446" y="54168"/>
                  </a:lnTo>
                  <a:lnTo>
                    <a:pt x="77380" y="54798"/>
                  </a:lnTo>
                  <a:lnTo>
                    <a:pt x="77859" y="54168"/>
                  </a:lnTo>
                  <a:lnTo>
                    <a:pt x="78414" y="53386"/>
                  </a:lnTo>
                  <a:lnTo>
                    <a:pt x="78717" y="52906"/>
                  </a:lnTo>
                  <a:lnTo>
                    <a:pt x="79020" y="52427"/>
                  </a:lnTo>
                  <a:lnTo>
                    <a:pt x="79322" y="51897"/>
                  </a:lnTo>
                  <a:lnTo>
                    <a:pt x="79625" y="51317"/>
                  </a:lnTo>
                  <a:lnTo>
                    <a:pt x="79903" y="50711"/>
                  </a:lnTo>
                  <a:lnTo>
                    <a:pt x="80205" y="50055"/>
                  </a:lnTo>
                  <a:lnTo>
                    <a:pt x="80483" y="49374"/>
                  </a:lnTo>
                  <a:lnTo>
                    <a:pt x="80735" y="48642"/>
                  </a:lnTo>
                  <a:lnTo>
                    <a:pt x="80962" y="47886"/>
                  </a:lnTo>
                  <a:lnTo>
                    <a:pt x="81189" y="47078"/>
                  </a:lnTo>
                  <a:lnTo>
                    <a:pt x="81366" y="46246"/>
                  </a:lnTo>
                  <a:lnTo>
                    <a:pt x="81517" y="45388"/>
                  </a:lnTo>
                  <a:lnTo>
                    <a:pt x="81644" y="44328"/>
                  </a:lnTo>
                  <a:lnTo>
                    <a:pt x="81719" y="43294"/>
                  </a:lnTo>
                  <a:lnTo>
                    <a:pt x="81744" y="42310"/>
                  </a:lnTo>
                  <a:lnTo>
                    <a:pt x="81719" y="41351"/>
                  </a:lnTo>
                  <a:lnTo>
                    <a:pt x="81644" y="40443"/>
                  </a:lnTo>
                  <a:lnTo>
                    <a:pt x="81543" y="39560"/>
                  </a:lnTo>
                  <a:lnTo>
                    <a:pt x="81391" y="38727"/>
                  </a:lnTo>
                  <a:lnTo>
                    <a:pt x="81240" y="37945"/>
                  </a:lnTo>
                  <a:lnTo>
                    <a:pt x="81038" y="37213"/>
                  </a:lnTo>
                  <a:lnTo>
                    <a:pt x="80861" y="36507"/>
                  </a:lnTo>
                  <a:lnTo>
                    <a:pt x="80634" y="35876"/>
                  </a:lnTo>
                  <a:lnTo>
                    <a:pt x="80433" y="35296"/>
                  </a:lnTo>
                  <a:lnTo>
                    <a:pt x="80231" y="34791"/>
                  </a:lnTo>
                  <a:lnTo>
                    <a:pt x="80029" y="34312"/>
                  </a:lnTo>
                  <a:lnTo>
                    <a:pt x="79701" y="33580"/>
                  </a:lnTo>
                  <a:lnTo>
                    <a:pt x="88758" y="33177"/>
                  </a:lnTo>
                  <a:lnTo>
                    <a:pt x="87724" y="31739"/>
                  </a:lnTo>
                  <a:lnTo>
                    <a:pt x="87169" y="30982"/>
                  </a:lnTo>
                  <a:lnTo>
                    <a:pt x="86563" y="30225"/>
                  </a:lnTo>
                  <a:lnTo>
                    <a:pt x="85933" y="29418"/>
                  </a:lnTo>
                  <a:lnTo>
                    <a:pt x="85251" y="28610"/>
                  </a:lnTo>
                  <a:lnTo>
                    <a:pt x="84545" y="27803"/>
                  </a:lnTo>
                  <a:lnTo>
                    <a:pt x="83788" y="26970"/>
                  </a:lnTo>
                  <a:lnTo>
                    <a:pt x="83031" y="26138"/>
                  </a:lnTo>
                  <a:lnTo>
                    <a:pt x="82199" y="25280"/>
                  </a:lnTo>
                  <a:lnTo>
                    <a:pt x="81341" y="24422"/>
                  </a:lnTo>
                  <a:lnTo>
                    <a:pt x="80458" y="23564"/>
                  </a:lnTo>
                  <a:lnTo>
                    <a:pt x="79524" y="22707"/>
                  </a:lnTo>
                  <a:lnTo>
                    <a:pt x="78540" y="21849"/>
                  </a:lnTo>
                  <a:lnTo>
                    <a:pt x="77531" y="20991"/>
                  </a:lnTo>
                  <a:lnTo>
                    <a:pt x="76472" y="20158"/>
                  </a:lnTo>
                  <a:lnTo>
                    <a:pt x="75639" y="19502"/>
                  </a:lnTo>
                  <a:lnTo>
                    <a:pt x="74806" y="18897"/>
                  </a:lnTo>
                  <a:lnTo>
                    <a:pt x="73999" y="18291"/>
                  </a:lnTo>
                  <a:lnTo>
                    <a:pt x="73192" y="17711"/>
                  </a:lnTo>
                  <a:lnTo>
                    <a:pt x="72384" y="17181"/>
                  </a:lnTo>
                  <a:lnTo>
                    <a:pt x="71577" y="16651"/>
                  </a:lnTo>
                  <a:lnTo>
                    <a:pt x="70013" y="15693"/>
                  </a:lnTo>
                  <a:lnTo>
                    <a:pt x="68499" y="14784"/>
                  </a:lnTo>
                  <a:lnTo>
                    <a:pt x="67010" y="14002"/>
                  </a:lnTo>
                  <a:lnTo>
                    <a:pt x="65598" y="13271"/>
                  </a:lnTo>
                  <a:lnTo>
                    <a:pt x="64260" y="12615"/>
                  </a:lnTo>
                  <a:lnTo>
                    <a:pt x="62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166;p69"/>
            <p:cNvSpPr/>
            <p:nvPr/>
          </p:nvSpPr>
          <p:spPr>
            <a:xfrm>
              <a:off x="6188410" y="697491"/>
              <a:ext cx="1644482" cy="1057828"/>
            </a:xfrm>
            <a:custGeom>
              <a:avLst/>
              <a:gdLst/>
              <a:ahLst/>
              <a:cxnLst/>
              <a:rect l="l" t="t" r="r" b="b"/>
              <a:pathLst>
                <a:path w="88759" h="57095" fill="none" extrusionOk="0">
                  <a:moveTo>
                    <a:pt x="37568" y="50156"/>
                  </a:moveTo>
                  <a:lnTo>
                    <a:pt x="37568" y="50156"/>
                  </a:lnTo>
                  <a:lnTo>
                    <a:pt x="38148" y="49727"/>
                  </a:lnTo>
                  <a:lnTo>
                    <a:pt x="38728" y="49248"/>
                  </a:lnTo>
                  <a:lnTo>
                    <a:pt x="39359" y="48718"/>
                  </a:lnTo>
                  <a:lnTo>
                    <a:pt x="40040" y="48163"/>
                  </a:lnTo>
                  <a:lnTo>
                    <a:pt x="40721" y="47532"/>
                  </a:lnTo>
                  <a:lnTo>
                    <a:pt x="41428" y="46876"/>
                  </a:lnTo>
                  <a:lnTo>
                    <a:pt x="42134" y="46145"/>
                  </a:lnTo>
                  <a:lnTo>
                    <a:pt x="42866" y="45363"/>
                  </a:lnTo>
                  <a:lnTo>
                    <a:pt x="43597" y="44555"/>
                  </a:lnTo>
                  <a:lnTo>
                    <a:pt x="44329" y="43672"/>
                  </a:lnTo>
                  <a:lnTo>
                    <a:pt x="45086" y="42739"/>
                  </a:lnTo>
                  <a:lnTo>
                    <a:pt x="45792" y="41730"/>
                  </a:lnTo>
                  <a:lnTo>
                    <a:pt x="46524" y="40695"/>
                  </a:lnTo>
                  <a:lnTo>
                    <a:pt x="47205" y="39585"/>
                  </a:lnTo>
                  <a:lnTo>
                    <a:pt x="47886" y="38424"/>
                  </a:lnTo>
                  <a:lnTo>
                    <a:pt x="48517" y="37188"/>
                  </a:lnTo>
                  <a:lnTo>
                    <a:pt x="48517" y="37188"/>
                  </a:lnTo>
                  <a:lnTo>
                    <a:pt x="48870" y="36507"/>
                  </a:lnTo>
                  <a:lnTo>
                    <a:pt x="49198" y="35826"/>
                  </a:lnTo>
                  <a:lnTo>
                    <a:pt x="49476" y="35145"/>
                  </a:lnTo>
                  <a:lnTo>
                    <a:pt x="49753" y="34489"/>
                  </a:lnTo>
                  <a:lnTo>
                    <a:pt x="50258" y="33177"/>
                  </a:lnTo>
                  <a:lnTo>
                    <a:pt x="50687" y="31915"/>
                  </a:lnTo>
                  <a:lnTo>
                    <a:pt x="51065" y="30679"/>
                  </a:lnTo>
                  <a:lnTo>
                    <a:pt x="51368" y="29518"/>
                  </a:lnTo>
                  <a:lnTo>
                    <a:pt x="51620" y="28408"/>
                  </a:lnTo>
                  <a:lnTo>
                    <a:pt x="51822" y="27374"/>
                  </a:lnTo>
                  <a:lnTo>
                    <a:pt x="51822" y="27374"/>
                  </a:lnTo>
                  <a:lnTo>
                    <a:pt x="52604" y="28787"/>
                  </a:lnTo>
                  <a:lnTo>
                    <a:pt x="53462" y="30225"/>
                  </a:lnTo>
                  <a:lnTo>
                    <a:pt x="54396" y="31688"/>
                  </a:lnTo>
                  <a:lnTo>
                    <a:pt x="55380" y="33202"/>
                  </a:lnTo>
                  <a:lnTo>
                    <a:pt x="56464" y="34741"/>
                  </a:lnTo>
                  <a:lnTo>
                    <a:pt x="57600" y="36305"/>
                  </a:lnTo>
                  <a:lnTo>
                    <a:pt x="58811" y="37895"/>
                  </a:lnTo>
                  <a:lnTo>
                    <a:pt x="60123" y="39509"/>
                  </a:lnTo>
                  <a:lnTo>
                    <a:pt x="60123" y="39509"/>
                  </a:lnTo>
                  <a:lnTo>
                    <a:pt x="61233" y="40821"/>
                  </a:lnTo>
                  <a:lnTo>
                    <a:pt x="62368" y="42083"/>
                  </a:lnTo>
                  <a:lnTo>
                    <a:pt x="63504" y="43294"/>
                  </a:lnTo>
                  <a:lnTo>
                    <a:pt x="64639" y="44480"/>
                  </a:lnTo>
                  <a:lnTo>
                    <a:pt x="65774" y="45590"/>
                  </a:lnTo>
                  <a:lnTo>
                    <a:pt x="66910" y="46649"/>
                  </a:lnTo>
                  <a:lnTo>
                    <a:pt x="68020" y="47658"/>
                  </a:lnTo>
                  <a:lnTo>
                    <a:pt x="69155" y="48642"/>
                  </a:lnTo>
                  <a:lnTo>
                    <a:pt x="70240" y="49551"/>
                  </a:lnTo>
                  <a:lnTo>
                    <a:pt x="71325" y="50434"/>
                  </a:lnTo>
                  <a:lnTo>
                    <a:pt x="72384" y="51266"/>
                  </a:lnTo>
                  <a:lnTo>
                    <a:pt x="73444" y="52048"/>
                  </a:lnTo>
                  <a:lnTo>
                    <a:pt x="74478" y="52805"/>
                  </a:lnTo>
                  <a:lnTo>
                    <a:pt x="75462" y="53512"/>
                  </a:lnTo>
                  <a:lnTo>
                    <a:pt x="76446" y="54168"/>
                  </a:lnTo>
                  <a:lnTo>
                    <a:pt x="77380" y="54798"/>
                  </a:lnTo>
                  <a:lnTo>
                    <a:pt x="77380" y="54798"/>
                  </a:lnTo>
                  <a:lnTo>
                    <a:pt x="77859" y="54168"/>
                  </a:lnTo>
                  <a:lnTo>
                    <a:pt x="78414" y="53386"/>
                  </a:lnTo>
                  <a:lnTo>
                    <a:pt x="78717" y="52906"/>
                  </a:lnTo>
                  <a:lnTo>
                    <a:pt x="79020" y="52427"/>
                  </a:lnTo>
                  <a:lnTo>
                    <a:pt x="79322" y="51897"/>
                  </a:lnTo>
                  <a:lnTo>
                    <a:pt x="79625" y="51317"/>
                  </a:lnTo>
                  <a:lnTo>
                    <a:pt x="79903" y="50711"/>
                  </a:lnTo>
                  <a:lnTo>
                    <a:pt x="80205" y="50055"/>
                  </a:lnTo>
                  <a:lnTo>
                    <a:pt x="80483" y="49374"/>
                  </a:lnTo>
                  <a:lnTo>
                    <a:pt x="80735" y="48642"/>
                  </a:lnTo>
                  <a:lnTo>
                    <a:pt x="80962" y="47886"/>
                  </a:lnTo>
                  <a:lnTo>
                    <a:pt x="81189" y="47078"/>
                  </a:lnTo>
                  <a:lnTo>
                    <a:pt x="81366" y="46246"/>
                  </a:lnTo>
                  <a:lnTo>
                    <a:pt x="81517" y="45388"/>
                  </a:lnTo>
                  <a:lnTo>
                    <a:pt x="81517" y="45388"/>
                  </a:lnTo>
                  <a:lnTo>
                    <a:pt x="81644" y="44328"/>
                  </a:lnTo>
                  <a:lnTo>
                    <a:pt x="81719" y="43294"/>
                  </a:lnTo>
                  <a:lnTo>
                    <a:pt x="81744" y="42310"/>
                  </a:lnTo>
                  <a:lnTo>
                    <a:pt x="81719" y="41351"/>
                  </a:lnTo>
                  <a:lnTo>
                    <a:pt x="81644" y="40443"/>
                  </a:lnTo>
                  <a:lnTo>
                    <a:pt x="81543" y="39560"/>
                  </a:lnTo>
                  <a:lnTo>
                    <a:pt x="81391" y="38727"/>
                  </a:lnTo>
                  <a:lnTo>
                    <a:pt x="81240" y="37945"/>
                  </a:lnTo>
                  <a:lnTo>
                    <a:pt x="81038" y="37213"/>
                  </a:lnTo>
                  <a:lnTo>
                    <a:pt x="80861" y="36507"/>
                  </a:lnTo>
                  <a:lnTo>
                    <a:pt x="80634" y="35876"/>
                  </a:lnTo>
                  <a:lnTo>
                    <a:pt x="80433" y="35296"/>
                  </a:lnTo>
                  <a:lnTo>
                    <a:pt x="80231" y="34791"/>
                  </a:lnTo>
                  <a:lnTo>
                    <a:pt x="80029" y="34312"/>
                  </a:lnTo>
                  <a:lnTo>
                    <a:pt x="79701" y="33580"/>
                  </a:lnTo>
                  <a:lnTo>
                    <a:pt x="79701" y="33580"/>
                  </a:lnTo>
                  <a:lnTo>
                    <a:pt x="88758" y="33177"/>
                  </a:lnTo>
                  <a:lnTo>
                    <a:pt x="88758" y="33177"/>
                  </a:lnTo>
                  <a:lnTo>
                    <a:pt x="87724" y="31739"/>
                  </a:lnTo>
                  <a:lnTo>
                    <a:pt x="87169" y="30982"/>
                  </a:lnTo>
                  <a:lnTo>
                    <a:pt x="86563" y="30225"/>
                  </a:lnTo>
                  <a:lnTo>
                    <a:pt x="85933" y="29418"/>
                  </a:lnTo>
                  <a:lnTo>
                    <a:pt x="85251" y="28610"/>
                  </a:lnTo>
                  <a:lnTo>
                    <a:pt x="84545" y="27803"/>
                  </a:lnTo>
                  <a:lnTo>
                    <a:pt x="83788" y="26970"/>
                  </a:lnTo>
                  <a:lnTo>
                    <a:pt x="83031" y="26138"/>
                  </a:lnTo>
                  <a:lnTo>
                    <a:pt x="82199" y="25280"/>
                  </a:lnTo>
                  <a:lnTo>
                    <a:pt x="81341" y="24422"/>
                  </a:lnTo>
                  <a:lnTo>
                    <a:pt x="80458" y="23564"/>
                  </a:lnTo>
                  <a:lnTo>
                    <a:pt x="79524" y="22707"/>
                  </a:lnTo>
                  <a:lnTo>
                    <a:pt x="78540" y="21849"/>
                  </a:lnTo>
                  <a:lnTo>
                    <a:pt x="77531" y="20991"/>
                  </a:lnTo>
                  <a:lnTo>
                    <a:pt x="76472" y="20158"/>
                  </a:lnTo>
                  <a:lnTo>
                    <a:pt x="76472" y="20158"/>
                  </a:lnTo>
                  <a:lnTo>
                    <a:pt x="75639" y="19502"/>
                  </a:lnTo>
                  <a:lnTo>
                    <a:pt x="74806" y="18897"/>
                  </a:lnTo>
                  <a:lnTo>
                    <a:pt x="73999" y="18291"/>
                  </a:lnTo>
                  <a:lnTo>
                    <a:pt x="73192" y="17711"/>
                  </a:lnTo>
                  <a:lnTo>
                    <a:pt x="72384" y="17181"/>
                  </a:lnTo>
                  <a:lnTo>
                    <a:pt x="71577" y="16651"/>
                  </a:lnTo>
                  <a:lnTo>
                    <a:pt x="70013" y="15693"/>
                  </a:lnTo>
                  <a:lnTo>
                    <a:pt x="68499" y="14784"/>
                  </a:lnTo>
                  <a:lnTo>
                    <a:pt x="67010" y="14002"/>
                  </a:lnTo>
                  <a:lnTo>
                    <a:pt x="65598" y="13271"/>
                  </a:lnTo>
                  <a:lnTo>
                    <a:pt x="64260" y="12615"/>
                  </a:lnTo>
                  <a:lnTo>
                    <a:pt x="64260" y="12615"/>
                  </a:lnTo>
                  <a:lnTo>
                    <a:pt x="62419" y="0"/>
                  </a:lnTo>
                  <a:lnTo>
                    <a:pt x="62419" y="0"/>
                  </a:lnTo>
                  <a:lnTo>
                    <a:pt x="62293" y="454"/>
                  </a:lnTo>
                  <a:lnTo>
                    <a:pt x="62091" y="984"/>
                  </a:lnTo>
                  <a:lnTo>
                    <a:pt x="61838" y="1589"/>
                  </a:lnTo>
                  <a:lnTo>
                    <a:pt x="61536" y="2220"/>
                  </a:lnTo>
                  <a:lnTo>
                    <a:pt x="61132" y="2927"/>
                  </a:lnTo>
                  <a:lnTo>
                    <a:pt x="60678" y="3658"/>
                  </a:lnTo>
                  <a:lnTo>
                    <a:pt x="60400" y="4011"/>
                  </a:lnTo>
                  <a:lnTo>
                    <a:pt x="60123" y="4390"/>
                  </a:lnTo>
                  <a:lnTo>
                    <a:pt x="59820" y="4768"/>
                  </a:lnTo>
                  <a:lnTo>
                    <a:pt x="59467" y="5122"/>
                  </a:lnTo>
                  <a:lnTo>
                    <a:pt x="59467" y="5122"/>
                  </a:lnTo>
                  <a:lnTo>
                    <a:pt x="59139" y="5475"/>
                  </a:lnTo>
                  <a:lnTo>
                    <a:pt x="58786" y="5803"/>
                  </a:lnTo>
                  <a:lnTo>
                    <a:pt x="58432" y="6131"/>
                  </a:lnTo>
                  <a:lnTo>
                    <a:pt x="58079" y="6408"/>
                  </a:lnTo>
                  <a:lnTo>
                    <a:pt x="57398" y="6913"/>
                  </a:lnTo>
                  <a:lnTo>
                    <a:pt x="56742" y="7342"/>
                  </a:lnTo>
                  <a:lnTo>
                    <a:pt x="56111" y="7695"/>
                  </a:lnTo>
                  <a:lnTo>
                    <a:pt x="55531" y="7973"/>
                  </a:lnTo>
                  <a:lnTo>
                    <a:pt x="55001" y="8200"/>
                  </a:lnTo>
                  <a:lnTo>
                    <a:pt x="54572" y="8376"/>
                  </a:lnTo>
                  <a:lnTo>
                    <a:pt x="54572" y="8376"/>
                  </a:lnTo>
                  <a:lnTo>
                    <a:pt x="53689" y="7998"/>
                  </a:lnTo>
                  <a:lnTo>
                    <a:pt x="52705" y="7619"/>
                  </a:lnTo>
                  <a:lnTo>
                    <a:pt x="51671" y="7266"/>
                  </a:lnTo>
                  <a:lnTo>
                    <a:pt x="50561" y="6913"/>
                  </a:lnTo>
                  <a:lnTo>
                    <a:pt x="49375" y="6610"/>
                  </a:lnTo>
                  <a:lnTo>
                    <a:pt x="48139" y="6333"/>
                  </a:lnTo>
                  <a:lnTo>
                    <a:pt x="46827" y="6080"/>
                  </a:lnTo>
                  <a:lnTo>
                    <a:pt x="46146" y="5979"/>
                  </a:lnTo>
                  <a:lnTo>
                    <a:pt x="45464" y="5878"/>
                  </a:lnTo>
                  <a:lnTo>
                    <a:pt x="45464" y="5878"/>
                  </a:lnTo>
                  <a:lnTo>
                    <a:pt x="44127" y="5752"/>
                  </a:lnTo>
                  <a:lnTo>
                    <a:pt x="42841" y="5677"/>
                  </a:lnTo>
                  <a:lnTo>
                    <a:pt x="41655" y="5651"/>
                  </a:lnTo>
                  <a:lnTo>
                    <a:pt x="40494" y="5677"/>
                  </a:lnTo>
                  <a:lnTo>
                    <a:pt x="40494" y="5677"/>
                  </a:lnTo>
                  <a:lnTo>
                    <a:pt x="39788" y="5374"/>
                  </a:lnTo>
                  <a:lnTo>
                    <a:pt x="39006" y="5071"/>
                  </a:lnTo>
                  <a:lnTo>
                    <a:pt x="38198" y="4794"/>
                  </a:lnTo>
                  <a:lnTo>
                    <a:pt x="37340" y="4491"/>
                  </a:lnTo>
                  <a:lnTo>
                    <a:pt x="36432" y="4239"/>
                  </a:lnTo>
                  <a:lnTo>
                    <a:pt x="35473" y="3986"/>
                  </a:lnTo>
                  <a:lnTo>
                    <a:pt x="34490" y="3784"/>
                  </a:lnTo>
                  <a:lnTo>
                    <a:pt x="33455" y="3583"/>
                  </a:lnTo>
                  <a:lnTo>
                    <a:pt x="33455" y="3583"/>
                  </a:lnTo>
                  <a:lnTo>
                    <a:pt x="32547" y="3456"/>
                  </a:lnTo>
                  <a:lnTo>
                    <a:pt x="31664" y="3356"/>
                  </a:lnTo>
                  <a:lnTo>
                    <a:pt x="30831" y="3280"/>
                  </a:lnTo>
                  <a:lnTo>
                    <a:pt x="30024" y="3229"/>
                  </a:lnTo>
                  <a:lnTo>
                    <a:pt x="30024" y="3229"/>
                  </a:lnTo>
                  <a:lnTo>
                    <a:pt x="32547" y="7317"/>
                  </a:lnTo>
                  <a:lnTo>
                    <a:pt x="32547" y="7317"/>
                  </a:lnTo>
                  <a:lnTo>
                    <a:pt x="31941" y="7089"/>
                  </a:lnTo>
                  <a:lnTo>
                    <a:pt x="31235" y="6862"/>
                  </a:lnTo>
                  <a:lnTo>
                    <a:pt x="30428" y="6635"/>
                  </a:lnTo>
                  <a:lnTo>
                    <a:pt x="29545" y="6408"/>
                  </a:lnTo>
                  <a:lnTo>
                    <a:pt x="28586" y="6232"/>
                  </a:lnTo>
                  <a:lnTo>
                    <a:pt x="28081" y="6181"/>
                  </a:lnTo>
                  <a:lnTo>
                    <a:pt x="27551" y="6106"/>
                  </a:lnTo>
                  <a:lnTo>
                    <a:pt x="26996" y="6080"/>
                  </a:lnTo>
                  <a:lnTo>
                    <a:pt x="26416" y="6055"/>
                  </a:lnTo>
                  <a:lnTo>
                    <a:pt x="25836" y="6030"/>
                  </a:lnTo>
                  <a:lnTo>
                    <a:pt x="25256" y="6055"/>
                  </a:lnTo>
                  <a:lnTo>
                    <a:pt x="25256" y="6055"/>
                  </a:lnTo>
                  <a:lnTo>
                    <a:pt x="24322" y="6106"/>
                  </a:lnTo>
                  <a:lnTo>
                    <a:pt x="23464" y="6181"/>
                  </a:lnTo>
                  <a:lnTo>
                    <a:pt x="22632" y="6307"/>
                  </a:lnTo>
                  <a:lnTo>
                    <a:pt x="21850" y="6484"/>
                  </a:lnTo>
                  <a:lnTo>
                    <a:pt x="21143" y="6661"/>
                  </a:lnTo>
                  <a:lnTo>
                    <a:pt x="20487" y="6837"/>
                  </a:lnTo>
                  <a:lnTo>
                    <a:pt x="19882" y="7039"/>
                  </a:lnTo>
                  <a:lnTo>
                    <a:pt x="19352" y="7241"/>
                  </a:lnTo>
                  <a:lnTo>
                    <a:pt x="19352" y="7241"/>
                  </a:lnTo>
                  <a:lnTo>
                    <a:pt x="24095" y="11833"/>
                  </a:lnTo>
                  <a:lnTo>
                    <a:pt x="24095" y="11833"/>
                  </a:lnTo>
                  <a:lnTo>
                    <a:pt x="23262" y="12262"/>
                  </a:lnTo>
                  <a:lnTo>
                    <a:pt x="22480" y="12716"/>
                  </a:lnTo>
                  <a:lnTo>
                    <a:pt x="21723" y="13170"/>
                  </a:lnTo>
                  <a:lnTo>
                    <a:pt x="21017" y="13599"/>
                  </a:lnTo>
                  <a:lnTo>
                    <a:pt x="20361" y="14053"/>
                  </a:lnTo>
                  <a:lnTo>
                    <a:pt x="19705" y="14532"/>
                  </a:lnTo>
                  <a:lnTo>
                    <a:pt x="19099" y="14986"/>
                  </a:lnTo>
                  <a:lnTo>
                    <a:pt x="18544" y="15440"/>
                  </a:lnTo>
                  <a:lnTo>
                    <a:pt x="18015" y="15895"/>
                  </a:lnTo>
                  <a:lnTo>
                    <a:pt x="17510" y="16323"/>
                  </a:lnTo>
                  <a:lnTo>
                    <a:pt x="17031" y="16778"/>
                  </a:lnTo>
                  <a:lnTo>
                    <a:pt x="16602" y="17206"/>
                  </a:lnTo>
                  <a:lnTo>
                    <a:pt x="15794" y="18039"/>
                  </a:lnTo>
                  <a:lnTo>
                    <a:pt x="15113" y="18846"/>
                  </a:lnTo>
                  <a:lnTo>
                    <a:pt x="15113" y="18846"/>
                  </a:lnTo>
                  <a:lnTo>
                    <a:pt x="14457" y="19679"/>
                  </a:lnTo>
                  <a:lnTo>
                    <a:pt x="13852" y="20486"/>
                  </a:lnTo>
                  <a:lnTo>
                    <a:pt x="13322" y="21268"/>
                  </a:lnTo>
                  <a:lnTo>
                    <a:pt x="12817" y="22025"/>
                  </a:lnTo>
                  <a:lnTo>
                    <a:pt x="12363" y="22807"/>
                  </a:lnTo>
                  <a:lnTo>
                    <a:pt x="11934" y="23564"/>
                  </a:lnTo>
                  <a:lnTo>
                    <a:pt x="11127" y="25078"/>
                  </a:lnTo>
                  <a:lnTo>
                    <a:pt x="10269" y="26617"/>
                  </a:lnTo>
                  <a:lnTo>
                    <a:pt x="9815" y="27424"/>
                  </a:lnTo>
                  <a:lnTo>
                    <a:pt x="9310" y="28257"/>
                  </a:lnTo>
                  <a:lnTo>
                    <a:pt x="8781" y="29115"/>
                  </a:lnTo>
                  <a:lnTo>
                    <a:pt x="8175" y="29998"/>
                  </a:lnTo>
                  <a:lnTo>
                    <a:pt x="7519" y="30931"/>
                  </a:lnTo>
                  <a:lnTo>
                    <a:pt x="6787" y="31890"/>
                  </a:lnTo>
                  <a:lnTo>
                    <a:pt x="6787" y="31890"/>
                  </a:lnTo>
                  <a:lnTo>
                    <a:pt x="5829" y="33051"/>
                  </a:lnTo>
                  <a:lnTo>
                    <a:pt x="4870" y="34110"/>
                  </a:lnTo>
                  <a:lnTo>
                    <a:pt x="3962" y="35094"/>
                  </a:lnTo>
                  <a:lnTo>
                    <a:pt x="3053" y="35977"/>
                  </a:lnTo>
                  <a:lnTo>
                    <a:pt x="2196" y="36759"/>
                  </a:lnTo>
                  <a:lnTo>
                    <a:pt x="1414" y="37466"/>
                  </a:lnTo>
                  <a:lnTo>
                    <a:pt x="657" y="38071"/>
                  </a:lnTo>
                  <a:lnTo>
                    <a:pt x="1" y="38601"/>
                  </a:lnTo>
                  <a:lnTo>
                    <a:pt x="1" y="38601"/>
                  </a:lnTo>
                  <a:lnTo>
                    <a:pt x="9638" y="39837"/>
                  </a:lnTo>
                  <a:lnTo>
                    <a:pt x="9638" y="39837"/>
                  </a:lnTo>
                  <a:lnTo>
                    <a:pt x="9487" y="40544"/>
                  </a:lnTo>
                  <a:lnTo>
                    <a:pt x="9310" y="41452"/>
                  </a:lnTo>
                  <a:lnTo>
                    <a:pt x="9235" y="41957"/>
                  </a:lnTo>
                  <a:lnTo>
                    <a:pt x="9159" y="42512"/>
                  </a:lnTo>
                  <a:lnTo>
                    <a:pt x="9109" y="43092"/>
                  </a:lnTo>
                  <a:lnTo>
                    <a:pt x="9058" y="43723"/>
                  </a:lnTo>
                  <a:lnTo>
                    <a:pt x="9033" y="44379"/>
                  </a:lnTo>
                  <a:lnTo>
                    <a:pt x="9058" y="45060"/>
                  </a:lnTo>
                  <a:lnTo>
                    <a:pt x="9083" y="45791"/>
                  </a:lnTo>
                  <a:lnTo>
                    <a:pt x="9159" y="46523"/>
                  </a:lnTo>
                  <a:lnTo>
                    <a:pt x="9260" y="47305"/>
                  </a:lnTo>
                  <a:lnTo>
                    <a:pt x="9386" y="48087"/>
                  </a:lnTo>
                  <a:lnTo>
                    <a:pt x="9563" y="48895"/>
                  </a:lnTo>
                  <a:lnTo>
                    <a:pt x="9790" y="49727"/>
                  </a:lnTo>
                  <a:lnTo>
                    <a:pt x="9790" y="49727"/>
                  </a:lnTo>
                  <a:lnTo>
                    <a:pt x="10017" y="50408"/>
                  </a:lnTo>
                  <a:lnTo>
                    <a:pt x="10244" y="51039"/>
                  </a:lnTo>
                  <a:lnTo>
                    <a:pt x="10496" y="51670"/>
                  </a:lnTo>
                  <a:lnTo>
                    <a:pt x="10749" y="52250"/>
                  </a:lnTo>
                  <a:lnTo>
                    <a:pt x="11026" y="52830"/>
                  </a:lnTo>
                  <a:lnTo>
                    <a:pt x="11304" y="53360"/>
                  </a:lnTo>
                  <a:lnTo>
                    <a:pt x="11606" y="53865"/>
                  </a:lnTo>
                  <a:lnTo>
                    <a:pt x="11884" y="54344"/>
                  </a:lnTo>
                  <a:lnTo>
                    <a:pt x="12187" y="54773"/>
                  </a:lnTo>
                  <a:lnTo>
                    <a:pt x="12464" y="55202"/>
                  </a:lnTo>
                  <a:lnTo>
                    <a:pt x="13044" y="55934"/>
                  </a:lnTo>
                  <a:lnTo>
                    <a:pt x="13549" y="56564"/>
                  </a:lnTo>
                  <a:lnTo>
                    <a:pt x="14028" y="57094"/>
                  </a:lnTo>
                  <a:lnTo>
                    <a:pt x="14028" y="57094"/>
                  </a:lnTo>
                  <a:lnTo>
                    <a:pt x="16223" y="55025"/>
                  </a:lnTo>
                  <a:lnTo>
                    <a:pt x="18469" y="52856"/>
                  </a:lnTo>
                  <a:lnTo>
                    <a:pt x="20714" y="50636"/>
                  </a:lnTo>
                  <a:lnTo>
                    <a:pt x="22985" y="48289"/>
                  </a:lnTo>
                  <a:lnTo>
                    <a:pt x="22985" y="48289"/>
                  </a:lnTo>
                  <a:lnTo>
                    <a:pt x="24953" y="46195"/>
                  </a:lnTo>
                  <a:lnTo>
                    <a:pt x="26870" y="44101"/>
                  </a:lnTo>
                  <a:lnTo>
                    <a:pt x="28712" y="42007"/>
                  </a:lnTo>
                  <a:lnTo>
                    <a:pt x="30503" y="39938"/>
                  </a:lnTo>
                  <a:lnTo>
                    <a:pt x="32244" y="37895"/>
                  </a:lnTo>
                  <a:lnTo>
                    <a:pt x="33884" y="35851"/>
                  </a:lnTo>
                  <a:lnTo>
                    <a:pt x="35499" y="33858"/>
                  </a:lnTo>
                  <a:lnTo>
                    <a:pt x="37038" y="31865"/>
                  </a:lnTo>
                  <a:lnTo>
                    <a:pt x="37038" y="31865"/>
                  </a:lnTo>
                  <a:lnTo>
                    <a:pt x="37568" y="50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167;p69"/>
            <p:cNvSpPr/>
            <p:nvPr/>
          </p:nvSpPr>
          <p:spPr>
            <a:xfrm>
              <a:off x="7035908" y="1671665"/>
              <a:ext cx="71071" cy="254772"/>
            </a:xfrm>
            <a:custGeom>
              <a:avLst/>
              <a:gdLst/>
              <a:ahLst/>
              <a:cxnLst/>
              <a:rect l="l" t="t" r="r" b="b"/>
              <a:pathLst>
                <a:path w="3836" h="13751" extrusionOk="0">
                  <a:moveTo>
                    <a:pt x="2095" y="0"/>
                  </a:moveTo>
                  <a:lnTo>
                    <a:pt x="1792" y="606"/>
                  </a:lnTo>
                  <a:lnTo>
                    <a:pt x="1515" y="1236"/>
                  </a:lnTo>
                  <a:lnTo>
                    <a:pt x="1262" y="1892"/>
                  </a:lnTo>
                  <a:lnTo>
                    <a:pt x="1035" y="2523"/>
                  </a:lnTo>
                  <a:lnTo>
                    <a:pt x="808" y="3204"/>
                  </a:lnTo>
                  <a:lnTo>
                    <a:pt x="632" y="3860"/>
                  </a:lnTo>
                  <a:lnTo>
                    <a:pt x="480" y="4516"/>
                  </a:lnTo>
                  <a:lnTo>
                    <a:pt x="354" y="5197"/>
                  </a:lnTo>
                  <a:lnTo>
                    <a:pt x="253" y="5879"/>
                  </a:lnTo>
                  <a:lnTo>
                    <a:pt x="152" y="6560"/>
                  </a:lnTo>
                  <a:lnTo>
                    <a:pt x="77" y="7266"/>
                  </a:lnTo>
                  <a:lnTo>
                    <a:pt x="26" y="7947"/>
                  </a:lnTo>
                  <a:lnTo>
                    <a:pt x="1" y="8629"/>
                  </a:lnTo>
                  <a:lnTo>
                    <a:pt x="1" y="9335"/>
                  </a:lnTo>
                  <a:lnTo>
                    <a:pt x="1" y="10016"/>
                  </a:lnTo>
                  <a:lnTo>
                    <a:pt x="51" y="10697"/>
                  </a:lnTo>
                  <a:lnTo>
                    <a:pt x="51" y="10849"/>
                  </a:lnTo>
                  <a:lnTo>
                    <a:pt x="102" y="10975"/>
                  </a:lnTo>
                  <a:lnTo>
                    <a:pt x="178" y="11101"/>
                  </a:lnTo>
                  <a:lnTo>
                    <a:pt x="278" y="11202"/>
                  </a:lnTo>
                  <a:lnTo>
                    <a:pt x="379" y="11278"/>
                  </a:lnTo>
                  <a:lnTo>
                    <a:pt x="506" y="11328"/>
                  </a:lnTo>
                  <a:lnTo>
                    <a:pt x="632" y="11353"/>
                  </a:lnTo>
                  <a:lnTo>
                    <a:pt x="783" y="11379"/>
                  </a:lnTo>
                  <a:lnTo>
                    <a:pt x="960" y="11353"/>
                  </a:lnTo>
                  <a:lnTo>
                    <a:pt x="1161" y="11278"/>
                  </a:lnTo>
                  <a:lnTo>
                    <a:pt x="1237" y="11227"/>
                  </a:lnTo>
                  <a:lnTo>
                    <a:pt x="1313" y="11152"/>
                  </a:lnTo>
                  <a:lnTo>
                    <a:pt x="1363" y="11051"/>
                  </a:lnTo>
                  <a:lnTo>
                    <a:pt x="1414" y="10950"/>
                  </a:lnTo>
                  <a:lnTo>
                    <a:pt x="1489" y="10874"/>
                  </a:lnTo>
                  <a:lnTo>
                    <a:pt x="1616" y="10798"/>
                  </a:lnTo>
                  <a:lnTo>
                    <a:pt x="1767" y="10748"/>
                  </a:lnTo>
                  <a:lnTo>
                    <a:pt x="1918" y="10723"/>
                  </a:lnTo>
                  <a:lnTo>
                    <a:pt x="2070" y="10748"/>
                  </a:lnTo>
                  <a:lnTo>
                    <a:pt x="2196" y="10773"/>
                  </a:lnTo>
                  <a:lnTo>
                    <a:pt x="2322" y="10824"/>
                  </a:lnTo>
                  <a:lnTo>
                    <a:pt x="2423" y="10899"/>
                  </a:lnTo>
                  <a:lnTo>
                    <a:pt x="2524" y="11000"/>
                  </a:lnTo>
                  <a:lnTo>
                    <a:pt x="2600" y="11101"/>
                  </a:lnTo>
                  <a:lnTo>
                    <a:pt x="2675" y="11202"/>
                  </a:lnTo>
                  <a:lnTo>
                    <a:pt x="2776" y="11480"/>
                  </a:lnTo>
                  <a:lnTo>
                    <a:pt x="2852" y="11757"/>
                  </a:lnTo>
                  <a:lnTo>
                    <a:pt x="2852" y="12060"/>
                  </a:lnTo>
                  <a:lnTo>
                    <a:pt x="2801" y="12337"/>
                  </a:lnTo>
                  <a:lnTo>
                    <a:pt x="2751" y="12464"/>
                  </a:lnTo>
                  <a:lnTo>
                    <a:pt x="2700" y="12615"/>
                  </a:lnTo>
                  <a:lnTo>
                    <a:pt x="2524" y="12918"/>
                  </a:lnTo>
                  <a:lnTo>
                    <a:pt x="2297" y="13220"/>
                  </a:lnTo>
                  <a:lnTo>
                    <a:pt x="2019" y="13498"/>
                  </a:lnTo>
                  <a:lnTo>
                    <a:pt x="1691" y="13750"/>
                  </a:lnTo>
                  <a:lnTo>
                    <a:pt x="1691" y="13750"/>
                  </a:lnTo>
                  <a:lnTo>
                    <a:pt x="1893" y="13725"/>
                  </a:lnTo>
                  <a:lnTo>
                    <a:pt x="2095" y="13675"/>
                  </a:lnTo>
                  <a:lnTo>
                    <a:pt x="2272" y="13624"/>
                  </a:lnTo>
                  <a:lnTo>
                    <a:pt x="2473" y="13548"/>
                  </a:lnTo>
                  <a:lnTo>
                    <a:pt x="2625" y="13447"/>
                  </a:lnTo>
                  <a:lnTo>
                    <a:pt x="2801" y="13372"/>
                  </a:lnTo>
                  <a:lnTo>
                    <a:pt x="2928" y="13246"/>
                  </a:lnTo>
                  <a:lnTo>
                    <a:pt x="3079" y="13120"/>
                  </a:lnTo>
                  <a:lnTo>
                    <a:pt x="3331" y="12842"/>
                  </a:lnTo>
                  <a:lnTo>
                    <a:pt x="3533" y="12539"/>
                  </a:lnTo>
                  <a:lnTo>
                    <a:pt x="3684" y="12211"/>
                  </a:lnTo>
                  <a:lnTo>
                    <a:pt x="3785" y="11858"/>
                  </a:lnTo>
                  <a:lnTo>
                    <a:pt x="3836" y="11505"/>
                  </a:lnTo>
                  <a:lnTo>
                    <a:pt x="3811" y="11152"/>
                  </a:lnTo>
                  <a:lnTo>
                    <a:pt x="3760" y="10798"/>
                  </a:lnTo>
                  <a:lnTo>
                    <a:pt x="3710" y="10622"/>
                  </a:lnTo>
                  <a:lnTo>
                    <a:pt x="3634" y="10470"/>
                  </a:lnTo>
                  <a:lnTo>
                    <a:pt x="3558" y="10294"/>
                  </a:lnTo>
                  <a:lnTo>
                    <a:pt x="3457" y="10142"/>
                  </a:lnTo>
                  <a:lnTo>
                    <a:pt x="3331" y="9991"/>
                  </a:lnTo>
                  <a:lnTo>
                    <a:pt x="3205" y="9865"/>
                  </a:lnTo>
                  <a:lnTo>
                    <a:pt x="3054" y="9739"/>
                  </a:lnTo>
                  <a:lnTo>
                    <a:pt x="2877" y="9613"/>
                  </a:lnTo>
                  <a:lnTo>
                    <a:pt x="2700" y="9512"/>
                  </a:lnTo>
                  <a:lnTo>
                    <a:pt x="2499" y="9411"/>
                  </a:lnTo>
                  <a:lnTo>
                    <a:pt x="2322" y="9360"/>
                  </a:lnTo>
                  <a:lnTo>
                    <a:pt x="2120" y="9310"/>
                  </a:lnTo>
                  <a:lnTo>
                    <a:pt x="1918" y="9285"/>
                  </a:lnTo>
                  <a:lnTo>
                    <a:pt x="1616" y="9285"/>
                  </a:lnTo>
                  <a:lnTo>
                    <a:pt x="1717" y="6964"/>
                  </a:lnTo>
                  <a:lnTo>
                    <a:pt x="1843" y="4642"/>
                  </a:lnTo>
                  <a:lnTo>
                    <a:pt x="1994" y="2296"/>
                  </a:lnTo>
                  <a:lnTo>
                    <a:pt x="2095" y="0"/>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168;p69"/>
            <p:cNvSpPr/>
            <p:nvPr/>
          </p:nvSpPr>
          <p:spPr>
            <a:xfrm>
              <a:off x="6664288" y="1630514"/>
              <a:ext cx="233743" cy="169712"/>
            </a:xfrm>
            <a:custGeom>
              <a:avLst/>
              <a:gdLst/>
              <a:ahLst/>
              <a:cxnLst/>
              <a:rect l="l" t="t" r="r" b="b"/>
              <a:pathLst>
                <a:path w="12616" h="9160" extrusionOk="0">
                  <a:moveTo>
                    <a:pt x="5929" y="1"/>
                  </a:moveTo>
                  <a:lnTo>
                    <a:pt x="5526" y="26"/>
                  </a:lnTo>
                  <a:lnTo>
                    <a:pt x="5122" y="77"/>
                  </a:lnTo>
                  <a:lnTo>
                    <a:pt x="4718" y="152"/>
                  </a:lnTo>
                  <a:lnTo>
                    <a:pt x="4315" y="279"/>
                  </a:lnTo>
                  <a:lnTo>
                    <a:pt x="3936" y="430"/>
                  </a:lnTo>
                  <a:lnTo>
                    <a:pt x="3558" y="607"/>
                  </a:lnTo>
                  <a:lnTo>
                    <a:pt x="3205" y="783"/>
                  </a:lnTo>
                  <a:lnTo>
                    <a:pt x="2851" y="1010"/>
                  </a:lnTo>
                  <a:lnTo>
                    <a:pt x="2549" y="1262"/>
                  </a:lnTo>
                  <a:lnTo>
                    <a:pt x="2246" y="1540"/>
                  </a:lnTo>
                  <a:lnTo>
                    <a:pt x="1994" y="1843"/>
                  </a:lnTo>
                  <a:lnTo>
                    <a:pt x="1766" y="2171"/>
                  </a:lnTo>
                  <a:lnTo>
                    <a:pt x="1590" y="2524"/>
                  </a:lnTo>
                  <a:lnTo>
                    <a:pt x="1413" y="2852"/>
                  </a:lnTo>
                  <a:lnTo>
                    <a:pt x="1287" y="3180"/>
                  </a:lnTo>
                  <a:lnTo>
                    <a:pt x="1035" y="3836"/>
                  </a:lnTo>
                  <a:lnTo>
                    <a:pt x="833" y="4467"/>
                  </a:lnTo>
                  <a:lnTo>
                    <a:pt x="656" y="5097"/>
                  </a:lnTo>
                  <a:lnTo>
                    <a:pt x="379" y="6359"/>
                  </a:lnTo>
                  <a:lnTo>
                    <a:pt x="202" y="6990"/>
                  </a:lnTo>
                  <a:lnTo>
                    <a:pt x="0" y="7595"/>
                  </a:lnTo>
                  <a:lnTo>
                    <a:pt x="253" y="7393"/>
                  </a:lnTo>
                  <a:lnTo>
                    <a:pt x="505" y="7166"/>
                  </a:lnTo>
                  <a:lnTo>
                    <a:pt x="757" y="6939"/>
                  </a:lnTo>
                  <a:lnTo>
                    <a:pt x="984" y="6687"/>
                  </a:lnTo>
                  <a:lnTo>
                    <a:pt x="1388" y="6132"/>
                  </a:lnTo>
                  <a:lnTo>
                    <a:pt x="1766" y="5602"/>
                  </a:lnTo>
                  <a:lnTo>
                    <a:pt x="2246" y="4870"/>
                  </a:lnTo>
                  <a:lnTo>
                    <a:pt x="2700" y="4214"/>
                  </a:lnTo>
                  <a:lnTo>
                    <a:pt x="2952" y="3912"/>
                  </a:lnTo>
                  <a:lnTo>
                    <a:pt x="3205" y="3634"/>
                  </a:lnTo>
                  <a:lnTo>
                    <a:pt x="3457" y="3357"/>
                  </a:lnTo>
                  <a:lnTo>
                    <a:pt x="3734" y="3129"/>
                  </a:lnTo>
                  <a:lnTo>
                    <a:pt x="4037" y="2928"/>
                  </a:lnTo>
                  <a:lnTo>
                    <a:pt x="4340" y="2751"/>
                  </a:lnTo>
                  <a:lnTo>
                    <a:pt x="4668" y="2625"/>
                  </a:lnTo>
                  <a:lnTo>
                    <a:pt x="5021" y="2524"/>
                  </a:lnTo>
                  <a:lnTo>
                    <a:pt x="5374" y="2473"/>
                  </a:lnTo>
                  <a:lnTo>
                    <a:pt x="5778" y="2448"/>
                  </a:lnTo>
                  <a:lnTo>
                    <a:pt x="6207" y="2473"/>
                  </a:lnTo>
                  <a:lnTo>
                    <a:pt x="6661" y="2549"/>
                  </a:lnTo>
                  <a:lnTo>
                    <a:pt x="6939" y="2600"/>
                  </a:lnTo>
                  <a:lnTo>
                    <a:pt x="7216" y="2675"/>
                  </a:lnTo>
                  <a:lnTo>
                    <a:pt x="7468" y="2776"/>
                  </a:lnTo>
                  <a:lnTo>
                    <a:pt x="7721" y="2902"/>
                  </a:lnTo>
                  <a:lnTo>
                    <a:pt x="8200" y="3155"/>
                  </a:lnTo>
                  <a:lnTo>
                    <a:pt x="8654" y="3457"/>
                  </a:lnTo>
                  <a:lnTo>
                    <a:pt x="9083" y="3811"/>
                  </a:lnTo>
                  <a:lnTo>
                    <a:pt x="9487" y="4189"/>
                  </a:lnTo>
                  <a:lnTo>
                    <a:pt x="9865" y="4618"/>
                  </a:lnTo>
                  <a:lnTo>
                    <a:pt x="10218" y="5072"/>
                  </a:lnTo>
                  <a:lnTo>
                    <a:pt x="10546" y="5551"/>
                  </a:lnTo>
                  <a:lnTo>
                    <a:pt x="10874" y="6056"/>
                  </a:lnTo>
                  <a:lnTo>
                    <a:pt x="11177" y="6561"/>
                  </a:lnTo>
                  <a:lnTo>
                    <a:pt x="11455" y="7090"/>
                  </a:lnTo>
                  <a:lnTo>
                    <a:pt x="12010" y="8125"/>
                  </a:lnTo>
                  <a:lnTo>
                    <a:pt x="12514" y="9159"/>
                  </a:lnTo>
                  <a:lnTo>
                    <a:pt x="12590" y="8478"/>
                  </a:lnTo>
                  <a:lnTo>
                    <a:pt x="12615" y="7772"/>
                  </a:lnTo>
                  <a:lnTo>
                    <a:pt x="12565" y="7040"/>
                  </a:lnTo>
                  <a:lnTo>
                    <a:pt x="12464" y="6308"/>
                  </a:lnTo>
                  <a:lnTo>
                    <a:pt x="12312" y="5602"/>
                  </a:lnTo>
                  <a:lnTo>
                    <a:pt x="12111" y="4896"/>
                  </a:lnTo>
                  <a:lnTo>
                    <a:pt x="11833" y="4214"/>
                  </a:lnTo>
                  <a:lnTo>
                    <a:pt x="11682" y="3886"/>
                  </a:lnTo>
                  <a:lnTo>
                    <a:pt x="11530" y="3558"/>
                  </a:lnTo>
                  <a:lnTo>
                    <a:pt x="11354" y="3230"/>
                  </a:lnTo>
                  <a:lnTo>
                    <a:pt x="11152" y="2928"/>
                  </a:lnTo>
                  <a:lnTo>
                    <a:pt x="10950" y="2625"/>
                  </a:lnTo>
                  <a:lnTo>
                    <a:pt x="10723" y="2347"/>
                  </a:lnTo>
                  <a:lnTo>
                    <a:pt x="10496" y="2070"/>
                  </a:lnTo>
                  <a:lnTo>
                    <a:pt x="10269" y="1792"/>
                  </a:lnTo>
                  <a:lnTo>
                    <a:pt x="9991" y="1565"/>
                  </a:lnTo>
                  <a:lnTo>
                    <a:pt x="9739" y="1313"/>
                  </a:lnTo>
                  <a:lnTo>
                    <a:pt x="9461" y="1111"/>
                  </a:lnTo>
                  <a:lnTo>
                    <a:pt x="9159" y="909"/>
                  </a:lnTo>
                  <a:lnTo>
                    <a:pt x="8856" y="733"/>
                  </a:lnTo>
                  <a:lnTo>
                    <a:pt x="8528" y="556"/>
                  </a:lnTo>
                  <a:lnTo>
                    <a:pt x="8200" y="405"/>
                  </a:lnTo>
                  <a:lnTo>
                    <a:pt x="7847" y="279"/>
                  </a:lnTo>
                  <a:lnTo>
                    <a:pt x="7494" y="178"/>
                  </a:lnTo>
                  <a:lnTo>
                    <a:pt x="7115" y="102"/>
                  </a:lnTo>
                  <a:lnTo>
                    <a:pt x="6737" y="26"/>
                  </a:lnTo>
                  <a:lnTo>
                    <a:pt x="63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169;p69"/>
            <p:cNvSpPr/>
            <p:nvPr/>
          </p:nvSpPr>
          <p:spPr>
            <a:xfrm>
              <a:off x="6669902" y="1447752"/>
              <a:ext cx="250084" cy="101920"/>
            </a:xfrm>
            <a:custGeom>
              <a:avLst/>
              <a:gdLst/>
              <a:ahLst/>
              <a:cxnLst/>
              <a:rect l="l" t="t" r="r" b="b"/>
              <a:pathLst>
                <a:path w="13498" h="5501" extrusionOk="0">
                  <a:moveTo>
                    <a:pt x="5828" y="0"/>
                  </a:moveTo>
                  <a:lnTo>
                    <a:pt x="5298" y="26"/>
                  </a:lnTo>
                  <a:lnTo>
                    <a:pt x="4769" y="76"/>
                  </a:lnTo>
                  <a:lnTo>
                    <a:pt x="4239" y="177"/>
                  </a:lnTo>
                  <a:lnTo>
                    <a:pt x="3734" y="303"/>
                  </a:lnTo>
                  <a:lnTo>
                    <a:pt x="3230" y="480"/>
                  </a:lnTo>
                  <a:lnTo>
                    <a:pt x="2750" y="681"/>
                  </a:lnTo>
                  <a:lnTo>
                    <a:pt x="2271" y="934"/>
                  </a:lnTo>
                  <a:lnTo>
                    <a:pt x="1817" y="1211"/>
                  </a:lnTo>
                  <a:lnTo>
                    <a:pt x="1413" y="1539"/>
                  </a:lnTo>
                  <a:lnTo>
                    <a:pt x="1009" y="1892"/>
                  </a:lnTo>
                  <a:lnTo>
                    <a:pt x="631" y="2271"/>
                  </a:lnTo>
                  <a:lnTo>
                    <a:pt x="303" y="2725"/>
                  </a:lnTo>
                  <a:lnTo>
                    <a:pt x="0" y="3204"/>
                  </a:lnTo>
                  <a:lnTo>
                    <a:pt x="0" y="3204"/>
                  </a:lnTo>
                  <a:lnTo>
                    <a:pt x="908" y="3104"/>
                  </a:lnTo>
                  <a:lnTo>
                    <a:pt x="1817" y="3053"/>
                  </a:lnTo>
                  <a:lnTo>
                    <a:pt x="3558" y="3053"/>
                  </a:lnTo>
                  <a:lnTo>
                    <a:pt x="4415" y="3078"/>
                  </a:lnTo>
                  <a:lnTo>
                    <a:pt x="5248" y="3154"/>
                  </a:lnTo>
                  <a:lnTo>
                    <a:pt x="6080" y="3255"/>
                  </a:lnTo>
                  <a:lnTo>
                    <a:pt x="6913" y="3381"/>
                  </a:lnTo>
                  <a:lnTo>
                    <a:pt x="7720" y="3532"/>
                  </a:lnTo>
                  <a:lnTo>
                    <a:pt x="8553" y="3734"/>
                  </a:lnTo>
                  <a:lnTo>
                    <a:pt x="9360" y="3936"/>
                  </a:lnTo>
                  <a:lnTo>
                    <a:pt x="10168" y="4188"/>
                  </a:lnTo>
                  <a:lnTo>
                    <a:pt x="11000" y="4466"/>
                  </a:lnTo>
                  <a:lnTo>
                    <a:pt x="11808" y="4794"/>
                  </a:lnTo>
                  <a:lnTo>
                    <a:pt x="12665" y="5122"/>
                  </a:lnTo>
                  <a:lnTo>
                    <a:pt x="13498" y="5500"/>
                  </a:lnTo>
                  <a:lnTo>
                    <a:pt x="13372" y="4945"/>
                  </a:lnTo>
                  <a:lnTo>
                    <a:pt x="13195" y="4441"/>
                  </a:lnTo>
                  <a:lnTo>
                    <a:pt x="12968" y="3936"/>
                  </a:lnTo>
                  <a:lnTo>
                    <a:pt x="12716" y="3482"/>
                  </a:lnTo>
                  <a:lnTo>
                    <a:pt x="12413" y="3028"/>
                  </a:lnTo>
                  <a:lnTo>
                    <a:pt x="12085" y="2624"/>
                  </a:lnTo>
                  <a:lnTo>
                    <a:pt x="11707" y="2246"/>
                  </a:lnTo>
                  <a:lnTo>
                    <a:pt x="11328" y="1892"/>
                  </a:lnTo>
                  <a:lnTo>
                    <a:pt x="10899" y="1565"/>
                  </a:lnTo>
                  <a:lnTo>
                    <a:pt x="10445" y="1262"/>
                  </a:lnTo>
                  <a:lnTo>
                    <a:pt x="9991" y="984"/>
                  </a:lnTo>
                  <a:lnTo>
                    <a:pt x="9512" y="757"/>
                  </a:lnTo>
                  <a:lnTo>
                    <a:pt x="9007" y="555"/>
                  </a:lnTo>
                  <a:lnTo>
                    <a:pt x="8503" y="379"/>
                  </a:lnTo>
                  <a:lnTo>
                    <a:pt x="7973" y="227"/>
                  </a:lnTo>
                  <a:lnTo>
                    <a:pt x="7443" y="126"/>
                  </a:lnTo>
                  <a:lnTo>
                    <a:pt x="6913" y="51"/>
                  </a:lnTo>
                  <a:lnTo>
                    <a:pt x="63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170;p69"/>
            <p:cNvSpPr/>
            <p:nvPr/>
          </p:nvSpPr>
          <p:spPr>
            <a:xfrm>
              <a:off x="7142964" y="1603407"/>
              <a:ext cx="232798" cy="168767"/>
            </a:xfrm>
            <a:custGeom>
              <a:avLst/>
              <a:gdLst/>
              <a:ahLst/>
              <a:cxnLst/>
              <a:rect l="l" t="t" r="r" b="b"/>
              <a:pathLst>
                <a:path w="12565" h="9109" extrusionOk="0">
                  <a:moveTo>
                    <a:pt x="6232" y="1"/>
                  </a:moveTo>
                  <a:lnTo>
                    <a:pt x="5829" y="26"/>
                  </a:lnTo>
                  <a:lnTo>
                    <a:pt x="5450" y="76"/>
                  </a:lnTo>
                  <a:lnTo>
                    <a:pt x="5097" y="152"/>
                  </a:lnTo>
                  <a:lnTo>
                    <a:pt x="4718" y="253"/>
                  </a:lnTo>
                  <a:lnTo>
                    <a:pt x="4390" y="379"/>
                  </a:lnTo>
                  <a:lnTo>
                    <a:pt x="4062" y="505"/>
                  </a:lnTo>
                  <a:lnTo>
                    <a:pt x="3734" y="657"/>
                  </a:lnTo>
                  <a:lnTo>
                    <a:pt x="3432" y="833"/>
                  </a:lnTo>
                  <a:lnTo>
                    <a:pt x="3129" y="1010"/>
                  </a:lnTo>
                  <a:lnTo>
                    <a:pt x="2851" y="1212"/>
                  </a:lnTo>
                  <a:lnTo>
                    <a:pt x="2599" y="1439"/>
                  </a:lnTo>
                  <a:lnTo>
                    <a:pt x="2322" y="1666"/>
                  </a:lnTo>
                  <a:lnTo>
                    <a:pt x="2095" y="1918"/>
                  </a:lnTo>
                  <a:lnTo>
                    <a:pt x="1867" y="2170"/>
                  </a:lnTo>
                  <a:lnTo>
                    <a:pt x="1640" y="2448"/>
                  </a:lnTo>
                  <a:lnTo>
                    <a:pt x="1439" y="2725"/>
                  </a:lnTo>
                  <a:lnTo>
                    <a:pt x="1237" y="3028"/>
                  </a:lnTo>
                  <a:lnTo>
                    <a:pt x="1060" y="3331"/>
                  </a:lnTo>
                  <a:lnTo>
                    <a:pt x="909" y="3634"/>
                  </a:lnTo>
                  <a:lnTo>
                    <a:pt x="757" y="3962"/>
                  </a:lnTo>
                  <a:lnTo>
                    <a:pt x="606" y="4290"/>
                  </a:lnTo>
                  <a:lnTo>
                    <a:pt x="379" y="4971"/>
                  </a:lnTo>
                  <a:lnTo>
                    <a:pt x="202" y="5652"/>
                  </a:lnTo>
                  <a:lnTo>
                    <a:pt x="76" y="6359"/>
                  </a:lnTo>
                  <a:lnTo>
                    <a:pt x="0" y="7065"/>
                  </a:lnTo>
                  <a:lnTo>
                    <a:pt x="0" y="7746"/>
                  </a:lnTo>
                  <a:lnTo>
                    <a:pt x="51" y="8453"/>
                  </a:lnTo>
                  <a:lnTo>
                    <a:pt x="101" y="8781"/>
                  </a:lnTo>
                  <a:lnTo>
                    <a:pt x="152" y="9109"/>
                  </a:lnTo>
                  <a:lnTo>
                    <a:pt x="606" y="8074"/>
                  </a:lnTo>
                  <a:lnTo>
                    <a:pt x="1085" y="7040"/>
                  </a:lnTo>
                  <a:lnTo>
                    <a:pt x="1363" y="6535"/>
                  </a:lnTo>
                  <a:lnTo>
                    <a:pt x="1640" y="6031"/>
                  </a:lnTo>
                  <a:lnTo>
                    <a:pt x="1918" y="5526"/>
                  </a:lnTo>
                  <a:lnTo>
                    <a:pt x="2246" y="5072"/>
                  </a:lnTo>
                  <a:lnTo>
                    <a:pt x="2574" y="4618"/>
                  </a:lnTo>
                  <a:lnTo>
                    <a:pt x="2927" y="4189"/>
                  </a:lnTo>
                  <a:lnTo>
                    <a:pt x="3306" y="3810"/>
                  </a:lnTo>
                  <a:lnTo>
                    <a:pt x="3709" y="3457"/>
                  </a:lnTo>
                  <a:lnTo>
                    <a:pt x="4138" y="3154"/>
                  </a:lnTo>
                  <a:lnTo>
                    <a:pt x="4617" y="2877"/>
                  </a:lnTo>
                  <a:lnTo>
                    <a:pt x="4845" y="2776"/>
                  </a:lnTo>
                  <a:lnTo>
                    <a:pt x="5097" y="2675"/>
                  </a:lnTo>
                  <a:lnTo>
                    <a:pt x="5349" y="2574"/>
                  </a:lnTo>
                  <a:lnTo>
                    <a:pt x="5627" y="2498"/>
                  </a:lnTo>
                  <a:lnTo>
                    <a:pt x="6056" y="2423"/>
                  </a:lnTo>
                  <a:lnTo>
                    <a:pt x="6459" y="2372"/>
                  </a:lnTo>
                  <a:lnTo>
                    <a:pt x="6863" y="2372"/>
                  </a:lnTo>
                  <a:lnTo>
                    <a:pt x="7241" y="2397"/>
                  </a:lnTo>
                  <a:lnTo>
                    <a:pt x="7569" y="2473"/>
                  </a:lnTo>
                  <a:lnTo>
                    <a:pt x="7923" y="2574"/>
                  </a:lnTo>
                  <a:lnTo>
                    <a:pt x="8225" y="2700"/>
                  </a:lnTo>
                  <a:lnTo>
                    <a:pt x="8528" y="2877"/>
                  </a:lnTo>
                  <a:lnTo>
                    <a:pt x="8831" y="3079"/>
                  </a:lnTo>
                  <a:lnTo>
                    <a:pt x="9108" y="3306"/>
                  </a:lnTo>
                  <a:lnTo>
                    <a:pt x="9386" y="3533"/>
                  </a:lnTo>
                  <a:lnTo>
                    <a:pt x="9638" y="3810"/>
                  </a:lnTo>
                  <a:lnTo>
                    <a:pt x="9890" y="4113"/>
                  </a:lnTo>
                  <a:lnTo>
                    <a:pt x="10143" y="4416"/>
                  </a:lnTo>
                  <a:lnTo>
                    <a:pt x="10647" y="5097"/>
                  </a:lnTo>
                  <a:lnTo>
                    <a:pt x="11076" y="5602"/>
                  </a:lnTo>
                  <a:lnTo>
                    <a:pt x="11505" y="6081"/>
                  </a:lnTo>
                  <a:lnTo>
                    <a:pt x="11757" y="6308"/>
                  </a:lnTo>
                  <a:lnTo>
                    <a:pt x="12010" y="6510"/>
                  </a:lnTo>
                  <a:lnTo>
                    <a:pt x="12287" y="6712"/>
                  </a:lnTo>
                  <a:lnTo>
                    <a:pt x="12565" y="6888"/>
                  </a:lnTo>
                  <a:lnTo>
                    <a:pt x="12565" y="6888"/>
                  </a:lnTo>
                  <a:lnTo>
                    <a:pt x="12287" y="6308"/>
                  </a:lnTo>
                  <a:lnTo>
                    <a:pt x="12085" y="5728"/>
                  </a:lnTo>
                  <a:lnTo>
                    <a:pt x="11707" y="4542"/>
                  </a:lnTo>
                  <a:lnTo>
                    <a:pt x="11505" y="3936"/>
                  </a:lnTo>
                  <a:lnTo>
                    <a:pt x="11253" y="3331"/>
                  </a:lnTo>
                  <a:lnTo>
                    <a:pt x="10975" y="2725"/>
                  </a:lnTo>
                  <a:lnTo>
                    <a:pt x="10799" y="2397"/>
                  </a:lnTo>
                  <a:lnTo>
                    <a:pt x="10597" y="2095"/>
                  </a:lnTo>
                  <a:lnTo>
                    <a:pt x="10370" y="1767"/>
                  </a:lnTo>
                  <a:lnTo>
                    <a:pt x="10143" y="1489"/>
                  </a:lnTo>
                  <a:lnTo>
                    <a:pt x="9865" y="1212"/>
                  </a:lnTo>
                  <a:lnTo>
                    <a:pt x="9562" y="985"/>
                  </a:lnTo>
                  <a:lnTo>
                    <a:pt x="9234" y="758"/>
                  </a:lnTo>
                  <a:lnTo>
                    <a:pt x="8907" y="581"/>
                  </a:lnTo>
                  <a:lnTo>
                    <a:pt x="8553" y="404"/>
                  </a:lnTo>
                  <a:lnTo>
                    <a:pt x="8175" y="278"/>
                  </a:lnTo>
                  <a:lnTo>
                    <a:pt x="7796" y="177"/>
                  </a:lnTo>
                  <a:lnTo>
                    <a:pt x="7418" y="76"/>
                  </a:lnTo>
                  <a:lnTo>
                    <a:pt x="7014" y="26"/>
                  </a:lnTo>
                  <a:lnTo>
                    <a:pt x="66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171;p69"/>
            <p:cNvSpPr/>
            <p:nvPr/>
          </p:nvSpPr>
          <p:spPr>
            <a:xfrm>
              <a:off x="7106963" y="1430928"/>
              <a:ext cx="247305" cy="105644"/>
            </a:xfrm>
            <a:custGeom>
              <a:avLst/>
              <a:gdLst/>
              <a:ahLst/>
              <a:cxnLst/>
              <a:rect l="l" t="t" r="r" b="b"/>
              <a:pathLst>
                <a:path w="13348" h="5702" extrusionOk="0">
                  <a:moveTo>
                    <a:pt x="7368" y="0"/>
                  </a:moveTo>
                  <a:lnTo>
                    <a:pt x="6838" y="25"/>
                  </a:lnTo>
                  <a:lnTo>
                    <a:pt x="6308" y="101"/>
                  </a:lnTo>
                  <a:lnTo>
                    <a:pt x="5778" y="202"/>
                  </a:lnTo>
                  <a:lnTo>
                    <a:pt x="5249" y="328"/>
                  </a:lnTo>
                  <a:lnTo>
                    <a:pt x="4744" y="505"/>
                  </a:lnTo>
                  <a:lnTo>
                    <a:pt x="4265" y="681"/>
                  </a:lnTo>
                  <a:lnTo>
                    <a:pt x="3785" y="908"/>
                  </a:lnTo>
                  <a:lnTo>
                    <a:pt x="3306" y="1161"/>
                  </a:lnTo>
                  <a:lnTo>
                    <a:pt x="2852" y="1438"/>
                  </a:lnTo>
                  <a:lnTo>
                    <a:pt x="2448" y="1741"/>
                  </a:lnTo>
                  <a:lnTo>
                    <a:pt x="2044" y="2094"/>
                  </a:lnTo>
                  <a:lnTo>
                    <a:pt x="1666" y="2447"/>
                  </a:lnTo>
                  <a:lnTo>
                    <a:pt x="1313" y="2851"/>
                  </a:lnTo>
                  <a:lnTo>
                    <a:pt x="1010" y="3255"/>
                  </a:lnTo>
                  <a:lnTo>
                    <a:pt x="732" y="3684"/>
                  </a:lnTo>
                  <a:lnTo>
                    <a:pt x="480" y="4163"/>
                  </a:lnTo>
                  <a:lnTo>
                    <a:pt x="278" y="4642"/>
                  </a:lnTo>
                  <a:lnTo>
                    <a:pt x="127" y="5172"/>
                  </a:lnTo>
                  <a:lnTo>
                    <a:pt x="1" y="5702"/>
                  </a:lnTo>
                  <a:lnTo>
                    <a:pt x="808" y="5298"/>
                  </a:lnTo>
                  <a:lnTo>
                    <a:pt x="1641" y="4920"/>
                  </a:lnTo>
                  <a:lnTo>
                    <a:pt x="2448" y="4592"/>
                  </a:lnTo>
                  <a:lnTo>
                    <a:pt x="3255" y="4289"/>
                  </a:lnTo>
                  <a:lnTo>
                    <a:pt x="4063" y="4012"/>
                  </a:lnTo>
                  <a:lnTo>
                    <a:pt x="4845" y="3759"/>
                  </a:lnTo>
                  <a:lnTo>
                    <a:pt x="5652" y="3532"/>
                  </a:lnTo>
                  <a:lnTo>
                    <a:pt x="6485" y="3330"/>
                  </a:lnTo>
                  <a:lnTo>
                    <a:pt x="7292" y="3179"/>
                  </a:lnTo>
                  <a:lnTo>
                    <a:pt x="8125" y="3028"/>
                  </a:lnTo>
                  <a:lnTo>
                    <a:pt x="8957" y="2901"/>
                  </a:lnTo>
                  <a:lnTo>
                    <a:pt x="9790" y="2826"/>
                  </a:lnTo>
                  <a:lnTo>
                    <a:pt x="10648" y="2750"/>
                  </a:lnTo>
                  <a:lnTo>
                    <a:pt x="11531" y="2725"/>
                  </a:lnTo>
                  <a:lnTo>
                    <a:pt x="12439" y="2700"/>
                  </a:lnTo>
                  <a:lnTo>
                    <a:pt x="13347" y="2725"/>
                  </a:lnTo>
                  <a:lnTo>
                    <a:pt x="13347" y="2725"/>
                  </a:lnTo>
                  <a:lnTo>
                    <a:pt x="12994" y="2271"/>
                  </a:lnTo>
                  <a:lnTo>
                    <a:pt x="12641" y="1892"/>
                  </a:lnTo>
                  <a:lnTo>
                    <a:pt x="12237" y="1539"/>
                  </a:lnTo>
                  <a:lnTo>
                    <a:pt x="11833" y="1211"/>
                  </a:lnTo>
                  <a:lnTo>
                    <a:pt x="11379" y="934"/>
                  </a:lnTo>
                  <a:lnTo>
                    <a:pt x="10925" y="681"/>
                  </a:lnTo>
                  <a:lnTo>
                    <a:pt x="10446" y="479"/>
                  </a:lnTo>
                  <a:lnTo>
                    <a:pt x="9966" y="303"/>
                  </a:lnTo>
                  <a:lnTo>
                    <a:pt x="9462" y="177"/>
                  </a:lnTo>
                  <a:lnTo>
                    <a:pt x="8932" y="76"/>
                  </a:lnTo>
                  <a:lnTo>
                    <a:pt x="8427" y="25"/>
                  </a:lnTo>
                  <a:lnTo>
                    <a:pt x="78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172;p69"/>
            <p:cNvSpPr/>
            <p:nvPr/>
          </p:nvSpPr>
          <p:spPr>
            <a:xfrm>
              <a:off x="6871841" y="1649690"/>
              <a:ext cx="1427" cy="1427"/>
            </a:xfrm>
            <a:custGeom>
              <a:avLst/>
              <a:gdLst/>
              <a:ahLst/>
              <a:cxnLst/>
              <a:rect l="l" t="t" r="r" b="b"/>
              <a:pathLst>
                <a:path w="77" h="77" extrusionOk="0">
                  <a:moveTo>
                    <a:pt x="76" y="0"/>
                  </a:moveTo>
                  <a:lnTo>
                    <a:pt x="0" y="76"/>
                  </a:lnTo>
                  <a:lnTo>
                    <a:pt x="0" y="76"/>
                  </a:lnTo>
                  <a:lnTo>
                    <a:pt x="76" y="51"/>
                  </a:lnTo>
                  <a:lnTo>
                    <a:pt x="76" y="0"/>
                  </a:lnTo>
                  <a:close/>
                </a:path>
              </a:pathLst>
            </a:custGeom>
            <a:solidFill>
              <a:srgbClr val="EF9B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173;p69"/>
            <p:cNvSpPr/>
            <p:nvPr/>
          </p:nvSpPr>
          <p:spPr>
            <a:xfrm>
              <a:off x="6871841" y="1649690"/>
              <a:ext cx="1427" cy="1427"/>
            </a:xfrm>
            <a:custGeom>
              <a:avLst/>
              <a:gdLst/>
              <a:ahLst/>
              <a:cxnLst/>
              <a:rect l="l" t="t" r="r" b="b"/>
              <a:pathLst>
                <a:path w="77" h="77" fill="none" extrusionOk="0">
                  <a:moveTo>
                    <a:pt x="76" y="0"/>
                  </a:moveTo>
                  <a:lnTo>
                    <a:pt x="76" y="0"/>
                  </a:lnTo>
                  <a:lnTo>
                    <a:pt x="0" y="76"/>
                  </a:lnTo>
                  <a:lnTo>
                    <a:pt x="0" y="76"/>
                  </a:lnTo>
                  <a:lnTo>
                    <a:pt x="76" y="51"/>
                  </a:lnTo>
                  <a:lnTo>
                    <a:pt x="76" y="51"/>
                  </a:lnTo>
                  <a:lnTo>
                    <a:pt x="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174;p69"/>
            <p:cNvSpPr/>
            <p:nvPr/>
          </p:nvSpPr>
          <p:spPr>
            <a:xfrm>
              <a:off x="6897539" y="2011026"/>
              <a:ext cx="246842" cy="97251"/>
            </a:xfrm>
            <a:custGeom>
              <a:avLst/>
              <a:gdLst/>
              <a:ahLst/>
              <a:cxnLst/>
              <a:rect l="l" t="t" r="r" b="b"/>
              <a:pathLst>
                <a:path w="13323" h="5249" extrusionOk="0">
                  <a:moveTo>
                    <a:pt x="1" y="1"/>
                  </a:moveTo>
                  <a:lnTo>
                    <a:pt x="581" y="833"/>
                  </a:lnTo>
                  <a:lnTo>
                    <a:pt x="909" y="1237"/>
                  </a:lnTo>
                  <a:lnTo>
                    <a:pt x="1237" y="1641"/>
                  </a:lnTo>
                  <a:lnTo>
                    <a:pt x="1590" y="2019"/>
                  </a:lnTo>
                  <a:lnTo>
                    <a:pt x="1944" y="2398"/>
                  </a:lnTo>
                  <a:lnTo>
                    <a:pt x="2322" y="2751"/>
                  </a:lnTo>
                  <a:lnTo>
                    <a:pt x="2726" y="3104"/>
                  </a:lnTo>
                  <a:lnTo>
                    <a:pt x="3129" y="3432"/>
                  </a:lnTo>
                  <a:lnTo>
                    <a:pt x="3558" y="3735"/>
                  </a:lnTo>
                  <a:lnTo>
                    <a:pt x="3987" y="4037"/>
                  </a:lnTo>
                  <a:lnTo>
                    <a:pt x="4467" y="4290"/>
                  </a:lnTo>
                  <a:lnTo>
                    <a:pt x="4946" y="4542"/>
                  </a:lnTo>
                  <a:lnTo>
                    <a:pt x="5451" y="4744"/>
                  </a:lnTo>
                  <a:lnTo>
                    <a:pt x="5955" y="4946"/>
                  </a:lnTo>
                  <a:lnTo>
                    <a:pt x="6485" y="5097"/>
                  </a:lnTo>
                  <a:lnTo>
                    <a:pt x="6863" y="5173"/>
                  </a:lnTo>
                  <a:lnTo>
                    <a:pt x="7242" y="5223"/>
                  </a:lnTo>
                  <a:lnTo>
                    <a:pt x="7595" y="5248"/>
                  </a:lnTo>
                  <a:lnTo>
                    <a:pt x="8352" y="5248"/>
                  </a:lnTo>
                  <a:lnTo>
                    <a:pt x="8730" y="5223"/>
                  </a:lnTo>
                  <a:lnTo>
                    <a:pt x="9109" y="5148"/>
                  </a:lnTo>
                  <a:lnTo>
                    <a:pt x="9462" y="5072"/>
                  </a:lnTo>
                  <a:lnTo>
                    <a:pt x="9840" y="4996"/>
                  </a:lnTo>
                  <a:lnTo>
                    <a:pt x="10194" y="4870"/>
                  </a:lnTo>
                  <a:lnTo>
                    <a:pt x="10522" y="4719"/>
                  </a:lnTo>
                  <a:lnTo>
                    <a:pt x="10875" y="4567"/>
                  </a:lnTo>
                  <a:lnTo>
                    <a:pt x="11127" y="4441"/>
                  </a:lnTo>
                  <a:lnTo>
                    <a:pt x="11354" y="4290"/>
                  </a:lnTo>
                  <a:lnTo>
                    <a:pt x="11581" y="4138"/>
                  </a:lnTo>
                  <a:lnTo>
                    <a:pt x="11808" y="3962"/>
                  </a:lnTo>
                  <a:lnTo>
                    <a:pt x="12010" y="3785"/>
                  </a:lnTo>
                  <a:lnTo>
                    <a:pt x="12212" y="3583"/>
                  </a:lnTo>
                  <a:lnTo>
                    <a:pt x="12414" y="3382"/>
                  </a:lnTo>
                  <a:lnTo>
                    <a:pt x="12565" y="3180"/>
                  </a:lnTo>
                  <a:lnTo>
                    <a:pt x="12742" y="2953"/>
                  </a:lnTo>
                  <a:lnTo>
                    <a:pt x="12868" y="2726"/>
                  </a:lnTo>
                  <a:lnTo>
                    <a:pt x="12994" y="2473"/>
                  </a:lnTo>
                  <a:lnTo>
                    <a:pt x="13120" y="2221"/>
                  </a:lnTo>
                  <a:lnTo>
                    <a:pt x="13196" y="1969"/>
                  </a:lnTo>
                  <a:lnTo>
                    <a:pt x="13272" y="1716"/>
                  </a:lnTo>
                  <a:lnTo>
                    <a:pt x="13297" y="1464"/>
                  </a:lnTo>
                  <a:lnTo>
                    <a:pt x="13322" y="1187"/>
                  </a:lnTo>
                  <a:lnTo>
                    <a:pt x="13196" y="1414"/>
                  </a:lnTo>
                  <a:lnTo>
                    <a:pt x="13045" y="1615"/>
                  </a:lnTo>
                  <a:lnTo>
                    <a:pt x="12742" y="1994"/>
                  </a:lnTo>
                  <a:lnTo>
                    <a:pt x="12389" y="2322"/>
                  </a:lnTo>
                  <a:lnTo>
                    <a:pt x="12010" y="2599"/>
                  </a:lnTo>
                  <a:lnTo>
                    <a:pt x="11632" y="2852"/>
                  </a:lnTo>
                  <a:lnTo>
                    <a:pt x="11228" y="3054"/>
                  </a:lnTo>
                  <a:lnTo>
                    <a:pt x="10799" y="3230"/>
                  </a:lnTo>
                  <a:lnTo>
                    <a:pt x="10370" y="3382"/>
                  </a:lnTo>
                  <a:lnTo>
                    <a:pt x="9891" y="3508"/>
                  </a:lnTo>
                  <a:lnTo>
                    <a:pt x="9386" y="3583"/>
                  </a:lnTo>
                  <a:lnTo>
                    <a:pt x="8882" y="3659"/>
                  </a:lnTo>
                  <a:lnTo>
                    <a:pt x="7999" y="3659"/>
                  </a:lnTo>
                  <a:lnTo>
                    <a:pt x="7620" y="3609"/>
                  </a:lnTo>
                  <a:lnTo>
                    <a:pt x="7242" y="3558"/>
                  </a:lnTo>
                  <a:lnTo>
                    <a:pt x="6889" y="3482"/>
                  </a:lnTo>
                  <a:lnTo>
                    <a:pt x="6434" y="3382"/>
                  </a:lnTo>
                  <a:lnTo>
                    <a:pt x="6006" y="3230"/>
                  </a:lnTo>
                  <a:lnTo>
                    <a:pt x="5577" y="3079"/>
                  </a:lnTo>
                  <a:lnTo>
                    <a:pt x="5148" y="2902"/>
                  </a:lnTo>
                  <a:lnTo>
                    <a:pt x="4719" y="2700"/>
                  </a:lnTo>
                  <a:lnTo>
                    <a:pt x="4290" y="2498"/>
                  </a:lnTo>
                  <a:lnTo>
                    <a:pt x="3457" y="2044"/>
                  </a:lnTo>
                  <a:lnTo>
                    <a:pt x="2625" y="1540"/>
                  </a:lnTo>
                  <a:lnTo>
                    <a:pt x="1767" y="1035"/>
                  </a:lnTo>
                  <a:lnTo>
                    <a:pt x="884" y="505"/>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175;p69"/>
            <p:cNvSpPr/>
            <p:nvPr/>
          </p:nvSpPr>
          <p:spPr>
            <a:xfrm>
              <a:off x="7245332" y="1833397"/>
              <a:ext cx="249640" cy="135103"/>
            </a:xfrm>
            <a:custGeom>
              <a:avLst/>
              <a:gdLst/>
              <a:ahLst/>
              <a:cxnLst/>
              <a:rect l="l" t="t" r="r" b="b"/>
              <a:pathLst>
                <a:path w="13474" h="7292" extrusionOk="0">
                  <a:moveTo>
                    <a:pt x="5551" y="303"/>
                  </a:moveTo>
                  <a:lnTo>
                    <a:pt x="5854" y="329"/>
                  </a:lnTo>
                  <a:lnTo>
                    <a:pt x="6106" y="404"/>
                  </a:lnTo>
                  <a:lnTo>
                    <a:pt x="6207" y="429"/>
                  </a:lnTo>
                  <a:lnTo>
                    <a:pt x="6283" y="505"/>
                  </a:lnTo>
                  <a:lnTo>
                    <a:pt x="6333" y="556"/>
                  </a:lnTo>
                  <a:lnTo>
                    <a:pt x="6384" y="631"/>
                  </a:lnTo>
                  <a:lnTo>
                    <a:pt x="6384" y="707"/>
                  </a:lnTo>
                  <a:lnTo>
                    <a:pt x="6384" y="783"/>
                  </a:lnTo>
                  <a:lnTo>
                    <a:pt x="6333" y="959"/>
                  </a:lnTo>
                  <a:lnTo>
                    <a:pt x="6207" y="1136"/>
                  </a:lnTo>
                  <a:lnTo>
                    <a:pt x="6031" y="1287"/>
                  </a:lnTo>
                  <a:lnTo>
                    <a:pt x="5804" y="1464"/>
                  </a:lnTo>
                  <a:lnTo>
                    <a:pt x="5526" y="1615"/>
                  </a:lnTo>
                  <a:lnTo>
                    <a:pt x="5198" y="1767"/>
                  </a:lnTo>
                  <a:lnTo>
                    <a:pt x="4870" y="1893"/>
                  </a:lnTo>
                  <a:lnTo>
                    <a:pt x="4542" y="1994"/>
                  </a:lnTo>
                  <a:lnTo>
                    <a:pt x="4265" y="2044"/>
                  </a:lnTo>
                  <a:lnTo>
                    <a:pt x="3962" y="2095"/>
                  </a:lnTo>
                  <a:lnTo>
                    <a:pt x="3709" y="2095"/>
                  </a:lnTo>
                  <a:lnTo>
                    <a:pt x="3407" y="2069"/>
                  </a:lnTo>
                  <a:lnTo>
                    <a:pt x="3154" y="2019"/>
                  </a:lnTo>
                  <a:lnTo>
                    <a:pt x="3079" y="1968"/>
                  </a:lnTo>
                  <a:lnTo>
                    <a:pt x="2978" y="1918"/>
                  </a:lnTo>
                  <a:lnTo>
                    <a:pt x="2927" y="1842"/>
                  </a:lnTo>
                  <a:lnTo>
                    <a:pt x="2902" y="1767"/>
                  </a:lnTo>
                  <a:lnTo>
                    <a:pt x="2877" y="1691"/>
                  </a:lnTo>
                  <a:lnTo>
                    <a:pt x="2877" y="1615"/>
                  </a:lnTo>
                  <a:lnTo>
                    <a:pt x="2953" y="1439"/>
                  </a:lnTo>
                  <a:lnTo>
                    <a:pt x="3054" y="1287"/>
                  </a:lnTo>
                  <a:lnTo>
                    <a:pt x="3255" y="1111"/>
                  </a:lnTo>
                  <a:lnTo>
                    <a:pt x="3482" y="934"/>
                  </a:lnTo>
                  <a:lnTo>
                    <a:pt x="3760" y="783"/>
                  </a:lnTo>
                  <a:lnTo>
                    <a:pt x="4063" y="631"/>
                  </a:lnTo>
                  <a:lnTo>
                    <a:pt x="4416" y="505"/>
                  </a:lnTo>
                  <a:lnTo>
                    <a:pt x="4719" y="429"/>
                  </a:lnTo>
                  <a:lnTo>
                    <a:pt x="5021" y="354"/>
                  </a:lnTo>
                  <a:lnTo>
                    <a:pt x="5299" y="329"/>
                  </a:lnTo>
                  <a:lnTo>
                    <a:pt x="5551" y="303"/>
                  </a:lnTo>
                  <a:close/>
                  <a:moveTo>
                    <a:pt x="2574" y="2372"/>
                  </a:moveTo>
                  <a:lnTo>
                    <a:pt x="2675" y="2397"/>
                  </a:lnTo>
                  <a:lnTo>
                    <a:pt x="2751" y="2448"/>
                  </a:lnTo>
                  <a:lnTo>
                    <a:pt x="2826" y="2524"/>
                  </a:lnTo>
                  <a:lnTo>
                    <a:pt x="2902" y="2599"/>
                  </a:lnTo>
                  <a:lnTo>
                    <a:pt x="2927" y="2700"/>
                  </a:lnTo>
                  <a:lnTo>
                    <a:pt x="2978" y="2776"/>
                  </a:lnTo>
                  <a:lnTo>
                    <a:pt x="2978" y="2902"/>
                  </a:lnTo>
                  <a:lnTo>
                    <a:pt x="2953" y="3003"/>
                  </a:lnTo>
                  <a:lnTo>
                    <a:pt x="2927" y="3079"/>
                  </a:lnTo>
                  <a:lnTo>
                    <a:pt x="2902" y="3154"/>
                  </a:lnTo>
                  <a:lnTo>
                    <a:pt x="2776" y="3306"/>
                  </a:lnTo>
                  <a:lnTo>
                    <a:pt x="2625" y="3381"/>
                  </a:lnTo>
                  <a:lnTo>
                    <a:pt x="2549" y="3407"/>
                  </a:lnTo>
                  <a:lnTo>
                    <a:pt x="2347" y="3407"/>
                  </a:lnTo>
                  <a:lnTo>
                    <a:pt x="2246" y="3356"/>
                  </a:lnTo>
                  <a:lnTo>
                    <a:pt x="2145" y="3306"/>
                  </a:lnTo>
                  <a:lnTo>
                    <a:pt x="2070" y="3255"/>
                  </a:lnTo>
                  <a:lnTo>
                    <a:pt x="2019" y="3179"/>
                  </a:lnTo>
                  <a:lnTo>
                    <a:pt x="1969" y="3079"/>
                  </a:lnTo>
                  <a:lnTo>
                    <a:pt x="1943" y="2978"/>
                  </a:lnTo>
                  <a:lnTo>
                    <a:pt x="1918" y="2877"/>
                  </a:lnTo>
                  <a:lnTo>
                    <a:pt x="1943" y="2776"/>
                  </a:lnTo>
                  <a:lnTo>
                    <a:pt x="1969" y="2675"/>
                  </a:lnTo>
                  <a:lnTo>
                    <a:pt x="2019" y="2599"/>
                  </a:lnTo>
                  <a:lnTo>
                    <a:pt x="2120" y="2473"/>
                  </a:lnTo>
                  <a:lnTo>
                    <a:pt x="2271" y="2397"/>
                  </a:lnTo>
                  <a:lnTo>
                    <a:pt x="2372" y="2372"/>
                  </a:lnTo>
                  <a:close/>
                  <a:moveTo>
                    <a:pt x="6687" y="1"/>
                  </a:moveTo>
                  <a:lnTo>
                    <a:pt x="5980" y="26"/>
                  </a:lnTo>
                  <a:lnTo>
                    <a:pt x="5324" y="76"/>
                  </a:lnTo>
                  <a:lnTo>
                    <a:pt x="4668" y="177"/>
                  </a:lnTo>
                  <a:lnTo>
                    <a:pt x="4063" y="329"/>
                  </a:lnTo>
                  <a:lnTo>
                    <a:pt x="3482" y="480"/>
                  </a:lnTo>
                  <a:lnTo>
                    <a:pt x="2927" y="682"/>
                  </a:lnTo>
                  <a:lnTo>
                    <a:pt x="2398" y="884"/>
                  </a:lnTo>
                  <a:lnTo>
                    <a:pt x="1918" y="1136"/>
                  </a:lnTo>
                  <a:lnTo>
                    <a:pt x="1489" y="1388"/>
                  </a:lnTo>
                  <a:lnTo>
                    <a:pt x="1111" y="1691"/>
                  </a:lnTo>
                  <a:lnTo>
                    <a:pt x="783" y="1994"/>
                  </a:lnTo>
                  <a:lnTo>
                    <a:pt x="505" y="2296"/>
                  </a:lnTo>
                  <a:lnTo>
                    <a:pt x="278" y="2650"/>
                  </a:lnTo>
                  <a:lnTo>
                    <a:pt x="203" y="2826"/>
                  </a:lnTo>
                  <a:lnTo>
                    <a:pt x="127" y="3003"/>
                  </a:lnTo>
                  <a:lnTo>
                    <a:pt x="76" y="3179"/>
                  </a:lnTo>
                  <a:lnTo>
                    <a:pt x="26" y="3356"/>
                  </a:lnTo>
                  <a:lnTo>
                    <a:pt x="1" y="3558"/>
                  </a:lnTo>
                  <a:lnTo>
                    <a:pt x="1" y="3735"/>
                  </a:lnTo>
                  <a:lnTo>
                    <a:pt x="1" y="3911"/>
                  </a:lnTo>
                  <a:lnTo>
                    <a:pt x="26" y="4088"/>
                  </a:lnTo>
                  <a:lnTo>
                    <a:pt x="76" y="4290"/>
                  </a:lnTo>
                  <a:lnTo>
                    <a:pt x="127" y="4466"/>
                  </a:lnTo>
                  <a:lnTo>
                    <a:pt x="304" y="4794"/>
                  </a:lnTo>
                  <a:lnTo>
                    <a:pt x="531" y="5122"/>
                  </a:lnTo>
                  <a:lnTo>
                    <a:pt x="808" y="5425"/>
                  </a:lnTo>
                  <a:lnTo>
                    <a:pt x="1136" y="5728"/>
                  </a:lnTo>
                  <a:lnTo>
                    <a:pt x="1515" y="6005"/>
                  </a:lnTo>
                  <a:lnTo>
                    <a:pt x="1943" y="6257"/>
                  </a:lnTo>
                  <a:lnTo>
                    <a:pt x="2423" y="6485"/>
                  </a:lnTo>
                  <a:lnTo>
                    <a:pt x="2927" y="6686"/>
                  </a:lnTo>
                  <a:lnTo>
                    <a:pt x="3457" y="6863"/>
                  </a:lnTo>
                  <a:lnTo>
                    <a:pt x="4037" y="7014"/>
                  </a:lnTo>
                  <a:lnTo>
                    <a:pt x="4643" y="7115"/>
                  </a:lnTo>
                  <a:lnTo>
                    <a:pt x="5274" y="7216"/>
                  </a:lnTo>
                  <a:lnTo>
                    <a:pt x="5930" y="7267"/>
                  </a:lnTo>
                  <a:lnTo>
                    <a:pt x="6611" y="7292"/>
                  </a:lnTo>
                  <a:lnTo>
                    <a:pt x="6788" y="7267"/>
                  </a:lnTo>
                  <a:lnTo>
                    <a:pt x="7469" y="7241"/>
                  </a:lnTo>
                  <a:lnTo>
                    <a:pt x="8150" y="7191"/>
                  </a:lnTo>
                  <a:lnTo>
                    <a:pt x="8781" y="7090"/>
                  </a:lnTo>
                  <a:lnTo>
                    <a:pt x="9411" y="6964"/>
                  </a:lnTo>
                  <a:lnTo>
                    <a:pt x="9992" y="6787"/>
                  </a:lnTo>
                  <a:lnTo>
                    <a:pt x="10547" y="6611"/>
                  </a:lnTo>
                  <a:lnTo>
                    <a:pt x="11051" y="6384"/>
                  </a:lnTo>
                  <a:lnTo>
                    <a:pt x="11531" y="6131"/>
                  </a:lnTo>
                  <a:lnTo>
                    <a:pt x="11960" y="5879"/>
                  </a:lnTo>
                  <a:lnTo>
                    <a:pt x="12338" y="5602"/>
                  </a:lnTo>
                  <a:lnTo>
                    <a:pt x="12691" y="5274"/>
                  </a:lnTo>
                  <a:lnTo>
                    <a:pt x="12969" y="4971"/>
                  </a:lnTo>
                  <a:lnTo>
                    <a:pt x="13171" y="4618"/>
                  </a:lnTo>
                  <a:lnTo>
                    <a:pt x="13272" y="4441"/>
                  </a:lnTo>
                  <a:lnTo>
                    <a:pt x="13347" y="4264"/>
                  </a:lnTo>
                  <a:lnTo>
                    <a:pt x="13398" y="4088"/>
                  </a:lnTo>
                  <a:lnTo>
                    <a:pt x="13448" y="3911"/>
                  </a:lnTo>
                  <a:lnTo>
                    <a:pt x="13473" y="3735"/>
                  </a:lnTo>
                  <a:lnTo>
                    <a:pt x="13473" y="3533"/>
                  </a:lnTo>
                  <a:lnTo>
                    <a:pt x="13448" y="3356"/>
                  </a:lnTo>
                  <a:lnTo>
                    <a:pt x="13423" y="3179"/>
                  </a:lnTo>
                  <a:lnTo>
                    <a:pt x="13398" y="3003"/>
                  </a:lnTo>
                  <a:lnTo>
                    <a:pt x="13322" y="2826"/>
                  </a:lnTo>
                  <a:lnTo>
                    <a:pt x="13171" y="2473"/>
                  </a:lnTo>
                  <a:lnTo>
                    <a:pt x="12944" y="2145"/>
                  </a:lnTo>
                  <a:lnTo>
                    <a:pt x="12666" y="1842"/>
                  </a:lnTo>
                  <a:lnTo>
                    <a:pt x="12313" y="1540"/>
                  </a:lnTo>
                  <a:lnTo>
                    <a:pt x="11934" y="1262"/>
                  </a:lnTo>
                  <a:lnTo>
                    <a:pt x="11531" y="1010"/>
                  </a:lnTo>
                  <a:lnTo>
                    <a:pt x="11051" y="783"/>
                  </a:lnTo>
                  <a:lnTo>
                    <a:pt x="10547" y="581"/>
                  </a:lnTo>
                  <a:lnTo>
                    <a:pt x="9992" y="404"/>
                  </a:lnTo>
                  <a:lnTo>
                    <a:pt x="9437" y="278"/>
                  </a:lnTo>
                  <a:lnTo>
                    <a:pt x="8831" y="152"/>
                  </a:lnTo>
                  <a:lnTo>
                    <a:pt x="8200" y="51"/>
                  </a:lnTo>
                  <a:lnTo>
                    <a:pt x="7544" y="1"/>
                  </a:lnTo>
                  <a:close/>
                </a:path>
              </a:pathLst>
            </a:custGeom>
            <a:solidFill>
              <a:srgbClr val="FF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176;p69"/>
            <p:cNvSpPr/>
            <p:nvPr/>
          </p:nvSpPr>
          <p:spPr>
            <a:xfrm>
              <a:off x="7245332" y="1833397"/>
              <a:ext cx="249640" cy="135103"/>
            </a:xfrm>
            <a:custGeom>
              <a:avLst/>
              <a:gdLst/>
              <a:ahLst/>
              <a:cxnLst/>
              <a:rect l="l" t="t" r="r" b="b"/>
              <a:pathLst>
                <a:path w="13474" h="7292" fill="none" extrusionOk="0">
                  <a:moveTo>
                    <a:pt x="6863" y="1"/>
                  </a:moveTo>
                  <a:lnTo>
                    <a:pt x="6863" y="1"/>
                  </a:lnTo>
                  <a:lnTo>
                    <a:pt x="6687" y="1"/>
                  </a:lnTo>
                  <a:lnTo>
                    <a:pt x="6687" y="1"/>
                  </a:lnTo>
                  <a:lnTo>
                    <a:pt x="5980" y="26"/>
                  </a:lnTo>
                  <a:lnTo>
                    <a:pt x="5324" y="76"/>
                  </a:lnTo>
                  <a:lnTo>
                    <a:pt x="4668" y="177"/>
                  </a:lnTo>
                  <a:lnTo>
                    <a:pt x="4063" y="329"/>
                  </a:lnTo>
                  <a:lnTo>
                    <a:pt x="3482" y="480"/>
                  </a:lnTo>
                  <a:lnTo>
                    <a:pt x="2927" y="682"/>
                  </a:lnTo>
                  <a:lnTo>
                    <a:pt x="2398" y="884"/>
                  </a:lnTo>
                  <a:lnTo>
                    <a:pt x="1918" y="1136"/>
                  </a:lnTo>
                  <a:lnTo>
                    <a:pt x="1489" y="1388"/>
                  </a:lnTo>
                  <a:lnTo>
                    <a:pt x="1111" y="1691"/>
                  </a:lnTo>
                  <a:lnTo>
                    <a:pt x="783" y="1994"/>
                  </a:lnTo>
                  <a:lnTo>
                    <a:pt x="505" y="2296"/>
                  </a:lnTo>
                  <a:lnTo>
                    <a:pt x="278" y="2650"/>
                  </a:lnTo>
                  <a:lnTo>
                    <a:pt x="203" y="2826"/>
                  </a:lnTo>
                  <a:lnTo>
                    <a:pt x="127" y="3003"/>
                  </a:lnTo>
                  <a:lnTo>
                    <a:pt x="76" y="3179"/>
                  </a:lnTo>
                  <a:lnTo>
                    <a:pt x="26" y="3356"/>
                  </a:lnTo>
                  <a:lnTo>
                    <a:pt x="1" y="3558"/>
                  </a:lnTo>
                  <a:lnTo>
                    <a:pt x="1" y="3735"/>
                  </a:lnTo>
                  <a:lnTo>
                    <a:pt x="1" y="3735"/>
                  </a:lnTo>
                  <a:lnTo>
                    <a:pt x="1" y="3911"/>
                  </a:lnTo>
                  <a:lnTo>
                    <a:pt x="26" y="4088"/>
                  </a:lnTo>
                  <a:lnTo>
                    <a:pt x="76" y="4290"/>
                  </a:lnTo>
                  <a:lnTo>
                    <a:pt x="127" y="4466"/>
                  </a:lnTo>
                  <a:lnTo>
                    <a:pt x="304" y="4794"/>
                  </a:lnTo>
                  <a:lnTo>
                    <a:pt x="531" y="5122"/>
                  </a:lnTo>
                  <a:lnTo>
                    <a:pt x="808" y="5425"/>
                  </a:lnTo>
                  <a:lnTo>
                    <a:pt x="1136" y="5728"/>
                  </a:lnTo>
                  <a:lnTo>
                    <a:pt x="1515" y="6005"/>
                  </a:lnTo>
                  <a:lnTo>
                    <a:pt x="1943" y="6257"/>
                  </a:lnTo>
                  <a:lnTo>
                    <a:pt x="2423" y="6485"/>
                  </a:lnTo>
                  <a:lnTo>
                    <a:pt x="2927" y="6686"/>
                  </a:lnTo>
                  <a:lnTo>
                    <a:pt x="3457" y="6863"/>
                  </a:lnTo>
                  <a:lnTo>
                    <a:pt x="4037" y="7014"/>
                  </a:lnTo>
                  <a:lnTo>
                    <a:pt x="4643" y="7115"/>
                  </a:lnTo>
                  <a:lnTo>
                    <a:pt x="5274" y="7216"/>
                  </a:lnTo>
                  <a:lnTo>
                    <a:pt x="5930" y="7267"/>
                  </a:lnTo>
                  <a:lnTo>
                    <a:pt x="6611" y="7292"/>
                  </a:lnTo>
                  <a:lnTo>
                    <a:pt x="6611" y="7292"/>
                  </a:lnTo>
                  <a:lnTo>
                    <a:pt x="6788" y="7267"/>
                  </a:lnTo>
                  <a:lnTo>
                    <a:pt x="6788" y="7267"/>
                  </a:lnTo>
                  <a:lnTo>
                    <a:pt x="7469" y="7241"/>
                  </a:lnTo>
                  <a:lnTo>
                    <a:pt x="8150" y="7191"/>
                  </a:lnTo>
                  <a:lnTo>
                    <a:pt x="8781" y="7090"/>
                  </a:lnTo>
                  <a:lnTo>
                    <a:pt x="9411" y="6964"/>
                  </a:lnTo>
                  <a:lnTo>
                    <a:pt x="9992" y="6787"/>
                  </a:lnTo>
                  <a:lnTo>
                    <a:pt x="10547" y="6611"/>
                  </a:lnTo>
                  <a:lnTo>
                    <a:pt x="11051" y="6384"/>
                  </a:lnTo>
                  <a:lnTo>
                    <a:pt x="11531" y="6131"/>
                  </a:lnTo>
                  <a:lnTo>
                    <a:pt x="11960" y="5879"/>
                  </a:lnTo>
                  <a:lnTo>
                    <a:pt x="12338" y="5602"/>
                  </a:lnTo>
                  <a:lnTo>
                    <a:pt x="12691" y="5274"/>
                  </a:lnTo>
                  <a:lnTo>
                    <a:pt x="12969" y="4971"/>
                  </a:lnTo>
                  <a:lnTo>
                    <a:pt x="13171" y="4618"/>
                  </a:lnTo>
                  <a:lnTo>
                    <a:pt x="13272" y="4441"/>
                  </a:lnTo>
                  <a:lnTo>
                    <a:pt x="13347" y="4264"/>
                  </a:lnTo>
                  <a:lnTo>
                    <a:pt x="13398" y="4088"/>
                  </a:lnTo>
                  <a:lnTo>
                    <a:pt x="13448" y="3911"/>
                  </a:lnTo>
                  <a:lnTo>
                    <a:pt x="13473" y="3735"/>
                  </a:lnTo>
                  <a:lnTo>
                    <a:pt x="13473" y="3533"/>
                  </a:lnTo>
                  <a:lnTo>
                    <a:pt x="13473" y="3533"/>
                  </a:lnTo>
                  <a:lnTo>
                    <a:pt x="13448" y="3356"/>
                  </a:lnTo>
                  <a:lnTo>
                    <a:pt x="13423" y="3179"/>
                  </a:lnTo>
                  <a:lnTo>
                    <a:pt x="13398" y="3003"/>
                  </a:lnTo>
                  <a:lnTo>
                    <a:pt x="13322" y="2826"/>
                  </a:lnTo>
                  <a:lnTo>
                    <a:pt x="13171" y="2473"/>
                  </a:lnTo>
                  <a:lnTo>
                    <a:pt x="12944" y="2145"/>
                  </a:lnTo>
                  <a:lnTo>
                    <a:pt x="12666" y="1842"/>
                  </a:lnTo>
                  <a:lnTo>
                    <a:pt x="12313" y="1540"/>
                  </a:lnTo>
                  <a:lnTo>
                    <a:pt x="11934" y="1262"/>
                  </a:lnTo>
                  <a:lnTo>
                    <a:pt x="11531" y="1010"/>
                  </a:lnTo>
                  <a:lnTo>
                    <a:pt x="11051" y="783"/>
                  </a:lnTo>
                  <a:lnTo>
                    <a:pt x="10547" y="581"/>
                  </a:lnTo>
                  <a:lnTo>
                    <a:pt x="9992" y="404"/>
                  </a:lnTo>
                  <a:lnTo>
                    <a:pt x="9437" y="278"/>
                  </a:lnTo>
                  <a:lnTo>
                    <a:pt x="8831" y="152"/>
                  </a:lnTo>
                  <a:lnTo>
                    <a:pt x="8200" y="51"/>
                  </a:lnTo>
                  <a:lnTo>
                    <a:pt x="7544" y="1"/>
                  </a:lnTo>
                  <a:lnTo>
                    <a:pt x="68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177;p69"/>
            <p:cNvSpPr/>
            <p:nvPr/>
          </p:nvSpPr>
          <p:spPr>
            <a:xfrm>
              <a:off x="6570795" y="1855371"/>
              <a:ext cx="249640" cy="135103"/>
            </a:xfrm>
            <a:custGeom>
              <a:avLst/>
              <a:gdLst/>
              <a:ahLst/>
              <a:cxnLst/>
              <a:rect l="l" t="t" r="r" b="b"/>
              <a:pathLst>
                <a:path w="13474" h="7292" extrusionOk="0">
                  <a:moveTo>
                    <a:pt x="5551" y="328"/>
                  </a:moveTo>
                  <a:lnTo>
                    <a:pt x="5854" y="354"/>
                  </a:lnTo>
                  <a:lnTo>
                    <a:pt x="6106" y="404"/>
                  </a:lnTo>
                  <a:lnTo>
                    <a:pt x="6182" y="454"/>
                  </a:lnTo>
                  <a:lnTo>
                    <a:pt x="6283" y="505"/>
                  </a:lnTo>
                  <a:lnTo>
                    <a:pt x="6333" y="581"/>
                  </a:lnTo>
                  <a:lnTo>
                    <a:pt x="6358" y="656"/>
                  </a:lnTo>
                  <a:lnTo>
                    <a:pt x="6384" y="732"/>
                  </a:lnTo>
                  <a:lnTo>
                    <a:pt x="6384" y="808"/>
                  </a:lnTo>
                  <a:lnTo>
                    <a:pt x="6308" y="959"/>
                  </a:lnTo>
                  <a:lnTo>
                    <a:pt x="6207" y="1136"/>
                  </a:lnTo>
                  <a:lnTo>
                    <a:pt x="6030" y="1312"/>
                  </a:lnTo>
                  <a:lnTo>
                    <a:pt x="5778" y="1489"/>
                  </a:lnTo>
                  <a:lnTo>
                    <a:pt x="5501" y="1640"/>
                  </a:lnTo>
                  <a:lnTo>
                    <a:pt x="5198" y="1792"/>
                  </a:lnTo>
                  <a:lnTo>
                    <a:pt x="4845" y="1918"/>
                  </a:lnTo>
                  <a:lnTo>
                    <a:pt x="4542" y="1993"/>
                  </a:lnTo>
                  <a:lnTo>
                    <a:pt x="4239" y="2069"/>
                  </a:lnTo>
                  <a:lnTo>
                    <a:pt x="3962" y="2094"/>
                  </a:lnTo>
                  <a:lnTo>
                    <a:pt x="3709" y="2120"/>
                  </a:lnTo>
                  <a:lnTo>
                    <a:pt x="3406" y="2094"/>
                  </a:lnTo>
                  <a:lnTo>
                    <a:pt x="3154" y="2019"/>
                  </a:lnTo>
                  <a:lnTo>
                    <a:pt x="3053" y="1968"/>
                  </a:lnTo>
                  <a:lnTo>
                    <a:pt x="2978" y="1918"/>
                  </a:lnTo>
                  <a:lnTo>
                    <a:pt x="2927" y="1842"/>
                  </a:lnTo>
                  <a:lnTo>
                    <a:pt x="2877" y="1766"/>
                  </a:lnTo>
                  <a:lnTo>
                    <a:pt x="2877" y="1691"/>
                  </a:lnTo>
                  <a:lnTo>
                    <a:pt x="2877" y="1615"/>
                  </a:lnTo>
                  <a:lnTo>
                    <a:pt x="2927" y="1464"/>
                  </a:lnTo>
                  <a:lnTo>
                    <a:pt x="3053" y="1287"/>
                  </a:lnTo>
                  <a:lnTo>
                    <a:pt x="3230" y="1110"/>
                  </a:lnTo>
                  <a:lnTo>
                    <a:pt x="3457" y="959"/>
                  </a:lnTo>
                  <a:lnTo>
                    <a:pt x="3734" y="782"/>
                  </a:lnTo>
                  <a:lnTo>
                    <a:pt x="4062" y="656"/>
                  </a:lnTo>
                  <a:lnTo>
                    <a:pt x="4416" y="530"/>
                  </a:lnTo>
                  <a:lnTo>
                    <a:pt x="4718" y="429"/>
                  </a:lnTo>
                  <a:lnTo>
                    <a:pt x="4996" y="379"/>
                  </a:lnTo>
                  <a:lnTo>
                    <a:pt x="5299" y="328"/>
                  </a:lnTo>
                  <a:close/>
                  <a:moveTo>
                    <a:pt x="2448" y="2372"/>
                  </a:moveTo>
                  <a:lnTo>
                    <a:pt x="2549" y="2397"/>
                  </a:lnTo>
                  <a:lnTo>
                    <a:pt x="2650" y="2422"/>
                  </a:lnTo>
                  <a:lnTo>
                    <a:pt x="2751" y="2473"/>
                  </a:lnTo>
                  <a:lnTo>
                    <a:pt x="2826" y="2549"/>
                  </a:lnTo>
                  <a:lnTo>
                    <a:pt x="2877" y="2624"/>
                  </a:lnTo>
                  <a:lnTo>
                    <a:pt x="2927" y="2700"/>
                  </a:lnTo>
                  <a:lnTo>
                    <a:pt x="2952" y="2801"/>
                  </a:lnTo>
                  <a:lnTo>
                    <a:pt x="2978" y="2902"/>
                  </a:lnTo>
                  <a:lnTo>
                    <a:pt x="2952" y="3003"/>
                  </a:lnTo>
                  <a:lnTo>
                    <a:pt x="2927" y="3104"/>
                  </a:lnTo>
                  <a:lnTo>
                    <a:pt x="2902" y="3179"/>
                  </a:lnTo>
                  <a:lnTo>
                    <a:pt x="2776" y="3305"/>
                  </a:lnTo>
                  <a:lnTo>
                    <a:pt x="2624" y="3381"/>
                  </a:lnTo>
                  <a:lnTo>
                    <a:pt x="2523" y="3406"/>
                  </a:lnTo>
                  <a:lnTo>
                    <a:pt x="2448" y="3432"/>
                  </a:lnTo>
                  <a:lnTo>
                    <a:pt x="2347" y="3406"/>
                  </a:lnTo>
                  <a:lnTo>
                    <a:pt x="2246" y="3381"/>
                  </a:lnTo>
                  <a:lnTo>
                    <a:pt x="2145" y="3331"/>
                  </a:lnTo>
                  <a:lnTo>
                    <a:pt x="2069" y="3255"/>
                  </a:lnTo>
                  <a:lnTo>
                    <a:pt x="2019" y="3179"/>
                  </a:lnTo>
                  <a:lnTo>
                    <a:pt x="1968" y="3104"/>
                  </a:lnTo>
                  <a:lnTo>
                    <a:pt x="1943" y="3003"/>
                  </a:lnTo>
                  <a:lnTo>
                    <a:pt x="1918" y="2902"/>
                  </a:lnTo>
                  <a:lnTo>
                    <a:pt x="1943" y="2801"/>
                  </a:lnTo>
                  <a:lnTo>
                    <a:pt x="1968" y="2700"/>
                  </a:lnTo>
                  <a:lnTo>
                    <a:pt x="1994" y="2624"/>
                  </a:lnTo>
                  <a:lnTo>
                    <a:pt x="2120" y="2498"/>
                  </a:lnTo>
                  <a:lnTo>
                    <a:pt x="2271" y="2397"/>
                  </a:lnTo>
                  <a:lnTo>
                    <a:pt x="2347" y="2372"/>
                  </a:lnTo>
                  <a:close/>
                  <a:moveTo>
                    <a:pt x="6661" y="0"/>
                  </a:moveTo>
                  <a:lnTo>
                    <a:pt x="5980" y="26"/>
                  </a:lnTo>
                  <a:lnTo>
                    <a:pt x="5324" y="101"/>
                  </a:lnTo>
                  <a:lnTo>
                    <a:pt x="4668" y="202"/>
                  </a:lnTo>
                  <a:lnTo>
                    <a:pt x="4062" y="328"/>
                  </a:lnTo>
                  <a:lnTo>
                    <a:pt x="3457" y="480"/>
                  </a:lnTo>
                  <a:lnTo>
                    <a:pt x="2927" y="682"/>
                  </a:lnTo>
                  <a:lnTo>
                    <a:pt x="2397" y="909"/>
                  </a:lnTo>
                  <a:lnTo>
                    <a:pt x="1918" y="1136"/>
                  </a:lnTo>
                  <a:lnTo>
                    <a:pt x="1489" y="1413"/>
                  </a:lnTo>
                  <a:lnTo>
                    <a:pt x="1111" y="1691"/>
                  </a:lnTo>
                  <a:lnTo>
                    <a:pt x="783" y="1993"/>
                  </a:lnTo>
                  <a:lnTo>
                    <a:pt x="505" y="2321"/>
                  </a:lnTo>
                  <a:lnTo>
                    <a:pt x="278" y="2649"/>
                  </a:lnTo>
                  <a:lnTo>
                    <a:pt x="177" y="2826"/>
                  </a:lnTo>
                  <a:lnTo>
                    <a:pt x="127" y="3003"/>
                  </a:lnTo>
                  <a:lnTo>
                    <a:pt x="51" y="3179"/>
                  </a:lnTo>
                  <a:lnTo>
                    <a:pt x="26" y="3381"/>
                  </a:lnTo>
                  <a:lnTo>
                    <a:pt x="0" y="3558"/>
                  </a:lnTo>
                  <a:lnTo>
                    <a:pt x="0" y="3760"/>
                  </a:lnTo>
                  <a:lnTo>
                    <a:pt x="0" y="3936"/>
                  </a:lnTo>
                  <a:lnTo>
                    <a:pt x="26" y="4113"/>
                  </a:lnTo>
                  <a:lnTo>
                    <a:pt x="76" y="4289"/>
                  </a:lnTo>
                  <a:lnTo>
                    <a:pt x="127" y="4466"/>
                  </a:lnTo>
                  <a:lnTo>
                    <a:pt x="303" y="4819"/>
                  </a:lnTo>
                  <a:lnTo>
                    <a:pt x="530" y="5147"/>
                  </a:lnTo>
                  <a:lnTo>
                    <a:pt x="808" y="5450"/>
                  </a:lnTo>
                  <a:lnTo>
                    <a:pt x="1136" y="5727"/>
                  </a:lnTo>
                  <a:lnTo>
                    <a:pt x="1514" y="6005"/>
                  </a:lnTo>
                  <a:lnTo>
                    <a:pt x="1943" y="6257"/>
                  </a:lnTo>
                  <a:lnTo>
                    <a:pt x="2397" y="6484"/>
                  </a:lnTo>
                  <a:lnTo>
                    <a:pt x="2902" y="6686"/>
                  </a:lnTo>
                  <a:lnTo>
                    <a:pt x="3457" y="6863"/>
                  </a:lnTo>
                  <a:lnTo>
                    <a:pt x="4037" y="7014"/>
                  </a:lnTo>
                  <a:lnTo>
                    <a:pt x="4643" y="7140"/>
                  </a:lnTo>
                  <a:lnTo>
                    <a:pt x="5273" y="7216"/>
                  </a:lnTo>
                  <a:lnTo>
                    <a:pt x="5929" y="7266"/>
                  </a:lnTo>
                  <a:lnTo>
                    <a:pt x="6585" y="7292"/>
                  </a:lnTo>
                  <a:lnTo>
                    <a:pt x="6787" y="7292"/>
                  </a:lnTo>
                  <a:lnTo>
                    <a:pt x="7468" y="7266"/>
                  </a:lnTo>
                  <a:lnTo>
                    <a:pt x="8124" y="7191"/>
                  </a:lnTo>
                  <a:lnTo>
                    <a:pt x="8780" y="7090"/>
                  </a:lnTo>
                  <a:lnTo>
                    <a:pt x="9386" y="6964"/>
                  </a:lnTo>
                  <a:lnTo>
                    <a:pt x="9991" y="6812"/>
                  </a:lnTo>
                  <a:lnTo>
                    <a:pt x="10546" y="6610"/>
                  </a:lnTo>
                  <a:lnTo>
                    <a:pt x="11051" y="6409"/>
                  </a:lnTo>
                  <a:lnTo>
                    <a:pt x="11530" y="6156"/>
                  </a:lnTo>
                  <a:lnTo>
                    <a:pt x="11959" y="5879"/>
                  </a:lnTo>
                  <a:lnTo>
                    <a:pt x="12338" y="5601"/>
                  </a:lnTo>
                  <a:lnTo>
                    <a:pt x="12666" y="5299"/>
                  </a:lnTo>
                  <a:lnTo>
                    <a:pt x="12943" y="4971"/>
                  </a:lnTo>
                  <a:lnTo>
                    <a:pt x="13170" y="4643"/>
                  </a:lnTo>
                  <a:lnTo>
                    <a:pt x="13271" y="4466"/>
                  </a:lnTo>
                  <a:lnTo>
                    <a:pt x="13347" y="4289"/>
                  </a:lnTo>
                  <a:lnTo>
                    <a:pt x="13397" y="4113"/>
                  </a:lnTo>
                  <a:lnTo>
                    <a:pt x="13423" y="3911"/>
                  </a:lnTo>
                  <a:lnTo>
                    <a:pt x="13448" y="3734"/>
                  </a:lnTo>
                  <a:lnTo>
                    <a:pt x="13473" y="3558"/>
                  </a:lnTo>
                  <a:lnTo>
                    <a:pt x="13448" y="3356"/>
                  </a:lnTo>
                  <a:lnTo>
                    <a:pt x="13423" y="3179"/>
                  </a:lnTo>
                  <a:lnTo>
                    <a:pt x="13372" y="3003"/>
                  </a:lnTo>
                  <a:lnTo>
                    <a:pt x="13322" y="2826"/>
                  </a:lnTo>
                  <a:lnTo>
                    <a:pt x="13145" y="2498"/>
                  </a:lnTo>
                  <a:lnTo>
                    <a:pt x="12918" y="2170"/>
                  </a:lnTo>
                  <a:lnTo>
                    <a:pt x="12641" y="1842"/>
                  </a:lnTo>
                  <a:lnTo>
                    <a:pt x="12313" y="1565"/>
                  </a:lnTo>
                  <a:lnTo>
                    <a:pt x="11934" y="1287"/>
                  </a:lnTo>
                  <a:lnTo>
                    <a:pt x="11505" y="1035"/>
                  </a:lnTo>
                  <a:lnTo>
                    <a:pt x="11051" y="808"/>
                  </a:lnTo>
                  <a:lnTo>
                    <a:pt x="10546" y="606"/>
                  </a:lnTo>
                  <a:lnTo>
                    <a:pt x="9991" y="429"/>
                  </a:lnTo>
                  <a:lnTo>
                    <a:pt x="9411" y="278"/>
                  </a:lnTo>
                  <a:lnTo>
                    <a:pt x="8806" y="152"/>
                  </a:lnTo>
                  <a:lnTo>
                    <a:pt x="8175" y="76"/>
                  </a:lnTo>
                  <a:lnTo>
                    <a:pt x="7544" y="26"/>
                  </a:lnTo>
                  <a:lnTo>
                    <a:pt x="6863" y="0"/>
                  </a:lnTo>
                  <a:close/>
                </a:path>
              </a:pathLst>
            </a:custGeom>
            <a:solidFill>
              <a:srgbClr val="FF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178;p69"/>
            <p:cNvSpPr/>
            <p:nvPr/>
          </p:nvSpPr>
          <p:spPr>
            <a:xfrm>
              <a:off x="6570795" y="1855371"/>
              <a:ext cx="249640" cy="135103"/>
            </a:xfrm>
            <a:custGeom>
              <a:avLst/>
              <a:gdLst/>
              <a:ahLst/>
              <a:cxnLst/>
              <a:rect l="l" t="t" r="r" b="b"/>
              <a:pathLst>
                <a:path w="13474" h="7292" fill="none" extrusionOk="0">
                  <a:moveTo>
                    <a:pt x="6863" y="0"/>
                  </a:moveTo>
                  <a:lnTo>
                    <a:pt x="6863" y="0"/>
                  </a:lnTo>
                  <a:lnTo>
                    <a:pt x="6661" y="0"/>
                  </a:lnTo>
                  <a:lnTo>
                    <a:pt x="6661" y="0"/>
                  </a:lnTo>
                  <a:lnTo>
                    <a:pt x="5980" y="26"/>
                  </a:lnTo>
                  <a:lnTo>
                    <a:pt x="5324" y="101"/>
                  </a:lnTo>
                  <a:lnTo>
                    <a:pt x="4668" y="202"/>
                  </a:lnTo>
                  <a:lnTo>
                    <a:pt x="4062" y="328"/>
                  </a:lnTo>
                  <a:lnTo>
                    <a:pt x="3457" y="480"/>
                  </a:lnTo>
                  <a:lnTo>
                    <a:pt x="2927" y="682"/>
                  </a:lnTo>
                  <a:lnTo>
                    <a:pt x="2397" y="909"/>
                  </a:lnTo>
                  <a:lnTo>
                    <a:pt x="1918" y="1136"/>
                  </a:lnTo>
                  <a:lnTo>
                    <a:pt x="1489" y="1413"/>
                  </a:lnTo>
                  <a:lnTo>
                    <a:pt x="1111" y="1691"/>
                  </a:lnTo>
                  <a:lnTo>
                    <a:pt x="783" y="1993"/>
                  </a:lnTo>
                  <a:lnTo>
                    <a:pt x="505" y="2321"/>
                  </a:lnTo>
                  <a:lnTo>
                    <a:pt x="278" y="2649"/>
                  </a:lnTo>
                  <a:lnTo>
                    <a:pt x="177" y="2826"/>
                  </a:lnTo>
                  <a:lnTo>
                    <a:pt x="127" y="3003"/>
                  </a:lnTo>
                  <a:lnTo>
                    <a:pt x="51" y="3179"/>
                  </a:lnTo>
                  <a:lnTo>
                    <a:pt x="26" y="3381"/>
                  </a:lnTo>
                  <a:lnTo>
                    <a:pt x="0" y="3558"/>
                  </a:lnTo>
                  <a:lnTo>
                    <a:pt x="0" y="3760"/>
                  </a:lnTo>
                  <a:lnTo>
                    <a:pt x="0" y="3760"/>
                  </a:lnTo>
                  <a:lnTo>
                    <a:pt x="0" y="3936"/>
                  </a:lnTo>
                  <a:lnTo>
                    <a:pt x="26" y="4113"/>
                  </a:lnTo>
                  <a:lnTo>
                    <a:pt x="76" y="4289"/>
                  </a:lnTo>
                  <a:lnTo>
                    <a:pt x="127" y="4466"/>
                  </a:lnTo>
                  <a:lnTo>
                    <a:pt x="303" y="4819"/>
                  </a:lnTo>
                  <a:lnTo>
                    <a:pt x="530" y="5147"/>
                  </a:lnTo>
                  <a:lnTo>
                    <a:pt x="808" y="5450"/>
                  </a:lnTo>
                  <a:lnTo>
                    <a:pt x="1136" y="5727"/>
                  </a:lnTo>
                  <a:lnTo>
                    <a:pt x="1514" y="6005"/>
                  </a:lnTo>
                  <a:lnTo>
                    <a:pt x="1943" y="6257"/>
                  </a:lnTo>
                  <a:lnTo>
                    <a:pt x="2397" y="6484"/>
                  </a:lnTo>
                  <a:lnTo>
                    <a:pt x="2902" y="6686"/>
                  </a:lnTo>
                  <a:lnTo>
                    <a:pt x="3457" y="6863"/>
                  </a:lnTo>
                  <a:lnTo>
                    <a:pt x="4037" y="7014"/>
                  </a:lnTo>
                  <a:lnTo>
                    <a:pt x="4643" y="7140"/>
                  </a:lnTo>
                  <a:lnTo>
                    <a:pt x="5273" y="7216"/>
                  </a:lnTo>
                  <a:lnTo>
                    <a:pt x="5929" y="7266"/>
                  </a:lnTo>
                  <a:lnTo>
                    <a:pt x="6585" y="7292"/>
                  </a:lnTo>
                  <a:lnTo>
                    <a:pt x="6585" y="7292"/>
                  </a:lnTo>
                  <a:lnTo>
                    <a:pt x="6787" y="7292"/>
                  </a:lnTo>
                  <a:lnTo>
                    <a:pt x="6787" y="7292"/>
                  </a:lnTo>
                  <a:lnTo>
                    <a:pt x="7468" y="7266"/>
                  </a:lnTo>
                  <a:lnTo>
                    <a:pt x="8124" y="7191"/>
                  </a:lnTo>
                  <a:lnTo>
                    <a:pt x="8780" y="7090"/>
                  </a:lnTo>
                  <a:lnTo>
                    <a:pt x="9386" y="6964"/>
                  </a:lnTo>
                  <a:lnTo>
                    <a:pt x="9991" y="6812"/>
                  </a:lnTo>
                  <a:lnTo>
                    <a:pt x="10546" y="6610"/>
                  </a:lnTo>
                  <a:lnTo>
                    <a:pt x="11051" y="6409"/>
                  </a:lnTo>
                  <a:lnTo>
                    <a:pt x="11530" y="6156"/>
                  </a:lnTo>
                  <a:lnTo>
                    <a:pt x="11959" y="5879"/>
                  </a:lnTo>
                  <a:lnTo>
                    <a:pt x="12338" y="5601"/>
                  </a:lnTo>
                  <a:lnTo>
                    <a:pt x="12666" y="5299"/>
                  </a:lnTo>
                  <a:lnTo>
                    <a:pt x="12943" y="4971"/>
                  </a:lnTo>
                  <a:lnTo>
                    <a:pt x="13170" y="4643"/>
                  </a:lnTo>
                  <a:lnTo>
                    <a:pt x="13271" y="4466"/>
                  </a:lnTo>
                  <a:lnTo>
                    <a:pt x="13347" y="4289"/>
                  </a:lnTo>
                  <a:lnTo>
                    <a:pt x="13397" y="4113"/>
                  </a:lnTo>
                  <a:lnTo>
                    <a:pt x="13423" y="3911"/>
                  </a:lnTo>
                  <a:lnTo>
                    <a:pt x="13448" y="3734"/>
                  </a:lnTo>
                  <a:lnTo>
                    <a:pt x="13473" y="3558"/>
                  </a:lnTo>
                  <a:lnTo>
                    <a:pt x="13473" y="3558"/>
                  </a:lnTo>
                  <a:lnTo>
                    <a:pt x="13448" y="3356"/>
                  </a:lnTo>
                  <a:lnTo>
                    <a:pt x="13423" y="3179"/>
                  </a:lnTo>
                  <a:lnTo>
                    <a:pt x="13372" y="3003"/>
                  </a:lnTo>
                  <a:lnTo>
                    <a:pt x="13322" y="2826"/>
                  </a:lnTo>
                  <a:lnTo>
                    <a:pt x="13145" y="2498"/>
                  </a:lnTo>
                  <a:lnTo>
                    <a:pt x="12918" y="2170"/>
                  </a:lnTo>
                  <a:lnTo>
                    <a:pt x="12641" y="1842"/>
                  </a:lnTo>
                  <a:lnTo>
                    <a:pt x="12313" y="1565"/>
                  </a:lnTo>
                  <a:lnTo>
                    <a:pt x="11934" y="1287"/>
                  </a:lnTo>
                  <a:lnTo>
                    <a:pt x="11505" y="1035"/>
                  </a:lnTo>
                  <a:lnTo>
                    <a:pt x="11051" y="808"/>
                  </a:lnTo>
                  <a:lnTo>
                    <a:pt x="10546" y="606"/>
                  </a:lnTo>
                  <a:lnTo>
                    <a:pt x="9991" y="429"/>
                  </a:lnTo>
                  <a:lnTo>
                    <a:pt x="9411" y="278"/>
                  </a:lnTo>
                  <a:lnTo>
                    <a:pt x="8806" y="152"/>
                  </a:lnTo>
                  <a:lnTo>
                    <a:pt x="8175" y="76"/>
                  </a:lnTo>
                  <a:lnTo>
                    <a:pt x="7544" y="26"/>
                  </a:lnTo>
                  <a:lnTo>
                    <a:pt x="68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179;p69"/>
            <p:cNvSpPr/>
            <p:nvPr/>
          </p:nvSpPr>
          <p:spPr>
            <a:xfrm>
              <a:off x="6265543" y="3536339"/>
              <a:ext cx="318821" cy="395469"/>
            </a:xfrm>
            <a:custGeom>
              <a:avLst/>
              <a:gdLst/>
              <a:ahLst/>
              <a:cxnLst/>
              <a:rect l="l" t="t" r="r" b="b"/>
              <a:pathLst>
                <a:path w="17208" h="21345" extrusionOk="0">
                  <a:moveTo>
                    <a:pt x="505" y="0"/>
                  </a:moveTo>
                  <a:lnTo>
                    <a:pt x="278" y="2978"/>
                  </a:lnTo>
                  <a:lnTo>
                    <a:pt x="127" y="5677"/>
                  </a:lnTo>
                  <a:lnTo>
                    <a:pt x="26" y="8099"/>
                  </a:lnTo>
                  <a:lnTo>
                    <a:pt x="1" y="10269"/>
                  </a:lnTo>
                  <a:lnTo>
                    <a:pt x="26" y="12186"/>
                  </a:lnTo>
                  <a:lnTo>
                    <a:pt x="127" y="13902"/>
                  </a:lnTo>
                  <a:lnTo>
                    <a:pt x="177" y="14659"/>
                  </a:lnTo>
                  <a:lnTo>
                    <a:pt x="253" y="15365"/>
                  </a:lnTo>
                  <a:lnTo>
                    <a:pt x="329" y="16046"/>
                  </a:lnTo>
                  <a:lnTo>
                    <a:pt x="404" y="16652"/>
                  </a:lnTo>
                  <a:lnTo>
                    <a:pt x="505" y="17232"/>
                  </a:lnTo>
                  <a:lnTo>
                    <a:pt x="631" y="17737"/>
                  </a:lnTo>
                  <a:lnTo>
                    <a:pt x="732" y="18216"/>
                  </a:lnTo>
                  <a:lnTo>
                    <a:pt x="858" y="18670"/>
                  </a:lnTo>
                  <a:lnTo>
                    <a:pt x="985" y="19074"/>
                  </a:lnTo>
                  <a:lnTo>
                    <a:pt x="1136" y="19427"/>
                  </a:lnTo>
                  <a:lnTo>
                    <a:pt x="1287" y="19755"/>
                  </a:lnTo>
                  <a:lnTo>
                    <a:pt x="1439" y="20033"/>
                  </a:lnTo>
                  <a:lnTo>
                    <a:pt x="1590" y="20285"/>
                  </a:lnTo>
                  <a:lnTo>
                    <a:pt x="1741" y="20512"/>
                  </a:lnTo>
                  <a:lnTo>
                    <a:pt x="1918" y="20689"/>
                  </a:lnTo>
                  <a:lnTo>
                    <a:pt x="2069" y="20865"/>
                  </a:lnTo>
                  <a:lnTo>
                    <a:pt x="2246" y="20991"/>
                  </a:lnTo>
                  <a:lnTo>
                    <a:pt x="2423" y="21092"/>
                  </a:lnTo>
                  <a:lnTo>
                    <a:pt x="2599" y="21193"/>
                  </a:lnTo>
                  <a:lnTo>
                    <a:pt x="2776" y="21244"/>
                  </a:lnTo>
                  <a:lnTo>
                    <a:pt x="3079" y="21319"/>
                  </a:lnTo>
                  <a:lnTo>
                    <a:pt x="3381" y="21345"/>
                  </a:lnTo>
                  <a:lnTo>
                    <a:pt x="3709" y="21294"/>
                  </a:lnTo>
                  <a:lnTo>
                    <a:pt x="4037" y="21218"/>
                  </a:lnTo>
                  <a:lnTo>
                    <a:pt x="4365" y="21118"/>
                  </a:lnTo>
                  <a:lnTo>
                    <a:pt x="4719" y="20966"/>
                  </a:lnTo>
                  <a:lnTo>
                    <a:pt x="5047" y="20790"/>
                  </a:lnTo>
                  <a:lnTo>
                    <a:pt x="5374" y="20588"/>
                  </a:lnTo>
                  <a:lnTo>
                    <a:pt x="5677" y="20361"/>
                  </a:lnTo>
                  <a:lnTo>
                    <a:pt x="5980" y="20108"/>
                  </a:lnTo>
                  <a:lnTo>
                    <a:pt x="6283" y="19856"/>
                  </a:lnTo>
                  <a:lnTo>
                    <a:pt x="6560" y="19604"/>
                  </a:lnTo>
                  <a:lnTo>
                    <a:pt x="7090" y="19074"/>
                  </a:lnTo>
                  <a:lnTo>
                    <a:pt x="7519" y="18569"/>
                  </a:lnTo>
                  <a:lnTo>
                    <a:pt x="7771" y="18191"/>
                  </a:lnTo>
                  <a:lnTo>
                    <a:pt x="8024" y="17812"/>
                  </a:lnTo>
                  <a:lnTo>
                    <a:pt x="8225" y="17434"/>
                  </a:lnTo>
                  <a:lnTo>
                    <a:pt x="8402" y="17056"/>
                  </a:lnTo>
                  <a:lnTo>
                    <a:pt x="8579" y="16652"/>
                  </a:lnTo>
                  <a:lnTo>
                    <a:pt x="8705" y="16273"/>
                  </a:lnTo>
                  <a:lnTo>
                    <a:pt x="8806" y="15870"/>
                  </a:lnTo>
                  <a:lnTo>
                    <a:pt x="8907" y="15466"/>
                  </a:lnTo>
                  <a:lnTo>
                    <a:pt x="8957" y="15088"/>
                  </a:lnTo>
                  <a:lnTo>
                    <a:pt x="9008" y="14684"/>
                  </a:lnTo>
                  <a:lnTo>
                    <a:pt x="9058" y="14306"/>
                  </a:lnTo>
                  <a:lnTo>
                    <a:pt x="9058" y="13927"/>
                  </a:lnTo>
                  <a:lnTo>
                    <a:pt x="9058" y="13170"/>
                  </a:lnTo>
                  <a:lnTo>
                    <a:pt x="9008" y="12464"/>
                  </a:lnTo>
                  <a:lnTo>
                    <a:pt x="8907" y="11783"/>
                  </a:lnTo>
                  <a:lnTo>
                    <a:pt x="8780" y="11177"/>
                  </a:lnTo>
                  <a:lnTo>
                    <a:pt x="8654" y="10622"/>
                  </a:lnTo>
                  <a:lnTo>
                    <a:pt x="8503" y="10143"/>
                  </a:lnTo>
                  <a:lnTo>
                    <a:pt x="8276" y="9411"/>
                  </a:lnTo>
                  <a:lnTo>
                    <a:pt x="8125" y="9083"/>
                  </a:lnTo>
                  <a:lnTo>
                    <a:pt x="17207" y="10723"/>
                  </a:lnTo>
                  <a:lnTo>
                    <a:pt x="12262" y="429"/>
                  </a:lnTo>
                  <a:lnTo>
                    <a:pt x="505"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180;p69"/>
            <p:cNvSpPr/>
            <p:nvPr/>
          </p:nvSpPr>
          <p:spPr>
            <a:xfrm>
              <a:off x="6265543" y="3536339"/>
              <a:ext cx="318821" cy="395469"/>
            </a:xfrm>
            <a:custGeom>
              <a:avLst/>
              <a:gdLst/>
              <a:ahLst/>
              <a:cxnLst/>
              <a:rect l="l" t="t" r="r" b="b"/>
              <a:pathLst>
                <a:path w="17208" h="21345" fill="none" extrusionOk="0">
                  <a:moveTo>
                    <a:pt x="17207" y="10723"/>
                  </a:moveTo>
                  <a:lnTo>
                    <a:pt x="17207" y="10723"/>
                  </a:lnTo>
                  <a:lnTo>
                    <a:pt x="8125" y="9083"/>
                  </a:lnTo>
                  <a:lnTo>
                    <a:pt x="8125" y="9083"/>
                  </a:lnTo>
                  <a:lnTo>
                    <a:pt x="8276" y="9411"/>
                  </a:lnTo>
                  <a:lnTo>
                    <a:pt x="8503" y="10143"/>
                  </a:lnTo>
                  <a:lnTo>
                    <a:pt x="8654" y="10622"/>
                  </a:lnTo>
                  <a:lnTo>
                    <a:pt x="8780" y="11177"/>
                  </a:lnTo>
                  <a:lnTo>
                    <a:pt x="8907" y="11783"/>
                  </a:lnTo>
                  <a:lnTo>
                    <a:pt x="9008" y="12464"/>
                  </a:lnTo>
                  <a:lnTo>
                    <a:pt x="9058" y="13170"/>
                  </a:lnTo>
                  <a:lnTo>
                    <a:pt x="9058" y="13927"/>
                  </a:lnTo>
                  <a:lnTo>
                    <a:pt x="9058" y="14306"/>
                  </a:lnTo>
                  <a:lnTo>
                    <a:pt x="9008" y="14684"/>
                  </a:lnTo>
                  <a:lnTo>
                    <a:pt x="8957" y="15088"/>
                  </a:lnTo>
                  <a:lnTo>
                    <a:pt x="8907" y="15466"/>
                  </a:lnTo>
                  <a:lnTo>
                    <a:pt x="8806" y="15870"/>
                  </a:lnTo>
                  <a:lnTo>
                    <a:pt x="8705" y="16273"/>
                  </a:lnTo>
                  <a:lnTo>
                    <a:pt x="8579" y="16652"/>
                  </a:lnTo>
                  <a:lnTo>
                    <a:pt x="8402" y="17056"/>
                  </a:lnTo>
                  <a:lnTo>
                    <a:pt x="8225" y="17434"/>
                  </a:lnTo>
                  <a:lnTo>
                    <a:pt x="8024" y="17812"/>
                  </a:lnTo>
                  <a:lnTo>
                    <a:pt x="7771" y="18191"/>
                  </a:lnTo>
                  <a:lnTo>
                    <a:pt x="7519" y="18569"/>
                  </a:lnTo>
                  <a:lnTo>
                    <a:pt x="7519" y="18569"/>
                  </a:lnTo>
                  <a:lnTo>
                    <a:pt x="7090" y="19074"/>
                  </a:lnTo>
                  <a:lnTo>
                    <a:pt x="6560" y="19604"/>
                  </a:lnTo>
                  <a:lnTo>
                    <a:pt x="6283" y="19856"/>
                  </a:lnTo>
                  <a:lnTo>
                    <a:pt x="5980" y="20108"/>
                  </a:lnTo>
                  <a:lnTo>
                    <a:pt x="5677" y="20361"/>
                  </a:lnTo>
                  <a:lnTo>
                    <a:pt x="5374" y="20588"/>
                  </a:lnTo>
                  <a:lnTo>
                    <a:pt x="5047" y="20790"/>
                  </a:lnTo>
                  <a:lnTo>
                    <a:pt x="4719" y="20966"/>
                  </a:lnTo>
                  <a:lnTo>
                    <a:pt x="4365" y="21118"/>
                  </a:lnTo>
                  <a:lnTo>
                    <a:pt x="4037" y="21218"/>
                  </a:lnTo>
                  <a:lnTo>
                    <a:pt x="3709" y="21294"/>
                  </a:lnTo>
                  <a:lnTo>
                    <a:pt x="3381" y="21345"/>
                  </a:lnTo>
                  <a:lnTo>
                    <a:pt x="3079" y="21319"/>
                  </a:lnTo>
                  <a:lnTo>
                    <a:pt x="2776" y="21244"/>
                  </a:lnTo>
                  <a:lnTo>
                    <a:pt x="2776" y="21244"/>
                  </a:lnTo>
                  <a:lnTo>
                    <a:pt x="2599" y="21193"/>
                  </a:lnTo>
                  <a:lnTo>
                    <a:pt x="2423" y="21092"/>
                  </a:lnTo>
                  <a:lnTo>
                    <a:pt x="2246" y="20991"/>
                  </a:lnTo>
                  <a:lnTo>
                    <a:pt x="2069" y="20865"/>
                  </a:lnTo>
                  <a:lnTo>
                    <a:pt x="1918" y="20689"/>
                  </a:lnTo>
                  <a:lnTo>
                    <a:pt x="1741" y="20512"/>
                  </a:lnTo>
                  <a:lnTo>
                    <a:pt x="1590" y="20285"/>
                  </a:lnTo>
                  <a:lnTo>
                    <a:pt x="1439" y="20033"/>
                  </a:lnTo>
                  <a:lnTo>
                    <a:pt x="1287" y="19755"/>
                  </a:lnTo>
                  <a:lnTo>
                    <a:pt x="1136" y="19427"/>
                  </a:lnTo>
                  <a:lnTo>
                    <a:pt x="985" y="19074"/>
                  </a:lnTo>
                  <a:lnTo>
                    <a:pt x="858" y="18670"/>
                  </a:lnTo>
                  <a:lnTo>
                    <a:pt x="732" y="18216"/>
                  </a:lnTo>
                  <a:lnTo>
                    <a:pt x="631" y="17737"/>
                  </a:lnTo>
                  <a:lnTo>
                    <a:pt x="505" y="17232"/>
                  </a:lnTo>
                  <a:lnTo>
                    <a:pt x="404" y="16652"/>
                  </a:lnTo>
                  <a:lnTo>
                    <a:pt x="329" y="16046"/>
                  </a:lnTo>
                  <a:lnTo>
                    <a:pt x="253" y="15365"/>
                  </a:lnTo>
                  <a:lnTo>
                    <a:pt x="177" y="14659"/>
                  </a:lnTo>
                  <a:lnTo>
                    <a:pt x="127" y="13902"/>
                  </a:lnTo>
                  <a:lnTo>
                    <a:pt x="26" y="12186"/>
                  </a:lnTo>
                  <a:lnTo>
                    <a:pt x="1" y="10269"/>
                  </a:lnTo>
                  <a:lnTo>
                    <a:pt x="26" y="8099"/>
                  </a:lnTo>
                  <a:lnTo>
                    <a:pt x="127" y="5677"/>
                  </a:lnTo>
                  <a:lnTo>
                    <a:pt x="278" y="2978"/>
                  </a:lnTo>
                  <a:lnTo>
                    <a:pt x="505" y="0"/>
                  </a:lnTo>
                  <a:lnTo>
                    <a:pt x="505" y="0"/>
                  </a:lnTo>
                  <a:lnTo>
                    <a:pt x="12262" y="429"/>
                  </a:lnTo>
                  <a:lnTo>
                    <a:pt x="12262" y="429"/>
                  </a:lnTo>
                  <a:lnTo>
                    <a:pt x="17207" y="107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181;p69"/>
            <p:cNvSpPr/>
            <p:nvPr/>
          </p:nvSpPr>
          <p:spPr>
            <a:xfrm>
              <a:off x="7118191" y="3914980"/>
              <a:ext cx="393598" cy="466059"/>
            </a:xfrm>
            <a:custGeom>
              <a:avLst/>
              <a:gdLst/>
              <a:ahLst/>
              <a:cxnLst/>
              <a:rect l="l" t="t" r="r" b="b"/>
              <a:pathLst>
                <a:path w="21244" h="25155" extrusionOk="0">
                  <a:moveTo>
                    <a:pt x="0" y="0"/>
                  </a:moveTo>
                  <a:lnTo>
                    <a:pt x="202" y="24750"/>
                  </a:lnTo>
                  <a:lnTo>
                    <a:pt x="21244" y="25154"/>
                  </a:lnTo>
                  <a:lnTo>
                    <a:pt x="21168" y="24675"/>
                  </a:lnTo>
                  <a:lnTo>
                    <a:pt x="21042" y="24145"/>
                  </a:lnTo>
                  <a:lnTo>
                    <a:pt x="20890" y="23615"/>
                  </a:lnTo>
                  <a:lnTo>
                    <a:pt x="20689" y="23060"/>
                  </a:lnTo>
                  <a:lnTo>
                    <a:pt x="20436" y="22505"/>
                  </a:lnTo>
                  <a:lnTo>
                    <a:pt x="20159" y="21950"/>
                  </a:lnTo>
                  <a:lnTo>
                    <a:pt x="19806" y="21370"/>
                  </a:lnTo>
                  <a:lnTo>
                    <a:pt x="19604" y="21092"/>
                  </a:lnTo>
                  <a:lnTo>
                    <a:pt x="19377" y="20815"/>
                  </a:lnTo>
                  <a:lnTo>
                    <a:pt x="19150" y="20537"/>
                  </a:lnTo>
                  <a:lnTo>
                    <a:pt x="18897" y="20285"/>
                  </a:lnTo>
                  <a:lnTo>
                    <a:pt x="18620" y="20033"/>
                  </a:lnTo>
                  <a:lnTo>
                    <a:pt x="18342" y="19780"/>
                  </a:lnTo>
                  <a:lnTo>
                    <a:pt x="18065" y="19553"/>
                  </a:lnTo>
                  <a:lnTo>
                    <a:pt x="17762" y="19326"/>
                  </a:lnTo>
                  <a:lnTo>
                    <a:pt x="17434" y="19124"/>
                  </a:lnTo>
                  <a:lnTo>
                    <a:pt x="17131" y="18922"/>
                  </a:lnTo>
                  <a:lnTo>
                    <a:pt x="16778" y="18746"/>
                  </a:lnTo>
                  <a:lnTo>
                    <a:pt x="16450" y="18569"/>
                  </a:lnTo>
                  <a:lnTo>
                    <a:pt x="15744" y="18266"/>
                  </a:lnTo>
                  <a:lnTo>
                    <a:pt x="15012" y="18014"/>
                  </a:lnTo>
                  <a:lnTo>
                    <a:pt x="14230" y="17812"/>
                  </a:lnTo>
                  <a:lnTo>
                    <a:pt x="13448" y="17661"/>
                  </a:lnTo>
                  <a:lnTo>
                    <a:pt x="12615" y="17585"/>
                  </a:lnTo>
                  <a:lnTo>
                    <a:pt x="11783" y="17535"/>
                  </a:lnTo>
                  <a:lnTo>
                    <a:pt x="10925" y="17560"/>
                  </a:lnTo>
                  <a:lnTo>
                    <a:pt x="10067" y="17611"/>
                  </a:lnTo>
                  <a:lnTo>
                    <a:pt x="9184" y="17737"/>
                  </a:lnTo>
                  <a:lnTo>
                    <a:pt x="8301" y="17913"/>
                  </a:lnTo>
                  <a:lnTo>
                    <a:pt x="7418" y="18140"/>
                  </a:lnTo>
                  <a:lnTo>
                    <a:pt x="9764" y="9512"/>
                  </a:lnTo>
                  <a:lnTo>
                    <a:pt x="11959" y="1438"/>
                  </a:lnTo>
                  <a:lnTo>
                    <a:pt x="0"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182;p69"/>
            <p:cNvSpPr/>
            <p:nvPr/>
          </p:nvSpPr>
          <p:spPr>
            <a:xfrm>
              <a:off x="7118191" y="3914980"/>
              <a:ext cx="393598" cy="466059"/>
            </a:xfrm>
            <a:custGeom>
              <a:avLst/>
              <a:gdLst/>
              <a:ahLst/>
              <a:cxnLst/>
              <a:rect l="l" t="t" r="r" b="b"/>
              <a:pathLst>
                <a:path w="21244" h="25155" fill="none" extrusionOk="0">
                  <a:moveTo>
                    <a:pt x="11959" y="1438"/>
                  </a:moveTo>
                  <a:lnTo>
                    <a:pt x="11959" y="1438"/>
                  </a:lnTo>
                  <a:lnTo>
                    <a:pt x="9764" y="9512"/>
                  </a:lnTo>
                  <a:lnTo>
                    <a:pt x="9764" y="9512"/>
                  </a:lnTo>
                  <a:lnTo>
                    <a:pt x="7418" y="18140"/>
                  </a:lnTo>
                  <a:lnTo>
                    <a:pt x="7418" y="18140"/>
                  </a:lnTo>
                  <a:lnTo>
                    <a:pt x="8301" y="17913"/>
                  </a:lnTo>
                  <a:lnTo>
                    <a:pt x="9184" y="17737"/>
                  </a:lnTo>
                  <a:lnTo>
                    <a:pt x="10067" y="17611"/>
                  </a:lnTo>
                  <a:lnTo>
                    <a:pt x="10925" y="17560"/>
                  </a:lnTo>
                  <a:lnTo>
                    <a:pt x="11783" y="17535"/>
                  </a:lnTo>
                  <a:lnTo>
                    <a:pt x="12615" y="17585"/>
                  </a:lnTo>
                  <a:lnTo>
                    <a:pt x="13448" y="17661"/>
                  </a:lnTo>
                  <a:lnTo>
                    <a:pt x="14230" y="17812"/>
                  </a:lnTo>
                  <a:lnTo>
                    <a:pt x="15012" y="18014"/>
                  </a:lnTo>
                  <a:lnTo>
                    <a:pt x="15744" y="18266"/>
                  </a:lnTo>
                  <a:lnTo>
                    <a:pt x="16450" y="18569"/>
                  </a:lnTo>
                  <a:lnTo>
                    <a:pt x="16778" y="18746"/>
                  </a:lnTo>
                  <a:lnTo>
                    <a:pt x="17131" y="18922"/>
                  </a:lnTo>
                  <a:lnTo>
                    <a:pt x="17434" y="19124"/>
                  </a:lnTo>
                  <a:lnTo>
                    <a:pt x="17762" y="19326"/>
                  </a:lnTo>
                  <a:lnTo>
                    <a:pt x="18065" y="19553"/>
                  </a:lnTo>
                  <a:lnTo>
                    <a:pt x="18342" y="19780"/>
                  </a:lnTo>
                  <a:lnTo>
                    <a:pt x="18620" y="20033"/>
                  </a:lnTo>
                  <a:lnTo>
                    <a:pt x="18897" y="20285"/>
                  </a:lnTo>
                  <a:lnTo>
                    <a:pt x="19150" y="20537"/>
                  </a:lnTo>
                  <a:lnTo>
                    <a:pt x="19377" y="20815"/>
                  </a:lnTo>
                  <a:lnTo>
                    <a:pt x="19377" y="20815"/>
                  </a:lnTo>
                  <a:lnTo>
                    <a:pt x="19604" y="21092"/>
                  </a:lnTo>
                  <a:lnTo>
                    <a:pt x="19806" y="21370"/>
                  </a:lnTo>
                  <a:lnTo>
                    <a:pt x="20159" y="21950"/>
                  </a:lnTo>
                  <a:lnTo>
                    <a:pt x="20436" y="22505"/>
                  </a:lnTo>
                  <a:lnTo>
                    <a:pt x="20689" y="23060"/>
                  </a:lnTo>
                  <a:lnTo>
                    <a:pt x="20890" y="23615"/>
                  </a:lnTo>
                  <a:lnTo>
                    <a:pt x="21042" y="24145"/>
                  </a:lnTo>
                  <a:lnTo>
                    <a:pt x="21168" y="24675"/>
                  </a:lnTo>
                  <a:lnTo>
                    <a:pt x="21244" y="25154"/>
                  </a:lnTo>
                  <a:lnTo>
                    <a:pt x="21244" y="25154"/>
                  </a:lnTo>
                  <a:lnTo>
                    <a:pt x="202" y="24750"/>
                  </a:lnTo>
                  <a:lnTo>
                    <a:pt x="202" y="24750"/>
                  </a:lnTo>
                  <a:lnTo>
                    <a:pt x="0" y="0"/>
                  </a:lnTo>
                  <a:lnTo>
                    <a:pt x="0" y="0"/>
                  </a:lnTo>
                  <a:lnTo>
                    <a:pt x="11959" y="14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183;p69"/>
            <p:cNvSpPr/>
            <p:nvPr/>
          </p:nvSpPr>
          <p:spPr>
            <a:xfrm>
              <a:off x="6456735" y="3140411"/>
              <a:ext cx="996131" cy="1011083"/>
            </a:xfrm>
            <a:custGeom>
              <a:avLst/>
              <a:gdLst/>
              <a:ahLst/>
              <a:cxnLst/>
              <a:rect l="l" t="t" r="r" b="b"/>
              <a:pathLst>
                <a:path w="53765" h="54572" extrusionOk="0">
                  <a:moveTo>
                    <a:pt x="15794" y="0"/>
                  </a:moveTo>
                  <a:lnTo>
                    <a:pt x="14482" y="1539"/>
                  </a:lnTo>
                  <a:lnTo>
                    <a:pt x="13296" y="3002"/>
                  </a:lnTo>
                  <a:lnTo>
                    <a:pt x="12262" y="4365"/>
                  </a:lnTo>
                  <a:lnTo>
                    <a:pt x="11329" y="5626"/>
                  </a:lnTo>
                  <a:lnTo>
                    <a:pt x="10521" y="6787"/>
                  </a:lnTo>
                  <a:lnTo>
                    <a:pt x="9815" y="7872"/>
                  </a:lnTo>
                  <a:lnTo>
                    <a:pt x="9209" y="8881"/>
                  </a:lnTo>
                  <a:lnTo>
                    <a:pt x="8705" y="9814"/>
                  </a:lnTo>
                  <a:lnTo>
                    <a:pt x="8301" y="10672"/>
                  </a:lnTo>
                  <a:lnTo>
                    <a:pt x="7973" y="11454"/>
                  </a:lnTo>
                  <a:lnTo>
                    <a:pt x="7721" y="12161"/>
                  </a:lnTo>
                  <a:lnTo>
                    <a:pt x="7544" y="12817"/>
                  </a:lnTo>
                  <a:lnTo>
                    <a:pt x="7418" y="13397"/>
                  </a:lnTo>
                  <a:lnTo>
                    <a:pt x="7368" y="13952"/>
                  </a:lnTo>
                  <a:lnTo>
                    <a:pt x="7342" y="14431"/>
                  </a:lnTo>
                  <a:lnTo>
                    <a:pt x="7393" y="14860"/>
                  </a:lnTo>
                  <a:lnTo>
                    <a:pt x="7468" y="15516"/>
                  </a:lnTo>
                  <a:lnTo>
                    <a:pt x="7519" y="16021"/>
                  </a:lnTo>
                  <a:lnTo>
                    <a:pt x="7519" y="16601"/>
                  </a:lnTo>
                  <a:lnTo>
                    <a:pt x="7494" y="16879"/>
                  </a:lnTo>
                  <a:lnTo>
                    <a:pt x="7443" y="17181"/>
                  </a:lnTo>
                  <a:lnTo>
                    <a:pt x="7393" y="17459"/>
                  </a:lnTo>
                  <a:lnTo>
                    <a:pt x="7317" y="17736"/>
                  </a:lnTo>
                  <a:lnTo>
                    <a:pt x="7216" y="18014"/>
                  </a:lnTo>
                  <a:lnTo>
                    <a:pt x="7065" y="18241"/>
                  </a:lnTo>
                  <a:lnTo>
                    <a:pt x="6913" y="18443"/>
                  </a:lnTo>
                  <a:lnTo>
                    <a:pt x="6686" y="18645"/>
                  </a:lnTo>
                  <a:lnTo>
                    <a:pt x="6484" y="18771"/>
                  </a:lnTo>
                  <a:lnTo>
                    <a:pt x="6283" y="18847"/>
                  </a:lnTo>
                  <a:lnTo>
                    <a:pt x="6030" y="18922"/>
                  </a:lnTo>
                  <a:lnTo>
                    <a:pt x="5803" y="18973"/>
                  </a:lnTo>
                  <a:lnTo>
                    <a:pt x="5526" y="19023"/>
                  </a:lnTo>
                  <a:lnTo>
                    <a:pt x="5223" y="19074"/>
                  </a:lnTo>
                  <a:lnTo>
                    <a:pt x="4920" y="19175"/>
                  </a:lnTo>
                  <a:lnTo>
                    <a:pt x="4542" y="19326"/>
                  </a:lnTo>
                  <a:lnTo>
                    <a:pt x="4214" y="19503"/>
                  </a:lnTo>
                  <a:lnTo>
                    <a:pt x="3886" y="19704"/>
                  </a:lnTo>
                  <a:lnTo>
                    <a:pt x="3608" y="19906"/>
                  </a:lnTo>
                  <a:lnTo>
                    <a:pt x="3331" y="20108"/>
                  </a:lnTo>
                  <a:lnTo>
                    <a:pt x="3104" y="20335"/>
                  </a:lnTo>
                  <a:lnTo>
                    <a:pt x="2902" y="20562"/>
                  </a:lnTo>
                  <a:lnTo>
                    <a:pt x="2574" y="20966"/>
                  </a:lnTo>
                  <a:lnTo>
                    <a:pt x="0" y="21117"/>
                  </a:lnTo>
                  <a:lnTo>
                    <a:pt x="1035" y="31764"/>
                  </a:lnTo>
                  <a:lnTo>
                    <a:pt x="3533" y="32117"/>
                  </a:lnTo>
                  <a:lnTo>
                    <a:pt x="4163" y="32571"/>
                  </a:lnTo>
                  <a:lnTo>
                    <a:pt x="4819" y="33025"/>
                  </a:lnTo>
                  <a:lnTo>
                    <a:pt x="5526" y="33480"/>
                  </a:lnTo>
                  <a:lnTo>
                    <a:pt x="6232" y="33909"/>
                  </a:lnTo>
                  <a:lnTo>
                    <a:pt x="6989" y="34312"/>
                  </a:lnTo>
                  <a:lnTo>
                    <a:pt x="7746" y="34691"/>
                  </a:lnTo>
                  <a:lnTo>
                    <a:pt x="8553" y="35044"/>
                  </a:lnTo>
                  <a:lnTo>
                    <a:pt x="9361" y="35372"/>
                  </a:lnTo>
                  <a:lnTo>
                    <a:pt x="10168" y="35649"/>
                  </a:lnTo>
                  <a:lnTo>
                    <a:pt x="11001" y="35876"/>
                  </a:lnTo>
                  <a:lnTo>
                    <a:pt x="11858" y="36053"/>
                  </a:lnTo>
                  <a:lnTo>
                    <a:pt x="12287" y="36129"/>
                  </a:lnTo>
                  <a:lnTo>
                    <a:pt x="12716" y="36179"/>
                  </a:lnTo>
                  <a:lnTo>
                    <a:pt x="13145" y="36230"/>
                  </a:lnTo>
                  <a:lnTo>
                    <a:pt x="13599" y="36230"/>
                  </a:lnTo>
                  <a:lnTo>
                    <a:pt x="14028" y="36255"/>
                  </a:lnTo>
                  <a:lnTo>
                    <a:pt x="14482" y="36230"/>
                  </a:lnTo>
                  <a:lnTo>
                    <a:pt x="14911" y="36204"/>
                  </a:lnTo>
                  <a:lnTo>
                    <a:pt x="15340" y="36154"/>
                  </a:lnTo>
                  <a:lnTo>
                    <a:pt x="15794" y="36078"/>
                  </a:lnTo>
                  <a:lnTo>
                    <a:pt x="16248" y="35977"/>
                  </a:lnTo>
                  <a:lnTo>
                    <a:pt x="16702" y="35876"/>
                  </a:lnTo>
                  <a:lnTo>
                    <a:pt x="17131" y="35725"/>
                  </a:lnTo>
                  <a:lnTo>
                    <a:pt x="17585" y="35574"/>
                  </a:lnTo>
                  <a:lnTo>
                    <a:pt x="18014" y="35397"/>
                  </a:lnTo>
                  <a:lnTo>
                    <a:pt x="18443" y="35195"/>
                  </a:lnTo>
                  <a:lnTo>
                    <a:pt x="18872" y="34993"/>
                  </a:lnTo>
                  <a:lnTo>
                    <a:pt x="19276" y="34766"/>
                  </a:lnTo>
                  <a:lnTo>
                    <a:pt x="19705" y="34514"/>
                  </a:lnTo>
                  <a:lnTo>
                    <a:pt x="20108" y="34262"/>
                  </a:lnTo>
                  <a:lnTo>
                    <a:pt x="20512" y="33959"/>
                  </a:lnTo>
                  <a:lnTo>
                    <a:pt x="21294" y="33379"/>
                  </a:lnTo>
                  <a:lnTo>
                    <a:pt x="22051" y="32723"/>
                  </a:lnTo>
                  <a:lnTo>
                    <a:pt x="22783" y="32016"/>
                  </a:lnTo>
                  <a:lnTo>
                    <a:pt x="23489" y="31285"/>
                  </a:lnTo>
                  <a:lnTo>
                    <a:pt x="24170" y="30528"/>
                  </a:lnTo>
                  <a:lnTo>
                    <a:pt x="24826" y="29746"/>
                  </a:lnTo>
                  <a:lnTo>
                    <a:pt x="25457" y="28938"/>
                  </a:lnTo>
                  <a:lnTo>
                    <a:pt x="26037" y="28106"/>
                  </a:lnTo>
                  <a:lnTo>
                    <a:pt x="26618" y="27273"/>
                  </a:lnTo>
                  <a:lnTo>
                    <a:pt x="27173" y="26441"/>
                  </a:lnTo>
                  <a:lnTo>
                    <a:pt x="27677" y="25608"/>
                  </a:lnTo>
                  <a:lnTo>
                    <a:pt x="28157" y="24801"/>
                  </a:lnTo>
                  <a:lnTo>
                    <a:pt x="28611" y="23993"/>
                  </a:lnTo>
                  <a:lnTo>
                    <a:pt x="29443" y="22480"/>
                  </a:lnTo>
                  <a:lnTo>
                    <a:pt x="30125" y="21117"/>
                  </a:lnTo>
                  <a:lnTo>
                    <a:pt x="30705" y="19957"/>
                  </a:lnTo>
                  <a:lnTo>
                    <a:pt x="31437" y="18392"/>
                  </a:lnTo>
                  <a:lnTo>
                    <a:pt x="31588" y="18090"/>
                  </a:lnTo>
                  <a:lnTo>
                    <a:pt x="31613" y="18090"/>
                  </a:lnTo>
                  <a:lnTo>
                    <a:pt x="31613" y="18216"/>
                  </a:lnTo>
                  <a:lnTo>
                    <a:pt x="31336" y="19856"/>
                  </a:lnTo>
                  <a:lnTo>
                    <a:pt x="31083" y="21697"/>
                  </a:lnTo>
                  <a:lnTo>
                    <a:pt x="30831" y="23716"/>
                  </a:lnTo>
                  <a:lnTo>
                    <a:pt x="30730" y="24750"/>
                  </a:lnTo>
                  <a:lnTo>
                    <a:pt x="30654" y="25860"/>
                  </a:lnTo>
                  <a:lnTo>
                    <a:pt x="30579" y="26970"/>
                  </a:lnTo>
                  <a:lnTo>
                    <a:pt x="30503" y="28131"/>
                  </a:lnTo>
                  <a:lnTo>
                    <a:pt x="30453" y="29317"/>
                  </a:lnTo>
                  <a:lnTo>
                    <a:pt x="30453" y="30503"/>
                  </a:lnTo>
                  <a:lnTo>
                    <a:pt x="30427" y="31739"/>
                  </a:lnTo>
                  <a:lnTo>
                    <a:pt x="30453" y="33000"/>
                  </a:lnTo>
                  <a:lnTo>
                    <a:pt x="30503" y="34262"/>
                  </a:lnTo>
                  <a:lnTo>
                    <a:pt x="30579" y="35548"/>
                  </a:lnTo>
                  <a:lnTo>
                    <a:pt x="30654" y="36860"/>
                  </a:lnTo>
                  <a:lnTo>
                    <a:pt x="30781" y="38298"/>
                  </a:lnTo>
                  <a:lnTo>
                    <a:pt x="30932" y="39787"/>
                  </a:lnTo>
                  <a:lnTo>
                    <a:pt x="31033" y="40544"/>
                  </a:lnTo>
                  <a:lnTo>
                    <a:pt x="31134" y="41301"/>
                  </a:lnTo>
                  <a:lnTo>
                    <a:pt x="31260" y="42058"/>
                  </a:lnTo>
                  <a:lnTo>
                    <a:pt x="31411" y="42815"/>
                  </a:lnTo>
                  <a:lnTo>
                    <a:pt x="31563" y="43546"/>
                  </a:lnTo>
                  <a:lnTo>
                    <a:pt x="31765" y="44253"/>
                  </a:lnTo>
                  <a:lnTo>
                    <a:pt x="31966" y="44934"/>
                  </a:lnTo>
                  <a:lnTo>
                    <a:pt x="32193" y="45590"/>
                  </a:lnTo>
                  <a:lnTo>
                    <a:pt x="32471" y="46195"/>
                  </a:lnTo>
                  <a:lnTo>
                    <a:pt x="32748" y="46776"/>
                  </a:lnTo>
                  <a:lnTo>
                    <a:pt x="33051" y="47305"/>
                  </a:lnTo>
                  <a:lnTo>
                    <a:pt x="33430" y="48012"/>
                  </a:lnTo>
                  <a:lnTo>
                    <a:pt x="33606" y="48466"/>
                  </a:lnTo>
                  <a:lnTo>
                    <a:pt x="33808" y="48945"/>
                  </a:lnTo>
                  <a:lnTo>
                    <a:pt x="34010" y="49500"/>
                  </a:lnTo>
                  <a:lnTo>
                    <a:pt x="34187" y="50106"/>
                  </a:lnTo>
                  <a:lnTo>
                    <a:pt x="34338" y="50837"/>
                  </a:lnTo>
                  <a:lnTo>
                    <a:pt x="34439" y="51443"/>
                  </a:lnTo>
                  <a:lnTo>
                    <a:pt x="34489" y="51948"/>
                  </a:lnTo>
                  <a:lnTo>
                    <a:pt x="34489" y="52376"/>
                  </a:lnTo>
                  <a:lnTo>
                    <a:pt x="34515" y="52730"/>
                  </a:lnTo>
                  <a:lnTo>
                    <a:pt x="34565" y="53058"/>
                  </a:lnTo>
                  <a:lnTo>
                    <a:pt x="34615" y="53209"/>
                  </a:lnTo>
                  <a:lnTo>
                    <a:pt x="34691" y="53360"/>
                  </a:lnTo>
                  <a:lnTo>
                    <a:pt x="34767" y="53487"/>
                  </a:lnTo>
                  <a:lnTo>
                    <a:pt x="34868" y="53638"/>
                  </a:lnTo>
                  <a:lnTo>
                    <a:pt x="35044" y="53840"/>
                  </a:lnTo>
                  <a:lnTo>
                    <a:pt x="35221" y="53991"/>
                  </a:lnTo>
                  <a:lnTo>
                    <a:pt x="35448" y="54143"/>
                  </a:lnTo>
                  <a:lnTo>
                    <a:pt x="35700" y="54269"/>
                  </a:lnTo>
                  <a:lnTo>
                    <a:pt x="35953" y="54344"/>
                  </a:lnTo>
                  <a:lnTo>
                    <a:pt x="36255" y="54420"/>
                  </a:lnTo>
                  <a:lnTo>
                    <a:pt x="36583" y="54496"/>
                  </a:lnTo>
                  <a:lnTo>
                    <a:pt x="36937" y="54521"/>
                  </a:lnTo>
                  <a:lnTo>
                    <a:pt x="37340" y="54546"/>
                  </a:lnTo>
                  <a:lnTo>
                    <a:pt x="37769" y="54571"/>
                  </a:lnTo>
                  <a:lnTo>
                    <a:pt x="38703" y="54571"/>
                  </a:lnTo>
                  <a:lnTo>
                    <a:pt x="39813" y="54521"/>
                  </a:lnTo>
                  <a:lnTo>
                    <a:pt x="41049" y="54445"/>
                  </a:lnTo>
                  <a:lnTo>
                    <a:pt x="41705" y="54395"/>
                  </a:lnTo>
                  <a:lnTo>
                    <a:pt x="42285" y="54344"/>
                  </a:lnTo>
                  <a:lnTo>
                    <a:pt x="42790" y="54294"/>
                  </a:lnTo>
                  <a:lnTo>
                    <a:pt x="43244" y="54218"/>
                  </a:lnTo>
                  <a:lnTo>
                    <a:pt x="43648" y="54143"/>
                  </a:lnTo>
                  <a:lnTo>
                    <a:pt x="44001" y="54067"/>
                  </a:lnTo>
                  <a:lnTo>
                    <a:pt x="44304" y="53991"/>
                  </a:lnTo>
                  <a:lnTo>
                    <a:pt x="44556" y="53915"/>
                  </a:lnTo>
                  <a:lnTo>
                    <a:pt x="44960" y="53739"/>
                  </a:lnTo>
                  <a:lnTo>
                    <a:pt x="45237" y="53562"/>
                  </a:lnTo>
                  <a:lnTo>
                    <a:pt x="45414" y="53411"/>
                  </a:lnTo>
                  <a:lnTo>
                    <a:pt x="45515" y="53310"/>
                  </a:lnTo>
                  <a:lnTo>
                    <a:pt x="45616" y="53159"/>
                  </a:lnTo>
                  <a:lnTo>
                    <a:pt x="45716" y="53007"/>
                  </a:lnTo>
                  <a:lnTo>
                    <a:pt x="45843" y="52730"/>
                  </a:lnTo>
                  <a:lnTo>
                    <a:pt x="45918" y="52427"/>
                  </a:lnTo>
                  <a:lnTo>
                    <a:pt x="45994" y="52099"/>
                  </a:lnTo>
                  <a:lnTo>
                    <a:pt x="46070" y="51746"/>
                  </a:lnTo>
                  <a:lnTo>
                    <a:pt x="46171" y="51342"/>
                  </a:lnTo>
                  <a:lnTo>
                    <a:pt x="46322" y="50863"/>
                  </a:lnTo>
                  <a:lnTo>
                    <a:pt x="46549" y="50333"/>
                  </a:lnTo>
                  <a:lnTo>
                    <a:pt x="46801" y="49854"/>
                  </a:lnTo>
                  <a:lnTo>
                    <a:pt x="47054" y="49425"/>
                  </a:lnTo>
                  <a:lnTo>
                    <a:pt x="47306" y="49046"/>
                  </a:lnTo>
                  <a:lnTo>
                    <a:pt x="47558" y="48718"/>
                  </a:lnTo>
                  <a:lnTo>
                    <a:pt x="47987" y="48214"/>
                  </a:lnTo>
                  <a:lnTo>
                    <a:pt x="48265" y="47911"/>
                  </a:lnTo>
                  <a:lnTo>
                    <a:pt x="48466" y="47684"/>
                  </a:lnTo>
                  <a:lnTo>
                    <a:pt x="48668" y="47406"/>
                  </a:lnTo>
                  <a:lnTo>
                    <a:pt x="48870" y="47104"/>
                  </a:lnTo>
                  <a:lnTo>
                    <a:pt x="49072" y="46801"/>
                  </a:lnTo>
                  <a:lnTo>
                    <a:pt x="49249" y="46448"/>
                  </a:lnTo>
                  <a:lnTo>
                    <a:pt x="49425" y="46069"/>
                  </a:lnTo>
                  <a:lnTo>
                    <a:pt x="49778" y="45287"/>
                  </a:lnTo>
                  <a:lnTo>
                    <a:pt x="50106" y="44379"/>
                  </a:lnTo>
                  <a:lnTo>
                    <a:pt x="50409" y="43420"/>
                  </a:lnTo>
                  <a:lnTo>
                    <a:pt x="50712" y="42411"/>
                  </a:lnTo>
                  <a:lnTo>
                    <a:pt x="50964" y="41301"/>
                  </a:lnTo>
                  <a:lnTo>
                    <a:pt x="51216" y="40165"/>
                  </a:lnTo>
                  <a:lnTo>
                    <a:pt x="51469" y="39005"/>
                  </a:lnTo>
                  <a:lnTo>
                    <a:pt x="51671" y="37794"/>
                  </a:lnTo>
                  <a:lnTo>
                    <a:pt x="51872" y="36558"/>
                  </a:lnTo>
                  <a:lnTo>
                    <a:pt x="52074" y="35296"/>
                  </a:lnTo>
                  <a:lnTo>
                    <a:pt x="52226" y="34035"/>
                  </a:lnTo>
                  <a:lnTo>
                    <a:pt x="52528" y="31512"/>
                  </a:lnTo>
                  <a:lnTo>
                    <a:pt x="52781" y="29039"/>
                  </a:lnTo>
                  <a:lnTo>
                    <a:pt x="52983" y="26693"/>
                  </a:lnTo>
                  <a:lnTo>
                    <a:pt x="53134" y="24523"/>
                  </a:lnTo>
                  <a:lnTo>
                    <a:pt x="53260" y="22606"/>
                  </a:lnTo>
                  <a:lnTo>
                    <a:pt x="53386" y="19780"/>
                  </a:lnTo>
                  <a:lnTo>
                    <a:pt x="53411" y="18720"/>
                  </a:lnTo>
                  <a:lnTo>
                    <a:pt x="53639" y="9663"/>
                  </a:lnTo>
                  <a:lnTo>
                    <a:pt x="53765" y="3431"/>
                  </a:lnTo>
                  <a:lnTo>
                    <a:pt x="15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184;p69"/>
            <p:cNvSpPr/>
            <p:nvPr/>
          </p:nvSpPr>
          <p:spPr>
            <a:xfrm>
              <a:off x="6456735" y="3140411"/>
              <a:ext cx="996131" cy="1011083"/>
            </a:xfrm>
            <a:custGeom>
              <a:avLst/>
              <a:gdLst/>
              <a:ahLst/>
              <a:cxnLst/>
              <a:rect l="l" t="t" r="r" b="b"/>
              <a:pathLst>
                <a:path w="53765" h="54572" fill="none" extrusionOk="0">
                  <a:moveTo>
                    <a:pt x="15794" y="0"/>
                  </a:moveTo>
                  <a:lnTo>
                    <a:pt x="15794" y="0"/>
                  </a:lnTo>
                  <a:lnTo>
                    <a:pt x="14482" y="1539"/>
                  </a:lnTo>
                  <a:lnTo>
                    <a:pt x="13296" y="3002"/>
                  </a:lnTo>
                  <a:lnTo>
                    <a:pt x="12262" y="4365"/>
                  </a:lnTo>
                  <a:lnTo>
                    <a:pt x="11329" y="5626"/>
                  </a:lnTo>
                  <a:lnTo>
                    <a:pt x="10521" y="6787"/>
                  </a:lnTo>
                  <a:lnTo>
                    <a:pt x="9815" y="7872"/>
                  </a:lnTo>
                  <a:lnTo>
                    <a:pt x="9209" y="8881"/>
                  </a:lnTo>
                  <a:lnTo>
                    <a:pt x="8705" y="9814"/>
                  </a:lnTo>
                  <a:lnTo>
                    <a:pt x="8301" y="10672"/>
                  </a:lnTo>
                  <a:lnTo>
                    <a:pt x="7973" y="11454"/>
                  </a:lnTo>
                  <a:lnTo>
                    <a:pt x="7721" y="12161"/>
                  </a:lnTo>
                  <a:lnTo>
                    <a:pt x="7544" y="12817"/>
                  </a:lnTo>
                  <a:lnTo>
                    <a:pt x="7418" y="13397"/>
                  </a:lnTo>
                  <a:lnTo>
                    <a:pt x="7368" y="13952"/>
                  </a:lnTo>
                  <a:lnTo>
                    <a:pt x="7342" y="14431"/>
                  </a:lnTo>
                  <a:lnTo>
                    <a:pt x="7393" y="14860"/>
                  </a:lnTo>
                  <a:lnTo>
                    <a:pt x="7393" y="14860"/>
                  </a:lnTo>
                  <a:lnTo>
                    <a:pt x="7468" y="15516"/>
                  </a:lnTo>
                  <a:lnTo>
                    <a:pt x="7519" y="16021"/>
                  </a:lnTo>
                  <a:lnTo>
                    <a:pt x="7519" y="16601"/>
                  </a:lnTo>
                  <a:lnTo>
                    <a:pt x="7494" y="16879"/>
                  </a:lnTo>
                  <a:lnTo>
                    <a:pt x="7443" y="17181"/>
                  </a:lnTo>
                  <a:lnTo>
                    <a:pt x="7393" y="17459"/>
                  </a:lnTo>
                  <a:lnTo>
                    <a:pt x="7317" y="17736"/>
                  </a:lnTo>
                  <a:lnTo>
                    <a:pt x="7216" y="18014"/>
                  </a:lnTo>
                  <a:lnTo>
                    <a:pt x="7065" y="18241"/>
                  </a:lnTo>
                  <a:lnTo>
                    <a:pt x="6913" y="18443"/>
                  </a:lnTo>
                  <a:lnTo>
                    <a:pt x="6686" y="18645"/>
                  </a:lnTo>
                  <a:lnTo>
                    <a:pt x="6686" y="18645"/>
                  </a:lnTo>
                  <a:lnTo>
                    <a:pt x="6484" y="18771"/>
                  </a:lnTo>
                  <a:lnTo>
                    <a:pt x="6283" y="18847"/>
                  </a:lnTo>
                  <a:lnTo>
                    <a:pt x="6030" y="18922"/>
                  </a:lnTo>
                  <a:lnTo>
                    <a:pt x="5803" y="18973"/>
                  </a:lnTo>
                  <a:lnTo>
                    <a:pt x="5526" y="19023"/>
                  </a:lnTo>
                  <a:lnTo>
                    <a:pt x="5223" y="19074"/>
                  </a:lnTo>
                  <a:lnTo>
                    <a:pt x="4920" y="19175"/>
                  </a:lnTo>
                  <a:lnTo>
                    <a:pt x="4542" y="19326"/>
                  </a:lnTo>
                  <a:lnTo>
                    <a:pt x="4542" y="19326"/>
                  </a:lnTo>
                  <a:lnTo>
                    <a:pt x="4214" y="19503"/>
                  </a:lnTo>
                  <a:lnTo>
                    <a:pt x="3886" y="19704"/>
                  </a:lnTo>
                  <a:lnTo>
                    <a:pt x="3608" y="19906"/>
                  </a:lnTo>
                  <a:lnTo>
                    <a:pt x="3331" y="20108"/>
                  </a:lnTo>
                  <a:lnTo>
                    <a:pt x="3104" y="20335"/>
                  </a:lnTo>
                  <a:lnTo>
                    <a:pt x="2902" y="20562"/>
                  </a:lnTo>
                  <a:lnTo>
                    <a:pt x="2574" y="20966"/>
                  </a:lnTo>
                  <a:lnTo>
                    <a:pt x="2574" y="20966"/>
                  </a:lnTo>
                  <a:lnTo>
                    <a:pt x="0" y="21117"/>
                  </a:lnTo>
                  <a:lnTo>
                    <a:pt x="0" y="21117"/>
                  </a:lnTo>
                  <a:lnTo>
                    <a:pt x="1035" y="31764"/>
                  </a:lnTo>
                  <a:lnTo>
                    <a:pt x="1035" y="31764"/>
                  </a:lnTo>
                  <a:lnTo>
                    <a:pt x="3533" y="32117"/>
                  </a:lnTo>
                  <a:lnTo>
                    <a:pt x="3533" y="32117"/>
                  </a:lnTo>
                  <a:lnTo>
                    <a:pt x="4163" y="32571"/>
                  </a:lnTo>
                  <a:lnTo>
                    <a:pt x="4819" y="33025"/>
                  </a:lnTo>
                  <a:lnTo>
                    <a:pt x="5526" y="33480"/>
                  </a:lnTo>
                  <a:lnTo>
                    <a:pt x="6232" y="33909"/>
                  </a:lnTo>
                  <a:lnTo>
                    <a:pt x="6989" y="34312"/>
                  </a:lnTo>
                  <a:lnTo>
                    <a:pt x="7746" y="34691"/>
                  </a:lnTo>
                  <a:lnTo>
                    <a:pt x="8553" y="35044"/>
                  </a:lnTo>
                  <a:lnTo>
                    <a:pt x="9361" y="35372"/>
                  </a:lnTo>
                  <a:lnTo>
                    <a:pt x="10168" y="35649"/>
                  </a:lnTo>
                  <a:lnTo>
                    <a:pt x="11001" y="35876"/>
                  </a:lnTo>
                  <a:lnTo>
                    <a:pt x="11858" y="36053"/>
                  </a:lnTo>
                  <a:lnTo>
                    <a:pt x="12287" y="36129"/>
                  </a:lnTo>
                  <a:lnTo>
                    <a:pt x="12716" y="36179"/>
                  </a:lnTo>
                  <a:lnTo>
                    <a:pt x="13145" y="36230"/>
                  </a:lnTo>
                  <a:lnTo>
                    <a:pt x="13599" y="36230"/>
                  </a:lnTo>
                  <a:lnTo>
                    <a:pt x="14028" y="36255"/>
                  </a:lnTo>
                  <a:lnTo>
                    <a:pt x="14482" y="36230"/>
                  </a:lnTo>
                  <a:lnTo>
                    <a:pt x="14911" y="36204"/>
                  </a:lnTo>
                  <a:lnTo>
                    <a:pt x="15340" y="36154"/>
                  </a:lnTo>
                  <a:lnTo>
                    <a:pt x="15794" y="36078"/>
                  </a:lnTo>
                  <a:lnTo>
                    <a:pt x="16248" y="35977"/>
                  </a:lnTo>
                  <a:lnTo>
                    <a:pt x="16248" y="35977"/>
                  </a:lnTo>
                  <a:lnTo>
                    <a:pt x="16702" y="35876"/>
                  </a:lnTo>
                  <a:lnTo>
                    <a:pt x="17131" y="35725"/>
                  </a:lnTo>
                  <a:lnTo>
                    <a:pt x="17585" y="35574"/>
                  </a:lnTo>
                  <a:lnTo>
                    <a:pt x="18014" y="35397"/>
                  </a:lnTo>
                  <a:lnTo>
                    <a:pt x="18443" y="35195"/>
                  </a:lnTo>
                  <a:lnTo>
                    <a:pt x="18872" y="34993"/>
                  </a:lnTo>
                  <a:lnTo>
                    <a:pt x="19276" y="34766"/>
                  </a:lnTo>
                  <a:lnTo>
                    <a:pt x="19705" y="34514"/>
                  </a:lnTo>
                  <a:lnTo>
                    <a:pt x="20108" y="34262"/>
                  </a:lnTo>
                  <a:lnTo>
                    <a:pt x="20512" y="33959"/>
                  </a:lnTo>
                  <a:lnTo>
                    <a:pt x="21294" y="33379"/>
                  </a:lnTo>
                  <a:lnTo>
                    <a:pt x="22051" y="32723"/>
                  </a:lnTo>
                  <a:lnTo>
                    <a:pt x="22783" y="32016"/>
                  </a:lnTo>
                  <a:lnTo>
                    <a:pt x="23489" y="31285"/>
                  </a:lnTo>
                  <a:lnTo>
                    <a:pt x="24170" y="30528"/>
                  </a:lnTo>
                  <a:lnTo>
                    <a:pt x="24826" y="29746"/>
                  </a:lnTo>
                  <a:lnTo>
                    <a:pt x="25457" y="28938"/>
                  </a:lnTo>
                  <a:lnTo>
                    <a:pt x="26037" y="28106"/>
                  </a:lnTo>
                  <a:lnTo>
                    <a:pt x="26618" y="27273"/>
                  </a:lnTo>
                  <a:lnTo>
                    <a:pt x="27173" y="26441"/>
                  </a:lnTo>
                  <a:lnTo>
                    <a:pt x="27677" y="25608"/>
                  </a:lnTo>
                  <a:lnTo>
                    <a:pt x="28157" y="24801"/>
                  </a:lnTo>
                  <a:lnTo>
                    <a:pt x="28611" y="23993"/>
                  </a:lnTo>
                  <a:lnTo>
                    <a:pt x="29443" y="22480"/>
                  </a:lnTo>
                  <a:lnTo>
                    <a:pt x="30125" y="21117"/>
                  </a:lnTo>
                  <a:lnTo>
                    <a:pt x="30705" y="19957"/>
                  </a:lnTo>
                  <a:lnTo>
                    <a:pt x="31437" y="18392"/>
                  </a:lnTo>
                  <a:lnTo>
                    <a:pt x="31588" y="18090"/>
                  </a:lnTo>
                  <a:lnTo>
                    <a:pt x="31613" y="18090"/>
                  </a:lnTo>
                  <a:lnTo>
                    <a:pt x="31613" y="18090"/>
                  </a:lnTo>
                  <a:lnTo>
                    <a:pt x="31613" y="18216"/>
                  </a:lnTo>
                  <a:lnTo>
                    <a:pt x="31613" y="18216"/>
                  </a:lnTo>
                  <a:lnTo>
                    <a:pt x="31336" y="19856"/>
                  </a:lnTo>
                  <a:lnTo>
                    <a:pt x="31083" y="21697"/>
                  </a:lnTo>
                  <a:lnTo>
                    <a:pt x="30831" y="23716"/>
                  </a:lnTo>
                  <a:lnTo>
                    <a:pt x="30730" y="24750"/>
                  </a:lnTo>
                  <a:lnTo>
                    <a:pt x="30654" y="25860"/>
                  </a:lnTo>
                  <a:lnTo>
                    <a:pt x="30579" y="26970"/>
                  </a:lnTo>
                  <a:lnTo>
                    <a:pt x="30503" y="28131"/>
                  </a:lnTo>
                  <a:lnTo>
                    <a:pt x="30453" y="29317"/>
                  </a:lnTo>
                  <a:lnTo>
                    <a:pt x="30453" y="30503"/>
                  </a:lnTo>
                  <a:lnTo>
                    <a:pt x="30427" y="31739"/>
                  </a:lnTo>
                  <a:lnTo>
                    <a:pt x="30453" y="33000"/>
                  </a:lnTo>
                  <a:lnTo>
                    <a:pt x="30503" y="34262"/>
                  </a:lnTo>
                  <a:lnTo>
                    <a:pt x="30579" y="35548"/>
                  </a:lnTo>
                  <a:lnTo>
                    <a:pt x="30579" y="35548"/>
                  </a:lnTo>
                  <a:lnTo>
                    <a:pt x="30654" y="36860"/>
                  </a:lnTo>
                  <a:lnTo>
                    <a:pt x="30781" y="38298"/>
                  </a:lnTo>
                  <a:lnTo>
                    <a:pt x="30932" y="39787"/>
                  </a:lnTo>
                  <a:lnTo>
                    <a:pt x="31033" y="40544"/>
                  </a:lnTo>
                  <a:lnTo>
                    <a:pt x="31134" y="41301"/>
                  </a:lnTo>
                  <a:lnTo>
                    <a:pt x="31260" y="42058"/>
                  </a:lnTo>
                  <a:lnTo>
                    <a:pt x="31411" y="42815"/>
                  </a:lnTo>
                  <a:lnTo>
                    <a:pt x="31563" y="43546"/>
                  </a:lnTo>
                  <a:lnTo>
                    <a:pt x="31765" y="44253"/>
                  </a:lnTo>
                  <a:lnTo>
                    <a:pt x="31966" y="44934"/>
                  </a:lnTo>
                  <a:lnTo>
                    <a:pt x="32193" y="45590"/>
                  </a:lnTo>
                  <a:lnTo>
                    <a:pt x="32471" y="46195"/>
                  </a:lnTo>
                  <a:lnTo>
                    <a:pt x="32748" y="46776"/>
                  </a:lnTo>
                  <a:lnTo>
                    <a:pt x="32748" y="46776"/>
                  </a:lnTo>
                  <a:lnTo>
                    <a:pt x="33051" y="47305"/>
                  </a:lnTo>
                  <a:lnTo>
                    <a:pt x="33430" y="48012"/>
                  </a:lnTo>
                  <a:lnTo>
                    <a:pt x="33606" y="48466"/>
                  </a:lnTo>
                  <a:lnTo>
                    <a:pt x="33808" y="48945"/>
                  </a:lnTo>
                  <a:lnTo>
                    <a:pt x="34010" y="49500"/>
                  </a:lnTo>
                  <a:lnTo>
                    <a:pt x="34187" y="50106"/>
                  </a:lnTo>
                  <a:lnTo>
                    <a:pt x="34187" y="50106"/>
                  </a:lnTo>
                  <a:lnTo>
                    <a:pt x="34338" y="50837"/>
                  </a:lnTo>
                  <a:lnTo>
                    <a:pt x="34439" y="51443"/>
                  </a:lnTo>
                  <a:lnTo>
                    <a:pt x="34489" y="51948"/>
                  </a:lnTo>
                  <a:lnTo>
                    <a:pt x="34489" y="52376"/>
                  </a:lnTo>
                  <a:lnTo>
                    <a:pt x="34515" y="52730"/>
                  </a:lnTo>
                  <a:lnTo>
                    <a:pt x="34565" y="53058"/>
                  </a:lnTo>
                  <a:lnTo>
                    <a:pt x="34615" y="53209"/>
                  </a:lnTo>
                  <a:lnTo>
                    <a:pt x="34691" y="53360"/>
                  </a:lnTo>
                  <a:lnTo>
                    <a:pt x="34767" y="53487"/>
                  </a:lnTo>
                  <a:lnTo>
                    <a:pt x="34868" y="53638"/>
                  </a:lnTo>
                  <a:lnTo>
                    <a:pt x="34868" y="53638"/>
                  </a:lnTo>
                  <a:lnTo>
                    <a:pt x="35044" y="53840"/>
                  </a:lnTo>
                  <a:lnTo>
                    <a:pt x="35221" y="53991"/>
                  </a:lnTo>
                  <a:lnTo>
                    <a:pt x="35448" y="54143"/>
                  </a:lnTo>
                  <a:lnTo>
                    <a:pt x="35700" y="54269"/>
                  </a:lnTo>
                  <a:lnTo>
                    <a:pt x="35953" y="54344"/>
                  </a:lnTo>
                  <a:lnTo>
                    <a:pt x="36255" y="54420"/>
                  </a:lnTo>
                  <a:lnTo>
                    <a:pt x="36583" y="54496"/>
                  </a:lnTo>
                  <a:lnTo>
                    <a:pt x="36937" y="54521"/>
                  </a:lnTo>
                  <a:lnTo>
                    <a:pt x="37340" y="54546"/>
                  </a:lnTo>
                  <a:lnTo>
                    <a:pt x="37769" y="54571"/>
                  </a:lnTo>
                  <a:lnTo>
                    <a:pt x="38703" y="54571"/>
                  </a:lnTo>
                  <a:lnTo>
                    <a:pt x="39813" y="54521"/>
                  </a:lnTo>
                  <a:lnTo>
                    <a:pt x="41049" y="54445"/>
                  </a:lnTo>
                  <a:lnTo>
                    <a:pt x="41049" y="54445"/>
                  </a:lnTo>
                  <a:lnTo>
                    <a:pt x="41705" y="54395"/>
                  </a:lnTo>
                  <a:lnTo>
                    <a:pt x="42285" y="54344"/>
                  </a:lnTo>
                  <a:lnTo>
                    <a:pt x="42790" y="54294"/>
                  </a:lnTo>
                  <a:lnTo>
                    <a:pt x="43244" y="54218"/>
                  </a:lnTo>
                  <a:lnTo>
                    <a:pt x="43648" y="54143"/>
                  </a:lnTo>
                  <a:lnTo>
                    <a:pt x="44001" y="54067"/>
                  </a:lnTo>
                  <a:lnTo>
                    <a:pt x="44304" y="53991"/>
                  </a:lnTo>
                  <a:lnTo>
                    <a:pt x="44556" y="53915"/>
                  </a:lnTo>
                  <a:lnTo>
                    <a:pt x="44960" y="53739"/>
                  </a:lnTo>
                  <a:lnTo>
                    <a:pt x="45237" y="53562"/>
                  </a:lnTo>
                  <a:lnTo>
                    <a:pt x="45414" y="53411"/>
                  </a:lnTo>
                  <a:lnTo>
                    <a:pt x="45515" y="53310"/>
                  </a:lnTo>
                  <a:lnTo>
                    <a:pt x="45515" y="53310"/>
                  </a:lnTo>
                  <a:lnTo>
                    <a:pt x="45616" y="53159"/>
                  </a:lnTo>
                  <a:lnTo>
                    <a:pt x="45716" y="53007"/>
                  </a:lnTo>
                  <a:lnTo>
                    <a:pt x="45843" y="52730"/>
                  </a:lnTo>
                  <a:lnTo>
                    <a:pt x="45918" y="52427"/>
                  </a:lnTo>
                  <a:lnTo>
                    <a:pt x="45994" y="52099"/>
                  </a:lnTo>
                  <a:lnTo>
                    <a:pt x="46070" y="51746"/>
                  </a:lnTo>
                  <a:lnTo>
                    <a:pt x="46171" y="51342"/>
                  </a:lnTo>
                  <a:lnTo>
                    <a:pt x="46322" y="50863"/>
                  </a:lnTo>
                  <a:lnTo>
                    <a:pt x="46549" y="50333"/>
                  </a:lnTo>
                  <a:lnTo>
                    <a:pt x="46549" y="50333"/>
                  </a:lnTo>
                  <a:lnTo>
                    <a:pt x="46801" y="49854"/>
                  </a:lnTo>
                  <a:lnTo>
                    <a:pt x="47054" y="49425"/>
                  </a:lnTo>
                  <a:lnTo>
                    <a:pt x="47306" y="49046"/>
                  </a:lnTo>
                  <a:lnTo>
                    <a:pt x="47558" y="48718"/>
                  </a:lnTo>
                  <a:lnTo>
                    <a:pt x="47987" y="48214"/>
                  </a:lnTo>
                  <a:lnTo>
                    <a:pt x="48265" y="47911"/>
                  </a:lnTo>
                  <a:lnTo>
                    <a:pt x="48265" y="47911"/>
                  </a:lnTo>
                  <a:lnTo>
                    <a:pt x="48466" y="47684"/>
                  </a:lnTo>
                  <a:lnTo>
                    <a:pt x="48668" y="47406"/>
                  </a:lnTo>
                  <a:lnTo>
                    <a:pt x="48870" y="47104"/>
                  </a:lnTo>
                  <a:lnTo>
                    <a:pt x="49072" y="46801"/>
                  </a:lnTo>
                  <a:lnTo>
                    <a:pt x="49249" y="46448"/>
                  </a:lnTo>
                  <a:lnTo>
                    <a:pt x="49425" y="46069"/>
                  </a:lnTo>
                  <a:lnTo>
                    <a:pt x="49778" y="45287"/>
                  </a:lnTo>
                  <a:lnTo>
                    <a:pt x="50106" y="44379"/>
                  </a:lnTo>
                  <a:lnTo>
                    <a:pt x="50409" y="43420"/>
                  </a:lnTo>
                  <a:lnTo>
                    <a:pt x="50712" y="42411"/>
                  </a:lnTo>
                  <a:lnTo>
                    <a:pt x="50964" y="41301"/>
                  </a:lnTo>
                  <a:lnTo>
                    <a:pt x="51216" y="40165"/>
                  </a:lnTo>
                  <a:lnTo>
                    <a:pt x="51469" y="39005"/>
                  </a:lnTo>
                  <a:lnTo>
                    <a:pt x="51671" y="37794"/>
                  </a:lnTo>
                  <a:lnTo>
                    <a:pt x="51872" y="36558"/>
                  </a:lnTo>
                  <a:lnTo>
                    <a:pt x="52074" y="35296"/>
                  </a:lnTo>
                  <a:lnTo>
                    <a:pt x="52226" y="34035"/>
                  </a:lnTo>
                  <a:lnTo>
                    <a:pt x="52528" y="31512"/>
                  </a:lnTo>
                  <a:lnTo>
                    <a:pt x="52781" y="29039"/>
                  </a:lnTo>
                  <a:lnTo>
                    <a:pt x="52983" y="26693"/>
                  </a:lnTo>
                  <a:lnTo>
                    <a:pt x="53134" y="24523"/>
                  </a:lnTo>
                  <a:lnTo>
                    <a:pt x="53260" y="22606"/>
                  </a:lnTo>
                  <a:lnTo>
                    <a:pt x="53386" y="19780"/>
                  </a:lnTo>
                  <a:lnTo>
                    <a:pt x="53411" y="18720"/>
                  </a:lnTo>
                  <a:lnTo>
                    <a:pt x="53411" y="18720"/>
                  </a:lnTo>
                  <a:lnTo>
                    <a:pt x="53639" y="9663"/>
                  </a:lnTo>
                  <a:lnTo>
                    <a:pt x="53765" y="3431"/>
                  </a:lnTo>
                  <a:lnTo>
                    <a:pt x="53765" y="3431"/>
                  </a:lnTo>
                  <a:lnTo>
                    <a:pt x="1579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185;p69"/>
            <p:cNvSpPr/>
            <p:nvPr/>
          </p:nvSpPr>
          <p:spPr>
            <a:xfrm>
              <a:off x="7732419" y="1893224"/>
              <a:ext cx="357618" cy="548803"/>
            </a:xfrm>
            <a:custGeom>
              <a:avLst/>
              <a:gdLst/>
              <a:ahLst/>
              <a:cxnLst/>
              <a:rect l="l" t="t" r="r" b="b"/>
              <a:pathLst>
                <a:path w="19302" h="29621" extrusionOk="0">
                  <a:moveTo>
                    <a:pt x="11935" y="1"/>
                  </a:moveTo>
                  <a:lnTo>
                    <a:pt x="11834" y="51"/>
                  </a:lnTo>
                  <a:lnTo>
                    <a:pt x="11707" y="152"/>
                  </a:lnTo>
                  <a:lnTo>
                    <a:pt x="11581" y="304"/>
                  </a:lnTo>
                  <a:lnTo>
                    <a:pt x="11430" y="506"/>
                  </a:lnTo>
                  <a:lnTo>
                    <a:pt x="11279" y="758"/>
                  </a:lnTo>
                  <a:lnTo>
                    <a:pt x="11102" y="1086"/>
                  </a:lnTo>
                  <a:lnTo>
                    <a:pt x="10925" y="1489"/>
                  </a:lnTo>
                  <a:lnTo>
                    <a:pt x="10496" y="2473"/>
                  </a:lnTo>
                  <a:lnTo>
                    <a:pt x="10017" y="3735"/>
                  </a:lnTo>
                  <a:lnTo>
                    <a:pt x="9462" y="5350"/>
                  </a:lnTo>
                  <a:lnTo>
                    <a:pt x="8831" y="7292"/>
                  </a:lnTo>
                  <a:lnTo>
                    <a:pt x="8932" y="5375"/>
                  </a:lnTo>
                  <a:lnTo>
                    <a:pt x="8957" y="3836"/>
                  </a:lnTo>
                  <a:lnTo>
                    <a:pt x="8957" y="2625"/>
                  </a:lnTo>
                  <a:lnTo>
                    <a:pt x="8907" y="1717"/>
                  </a:lnTo>
                  <a:lnTo>
                    <a:pt x="8831" y="1086"/>
                  </a:lnTo>
                  <a:lnTo>
                    <a:pt x="8781" y="834"/>
                  </a:lnTo>
                  <a:lnTo>
                    <a:pt x="8705" y="657"/>
                  </a:lnTo>
                  <a:lnTo>
                    <a:pt x="8655" y="531"/>
                  </a:lnTo>
                  <a:lnTo>
                    <a:pt x="8604" y="430"/>
                  </a:lnTo>
                  <a:lnTo>
                    <a:pt x="8529" y="379"/>
                  </a:lnTo>
                  <a:lnTo>
                    <a:pt x="8453" y="354"/>
                  </a:lnTo>
                  <a:lnTo>
                    <a:pt x="8352" y="354"/>
                  </a:lnTo>
                  <a:lnTo>
                    <a:pt x="8226" y="455"/>
                  </a:lnTo>
                  <a:lnTo>
                    <a:pt x="8074" y="606"/>
                  </a:lnTo>
                  <a:lnTo>
                    <a:pt x="7923" y="834"/>
                  </a:lnTo>
                  <a:lnTo>
                    <a:pt x="7772" y="1111"/>
                  </a:lnTo>
                  <a:lnTo>
                    <a:pt x="7620" y="1414"/>
                  </a:lnTo>
                  <a:lnTo>
                    <a:pt x="7267" y="2171"/>
                  </a:lnTo>
                  <a:lnTo>
                    <a:pt x="6914" y="3079"/>
                  </a:lnTo>
                  <a:lnTo>
                    <a:pt x="6561" y="4038"/>
                  </a:lnTo>
                  <a:lnTo>
                    <a:pt x="5854" y="6031"/>
                  </a:lnTo>
                  <a:lnTo>
                    <a:pt x="5375" y="7494"/>
                  </a:lnTo>
                  <a:lnTo>
                    <a:pt x="4971" y="8806"/>
                  </a:lnTo>
                  <a:lnTo>
                    <a:pt x="4643" y="9967"/>
                  </a:lnTo>
                  <a:lnTo>
                    <a:pt x="4391" y="10925"/>
                  </a:lnTo>
                  <a:lnTo>
                    <a:pt x="4088" y="10673"/>
                  </a:lnTo>
                  <a:lnTo>
                    <a:pt x="3811" y="10446"/>
                  </a:lnTo>
                  <a:lnTo>
                    <a:pt x="3558" y="10194"/>
                  </a:lnTo>
                  <a:lnTo>
                    <a:pt x="3331" y="9967"/>
                  </a:lnTo>
                  <a:lnTo>
                    <a:pt x="2953" y="9538"/>
                  </a:lnTo>
                  <a:lnTo>
                    <a:pt x="2675" y="9134"/>
                  </a:lnTo>
                  <a:lnTo>
                    <a:pt x="2448" y="8756"/>
                  </a:lnTo>
                  <a:lnTo>
                    <a:pt x="2246" y="8402"/>
                  </a:lnTo>
                  <a:lnTo>
                    <a:pt x="2070" y="8074"/>
                  </a:lnTo>
                  <a:lnTo>
                    <a:pt x="1868" y="7772"/>
                  </a:lnTo>
                  <a:lnTo>
                    <a:pt x="1691" y="7519"/>
                  </a:lnTo>
                  <a:lnTo>
                    <a:pt x="1489" y="7317"/>
                  </a:lnTo>
                  <a:lnTo>
                    <a:pt x="1363" y="7242"/>
                  </a:lnTo>
                  <a:lnTo>
                    <a:pt x="1237" y="7166"/>
                  </a:lnTo>
                  <a:lnTo>
                    <a:pt x="1111" y="7116"/>
                  </a:lnTo>
                  <a:lnTo>
                    <a:pt x="985" y="7090"/>
                  </a:lnTo>
                  <a:lnTo>
                    <a:pt x="884" y="7065"/>
                  </a:lnTo>
                  <a:lnTo>
                    <a:pt x="758" y="7065"/>
                  </a:lnTo>
                  <a:lnTo>
                    <a:pt x="606" y="7090"/>
                  </a:lnTo>
                  <a:lnTo>
                    <a:pt x="455" y="7141"/>
                  </a:lnTo>
                  <a:lnTo>
                    <a:pt x="379" y="7191"/>
                  </a:lnTo>
                  <a:lnTo>
                    <a:pt x="304" y="7267"/>
                  </a:lnTo>
                  <a:lnTo>
                    <a:pt x="228" y="7368"/>
                  </a:lnTo>
                  <a:lnTo>
                    <a:pt x="178" y="7469"/>
                  </a:lnTo>
                  <a:lnTo>
                    <a:pt x="77" y="7696"/>
                  </a:lnTo>
                  <a:lnTo>
                    <a:pt x="26" y="7999"/>
                  </a:lnTo>
                  <a:lnTo>
                    <a:pt x="1" y="8327"/>
                  </a:lnTo>
                  <a:lnTo>
                    <a:pt x="1" y="8680"/>
                  </a:lnTo>
                  <a:lnTo>
                    <a:pt x="26" y="9084"/>
                  </a:lnTo>
                  <a:lnTo>
                    <a:pt x="77" y="9487"/>
                  </a:lnTo>
                  <a:lnTo>
                    <a:pt x="228" y="10370"/>
                  </a:lnTo>
                  <a:lnTo>
                    <a:pt x="430" y="11228"/>
                  </a:lnTo>
                  <a:lnTo>
                    <a:pt x="657" y="12061"/>
                  </a:lnTo>
                  <a:lnTo>
                    <a:pt x="884" y="12818"/>
                  </a:lnTo>
                  <a:lnTo>
                    <a:pt x="1136" y="13499"/>
                  </a:lnTo>
                  <a:lnTo>
                    <a:pt x="1414" y="14155"/>
                  </a:lnTo>
                  <a:lnTo>
                    <a:pt x="1691" y="14760"/>
                  </a:lnTo>
                  <a:lnTo>
                    <a:pt x="1994" y="15315"/>
                  </a:lnTo>
                  <a:lnTo>
                    <a:pt x="2297" y="15820"/>
                  </a:lnTo>
                  <a:lnTo>
                    <a:pt x="2574" y="16299"/>
                  </a:lnTo>
                  <a:lnTo>
                    <a:pt x="2877" y="16728"/>
                  </a:lnTo>
                  <a:lnTo>
                    <a:pt x="3129" y="17081"/>
                  </a:lnTo>
                  <a:lnTo>
                    <a:pt x="152" y="23263"/>
                  </a:lnTo>
                  <a:lnTo>
                    <a:pt x="5551" y="29620"/>
                  </a:lnTo>
                  <a:lnTo>
                    <a:pt x="10345" y="20840"/>
                  </a:lnTo>
                  <a:lnTo>
                    <a:pt x="11127" y="20210"/>
                  </a:lnTo>
                  <a:lnTo>
                    <a:pt x="11985" y="19453"/>
                  </a:lnTo>
                  <a:lnTo>
                    <a:pt x="12414" y="19049"/>
                  </a:lnTo>
                  <a:lnTo>
                    <a:pt x="12868" y="18620"/>
                  </a:lnTo>
                  <a:lnTo>
                    <a:pt x="13297" y="18141"/>
                  </a:lnTo>
                  <a:lnTo>
                    <a:pt x="13751" y="17662"/>
                  </a:lnTo>
                  <a:lnTo>
                    <a:pt x="14205" y="17132"/>
                  </a:lnTo>
                  <a:lnTo>
                    <a:pt x="14659" y="16577"/>
                  </a:lnTo>
                  <a:lnTo>
                    <a:pt x="15113" y="15996"/>
                  </a:lnTo>
                  <a:lnTo>
                    <a:pt x="15542" y="15391"/>
                  </a:lnTo>
                  <a:lnTo>
                    <a:pt x="15971" y="14735"/>
                  </a:lnTo>
                  <a:lnTo>
                    <a:pt x="16400" y="14079"/>
                  </a:lnTo>
                  <a:lnTo>
                    <a:pt x="16804" y="13373"/>
                  </a:lnTo>
                  <a:lnTo>
                    <a:pt x="17182" y="12616"/>
                  </a:lnTo>
                  <a:lnTo>
                    <a:pt x="17460" y="12061"/>
                  </a:lnTo>
                  <a:lnTo>
                    <a:pt x="17737" y="11480"/>
                  </a:lnTo>
                  <a:lnTo>
                    <a:pt x="18217" y="10295"/>
                  </a:lnTo>
                  <a:lnTo>
                    <a:pt x="18620" y="9159"/>
                  </a:lnTo>
                  <a:lnTo>
                    <a:pt x="18948" y="8074"/>
                  </a:lnTo>
                  <a:lnTo>
                    <a:pt x="19075" y="7570"/>
                  </a:lnTo>
                  <a:lnTo>
                    <a:pt x="19175" y="7116"/>
                  </a:lnTo>
                  <a:lnTo>
                    <a:pt x="19251" y="6712"/>
                  </a:lnTo>
                  <a:lnTo>
                    <a:pt x="19302" y="6334"/>
                  </a:lnTo>
                  <a:lnTo>
                    <a:pt x="19302" y="6031"/>
                  </a:lnTo>
                  <a:lnTo>
                    <a:pt x="19276" y="5804"/>
                  </a:lnTo>
                  <a:lnTo>
                    <a:pt x="19226" y="5627"/>
                  </a:lnTo>
                  <a:lnTo>
                    <a:pt x="19175" y="5551"/>
                  </a:lnTo>
                  <a:lnTo>
                    <a:pt x="19125" y="5526"/>
                  </a:lnTo>
                  <a:lnTo>
                    <a:pt x="19049" y="5501"/>
                  </a:lnTo>
                  <a:lnTo>
                    <a:pt x="18974" y="5501"/>
                  </a:lnTo>
                  <a:lnTo>
                    <a:pt x="18847" y="5526"/>
                  </a:lnTo>
                  <a:lnTo>
                    <a:pt x="18747" y="5602"/>
                  </a:lnTo>
                  <a:lnTo>
                    <a:pt x="18595" y="5703"/>
                  </a:lnTo>
                  <a:lnTo>
                    <a:pt x="18419" y="5829"/>
                  </a:lnTo>
                  <a:lnTo>
                    <a:pt x="18015" y="6233"/>
                  </a:lnTo>
                  <a:lnTo>
                    <a:pt x="17485" y="6838"/>
                  </a:lnTo>
                  <a:lnTo>
                    <a:pt x="16829" y="7671"/>
                  </a:lnTo>
                  <a:lnTo>
                    <a:pt x="16022" y="8756"/>
                  </a:lnTo>
                  <a:lnTo>
                    <a:pt x="15063" y="10118"/>
                  </a:lnTo>
                  <a:lnTo>
                    <a:pt x="15416" y="8730"/>
                  </a:lnTo>
                  <a:lnTo>
                    <a:pt x="15769" y="7343"/>
                  </a:lnTo>
                  <a:lnTo>
                    <a:pt x="16047" y="6006"/>
                  </a:lnTo>
                  <a:lnTo>
                    <a:pt x="16274" y="4795"/>
                  </a:lnTo>
                  <a:lnTo>
                    <a:pt x="16451" y="3760"/>
                  </a:lnTo>
                  <a:lnTo>
                    <a:pt x="16501" y="3306"/>
                  </a:lnTo>
                  <a:lnTo>
                    <a:pt x="16526" y="2928"/>
                  </a:lnTo>
                  <a:lnTo>
                    <a:pt x="16501" y="2600"/>
                  </a:lnTo>
                  <a:lnTo>
                    <a:pt x="16476" y="2373"/>
                  </a:lnTo>
                  <a:lnTo>
                    <a:pt x="16400" y="2196"/>
                  </a:lnTo>
                  <a:lnTo>
                    <a:pt x="16350" y="2145"/>
                  </a:lnTo>
                  <a:lnTo>
                    <a:pt x="16299" y="2095"/>
                  </a:lnTo>
                  <a:lnTo>
                    <a:pt x="16173" y="2095"/>
                  </a:lnTo>
                  <a:lnTo>
                    <a:pt x="16072" y="2145"/>
                  </a:lnTo>
                  <a:lnTo>
                    <a:pt x="15971" y="2221"/>
                  </a:lnTo>
                  <a:lnTo>
                    <a:pt x="15820" y="2347"/>
                  </a:lnTo>
                  <a:lnTo>
                    <a:pt x="15669" y="2524"/>
                  </a:lnTo>
                  <a:lnTo>
                    <a:pt x="15467" y="2776"/>
                  </a:lnTo>
                  <a:lnTo>
                    <a:pt x="15265" y="3079"/>
                  </a:lnTo>
                  <a:lnTo>
                    <a:pt x="15013" y="3432"/>
                  </a:lnTo>
                  <a:lnTo>
                    <a:pt x="14735" y="3886"/>
                  </a:lnTo>
                  <a:lnTo>
                    <a:pt x="14054" y="5072"/>
                  </a:lnTo>
                  <a:lnTo>
                    <a:pt x="13196" y="6662"/>
                  </a:lnTo>
                  <a:lnTo>
                    <a:pt x="12187" y="8730"/>
                  </a:lnTo>
                  <a:lnTo>
                    <a:pt x="12363" y="6460"/>
                  </a:lnTo>
                  <a:lnTo>
                    <a:pt x="12464" y="4618"/>
                  </a:lnTo>
                  <a:lnTo>
                    <a:pt x="12515" y="3104"/>
                  </a:lnTo>
                  <a:lnTo>
                    <a:pt x="12490" y="1944"/>
                  </a:lnTo>
                  <a:lnTo>
                    <a:pt x="12490" y="1464"/>
                  </a:lnTo>
                  <a:lnTo>
                    <a:pt x="12439" y="1086"/>
                  </a:lnTo>
                  <a:lnTo>
                    <a:pt x="12389" y="758"/>
                  </a:lnTo>
                  <a:lnTo>
                    <a:pt x="12338" y="480"/>
                  </a:lnTo>
                  <a:lnTo>
                    <a:pt x="12263" y="278"/>
                  </a:lnTo>
                  <a:lnTo>
                    <a:pt x="12212" y="127"/>
                  </a:lnTo>
                  <a:lnTo>
                    <a:pt x="12111" y="51"/>
                  </a:lnTo>
                  <a:lnTo>
                    <a:pt x="12035" y="1"/>
                  </a:lnTo>
                  <a:close/>
                </a:path>
              </a:pathLst>
            </a:custGeom>
            <a:solidFill>
              <a:srgbClr val="F5B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186;p69"/>
            <p:cNvSpPr/>
            <p:nvPr/>
          </p:nvSpPr>
          <p:spPr>
            <a:xfrm>
              <a:off x="7732419" y="1893224"/>
              <a:ext cx="357618" cy="548803"/>
            </a:xfrm>
            <a:custGeom>
              <a:avLst/>
              <a:gdLst/>
              <a:ahLst/>
              <a:cxnLst/>
              <a:rect l="l" t="t" r="r" b="b"/>
              <a:pathLst>
                <a:path w="19302" h="29621" fill="none" extrusionOk="0">
                  <a:moveTo>
                    <a:pt x="152" y="23263"/>
                  </a:moveTo>
                  <a:lnTo>
                    <a:pt x="152" y="23263"/>
                  </a:lnTo>
                  <a:lnTo>
                    <a:pt x="3129" y="17081"/>
                  </a:lnTo>
                  <a:lnTo>
                    <a:pt x="3129" y="17081"/>
                  </a:lnTo>
                  <a:lnTo>
                    <a:pt x="2877" y="16728"/>
                  </a:lnTo>
                  <a:lnTo>
                    <a:pt x="2574" y="16299"/>
                  </a:lnTo>
                  <a:lnTo>
                    <a:pt x="2297" y="15820"/>
                  </a:lnTo>
                  <a:lnTo>
                    <a:pt x="1994" y="15315"/>
                  </a:lnTo>
                  <a:lnTo>
                    <a:pt x="1691" y="14760"/>
                  </a:lnTo>
                  <a:lnTo>
                    <a:pt x="1414" y="14155"/>
                  </a:lnTo>
                  <a:lnTo>
                    <a:pt x="1136" y="13499"/>
                  </a:lnTo>
                  <a:lnTo>
                    <a:pt x="884" y="12818"/>
                  </a:lnTo>
                  <a:lnTo>
                    <a:pt x="884" y="12818"/>
                  </a:lnTo>
                  <a:lnTo>
                    <a:pt x="657" y="12061"/>
                  </a:lnTo>
                  <a:lnTo>
                    <a:pt x="430" y="11228"/>
                  </a:lnTo>
                  <a:lnTo>
                    <a:pt x="228" y="10370"/>
                  </a:lnTo>
                  <a:lnTo>
                    <a:pt x="77" y="9487"/>
                  </a:lnTo>
                  <a:lnTo>
                    <a:pt x="26" y="9084"/>
                  </a:lnTo>
                  <a:lnTo>
                    <a:pt x="1" y="8680"/>
                  </a:lnTo>
                  <a:lnTo>
                    <a:pt x="1" y="8327"/>
                  </a:lnTo>
                  <a:lnTo>
                    <a:pt x="26" y="7999"/>
                  </a:lnTo>
                  <a:lnTo>
                    <a:pt x="77" y="7696"/>
                  </a:lnTo>
                  <a:lnTo>
                    <a:pt x="178" y="7469"/>
                  </a:lnTo>
                  <a:lnTo>
                    <a:pt x="228" y="7368"/>
                  </a:lnTo>
                  <a:lnTo>
                    <a:pt x="304" y="7267"/>
                  </a:lnTo>
                  <a:lnTo>
                    <a:pt x="379" y="7191"/>
                  </a:lnTo>
                  <a:lnTo>
                    <a:pt x="455" y="7141"/>
                  </a:lnTo>
                  <a:lnTo>
                    <a:pt x="455" y="7141"/>
                  </a:lnTo>
                  <a:lnTo>
                    <a:pt x="606" y="7090"/>
                  </a:lnTo>
                  <a:lnTo>
                    <a:pt x="758" y="7065"/>
                  </a:lnTo>
                  <a:lnTo>
                    <a:pt x="884" y="7065"/>
                  </a:lnTo>
                  <a:lnTo>
                    <a:pt x="985" y="7090"/>
                  </a:lnTo>
                  <a:lnTo>
                    <a:pt x="985" y="7090"/>
                  </a:lnTo>
                  <a:lnTo>
                    <a:pt x="1111" y="7116"/>
                  </a:lnTo>
                  <a:lnTo>
                    <a:pt x="1237" y="7166"/>
                  </a:lnTo>
                  <a:lnTo>
                    <a:pt x="1363" y="7242"/>
                  </a:lnTo>
                  <a:lnTo>
                    <a:pt x="1489" y="7317"/>
                  </a:lnTo>
                  <a:lnTo>
                    <a:pt x="1691" y="7519"/>
                  </a:lnTo>
                  <a:lnTo>
                    <a:pt x="1868" y="7772"/>
                  </a:lnTo>
                  <a:lnTo>
                    <a:pt x="2070" y="8074"/>
                  </a:lnTo>
                  <a:lnTo>
                    <a:pt x="2246" y="8402"/>
                  </a:lnTo>
                  <a:lnTo>
                    <a:pt x="2448" y="8756"/>
                  </a:lnTo>
                  <a:lnTo>
                    <a:pt x="2675" y="9134"/>
                  </a:lnTo>
                  <a:lnTo>
                    <a:pt x="2675" y="9134"/>
                  </a:lnTo>
                  <a:lnTo>
                    <a:pt x="2953" y="9538"/>
                  </a:lnTo>
                  <a:lnTo>
                    <a:pt x="3331" y="9967"/>
                  </a:lnTo>
                  <a:lnTo>
                    <a:pt x="3558" y="10194"/>
                  </a:lnTo>
                  <a:lnTo>
                    <a:pt x="3811" y="10446"/>
                  </a:lnTo>
                  <a:lnTo>
                    <a:pt x="4088" y="10673"/>
                  </a:lnTo>
                  <a:lnTo>
                    <a:pt x="4391" y="10925"/>
                  </a:lnTo>
                  <a:lnTo>
                    <a:pt x="4391" y="10925"/>
                  </a:lnTo>
                  <a:lnTo>
                    <a:pt x="4643" y="9967"/>
                  </a:lnTo>
                  <a:lnTo>
                    <a:pt x="4971" y="8806"/>
                  </a:lnTo>
                  <a:lnTo>
                    <a:pt x="5375" y="7494"/>
                  </a:lnTo>
                  <a:lnTo>
                    <a:pt x="5854" y="6031"/>
                  </a:lnTo>
                  <a:lnTo>
                    <a:pt x="5854" y="6031"/>
                  </a:lnTo>
                  <a:lnTo>
                    <a:pt x="6561" y="4038"/>
                  </a:lnTo>
                  <a:lnTo>
                    <a:pt x="6914" y="3079"/>
                  </a:lnTo>
                  <a:lnTo>
                    <a:pt x="7267" y="2171"/>
                  </a:lnTo>
                  <a:lnTo>
                    <a:pt x="7620" y="1414"/>
                  </a:lnTo>
                  <a:lnTo>
                    <a:pt x="7772" y="1111"/>
                  </a:lnTo>
                  <a:lnTo>
                    <a:pt x="7923" y="834"/>
                  </a:lnTo>
                  <a:lnTo>
                    <a:pt x="8074" y="606"/>
                  </a:lnTo>
                  <a:lnTo>
                    <a:pt x="8226" y="455"/>
                  </a:lnTo>
                  <a:lnTo>
                    <a:pt x="8352" y="354"/>
                  </a:lnTo>
                  <a:lnTo>
                    <a:pt x="8402" y="354"/>
                  </a:lnTo>
                  <a:lnTo>
                    <a:pt x="8453" y="354"/>
                  </a:lnTo>
                  <a:lnTo>
                    <a:pt x="8453" y="354"/>
                  </a:lnTo>
                  <a:lnTo>
                    <a:pt x="8529" y="379"/>
                  </a:lnTo>
                  <a:lnTo>
                    <a:pt x="8604" y="430"/>
                  </a:lnTo>
                  <a:lnTo>
                    <a:pt x="8655" y="531"/>
                  </a:lnTo>
                  <a:lnTo>
                    <a:pt x="8705" y="657"/>
                  </a:lnTo>
                  <a:lnTo>
                    <a:pt x="8781" y="834"/>
                  </a:lnTo>
                  <a:lnTo>
                    <a:pt x="8831" y="1086"/>
                  </a:lnTo>
                  <a:lnTo>
                    <a:pt x="8907" y="1717"/>
                  </a:lnTo>
                  <a:lnTo>
                    <a:pt x="8957" y="2625"/>
                  </a:lnTo>
                  <a:lnTo>
                    <a:pt x="8957" y="3836"/>
                  </a:lnTo>
                  <a:lnTo>
                    <a:pt x="8932" y="5375"/>
                  </a:lnTo>
                  <a:lnTo>
                    <a:pt x="8831" y="7292"/>
                  </a:lnTo>
                  <a:lnTo>
                    <a:pt x="8831" y="7292"/>
                  </a:lnTo>
                  <a:lnTo>
                    <a:pt x="9462" y="5350"/>
                  </a:lnTo>
                  <a:lnTo>
                    <a:pt x="10017" y="3735"/>
                  </a:lnTo>
                  <a:lnTo>
                    <a:pt x="10496" y="2473"/>
                  </a:lnTo>
                  <a:lnTo>
                    <a:pt x="10925" y="1489"/>
                  </a:lnTo>
                  <a:lnTo>
                    <a:pt x="11102" y="1086"/>
                  </a:lnTo>
                  <a:lnTo>
                    <a:pt x="11279" y="758"/>
                  </a:lnTo>
                  <a:lnTo>
                    <a:pt x="11430" y="506"/>
                  </a:lnTo>
                  <a:lnTo>
                    <a:pt x="11581" y="304"/>
                  </a:lnTo>
                  <a:lnTo>
                    <a:pt x="11707" y="152"/>
                  </a:lnTo>
                  <a:lnTo>
                    <a:pt x="11834" y="51"/>
                  </a:lnTo>
                  <a:lnTo>
                    <a:pt x="11935" y="1"/>
                  </a:lnTo>
                  <a:lnTo>
                    <a:pt x="12035" y="1"/>
                  </a:lnTo>
                  <a:lnTo>
                    <a:pt x="12035" y="1"/>
                  </a:lnTo>
                  <a:lnTo>
                    <a:pt x="12111" y="51"/>
                  </a:lnTo>
                  <a:lnTo>
                    <a:pt x="12212" y="127"/>
                  </a:lnTo>
                  <a:lnTo>
                    <a:pt x="12263" y="278"/>
                  </a:lnTo>
                  <a:lnTo>
                    <a:pt x="12338" y="480"/>
                  </a:lnTo>
                  <a:lnTo>
                    <a:pt x="12389" y="758"/>
                  </a:lnTo>
                  <a:lnTo>
                    <a:pt x="12439" y="1086"/>
                  </a:lnTo>
                  <a:lnTo>
                    <a:pt x="12490" y="1464"/>
                  </a:lnTo>
                  <a:lnTo>
                    <a:pt x="12490" y="1944"/>
                  </a:lnTo>
                  <a:lnTo>
                    <a:pt x="12515" y="3104"/>
                  </a:lnTo>
                  <a:lnTo>
                    <a:pt x="12464" y="4618"/>
                  </a:lnTo>
                  <a:lnTo>
                    <a:pt x="12363" y="6460"/>
                  </a:lnTo>
                  <a:lnTo>
                    <a:pt x="12187" y="8730"/>
                  </a:lnTo>
                  <a:lnTo>
                    <a:pt x="12187" y="8730"/>
                  </a:lnTo>
                  <a:lnTo>
                    <a:pt x="13196" y="6662"/>
                  </a:lnTo>
                  <a:lnTo>
                    <a:pt x="14054" y="5072"/>
                  </a:lnTo>
                  <a:lnTo>
                    <a:pt x="14735" y="3886"/>
                  </a:lnTo>
                  <a:lnTo>
                    <a:pt x="15013" y="3432"/>
                  </a:lnTo>
                  <a:lnTo>
                    <a:pt x="15265" y="3079"/>
                  </a:lnTo>
                  <a:lnTo>
                    <a:pt x="15467" y="2776"/>
                  </a:lnTo>
                  <a:lnTo>
                    <a:pt x="15669" y="2524"/>
                  </a:lnTo>
                  <a:lnTo>
                    <a:pt x="15820" y="2347"/>
                  </a:lnTo>
                  <a:lnTo>
                    <a:pt x="15971" y="2221"/>
                  </a:lnTo>
                  <a:lnTo>
                    <a:pt x="16072" y="2145"/>
                  </a:lnTo>
                  <a:lnTo>
                    <a:pt x="16173" y="2095"/>
                  </a:lnTo>
                  <a:lnTo>
                    <a:pt x="16249" y="2095"/>
                  </a:lnTo>
                  <a:lnTo>
                    <a:pt x="16299" y="2095"/>
                  </a:lnTo>
                  <a:lnTo>
                    <a:pt x="16299" y="2095"/>
                  </a:lnTo>
                  <a:lnTo>
                    <a:pt x="16350" y="2145"/>
                  </a:lnTo>
                  <a:lnTo>
                    <a:pt x="16400" y="2196"/>
                  </a:lnTo>
                  <a:lnTo>
                    <a:pt x="16476" y="2373"/>
                  </a:lnTo>
                  <a:lnTo>
                    <a:pt x="16501" y="2600"/>
                  </a:lnTo>
                  <a:lnTo>
                    <a:pt x="16526" y="2928"/>
                  </a:lnTo>
                  <a:lnTo>
                    <a:pt x="16501" y="3306"/>
                  </a:lnTo>
                  <a:lnTo>
                    <a:pt x="16451" y="3760"/>
                  </a:lnTo>
                  <a:lnTo>
                    <a:pt x="16274" y="4795"/>
                  </a:lnTo>
                  <a:lnTo>
                    <a:pt x="16047" y="6006"/>
                  </a:lnTo>
                  <a:lnTo>
                    <a:pt x="15769" y="7343"/>
                  </a:lnTo>
                  <a:lnTo>
                    <a:pt x="15416" y="8730"/>
                  </a:lnTo>
                  <a:lnTo>
                    <a:pt x="15063" y="10118"/>
                  </a:lnTo>
                  <a:lnTo>
                    <a:pt x="15063" y="10118"/>
                  </a:lnTo>
                  <a:lnTo>
                    <a:pt x="16022" y="8756"/>
                  </a:lnTo>
                  <a:lnTo>
                    <a:pt x="16829" y="7671"/>
                  </a:lnTo>
                  <a:lnTo>
                    <a:pt x="17485" y="6838"/>
                  </a:lnTo>
                  <a:lnTo>
                    <a:pt x="18015" y="6233"/>
                  </a:lnTo>
                  <a:lnTo>
                    <a:pt x="18419" y="5829"/>
                  </a:lnTo>
                  <a:lnTo>
                    <a:pt x="18595" y="5703"/>
                  </a:lnTo>
                  <a:lnTo>
                    <a:pt x="18747" y="5602"/>
                  </a:lnTo>
                  <a:lnTo>
                    <a:pt x="18847" y="5526"/>
                  </a:lnTo>
                  <a:lnTo>
                    <a:pt x="18974" y="5501"/>
                  </a:lnTo>
                  <a:lnTo>
                    <a:pt x="19049" y="5501"/>
                  </a:lnTo>
                  <a:lnTo>
                    <a:pt x="19125" y="5526"/>
                  </a:lnTo>
                  <a:lnTo>
                    <a:pt x="19125" y="5526"/>
                  </a:lnTo>
                  <a:lnTo>
                    <a:pt x="19175" y="5551"/>
                  </a:lnTo>
                  <a:lnTo>
                    <a:pt x="19226" y="5627"/>
                  </a:lnTo>
                  <a:lnTo>
                    <a:pt x="19276" y="5804"/>
                  </a:lnTo>
                  <a:lnTo>
                    <a:pt x="19302" y="6031"/>
                  </a:lnTo>
                  <a:lnTo>
                    <a:pt x="19302" y="6334"/>
                  </a:lnTo>
                  <a:lnTo>
                    <a:pt x="19251" y="6712"/>
                  </a:lnTo>
                  <a:lnTo>
                    <a:pt x="19175" y="7116"/>
                  </a:lnTo>
                  <a:lnTo>
                    <a:pt x="19075" y="7570"/>
                  </a:lnTo>
                  <a:lnTo>
                    <a:pt x="18948" y="8074"/>
                  </a:lnTo>
                  <a:lnTo>
                    <a:pt x="18620" y="9159"/>
                  </a:lnTo>
                  <a:lnTo>
                    <a:pt x="18217" y="10295"/>
                  </a:lnTo>
                  <a:lnTo>
                    <a:pt x="17737" y="11480"/>
                  </a:lnTo>
                  <a:lnTo>
                    <a:pt x="17460" y="12061"/>
                  </a:lnTo>
                  <a:lnTo>
                    <a:pt x="17182" y="12616"/>
                  </a:lnTo>
                  <a:lnTo>
                    <a:pt x="17182" y="12616"/>
                  </a:lnTo>
                  <a:lnTo>
                    <a:pt x="16804" y="13373"/>
                  </a:lnTo>
                  <a:lnTo>
                    <a:pt x="16400" y="14079"/>
                  </a:lnTo>
                  <a:lnTo>
                    <a:pt x="15971" y="14735"/>
                  </a:lnTo>
                  <a:lnTo>
                    <a:pt x="15542" y="15391"/>
                  </a:lnTo>
                  <a:lnTo>
                    <a:pt x="15113" y="15996"/>
                  </a:lnTo>
                  <a:lnTo>
                    <a:pt x="14659" y="16577"/>
                  </a:lnTo>
                  <a:lnTo>
                    <a:pt x="14205" y="17132"/>
                  </a:lnTo>
                  <a:lnTo>
                    <a:pt x="13751" y="17662"/>
                  </a:lnTo>
                  <a:lnTo>
                    <a:pt x="13297" y="18141"/>
                  </a:lnTo>
                  <a:lnTo>
                    <a:pt x="12868" y="18620"/>
                  </a:lnTo>
                  <a:lnTo>
                    <a:pt x="12414" y="19049"/>
                  </a:lnTo>
                  <a:lnTo>
                    <a:pt x="11985" y="19453"/>
                  </a:lnTo>
                  <a:lnTo>
                    <a:pt x="11127" y="20210"/>
                  </a:lnTo>
                  <a:lnTo>
                    <a:pt x="10345" y="20840"/>
                  </a:lnTo>
                  <a:lnTo>
                    <a:pt x="10345" y="20840"/>
                  </a:lnTo>
                  <a:lnTo>
                    <a:pt x="5551" y="29620"/>
                  </a:lnTo>
                  <a:lnTo>
                    <a:pt x="5551" y="29620"/>
                  </a:lnTo>
                  <a:lnTo>
                    <a:pt x="152" y="23263"/>
                  </a:lnTo>
                </a:path>
              </a:pathLst>
            </a:custGeom>
            <a:solidFill>
              <a:srgbClr val="F5B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187;p69"/>
            <p:cNvSpPr/>
            <p:nvPr/>
          </p:nvSpPr>
          <p:spPr>
            <a:xfrm>
              <a:off x="7846479" y="2081619"/>
              <a:ext cx="68737" cy="150073"/>
            </a:xfrm>
            <a:custGeom>
              <a:avLst/>
              <a:gdLst/>
              <a:ahLst/>
              <a:cxnLst/>
              <a:rect l="l" t="t" r="r" b="b"/>
              <a:pathLst>
                <a:path w="3710" h="8100" extrusionOk="0">
                  <a:moveTo>
                    <a:pt x="1" y="0"/>
                  </a:moveTo>
                  <a:lnTo>
                    <a:pt x="304" y="480"/>
                  </a:lnTo>
                  <a:lnTo>
                    <a:pt x="606" y="959"/>
                  </a:lnTo>
                  <a:lnTo>
                    <a:pt x="884" y="1438"/>
                  </a:lnTo>
                  <a:lnTo>
                    <a:pt x="1136" y="1918"/>
                  </a:lnTo>
                  <a:lnTo>
                    <a:pt x="1616" y="2902"/>
                  </a:lnTo>
                  <a:lnTo>
                    <a:pt x="2045" y="3886"/>
                  </a:lnTo>
                  <a:lnTo>
                    <a:pt x="2398" y="4920"/>
                  </a:lnTo>
                  <a:lnTo>
                    <a:pt x="2726" y="5955"/>
                  </a:lnTo>
                  <a:lnTo>
                    <a:pt x="3029" y="7014"/>
                  </a:lnTo>
                  <a:lnTo>
                    <a:pt x="3281" y="8099"/>
                  </a:lnTo>
                  <a:lnTo>
                    <a:pt x="3382" y="7822"/>
                  </a:lnTo>
                  <a:lnTo>
                    <a:pt x="3457" y="7544"/>
                  </a:lnTo>
                  <a:lnTo>
                    <a:pt x="3533" y="7267"/>
                  </a:lnTo>
                  <a:lnTo>
                    <a:pt x="3609" y="6964"/>
                  </a:lnTo>
                  <a:lnTo>
                    <a:pt x="3684" y="6383"/>
                  </a:lnTo>
                  <a:lnTo>
                    <a:pt x="3710" y="5778"/>
                  </a:lnTo>
                  <a:lnTo>
                    <a:pt x="3659" y="5172"/>
                  </a:lnTo>
                  <a:lnTo>
                    <a:pt x="3558" y="4567"/>
                  </a:lnTo>
                  <a:lnTo>
                    <a:pt x="3432" y="3987"/>
                  </a:lnTo>
                  <a:lnTo>
                    <a:pt x="3230" y="3406"/>
                  </a:lnTo>
                  <a:lnTo>
                    <a:pt x="2978" y="2851"/>
                  </a:lnTo>
                  <a:lnTo>
                    <a:pt x="2675" y="2322"/>
                  </a:lnTo>
                  <a:lnTo>
                    <a:pt x="2347" y="1817"/>
                  </a:lnTo>
                  <a:lnTo>
                    <a:pt x="1969" y="1363"/>
                  </a:lnTo>
                  <a:lnTo>
                    <a:pt x="1742" y="1136"/>
                  </a:lnTo>
                  <a:lnTo>
                    <a:pt x="1540" y="934"/>
                  </a:lnTo>
                  <a:lnTo>
                    <a:pt x="1288" y="757"/>
                  </a:lnTo>
                  <a:lnTo>
                    <a:pt x="1061" y="581"/>
                  </a:lnTo>
                  <a:lnTo>
                    <a:pt x="808" y="404"/>
                  </a:lnTo>
                  <a:lnTo>
                    <a:pt x="556" y="253"/>
                  </a:lnTo>
                  <a:lnTo>
                    <a:pt x="278" y="127"/>
                  </a:lnTo>
                  <a:lnTo>
                    <a:pt x="1" y="0"/>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188;p69"/>
            <p:cNvSpPr/>
            <p:nvPr/>
          </p:nvSpPr>
          <p:spPr>
            <a:xfrm>
              <a:off x="7296284" y="2239608"/>
              <a:ext cx="713346" cy="484754"/>
            </a:xfrm>
            <a:custGeom>
              <a:avLst/>
              <a:gdLst/>
              <a:ahLst/>
              <a:cxnLst/>
              <a:rect l="l" t="t" r="r" b="b"/>
              <a:pathLst>
                <a:path w="38502" h="26164" extrusionOk="0">
                  <a:moveTo>
                    <a:pt x="23389" y="1"/>
                  </a:moveTo>
                  <a:lnTo>
                    <a:pt x="22960" y="758"/>
                  </a:lnTo>
                  <a:lnTo>
                    <a:pt x="22682" y="1187"/>
                  </a:lnTo>
                  <a:lnTo>
                    <a:pt x="22379" y="1691"/>
                  </a:lnTo>
                  <a:lnTo>
                    <a:pt x="22001" y="2196"/>
                  </a:lnTo>
                  <a:lnTo>
                    <a:pt x="21597" y="2751"/>
                  </a:lnTo>
                  <a:lnTo>
                    <a:pt x="21118" y="3331"/>
                  </a:lnTo>
                  <a:lnTo>
                    <a:pt x="20613" y="3912"/>
                  </a:lnTo>
                  <a:lnTo>
                    <a:pt x="20058" y="4517"/>
                  </a:lnTo>
                  <a:lnTo>
                    <a:pt x="19453" y="5123"/>
                  </a:lnTo>
                  <a:lnTo>
                    <a:pt x="18772" y="5753"/>
                  </a:lnTo>
                  <a:lnTo>
                    <a:pt x="18065" y="6334"/>
                  </a:lnTo>
                  <a:lnTo>
                    <a:pt x="17283" y="6939"/>
                  </a:lnTo>
                  <a:lnTo>
                    <a:pt x="16450" y="7519"/>
                  </a:lnTo>
                  <a:lnTo>
                    <a:pt x="15542" y="8049"/>
                  </a:lnTo>
                  <a:lnTo>
                    <a:pt x="14583" y="8579"/>
                  </a:lnTo>
                  <a:lnTo>
                    <a:pt x="13953" y="8882"/>
                  </a:lnTo>
                  <a:lnTo>
                    <a:pt x="13347" y="9159"/>
                  </a:lnTo>
                  <a:lnTo>
                    <a:pt x="12742" y="9412"/>
                  </a:lnTo>
                  <a:lnTo>
                    <a:pt x="12136" y="9639"/>
                  </a:lnTo>
                  <a:lnTo>
                    <a:pt x="11531" y="9840"/>
                  </a:lnTo>
                  <a:lnTo>
                    <a:pt x="10925" y="10017"/>
                  </a:lnTo>
                  <a:lnTo>
                    <a:pt x="10320" y="10168"/>
                  </a:lnTo>
                  <a:lnTo>
                    <a:pt x="9739" y="10320"/>
                  </a:lnTo>
                  <a:lnTo>
                    <a:pt x="9159" y="10421"/>
                  </a:lnTo>
                  <a:lnTo>
                    <a:pt x="8604" y="10522"/>
                  </a:lnTo>
                  <a:lnTo>
                    <a:pt x="7494" y="10673"/>
                  </a:lnTo>
                  <a:lnTo>
                    <a:pt x="6434" y="10774"/>
                  </a:lnTo>
                  <a:lnTo>
                    <a:pt x="5450" y="10799"/>
                  </a:lnTo>
                  <a:lnTo>
                    <a:pt x="4492" y="10799"/>
                  </a:lnTo>
                  <a:lnTo>
                    <a:pt x="3609" y="10749"/>
                  </a:lnTo>
                  <a:lnTo>
                    <a:pt x="2801" y="10673"/>
                  </a:lnTo>
                  <a:lnTo>
                    <a:pt x="2070" y="10597"/>
                  </a:lnTo>
                  <a:lnTo>
                    <a:pt x="1414" y="10496"/>
                  </a:lnTo>
                  <a:lnTo>
                    <a:pt x="833" y="10370"/>
                  </a:lnTo>
                  <a:lnTo>
                    <a:pt x="1" y="10194"/>
                  </a:lnTo>
                  <a:lnTo>
                    <a:pt x="1" y="10194"/>
                  </a:lnTo>
                  <a:lnTo>
                    <a:pt x="4492" y="22506"/>
                  </a:lnTo>
                  <a:lnTo>
                    <a:pt x="5249" y="22935"/>
                  </a:lnTo>
                  <a:lnTo>
                    <a:pt x="6005" y="23338"/>
                  </a:lnTo>
                  <a:lnTo>
                    <a:pt x="6788" y="23717"/>
                  </a:lnTo>
                  <a:lnTo>
                    <a:pt x="7570" y="24070"/>
                  </a:lnTo>
                  <a:lnTo>
                    <a:pt x="8352" y="24398"/>
                  </a:lnTo>
                  <a:lnTo>
                    <a:pt x="9134" y="24701"/>
                  </a:lnTo>
                  <a:lnTo>
                    <a:pt x="9916" y="24953"/>
                  </a:lnTo>
                  <a:lnTo>
                    <a:pt x="10723" y="25205"/>
                  </a:lnTo>
                  <a:lnTo>
                    <a:pt x="11531" y="25407"/>
                  </a:lnTo>
                  <a:lnTo>
                    <a:pt x="12338" y="25609"/>
                  </a:lnTo>
                  <a:lnTo>
                    <a:pt x="13145" y="25760"/>
                  </a:lnTo>
                  <a:lnTo>
                    <a:pt x="13953" y="25912"/>
                  </a:lnTo>
                  <a:lnTo>
                    <a:pt x="14760" y="26013"/>
                  </a:lnTo>
                  <a:lnTo>
                    <a:pt x="15567" y="26088"/>
                  </a:lnTo>
                  <a:lnTo>
                    <a:pt x="16375" y="26139"/>
                  </a:lnTo>
                  <a:lnTo>
                    <a:pt x="17182" y="26164"/>
                  </a:lnTo>
                  <a:lnTo>
                    <a:pt x="17964" y="26164"/>
                  </a:lnTo>
                  <a:lnTo>
                    <a:pt x="18772" y="26139"/>
                  </a:lnTo>
                  <a:lnTo>
                    <a:pt x="19579" y="26063"/>
                  </a:lnTo>
                  <a:lnTo>
                    <a:pt x="20361" y="25987"/>
                  </a:lnTo>
                  <a:lnTo>
                    <a:pt x="21143" y="25886"/>
                  </a:lnTo>
                  <a:lnTo>
                    <a:pt x="21925" y="25735"/>
                  </a:lnTo>
                  <a:lnTo>
                    <a:pt x="22707" y="25558"/>
                  </a:lnTo>
                  <a:lnTo>
                    <a:pt x="23464" y="25382"/>
                  </a:lnTo>
                  <a:lnTo>
                    <a:pt x="24221" y="25155"/>
                  </a:lnTo>
                  <a:lnTo>
                    <a:pt x="24978" y="24902"/>
                  </a:lnTo>
                  <a:lnTo>
                    <a:pt x="25710" y="24625"/>
                  </a:lnTo>
                  <a:lnTo>
                    <a:pt x="26441" y="24322"/>
                  </a:lnTo>
                  <a:lnTo>
                    <a:pt x="27148" y="23969"/>
                  </a:lnTo>
                  <a:lnTo>
                    <a:pt x="27854" y="23616"/>
                  </a:lnTo>
                  <a:lnTo>
                    <a:pt x="28561" y="23237"/>
                  </a:lnTo>
                  <a:lnTo>
                    <a:pt x="29217" y="22808"/>
                  </a:lnTo>
                  <a:lnTo>
                    <a:pt x="29847" y="22405"/>
                  </a:lnTo>
                  <a:lnTo>
                    <a:pt x="30428" y="21976"/>
                  </a:lnTo>
                  <a:lnTo>
                    <a:pt x="30983" y="21547"/>
                  </a:lnTo>
                  <a:lnTo>
                    <a:pt x="31512" y="21118"/>
                  </a:lnTo>
                  <a:lnTo>
                    <a:pt x="32017" y="20664"/>
                  </a:lnTo>
                  <a:lnTo>
                    <a:pt x="32496" y="20210"/>
                  </a:lnTo>
                  <a:lnTo>
                    <a:pt x="32951" y="19730"/>
                  </a:lnTo>
                  <a:lnTo>
                    <a:pt x="33379" y="19276"/>
                  </a:lnTo>
                  <a:lnTo>
                    <a:pt x="33808" y="18797"/>
                  </a:lnTo>
                  <a:lnTo>
                    <a:pt x="34187" y="18318"/>
                  </a:lnTo>
                  <a:lnTo>
                    <a:pt x="34565" y="17838"/>
                  </a:lnTo>
                  <a:lnTo>
                    <a:pt x="34918" y="17359"/>
                  </a:lnTo>
                  <a:lnTo>
                    <a:pt x="35574" y="16400"/>
                  </a:lnTo>
                  <a:lnTo>
                    <a:pt x="36130" y="15467"/>
                  </a:lnTo>
                  <a:lnTo>
                    <a:pt x="36634" y="14558"/>
                  </a:lnTo>
                  <a:lnTo>
                    <a:pt x="37063" y="13675"/>
                  </a:lnTo>
                  <a:lnTo>
                    <a:pt x="37441" y="12868"/>
                  </a:lnTo>
                  <a:lnTo>
                    <a:pt x="37744" y="12086"/>
                  </a:lnTo>
                  <a:lnTo>
                    <a:pt x="38022" y="11379"/>
                  </a:lnTo>
                  <a:lnTo>
                    <a:pt x="38224" y="10774"/>
                  </a:lnTo>
                  <a:lnTo>
                    <a:pt x="38501" y="9790"/>
                  </a:lnTo>
                  <a:lnTo>
                    <a:pt x="233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189;p69"/>
            <p:cNvSpPr/>
            <p:nvPr/>
          </p:nvSpPr>
          <p:spPr>
            <a:xfrm>
              <a:off x="7296284" y="2239608"/>
              <a:ext cx="713346" cy="484754"/>
            </a:xfrm>
            <a:custGeom>
              <a:avLst/>
              <a:gdLst/>
              <a:ahLst/>
              <a:cxnLst/>
              <a:rect l="l" t="t" r="r" b="b"/>
              <a:pathLst>
                <a:path w="38502" h="26164" fill="none" extrusionOk="0">
                  <a:moveTo>
                    <a:pt x="4492" y="22506"/>
                  </a:moveTo>
                  <a:lnTo>
                    <a:pt x="4492" y="22506"/>
                  </a:lnTo>
                  <a:lnTo>
                    <a:pt x="5249" y="22935"/>
                  </a:lnTo>
                  <a:lnTo>
                    <a:pt x="6005" y="23338"/>
                  </a:lnTo>
                  <a:lnTo>
                    <a:pt x="6788" y="23717"/>
                  </a:lnTo>
                  <a:lnTo>
                    <a:pt x="7570" y="24070"/>
                  </a:lnTo>
                  <a:lnTo>
                    <a:pt x="8352" y="24398"/>
                  </a:lnTo>
                  <a:lnTo>
                    <a:pt x="9134" y="24701"/>
                  </a:lnTo>
                  <a:lnTo>
                    <a:pt x="9916" y="24953"/>
                  </a:lnTo>
                  <a:lnTo>
                    <a:pt x="10723" y="25205"/>
                  </a:lnTo>
                  <a:lnTo>
                    <a:pt x="11531" y="25407"/>
                  </a:lnTo>
                  <a:lnTo>
                    <a:pt x="12338" y="25609"/>
                  </a:lnTo>
                  <a:lnTo>
                    <a:pt x="13145" y="25760"/>
                  </a:lnTo>
                  <a:lnTo>
                    <a:pt x="13953" y="25912"/>
                  </a:lnTo>
                  <a:lnTo>
                    <a:pt x="14760" y="26013"/>
                  </a:lnTo>
                  <a:lnTo>
                    <a:pt x="15567" y="26088"/>
                  </a:lnTo>
                  <a:lnTo>
                    <a:pt x="16375" y="26139"/>
                  </a:lnTo>
                  <a:lnTo>
                    <a:pt x="17182" y="26164"/>
                  </a:lnTo>
                  <a:lnTo>
                    <a:pt x="17964" y="26164"/>
                  </a:lnTo>
                  <a:lnTo>
                    <a:pt x="18772" y="26139"/>
                  </a:lnTo>
                  <a:lnTo>
                    <a:pt x="19579" y="26063"/>
                  </a:lnTo>
                  <a:lnTo>
                    <a:pt x="20361" y="25987"/>
                  </a:lnTo>
                  <a:lnTo>
                    <a:pt x="21143" y="25886"/>
                  </a:lnTo>
                  <a:lnTo>
                    <a:pt x="21925" y="25735"/>
                  </a:lnTo>
                  <a:lnTo>
                    <a:pt x="22707" y="25558"/>
                  </a:lnTo>
                  <a:lnTo>
                    <a:pt x="23464" y="25382"/>
                  </a:lnTo>
                  <a:lnTo>
                    <a:pt x="24221" y="25155"/>
                  </a:lnTo>
                  <a:lnTo>
                    <a:pt x="24978" y="24902"/>
                  </a:lnTo>
                  <a:lnTo>
                    <a:pt x="25710" y="24625"/>
                  </a:lnTo>
                  <a:lnTo>
                    <a:pt x="26441" y="24322"/>
                  </a:lnTo>
                  <a:lnTo>
                    <a:pt x="27148" y="23969"/>
                  </a:lnTo>
                  <a:lnTo>
                    <a:pt x="27854" y="23616"/>
                  </a:lnTo>
                  <a:lnTo>
                    <a:pt x="28561" y="23237"/>
                  </a:lnTo>
                  <a:lnTo>
                    <a:pt x="29217" y="22808"/>
                  </a:lnTo>
                  <a:lnTo>
                    <a:pt x="29217" y="22808"/>
                  </a:lnTo>
                  <a:lnTo>
                    <a:pt x="29847" y="22405"/>
                  </a:lnTo>
                  <a:lnTo>
                    <a:pt x="30428" y="21976"/>
                  </a:lnTo>
                  <a:lnTo>
                    <a:pt x="30983" y="21547"/>
                  </a:lnTo>
                  <a:lnTo>
                    <a:pt x="31512" y="21118"/>
                  </a:lnTo>
                  <a:lnTo>
                    <a:pt x="32017" y="20664"/>
                  </a:lnTo>
                  <a:lnTo>
                    <a:pt x="32496" y="20210"/>
                  </a:lnTo>
                  <a:lnTo>
                    <a:pt x="32951" y="19730"/>
                  </a:lnTo>
                  <a:lnTo>
                    <a:pt x="33379" y="19276"/>
                  </a:lnTo>
                  <a:lnTo>
                    <a:pt x="33808" y="18797"/>
                  </a:lnTo>
                  <a:lnTo>
                    <a:pt x="34187" y="18318"/>
                  </a:lnTo>
                  <a:lnTo>
                    <a:pt x="34565" y="17838"/>
                  </a:lnTo>
                  <a:lnTo>
                    <a:pt x="34918" y="17359"/>
                  </a:lnTo>
                  <a:lnTo>
                    <a:pt x="35574" y="16400"/>
                  </a:lnTo>
                  <a:lnTo>
                    <a:pt x="36130" y="15467"/>
                  </a:lnTo>
                  <a:lnTo>
                    <a:pt x="36634" y="14558"/>
                  </a:lnTo>
                  <a:lnTo>
                    <a:pt x="37063" y="13675"/>
                  </a:lnTo>
                  <a:lnTo>
                    <a:pt x="37441" y="12868"/>
                  </a:lnTo>
                  <a:lnTo>
                    <a:pt x="37744" y="12086"/>
                  </a:lnTo>
                  <a:lnTo>
                    <a:pt x="38022" y="11379"/>
                  </a:lnTo>
                  <a:lnTo>
                    <a:pt x="38224" y="10774"/>
                  </a:lnTo>
                  <a:lnTo>
                    <a:pt x="38501" y="9790"/>
                  </a:lnTo>
                  <a:lnTo>
                    <a:pt x="38501" y="9790"/>
                  </a:lnTo>
                  <a:lnTo>
                    <a:pt x="23389" y="1"/>
                  </a:lnTo>
                  <a:lnTo>
                    <a:pt x="23389" y="1"/>
                  </a:lnTo>
                  <a:lnTo>
                    <a:pt x="22960" y="758"/>
                  </a:lnTo>
                  <a:lnTo>
                    <a:pt x="22682" y="1187"/>
                  </a:lnTo>
                  <a:lnTo>
                    <a:pt x="22379" y="1691"/>
                  </a:lnTo>
                  <a:lnTo>
                    <a:pt x="22001" y="2196"/>
                  </a:lnTo>
                  <a:lnTo>
                    <a:pt x="21597" y="2751"/>
                  </a:lnTo>
                  <a:lnTo>
                    <a:pt x="21118" y="3331"/>
                  </a:lnTo>
                  <a:lnTo>
                    <a:pt x="20613" y="3912"/>
                  </a:lnTo>
                  <a:lnTo>
                    <a:pt x="20058" y="4517"/>
                  </a:lnTo>
                  <a:lnTo>
                    <a:pt x="19453" y="5123"/>
                  </a:lnTo>
                  <a:lnTo>
                    <a:pt x="18772" y="5753"/>
                  </a:lnTo>
                  <a:lnTo>
                    <a:pt x="18065" y="6334"/>
                  </a:lnTo>
                  <a:lnTo>
                    <a:pt x="17283" y="6939"/>
                  </a:lnTo>
                  <a:lnTo>
                    <a:pt x="16450" y="7519"/>
                  </a:lnTo>
                  <a:lnTo>
                    <a:pt x="15542" y="8049"/>
                  </a:lnTo>
                  <a:lnTo>
                    <a:pt x="14583" y="8579"/>
                  </a:lnTo>
                  <a:lnTo>
                    <a:pt x="14583" y="8579"/>
                  </a:lnTo>
                  <a:lnTo>
                    <a:pt x="13953" y="8882"/>
                  </a:lnTo>
                  <a:lnTo>
                    <a:pt x="13347" y="9159"/>
                  </a:lnTo>
                  <a:lnTo>
                    <a:pt x="12742" y="9412"/>
                  </a:lnTo>
                  <a:lnTo>
                    <a:pt x="12136" y="9639"/>
                  </a:lnTo>
                  <a:lnTo>
                    <a:pt x="11531" y="9840"/>
                  </a:lnTo>
                  <a:lnTo>
                    <a:pt x="10925" y="10017"/>
                  </a:lnTo>
                  <a:lnTo>
                    <a:pt x="10320" y="10168"/>
                  </a:lnTo>
                  <a:lnTo>
                    <a:pt x="9739" y="10320"/>
                  </a:lnTo>
                  <a:lnTo>
                    <a:pt x="9159" y="10421"/>
                  </a:lnTo>
                  <a:lnTo>
                    <a:pt x="8604" y="10522"/>
                  </a:lnTo>
                  <a:lnTo>
                    <a:pt x="7494" y="10673"/>
                  </a:lnTo>
                  <a:lnTo>
                    <a:pt x="6434" y="10774"/>
                  </a:lnTo>
                  <a:lnTo>
                    <a:pt x="5450" y="10799"/>
                  </a:lnTo>
                  <a:lnTo>
                    <a:pt x="4492" y="10799"/>
                  </a:lnTo>
                  <a:lnTo>
                    <a:pt x="3609" y="10749"/>
                  </a:lnTo>
                  <a:lnTo>
                    <a:pt x="2801" y="10673"/>
                  </a:lnTo>
                  <a:lnTo>
                    <a:pt x="2070" y="10597"/>
                  </a:lnTo>
                  <a:lnTo>
                    <a:pt x="1414" y="10496"/>
                  </a:lnTo>
                  <a:lnTo>
                    <a:pt x="833" y="10370"/>
                  </a:lnTo>
                  <a:lnTo>
                    <a:pt x="1" y="10194"/>
                  </a:lnTo>
                  <a:lnTo>
                    <a:pt x="1" y="10194"/>
                  </a:lnTo>
                  <a:lnTo>
                    <a:pt x="4492" y="225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190;p69"/>
            <p:cNvSpPr/>
            <p:nvPr/>
          </p:nvSpPr>
          <p:spPr>
            <a:xfrm>
              <a:off x="6599773" y="2428929"/>
              <a:ext cx="960151" cy="1027461"/>
            </a:xfrm>
            <a:custGeom>
              <a:avLst/>
              <a:gdLst/>
              <a:ahLst/>
              <a:cxnLst/>
              <a:rect l="l" t="t" r="r" b="b"/>
              <a:pathLst>
                <a:path w="51823" h="55456" extrusionOk="0">
                  <a:moveTo>
                    <a:pt x="37946" y="1"/>
                  </a:moveTo>
                  <a:lnTo>
                    <a:pt x="10723" y="2751"/>
                  </a:lnTo>
                  <a:lnTo>
                    <a:pt x="10824" y="3659"/>
                  </a:lnTo>
                  <a:lnTo>
                    <a:pt x="10900" y="4668"/>
                  </a:lnTo>
                  <a:lnTo>
                    <a:pt x="10976" y="5753"/>
                  </a:lnTo>
                  <a:lnTo>
                    <a:pt x="11026" y="6889"/>
                  </a:lnTo>
                  <a:lnTo>
                    <a:pt x="11051" y="8125"/>
                  </a:lnTo>
                  <a:lnTo>
                    <a:pt x="11051" y="9411"/>
                  </a:lnTo>
                  <a:lnTo>
                    <a:pt x="11001" y="10774"/>
                  </a:lnTo>
                  <a:lnTo>
                    <a:pt x="10925" y="12187"/>
                  </a:lnTo>
                  <a:lnTo>
                    <a:pt x="10799" y="13675"/>
                  </a:lnTo>
                  <a:lnTo>
                    <a:pt x="10622" y="15214"/>
                  </a:lnTo>
                  <a:lnTo>
                    <a:pt x="10395" y="16778"/>
                  </a:lnTo>
                  <a:lnTo>
                    <a:pt x="10118" y="18418"/>
                  </a:lnTo>
                  <a:lnTo>
                    <a:pt x="9765" y="20084"/>
                  </a:lnTo>
                  <a:lnTo>
                    <a:pt x="9538" y="20916"/>
                  </a:lnTo>
                  <a:lnTo>
                    <a:pt x="9336" y="21774"/>
                  </a:lnTo>
                  <a:lnTo>
                    <a:pt x="9083" y="22657"/>
                  </a:lnTo>
                  <a:lnTo>
                    <a:pt x="8831" y="23515"/>
                  </a:lnTo>
                  <a:lnTo>
                    <a:pt x="8554" y="24398"/>
                  </a:lnTo>
                  <a:lnTo>
                    <a:pt x="8251" y="25306"/>
                  </a:lnTo>
                  <a:lnTo>
                    <a:pt x="7797" y="26542"/>
                  </a:lnTo>
                  <a:lnTo>
                    <a:pt x="7317" y="27728"/>
                  </a:lnTo>
                  <a:lnTo>
                    <a:pt x="6838" y="28889"/>
                  </a:lnTo>
                  <a:lnTo>
                    <a:pt x="6333" y="29999"/>
                  </a:lnTo>
                  <a:lnTo>
                    <a:pt x="5804" y="31084"/>
                  </a:lnTo>
                  <a:lnTo>
                    <a:pt x="5274" y="32118"/>
                  </a:lnTo>
                  <a:lnTo>
                    <a:pt x="4744" y="33102"/>
                  </a:lnTo>
                  <a:lnTo>
                    <a:pt x="4214" y="34061"/>
                  </a:lnTo>
                  <a:lnTo>
                    <a:pt x="3659" y="34969"/>
                  </a:lnTo>
                  <a:lnTo>
                    <a:pt x="3129" y="35827"/>
                  </a:lnTo>
                  <a:lnTo>
                    <a:pt x="2574" y="36659"/>
                  </a:lnTo>
                  <a:lnTo>
                    <a:pt x="2044" y="37441"/>
                  </a:lnTo>
                  <a:lnTo>
                    <a:pt x="1515" y="38198"/>
                  </a:lnTo>
                  <a:lnTo>
                    <a:pt x="1010" y="38879"/>
                  </a:lnTo>
                  <a:lnTo>
                    <a:pt x="1" y="40166"/>
                  </a:lnTo>
                  <a:lnTo>
                    <a:pt x="455" y="40721"/>
                  </a:lnTo>
                  <a:lnTo>
                    <a:pt x="1086" y="41428"/>
                  </a:lnTo>
                  <a:lnTo>
                    <a:pt x="1893" y="42311"/>
                  </a:lnTo>
                  <a:lnTo>
                    <a:pt x="2877" y="43295"/>
                  </a:lnTo>
                  <a:lnTo>
                    <a:pt x="3432" y="43850"/>
                  </a:lnTo>
                  <a:lnTo>
                    <a:pt x="4037" y="44405"/>
                  </a:lnTo>
                  <a:lnTo>
                    <a:pt x="4668" y="44985"/>
                  </a:lnTo>
                  <a:lnTo>
                    <a:pt x="5349" y="45591"/>
                  </a:lnTo>
                  <a:lnTo>
                    <a:pt x="6081" y="46196"/>
                  </a:lnTo>
                  <a:lnTo>
                    <a:pt x="6863" y="46802"/>
                  </a:lnTo>
                  <a:lnTo>
                    <a:pt x="7671" y="47432"/>
                  </a:lnTo>
                  <a:lnTo>
                    <a:pt x="8528" y="48038"/>
                  </a:lnTo>
                  <a:lnTo>
                    <a:pt x="9437" y="48669"/>
                  </a:lnTo>
                  <a:lnTo>
                    <a:pt x="10395" y="49274"/>
                  </a:lnTo>
                  <a:lnTo>
                    <a:pt x="11379" y="49880"/>
                  </a:lnTo>
                  <a:lnTo>
                    <a:pt x="12388" y="50460"/>
                  </a:lnTo>
                  <a:lnTo>
                    <a:pt x="13473" y="51040"/>
                  </a:lnTo>
                  <a:lnTo>
                    <a:pt x="14583" y="51595"/>
                  </a:lnTo>
                  <a:lnTo>
                    <a:pt x="15744" y="52125"/>
                  </a:lnTo>
                  <a:lnTo>
                    <a:pt x="16930" y="52630"/>
                  </a:lnTo>
                  <a:lnTo>
                    <a:pt x="18166" y="53084"/>
                  </a:lnTo>
                  <a:lnTo>
                    <a:pt x="19453" y="53538"/>
                  </a:lnTo>
                  <a:lnTo>
                    <a:pt x="20765" y="53941"/>
                  </a:lnTo>
                  <a:lnTo>
                    <a:pt x="22127" y="54295"/>
                  </a:lnTo>
                  <a:lnTo>
                    <a:pt x="23515" y="54623"/>
                  </a:lnTo>
                  <a:lnTo>
                    <a:pt x="24953" y="54900"/>
                  </a:lnTo>
                  <a:lnTo>
                    <a:pt x="26441" y="55127"/>
                  </a:lnTo>
                  <a:lnTo>
                    <a:pt x="27955" y="55279"/>
                  </a:lnTo>
                  <a:lnTo>
                    <a:pt x="29015" y="55380"/>
                  </a:lnTo>
                  <a:lnTo>
                    <a:pt x="30049" y="55430"/>
                  </a:lnTo>
                  <a:lnTo>
                    <a:pt x="31058" y="55455"/>
                  </a:lnTo>
                  <a:lnTo>
                    <a:pt x="32068" y="55455"/>
                  </a:lnTo>
                  <a:lnTo>
                    <a:pt x="33051" y="55430"/>
                  </a:lnTo>
                  <a:lnTo>
                    <a:pt x="34035" y="55380"/>
                  </a:lnTo>
                  <a:lnTo>
                    <a:pt x="34969" y="55304"/>
                  </a:lnTo>
                  <a:lnTo>
                    <a:pt x="35902" y="55203"/>
                  </a:lnTo>
                  <a:lnTo>
                    <a:pt x="36811" y="55102"/>
                  </a:lnTo>
                  <a:lnTo>
                    <a:pt x="37719" y="54951"/>
                  </a:lnTo>
                  <a:lnTo>
                    <a:pt x="38577" y="54825"/>
                  </a:lnTo>
                  <a:lnTo>
                    <a:pt x="39435" y="54648"/>
                  </a:lnTo>
                  <a:lnTo>
                    <a:pt x="40267" y="54471"/>
                  </a:lnTo>
                  <a:lnTo>
                    <a:pt x="41074" y="54269"/>
                  </a:lnTo>
                  <a:lnTo>
                    <a:pt x="41857" y="54068"/>
                  </a:lnTo>
                  <a:lnTo>
                    <a:pt x="42613" y="53866"/>
                  </a:lnTo>
                  <a:lnTo>
                    <a:pt x="44052" y="53412"/>
                  </a:lnTo>
                  <a:lnTo>
                    <a:pt x="45414" y="52958"/>
                  </a:lnTo>
                  <a:lnTo>
                    <a:pt x="46675" y="52478"/>
                  </a:lnTo>
                  <a:lnTo>
                    <a:pt x="47811" y="51974"/>
                  </a:lnTo>
                  <a:lnTo>
                    <a:pt x="48870" y="51494"/>
                  </a:lnTo>
                  <a:lnTo>
                    <a:pt x="49804" y="51040"/>
                  </a:lnTo>
                  <a:lnTo>
                    <a:pt x="50611" y="50636"/>
                  </a:lnTo>
                  <a:lnTo>
                    <a:pt x="51318" y="50258"/>
                  </a:lnTo>
                  <a:lnTo>
                    <a:pt x="51494" y="48517"/>
                  </a:lnTo>
                  <a:lnTo>
                    <a:pt x="51646" y="46701"/>
                  </a:lnTo>
                  <a:lnTo>
                    <a:pt x="51747" y="44834"/>
                  </a:lnTo>
                  <a:lnTo>
                    <a:pt x="51822" y="42866"/>
                  </a:lnTo>
                  <a:lnTo>
                    <a:pt x="51822" y="41857"/>
                  </a:lnTo>
                  <a:lnTo>
                    <a:pt x="51822" y="40847"/>
                  </a:lnTo>
                  <a:lnTo>
                    <a:pt x="51797" y="39813"/>
                  </a:lnTo>
                  <a:lnTo>
                    <a:pt x="51747" y="38753"/>
                  </a:lnTo>
                  <a:lnTo>
                    <a:pt x="51696" y="37668"/>
                  </a:lnTo>
                  <a:lnTo>
                    <a:pt x="51620" y="36584"/>
                  </a:lnTo>
                  <a:lnTo>
                    <a:pt x="51545" y="35499"/>
                  </a:lnTo>
                  <a:lnTo>
                    <a:pt x="51419" y="34363"/>
                  </a:lnTo>
                  <a:lnTo>
                    <a:pt x="51242" y="32875"/>
                  </a:lnTo>
                  <a:lnTo>
                    <a:pt x="51040" y="31386"/>
                  </a:lnTo>
                  <a:lnTo>
                    <a:pt x="50788" y="29948"/>
                  </a:lnTo>
                  <a:lnTo>
                    <a:pt x="50536" y="28510"/>
                  </a:lnTo>
                  <a:lnTo>
                    <a:pt x="50233" y="27123"/>
                  </a:lnTo>
                  <a:lnTo>
                    <a:pt x="49930" y="25760"/>
                  </a:lnTo>
                  <a:lnTo>
                    <a:pt x="49577" y="24398"/>
                  </a:lnTo>
                  <a:lnTo>
                    <a:pt x="49224" y="23086"/>
                  </a:lnTo>
                  <a:lnTo>
                    <a:pt x="48845" y="21799"/>
                  </a:lnTo>
                  <a:lnTo>
                    <a:pt x="48441" y="20538"/>
                  </a:lnTo>
                  <a:lnTo>
                    <a:pt x="48038" y="19301"/>
                  </a:lnTo>
                  <a:lnTo>
                    <a:pt x="47609" y="18090"/>
                  </a:lnTo>
                  <a:lnTo>
                    <a:pt x="47155" y="16905"/>
                  </a:lnTo>
                  <a:lnTo>
                    <a:pt x="46701" y="15744"/>
                  </a:lnTo>
                  <a:lnTo>
                    <a:pt x="46221" y="14609"/>
                  </a:lnTo>
                  <a:lnTo>
                    <a:pt x="45742" y="13524"/>
                  </a:lnTo>
                  <a:lnTo>
                    <a:pt x="45263" y="12439"/>
                  </a:lnTo>
                  <a:lnTo>
                    <a:pt x="44783" y="11405"/>
                  </a:lnTo>
                  <a:lnTo>
                    <a:pt x="44279" y="10395"/>
                  </a:lnTo>
                  <a:lnTo>
                    <a:pt x="43774" y="9411"/>
                  </a:lnTo>
                  <a:lnTo>
                    <a:pt x="43269" y="8453"/>
                  </a:lnTo>
                  <a:lnTo>
                    <a:pt x="42765" y="7545"/>
                  </a:lnTo>
                  <a:lnTo>
                    <a:pt x="41756" y="5778"/>
                  </a:lnTo>
                  <a:lnTo>
                    <a:pt x="40746" y="4164"/>
                  </a:lnTo>
                  <a:lnTo>
                    <a:pt x="39763" y="2650"/>
                  </a:lnTo>
                  <a:lnTo>
                    <a:pt x="38829" y="1262"/>
                  </a:lnTo>
                  <a:lnTo>
                    <a:pt x="379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191;p69"/>
            <p:cNvSpPr/>
            <p:nvPr/>
          </p:nvSpPr>
          <p:spPr>
            <a:xfrm>
              <a:off x="6599773" y="2428929"/>
              <a:ext cx="960151" cy="1027461"/>
            </a:xfrm>
            <a:custGeom>
              <a:avLst/>
              <a:gdLst/>
              <a:ahLst/>
              <a:cxnLst/>
              <a:rect l="l" t="t" r="r" b="b"/>
              <a:pathLst>
                <a:path w="51823" h="55456" fill="none" extrusionOk="0">
                  <a:moveTo>
                    <a:pt x="10723" y="2751"/>
                  </a:moveTo>
                  <a:lnTo>
                    <a:pt x="10723" y="2751"/>
                  </a:lnTo>
                  <a:lnTo>
                    <a:pt x="10824" y="3659"/>
                  </a:lnTo>
                  <a:lnTo>
                    <a:pt x="10900" y="4668"/>
                  </a:lnTo>
                  <a:lnTo>
                    <a:pt x="10976" y="5753"/>
                  </a:lnTo>
                  <a:lnTo>
                    <a:pt x="11026" y="6889"/>
                  </a:lnTo>
                  <a:lnTo>
                    <a:pt x="11051" y="8125"/>
                  </a:lnTo>
                  <a:lnTo>
                    <a:pt x="11051" y="9411"/>
                  </a:lnTo>
                  <a:lnTo>
                    <a:pt x="11001" y="10774"/>
                  </a:lnTo>
                  <a:lnTo>
                    <a:pt x="10925" y="12187"/>
                  </a:lnTo>
                  <a:lnTo>
                    <a:pt x="10799" y="13675"/>
                  </a:lnTo>
                  <a:lnTo>
                    <a:pt x="10622" y="15214"/>
                  </a:lnTo>
                  <a:lnTo>
                    <a:pt x="10395" y="16778"/>
                  </a:lnTo>
                  <a:lnTo>
                    <a:pt x="10118" y="18418"/>
                  </a:lnTo>
                  <a:lnTo>
                    <a:pt x="9765" y="20084"/>
                  </a:lnTo>
                  <a:lnTo>
                    <a:pt x="9538" y="20916"/>
                  </a:lnTo>
                  <a:lnTo>
                    <a:pt x="9336" y="21774"/>
                  </a:lnTo>
                  <a:lnTo>
                    <a:pt x="9083" y="22657"/>
                  </a:lnTo>
                  <a:lnTo>
                    <a:pt x="8831" y="23515"/>
                  </a:lnTo>
                  <a:lnTo>
                    <a:pt x="8554" y="24398"/>
                  </a:lnTo>
                  <a:lnTo>
                    <a:pt x="8251" y="25306"/>
                  </a:lnTo>
                  <a:lnTo>
                    <a:pt x="8251" y="25306"/>
                  </a:lnTo>
                  <a:lnTo>
                    <a:pt x="7797" y="26542"/>
                  </a:lnTo>
                  <a:lnTo>
                    <a:pt x="7317" y="27728"/>
                  </a:lnTo>
                  <a:lnTo>
                    <a:pt x="6838" y="28889"/>
                  </a:lnTo>
                  <a:lnTo>
                    <a:pt x="6333" y="29999"/>
                  </a:lnTo>
                  <a:lnTo>
                    <a:pt x="5804" y="31084"/>
                  </a:lnTo>
                  <a:lnTo>
                    <a:pt x="5274" y="32118"/>
                  </a:lnTo>
                  <a:lnTo>
                    <a:pt x="4744" y="33102"/>
                  </a:lnTo>
                  <a:lnTo>
                    <a:pt x="4214" y="34061"/>
                  </a:lnTo>
                  <a:lnTo>
                    <a:pt x="3659" y="34969"/>
                  </a:lnTo>
                  <a:lnTo>
                    <a:pt x="3129" y="35827"/>
                  </a:lnTo>
                  <a:lnTo>
                    <a:pt x="2574" y="36659"/>
                  </a:lnTo>
                  <a:lnTo>
                    <a:pt x="2044" y="37441"/>
                  </a:lnTo>
                  <a:lnTo>
                    <a:pt x="1515" y="38198"/>
                  </a:lnTo>
                  <a:lnTo>
                    <a:pt x="1010" y="38879"/>
                  </a:lnTo>
                  <a:lnTo>
                    <a:pt x="1" y="40166"/>
                  </a:lnTo>
                  <a:lnTo>
                    <a:pt x="1" y="40166"/>
                  </a:lnTo>
                  <a:lnTo>
                    <a:pt x="455" y="40721"/>
                  </a:lnTo>
                  <a:lnTo>
                    <a:pt x="1086" y="41428"/>
                  </a:lnTo>
                  <a:lnTo>
                    <a:pt x="1893" y="42311"/>
                  </a:lnTo>
                  <a:lnTo>
                    <a:pt x="2877" y="43295"/>
                  </a:lnTo>
                  <a:lnTo>
                    <a:pt x="3432" y="43850"/>
                  </a:lnTo>
                  <a:lnTo>
                    <a:pt x="4037" y="44405"/>
                  </a:lnTo>
                  <a:lnTo>
                    <a:pt x="4668" y="44985"/>
                  </a:lnTo>
                  <a:lnTo>
                    <a:pt x="5349" y="45591"/>
                  </a:lnTo>
                  <a:lnTo>
                    <a:pt x="6081" y="46196"/>
                  </a:lnTo>
                  <a:lnTo>
                    <a:pt x="6863" y="46802"/>
                  </a:lnTo>
                  <a:lnTo>
                    <a:pt x="7671" y="47432"/>
                  </a:lnTo>
                  <a:lnTo>
                    <a:pt x="8528" y="48038"/>
                  </a:lnTo>
                  <a:lnTo>
                    <a:pt x="9437" y="48669"/>
                  </a:lnTo>
                  <a:lnTo>
                    <a:pt x="10395" y="49274"/>
                  </a:lnTo>
                  <a:lnTo>
                    <a:pt x="11379" y="49880"/>
                  </a:lnTo>
                  <a:lnTo>
                    <a:pt x="12388" y="50460"/>
                  </a:lnTo>
                  <a:lnTo>
                    <a:pt x="13473" y="51040"/>
                  </a:lnTo>
                  <a:lnTo>
                    <a:pt x="14583" y="51595"/>
                  </a:lnTo>
                  <a:lnTo>
                    <a:pt x="15744" y="52125"/>
                  </a:lnTo>
                  <a:lnTo>
                    <a:pt x="16930" y="52630"/>
                  </a:lnTo>
                  <a:lnTo>
                    <a:pt x="18166" y="53084"/>
                  </a:lnTo>
                  <a:lnTo>
                    <a:pt x="19453" y="53538"/>
                  </a:lnTo>
                  <a:lnTo>
                    <a:pt x="20765" y="53941"/>
                  </a:lnTo>
                  <a:lnTo>
                    <a:pt x="22127" y="54295"/>
                  </a:lnTo>
                  <a:lnTo>
                    <a:pt x="23515" y="54623"/>
                  </a:lnTo>
                  <a:lnTo>
                    <a:pt x="24953" y="54900"/>
                  </a:lnTo>
                  <a:lnTo>
                    <a:pt x="26441" y="55127"/>
                  </a:lnTo>
                  <a:lnTo>
                    <a:pt x="27955" y="55279"/>
                  </a:lnTo>
                  <a:lnTo>
                    <a:pt x="27955" y="55279"/>
                  </a:lnTo>
                  <a:lnTo>
                    <a:pt x="29015" y="55380"/>
                  </a:lnTo>
                  <a:lnTo>
                    <a:pt x="30049" y="55430"/>
                  </a:lnTo>
                  <a:lnTo>
                    <a:pt x="31058" y="55455"/>
                  </a:lnTo>
                  <a:lnTo>
                    <a:pt x="32068" y="55455"/>
                  </a:lnTo>
                  <a:lnTo>
                    <a:pt x="33051" y="55430"/>
                  </a:lnTo>
                  <a:lnTo>
                    <a:pt x="34035" y="55380"/>
                  </a:lnTo>
                  <a:lnTo>
                    <a:pt x="34969" y="55304"/>
                  </a:lnTo>
                  <a:lnTo>
                    <a:pt x="35902" y="55203"/>
                  </a:lnTo>
                  <a:lnTo>
                    <a:pt x="36811" y="55102"/>
                  </a:lnTo>
                  <a:lnTo>
                    <a:pt x="37719" y="54951"/>
                  </a:lnTo>
                  <a:lnTo>
                    <a:pt x="38577" y="54825"/>
                  </a:lnTo>
                  <a:lnTo>
                    <a:pt x="39435" y="54648"/>
                  </a:lnTo>
                  <a:lnTo>
                    <a:pt x="40267" y="54471"/>
                  </a:lnTo>
                  <a:lnTo>
                    <a:pt x="41074" y="54269"/>
                  </a:lnTo>
                  <a:lnTo>
                    <a:pt x="41857" y="54068"/>
                  </a:lnTo>
                  <a:lnTo>
                    <a:pt x="42613" y="53866"/>
                  </a:lnTo>
                  <a:lnTo>
                    <a:pt x="44052" y="53412"/>
                  </a:lnTo>
                  <a:lnTo>
                    <a:pt x="45414" y="52958"/>
                  </a:lnTo>
                  <a:lnTo>
                    <a:pt x="46675" y="52478"/>
                  </a:lnTo>
                  <a:lnTo>
                    <a:pt x="47811" y="51974"/>
                  </a:lnTo>
                  <a:lnTo>
                    <a:pt x="48870" y="51494"/>
                  </a:lnTo>
                  <a:lnTo>
                    <a:pt x="49804" y="51040"/>
                  </a:lnTo>
                  <a:lnTo>
                    <a:pt x="50611" y="50636"/>
                  </a:lnTo>
                  <a:lnTo>
                    <a:pt x="51318" y="50258"/>
                  </a:lnTo>
                  <a:lnTo>
                    <a:pt x="51318" y="50258"/>
                  </a:lnTo>
                  <a:lnTo>
                    <a:pt x="51494" y="48517"/>
                  </a:lnTo>
                  <a:lnTo>
                    <a:pt x="51646" y="46701"/>
                  </a:lnTo>
                  <a:lnTo>
                    <a:pt x="51747" y="44834"/>
                  </a:lnTo>
                  <a:lnTo>
                    <a:pt x="51822" y="42866"/>
                  </a:lnTo>
                  <a:lnTo>
                    <a:pt x="51822" y="41857"/>
                  </a:lnTo>
                  <a:lnTo>
                    <a:pt x="51822" y="40847"/>
                  </a:lnTo>
                  <a:lnTo>
                    <a:pt x="51797" y="39813"/>
                  </a:lnTo>
                  <a:lnTo>
                    <a:pt x="51747" y="38753"/>
                  </a:lnTo>
                  <a:lnTo>
                    <a:pt x="51696" y="37668"/>
                  </a:lnTo>
                  <a:lnTo>
                    <a:pt x="51620" y="36584"/>
                  </a:lnTo>
                  <a:lnTo>
                    <a:pt x="51545" y="35499"/>
                  </a:lnTo>
                  <a:lnTo>
                    <a:pt x="51419" y="34363"/>
                  </a:lnTo>
                  <a:lnTo>
                    <a:pt x="51419" y="34363"/>
                  </a:lnTo>
                  <a:lnTo>
                    <a:pt x="51242" y="32875"/>
                  </a:lnTo>
                  <a:lnTo>
                    <a:pt x="51040" y="31386"/>
                  </a:lnTo>
                  <a:lnTo>
                    <a:pt x="50788" y="29948"/>
                  </a:lnTo>
                  <a:lnTo>
                    <a:pt x="50536" y="28510"/>
                  </a:lnTo>
                  <a:lnTo>
                    <a:pt x="50233" y="27123"/>
                  </a:lnTo>
                  <a:lnTo>
                    <a:pt x="49930" y="25760"/>
                  </a:lnTo>
                  <a:lnTo>
                    <a:pt x="49577" y="24398"/>
                  </a:lnTo>
                  <a:lnTo>
                    <a:pt x="49224" y="23086"/>
                  </a:lnTo>
                  <a:lnTo>
                    <a:pt x="48845" y="21799"/>
                  </a:lnTo>
                  <a:lnTo>
                    <a:pt x="48441" y="20538"/>
                  </a:lnTo>
                  <a:lnTo>
                    <a:pt x="48038" y="19301"/>
                  </a:lnTo>
                  <a:lnTo>
                    <a:pt x="47609" y="18090"/>
                  </a:lnTo>
                  <a:lnTo>
                    <a:pt x="47155" y="16905"/>
                  </a:lnTo>
                  <a:lnTo>
                    <a:pt x="46701" y="15744"/>
                  </a:lnTo>
                  <a:lnTo>
                    <a:pt x="46221" y="14609"/>
                  </a:lnTo>
                  <a:lnTo>
                    <a:pt x="45742" y="13524"/>
                  </a:lnTo>
                  <a:lnTo>
                    <a:pt x="45263" y="12439"/>
                  </a:lnTo>
                  <a:lnTo>
                    <a:pt x="44783" y="11405"/>
                  </a:lnTo>
                  <a:lnTo>
                    <a:pt x="44279" y="10395"/>
                  </a:lnTo>
                  <a:lnTo>
                    <a:pt x="43774" y="9411"/>
                  </a:lnTo>
                  <a:lnTo>
                    <a:pt x="43269" y="8453"/>
                  </a:lnTo>
                  <a:lnTo>
                    <a:pt x="42765" y="7545"/>
                  </a:lnTo>
                  <a:lnTo>
                    <a:pt x="41756" y="5778"/>
                  </a:lnTo>
                  <a:lnTo>
                    <a:pt x="40746" y="4164"/>
                  </a:lnTo>
                  <a:lnTo>
                    <a:pt x="39763" y="2650"/>
                  </a:lnTo>
                  <a:lnTo>
                    <a:pt x="38829" y="1262"/>
                  </a:lnTo>
                  <a:lnTo>
                    <a:pt x="37946" y="1"/>
                  </a:lnTo>
                  <a:lnTo>
                    <a:pt x="37946" y="1"/>
                  </a:lnTo>
                  <a:lnTo>
                    <a:pt x="10723" y="27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192;p69"/>
            <p:cNvSpPr/>
            <p:nvPr/>
          </p:nvSpPr>
          <p:spPr>
            <a:xfrm>
              <a:off x="5810250" y="2859468"/>
              <a:ext cx="480066" cy="393135"/>
            </a:xfrm>
            <a:custGeom>
              <a:avLst/>
              <a:gdLst/>
              <a:ahLst/>
              <a:cxnLst/>
              <a:rect l="l" t="t" r="r" b="b"/>
              <a:pathLst>
                <a:path w="25911" h="21219" extrusionOk="0">
                  <a:moveTo>
                    <a:pt x="25608" y="0"/>
                  </a:moveTo>
                  <a:lnTo>
                    <a:pt x="16399" y="3911"/>
                  </a:lnTo>
                  <a:lnTo>
                    <a:pt x="15390" y="3911"/>
                  </a:lnTo>
                  <a:lnTo>
                    <a:pt x="14280" y="3986"/>
                  </a:lnTo>
                  <a:lnTo>
                    <a:pt x="13674" y="4012"/>
                  </a:lnTo>
                  <a:lnTo>
                    <a:pt x="13069" y="4087"/>
                  </a:lnTo>
                  <a:lnTo>
                    <a:pt x="12413" y="4163"/>
                  </a:lnTo>
                  <a:lnTo>
                    <a:pt x="11757" y="4289"/>
                  </a:lnTo>
                  <a:lnTo>
                    <a:pt x="11076" y="4415"/>
                  </a:lnTo>
                  <a:lnTo>
                    <a:pt x="10369" y="4567"/>
                  </a:lnTo>
                  <a:lnTo>
                    <a:pt x="9663" y="4743"/>
                  </a:lnTo>
                  <a:lnTo>
                    <a:pt x="8931" y="4945"/>
                  </a:lnTo>
                  <a:lnTo>
                    <a:pt x="8200" y="5198"/>
                  </a:lnTo>
                  <a:lnTo>
                    <a:pt x="7468" y="5450"/>
                  </a:lnTo>
                  <a:lnTo>
                    <a:pt x="6711" y="5753"/>
                  </a:lnTo>
                  <a:lnTo>
                    <a:pt x="5954" y="6106"/>
                  </a:lnTo>
                  <a:lnTo>
                    <a:pt x="5374" y="6383"/>
                  </a:lnTo>
                  <a:lnTo>
                    <a:pt x="4794" y="6661"/>
                  </a:lnTo>
                  <a:lnTo>
                    <a:pt x="3684" y="7292"/>
                  </a:lnTo>
                  <a:lnTo>
                    <a:pt x="2649" y="7922"/>
                  </a:lnTo>
                  <a:lnTo>
                    <a:pt x="1716" y="8578"/>
                  </a:lnTo>
                  <a:lnTo>
                    <a:pt x="1312" y="8881"/>
                  </a:lnTo>
                  <a:lnTo>
                    <a:pt x="959" y="9184"/>
                  </a:lnTo>
                  <a:lnTo>
                    <a:pt x="656" y="9461"/>
                  </a:lnTo>
                  <a:lnTo>
                    <a:pt x="378" y="9714"/>
                  </a:lnTo>
                  <a:lnTo>
                    <a:pt x="202" y="9941"/>
                  </a:lnTo>
                  <a:lnTo>
                    <a:pt x="50" y="10168"/>
                  </a:lnTo>
                  <a:lnTo>
                    <a:pt x="0" y="10344"/>
                  </a:lnTo>
                  <a:lnTo>
                    <a:pt x="0" y="10420"/>
                  </a:lnTo>
                  <a:lnTo>
                    <a:pt x="25" y="10470"/>
                  </a:lnTo>
                  <a:lnTo>
                    <a:pt x="50" y="10546"/>
                  </a:lnTo>
                  <a:lnTo>
                    <a:pt x="126" y="10597"/>
                  </a:lnTo>
                  <a:lnTo>
                    <a:pt x="227" y="10622"/>
                  </a:lnTo>
                  <a:lnTo>
                    <a:pt x="353" y="10647"/>
                  </a:lnTo>
                  <a:lnTo>
                    <a:pt x="530" y="10672"/>
                  </a:lnTo>
                  <a:lnTo>
                    <a:pt x="757" y="10672"/>
                  </a:lnTo>
                  <a:lnTo>
                    <a:pt x="1337" y="10597"/>
                  </a:lnTo>
                  <a:lnTo>
                    <a:pt x="2119" y="10470"/>
                  </a:lnTo>
                  <a:lnTo>
                    <a:pt x="3154" y="10218"/>
                  </a:lnTo>
                  <a:lnTo>
                    <a:pt x="4440" y="9865"/>
                  </a:lnTo>
                  <a:lnTo>
                    <a:pt x="6055" y="9386"/>
                  </a:lnTo>
                  <a:lnTo>
                    <a:pt x="6055" y="9386"/>
                  </a:lnTo>
                  <a:lnTo>
                    <a:pt x="4895" y="10269"/>
                  </a:lnTo>
                  <a:lnTo>
                    <a:pt x="3784" y="11152"/>
                  </a:lnTo>
                  <a:lnTo>
                    <a:pt x="2725" y="11984"/>
                  </a:lnTo>
                  <a:lnTo>
                    <a:pt x="1791" y="12792"/>
                  </a:lnTo>
                  <a:lnTo>
                    <a:pt x="1034" y="13523"/>
                  </a:lnTo>
                  <a:lnTo>
                    <a:pt x="706" y="13826"/>
                  </a:lnTo>
                  <a:lnTo>
                    <a:pt x="454" y="14129"/>
                  </a:lnTo>
                  <a:lnTo>
                    <a:pt x="252" y="14381"/>
                  </a:lnTo>
                  <a:lnTo>
                    <a:pt x="126" y="14583"/>
                  </a:lnTo>
                  <a:lnTo>
                    <a:pt x="76" y="14759"/>
                  </a:lnTo>
                  <a:lnTo>
                    <a:pt x="76" y="14835"/>
                  </a:lnTo>
                  <a:lnTo>
                    <a:pt x="101" y="14911"/>
                  </a:lnTo>
                  <a:lnTo>
                    <a:pt x="151" y="14936"/>
                  </a:lnTo>
                  <a:lnTo>
                    <a:pt x="202" y="14987"/>
                  </a:lnTo>
                  <a:lnTo>
                    <a:pt x="303" y="15012"/>
                  </a:lnTo>
                  <a:lnTo>
                    <a:pt x="631" y="15012"/>
                  </a:lnTo>
                  <a:lnTo>
                    <a:pt x="883" y="14961"/>
                  </a:lnTo>
                  <a:lnTo>
                    <a:pt x="1161" y="14886"/>
                  </a:lnTo>
                  <a:lnTo>
                    <a:pt x="1514" y="14785"/>
                  </a:lnTo>
                  <a:lnTo>
                    <a:pt x="1943" y="14659"/>
                  </a:lnTo>
                  <a:lnTo>
                    <a:pt x="2447" y="14482"/>
                  </a:lnTo>
                  <a:lnTo>
                    <a:pt x="3709" y="13977"/>
                  </a:lnTo>
                  <a:lnTo>
                    <a:pt x="5374" y="13246"/>
                  </a:lnTo>
                  <a:lnTo>
                    <a:pt x="7443" y="12262"/>
                  </a:lnTo>
                  <a:lnTo>
                    <a:pt x="5904" y="13927"/>
                  </a:lnTo>
                  <a:lnTo>
                    <a:pt x="4667" y="15315"/>
                  </a:lnTo>
                  <a:lnTo>
                    <a:pt x="3709" y="16475"/>
                  </a:lnTo>
                  <a:lnTo>
                    <a:pt x="2977" y="17383"/>
                  </a:lnTo>
                  <a:lnTo>
                    <a:pt x="2725" y="17762"/>
                  </a:lnTo>
                  <a:lnTo>
                    <a:pt x="2498" y="18115"/>
                  </a:lnTo>
                  <a:lnTo>
                    <a:pt x="2321" y="18393"/>
                  </a:lnTo>
                  <a:lnTo>
                    <a:pt x="2220" y="18620"/>
                  </a:lnTo>
                  <a:lnTo>
                    <a:pt x="2145" y="18821"/>
                  </a:lnTo>
                  <a:lnTo>
                    <a:pt x="2094" y="18998"/>
                  </a:lnTo>
                  <a:lnTo>
                    <a:pt x="2119" y="19124"/>
                  </a:lnTo>
                  <a:lnTo>
                    <a:pt x="2145" y="19200"/>
                  </a:lnTo>
                  <a:lnTo>
                    <a:pt x="2220" y="19250"/>
                  </a:lnTo>
                  <a:lnTo>
                    <a:pt x="2346" y="19276"/>
                  </a:lnTo>
                  <a:lnTo>
                    <a:pt x="2498" y="19276"/>
                  </a:lnTo>
                  <a:lnTo>
                    <a:pt x="2700" y="19250"/>
                  </a:lnTo>
                  <a:lnTo>
                    <a:pt x="2927" y="19175"/>
                  </a:lnTo>
                  <a:lnTo>
                    <a:pt x="3229" y="19074"/>
                  </a:lnTo>
                  <a:lnTo>
                    <a:pt x="3557" y="18922"/>
                  </a:lnTo>
                  <a:lnTo>
                    <a:pt x="3936" y="18720"/>
                  </a:lnTo>
                  <a:lnTo>
                    <a:pt x="4869" y="18216"/>
                  </a:lnTo>
                  <a:lnTo>
                    <a:pt x="6055" y="17509"/>
                  </a:lnTo>
                  <a:lnTo>
                    <a:pt x="7468" y="16601"/>
                  </a:lnTo>
                  <a:lnTo>
                    <a:pt x="9184" y="15466"/>
                  </a:lnTo>
                  <a:lnTo>
                    <a:pt x="9184" y="15466"/>
                  </a:lnTo>
                  <a:lnTo>
                    <a:pt x="7922" y="16904"/>
                  </a:lnTo>
                  <a:lnTo>
                    <a:pt x="6938" y="18115"/>
                  </a:lnTo>
                  <a:lnTo>
                    <a:pt x="6181" y="19074"/>
                  </a:lnTo>
                  <a:lnTo>
                    <a:pt x="5677" y="19805"/>
                  </a:lnTo>
                  <a:lnTo>
                    <a:pt x="5349" y="20360"/>
                  </a:lnTo>
                  <a:lnTo>
                    <a:pt x="5223" y="20562"/>
                  </a:lnTo>
                  <a:lnTo>
                    <a:pt x="5172" y="20739"/>
                  </a:lnTo>
                  <a:lnTo>
                    <a:pt x="5122" y="20890"/>
                  </a:lnTo>
                  <a:lnTo>
                    <a:pt x="5122" y="20991"/>
                  </a:lnTo>
                  <a:lnTo>
                    <a:pt x="5122" y="21092"/>
                  </a:lnTo>
                  <a:lnTo>
                    <a:pt x="5172" y="21143"/>
                  </a:lnTo>
                  <a:lnTo>
                    <a:pt x="5223" y="21168"/>
                  </a:lnTo>
                  <a:lnTo>
                    <a:pt x="5273" y="21193"/>
                  </a:lnTo>
                  <a:lnTo>
                    <a:pt x="5424" y="21218"/>
                  </a:lnTo>
                  <a:lnTo>
                    <a:pt x="5626" y="21168"/>
                  </a:lnTo>
                  <a:lnTo>
                    <a:pt x="5878" y="21092"/>
                  </a:lnTo>
                  <a:lnTo>
                    <a:pt x="6181" y="20991"/>
                  </a:lnTo>
                  <a:lnTo>
                    <a:pt x="6509" y="20840"/>
                  </a:lnTo>
                  <a:lnTo>
                    <a:pt x="7241" y="20436"/>
                  </a:lnTo>
                  <a:lnTo>
                    <a:pt x="8073" y="19982"/>
                  </a:lnTo>
                  <a:lnTo>
                    <a:pt x="8956" y="19427"/>
                  </a:lnTo>
                  <a:lnTo>
                    <a:pt x="10723" y="18317"/>
                  </a:lnTo>
                  <a:lnTo>
                    <a:pt x="12009" y="17459"/>
                  </a:lnTo>
                  <a:lnTo>
                    <a:pt x="13145" y="16677"/>
                  </a:lnTo>
                  <a:lnTo>
                    <a:pt x="14129" y="15970"/>
                  </a:lnTo>
                  <a:lnTo>
                    <a:pt x="14936" y="15390"/>
                  </a:lnTo>
                  <a:lnTo>
                    <a:pt x="15012" y="15769"/>
                  </a:lnTo>
                  <a:lnTo>
                    <a:pt x="15087" y="16122"/>
                  </a:lnTo>
                  <a:lnTo>
                    <a:pt x="15138" y="16450"/>
                  </a:lnTo>
                  <a:lnTo>
                    <a:pt x="15163" y="16778"/>
                  </a:lnTo>
                  <a:lnTo>
                    <a:pt x="15163" y="17358"/>
                  </a:lnTo>
                  <a:lnTo>
                    <a:pt x="15138" y="17863"/>
                  </a:lnTo>
                  <a:lnTo>
                    <a:pt x="15113" y="18266"/>
                  </a:lnTo>
                  <a:lnTo>
                    <a:pt x="15037" y="18670"/>
                  </a:lnTo>
                  <a:lnTo>
                    <a:pt x="14986" y="19048"/>
                  </a:lnTo>
                  <a:lnTo>
                    <a:pt x="14936" y="19402"/>
                  </a:lnTo>
                  <a:lnTo>
                    <a:pt x="14936" y="19730"/>
                  </a:lnTo>
                  <a:lnTo>
                    <a:pt x="14961" y="20007"/>
                  </a:lnTo>
                  <a:lnTo>
                    <a:pt x="15012" y="20159"/>
                  </a:lnTo>
                  <a:lnTo>
                    <a:pt x="15062" y="20285"/>
                  </a:lnTo>
                  <a:lnTo>
                    <a:pt x="15113" y="20386"/>
                  </a:lnTo>
                  <a:lnTo>
                    <a:pt x="15213" y="20512"/>
                  </a:lnTo>
                  <a:lnTo>
                    <a:pt x="15289" y="20587"/>
                  </a:lnTo>
                  <a:lnTo>
                    <a:pt x="15390" y="20663"/>
                  </a:lnTo>
                  <a:lnTo>
                    <a:pt x="15516" y="20739"/>
                  </a:lnTo>
                  <a:lnTo>
                    <a:pt x="15668" y="20789"/>
                  </a:lnTo>
                  <a:lnTo>
                    <a:pt x="15869" y="20789"/>
                  </a:lnTo>
                  <a:lnTo>
                    <a:pt x="15970" y="20764"/>
                  </a:lnTo>
                  <a:lnTo>
                    <a:pt x="16096" y="20714"/>
                  </a:lnTo>
                  <a:lnTo>
                    <a:pt x="16298" y="20562"/>
                  </a:lnTo>
                  <a:lnTo>
                    <a:pt x="16525" y="20386"/>
                  </a:lnTo>
                  <a:lnTo>
                    <a:pt x="16752" y="20133"/>
                  </a:lnTo>
                  <a:lnTo>
                    <a:pt x="16979" y="19856"/>
                  </a:lnTo>
                  <a:lnTo>
                    <a:pt x="17207" y="19528"/>
                  </a:lnTo>
                  <a:lnTo>
                    <a:pt x="17434" y="19175"/>
                  </a:lnTo>
                  <a:lnTo>
                    <a:pt x="17837" y="18418"/>
                  </a:lnTo>
                  <a:lnTo>
                    <a:pt x="18241" y="17610"/>
                  </a:lnTo>
                  <a:lnTo>
                    <a:pt x="18569" y="16803"/>
                  </a:lnTo>
                  <a:lnTo>
                    <a:pt x="18846" y="16071"/>
                  </a:lnTo>
                  <a:lnTo>
                    <a:pt x="19074" y="15365"/>
                  </a:lnTo>
                  <a:lnTo>
                    <a:pt x="19250" y="14684"/>
                  </a:lnTo>
                  <a:lnTo>
                    <a:pt x="19402" y="14028"/>
                  </a:lnTo>
                  <a:lnTo>
                    <a:pt x="19528" y="13422"/>
                  </a:lnTo>
                  <a:lnTo>
                    <a:pt x="19603" y="12842"/>
                  </a:lnTo>
                  <a:lnTo>
                    <a:pt x="19679" y="12287"/>
                  </a:lnTo>
                  <a:lnTo>
                    <a:pt x="19704" y="11782"/>
                  </a:lnTo>
                  <a:lnTo>
                    <a:pt x="19730" y="11328"/>
                  </a:lnTo>
                  <a:lnTo>
                    <a:pt x="25911" y="8326"/>
                  </a:lnTo>
                  <a:lnTo>
                    <a:pt x="25608"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193;p69"/>
            <p:cNvSpPr/>
            <p:nvPr/>
          </p:nvSpPr>
          <p:spPr>
            <a:xfrm>
              <a:off x="5810250" y="2859468"/>
              <a:ext cx="480066" cy="393135"/>
            </a:xfrm>
            <a:custGeom>
              <a:avLst/>
              <a:gdLst/>
              <a:ahLst/>
              <a:cxnLst/>
              <a:rect l="l" t="t" r="r" b="b"/>
              <a:pathLst>
                <a:path w="25911" h="21219" fill="none" extrusionOk="0">
                  <a:moveTo>
                    <a:pt x="25911" y="8326"/>
                  </a:moveTo>
                  <a:lnTo>
                    <a:pt x="25911" y="8326"/>
                  </a:lnTo>
                  <a:lnTo>
                    <a:pt x="19730" y="11328"/>
                  </a:lnTo>
                  <a:lnTo>
                    <a:pt x="19730" y="11328"/>
                  </a:lnTo>
                  <a:lnTo>
                    <a:pt x="19704" y="11782"/>
                  </a:lnTo>
                  <a:lnTo>
                    <a:pt x="19679" y="12287"/>
                  </a:lnTo>
                  <a:lnTo>
                    <a:pt x="19603" y="12842"/>
                  </a:lnTo>
                  <a:lnTo>
                    <a:pt x="19528" y="13422"/>
                  </a:lnTo>
                  <a:lnTo>
                    <a:pt x="19402" y="14028"/>
                  </a:lnTo>
                  <a:lnTo>
                    <a:pt x="19250" y="14684"/>
                  </a:lnTo>
                  <a:lnTo>
                    <a:pt x="19074" y="15365"/>
                  </a:lnTo>
                  <a:lnTo>
                    <a:pt x="18846" y="16071"/>
                  </a:lnTo>
                  <a:lnTo>
                    <a:pt x="18846" y="16071"/>
                  </a:lnTo>
                  <a:lnTo>
                    <a:pt x="18569" y="16803"/>
                  </a:lnTo>
                  <a:lnTo>
                    <a:pt x="18241" y="17610"/>
                  </a:lnTo>
                  <a:lnTo>
                    <a:pt x="17837" y="18418"/>
                  </a:lnTo>
                  <a:lnTo>
                    <a:pt x="17434" y="19175"/>
                  </a:lnTo>
                  <a:lnTo>
                    <a:pt x="17207" y="19528"/>
                  </a:lnTo>
                  <a:lnTo>
                    <a:pt x="16979" y="19856"/>
                  </a:lnTo>
                  <a:lnTo>
                    <a:pt x="16752" y="20133"/>
                  </a:lnTo>
                  <a:lnTo>
                    <a:pt x="16525" y="20386"/>
                  </a:lnTo>
                  <a:lnTo>
                    <a:pt x="16298" y="20562"/>
                  </a:lnTo>
                  <a:lnTo>
                    <a:pt x="16096" y="20714"/>
                  </a:lnTo>
                  <a:lnTo>
                    <a:pt x="15970" y="20764"/>
                  </a:lnTo>
                  <a:lnTo>
                    <a:pt x="15869" y="20789"/>
                  </a:lnTo>
                  <a:lnTo>
                    <a:pt x="15768" y="20789"/>
                  </a:lnTo>
                  <a:lnTo>
                    <a:pt x="15668" y="20789"/>
                  </a:lnTo>
                  <a:lnTo>
                    <a:pt x="15668" y="20789"/>
                  </a:lnTo>
                  <a:lnTo>
                    <a:pt x="15516" y="20739"/>
                  </a:lnTo>
                  <a:lnTo>
                    <a:pt x="15390" y="20663"/>
                  </a:lnTo>
                  <a:lnTo>
                    <a:pt x="15289" y="20587"/>
                  </a:lnTo>
                  <a:lnTo>
                    <a:pt x="15213" y="20512"/>
                  </a:lnTo>
                  <a:lnTo>
                    <a:pt x="15213" y="20512"/>
                  </a:lnTo>
                  <a:lnTo>
                    <a:pt x="15113" y="20386"/>
                  </a:lnTo>
                  <a:lnTo>
                    <a:pt x="15062" y="20285"/>
                  </a:lnTo>
                  <a:lnTo>
                    <a:pt x="15012" y="20159"/>
                  </a:lnTo>
                  <a:lnTo>
                    <a:pt x="14961" y="20007"/>
                  </a:lnTo>
                  <a:lnTo>
                    <a:pt x="14936" y="19730"/>
                  </a:lnTo>
                  <a:lnTo>
                    <a:pt x="14936" y="19402"/>
                  </a:lnTo>
                  <a:lnTo>
                    <a:pt x="14986" y="19048"/>
                  </a:lnTo>
                  <a:lnTo>
                    <a:pt x="15037" y="18670"/>
                  </a:lnTo>
                  <a:lnTo>
                    <a:pt x="15113" y="18266"/>
                  </a:lnTo>
                  <a:lnTo>
                    <a:pt x="15138" y="17863"/>
                  </a:lnTo>
                  <a:lnTo>
                    <a:pt x="15138" y="17863"/>
                  </a:lnTo>
                  <a:lnTo>
                    <a:pt x="15163" y="17358"/>
                  </a:lnTo>
                  <a:lnTo>
                    <a:pt x="15163" y="16778"/>
                  </a:lnTo>
                  <a:lnTo>
                    <a:pt x="15138" y="16450"/>
                  </a:lnTo>
                  <a:lnTo>
                    <a:pt x="15087" y="16122"/>
                  </a:lnTo>
                  <a:lnTo>
                    <a:pt x="15012" y="15769"/>
                  </a:lnTo>
                  <a:lnTo>
                    <a:pt x="14936" y="15390"/>
                  </a:lnTo>
                  <a:lnTo>
                    <a:pt x="14936" y="15390"/>
                  </a:lnTo>
                  <a:lnTo>
                    <a:pt x="14129" y="15970"/>
                  </a:lnTo>
                  <a:lnTo>
                    <a:pt x="13145" y="16677"/>
                  </a:lnTo>
                  <a:lnTo>
                    <a:pt x="12009" y="17459"/>
                  </a:lnTo>
                  <a:lnTo>
                    <a:pt x="10723" y="18317"/>
                  </a:lnTo>
                  <a:lnTo>
                    <a:pt x="10723" y="18317"/>
                  </a:lnTo>
                  <a:lnTo>
                    <a:pt x="8956" y="19427"/>
                  </a:lnTo>
                  <a:lnTo>
                    <a:pt x="8073" y="19982"/>
                  </a:lnTo>
                  <a:lnTo>
                    <a:pt x="7241" y="20436"/>
                  </a:lnTo>
                  <a:lnTo>
                    <a:pt x="6509" y="20840"/>
                  </a:lnTo>
                  <a:lnTo>
                    <a:pt x="6181" y="20991"/>
                  </a:lnTo>
                  <a:lnTo>
                    <a:pt x="5878" y="21092"/>
                  </a:lnTo>
                  <a:lnTo>
                    <a:pt x="5626" y="21168"/>
                  </a:lnTo>
                  <a:lnTo>
                    <a:pt x="5424" y="21218"/>
                  </a:lnTo>
                  <a:lnTo>
                    <a:pt x="5273" y="21193"/>
                  </a:lnTo>
                  <a:lnTo>
                    <a:pt x="5223" y="21168"/>
                  </a:lnTo>
                  <a:lnTo>
                    <a:pt x="5172" y="21143"/>
                  </a:lnTo>
                  <a:lnTo>
                    <a:pt x="5172" y="21143"/>
                  </a:lnTo>
                  <a:lnTo>
                    <a:pt x="5122" y="21092"/>
                  </a:lnTo>
                  <a:lnTo>
                    <a:pt x="5122" y="20991"/>
                  </a:lnTo>
                  <a:lnTo>
                    <a:pt x="5122" y="20890"/>
                  </a:lnTo>
                  <a:lnTo>
                    <a:pt x="5172" y="20739"/>
                  </a:lnTo>
                  <a:lnTo>
                    <a:pt x="5223" y="20562"/>
                  </a:lnTo>
                  <a:lnTo>
                    <a:pt x="5349" y="20360"/>
                  </a:lnTo>
                  <a:lnTo>
                    <a:pt x="5677" y="19805"/>
                  </a:lnTo>
                  <a:lnTo>
                    <a:pt x="6181" y="19074"/>
                  </a:lnTo>
                  <a:lnTo>
                    <a:pt x="6938" y="18115"/>
                  </a:lnTo>
                  <a:lnTo>
                    <a:pt x="7922" y="16904"/>
                  </a:lnTo>
                  <a:lnTo>
                    <a:pt x="9184" y="15466"/>
                  </a:lnTo>
                  <a:lnTo>
                    <a:pt x="9184" y="15466"/>
                  </a:lnTo>
                  <a:lnTo>
                    <a:pt x="7468" y="16601"/>
                  </a:lnTo>
                  <a:lnTo>
                    <a:pt x="6055" y="17509"/>
                  </a:lnTo>
                  <a:lnTo>
                    <a:pt x="4869" y="18216"/>
                  </a:lnTo>
                  <a:lnTo>
                    <a:pt x="3936" y="18720"/>
                  </a:lnTo>
                  <a:lnTo>
                    <a:pt x="3557" y="18922"/>
                  </a:lnTo>
                  <a:lnTo>
                    <a:pt x="3229" y="19074"/>
                  </a:lnTo>
                  <a:lnTo>
                    <a:pt x="2927" y="19175"/>
                  </a:lnTo>
                  <a:lnTo>
                    <a:pt x="2700" y="19250"/>
                  </a:lnTo>
                  <a:lnTo>
                    <a:pt x="2498" y="19276"/>
                  </a:lnTo>
                  <a:lnTo>
                    <a:pt x="2346" y="19276"/>
                  </a:lnTo>
                  <a:lnTo>
                    <a:pt x="2220" y="19250"/>
                  </a:lnTo>
                  <a:lnTo>
                    <a:pt x="2145" y="19200"/>
                  </a:lnTo>
                  <a:lnTo>
                    <a:pt x="2145" y="19200"/>
                  </a:lnTo>
                  <a:lnTo>
                    <a:pt x="2119" y="19124"/>
                  </a:lnTo>
                  <a:lnTo>
                    <a:pt x="2094" y="18998"/>
                  </a:lnTo>
                  <a:lnTo>
                    <a:pt x="2145" y="18821"/>
                  </a:lnTo>
                  <a:lnTo>
                    <a:pt x="2220" y="18620"/>
                  </a:lnTo>
                  <a:lnTo>
                    <a:pt x="2321" y="18393"/>
                  </a:lnTo>
                  <a:lnTo>
                    <a:pt x="2498" y="18115"/>
                  </a:lnTo>
                  <a:lnTo>
                    <a:pt x="2725" y="17762"/>
                  </a:lnTo>
                  <a:lnTo>
                    <a:pt x="2977" y="17383"/>
                  </a:lnTo>
                  <a:lnTo>
                    <a:pt x="3709" y="16475"/>
                  </a:lnTo>
                  <a:lnTo>
                    <a:pt x="4667" y="15315"/>
                  </a:lnTo>
                  <a:lnTo>
                    <a:pt x="5904" y="13927"/>
                  </a:lnTo>
                  <a:lnTo>
                    <a:pt x="7443" y="12262"/>
                  </a:lnTo>
                  <a:lnTo>
                    <a:pt x="7443" y="12262"/>
                  </a:lnTo>
                  <a:lnTo>
                    <a:pt x="5374" y="13246"/>
                  </a:lnTo>
                  <a:lnTo>
                    <a:pt x="3709" y="13977"/>
                  </a:lnTo>
                  <a:lnTo>
                    <a:pt x="2447" y="14482"/>
                  </a:lnTo>
                  <a:lnTo>
                    <a:pt x="1943" y="14659"/>
                  </a:lnTo>
                  <a:lnTo>
                    <a:pt x="1514" y="14785"/>
                  </a:lnTo>
                  <a:lnTo>
                    <a:pt x="1161" y="14886"/>
                  </a:lnTo>
                  <a:lnTo>
                    <a:pt x="883" y="14961"/>
                  </a:lnTo>
                  <a:lnTo>
                    <a:pt x="631" y="15012"/>
                  </a:lnTo>
                  <a:lnTo>
                    <a:pt x="454" y="15012"/>
                  </a:lnTo>
                  <a:lnTo>
                    <a:pt x="303" y="15012"/>
                  </a:lnTo>
                  <a:lnTo>
                    <a:pt x="202" y="14987"/>
                  </a:lnTo>
                  <a:lnTo>
                    <a:pt x="151" y="14936"/>
                  </a:lnTo>
                  <a:lnTo>
                    <a:pt x="101" y="14911"/>
                  </a:lnTo>
                  <a:lnTo>
                    <a:pt x="101" y="14911"/>
                  </a:lnTo>
                  <a:lnTo>
                    <a:pt x="76" y="14835"/>
                  </a:lnTo>
                  <a:lnTo>
                    <a:pt x="76" y="14759"/>
                  </a:lnTo>
                  <a:lnTo>
                    <a:pt x="126" y="14583"/>
                  </a:lnTo>
                  <a:lnTo>
                    <a:pt x="252" y="14381"/>
                  </a:lnTo>
                  <a:lnTo>
                    <a:pt x="454" y="14129"/>
                  </a:lnTo>
                  <a:lnTo>
                    <a:pt x="706" y="13826"/>
                  </a:lnTo>
                  <a:lnTo>
                    <a:pt x="1034" y="13523"/>
                  </a:lnTo>
                  <a:lnTo>
                    <a:pt x="1791" y="12792"/>
                  </a:lnTo>
                  <a:lnTo>
                    <a:pt x="2725" y="11984"/>
                  </a:lnTo>
                  <a:lnTo>
                    <a:pt x="3784" y="11152"/>
                  </a:lnTo>
                  <a:lnTo>
                    <a:pt x="4895" y="10269"/>
                  </a:lnTo>
                  <a:lnTo>
                    <a:pt x="6055" y="9386"/>
                  </a:lnTo>
                  <a:lnTo>
                    <a:pt x="6055" y="9386"/>
                  </a:lnTo>
                  <a:lnTo>
                    <a:pt x="4440" y="9865"/>
                  </a:lnTo>
                  <a:lnTo>
                    <a:pt x="3154" y="10218"/>
                  </a:lnTo>
                  <a:lnTo>
                    <a:pt x="2119" y="10470"/>
                  </a:lnTo>
                  <a:lnTo>
                    <a:pt x="1337" y="10597"/>
                  </a:lnTo>
                  <a:lnTo>
                    <a:pt x="757" y="10672"/>
                  </a:lnTo>
                  <a:lnTo>
                    <a:pt x="530" y="10672"/>
                  </a:lnTo>
                  <a:lnTo>
                    <a:pt x="353" y="10647"/>
                  </a:lnTo>
                  <a:lnTo>
                    <a:pt x="227" y="10622"/>
                  </a:lnTo>
                  <a:lnTo>
                    <a:pt x="126" y="10597"/>
                  </a:lnTo>
                  <a:lnTo>
                    <a:pt x="50" y="10546"/>
                  </a:lnTo>
                  <a:lnTo>
                    <a:pt x="25" y="10470"/>
                  </a:lnTo>
                  <a:lnTo>
                    <a:pt x="25" y="10470"/>
                  </a:lnTo>
                  <a:lnTo>
                    <a:pt x="0" y="10420"/>
                  </a:lnTo>
                  <a:lnTo>
                    <a:pt x="0" y="10344"/>
                  </a:lnTo>
                  <a:lnTo>
                    <a:pt x="50" y="10168"/>
                  </a:lnTo>
                  <a:lnTo>
                    <a:pt x="202" y="9941"/>
                  </a:lnTo>
                  <a:lnTo>
                    <a:pt x="378" y="9714"/>
                  </a:lnTo>
                  <a:lnTo>
                    <a:pt x="656" y="9461"/>
                  </a:lnTo>
                  <a:lnTo>
                    <a:pt x="959" y="9184"/>
                  </a:lnTo>
                  <a:lnTo>
                    <a:pt x="1312" y="8881"/>
                  </a:lnTo>
                  <a:lnTo>
                    <a:pt x="1716" y="8578"/>
                  </a:lnTo>
                  <a:lnTo>
                    <a:pt x="2649" y="7922"/>
                  </a:lnTo>
                  <a:lnTo>
                    <a:pt x="3684" y="7292"/>
                  </a:lnTo>
                  <a:lnTo>
                    <a:pt x="4794" y="6661"/>
                  </a:lnTo>
                  <a:lnTo>
                    <a:pt x="5374" y="6383"/>
                  </a:lnTo>
                  <a:lnTo>
                    <a:pt x="5954" y="6106"/>
                  </a:lnTo>
                  <a:lnTo>
                    <a:pt x="5954" y="6106"/>
                  </a:lnTo>
                  <a:lnTo>
                    <a:pt x="6711" y="5753"/>
                  </a:lnTo>
                  <a:lnTo>
                    <a:pt x="7468" y="5450"/>
                  </a:lnTo>
                  <a:lnTo>
                    <a:pt x="8200" y="5198"/>
                  </a:lnTo>
                  <a:lnTo>
                    <a:pt x="8931" y="4945"/>
                  </a:lnTo>
                  <a:lnTo>
                    <a:pt x="9663" y="4743"/>
                  </a:lnTo>
                  <a:lnTo>
                    <a:pt x="10369" y="4567"/>
                  </a:lnTo>
                  <a:lnTo>
                    <a:pt x="11076" y="4415"/>
                  </a:lnTo>
                  <a:lnTo>
                    <a:pt x="11757" y="4289"/>
                  </a:lnTo>
                  <a:lnTo>
                    <a:pt x="12413" y="4163"/>
                  </a:lnTo>
                  <a:lnTo>
                    <a:pt x="13069" y="4087"/>
                  </a:lnTo>
                  <a:lnTo>
                    <a:pt x="13674" y="4012"/>
                  </a:lnTo>
                  <a:lnTo>
                    <a:pt x="14280" y="3986"/>
                  </a:lnTo>
                  <a:lnTo>
                    <a:pt x="15390" y="3911"/>
                  </a:lnTo>
                  <a:lnTo>
                    <a:pt x="16399" y="3911"/>
                  </a:lnTo>
                  <a:lnTo>
                    <a:pt x="16399" y="3911"/>
                  </a:lnTo>
                  <a:lnTo>
                    <a:pt x="25608" y="0"/>
                  </a:lnTo>
                  <a:lnTo>
                    <a:pt x="25608" y="0"/>
                  </a:lnTo>
                  <a:lnTo>
                    <a:pt x="25911" y="832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194;p69"/>
            <p:cNvSpPr/>
            <p:nvPr/>
          </p:nvSpPr>
          <p:spPr>
            <a:xfrm>
              <a:off x="6155689" y="2478010"/>
              <a:ext cx="689964" cy="715680"/>
            </a:xfrm>
            <a:custGeom>
              <a:avLst/>
              <a:gdLst/>
              <a:ahLst/>
              <a:cxnLst/>
              <a:rect l="l" t="t" r="r" b="b"/>
              <a:pathLst>
                <a:path w="37240" h="38628" extrusionOk="0">
                  <a:moveTo>
                    <a:pt x="35070" y="1"/>
                  </a:moveTo>
                  <a:lnTo>
                    <a:pt x="1" y="15946"/>
                  </a:lnTo>
                  <a:lnTo>
                    <a:pt x="51" y="16980"/>
                  </a:lnTo>
                  <a:lnTo>
                    <a:pt x="127" y="18116"/>
                  </a:lnTo>
                  <a:lnTo>
                    <a:pt x="278" y="19327"/>
                  </a:lnTo>
                  <a:lnTo>
                    <a:pt x="455" y="20613"/>
                  </a:lnTo>
                  <a:lnTo>
                    <a:pt x="707" y="21951"/>
                  </a:lnTo>
                  <a:lnTo>
                    <a:pt x="884" y="22657"/>
                  </a:lnTo>
                  <a:lnTo>
                    <a:pt x="1035" y="23363"/>
                  </a:lnTo>
                  <a:lnTo>
                    <a:pt x="1237" y="24095"/>
                  </a:lnTo>
                  <a:lnTo>
                    <a:pt x="1464" y="24852"/>
                  </a:lnTo>
                  <a:lnTo>
                    <a:pt x="1691" y="25609"/>
                  </a:lnTo>
                  <a:lnTo>
                    <a:pt x="1969" y="26366"/>
                  </a:lnTo>
                  <a:lnTo>
                    <a:pt x="2372" y="27451"/>
                  </a:lnTo>
                  <a:lnTo>
                    <a:pt x="2801" y="28510"/>
                  </a:lnTo>
                  <a:lnTo>
                    <a:pt x="3280" y="29519"/>
                  </a:lnTo>
                  <a:lnTo>
                    <a:pt x="3735" y="30478"/>
                  </a:lnTo>
                  <a:lnTo>
                    <a:pt x="4239" y="31412"/>
                  </a:lnTo>
                  <a:lnTo>
                    <a:pt x="4744" y="32269"/>
                  </a:lnTo>
                  <a:lnTo>
                    <a:pt x="5248" y="33102"/>
                  </a:lnTo>
                  <a:lnTo>
                    <a:pt x="5753" y="33884"/>
                  </a:lnTo>
                  <a:lnTo>
                    <a:pt x="6283" y="34641"/>
                  </a:lnTo>
                  <a:lnTo>
                    <a:pt x="6787" y="35347"/>
                  </a:lnTo>
                  <a:lnTo>
                    <a:pt x="7292" y="36003"/>
                  </a:lnTo>
                  <a:lnTo>
                    <a:pt x="7797" y="36609"/>
                  </a:lnTo>
                  <a:lnTo>
                    <a:pt x="8276" y="37189"/>
                  </a:lnTo>
                  <a:lnTo>
                    <a:pt x="8730" y="37719"/>
                  </a:lnTo>
                  <a:lnTo>
                    <a:pt x="9588" y="38627"/>
                  </a:lnTo>
                  <a:lnTo>
                    <a:pt x="34288" y="16173"/>
                  </a:lnTo>
                  <a:lnTo>
                    <a:pt x="34666" y="15593"/>
                  </a:lnTo>
                  <a:lnTo>
                    <a:pt x="34918" y="15214"/>
                  </a:lnTo>
                  <a:lnTo>
                    <a:pt x="35196" y="14760"/>
                  </a:lnTo>
                  <a:lnTo>
                    <a:pt x="35473" y="14230"/>
                  </a:lnTo>
                  <a:lnTo>
                    <a:pt x="35751" y="13625"/>
                  </a:lnTo>
                  <a:lnTo>
                    <a:pt x="36054" y="12994"/>
                  </a:lnTo>
                  <a:lnTo>
                    <a:pt x="36331" y="12288"/>
                  </a:lnTo>
                  <a:lnTo>
                    <a:pt x="36584" y="11531"/>
                  </a:lnTo>
                  <a:lnTo>
                    <a:pt x="36811" y="10724"/>
                  </a:lnTo>
                  <a:lnTo>
                    <a:pt x="36987" y="9866"/>
                  </a:lnTo>
                  <a:lnTo>
                    <a:pt x="37139" y="8957"/>
                  </a:lnTo>
                  <a:lnTo>
                    <a:pt x="37189" y="8503"/>
                  </a:lnTo>
                  <a:lnTo>
                    <a:pt x="37214" y="8024"/>
                  </a:lnTo>
                  <a:lnTo>
                    <a:pt x="37239" y="7545"/>
                  </a:lnTo>
                  <a:lnTo>
                    <a:pt x="37239" y="7065"/>
                  </a:lnTo>
                  <a:lnTo>
                    <a:pt x="37214" y="6561"/>
                  </a:lnTo>
                  <a:lnTo>
                    <a:pt x="37164" y="6056"/>
                  </a:lnTo>
                  <a:lnTo>
                    <a:pt x="37113" y="5526"/>
                  </a:lnTo>
                  <a:lnTo>
                    <a:pt x="37038" y="4996"/>
                  </a:lnTo>
                  <a:lnTo>
                    <a:pt x="36861" y="4214"/>
                  </a:lnTo>
                  <a:lnTo>
                    <a:pt x="36659" y="3483"/>
                  </a:lnTo>
                  <a:lnTo>
                    <a:pt x="36432" y="2776"/>
                  </a:lnTo>
                  <a:lnTo>
                    <a:pt x="36180" y="2120"/>
                  </a:lnTo>
                  <a:lnTo>
                    <a:pt x="35902" y="1515"/>
                  </a:lnTo>
                  <a:lnTo>
                    <a:pt x="35625" y="960"/>
                  </a:lnTo>
                  <a:lnTo>
                    <a:pt x="35347" y="455"/>
                  </a:lnTo>
                  <a:lnTo>
                    <a:pt x="350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195;p69"/>
            <p:cNvSpPr/>
            <p:nvPr/>
          </p:nvSpPr>
          <p:spPr>
            <a:xfrm>
              <a:off x="6155689" y="2478010"/>
              <a:ext cx="689964" cy="715680"/>
            </a:xfrm>
            <a:custGeom>
              <a:avLst/>
              <a:gdLst/>
              <a:ahLst/>
              <a:cxnLst/>
              <a:rect l="l" t="t" r="r" b="b"/>
              <a:pathLst>
                <a:path w="37240" h="38628" fill="none" extrusionOk="0">
                  <a:moveTo>
                    <a:pt x="1" y="15946"/>
                  </a:moveTo>
                  <a:lnTo>
                    <a:pt x="1" y="15946"/>
                  </a:lnTo>
                  <a:lnTo>
                    <a:pt x="51" y="16980"/>
                  </a:lnTo>
                  <a:lnTo>
                    <a:pt x="127" y="18116"/>
                  </a:lnTo>
                  <a:lnTo>
                    <a:pt x="278" y="19327"/>
                  </a:lnTo>
                  <a:lnTo>
                    <a:pt x="455" y="20613"/>
                  </a:lnTo>
                  <a:lnTo>
                    <a:pt x="707" y="21951"/>
                  </a:lnTo>
                  <a:lnTo>
                    <a:pt x="884" y="22657"/>
                  </a:lnTo>
                  <a:lnTo>
                    <a:pt x="1035" y="23363"/>
                  </a:lnTo>
                  <a:lnTo>
                    <a:pt x="1237" y="24095"/>
                  </a:lnTo>
                  <a:lnTo>
                    <a:pt x="1464" y="24852"/>
                  </a:lnTo>
                  <a:lnTo>
                    <a:pt x="1691" y="25609"/>
                  </a:lnTo>
                  <a:lnTo>
                    <a:pt x="1969" y="26366"/>
                  </a:lnTo>
                  <a:lnTo>
                    <a:pt x="1969" y="26366"/>
                  </a:lnTo>
                  <a:lnTo>
                    <a:pt x="2372" y="27451"/>
                  </a:lnTo>
                  <a:lnTo>
                    <a:pt x="2801" y="28510"/>
                  </a:lnTo>
                  <a:lnTo>
                    <a:pt x="3280" y="29519"/>
                  </a:lnTo>
                  <a:lnTo>
                    <a:pt x="3735" y="30478"/>
                  </a:lnTo>
                  <a:lnTo>
                    <a:pt x="4239" y="31412"/>
                  </a:lnTo>
                  <a:lnTo>
                    <a:pt x="4744" y="32269"/>
                  </a:lnTo>
                  <a:lnTo>
                    <a:pt x="5248" y="33102"/>
                  </a:lnTo>
                  <a:lnTo>
                    <a:pt x="5753" y="33884"/>
                  </a:lnTo>
                  <a:lnTo>
                    <a:pt x="6283" y="34641"/>
                  </a:lnTo>
                  <a:lnTo>
                    <a:pt x="6787" y="35347"/>
                  </a:lnTo>
                  <a:lnTo>
                    <a:pt x="7292" y="36003"/>
                  </a:lnTo>
                  <a:lnTo>
                    <a:pt x="7797" y="36609"/>
                  </a:lnTo>
                  <a:lnTo>
                    <a:pt x="8276" y="37189"/>
                  </a:lnTo>
                  <a:lnTo>
                    <a:pt x="8730" y="37719"/>
                  </a:lnTo>
                  <a:lnTo>
                    <a:pt x="9588" y="38627"/>
                  </a:lnTo>
                  <a:lnTo>
                    <a:pt x="9588" y="38627"/>
                  </a:lnTo>
                  <a:lnTo>
                    <a:pt x="34288" y="16173"/>
                  </a:lnTo>
                  <a:lnTo>
                    <a:pt x="34288" y="16173"/>
                  </a:lnTo>
                  <a:lnTo>
                    <a:pt x="34666" y="15593"/>
                  </a:lnTo>
                  <a:lnTo>
                    <a:pt x="34918" y="15214"/>
                  </a:lnTo>
                  <a:lnTo>
                    <a:pt x="35196" y="14760"/>
                  </a:lnTo>
                  <a:lnTo>
                    <a:pt x="35473" y="14230"/>
                  </a:lnTo>
                  <a:lnTo>
                    <a:pt x="35751" y="13625"/>
                  </a:lnTo>
                  <a:lnTo>
                    <a:pt x="36054" y="12994"/>
                  </a:lnTo>
                  <a:lnTo>
                    <a:pt x="36331" y="12288"/>
                  </a:lnTo>
                  <a:lnTo>
                    <a:pt x="36584" y="11531"/>
                  </a:lnTo>
                  <a:lnTo>
                    <a:pt x="36811" y="10724"/>
                  </a:lnTo>
                  <a:lnTo>
                    <a:pt x="36987" y="9866"/>
                  </a:lnTo>
                  <a:lnTo>
                    <a:pt x="37139" y="8957"/>
                  </a:lnTo>
                  <a:lnTo>
                    <a:pt x="37189" y="8503"/>
                  </a:lnTo>
                  <a:lnTo>
                    <a:pt x="37214" y="8024"/>
                  </a:lnTo>
                  <a:lnTo>
                    <a:pt x="37239" y="7545"/>
                  </a:lnTo>
                  <a:lnTo>
                    <a:pt x="37239" y="7065"/>
                  </a:lnTo>
                  <a:lnTo>
                    <a:pt x="37214" y="6561"/>
                  </a:lnTo>
                  <a:lnTo>
                    <a:pt x="37164" y="6056"/>
                  </a:lnTo>
                  <a:lnTo>
                    <a:pt x="37113" y="5526"/>
                  </a:lnTo>
                  <a:lnTo>
                    <a:pt x="37038" y="4996"/>
                  </a:lnTo>
                  <a:lnTo>
                    <a:pt x="37038" y="4996"/>
                  </a:lnTo>
                  <a:lnTo>
                    <a:pt x="36861" y="4214"/>
                  </a:lnTo>
                  <a:lnTo>
                    <a:pt x="36659" y="3483"/>
                  </a:lnTo>
                  <a:lnTo>
                    <a:pt x="36432" y="2776"/>
                  </a:lnTo>
                  <a:lnTo>
                    <a:pt x="36180" y="2120"/>
                  </a:lnTo>
                  <a:lnTo>
                    <a:pt x="35902" y="1515"/>
                  </a:lnTo>
                  <a:lnTo>
                    <a:pt x="35625" y="960"/>
                  </a:lnTo>
                  <a:lnTo>
                    <a:pt x="35347" y="455"/>
                  </a:lnTo>
                  <a:lnTo>
                    <a:pt x="35070" y="1"/>
                  </a:lnTo>
                  <a:lnTo>
                    <a:pt x="35070" y="1"/>
                  </a:lnTo>
                  <a:lnTo>
                    <a:pt x="1" y="159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196;p69"/>
            <p:cNvSpPr/>
            <p:nvPr/>
          </p:nvSpPr>
          <p:spPr>
            <a:xfrm>
              <a:off x="6727858" y="2884703"/>
              <a:ext cx="420241" cy="320211"/>
            </a:xfrm>
            <a:custGeom>
              <a:avLst/>
              <a:gdLst/>
              <a:ahLst/>
              <a:cxnLst/>
              <a:rect l="l" t="t" r="r" b="b"/>
              <a:pathLst>
                <a:path w="22682" h="17283" extrusionOk="0">
                  <a:moveTo>
                    <a:pt x="22682" y="1"/>
                  </a:moveTo>
                  <a:lnTo>
                    <a:pt x="22657" y="253"/>
                  </a:lnTo>
                  <a:lnTo>
                    <a:pt x="21976" y="253"/>
                  </a:lnTo>
                  <a:lnTo>
                    <a:pt x="21950" y="430"/>
                  </a:lnTo>
                  <a:lnTo>
                    <a:pt x="21875" y="732"/>
                  </a:lnTo>
                  <a:lnTo>
                    <a:pt x="21749" y="1136"/>
                  </a:lnTo>
                  <a:lnTo>
                    <a:pt x="21547" y="1641"/>
                  </a:lnTo>
                  <a:lnTo>
                    <a:pt x="21421" y="2574"/>
                  </a:lnTo>
                  <a:lnTo>
                    <a:pt x="21269" y="3558"/>
                  </a:lnTo>
                  <a:lnTo>
                    <a:pt x="21143" y="4088"/>
                  </a:lnTo>
                  <a:lnTo>
                    <a:pt x="21017" y="4592"/>
                  </a:lnTo>
                  <a:lnTo>
                    <a:pt x="20865" y="5122"/>
                  </a:lnTo>
                  <a:lnTo>
                    <a:pt x="20714" y="5652"/>
                  </a:lnTo>
                  <a:lnTo>
                    <a:pt x="20512" y="6182"/>
                  </a:lnTo>
                  <a:lnTo>
                    <a:pt x="20310" y="6712"/>
                  </a:lnTo>
                  <a:lnTo>
                    <a:pt x="20083" y="7241"/>
                  </a:lnTo>
                  <a:lnTo>
                    <a:pt x="19831" y="7771"/>
                  </a:lnTo>
                  <a:lnTo>
                    <a:pt x="19554" y="8301"/>
                  </a:lnTo>
                  <a:lnTo>
                    <a:pt x="19226" y="8831"/>
                  </a:lnTo>
                  <a:lnTo>
                    <a:pt x="18898" y="9361"/>
                  </a:lnTo>
                  <a:lnTo>
                    <a:pt x="18544" y="9865"/>
                  </a:lnTo>
                  <a:lnTo>
                    <a:pt x="18317" y="11657"/>
                  </a:lnTo>
                  <a:lnTo>
                    <a:pt x="18418" y="11556"/>
                  </a:lnTo>
                  <a:lnTo>
                    <a:pt x="18746" y="11203"/>
                  </a:lnTo>
                  <a:lnTo>
                    <a:pt x="19049" y="10849"/>
                  </a:lnTo>
                  <a:lnTo>
                    <a:pt x="19352" y="10471"/>
                  </a:lnTo>
                  <a:lnTo>
                    <a:pt x="19629" y="10118"/>
                  </a:lnTo>
                  <a:lnTo>
                    <a:pt x="20159" y="9361"/>
                  </a:lnTo>
                  <a:lnTo>
                    <a:pt x="20613" y="8579"/>
                  </a:lnTo>
                  <a:lnTo>
                    <a:pt x="21017" y="7797"/>
                  </a:lnTo>
                  <a:lnTo>
                    <a:pt x="21345" y="7040"/>
                  </a:lnTo>
                  <a:lnTo>
                    <a:pt x="21648" y="6258"/>
                  </a:lnTo>
                  <a:lnTo>
                    <a:pt x="21900" y="5475"/>
                  </a:lnTo>
                  <a:lnTo>
                    <a:pt x="22102" y="4719"/>
                  </a:lnTo>
                  <a:lnTo>
                    <a:pt x="22278" y="3962"/>
                  </a:lnTo>
                  <a:lnTo>
                    <a:pt x="22404" y="3230"/>
                  </a:lnTo>
                  <a:lnTo>
                    <a:pt x="22505" y="2524"/>
                  </a:lnTo>
                  <a:lnTo>
                    <a:pt x="22581" y="1842"/>
                  </a:lnTo>
                  <a:lnTo>
                    <a:pt x="22632" y="1186"/>
                  </a:lnTo>
                  <a:lnTo>
                    <a:pt x="22657" y="556"/>
                  </a:lnTo>
                  <a:lnTo>
                    <a:pt x="22682" y="1"/>
                  </a:lnTo>
                  <a:close/>
                  <a:moveTo>
                    <a:pt x="16955" y="11657"/>
                  </a:moveTo>
                  <a:lnTo>
                    <a:pt x="16349" y="12212"/>
                  </a:lnTo>
                  <a:lnTo>
                    <a:pt x="15719" y="12716"/>
                  </a:lnTo>
                  <a:lnTo>
                    <a:pt x="15063" y="13170"/>
                  </a:lnTo>
                  <a:lnTo>
                    <a:pt x="14432" y="13599"/>
                  </a:lnTo>
                  <a:lnTo>
                    <a:pt x="13751" y="13978"/>
                  </a:lnTo>
                  <a:lnTo>
                    <a:pt x="13095" y="14331"/>
                  </a:lnTo>
                  <a:lnTo>
                    <a:pt x="12439" y="14659"/>
                  </a:lnTo>
                  <a:lnTo>
                    <a:pt x="11783" y="14936"/>
                  </a:lnTo>
                  <a:lnTo>
                    <a:pt x="11152" y="15214"/>
                  </a:lnTo>
                  <a:lnTo>
                    <a:pt x="10521" y="15441"/>
                  </a:lnTo>
                  <a:lnTo>
                    <a:pt x="9916" y="15618"/>
                  </a:lnTo>
                  <a:lnTo>
                    <a:pt x="9336" y="15794"/>
                  </a:lnTo>
                  <a:lnTo>
                    <a:pt x="8781" y="15946"/>
                  </a:lnTo>
                  <a:lnTo>
                    <a:pt x="8251" y="16072"/>
                  </a:lnTo>
                  <a:lnTo>
                    <a:pt x="7771" y="16147"/>
                  </a:lnTo>
                  <a:lnTo>
                    <a:pt x="7317" y="16223"/>
                  </a:lnTo>
                  <a:lnTo>
                    <a:pt x="6182" y="16349"/>
                  </a:lnTo>
                  <a:lnTo>
                    <a:pt x="4315" y="16526"/>
                  </a:lnTo>
                  <a:lnTo>
                    <a:pt x="1893" y="16753"/>
                  </a:lnTo>
                  <a:lnTo>
                    <a:pt x="1" y="16904"/>
                  </a:lnTo>
                  <a:lnTo>
                    <a:pt x="606" y="17283"/>
                  </a:lnTo>
                  <a:lnTo>
                    <a:pt x="2625" y="17106"/>
                  </a:lnTo>
                  <a:lnTo>
                    <a:pt x="5349" y="16879"/>
                  </a:lnTo>
                  <a:lnTo>
                    <a:pt x="7216" y="16703"/>
                  </a:lnTo>
                  <a:lnTo>
                    <a:pt x="8352" y="16576"/>
                  </a:lnTo>
                  <a:lnTo>
                    <a:pt x="9159" y="16425"/>
                  </a:lnTo>
                  <a:lnTo>
                    <a:pt x="10092" y="16223"/>
                  </a:lnTo>
                  <a:lnTo>
                    <a:pt x="11102" y="15920"/>
                  </a:lnTo>
                  <a:lnTo>
                    <a:pt x="11631" y="15744"/>
                  </a:lnTo>
                  <a:lnTo>
                    <a:pt x="12187" y="15542"/>
                  </a:lnTo>
                  <a:lnTo>
                    <a:pt x="12767" y="15315"/>
                  </a:lnTo>
                  <a:lnTo>
                    <a:pt x="13322" y="15063"/>
                  </a:lnTo>
                  <a:lnTo>
                    <a:pt x="13902" y="14785"/>
                  </a:lnTo>
                  <a:lnTo>
                    <a:pt x="14482" y="14482"/>
                  </a:lnTo>
                  <a:lnTo>
                    <a:pt x="15063" y="14180"/>
                  </a:lnTo>
                  <a:lnTo>
                    <a:pt x="15643" y="13801"/>
                  </a:lnTo>
                  <a:lnTo>
                    <a:pt x="16223" y="13423"/>
                  </a:lnTo>
                  <a:lnTo>
                    <a:pt x="16778" y="13019"/>
                  </a:lnTo>
                  <a:lnTo>
                    <a:pt x="16955" y="11657"/>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197;p69"/>
            <p:cNvSpPr/>
            <p:nvPr/>
          </p:nvSpPr>
          <p:spPr>
            <a:xfrm>
              <a:off x="6727858" y="3100668"/>
              <a:ext cx="314134" cy="104254"/>
            </a:xfrm>
            <a:custGeom>
              <a:avLst/>
              <a:gdLst/>
              <a:ahLst/>
              <a:cxnLst/>
              <a:rect l="l" t="t" r="r" b="b"/>
              <a:pathLst>
                <a:path w="16955" h="5627" fill="none" extrusionOk="0">
                  <a:moveTo>
                    <a:pt x="16955" y="1"/>
                  </a:moveTo>
                  <a:lnTo>
                    <a:pt x="16955" y="1"/>
                  </a:lnTo>
                  <a:lnTo>
                    <a:pt x="16349" y="556"/>
                  </a:lnTo>
                  <a:lnTo>
                    <a:pt x="15719" y="1060"/>
                  </a:lnTo>
                  <a:lnTo>
                    <a:pt x="15063" y="1514"/>
                  </a:lnTo>
                  <a:lnTo>
                    <a:pt x="14432" y="1943"/>
                  </a:lnTo>
                  <a:lnTo>
                    <a:pt x="13751" y="2322"/>
                  </a:lnTo>
                  <a:lnTo>
                    <a:pt x="13095" y="2675"/>
                  </a:lnTo>
                  <a:lnTo>
                    <a:pt x="12439" y="3003"/>
                  </a:lnTo>
                  <a:lnTo>
                    <a:pt x="11783" y="3280"/>
                  </a:lnTo>
                  <a:lnTo>
                    <a:pt x="11152" y="3558"/>
                  </a:lnTo>
                  <a:lnTo>
                    <a:pt x="10521" y="3785"/>
                  </a:lnTo>
                  <a:lnTo>
                    <a:pt x="9916" y="3962"/>
                  </a:lnTo>
                  <a:lnTo>
                    <a:pt x="9336" y="4138"/>
                  </a:lnTo>
                  <a:lnTo>
                    <a:pt x="8781" y="4290"/>
                  </a:lnTo>
                  <a:lnTo>
                    <a:pt x="8251" y="4416"/>
                  </a:lnTo>
                  <a:lnTo>
                    <a:pt x="7771" y="4491"/>
                  </a:lnTo>
                  <a:lnTo>
                    <a:pt x="7317" y="4567"/>
                  </a:lnTo>
                  <a:lnTo>
                    <a:pt x="7317" y="4567"/>
                  </a:lnTo>
                  <a:lnTo>
                    <a:pt x="6182" y="4693"/>
                  </a:lnTo>
                  <a:lnTo>
                    <a:pt x="4315" y="4870"/>
                  </a:lnTo>
                  <a:lnTo>
                    <a:pt x="4315" y="4870"/>
                  </a:lnTo>
                  <a:lnTo>
                    <a:pt x="1893" y="5097"/>
                  </a:lnTo>
                  <a:lnTo>
                    <a:pt x="1" y="5248"/>
                  </a:lnTo>
                  <a:lnTo>
                    <a:pt x="1" y="5248"/>
                  </a:lnTo>
                  <a:lnTo>
                    <a:pt x="606" y="5627"/>
                  </a:lnTo>
                  <a:lnTo>
                    <a:pt x="606" y="5627"/>
                  </a:lnTo>
                  <a:lnTo>
                    <a:pt x="2625" y="5450"/>
                  </a:lnTo>
                  <a:lnTo>
                    <a:pt x="5349" y="5223"/>
                  </a:lnTo>
                  <a:lnTo>
                    <a:pt x="5349" y="5223"/>
                  </a:lnTo>
                  <a:lnTo>
                    <a:pt x="7216" y="5047"/>
                  </a:lnTo>
                  <a:lnTo>
                    <a:pt x="8352" y="4920"/>
                  </a:lnTo>
                  <a:lnTo>
                    <a:pt x="8352" y="4920"/>
                  </a:lnTo>
                  <a:lnTo>
                    <a:pt x="9159" y="4769"/>
                  </a:lnTo>
                  <a:lnTo>
                    <a:pt x="10092" y="4567"/>
                  </a:lnTo>
                  <a:lnTo>
                    <a:pt x="11102" y="4264"/>
                  </a:lnTo>
                  <a:lnTo>
                    <a:pt x="11631" y="4088"/>
                  </a:lnTo>
                  <a:lnTo>
                    <a:pt x="12187" y="3886"/>
                  </a:lnTo>
                  <a:lnTo>
                    <a:pt x="12767" y="3659"/>
                  </a:lnTo>
                  <a:lnTo>
                    <a:pt x="13322" y="3407"/>
                  </a:lnTo>
                  <a:lnTo>
                    <a:pt x="13902" y="3129"/>
                  </a:lnTo>
                  <a:lnTo>
                    <a:pt x="14482" y="2826"/>
                  </a:lnTo>
                  <a:lnTo>
                    <a:pt x="15063" y="2524"/>
                  </a:lnTo>
                  <a:lnTo>
                    <a:pt x="15643" y="2145"/>
                  </a:lnTo>
                  <a:lnTo>
                    <a:pt x="16223" y="1767"/>
                  </a:lnTo>
                  <a:lnTo>
                    <a:pt x="16778" y="1363"/>
                  </a:lnTo>
                  <a:lnTo>
                    <a:pt x="169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198;p69"/>
            <p:cNvSpPr/>
            <p:nvPr/>
          </p:nvSpPr>
          <p:spPr>
            <a:xfrm>
              <a:off x="7067239" y="2884703"/>
              <a:ext cx="80873" cy="215975"/>
            </a:xfrm>
            <a:custGeom>
              <a:avLst/>
              <a:gdLst/>
              <a:ahLst/>
              <a:cxnLst/>
              <a:rect l="l" t="t" r="r" b="b"/>
              <a:pathLst>
                <a:path w="4365" h="11657" fill="none" extrusionOk="0">
                  <a:moveTo>
                    <a:pt x="4365" y="1"/>
                  </a:moveTo>
                  <a:lnTo>
                    <a:pt x="4365" y="1"/>
                  </a:lnTo>
                  <a:lnTo>
                    <a:pt x="4340" y="253"/>
                  </a:lnTo>
                  <a:lnTo>
                    <a:pt x="4340" y="253"/>
                  </a:lnTo>
                  <a:lnTo>
                    <a:pt x="3659" y="253"/>
                  </a:lnTo>
                  <a:lnTo>
                    <a:pt x="3659" y="253"/>
                  </a:lnTo>
                  <a:lnTo>
                    <a:pt x="3633" y="430"/>
                  </a:lnTo>
                  <a:lnTo>
                    <a:pt x="3558" y="732"/>
                  </a:lnTo>
                  <a:lnTo>
                    <a:pt x="3432" y="1136"/>
                  </a:lnTo>
                  <a:lnTo>
                    <a:pt x="3230" y="1641"/>
                  </a:lnTo>
                  <a:lnTo>
                    <a:pt x="3230" y="1641"/>
                  </a:lnTo>
                  <a:lnTo>
                    <a:pt x="3104" y="2574"/>
                  </a:lnTo>
                  <a:lnTo>
                    <a:pt x="2952" y="3558"/>
                  </a:lnTo>
                  <a:lnTo>
                    <a:pt x="2826" y="4088"/>
                  </a:lnTo>
                  <a:lnTo>
                    <a:pt x="2700" y="4592"/>
                  </a:lnTo>
                  <a:lnTo>
                    <a:pt x="2548" y="5122"/>
                  </a:lnTo>
                  <a:lnTo>
                    <a:pt x="2397" y="5652"/>
                  </a:lnTo>
                  <a:lnTo>
                    <a:pt x="2195" y="6182"/>
                  </a:lnTo>
                  <a:lnTo>
                    <a:pt x="1993" y="6712"/>
                  </a:lnTo>
                  <a:lnTo>
                    <a:pt x="1766" y="7241"/>
                  </a:lnTo>
                  <a:lnTo>
                    <a:pt x="1514" y="7771"/>
                  </a:lnTo>
                  <a:lnTo>
                    <a:pt x="1237" y="8301"/>
                  </a:lnTo>
                  <a:lnTo>
                    <a:pt x="909" y="8831"/>
                  </a:lnTo>
                  <a:lnTo>
                    <a:pt x="581" y="9361"/>
                  </a:lnTo>
                  <a:lnTo>
                    <a:pt x="227" y="9865"/>
                  </a:lnTo>
                  <a:lnTo>
                    <a:pt x="0" y="11657"/>
                  </a:lnTo>
                  <a:lnTo>
                    <a:pt x="0" y="11657"/>
                  </a:lnTo>
                  <a:lnTo>
                    <a:pt x="101" y="11556"/>
                  </a:lnTo>
                  <a:lnTo>
                    <a:pt x="101" y="11556"/>
                  </a:lnTo>
                  <a:lnTo>
                    <a:pt x="429" y="11203"/>
                  </a:lnTo>
                  <a:lnTo>
                    <a:pt x="732" y="10849"/>
                  </a:lnTo>
                  <a:lnTo>
                    <a:pt x="1035" y="10471"/>
                  </a:lnTo>
                  <a:lnTo>
                    <a:pt x="1312" y="10118"/>
                  </a:lnTo>
                  <a:lnTo>
                    <a:pt x="1842" y="9361"/>
                  </a:lnTo>
                  <a:lnTo>
                    <a:pt x="2296" y="8579"/>
                  </a:lnTo>
                  <a:lnTo>
                    <a:pt x="2700" y="7797"/>
                  </a:lnTo>
                  <a:lnTo>
                    <a:pt x="3028" y="7040"/>
                  </a:lnTo>
                  <a:lnTo>
                    <a:pt x="3331" y="6258"/>
                  </a:lnTo>
                  <a:lnTo>
                    <a:pt x="3583" y="5475"/>
                  </a:lnTo>
                  <a:lnTo>
                    <a:pt x="3785" y="4719"/>
                  </a:lnTo>
                  <a:lnTo>
                    <a:pt x="3961" y="3962"/>
                  </a:lnTo>
                  <a:lnTo>
                    <a:pt x="4087" y="3230"/>
                  </a:lnTo>
                  <a:lnTo>
                    <a:pt x="4188" y="2524"/>
                  </a:lnTo>
                  <a:lnTo>
                    <a:pt x="4264" y="1842"/>
                  </a:lnTo>
                  <a:lnTo>
                    <a:pt x="4315" y="1186"/>
                  </a:lnTo>
                  <a:lnTo>
                    <a:pt x="4340" y="556"/>
                  </a:lnTo>
                  <a:lnTo>
                    <a:pt x="43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199;p69"/>
            <p:cNvSpPr/>
            <p:nvPr/>
          </p:nvSpPr>
          <p:spPr>
            <a:xfrm>
              <a:off x="7038724" y="3067484"/>
              <a:ext cx="32738" cy="58454"/>
            </a:xfrm>
            <a:custGeom>
              <a:avLst/>
              <a:gdLst/>
              <a:ahLst/>
              <a:cxnLst/>
              <a:rect l="l" t="t" r="r" b="b"/>
              <a:pathLst>
                <a:path w="1767" h="3155" extrusionOk="0">
                  <a:moveTo>
                    <a:pt x="1766" y="0"/>
                  </a:moveTo>
                  <a:lnTo>
                    <a:pt x="1211" y="682"/>
                  </a:lnTo>
                  <a:lnTo>
                    <a:pt x="606" y="1363"/>
                  </a:lnTo>
                  <a:lnTo>
                    <a:pt x="177" y="1792"/>
                  </a:lnTo>
                  <a:lnTo>
                    <a:pt x="0" y="3154"/>
                  </a:lnTo>
                  <a:lnTo>
                    <a:pt x="0" y="3154"/>
                  </a:lnTo>
                  <a:lnTo>
                    <a:pt x="404" y="2826"/>
                  </a:lnTo>
                  <a:lnTo>
                    <a:pt x="808" y="2498"/>
                  </a:lnTo>
                  <a:lnTo>
                    <a:pt x="1186" y="2170"/>
                  </a:lnTo>
                  <a:lnTo>
                    <a:pt x="1539" y="1792"/>
                  </a:lnTo>
                  <a:lnTo>
                    <a:pt x="1766" y="0"/>
                  </a:lnTo>
                  <a:close/>
                </a:path>
              </a:pathLst>
            </a:custGeom>
            <a:solidFill>
              <a:srgbClr val="E2B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200;p69"/>
            <p:cNvSpPr/>
            <p:nvPr/>
          </p:nvSpPr>
          <p:spPr>
            <a:xfrm>
              <a:off x="7038724" y="3067484"/>
              <a:ext cx="32738" cy="58454"/>
            </a:xfrm>
            <a:custGeom>
              <a:avLst/>
              <a:gdLst/>
              <a:ahLst/>
              <a:cxnLst/>
              <a:rect l="l" t="t" r="r" b="b"/>
              <a:pathLst>
                <a:path w="1767" h="3155" fill="none" extrusionOk="0">
                  <a:moveTo>
                    <a:pt x="1766" y="0"/>
                  </a:moveTo>
                  <a:lnTo>
                    <a:pt x="1766" y="0"/>
                  </a:lnTo>
                  <a:lnTo>
                    <a:pt x="1211" y="682"/>
                  </a:lnTo>
                  <a:lnTo>
                    <a:pt x="606" y="1363"/>
                  </a:lnTo>
                  <a:lnTo>
                    <a:pt x="606" y="1363"/>
                  </a:lnTo>
                  <a:lnTo>
                    <a:pt x="177" y="1792"/>
                  </a:lnTo>
                  <a:lnTo>
                    <a:pt x="0" y="3154"/>
                  </a:lnTo>
                  <a:lnTo>
                    <a:pt x="0" y="3154"/>
                  </a:lnTo>
                  <a:lnTo>
                    <a:pt x="404" y="2826"/>
                  </a:lnTo>
                  <a:lnTo>
                    <a:pt x="808" y="2498"/>
                  </a:lnTo>
                  <a:lnTo>
                    <a:pt x="1186" y="2170"/>
                  </a:lnTo>
                  <a:lnTo>
                    <a:pt x="1539" y="1792"/>
                  </a:lnTo>
                  <a:lnTo>
                    <a:pt x="17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201;p69"/>
            <p:cNvSpPr/>
            <p:nvPr/>
          </p:nvSpPr>
          <p:spPr>
            <a:xfrm>
              <a:off x="6671773" y="3069355"/>
              <a:ext cx="19" cy="482"/>
            </a:xfrm>
            <a:custGeom>
              <a:avLst/>
              <a:gdLst/>
              <a:ahLst/>
              <a:cxnLst/>
              <a:rect l="l" t="t" r="r" b="b"/>
              <a:pathLst>
                <a:path w="1" h="26" extrusionOk="0">
                  <a:moveTo>
                    <a:pt x="0" y="0"/>
                  </a:moveTo>
                  <a:lnTo>
                    <a:pt x="0" y="0"/>
                  </a:lnTo>
                  <a:lnTo>
                    <a:pt x="0" y="0"/>
                  </a:lnTo>
                  <a:lnTo>
                    <a:pt x="0" y="0"/>
                  </a:lnTo>
                  <a:lnTo>
                    <a:pt x="0" y="25"/>
                  </a:lnTo>
                  <a:lnTo>
                    <a:pt x="0" y="25"/>
                  </a:lnTo>
                  <a:lnTo>
                    <a:pt x="0"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202;p69"/>
            <p:cNvSpPr/>
            <p:nvPr/>
          </p:nvSpPr>
          <p:spPr>
            <a:xfrm>
              <a:off x="6671773" y="3069355"/>
              <a:ext cx="19" cy="482"/>
            </a:xfrm>
            <a:custGeom>
              <a:avLst/>
              <a:gdLst/>
              <a:ahLst/>
              <a:cxnLst/>
              <a:rect l="l" t="t" r="r" b="b"/>
              <a:pathLst>
                <a:path w="1" h="26" fill="none" extrusionOk="0">
                  <a:moveTo>
                    <a:pt x="0" y="0"/>
                  </a:moveTo>
                  <a:lnTo>
                    <a:pt x="0" y="0"/>
                  </a:lnTo>
                  <a:lnTo>
                    <a:pt x="0" y="0"/>
                  </a:lnTo>
                  <a:lnTo>
                    <a:pt x="0" y="0"/>
                  </a:lnTo>
                  <a:lnTo>
                    <a:pt x="0" y="25"/>
                  </a:lnTo>
                  <a:lnTo>
                    <a:pt x="0" y="25"/>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203;p69"/>
            <p:cNvSpPr/>
            <p:nvPr/>
          </p:nvSpPr>
          <p:spPr>
            <a:xfrm>
              <a:off x="6715240" y="2949682"/>
              <a:ext cx="332828" cy="119224"/>
            </a:xfrm>
            <a:custGeom>
              <a:avLst/>
              <a:gdLst/>
              <a:ahLst/>
              <a:cxnLst/>
              <a:rect l="l" t="t" r="r" b="b"/>
              <a:pathLst>
                <a:path w="17964" h="6435" extrusionOk="0">
                  <a:moveTo>
                    <a:pt x="17964" y="1"/>
                  </a:moveTo>
                  <a:lnTo>
                    <a:pt x="17560" y="329"/>
                  </a:lnTo>
                  <a:lnTo>
                    <a:pt x="17157" y="656"/>
                  </a:lnTo>
                  <a:lnTo>
                    <a:pt x="16728" y="959"/>
                  </a:lnTo>
                  <a:lnTo>
                    <a:pt x="16299" y="1262"/>
                  </a:lnTo>
                  <a:lnTo>
                    <a:pt x="15845" y="1540"/>
                  </a:lnTo>
                  <a:lnTo>
                    <a:pt x="15390" y="1817"/>
                  </a:lnTo>
                  <a:lnTo>
                    <a:pt x="14911" y="2095"/>
                  </a:lnTo>
                  <a:lnTo>
                    <a:pt x="14407" y="2347"/>
                  </a:lnTo>
                  <a:lnTo>
                    <a:pt x="13902" y="2599"/>
                  </a:lnTo>
                  <a:lnTo>
                    <a:pt x="13372" y="2851"/>
                  </a:lnTo>
                  <a:lnTo>
                    <a:pt x="12842" y="3079"/>
                  </a:lnTo>
                  <a:lnTo>
                    <a:pt x="12287" y="3280"/>
                  </a:lnTo>
                  <a:lnTo>
                    <a:pt x="11732" y="3482"/>
                  </a:lnTo>
                  <a:lnTo>
                    <a:pt x="11152" y="3684"/>
                  </a:lnTo>
                  <a:lnTo>
                    <a:pt x="10572" y="3861"/>
                  </a:lnTo>
                  <a:lnTo>
                    <a:pt x="9966" y="4012"/>
                  </a:lnTo>
                  <a:lnTo>
                    <a:pt x="9209" y="4214"/>
                  </a:lnTo>
                  <a:lnTo>
                    <a:pt x="8452" y="4390"/>
                  </a:lnTo>
                  <a:lnTo>
                    <a:pt x="6964" y="4693"/>
                  </a:lnTo>
                  <a:lnTo>
                    <a:pt x="5450" y="4945"/>
                  </a:lnTo>
                  <a:lnTo>
                    <a:pt x="3987" y="5198"/>
                  </a:lnTo>
                  <a:lnTo>
                    <a:pt x="1867" y="5551"/>
                  </a:lnTo>
                  <a:lnTo>
                    <a:pt x="278" y="5829"/>
                  </a:lnTo>
                  <a:lnTo>
                    <a:pt x="0" y="6434"/>
                  </a:lnTo>
                  <a:lnTo>
                    <a:pt x="732" y="6257"/>
                  </a:lnTo>
                  <a:lnTo>
                    <a:pt x="1439" y="6106"/>
                  </a:lnTo>
                  <a:lnTo>
                    <a:pt x="2725" y="5879"/>
                  </a:lnTo>
                  <a:lnTo>
                    <a:pt x="5021" y="5526"/>
                  </a:lnTo>
                  <a:lnTo>
                    <a:pt x="6484" y="5299"/>
                  </a:lnTo>
                  <a:lnTo>
                    <a:pt x="7998" y="5021"/>
                  </a:lnTo>
                  <a:lnTo>
                    <a:pt x="9487" y="4718"/>
                  </a:lnTo>
                  <a:lnTo>
                    <a:pt x="10244" y="4567"/>
                  </a:lnTo>
                  <a:lnTo>
                    <a:pt x="11001" y="4365"/>
                  </a:lnTo>
                  <a:lnTo>
                    <a:pt x="11833" y="4113"/>
                  </a:lnTo>
                  <a:lnTo>
                    <a:pt x="12666" y="3861"/>
                  </a:lnTo>
                  <a:lnTo>
                    <a:pt x="13473" y="3558"/>
                  </a:lnTo>
                  <a:lnTo>
                    <a:pt x="14255" y="3255"/>
                  </a:lnTo>
                  <a:lnTo>
                    <a:pt x="14987" y="2927"/>
                  </a:lnTo>
                  <a:lnTo>
                    <a:pt x="15718" y="2549"/>
                  </a:lnTo>
                  <a:lnTo>
                    <a:pt x="16400" y="2170"/>
                  </a:lnTo>
                  <a:lnTo>
                    <a:pt x="17056" y="1767"/>
                  </a:lnTo>
                  <a:lnTo>
                    <a:pt x="17434" y="1111"/>
                  </a:lnTo>
                  <a:lnTo>
                    <a:pt x="17762" y="429"/>
                  </a:lnTo>
                  <a:lnTo>
                    <a:pt x="17964" y="1"/>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204;p69"/>
            <p:cNvSpPr/>
            <p:nvPr/>
          </p:nvSpPr>
          <p:spPr>
            <a:xfrm>
              <a:off x="6715240" y="2949682"/>
              <a:ext cx="332828" cy="119224"/>
            </a:xfrm>
            <a:custGeom>
              <a:avLst/>
              <a:gdLst/>
              <a:ahLst/>
              <a:cxnLst/>
              <a:rect l="l" t="t" r="r" b="b"/>
              <a:pathLst>
                <a:path w="17964" h="6435" fill="none" extrusionOk="0">
                  <a:moveTo>
                    <a:pt x="17964" y="1"/>
                  </a:moveTo>
                  <a:lnTo>
                    <a:pt x="17964" y="1"/>
                  </a:lnTo>
                  <a:lnTo>
                    <a:pt x="17560" y="329"/>
                  </a:lnTo>
                  <a:lnTo>
                    <a:pt x="17157" y="656"/>
                  </a:lnTo>
                  <a:lnTo>
                    <a:pt x="16728" y="959"/>
                  </a:lnTo>
                  <a:lnTo>
                    <a:pt x="16299" y="1262"/>
                  </a:lnTo>
                  <a:lnTo>
                    <a:pt x="15845" y="1540"/>
                  </a:lnTo>
                  <a:lnTo>
                    <a:pt x="15390" y="1817"/>
                  </a:lnTo>
                  <a:lnTo>
                    <a:pt x="14911" y="2095"/>
                  </a:lnTo>
                  <a:lnTo>
                    <a:pt x="14407" y="2347"/>
                  </a:lnTo>
                  <a:lnTo>
                    <a:pt x="13902" y="2599"/>
                  </a:lnTo>
                  <a:lnTo>
                    <a:pt x="13372" y="2851"/>
                  </a:lnTo>
                  <a:lnTo>
                    <a:pt x="12842" y="3079"/>
                  </a:lnTo>
                  <a:lnTo>
                    <a:pt x="12287" y="3280"/>
                  </a:lnTo>
                  <a:lnTo>
                    <a:pt x="11732" y="3482"/>
                  </a:lnTo>
                  <a:lnTo>
                    <a:pt x="11152" y="3684"/>
                  </a:lnTo>
                  <a:lnTo>
                    <a:pt x="10572" y="3861"/>
                  </a:lnTo>
                  <a:lnTo>
                    <a:pt x="9966" y="4012"/>
                  </a:lnTo>
                  <a:lnTo>
                    <a:pt x="9966" y="4012"/>
                  </a:lnTo>
                  <a:lnTo>
                    <a:pt x="9209" y="4214"/>
                  </a:lnTo>
                  <a:lnTo>
                    <a:pt x="8452" y="4390"/>
                  </a:lnTo>
                  <a:lnTo>
                    <a:pt x="6964" y="4693"/>
                  </a:lnTo>
                  <a:lnTo>
                    <a:pt x="5450" y="4945"/>
                  </a:lnTo>
                  <a:lnTo>
                    <a:pt x="3987" y="5198"/>
                  </a:lnTo>
                  <a:lnTo>
                    <a:pt x="3987" y="5198"/>
                  </a:lnTo>
                  <a:lnTo>
                    <a:pt x="1867" y="5551"/>
                  </a:lnTo>
                  <a:lnTo>
                    <a:pt x="278" y="5829"/>
                  </a:lnTo>
                  <a:lnTo>
                    <a:pt x="278" y="5829"/>
                  </a:lnTo>
                  <a:lnTo>
                    <a:pt x="0" y="6434"/>
                  </a:lnTo>
                  <a:lnTo>
                    <a:pt x="0" y="6434"/>
                  </a:lnTo>
                  <a:lnTo>
                    <a:pt x="732" y="6257"/>
                  </a:lnTo>
                  <a:lnTo>
                    <a:pt x="1439" y="6106"/>
                  </a:lnTo>
                  <a:lnTo>
                    <a:pt x="2725" y="5879"/>
                  </a:lnTo>
                  <a:lnTo>
                    <a:pt x="5021" y="5526"/>
                  </a:lnTo>
                  <a:lnTo>
                    <a:pt x="5021" y="5526"/>
                  </a:lnTo>
                  <a:lnTo>
                    <a:pt x="6484" y="5299"/>
                  </a:lnTo>
                  <a:lnTo>
                    <a:pt x="7998" y="5021"/>
                  </a:lnTo>
                  <a:lnTo>
                    <a:pt x="9487" y="4718"/>
                  </a:lnTo>
                  <a:lnTo>
                    <a:pt x="10244" y="4567"/>
                  </a:lnTo>
                  <a:lnTo>
                    <a:pt x="11001" y="4365"/>
                  </a:lnTo>
                  <a:lnTo>
                    <a:pt x="11001" y="4365"/>
                  </a:lnTo>
                  <a:lnTo>
                    <a:pt x="11833" y="4113"/>
                  </a:lnTo>
                  <a:lnTo>
                    <a:pt x="12666" y="3861"/>
                  </a:lnTo>
                  <a:lnTo>
                    <a:pt x="13473" y="3558"/>
                  </a:lnTo>
                  <a:lnTo>
                    <a:pt x="14255" y="3255"/>
                  </a:lnTo>
                  <a:lnTo>
                    <a:pt x="14987" y="2927"/>
                  </a:lnTo>
                  <a:lnTo>
                    <a:pt x="15718" y="2549"/>
                  </a:lnTo>
                  <a:lnTo>
                    <a:pt x="16400" y="2170"/>
                  </a:lnTo>
                  <a:lnTo>
                    <a:pt x="17056" y="1767"/>
                  </a:lnTo>
                  <a:lnTo>
                    <a:pt x="17056" y="1767"/>
                  </a:lnTo>
                  <a:lnTo>
                    <a:pt x="17434" y="1111"/>
                  </a:lnTo>
                  <a:lnTo>
                    <a:pt x="17762" y="429"/>
                  </a:lnTo>
                  <a:lnTo>
                    <a:pt x="17762" y="429"/>
                  </a:lnTo>
                  <a:lnTo>
                    <a:pt x="17762" y="429"/>
                  </a:lnTo>
                  <a:lnTo>
                    <a:pt x="1796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205;p69"/>
            <p:cNvSpPr/>
            <p:nvPr/>
          </p:nvSpPr>
          <p:spPr>
            <a:xfrm>
              <a:off x="6665214" y="3057664"/>
              <a:ext cx="55175" cy="27124"/>
            </a:xfrm>
            <a:custGeom>
              <a:avLst/>
              <a:gdLst/>
              <a:ahLst/>
              <a:cxnLst/>
              <a:rect l="l" t="t" r="r" b="b"/>
              <a:pathLst>
                <a:path w="2978" h="1464" extrusionOk="0">
                  <a:moveTo>
                    <a:pt x="2978" y="1"/>
                  </a:moveTo>
                  <a:lnTo>
                    <a:pt x="2171" y="177"/>
                  </a:lnTo>
                  <a:lnTo>
                    <a:pt x="1489" y="329"/>
                  </a:lnTo>
                  <a:lnTo>
                    <a:pt x="884" y="480"/>
                  </a:lnTo>
                  <a:lnTo>
                    <a:pt x="354" y="631"/>
                  </a:lnTo>
                  <a:lnTo>
                    <a:pt x="354" y="656"/>
                  </a:lnTo>
                  <a:lnTo>
                    <a:pt x="1" y="1464"/>
                  </a:lnTo>
                  <a:lnTo>
                    <a:pt x="657" y="1212"/>
                  </a:lnTo>
                  <a:lnTo>
                    <a:pt x="1565" y="934"/>
                  </a:lnTo>
                  <a:lnTo>
                    <a:pt x="2700" y="606"/>
                  </a:lnTo>
                  <a:lnTo>
                    <a:pt x="2978" y="1"/>
                  </a:lnTo>
                  <a:close/>
                </a:path>
              </a:pathLst>
            </a:custGeom>
            <a:solidFill>
              <a:srgbClr val="D9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206;p69"/>
            <p:cNvSpPr/>
            <p:nvPr/>
          </p:nvSpPr>
          <p:spPr>
            <a:xfrm>
              <a:off x="6665214" y="3057664"/>
              <a:ext cx="55175" cy="27124"/>
            </a:xfrm>
            <a:custGeom>
              <a:avLst/>
              <a:gdLst/>
              <a:ahLst/>
              <a:cxnLst/>
              <a:rect l="l" t="t" r="r" b="b"/>
              <a:pathLst>
                <a:path w="2978" h="1464" fill="none" extrusionOk="0">
                  <a:moveTo>
                    <a:pt x="2978" y="1"/>
                  </a:moveTo>
                  <a:lnTo>
                    <a:pt x="2978" y="1"/>
                  </a:lnTo>
                  <a:lnTo>
                    <a:pt x="2171" y="177"/>
                  </a:lnTo>
                  <a:lnTo>
                    <a:pt x="1489" y="329"/>
                  </a:lnTo>
                  <a:lnTo>
                    <a:pt x="884" y="480"/>
                  </a:lnTo>
                  <a:lnTo>
                    <a:pt x="354" y="631"/>
                  </a:lnTo>
                  <a:lnTo>
                    <a:pt x="354" y="631"/>
                  </a:lnTo>
                  <a:lnTo>
                    <a:pt x="354" y="656"/>
                  </a:lnTo>
                  <a:lnTo>
                    <a:pt x="354" y="656"/>
                  </a:lnTo>
                  <a:lnTo>
                    <a:pt x="1" y="1464"/>
                  </a:lnTo>
                  <a:lnTo>
                    <a:pt x="1" y="1464"/>
                  </a:lnTo>
                  <a:lnTo>
                    <a:pt x="657" y="1212"/>
                  </a:lnTo>
                  <a:lnTo>
                    <a:pt x="1565" y="934"/>
                  </a:lnTo>
                  <a:lnTo>
                    <a:pt x="1565" y="934"/>
                  </a:lnTo>
                  <a:lnTo>
                    <a:pt x="2700" y="606"/>
                  </a:lnTo>
                  <a:lnTo>
                    <a:pt x="2700" y="606"/>
                  </a:lnTo>
                  <a:lnTo>
                    <a:pt x="29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207;p69"/>
            <p:cNvSpPr/>
            <p:nvPr/>
          </p:nvSpPr>
          <p:spPr>
            <a:xfrm>
              <a:off x="7144372" y="2736052"/>
              <a:ext cx="103791" cy="131379"/>
            </a:xfrm>
            <a:custGeom>
              <a:avLst/>
              <a:gdLst/>
              <a:ahLst/>
              <a:cxnLst/>
              <a:rect l="l" t="t" r="r" b="b"/>
              <a:pathLst>
                <a:path w="5602" h="7091" extrusionOk="0">
                  <a:moveTo>
                    <a:pt x="5223" y="1"/>
                  </a:moveTo>
                  <a:lnTo>
                    <a:pt x="202" y="303"/>
                  </a:lnTo>
                  <a:lnTo>
                    <a:pt x="0" y="581"/>
                  </a:lnTo>
                  <a:lnTo>
                    <a:pt x="252" y="707"/>
                  </a:lnTo>
                  <a:lnTo>
                    <a:pt x="505" y="833"/>
                  </a:lnTo>
                  <a:lnTo>
                    <a:pt x="707" y="959"/>
                  </a:lnTo>
                  <a:lnTo>
                    <a:pt x="883" y="1136"/>
                  </a:lnTo>
                  <a:lnTo>
                    <a:pt x="4769" y="909"/>
                  </a:lnTo>
                  <a:lnTo>
                    <a:pt x="4769" y="909"/>
                  </a:lnTo>
                  <a:lnTo>
                    <a:pt x="4617" y="7090"/>
                  </a:lnTo>
                  <a:lnTo>
                    <a:pt x="5172" y="7090"/>
                  </a:lnTo>
                  <a:lnTo>
                    <a:pt x="5601" y="7065"/>
                  </a:lnTo>
                  <a:lnTo>
                    <a:pt x="5223" y="1"/>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208;p69"/>
            <p:cNvSpPr/>
            <p:nvPr/>
          </p:nvSpPr>
          <p:spPr>
            <a:xfrm>
              <a:off x="7144372" y="2736052"/>
              <a:ext cx="103791" cy="131379"/>
            </a:xfrm>
            <a:custGeom>
              <a:avLst/>
              <a:gdLst/>
              <a:ahLst/>
              <a:cxnLst/>
              <a:rect l="l" t="t" r="r" b="b"/>
              <a:pathLst>
                <a:path w="5602" h="7091" fill="none" extrusionOk="0">
                  <a:moveTo>
                    <a:pt x="5223" y="1"/>
                  </a:moveTo>
                  <a:lnTo>
                    <a:pt x="5223" y="1"/>
                  </a:lnTo>
                  <a:lnTo>
                    <a:pt x="202" y="303"/>
                  </a:lnTo>
                  <a:lnTo>
                    <a:pt x="202" y="303"/>
                  </a:lnTo>
                  <a:lnTo>
                    <a:pt x="0" y="581"/>
                  </a:lnTo>
                  <a:lnTo>
                    <a:pt x="0" y="581"/>
                  </a:lnTo>
                  <a:lnTo>
                    <a:pt x="252" y="707"/>
                  </a:lnTo>
                  <a:lnTo>
                    <a:pt x="505" y="833"/>
                  </a:lnTo>
                  <a:lnTo>
                    <a:pt x="707" y="959"/>
                  </a:lnTo>
                  <a:lnTo>
                    <a:pt x="883" y="1136"/>
                  </a:lnTo>
                  <a:lnTo>
                    <a:pt x="883" y="1136"/>
                  </a:lnTo>
                  <a:lnTo>
                    <a:pt x="4769" y="909"/>
                  </a:lnTo>
                  <a:lnTo>
                    <a:pt x="4769" y="909"/>
                  </a:lnTo>
                  <a:lnTo>
                    <a:pt x="4769" y="909"/>
                  </a:lnTo>
                  <a:lnTo>
                    <a:pt x="4769" y="909"/>
                  </a:lnTo>
                  <a:lnTo>
                    <a:pt x="4617" y="7090"/>
                  </a:lnTo>
                  <a:lnTo>
                    <a:pt x="4617" y="7090"/>
                  </a:lnTo>
                  <a:lnTo>
                    <a:pt x="4743" y="7090"/>
                  </a:lnTo>
                  <a:lnTo>
                    <a:pt x="4743" y="7090"/>
                  </a:lnTo>
                  <a:lnTo>
                    <a:pt x="5172" y="7090"/>
                  </a:lnTo>
                  <a:lnTo>
                    <a:pt x="5601" y="7065"/>
                  </a:lnTo>
                  <a:lnTo>
                    <a:pt x="5601" y="7065"/>
                  </a:lnTo>
                  <a:lnTo>
                    <a:pt x="52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209;p69"/>
            <p:cNvSpPr/>
            <p:nvPr/>
          </p:nvSpPr>
          <p:spPr>
            <a:xfrm>
              <a:off x="7127066" y="2741666"/>
              <a:ext cx="21047" cy="5151"/>
            </a:xfrm>
            <a:custGeom>
              <a:avLst/>
              <a:gdLst/>
              <a:ahLst/>
              <a:cxnLst/>
              <a:rect l="l" t="t" r="r" b="b"/>
              <a:pathLst>
                <a:path w="1136" h="278" extrusionOk="0">
                  <a:moveTo>
                    <a:pt x="1136" y="0"/>
                  </a:moveTo>
                  <a:lnTo>
                    <a:pt x="1" y="76"/>
                  </a:lnTo>
                  <a:lnTo>
                    <a:pt x="480" y="152"/>
                  </a:lnTo>
                  <a:lnTo>
                    <a:pt x="707" y="227"/>
                  </a:lnTo>
                  <a:lnTo>
                    <a:pt x="934" y="278"/>
                  </a:lnTo>
                  <a:lnTo>
                    <a:pt x="1136" y="0"/>
                  </a:lnTo>
                  <a:close/>
                </a:path>
              </a:pathLst>
            </a:custGeom>
            <a:solidFill>
              <a:srgbClr val="89B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210;p69"/>
            <p:cNvSpPr/>
            <p:nvPr/>
          </p:nvSpPr>
          <p:spPr>
            <a:xfrm>
              <a:off x="7127066" y="2741666"/>
              <a:ext cx="21047" cy="5151"/>
            </a:xfrm>
            <a:custGeom>
              <a:avLst/>
              <a:gdLst/>
              <a:ahLst/>
              <a:cxnLst/>
              <a:rect l="l" t="t" r="r" b="b"/>
              <a:pathLst>
                <a:path w="1136" h="278" fill="none" extrusionOk="0">
                  <a:moveTo>
                    <a:pt x="1136" y="0"/>
                  </a:moveTo>
                  <a:lnTo>
                    <a:pt x="1136" y="0"/>
                  </a:lnTo>
                  <a:lnTo>
                    <a:pt x="1" y="76"/>
                  </a:lnTo>
                  <a:lnTo>
                    <a:pt x="1" y="76"/>
                  </a:lnTo>
                  <a:lnTo>
                    <a:pt x="480" y="152"/>
                  </a:lnTo>
                  <a:lnTo>
                    <a:pt x="707" y="227"/>
                  </a:lnTo>
                  <a:lnTo>
                    <a:pt x="934" y="278"/>
                  </a:lnTo>
                  <a:lnTo>
                    <a:pt x="934" y="278"/>
                  </a:lnTo>
                  <a:lnTo>
                    <a:pt x="1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211;p69"/>
            <p:cNvSpPr/>
            <p:nvPr/>
          </p:nvSpPr>
          <p:spPr>
            <a:xfrm>
              <a:off x="6973746" y="2748670"/>
              <a:ext cx="64531" cy="19194"/>
            </a:xfrm>
            <a:custGeom>
              <a:avLst/>
              <a:gdLst/>
              <a:ahLst/>
              <a:cxnLst/>
              <a:rect l="l" t="t" r="r" b="b"/>
              <a:pathLst>
                <a:path w="3483" h="1036" extrusionOk="0">
                  <a:moveTo>
                    <a:pt x="3104" y="1"/>
                  </a:moveTo>
                  <a:lnTo>
                    <a:pt x="0" y="177"/>
                  </a:lnTo>
                  <a:lnTo>
                    <a:pt x="0" y="1035"/>
                  </a:lnTo>
                  <a:lnTo>
                    <a:pt x="3406" y="833"/>
                  </a:lnTo>
                  <a:lnTo>
                    <a:pt x="3482" y="833"/>
                  </a:lnTo>
                  <a:lnTo>
                    <a:pt x="3482" y="531"/>
                  </a:lnTo>
                  <a:lnTo>
                    <a:pt x="3104" y="1"/>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212;p69"/>
            <p:cNvSpPr/>
            <p:nvPr/>
          </p:nvSpPr>
          <p:spPr>
            <a:xfrm>
              <a:off x="6973746" y="2748670"/>
              <a:ext cx="64531" cy="19194"/>
            </a:xfrm>
            <a:custGeom>
              <a:avLst/>
              <a:gdLst/>
              <a:ahLst/>
              <a:cxnLst/>
              <a:rect l="l" t="t" r="r" b="b"/>
              <a:pathLst>
                <a:path w="3483" h="1036" fill="none" extrusionOk="0">
                  <a:moveTo>
                    <a:pt x="3104" y="1"/>
                  </a:moveTo>
                  <a:lnTo>
                    <a:pt x="3104" y="1"/>
                  </a:lnTo>
                  <a:lnTo>
                    <a:pt x="0" y="177"/>
                  </a:lnTo>
                  <a:lnTo>
                    <a:pt x="0" y="177"/>
                  </a:lnTo>
                  <a:lnTo>
                    <a:pt x="0" y="1035"/>
                  </a:lnTo>
                  <a:lnTo>
                    <a:pt x="0" y="1035"/>
                  </a:lnTo>
                  <a:lnTo>
                    <a:pt x="3406" y="833"/>
                  </a:lnTo>
                  <a:lnTo>
                    <a:pt x="3406" y="833"/>
                  </a:lnTo>
                  <a:lnTo>
                    <a:pt x="3406" y="833"/>
                  </a:lnTo>
                  <a:lnTo>
                    <a:pt x="3482" y="833"/>
                  </a:lnTo>
                  <a:lnTo>
                    <a:pt x="3482" y="531"/>
                  </a:lnTo>
                  <a:lnTo>
                    <a:pt x="3482" y="531"/>
                  </a:lnTo>
                  <a:lnTo>
                    <a:pt x="310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213;p69"/>
            <p:cNvSpPr/>
            <p:nvPr/>
          </p:nvSpPr>
          <p:spPr>
            <a:xfrm>
              <a:off x="7054621" y="2744945"/>
              <a:ext cx="40205" cy="7485"/>
            </a:xfrm>
            <a:custGeom>
              <a:avLst/>
              <a:gdLst/>
              <a:ahLst/>
              <a:cxnLst/>
              <a:rect l="l" t="t" r="r" b="b"/>
              <a:pathLst>
                <a:path w="2170" h="404" extrusionOk="0">
                  <a:moveTo>
                    <a:pt x="2170" y="0"/>
                  </a:moveTo>
                  <a:lnTo>
                    <a:pt x="151" y="126"/>
                  </a:lnTo>
                  <a:lnTo>
                    <a:pt x="0" y="404"/>
                  </a:lnTo>
                  <a:lnTo>
                    <a:pt x="1110" y="404"/>
                  </a:lnTo>
                  <a:lnTo>
                    <a:pt x="1337" y="278"/>
                  </a:lnTo>
                  <a:lnTo>
                    <a:pt x="1615" y="177"/>
                  </a:lnTo>
                  <a:lnTo>
                    <a:pt x="1892" y="76"/>
                  </a:lnTo>
                  <a:lnTo>
                    <a:pt x="2170" y="0"/>
                  </a:lnTo>
                  <a:close/>
                </a:path>
              </a:pathLst>
            </a:custGeom>
            <a:solidFill>
              <a:srgbClr val="89B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214;p69"/>
            <p:cNvSpPr/>
            <p:nvPr/>
          </p:nvSpPr>
          <p:spPr>
            <a:xfrm>
              <a:off x="7054621" y="2744945"/>
              <a:ext cx="40205" cy="7485"/>
            </a:xfrm>
            <a:custGeom>
              <a:avLst/>
              <a:gdLst/>
              <a:ahLst/>
              <a:cxnLst/>
              <a:rect l="l" t="t" r="r" b="b"/>
              <a:pathLst>
                <a:path w="2170" h="404" fill="none" extrusionOk="0">
                  <a:moveTo>
                    <a:pt x="2170" y="0"/>
                  </a:moveTo>
                  <a:lnTo>
                    <a:pt x="2170" y="0"/>
                  </a:lnTo>
                  <a:lnTo>
                    <a:pt x="151" y="126"/>
                  </a:lnTo>
                  <a:lnTo>
                    <a:pt x="151" y="126"/>
                  </a:lnTo>
                  <a:lnTo>
                    <a:pt x="0" y="404"/>
                  </a:lnTo>
                  <a:lnTo>
                    <a:pt x="278" y="404"/>
                  </a:lnTo>
                  <a:lnTo>
                    <a:pt x="278" y="404"/>
                  </a:lnTo>
                  <a:lnTo>
                    <a:pt x="404" y="404"/>
                  </a:lnTo>
                  <a:lnTo>
                    <a:pt x="404" y="404"/>
                  </a:lnTo>
                  <a:lnTo>
                    <a:pt x="1110" y="404"/>
                  </a:lnTo>
                  <a:lnTo>
                    <a:pt x="1110" y="404"/>
                  </a:lnTo>
                  <a:lnTo>
                    <a:pt x="1337" y="278"/>
                  </a:lnTo>
                  <a:lnTo>
                    <a:pt x="1615" y="177"/>
                  </a:lnTo>
                  <a:lnTo>
                    <a:pt x="1892" y="76"/>
                  </a:lnTo>
                  <a:lnTo>
                    <a:pt x="21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215;p69"/>
            <p:cNvSpPr/>
            <p:nvPr/>
          </p:nvSpPr>
          <p:spPr>
            <a:xfrm>
              <a:off x="7031239" y="2747280"/>
              <a:ext cx="26198" cy="11228"/>
            </a:xfrm>
            <a:custGeom>
              <a:avLst/>
              <a:gdLst/>
              <a:ahLst/>
              <a:cxnLst/>
              <a:rect l="l" t="t" r="r" b="b"/>
              <a:pathLst>
                <a:path w="1414" h="606" extrusionOk="0">
                  <a:moveTo>
                    <a:pt x="1413" y="0"/>
                  </a:moveTo>
                  <a:lnTo>
                    <a:pt x="1" y="76"/>
                  </a:lnTo>
                  <a:lnTo>
                    <a:pt x="379" y="606"/>
                  </a:lnTo>
                  <a:lnTo>
                    <a:pt x="379" y="454"/>
                  </a:lnTo>
                  <a:lnTo>
                    <a:pt x="404" y="379"/>
                  </a:lnTo>
                  <a:lnTo>
                    <a:pt x="430" y="328"/>
                  </a:lnTo>
                  <a:lnTo>
                    <a:pt x="480" y="278"/>
                  </a:lnTo>
                  <a:lnTo>
                    <a:pt x="1262" y="278"/>
                  </a:lnTo>
                  <a:lnTo>
                    <a:pt x="1413" y="0"/>
                  </a:lnTo>
                  <a:close/>
                </a:path>
              </a:pathLst>
            </a:custGeom>
            <a:solidFill>
              <a:srgbClr val="EBE2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216;p69"/>
            <p:cNvSpPr/>
            <p:nvPr/>
          </p:nvSpPr>
          <p:spPr>
            <a:xfrm>
              <a:off x="7031239" y="2747280"/>
              <a:ext cx="26198" cy="11228"/>
            </a:xfrm>
            <a:custGeom>
              <a:avLst/>
              <a:gdLst/>
              <a:ahLst/>
              <a:cxnLst/>
              <a:rect l="l" t="t" r="r" b="b"/>
              <a:pathLst>
                <a:path w="1414" h="606" fill="none" extrusionOk="0">
                  <a:moveTo>
                    <a:pt x="1413" y="0"/>
                  </a:moveTo>
                  <a:lnTo>
                    <a:pt x="1413" y="0"/>
                  </a:lnTo>
                  <a:lnTo>
                    <a:pt x="1" y="76"/>
                  </a:lnTo>
                  <a:lnTo>
                    <a:pt x="1" y="76"/>
                  </a:lnTo>
                  <a:lnTo>
                    <a:pt x="379" y="606"/>
                  </a:lnTo>
                  <a:lnTo>
                    <a:pt x="379" y="454"/>
                  </a:lnTo>
                  <a:lnTo>
                    <a:pt x="379" y="454"/>
                  </a:lnTo>
                  <a:lnTo>
                    <a:pt x="404" y="379"/>
                  </a:lnTo>
                  <a:lnTo>
                    <a:pt x="430" y="328"/>
                  </a:lnTo>
                  <a:lnTo>
                    <a:pt x="480" y="278"/>
                  </a:lnTo>
                  <a:lnTo>
                    <a:pt x="556" y="278"/>
                  </a:lnTo>
                  <a:lnTo>
                    <a:pt x="1262" y="278"/>
                  </a:lnTo>
                  <a:lnTo>
                    <a:pt x="1262" y="278"/>
                  </a:lnTo>
                  <a:lnTo>
                    <a:pt x="14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217;p69"/>
            <p:cNvSpPr/>
            <p:nvPr/>
          </p:nvSpPr>
          <p:spPr>
            <a:xfrm>
              <a:off x="6643258" y="2827211"/>
              <a:ext cx="485680" cy="371161"/>
            </a:xfrm>
            <a:custGeom>
              <a:avLst/>
              <a:gdLst/>
              <a:ahLst/>
              <a:cxnLst/>
              <a:rect l="l" t="t" r="r" b="b"/>
              <a:pathLst>
                <a:path w="26214" h="20033" extrusionOk="0">
                  <a:moveTo>
                    <a:pt x="23085" y="0"/>
                  </a:moveTo>
                  <a:lnTo>
                    <a:pt x="23085" y="606"/>
                  </a:lnTo>
                  <a:lnTo>
                    <a:pt x="23085" y="1060"/>
                  </a:lnTo>
                  <a:lnTo>
                    <a:pt x="23035" y="1590"/>
                  </a:lnTo>
                  <a:lnTo>
                    <a:pt x="22984" y="2221"/>
                  </a:lnTo>
                  <a:lnTo>
                    <a:pt x="22883" y="2902"/>
                  </a:lnTo>
                  <a:lnTo>
                    <a:pt x="22757" y="3633"/>
                  </a:lnTo>
                  <a:lnTo>
                    <a:pt x="22581" y="4441"/>
                  </a:lnTo>
                  <a:lnTo>
                    <a:pt x="22328" y="5273"/>
                  </a:lnTo>
                  <a:lnTo>
                    <a:pt x="22051" y="6131"/>
                  </a:lnTo>
                  <a:lnTo>
                    <a:pt x="21874" y="6560"/>
                  </a:lnTo>
                  <a:lnTo>
                    <a:pt x="21672" y="6989"/>
                  </a:lnTo>
                  <a:lnTo>
                    <a:pt x="21470" y="7443"/>
                  </a:lnTo>
                  <a:lnTo>
                    <a:pt x="21243" y="7872"/>
                  </a:lnTo>
                  <a:lnTo>
                    <a:pt x="20991" y="8326"/>
                  </a:lnTo>
                  <a:lnTo>
                    <a:pt x="20714" y="8755"/>
                  </a:lnTo>
                  <a:lnTo>
                    <a:pt x="20436" y="9184"/>
                  </a:lnTo>
                  <a:lnTo>
                    <a:pt x="20108" y="9613"/>
                  </a:lnTo>
                  <a:lnTo>
                    <a:pt x="19780" y="10042"/>
                  </a:lnTo>
                  <a:lnTo>
                    <a:pt x="19427" y="10445"/>
                  </a:lnTo>
                  <a:lnTo>
                    <a:pt x="19023" y="10849"/>
                  </a:lnTo>
                  <a:lnTo>
                    <a:pt x="18619" y="11253"/>
                  </a:lnTo>
                  <a:lnTo>
                    <a:pt x="18039" y="11732"/>
                  </a:lnTo>
                  <a:lnTo>
                    <a:pt x="17459" y="12186"/>
                  </a:lnTo>
                  <a:lnTo>
                    <a:pt x="16879" y="12590"/>
                  </a:lnTo>
                  <a:lnTo>
                    <a:pt x="16298" y="12943"/>
                  </a:lnTo>
                  <a:lnTo>
                    <a:pt x="15718" y="13271"/>
                  </a:lnTo>
                  <a:lnTo>
                    <a:pt x="15138" y="13574"/>
                  </a:lnTo>
                  <a:lnTo>
                    <a:pt x="14583" y="13826"/>
                  </a:lnTo>
                  <a:lnTo>
                    <a:pt x="14053" y="14028"/>
                  </a:lnTo>
                  <a:lnTo>
                    <a:pt x="13548" y="14230"/>
                  </a:lnTo>
                  <a:lnTo>
                    <a:pt x="13069" y="14381"/>
                  </a:lnTo>
                  <a:lnTo>
                    <a:pt x="12236" y="14633"/>
                  </a:lnTo>
                  <a:lnTo>
                    <a:pt x="11631" y="14785"/>
                  </a:lnTo>
                  <a:lnTo>
                    <a:pt x="11227" y="14835"/>
                  </a:lnTo>
                  <a:lnTo>
                    <a:pt x="10596" y="14936"/>
                  </a:lnTo>
                  <a:lnTo>
                    <a:pt x="9915" y="14987"/>
                  </a:lnTo>
                  <a:lnTo>
                    <a:pt x="8528" y="15113"/>
                  </a:lnTo>
                  <a:lnTo>
                    <a:pt x="7493" y="15189"/>
                  </a:lnTo>
                  <a:lnTo>
                    <a:pt x="6408" y="15289"/>
                  </a:lnTo>
                  <a:lnTo>
                    <a:pt x="5324" y="15441"/>
                  </a:lnTo>
                  <a:lnTo>
                    <a:pt x="4768" y="15542"/>
                  </a:lnTo>
                  <a:lnTo>
                    <a:pt x="4213" y="15643"/>
                  </a:lnTo>
                  <a:lnTo>
                    <a:pt x="3658" y="15769"/>
                  </a:lnTo>
                  <a:lnTo>
                    <a:pt x="3129" y="15920"/>
                  </a:lnTo>
                  <a:lnTo>
                    <a:pt x="2599" y="16097"/>
                  </a:lnTo>
                  <a:lnTo>
                    <a:pt x="2044" y="16299"/>
                  </a:lnTo>
                  <a:lnTo>
                    <a:pt x="1539" y="16551"/>
                  </a:lnTo>
                  <a:lnTo>
                    <a:pt x="1009" y="16803"/>
                  </a:lnTo>
                  <a:lnTo>
                    <a:pt x="505" y="17106"/>
                  </a:lnTo>
                  <a:lnTo>
                    <a:pt x="0" y="17434"/>
                  </a:lnTo>
                  <a:lnTo>
                    <a:pt x="4138" y="20033"/>
                  </a:lnTo>
                  <a:lnTo>
                    <a:pt x="6156" y="19881"/>
                  </a:lnTo>
                  <a:lnTo>
                    <a:pt x="8881" y="19629"/>
                  </a:lnTo>
                  <a:lnTo>
                    <a:pt x="10748" y="19452"/>
                  </a:lnTo>
                  <a:lnTo>
                    <a:pt x="11883" y="19326"/>
                  </a:lnTo>
                  <a:lnTo>
                    <a:pt x="12363" y="19250"/>
                  </a:lnTo>
                  <a:lnTo>
                    <a:pt x="12867" y="19150"/>
                  </a:lnTo>
                  <a:lnTo>
                    <a:pt x="13422" y="19023"/>
                  </a:lnTo>
                  <a:lnTo>
                    <a:pt x="14002" y="18872"/>
                  </a:lnTo>
                  <a:lnTo>
                    <a:pt x="14608" y="18695"/>
                  </a:lnTo>
                  <a:lnTo>
                    <a:pt x="15264" y="18468"/>
                  </a:lnTo>
                  <a:lnTo>
                    <a:pt x="15920" y="18216"/>
                  </a:lnTo>
                  <a:lnTo>
                    <a:pt x="16601" y="17939"/>
                  </a:lnTo>
                  <a:lnTo>
                    <a:pt x="17282" y="17636"/>
                  </a:lnTo>
                  <a:lnTo>
                    <a:pt x="17989" y="17283"/>
                  </a:lnTo>
                  <a:lnTo>
                    <a:pt x="18670" y="16879"/>
                  </a:lnTo>
                  <a:lnTo>
                    <a:pt x="19351" y="16450"/>
                  </a:lnTo>
                  <a:lnTo>
                    <a:pt x="20032" y="15996"/>
                  </a:lnTo>
                  <a:lnTo>
                    <a:pt x="20688" y="15491"/>
                  </a:lnTo>
                  <a:lnTo>
                    <a:pt x="21344" y="14936"/>
                  </a:lnTo>
                  <a:lnTo>
                    <a:pt x="21950" y="14331"/>
                  </a:lnTo>
                  <a:lnTo>
                    <a:pt x="22429" y="13826"/>
                  </a:lnTo>
                  <a:lnTo>
                    <a:pt x="22858" y="13296"/>
                  </a:lnTo>
                  <a:lnTo>
                    <a:pt x="23262" y="12767"/>
                  </a:lnTo>
                  <a:lnTo>
                    <a:pt x="23615" y="12211"/>
                  </a:lnTo>
                  <a:lnTo>
                    <a:pt x="23968" y="11656"/>
                  </a:lnTo>
                  <a:lnTo>
                    <a:pt x="24271" y="11101"/>
                  </a:lnTo>
                  <a:lnTo>
                    <a:pt x="24548" y="10546"/>
                  </a:lnTo>
                  <a:lnTo>
                    <a:pt x="24801" y="9991"/>
                  </a:lnTo>
                  <a:lnTo>
                    <a:pt x="25028" y="9436"/>
                  </a:lnTo>
                  <a:lnTo>
                    <a:pt x="25230" y="8881"/>
                  </a:lnTo>
                  <a:lnTo>
                    <a:pt x="25406" y="8326"/>
                  </a:lnTo>
                  <a:lnTo>
                    <a:pt x="25558" y="7771"/>
                  </a:lnTo>
                  <a:lnTo>
                    <a:pt x="25709" y="7216"/>
                  </a:lnTo>
                  <a:lnTo>
                    <a:pt x="25810" y="6686"/>
                  </a:lnTo>
                  <a:lnTo>
                    <a:pt x="25911" y="6156"/>
                  </a:lnTo>
                  <a:lnTo>
                    <a:pt x="26012" y="5652"/>
                  </a:lnTo>
                  <a:lnTo>
                    <a:pt x="26113" y="4643"/>
                  </a:lnTo>
                  <a:lnTo>
                    <a:pt x="26188" y="3734"/>
                  </a:lnTo>
                  <a:lnTo>
                    <a:pt x="26214" y="2877"/>
                  </a:lnTo>
                  <a:lnTo>
                    <a:pt x="26188" y="2120"/>
                  </a:lnTo>
                  <a:lnTo>
                    <a:pt x="26163" y="1464"/>
                  </a:lnTo>
                  <a:lnTo>
                    <a:pt x="26113" y="909"/>
                  </a:lnTo>
                  <a:lnTo>
                    <a:pt x="26037" y="227"/>
                  </a:lnTo>
                  <a:lnTo>
                    <a:pt x="230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218;p69"/>
            <p:cNvSpPr/>
            <p:nvPr/>
          </p:nvSpPr>
          <p:spPr>
            <a:xfrm>
              <a:off x="6643258" y="2827211"/>
              <a:ext cx="485680" cy="371161"/>
            </a:xfrm>
            <a:custGeom>
              <a:avLst/>
              <a:gdLst/>
              <a:ahLst/>
              <a:cxnLst/>
              <a:rect l="l" t="t" r="r" b="b"/>
              <a:pathLst>
                <a:path w="26214" h="20033" fill="none" extrusionOk="0">
                  <a:moveTo>
                    <a:pt x="4138" y="20033"/>
                  </a:moveTo>
                  <a:lnTo>
                    <a:pt x="4138" y="20033"/>
                  </a:lnTo>
                  <a:lnTo>
                    <a:pt x="6156" y="19881"/>
                  </a:lnTo>
                  <a:lnTo>
                    <a:pt x="8881" y="19629"/>
                  </a:lnTo>
                  <a:lnTo>
                    <a:pt x="8881" y="19629"/>
                  </a:lnTo>
                  <a:lnTo>
                    <a:pt x="10748" y="19452"/>
                  </a:lnTo>
                  <a:lnTo>
                    <a:pt x="11883" y="19326"/>
                  </a:lnTo>
                  <a:lnTo>
                    <a:pt x="11883" y="19326"/>
                  </a:lnTo>
                  <a:lnTo>
                    <a:pt x="12363" y="19250"/>
                  </a:lnTo>
                  <a:lnTo>
                    <a:pt x="12867" y="19150"/>
                  </a:lnTo>
                  <a:lnTo>
                    <a:pt x="13422" y="19023"/>
                  </a:lnTo>
                  <a:lnTo>
                    <a:pt x="14002" y="18872"/>
                  </a:lnTo>
                  <a:lnTo>
                    <a:pt x="14608" y="18695"/>
                  </a:lnTo>
                  <a:lnTo>
                    <a:pt x="15264" y="18468"/>
                  </a:lnTo>
                  <a:lnTo>
                    <a:pt x="15920" y="18216"/>
                  </a:lnTo>
                  <a:lnTo>
                    <a:pt x="16601" y="17939"/>
                  </a:lnTo>
                  <a:lnTo>
                    <a:pt x="17282" y="17636"/>
                  </a:lnTo>
                  <a:lnTo>
                    <a:pt x="17989" y="17283"/>
                  </a:lnTo>
                  <a:lnTo>
                    <a:pt x="18670" y="16879"/>
                  </a:lnTo>
                  <a:lnTo>
                    <a:pt x="19351" y="16450"/>
                  </a:lnTo>
                  <a:lnTo>
                    <a:pt x="20032" y="15996"/>
                  </a:lnTo>
                  <a:lnTo>
                    <a:pt x="20688" y="15491"/>
                  </a:lnTo>
                  <a:lnTo>
                    <a:pt x="21344" y="14936"/>
                  </a:lnTo>
                  <a:lnTo>
                    <a:pt x="21950" y="14331"/>
                  </a:lnTo>
                  <a:lnTo>
                    <a:pt x="21950" y="14331"/>
                  </a:lnTo>
                  <a:lnTo>
                    <a:pt x="22429" y="13826"/>
                  </a:lnTo>
                  <a:lnTo>
                    <a:pt x="22858" y="13296"/>
                  </a:lnTo>
                  <a:lnTo>
                    <a:pt x="23262" y="12767"/>
                  </a:lnTo>
                  <a:lnTo>
                    <a:pt x="23615" y="12211"/>
                  </a:lnTo>
                  <a:lnTo>
                    <a:pt x="23968" y="11656"/>
                  </a:lnTo>
                  <a:lnTo>
                    <a:pt x="24271" y="11101"/>
                  </a:lnTo>
                  <a:lnTo>
                    <a:pt x="24548" y="10546"/>
                  </a:lnTo>
                  <a:lnTo>
                    <a:pt x="24801" y="9991"/>
                  </a:lnTo>
                  <a:lnTo>
                    <a:pt x="25028" y="9436"/>
                  </a:lnTo>
                  <a:lnTo>
                    <a:pt x="25230" y="8881"/>
                  </a:lnTo>
                  <a:lnTo>
                    <a:pt x="25406" y="8326"/>
                  </a:lnTo>
                  <a:lnTo>
                    <a:pt x="25558" y="7771"/>
                  </a:lnTo>
                  <a:lnTo>
                    <a:pt x="25709" y="7216"/>
                  </a:lnTo>
                  <a:lnTo>
                    <a:pt x="25810" y="6686"/>
                  </a:lnTo>
                  <a:lnTo>
                    <a:pt x="25911" y="6156"/>
                  </a:lnTo>
                  <a:lnTo>
                    <a:pt x="26012" y="5652"/>
                  </a:lnTo>
                  <a:lnTo>
                    <a:pt x="26113" y="4643"/>
                  </a:lnTo>
                  <a:lnTo>
                    <a:pt x="26188" y="3734"/>
                  </a:lnTo>
                  <a:lnTo>
                    <a:pt x="26214" y="2877"/>
                  </a:lnTo>
                  <a:lnTo>
                    <a:pt x="26188" y="2120"/>
                  </a:lnTo>
                  <a:lnTo>
                    <a:pt x="26163" y="1464"/>
                  </a:lnTo>
                  <a:lnTo>
                    <a:pt x="26113" y="909"/>
                  </a:lnTo>
                  <a:lnTo>
                    <a:pt x="26037" y="227"/>
                  </a:lnTo>
                  <a:lnTo>
                    <a:pt x="26037" y="227"/>
                  </a:lnTo>
                  <a:lnTo>
                    <a:pt x="23085" y="0"/>
                  </a:lnTo>
                  <a:lnTo>
                    <a:pt x="23085" y="0"/>
                  </a:lnTo>
                  <a:lnTo>
                    <a:pt x="23085" y="606"/>
                  </a:lnTo>
                  <a:lnTo>
                    <a:pt x="23085" y="1060"/>
                  </a:lnTo>
                  <a:lnTo>
                    <a:pt x="23035" y="1590"/>
                  </a:lnTo>
                  <a:lnTo>
                    <a:pt x="22984" y="2221"/>
                  </a:lnTo>
                  <a:lnTo>
                    <a:pt x="22883" y="2902"/>
                  </a:lnTo>
                  <a:lnTo>
                    <a:pt x="22757" y="3633"/>
                  </a:lnTo>
                  <a:lnTo>
                    <a:pt x="22581" y="4441"/>
                  </a:lnTo>
                  <a:lnTo>
                    <a:pt x="22328" y="5273"/>
                  </a:lnTo>
                  <a:lnTo>
                    <a:pt x="22051" y="6131"/>
                  </a:lnTo>
                  <a:lnTo>
                    <a:pt x="21874" y="6560"/>
                  </a:lnTo>
                  <a:lnTo>
                    <a:pt x="21672" y="6989"/>
                  </a:lnTo>
                  <a:lnTo>
                    <a:pt x="21470" y="7443"/>
                  </a:lnTo>
                  <a:lnTo>
                    <a:pt x="21243" y="7872"/>
                  </a:lnTo>
                  <a:lnTo>
                    <a:pt x="20991" y="8326"/>
                  </a:lnTo>
                  <a:lnTo>
                    <a:pt x="20714" y="8755"/>
                  </a:lnTo>
                  <a:lnTo>
                    <a:pt x="20436" y="9184"/>
                  </a:lnTo>
                  <a:lnTo>
                    <a:pt x="20108" y="9613"/>
                  </a:lnTo>
                  <a:lnTo>
                    <a:pt x="19780" y="10042"/>
                  </a:lnTo>
                  <a:lnTo>
                    <a:pt x="19427" y="10445"/>
                  </a:lnTo>
                  <a:lnTo>
                    <a:pt x="19023" y="10849"/>
                  </a:lnTo>
                  <a:lnTo>
                    <a:pt x="18619" y="11253"/>
                  </a:lnTo>
                  <a:lnTo>
                    <a:pt x="18619" y="11253"/>
                  </a:lnTo>
                  <a:lnTo>
                    <a:pt x="18039" y="11732"/>
                  </a:lnTo>
                  <a:lnTo>
                    <a:pt x="17459" y="12186"/>
                  </a:lnTo>
                  <a:lnTo>
                    <a:pt x="16879" y="12590"/>
                  </a:lnTo>
                  <a:lnTo>
                    <a:pt x="16298" y="12943"/>
                  </a:lnTo>
                  <a:lnTo>
                    <a:pt x="15718" y="13271"/>
                  </a:lnTo>
                  <a:lnTo>
                    <a:pt x="15138" y="13574"/>
                  </a:lnTo>
                  <a:lnTo>
                    <a:pt x="14583" y="13826"/>
                  </a:lnTo>
                  <a:lnTo>
                    <a:pt x="14053" y="14028"/>
                  </a:lnTo>
                  <a:lnTo>
                    <a:pt x="13548" y="14230"/>
                  </a:lnTo>
                  <a:lnTo>
                    <a:pt x="13069" y="14381"/>
                  </a:lnTo>
                  <a:lnTo>
                    <a:pt x="12236" y="14633"/>
                  </a:lnTo>
                  <a:lnTo>
                    <a:pt x="11631" y="14785"/>
                  </a:lnTo>
                  <a:lnTo>
                    <a:pt x="11227" y="14835"/>
                  </a:lnTo>
                  <a:lnTo>
                    <a:pt x="11227" y="14835"/>
                  </a:lnTo>
                  <a:lnTo>
                    <a:pt x="10596" y="14936"/>
                  </a:lnTo>
                  <a:lnTo>
                    <a:pt x="9915" y="14987"/>
                  </a:lnTo>
                  <a:lnTo>
                    <a:pt x="8528" y="15113"/>
                  </a:lnTo>
                  <a:lnTo>
                    <a:pt x="8528" y="15113"/>
                  </a:lnTo>
                  <a:lnTo>
                    <a:pt x="7493" y="15189"/>
                  </a:lnTo>
                  <a:lnTo>
                    <a:pt x="6408" y="15289"/>
                  </a:lnTo>
                  <a:lnTo>
                    <a:pt x="5324" y="15441"/>
                  </a:lnTo>
                  <a:lnTo>
                    <a:pt x="4768" y="15542"/>
                  </a:lnTo>
                  <a:lnTo>
                    <a:pt x="4213" y="15643"/>
                  </a:lnTo>
                  <a:lnTo>
                    <a:pt x="3658" y="15769"/>
                  </a:lnTo>
                  <a:lnTo>
                    <a:pt x="3129" y="15920"/>
                  </a:lnTo>
                  <a:lnTo>
                    <a:pt x="2599" y="16097"/>
                  </a:lnTo>
                  <a:lnTo>
                    <a:pt x="2044" y="16299"/>
                  </a:lnTo>
                  <a:lnTo>
                    <a:pt x="1539" y="16551"/>
                  </a:lnTo>
                  <a:lnTo>
                    <a:pt x="1009" y="16803"/>
                  </a:lnTo>
                  <a:lnTo>
                    <a:pt x="505" y="17106"/>
                  </a:lnTo>
                  <a:lnTo>
                    <a:pt x="0" y="17434"/>
                  </a:lnTo>
                  <a:lnTo>
                    <a:pt x="0" y="17434"/>
                  </a:lnTo>
                  <a:lnTo>
                    <a:pt x="4138" y="200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219;p69"/>
            <p:cNvSpPr/>
            <p:nvPr/>
          </p:nvSpPr>
          <p:spPr>
            <a:xfrm>
              <a:off x="6441783" y="2830953"/>
              <a:ext cx="677792" cy="311336"/>
            </a:xfrm>
            <a:custGeom>
              <a:avLst/>
              <a:gdLst/>
              <a:ahLst/>
              <a:cxnLst/>
              <a:rect l="l" t="t" r="r" b="b"/>
              <a:pathLst>
                <a:path w="36583" h="16804" extrusionOk="0">
                  <a:moveTo>
                    <a:pt x="33581" y="0"/>
                  </a:moveTo>
                  <a:lnTo>
                    <a:pt x="32723" y="782"/>
                  </a:lnTo>
                  <a:lnTo>
                    <a:pt x="32244" y="1211"/>
                  </a:lnTo>
                  <a:lnTo>
                    <a:pt x="31714" y="1615"/>
                  </a:lnTo>
                  <a:lnTo>
                    <a:pt x="31159" y="2044"/>
                  </a:lnTo>
                  <a:lnTo>
                    <a:pt x="30578" y="2473"/>
                  </a:lnTo>
                  <a:lnTo>
                    <a:pt x="29948" y="2927"/>
                  </a:lnTo>
                  <a:lnTo>
                    <a:pt x="29266" y="3356"/>
                  </a:lnTo>
                  <a:lnTo>
                    <a:pt x="28257" y="3961"/>
                  </a:lnTo>
                  <a:lnTo>
                    <a:pt x="27299" y="4466"/>
                  </a:lnTo>
                  <a:lnTo>
                    <a:pt x="26415" y="4920"/>
                  </a:lnTo>
                  <a:lnTo>
                    <a:pt x="25608" y="5273"/>
                  </a:lnTo>
                  <a:lnTo>
                    <a:pt x="24927" y="5576"/>
                  </a:lnTo>
                  <a:lnTo>
                    <a:pt x="24321" y="5803"/>
                  </a:lnTo>
                  <a:lnTo>
                    <a:pt x="23867" y="5954"/>
                  </a:lnTo>
                  <a:lnTo>
                    <a:pt x="23565" y="6055"/>
                  </a:lnTo>
                  <a:lnTo>
                    <a:pt x="22883" y="6207"/>
                  </a:lnTo>
                  <a:lnTo>
                    <a:pt x="22202" y="6358"/>
                  </a:lnTo>
                  <a:lnTo>
                    <a:pt x="20840" y="6636"/>
                  </a:lnTo>
                  <a:lnTo>
                    <a:pt x="19452" y="6888"/>
                  </a:lnTo>
                  <a:lnTo>
                    <a:pt x="18014" y="7115"/>
                  </a:lnTo>
                  <a:lnTo>
                    <a:pt x="15996" y="7468"/>
                  </a:lnTo>
                  <a:lnTo>
                    <a:pt x="14961" y="7645"/>
                  </a:lnTo>
                  <a:lnTo>
                    <a:pt x="13952" y="7847"/>
                  </a:lnTo>
                  <a:lnTo>
                    <a:pt x="12918" y="8074"/>
                  </a:lnTo>
                  <a:lnTo>
                    <a:pt x="11908" y="8326"/>
                  </a:lnTo>
                  <a:lnTo>
                    <a:pt x="10874" y="8629"/>
                  </a:lnTo>
                  <a:lnTo>
                    <a:pt x="9865" y="8982"/>
                  </a:lnTo>
                  <a:lnTo>
                    <a:pt x="9158" y="9234"/>
                  </a:lnTo>
                  <a:lnTo>
                    <a:pt x="8452" y="9537"/>
                  </a:lnTo>
                  <a:lnTo>
                    <a:pt x="7771" y="9840"/>
                  </a:lnTo>
                  <a:lnTo>
                    <a:pt x="7090" y="10168"/>
                  </a:lnTo>
                  <a:lnTo>
                    <a:pt x="6434" y="10521"/>
                  </a:lnTo>
                  <a:lnTo>
                    <a:pt x="5778" y="10899"/>
                  </a:lnTo>
                  <a:lnTo>
                    <a:pt x="5122" y="11303"/>
                  </a:lnTo>
                  <a:lnTo>
                    <a:pt x="4491" y="11707"/>
                  </a:lnTo>
                  <a:lnTo>
                    <a:pt x="3885" y="12161"/>
                  </a:lnTo>
                  <a:lnTo>
                    <a:pt x="3280" y="12615"/>
                  </a:lnTo>
                  <a:lnTo>
                    <a:pt x="2700" y="13069"/>
                  </a:lnTo>
                  <a:lnTo>
                    <a:pt x="2119" y="13574"/>
                  </a:lnTo>
                  <a:lnTo>
                    <a:pt x="1564" y="14078"/>
                  </a:lnTo>
                  <a:lnTo>
                    <a:pt x="1035" y="14608"/>
                  </a:lnTo>
                  <a:lnTo>
                    <a:pt x="505" y="15163"/>
                  </a:lnTo>
                  <a:lnTo>
                    <a:pt x="0" y="15718"/>
                  </a:lnTo>
                  <a:lnTo>
                    <a:pt x="5551" y="16803"/>
                  </a:lnTo>
                  <a:lnTo>
                    <a:pt x="6408" y="16122"/>
                  </a:lnTo>
                  <a:lnTo>
                    <a:pt x="7241" y="15491"/>
                  </a:lnTo>
                  <a:lnTo>
                    <a:pt x="8023" y="14961"/>
                  </a:lnTo>
                  <a:lnTo>
                    <a:pt x="8780" y="14482"/>
                  </a:lnTo>
                  <a:lnTo>
                    <a:pt x="9512" y="14078"/>
                  </a:lnTo>
                  <a:lnTo>
                    <a:pt x="10193" y="13750"/>
                  </a:lnTo>
                  <a:lnTo>
                    <a:pt x="10824" y="13473"/>
                  </a:lnTo>
                  <a:lnTo>
                    <a:pt x="11404" y="13246"/>
                  </a:lnTo>
                  <a:lnTo>
                    <a:pt x="11984" y="13019"/>
                  </a:lnTo>
                  <a:lnTo>
                    <a:pt x="12564" y="12842"/>
                  </a:lnTo>
                  <a:lnTo>
                    <a:pt x="13170" y="12665"/>
                  </a:lnTo>
                  <a:lnTo>
                    <a:pt x="13876" y="12489"/>
                  </a:lnTo>
                  <a:lnTo>
                    <a:pt x="14759" y="12287"/>
                  </a:lnTo>
                  <a:lnTo>
                    <a:pt x="15819" y="12085"/>
                  </a:lnTo>
                  <a:lnTo>
                    <a:pt x="18746" y="11606"/>
                  </a:lnTo>
                  <a:lnTo>
                    <a:pt x="20209" y="11353"/>
                  </a:lnTo>
                  <a:lnTo>
                    <a:pt x="21723" y="11101"/>
                  </a:lnTo>
                  <a:lnTo>
                    <a:pt x="23211" y="10798"/>
                  </a:lnTo>
                  <a:lnTo>
                    <a:pt x="23968" y="10622"/>
                  </a:lnTo>
                  <a:lnTo>
                    <a:pt x="24725" y="10420"/>
                  </a:lnTo>
                  <a:lnTo>
                    <a:pt x="25860" y="10092"/>
                  </a:lnTo>
                  <a:lnTo>
                    <a:pt x="26945" y="9714"/>
                  </a:lnTo>
                  <a:lnTo>
                    <a:pt x="28005" y="9310"/>
                  </a:lnTo>
                  <a:lnTo>
                    <a:pt x="29014" y="8831"/>
                  </a:lnTo>
                  <a:lnTo>
                    <a:pt x="29948" y="8351"/>
                  </a:lnTo>
                  <a:lnTo>
                    <a:pt x="30856" y="7796"/>
                  </a:lnTo>
                  <a:lnTo>
                    <a:pt x="31285" y="7519"/>
                  </a:lnTo>
                  <a:lnTo>
                    <a:pt x="31688" y="7216"/>
                  </a:lnTo>
                  <a:lnTo>
                    <a:pt x="32092" y="6913"/>
                  </a:lnTo>
                  <a:lnTo>
                    <a:pt x="32471" y="6610"/>
                  </a:lnTo>
                  <a:lnTo>
                    <a:pt x="32849" y="6282"/>
                  </a:lnTo>
                  <a:lnTo>
                    <a:pt x="33202" y="5954"/>
                  </a:lnTo>
                  <a:lnTo>
                    <a:pt x="33555" y="5626"/>
                  </a:lnTo>
                  <a:lnTo>
                    <a:pt x="33883" y="5273"/>
                  </a:lnTo>
                  <a:lnTo>
                    <a:pt x="34186" y="4920"/>
                  </a:lnTo>
                  <a:lnTo>
                    <a:pt x="34489" y="4567"/>
                  </a:lnTo>
                  <a:lnTo>
                    <a:pt x="34766" y="4188"/>
                  </a:lnTo>
                  <a:lnTo>
                    <a:pt x="35044" y="3810"/>
                  </a:lnTo>
                  <a:lnTo>
                    <a:pt x="35296" y="3431"/>
                  </a:lnTo>
                  <a:lnTo>
                    <a:pt x="35523" y="3053"/>
                  </a:lnTo>
                  <a:lnTo>
                    <a:pt x="35725" y="2649"/>
                  </a:lnTo>
                  <a:lnTo>
                    <a:pt x="35927" y="2246"/>
                  </a:lnTo>
                  <a:lnTo>
                    <a:pt x="36129" y="1817"/>
                  </a:lnTo>
                  <a:lnTo>
                    <a:pt x="36280" y="1413"/>
                  </a:lnTo>
                  <a:lnTo>
                    <a:pt x="36432" y="984"/>
                  </a:lnTo>
                  <a:lnTo>
                    <a:pt x="36583" y="555"/>
                  </a:lnTo>
                  <a:lnTo>
                    <a:pt x="335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220;p69"/>
            <p:cNvSpPr/>
            <p:nvPr/>
          </p:nvSpPr>
          <p:spPr>
            <a:xfrm>
              <a:off x="6441783" y="2830953"/>
              <a:ext cx="677792" cy="311336"/>
            </a:xfrm>
            <a:custGeom>
              <a:avLst/>
              <a:gdLst/>
              <a:ahLst/>
              <a:cxnLst/>
              <a:rect l="l" t="t" r="r" b="b"/>
              <a:pathLst>
                <a:path w="36583" h="16804" fill="none" extrusionOk="0">
                  <a:moveTo>
                    <a:pt x="5551" y="16803"/>
                  </a:moveTo>
                  <a:lnTo>
                    <a:pt x="5551" y="16803"/>
                  </a:lnTo>
                  <a:lnTo>
                    <a:pt x="6408" y="16122"/>
                  </a:lnTo>
                  <a:lnTo>
                    <a:pt x="7241" y="15491"/>
                  </a:lnTo>
                  <a:lnTo>
                    <a:pt x="8023" y="14961"/>
                  </a:lnTo>
                  <a:lnTo>
                    <a:pt x="8780" y="14482"/>
                  </a:lnTo>
                  <a:lnTo>
                    <a:pt x="9512" y="14078"/>
                  </a:lnTo>
                  <a:lnTo>
                    <a:pt x="10193" y="13750"/>
                  </a:lnTo>
                  <a:lnTo>
                    <a:pt x="10824" y="13473"/>
                  </a:lnTo>
                  <a:lnTo>
                    <a:pt x="11404" y="13246"/>
                  </a:lnTo>
                  <a:lnTo>
                    <a:pt x="11404" y="13246"/>
                  </a:lnTo>
                  <a:lnTo>
                    <a:pt x="11984" y="13019"/>
                  </a:lnTo>
                  <a:lnTo>
                    <a:pt x="12564" y="12842"/>
                  </a:lnTo>
                  <a:lnTo>
                    <a:pt x="13170" y="12665"/>
                  </a:lnTo>
                  <a:lnTo>
                    <a:pt x="13876" y="12489"/>
                  </a:lnTo>
                  <a:lnTo>
                    <a:pt x="14759" y="12287"/>
                  </a:lnTo>
                  <a:lnTo>
                    <a:pt x="15819" y="12085"/>
                  </a:lnTo>
                  <a:lnTo>
                    <a:pt x="18746" y="11606"/>
                  </a:lnTo>
                  <a:lnTo>
                    <a:pt x="18746" y="11606"/>
                  </a:lnTo>
                  <a:lnTo>
                    <a:pt x="20209" y="11353"/>
                  </a:lnTo>
                  <a:lnTo>
                    <a:pt x="21723" y="11101"/>
                  </a:lnTo>
                  <a:lnTo>
                    <a:pt x="23211" y="10798"/>
                  </a:lnTo>
                  <a:lnTo>
                    <a:pt x="23968" y="10622"/>
                  </a:lnTo>
                  <a:lnTo>
                    <a:pt x="24725" y="10420"/>
                  </a:lnTo>
                  <a:lnTo>
                    <a:pt x="24725" y="10420"/>
                  </a:lnTo>
                  <a:lnTo>
                    <a:pt x="25860" y="10092"/>
                  </a:lnTo>
                  <a:lnTo>
                    <a:pt x="26945" y="9714"/>
                  </a:lnTo>
                  <a:lnTo>
                    <a:pt x="28005" y="9310"/>
                  </a:lnTo>
                  <a:lnTo>
                    <a:pt x="29014" y="8831"/>
                  </a:lnTo>
                  <a:lnTo>
                    <a:pt x="29948" y="8351"/>
                  </a:lnTo>
                  <a:lnTo>
                    <a:pt x="30856" y="7796"/>
                  </a:lnTo>
                  <a:lnTo>
                    <a:pt x="31285" y="7519"/>
                  </a:lnTo>
                  <a:lnTo>
                    <a:pt x="31688" y="7216"/>
                  </a:lnTo>
                  <a:lnTo>
                    <a:pt x="32092" y="6913"/>
                  </a:lnTo>
                  <a:lnTo>
                    <a:pt x="32471" y="6610"/>
                  </a:lnTo>
                  <a:lnTo>
                    <a:pt x="32849" y="6282"/>
                  </a:lnTo>
                  <a:lnTo>
                    <a:pt x="33202" y="5954"/>
                  </a:lnTo>
                  <a:lnTo>
                    <a:pt x="33555" y="5626"/>
                  </a:lnTo>
                  <a:lnTo>
                    <a:pt x="33883" y="5273"/>
                  </a:lnTo>
                  <a:lnTo>
                    <a:pt x="34186" y="4920"/>
                  </a:lnTo>
                  <a:lnTo>
                    <a:pt x="34489" y="4567"/>
                  </a:lnTo>
                  <a:lnTo>
                    <a:pt x="34766" y="4188"/>
                  </a:lnTo>
                  <a:lnTo>
                    <a:pt x="35044" y="3810"/>
                  </a:lnTo>
                  <a:lnTo>
                    <a:pt x="35296" y="3431"/>
                  </a:lnTo>
                  <a:lnTo>
                    <a:pt x="35523" y="3053"/>
                  </a:lnTo>
                  <a:lnTo>
                    <a:pt x="35725" y="2649"/>
                  </a:lnTo>
                  <a:lnTo>
                    <a:pt x="35927" y="2246"/>
                  </a:lnTo>
                  <a:lnTo>
                    <a:pt x="36129" y="1817"/>
                  </a:lnTo>
                  <a:lnTo>
                    <a:pt x="36280" y="1413"/>
                  </a:lnTo>
                  <a:lnTo>
                    <a:pt x="36432" y="984"/>
                  </a:lnTo>
                  <a:lnTo>
                    <a:pt x="36583" y="555"/>
                  </a:lnTo>
                  <a:lnTo>
                    <a:pt x="36583" y="555"/>
                  </a:lnTo>
                  <a:lnTo>
                    <a:pt x="33581" y="0"/>
                  </a:lnTo>
                  <a:lnTo>
                    <a:pt x="33581" y="0"/>
                  </a:lnTo>
                  <a:lnTo>
                    <a:pt x="32723" y="782"/>
                  </a:lnTo>
                  <a:lnTo>
                    <a:pt x="32244" y="1211"/>
                  </a:lnTo>
                  <a:lnTo>
                    <a:pt x="31714" y="1615"/>
                  </a:lnTo>
                  <a:lnTo>
                    <a:pt x="31159" y="2044"/>
                  </a:lnTo>
                  <a:lnTo>
                    <a:pt x="30578" y="2473"/>
                  </a:lnTo>
                  <a:lnTo>
                    <a:pt x="29948" y="2927"/>
                  </a:lnTo>
                  <a:lnTo>
                    <a:pt x="29266" y="3356"/>
                  </a:lnTo>
                  <a:lnTo>
                    <a:pt x="29266" y="3356"/>
                  </a:lnTo>
                  <a:lnTo>
                    <a:pt x="28257" y="3961"/>
                  </a:lnTo>
                  <a:lnTo>
                    <a:pt x="27299" y="4466"/>
                  </a:lnTo>
                  <a:lnTo>
                    <a:pt x="26415" y="4920"/>
                  </a:lnTo>
                  <a:lnTo>
                    <a:pt x="25608" y="5273"/>
                  </a:lnTo>
                  <a:lnTo>
                    <a:pt x="24927" y="5576"/>
                  </a:lnTo>
                  <a:lnTo>
                    <a:pt x="24321" y="5803"/>
                  </a:lnTo>
                  <a:lnTo>
                    <a:pt x="23867" y="5954"/>
                  </a:lnTo>
                  <a:lnTo>
                    <a:pt x="23565" y="6055"/>
                  </a:lnTo>
                  <a:lnTo>
                    <a:pt x="23565" y="6055"/>
                  </a:lnTo>
                  <a:lnTo>
                    <a:pt x="22883" y="6207"/>
                  </a:lnTo>
                  <a:lnTo>
                    <a:pt x="22202" y="6358"/>
                  </a:lnTo>
                  <a:lnTo>
                    <a:pt x="20840" y="6636"/>
                  </a:lnTo>
                  <a:lnTo>
                    <a:pt x="19452" y="6888"/>
                  </a:lnTo>
                  <a:lnTo>
                    <a:pt x="18014" y="7115"/>
                  </a:lnTo>
                  <a:lnTo>
                    <a:pt x="18014" y="7115"/>
                  </a:lnTo>
                  <a:lnTo>
                    <a:pt x="15996" y="7468"/>
                  </a:lnTo>
                  <a:lnTo>
                    <a:pt x="14961" y="7645"/>
                  </a:lnTo>
                  <a:lnTo>
                    <a:pt x="13952" y="7847"/>
                  </a:lnTo>
                  <a:lnTo>
                    <a:pt x="12918" y="8074"/>
                  </a:lnTo>
                  <a:lnTo>
                    <a:pt x="11908" y="8326"/>
                  </a:lnTo>
                  <a:lnTo>
                    <a:pt x="10874" y="8629"/>
                  </a:lnTo>
                  <a:lnTo>
                    <a:pt x="9865" y="8982"/>
                  </a:lnTo>
                  <a:lnTo>
                    <a:pt x="9865" y="8982"/>
                  </a:lnTo>
                  <a:lnTo>
                    <a:pt x="9158" y="9234"/>
                  </a:lnTo>
                  <a:lnTo>
                    <a:pt x="8452" y="9537"/>
                  </a:lnTo>
                  <a:lnTo>
                    <a:pt x="7771" y="9840"/>
                  </a:lnTo>
                  <a:lnTo>
                    <a:pt x="7090" y="10168"/>
                  </a:lnTo>
                  <a:lnTo>
                    <a:pt x="6434" y="10521"/>
                  </a:lnTo>
                  <a:lnTo>
                    <a:pt x="5778" y="10899"/>
                  </a:lnTo>
                  <a:lnTo>
                    <a:pt x="5122" y="11303"/>
                  </a:lnTo>
                  <a:lnTo>
                    <a:pt x="4491" y="11707"/>
                  </a:lnTo>
                  <a:lnTo>
                    <a:pt x="3885" y="12161"/>
                  </a:lnTo>
                  <a:lnTo>
                    <a:pt x="3280" y="12615"/>
                  </a:lnTo>
                  <a:lnTo>
                    <a:pt x="2700" y="13069"/>
                  </a:lnTo>
                  <a:lnTo>
                    <a:pt x="2119" y="13574"/>
                  </a:lnTo>
                  <a:lnTo>
                    <a:pt x="1564" y="14078"/>
                  </a:lnTo>
                  <a:lnTo>
                    <a:pt x="1035" y="14608"/>
                  </a:lnTo>
                  <a:lnTo>
                    <a:pt x="505" y="15163"/>
                  </a:lnTo>
                  <a:lnTo>
                    <a:pt x="0" y="15718"/>
                  </a:lnTo>
                  <a:lnTo>
                    <a:pt x="0" y="15718"/>
                  </a:lnTo>
                  <a:lnTo>
                    <a:pt x="5551" y="16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221;p69"/>
            <p:cNvSpPr/>
            <p:nvPr/>
          </p:nvSpPr>
          <p:spPr>
            <a:xfrm>
              <a:off x="6954569" y="2752876"/>
              <a:ext cx="278153" cy="117816"/>
            </a:xfrm>
            <a:custGeom>
              <a:avLst/>
              <a:gdLst/>
              <a:ahLst/>
              <a:cxnLst/>
              <a:rect l="l" t="t" r="r" b="b"/>
              <a:pathLst>
                <a:path w="15013" h="6359" extrusionOk="0">
                  <a:moveTo>
                    <a:pt x="15013" y="1"/>
                  </a:moveTo>
                  <a:lnTo>
                    <a:pt x="1" y="884"/>
                  </a:lnTo>
                  <a:lnTo>
                    <a:pt x="1" y="4517"/>
                  </a:lnTo>
                  <a:lnTo>
                    <a:pt x="14861" y="6359"/>
                  </a:lnTo>
                  <a:lnTo>
                    <a:pt x="150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222;p69"/>
            <p:cNvSpPr/>
            <p:nvPr/>
          </p:nvSpPr>
          <p:spPr>
            <a:xfrm>
              <a:off x="6954569" y="2752876"/>
              <a:ext cx="278153" cy="117816"/>
            </a:xfrm>
            <a:custGeom>
              <a:avLst/>
              <a:gdLst/>
              <a:ahLst/>
              <a:cxnLst/>
              <a:rect l="l" t="t" r="r" b="b"/>
              <a:pathLst>
                <a:path w="15013" h="6359" fill="none" extrusionOk="0">
                  <a:moveTo>
                    <a:pt x="1" y="4517"/>
                  </a:moveTo>
                  <a:lnTo>
                    <a:pt x="1" y="4517"/>
                  </a:lnTo>
                  <a:lnTo>
                    <a:pt x="14861" y="6359"/>
                  </a:lnTo>
                  <a:lnTo>
                    <a:pt x="14861" y="6359"/>
                  </a:lnTo>
                  <a:lnTo>
                    <a:pt x="15013" y="1"/>
                  </a:lnTo>
                  <a:lnTo>
                    <a:pt x="15013" y="1"/>
                  </a:lnTo>
                  <a:lnTo>
                    <a:pt x="1" y="884"/>
                  </a:lnTo>
                  <a:lnTo>
                    <a:pt x="1" y="45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223;p69"/>
            <p:cNvSpPr/>
            <p:nvPr/>
          </p:nvSpPr>
          <p:spPr>
            <a:xfrm>
              <a:off x="7038261" y="2752412"/>
              <a:ext cx="103791" cy="107534"/>
            </a:xfrm>
            <a:custGeom>
              <a:avLst/>
              <a:gdLst/>
              <a:ahLst/>
              <a:cxnLst/>
              <a:rect l="l" t="t" r="r" b="b"/>
              <a:pathLst>
                <a:path w="5602" h="5804" extrusionOk="0">
                  <a:moveTo>
                    <a:pt x="101" y="1"/>
                  </a:moveTo>
                  <a:lnTo>
                    <a:pt x="51" y="51"/>
                  </a:lnTo>
                  <a:lnTo>
                    <a:pt x="25" y="102"/>
                  </a:lnTo>
                  <a:lnTo>
                    <a:pt x="0" y="177"/>
                  </a:lnTo>
                  <a:lnTo>
                    <a:pt x="0" y="5627"/>
                  </a:lnTo>
                  <a:lnTo>
                    <a:pt x="25" y="5703"/>
                  </a:lnTo>
                  <a:lnTo>
                    <a:pt x="51" y="5753"/>
                  </a:lnTo>
                  <a:lnTo>
                    <a:pt x="101" y="5803"/>
                  </a:lnTo>
                  <a:lnTo>
                    <a:pt x="5475" y="5803"/>
                  </a:lnTo>
                  <a:lnTo>
                    <a:pt x="5551" y="5753"/>
                  </a:lnTo>
                  <a:lnTo>
                    <a:pt x="5576" y="5703"/>
                  </a:lnTo>
                  <a:lnTo>
                    <a:pt x="5601" y="5627"/>
                  </a:lnTo>
                  <a:lnTo>
                    <a:pt x="5601" y="177"/>
                  </a:lnTo>
                  <a:lnTo>
                    <a:pt x="5576" y="102"/>
                  </a:lnTo>
                  <a:lnTo>
                    <a:pt x="5551" y="51"/>
                  </a:lnTo>
                  <a:lnTo>
                    <a:pt x="54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224;p69"/>
            <p:cNvSpPr/>
            <p:nvPr/>
          </p:nvSpPr>
          <p:spPr>
            <a:xfrm>
              <a:off x="7038261" y="2752412"/>
              <a:ext cx="103791" cy="107534"/>
            </a:xfrm>
            <a:custGeom>
              <a:avLst/>
              <a:gdLst/>
              <a:ahLst/>
              <a:cxnLst/>
              <a:rect l="l" t="t" r="r" b="b"/>
              <a:pathLst>
                <a:path w="5602" h="5804" fill="none" extrusionOk="0">
                  <a:moveTo>
                    <a:pt x="177" y="5803"/>
                  </a:moveTo>
                  <a:lnTo>
                    <a:pt x="5399" y="5803"/>
                  </a:lnTo>
                  <a:lnTo>
                    <a:pt x="5399" y="5803"/>
                  </a:lnTo>
                  <a:lnTo>
                    <a:pt x="5475" y="5803"/>
                  </a:lnTo>
                  <a:lnTo>
                    <a:pt x="5551" y="5753"/>
                  </a:lnTo>
                  <a:lnTo>
                    <a:pt x="5576" y="5703"/>
                  </a:lnTo>
                  <a:lnTo>
                    <a:pt x="5601" y="5627"/>
                  </a:lnTo>
                  <a:lnTo>
                    <a:pt x="5601" y="177"/>
                  </a:lnTo>
                  <a:lnTo>
                    <a:pt x="5601" y="177"/>
                  </a:lnTo>
                  <a:lnTo>
                    <a:pt x="5576" y="102"/>
                  </a:lnTo>
                  <a:lnTo>
                    <a:pt x="5551" y="51"/>
                  </a:lnTo>
                  <a:lnTo>
                    <a:pt x="5475" y="1"/>
                  </a:lnTo>
                  <a:lnTo>
                    <a:pt x="5399" y="1"/>
                  </a:lnTo>
                  <a:lnTo>
                    <a:pt x="177" y="1"/>
                  </a:lnTo>
                  <a:lnTo>
                    <a:pt x="177" y="1"/>
                  </a:lnTo>
                  <a:lnTo>
                    <a:pt x="101" y="1"/>
                  </a:lnTo>
                  <a:lnTo>
                    <a:pt x="51" y="51"/>
                  </a:lnTo>
                  <a:lnTo>
                    <a:pt x="25" y="102"/>
                  </a:lnTo>
                  <a:lnTo>
                    <a:pt x="0" y="177"/>
                  </a:lnTo>
                  <a:lnTo>
                    <a:pt x="0" y="5627"/>
                  </a:lnTo>
                  <a:lnTo>
                    <a:pt x="0" y="5627"/>
                  </a:lnTo>
                  <a:lnTo>
                    <a:pt x="25" y="5703"/>
                  </a:lnTo>
                  <a:lnTo>
                    <a:pt x="51" y="5753"/>
                  </a:lnTo>
                  <a:lnTo>
                    <a:pt x="101" y="5803"/>
                  </a:lnTo>
                  <a:lnTo>
                    <a:pt x="177" y="5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9663" y="1404265"/>
            <a:ext cx="4084674" cy="23349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1.94444E-6 -2.22222E-6 L 0.32048 -0.00524 " pathEditMode="relative" rAng="0" ptsTypes="AA">
                                      <p:cBhvr>
                                        <p:cTn id="8" dur="2000" fill="hold"/>
                                        <p:tgtEl>
                                          <p:spTgt spid="76"/>
                                        </p:tgtEl>
                                        <p:attrNameLst>
                                          <p:attrName>ppt_x</p:attrName>
                                          <p:attrName>ppt_y</p:attrName>
                                        </p:attrNameLst>
                                      </p:cBhvr>
                                      <p:rCtr x="16024" y="-278"/>
                                    </p:animMotion>
                                  </p:childTnLst>
                                </p:cTn>
                              </p:par>
                            </p:childTnLst>
                          </p:cTn>
                        </p:par>
                        <p:par>
                          <p:cTn id="9" fill="hold">
                            <p:stCondLst>
                              <p:cond delay="20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24"/>
        <p:cNvGrpSpPr/>
        <p:nvPr/>
      </p:nvGrpSpPr>
      <p:grpSpPr>
        <a:xfrm>
          <a:off x="0" y="0"/>
          <a:ext cx="0" cy="0"/>
          <a:chOff x="0" y="0"/>
          <a:chExt cx="0" cy="0"/>
        </a:xfrm>
      </p:grpSpPr>
      <p:sp>
        <p:nvSpPr>
          <p:cNvPr id="2925" name="Google Shape;2925;p42"/>
          <p:cNvSpPr/>
          <p:nvPr/>
        </p:nvSpPr>
        <p:spPr>
          <a:xfrm>
            <a:off x="6787993" y="112347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
            </a:endParaRPr>
          </a:p>
        </p:txBody>
      </p:sp>
      <p:sp>
        <p:nvSpPr>
          <p:cNvPr id="2926" name="Google Shape;2926;p42"/>
          <p:cNvSpPr/>
          <p:nvPr/>
        </p:nvSpPr>
        <p:spPr>
          <a:xfrm>
            <a:off x="2244568" y="162830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
            </a:endParaRPr>
          </a:p>
        </p:txBody>
      </p:sp>
      <p:sp>
        <p:nvSpPr>
          <p:cNvPr id="101" name="文本框 31">
            <a:extLst>
              <a:ext uri="{FF2B5EF4-FFF2-40B4-BE49-F238E27FC236}">
                <a16:creationId xmlns:a16="http://schemas.microsoft.com/office/drawing/2014/main" id="{288A453B-EEDD-40B9-B7E5-1D9E3E6B1F81}"/>
              </a:ext>
            </a:extLst>
          </p:cNvPr>
          <p:cNvSpPr txBox="1"/>
          <p:nvPr/>
        </p:nvSpPr>
        <p:spPr>
          <a:xfrm>
            <a:off x="4056450" y="546262"/>
            <a:ext cx="1074243" cy="294568"/>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sz="1200" dirty="0">
              <a:solidFill>
                <a:schemeClr val="tx1">
                  <a:lumMod val="65000"/>
                  <a:lumOff val="35000"/>
                </a:schemeClr>
              </a:solidFill>
              <a:latin typeface="Times New Roman "/>
            </a:endParaRPr>
          </a:p>
        </p:txBody>
      </p:sp>
      <p:sp>
        <p:nvSpPr>
          <p:cNvPr id="115" name="Google Shape;2714;p36"/>
          <p:cNvSpPr/>
          <p:nvPr/>
        </p:nvSpPr>
        <p:spPr>
          <a:xfrm>
            <a:off x="3347723" y="221911"/>
            <a:ext cx="2491697"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
            </a:endParaRPr>
          </a:p>
        </p:txBody>
      </p:sp>
      <p:sp>
        <p:nvSpPr>
          <p:cNvPr id="116" name="Google Shape;2715;p36"/>
          <p:cNvSpPr txBox="1">
            <a:spLocks noGrp="1"/>
          </p:cNvSpPr>
          <p:nvPr>
            <p:ph type="title"/>
          </p:nvPr>
        </p:nvSpPr>
        <p:spPr>
          <a:xfrm>
            <a:off x="3648753" y="286487"/>
            <a:ext cx="1889636"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000" dirty="0">
                <a:latin typeface="Times New Roman "/>
                <a:cs typeface="Pattaya" panose="00000500000000000000" pitchFamily="2" charset="-34"/>
              </a:rPr>
              <a:t>Lưu ý</a:t>
            </a:r>
            <a:endParaRPr sz="4000" dirty="0">
              <a:latin typeface="Times New Roman "/>
              <a:cs typeface="Pattaya" panose="00000500000000000000" pitchFamily="2" charset="-34"/>
            </a:endParaRPr>
          </a:p>
        </p:txBody>
      </p:sp>
      <p:grpSp>
        <p:nvGrpSpPr>
          <p:cNvPr id="12" name="Group 11"/>
          <p:cNvGrpSpPr/>
          <p:nvPr/>
        </p:nvGrpSpPr>
        <p:grpSpPr>
          <a:xfrm>
            <a:off x="785224" y="1097621"/>
            <a:ext cx="7569041" cy="948042"/>
            <a:chOff x="689531" y="1296676"/>
            <a:chExt cx="7569041" cy="948042"/>
          </a:xfrm>
        </p:grpSpPr>
        <p:sp>
          <p:nvSpPr>
            <p:cNvPr id="97" name="Rounded Rectangle 96"/>
            <p:cNvSpPr/>
            <p:nvPr/>
          </p:nvSpPr>
          <p:spPr>
            <a:xfrm>
              <a:off x="1413939" y="1296676"/>
              <a:ext cx="6844633" cy="948042"/>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2800" dirty="0">
                  <a:solidFill>
                    <a:schemeClr val="bg1"/>
                  </a:solidFill>
                  <a:latin typeface="Times New Roman "/>
                  <a:cs typeface="Pattaya" panose="00000500000000000000" pitchFamily="2" charset="-34"/>
                </a:rPr>
                <a:t>Ngồi viết đúng tư thế, trình bày đúng hình thức bài thơ.</a:t>
              </a:r>
              <a:endParaRPr lang="en-US" sz="2800" dirty="0">
                <a:solidFill>
                  <a:schemeClr val="bg1"/>
                </a:solidFill>
                <a:latin typeface="Times New Roman "/>
                <a:cs typeface="Pattaya" panose="00000500000000000000" pitchFamily="2" charset="-34"/>
              </a:endParaRPr>
            </a:p>
          </p:txBody>
        </p:sp>
        <p:grpSp>
          <p:nvGrpSpPr>
            <p:cNvPr id="131" name="Google Shape;5622;p70"/>
            <p:cNvGrpSpPr/>
            <p:nvPr/>
          </p:nvGrpSpPr>
          <p:grpSpPr>
            <a:xfrm>
              <a:off x="689531" y="1403045"/>
              <a:ext cx="713881" cy="735304"/>
              <a:chOff x="6367037" y="3439833"/>
              <a:chExt cx="439024" cy="399624"/>
            </a:xfrm>
          </p:grpSpPr>
          <p:sp>
            <p:nvSpPr>
              <p:cNvPr id="132" name="Google Shape;5623;p70"/>
              <p:cNvSpPr/>
              <p:nvPr/>
            </p:nvSpPr>
            <p:spPr>
              <a:xfrm>
                <a:off x="6383211" y="3607255"/>
                <a:ext cx="406675" cy="232201"/>
              </a:xfrm>
              <a:custGeom>
                <a:avLst/>
                <a:gdLst/>
                <a:ahLst/>
                <a:cxnLst/>
                <a:rect l="l" t="t" r="r" b="b"/>
                <a:pathLst>
                  <a:path w="15111" h="8628" extrusionOk="0">
                    <a:moveTo>
                      <a:pt x="1" y="1"/>
                    </a:moveTo>
                    <a:lnTo>
                      <a:pt x="1" y="4445"/>
                    </a:lnTo>
                    <a:lnTo>
                      <a:pt x="27" y="4889"/>
                    </a:lnTo>
                    <a:lnTo>
                      <a:pt x="105" y="5334"/>
                    </a:lnTo>
                    <a:lnTo>
                      <a:pt x="262" y="5752"/>
                    </a:lnTo>
                    <a:lnTo>
                      <a:pt x="445" y="6144"/>
                    </a:lnTo>
                    <a:lnTo>
                      <a:pt x="706" y="6484"/>
                    </a:lnTo>
                    <a:lnTo>
                      <a:pt x="994" y="6824"/>
                    </a:lnTo>
                    <a:lnTo>
                      <a:pt x="1334" y="7111"/>
                    </a:lnTo>
                    <a:lnTo>
                      <a:pt x="1517" y="7216"/>
                    </a:lnTo>
                    <a:lnTo>
                      <a:pt x="1726" y="7347"/>
                    </a:lnTo>
                    <a:lnTo>
                      <a:pt x="2327" y="7634"/>
                    </a:lnTo>
                    <a:lnTo>
                      <a:pt x="2981" y="7869"/>
                    </a:lnTo>
                    <a:lnTo>
                      <a:pt x="3660" y="8105"/>
                    </a:lnTo>
                    <a:lnTo>
                      <a:pt x="4392" y="8288"/>
                    </a:lnTo>
                    <a:lnTo>
                      <a:pt x="5150" y="8445"/>
                    </a:lnTo>
                    <a:lnTo>
                      <a:pt x="5909" y="8549"/>
                    </a:lnTo>
                    <a:lnTo>
                      <a:pt x="6719" y="8628"/>
                    </a:lnTo>
                    <a:lnTo>
                      <a:pt x="8392" y="8628"/>
                    </a:lnTo>
                    <a:lnTo>
                      <a:pt x="9176" y="8549"/>
                    </a:lnTo>
                    <a:lnTo>
                      <a:pt x="9960" y="8445"/>
                    </a:lnTo>
                    <a:lnTo>
                      <a:pt x="10719" y="8288"/>
                    </a:lnTo>
                    <a:lnTo>
                      <a:pt x="11451" y="8105"/>
                    </a:lnTo>
                    <a:lnTo>
                      <a:pt x="12130" y="7869"/>
                    </a:lnTo>
                    <a:lnTo>
                      <a:pt x="12784" y="7634"/>
                    </a:lnTo>
                    <a:lnTo>
                      <a:pt x="13385" y="7347"/>
                    </a:lnTo>
                    <a:lnTo>
                      <a:pt x="13568" y="7216"/>
                    </a:lnTo>
                    <a:lnTo>
                      <a:pt x="13751" y="7111"/>
                    </a:lnTo>
                    <a:lnTo>
                      <a:pt x="14091" y="6824"/>
                    </a:lnTo>
                    <a:lnTo>
                      <a:pt x="14404" y="6484"/>
                    </a:lnTo>
                    <a:lnTo>
                      <a:pt x="14640" y="6144"/>
                    </a:lnTo>
                    <a:lnTo>
                      <a:pt x="14849" y="5752"/>
                    </a:lnTo>
                    <a:lnTo>
                      <a:pt x="15006" y="5334"/>
                    </a:lnTo>
                    <a:lnTo>
                      <a:pt x="15084" y="4889"/>
                    </a:lnTo>
                    <a:lnTo>
                      <a:pt x="15110" y="4445"/>
                    </a:lnTo>
                    <a:lnTo>
                      <a:pt x="151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
                </a:endParaRPr>
              </a:p>
            </p:txBody>
          </p:sp>
          <p:sp>
            <p:nvSpPr>
              <p:cNvPr id="133" name="Google Shape;5624;p70"/>
              <p:cNvSpPr/>
              <p:nvPr/>
            </p:nvSpPr>
            <p:spPr>
              <a:xfrm>
                <a:off x="6367037" y="3439833"/>
                <a:ext cx="439024" cy="251174"/>
              </a:xfrm>
              <a:custGeom>
                <a:avLst/>
                <a:gdLst/>
                <a:ahLst/>
                <a:cxnLst/>
                <a:rect l="l" t="t" r="r" b="b"/>
                <a:pathLst>
                  <a:path w="16313" h="9333" extrusionOk="0">
                    <a:moveTo>
                      <a:pt x="6640" y="0"/>
                    </a:moveTo>
                    <a:lnTo>
                      <a:pt x="6405" y="53"/>
                    </a:lnTo>
                    <a:lnTo>
                      <a:pt x="6170" y="131"/>
                    </a:lnTo>
                    <a:lnTo>
                      <a:pt x="5961" y="262"/>
                    </a:lnTo>
                    <a:lnTo>
                      <a:pt x="5751" y="419"/>
                    </a:lnTo>
                    <a:lnTo>
                      <a:pt x="5647" y="549"/>
                    </a:lnTo>
                    <a:lnTo>
                      <a:pt x="5542" y="628"/>
                    </a:lnTo>
                    <a:lnTo>
                      <a:pt x="5464" y="680"/>
                    </a:lnTo>
                    <a:lnTo>
                      <a:pt x="5359" y="732"/>
                    </a:lnTo>
                    <a:lnTo>
                      <a:pt x="5255" y="758"/>
                    </a:lnTo>
                    <a:lnTo>
                      <a:pt x="5150" y="785"/>
                    </a:lnTo>
                    <a:lnTo>
                      <a:pt x="5046" y="785"/>
                    </a:lnTo>
                    <a:lnTo>
                      <a:pt x="4915" y="758"/>
                    </a:lnTo>
                    <a:lnTo>
                      <a:pt x="4810" y="732"/>
                    </a:lnTo>
                    <a:lnTo>
                      <a:pt x="4680" y="680"/>
                    </a:lnTo>
                    <a:lnTo>
                      <a:pt x="4444" y="602"/>
                    </a:lnTo>
                    <a:lnTo>
                      <a:pt x="4183" y="576"/>
                    </a:lnTo>
                    <a:lnTo>
                      <a:pt x="3922" y="576"/>
                    </a:lnTo>
                    <a:lnTo>
                      <a:pt x="3686" y="654"/>
                    </a:lnTo>
                    <a:lnTo>
                      <a:pt x="3451" y="758"/>
                    </a:lnTo>
                    <a:lnTo>
                      <a:pt x="3242" y="889"/>
                    </a:lnTo>
                    <a:lnTo>
                      <a:pt x="3059" y="1072"/>
                    </a:lnTo>
                    <a:lnTo>
                      <a:pt x="2902" y="1281"/>
                    </a:lnTo>
                    <a:lnTo>
                      <a:pt x="2824" y="1412"/>
                    </a:lnTo>
                    <a:lnTo>
                      <a:pt x="2693" y="1569"/>
                    </a:lnTo>
                    <a:lnTo>
                      <a:pt x="2536" y="1700"/>
                    </a:lnTo>
                    <a:lnTo>
                      <a:pt x="2327" y="1778"/>
                    </a:lnTo>
                    <a:lnTo>
                      <a:pt x="2118" y="1778"/>
                    </a:lnTo>
                    <a:lnTo>
                      <a:pt x="1830" y="1804"/>
                    </a:lnTo>
                    <a:lnTo>
                      <a:pt x="1569" y="1856"/>
                    </a:lnTo>
                    <a:lnTo>
                      <a:pt x="1307" y="1961"/>
                    </a:lnTo>
                    <a:lnTo>
                      <a:pt x="1098" y="2118"/>
                    </a:lnTo>
                    <a:lnTo>
                      <a:pt x="915" y="2327"/>
                    </a:lnTo>
                    <a:lnTo>
                      <a:pt x="759" y="2562"/>
                    </a:lnTo>
                    <a:lnTo>
                      <a:pt x="654" y="2824"/>
                    </a:lnTo>
                    <a:lnTo>
                      <a:pt x="602" y="3085"/>
                    </a:lnTo>
                    <a:lnTo>
                      <a:pt x="549" y="3529"/>
                    </a:lnTo>
                    <a:lnTo>
                      <a:pt x="419" y="3634"/>
                    </a:lnTo>
                    <a:lnTo>
                      <a:pt x="314" y="3765"/>
                    </a:lnTo>
                    <a:lnTo>
                      <a:pt x="210" y="3895"/>
                    </a:lnTo>
                    <a:lnTo>
                      <a:pt x="131" y="4052"/>
                    </a:lnTo>
                    <a:lnTo>
                      <a:pt x="79" y="4183"/>
                    </a:lnTo>
                    <a:lnTo>
                      <a:pt x="27" y="4340"/>
                    </a:lnTo>
                    <a:lnTo>
                      <a:pt x="0" y="4497"/>
                    </a:lnTo>
                    <a:lnTo>
                      <a:pt x="0" y="4654"/>
                    </a:lnTo>
                    <a:lnTo>
                      <a:pt x="0" y="4810"/>
                    </a:lnTo>
                    <a:lnTo>
                      <a:pt x="27" y="4967"/>
                    </a:lnTo>
                    <a:lnTo>
                      <a:pt x="79" y="5124"/>
                    </a:lnTo>
                    <a:lnTo>
                      <a:pt x="131" y="5281"/>
                    </a:lnTo>
                    <a:lnTo>
                      <a:pt x="210" y="5438"/>
                    </a:lnTo>
                    <a:lnTo>
                      <a:pt x="314" y="5568"/>
                    </a:lnTo>
                    <a:lnTo>
                      <a:pt x="419" y="5699"/>
                    </a:lnTo>
                    <a:lnTo>
                      <a:pt x="549" y="5804"/>
                    </a:lnTo>
                    <a:lnTo>
                      <a:pt x="602" y="6222"/>
                    </a:lnTo>
                    <a:lnTo>
                      <a:pt x="654" y="6510"/>
                    </a:lnTo>
                    <a:lnTo>
                      <a:pt x="759" y="6771"/>
                    </a:lnTo>
                    <a:lnTo>
                      <a:pt x="915" y="7006"/>
                    </a:lnTo>
                    <a:lnTo>
                      <a:pt x="1098" y="7189"/>
                    </a:lnTo>
                    <a:lnTo>
                      <a:pt x="1307" y="7346"/>
                    </a:lnTo>
                    <a:lnTo>
                      <a:pt x="1569" y="7477"/>
                    </a:lnTo>
                    <a:lnTo>
                      <a:pt x="1830" y="7529"/>
                    </a:lnTo>
                    <a:lnTo>
                      <a:pt x="2118" y="7555"/>
                    </a:lnTo>
                    <a:lnTo>
                      <a:pt x="2327" y="7555"/>
                    </a:lnTo>
                    <a:lnTo>
                      <a:pt x="2536" y="7634"/>
                    </a:lnTo>
                    <a:lnTo>
                      <a:pt x="2693" y="7738"/>
                    </a:lnTo>
                    <a:lnTo>
                      <a:pt x="2824" y="7921"/>
                    </a:lnTo>
                    <a:lnTo>
                      <a:pt x="2902" y="8052"/>
                    </a:lnTo>
                    <a:lnTo>
                      <a:pt x="3059" y="8261"/>
                    </a:lnTo>
                    <a:lnTo>
                      <a:pt x="3242" y="8444"/>
                    </a:lnTo>
                    <a:lnTo>
                      <a:pt x="3451" y="8575"/>
                    </a:lnTo>
                    <a:lnTo>
                      <a:pt x="3686" y="8679"/>
                    </a:lnTo>
                    <a:lnTo>
                      <a:pt x="3922" y="8732"/>
                    </a:lnTo>
                    <a:lnTo>
                      <a:pt x="4183" y="8758"/>
                    </a:lnTo>
                    <a:lnTo>
                      <a:pt x="4444" y="8732"/>
                    </a:lnTo>
                    <a:lnTo>
                      <a:pt x="4680" y="8653"/>
                    </a:lnTo>
                    <a:lnTo>
                      <a:pt x="4810" y="8601"/>
                    </a:lnTo>
                    <a:lnTo>
                      <a:pt x="4915" y="8575"/>
                    </a:lnTo>
                    <a:lnTo>
                      <a:pt x="5046" y="8549"/>
                    </a:lnTo>
                    <a:lnTo>
                      <a:pt x="5150" y="8549"/>
                    </a:lnTo>
                    <a:lnTo>
                      <a:pt x="5255" y="8575"/>
                    </a:lnTo>
                    <a:lnTo>
                      <a:pt x="5359" y="8601"/>
                    </a:lnTo>
                    <a:lnTo>
                      <a:pt x="5464" y="8653"/>
                    </a:lnTo>
                    <a:lnTo>
                      <a:pt x="5542" y="8705"/>
                    </a:lnTo>
                    <a:lnTo>
                      <a:pt x="5647" y="8784"/>
                    </a:lnTo>
                    <a:lnTo>
                      <a:pt x="5751" y="8915"/>
                    </a:lnTo>
                    <a:lnTo>
                      <a:pt x="5961" y="9071"/>
                    </a:lnTo>
                    <a:lnTo>
                      <a:pt x="6170" y="9176"/>
                    </a:lnTo>
                    <a:lnTo>
                      <a:pt x="6405" y="9281"/>
                    </a:lnTo>
                    <a:lnTo>
                      <a:pt x="6640" y="9307"/>
                    </a:lnTo>
                    <a:lnTo>
                      <a:pt x="6876" y="9333"/>
                    </a:lnTo>
                    <a:lnTo>
                      <a:pt x="7137" y="9281"/>
                    </a:lnTo>
                    <a:lnTo>
                      <a:pt x="7372" y="9202"/>
                    </a:lnTo>
                    <a:lnTo>
                      <a:pt x="7581" y="9071"/>
                    </a:lnTo>
                    <a:lnTo>
                      <a:pt x="7738" y="8993"/>
                    </a:lnTo>
                    <a:lnTo>
                      <a:pt x="7817" y="8941"/>
                    </a:lnTo>
                    <a:lnTo>
                      <a:pt x="7947" y="8888"/>
                    </a:lnTo>
                    <a:lnTo>
                      <a:pt x="8052" y="8862"/>
                    </a:lnTo>
                    <a:lnTo>
                      <a:pt x="8261" y="8862"/>
                    </a:lnTo>
                    <a:lnTo>
                      <a:pt x="8366" y="8888"/>
                    </a:lnTo>
                    <a:lnTo>
                      <a:pt x="8470" y="8941"/>
                    </a:lnTo>
                    <a:lnTo>
                      <a:pt x="8575" y="8993"/>
                    </a:lnTo>
                    <a:lnTo>
                      <a:pt x="8732" y="9071"/>
                    </a:lnTo>
                    <a:lnTo>
                      <a:pt x="8941" y="9202"/>
                    </a:lnTo>
                    <a:lnTo>
                      <a:pt x="9176" y="9281"/>
                    </a:lnTo>
                    <a:lnTo>
                      <a:pt x="9411" y="9333"/>
                    </a:lnTo>
                    <a:lnTo>
                      <a:pt x="9673" y="9307"/>
                    </a:lnTo>
                    <a:lnTo>
                      <a:pt x="9908" y="9281"/>
                    </a:lnTo>
                    <a:lnTo>
                      <a:pt x="10143" y="9176"/>
                    </a:lnTo>
                    <a:lnTo>
                      <a:pt x="10352" y="9071"/>
                    </a:lnTo>
                    <a:lnTo>
                      <a:pt x="10535" y="8915"/>
                    </a:lnTo>
                    <a:lnTo>
                      <a:pt x="10666" y="8784"/>
                    </a:lnTo>
                    <a:lnTo>
                      <a:pt x="10744" y="8705"/>
                    </a:lnTo>
                    <a:lnTo>
                      <a:pt x="10849" y="8653"/>
                    </a:lnTo>
                    <a:lnTo>
                      <a:pt x="10954" y="8601"/>
                    </a:lnTo>
                    <a:lnTo>
                      <a:pt x="11058" y="8575"/>
                    </a:lnTo>
                    <a:lnTo>
                      <a:pt x="11163" y="8549"/>
                    </a:lnTo>
                    <a:lnTo>
                      <a:pt x="11267" y="8549"/>
                    </a:lnTo>
                    <a:lnTo>
                      <a:pt x="11398" y="8575"/>
                    </a:lnTo>
                    <a:lnTo>
                      <a:pt x="11503" y="8601"/>
                    </a:lnTo>
                    <a:lnTo>
                      <a:pt x="11633" y="8653"/>
                    </a:lnTo>
                    <a:lnTo>
                      <a:pt x="11869" y="8732"/>
                    </a:lnTo>
                    <a:lnTo>
                      <a:pt x="12130" y="8758"/>
                    </a:lnTo>
                    <a:lnTo>
                      <a:pt x="12365" y="8732"/>
                    </a:lnTo>
                    <a:lnTo>
                      <a:pt x="12627" y="8679"/>
                    </a:lnTo>
                    <a:lnTo>
                      <a:pt x="12836" y="8575"/>
                    </a:lnTo>
                    <a:lnTo>
                      <a:pt x="13045" y="8444"/>
                    </a:lnTo>
                    <a:lnTo>
                      <a:pt x="13228" y="8261"/>
                    </a:lnTo>
                    <a:lnTo>
                      <a:pt x="13385" y="8052"/>
                    </a:lnTo>
                    <a:lnTo>
                      <a:pt x="13489" y="7921"/>
                    </a:lnTo>
                    <a:lnTo>
                      <a:pt x="13620" y="7738"/>
                    </a:lnTo>
                    <a:lnTo>
                      <a:pt x="13777" y="7634"/>
                    </a:lnTo>
                    <a:lnTo>
                      <a:pt x="13986" y="7555"/>
                    </a:lnTo>
                    <a:lnTo>
                      <a:pt x="14195" y="7555"/>
                    </a:lnTo>
                    <a:lnTo>
                      <a:pt x="14483" y="7529"/>
                    </a:lnTo>
                    <a:lnTo>
                      <a:pt x="14744" y="7477"/>
                    </a:lnTo>
                    <a:lnTo>
                      <a:pt x="15005" y="7346"/>
                    </a:lnTo>
                    <a:lnTo>
                      <a:pt x="15215" y="7189"/>
                    </a:lnTo>
                    <a:lnTo>
                      <a:pt x="15398" y="7006"/>
                    </a:lnTo>
                    <a:lnTo>
                      <a:pt x="15554" y="6771"/>
                    </a:lnTo>
                    <a:lnTo>
                      <a:pt x="15659" y="6510"/>
                    </a:lnTo>
                    <a:lnTo>
                      <a:pt x="15711" y="6222"/>
                    </a:lnTo>
                    <a:lnTo>
                      <a:pt x="15764" y="5804"/>
                    </a:lnTo>
                    <a:lnTo>
                      <a:pt x="15894" y="5699"/>
                    </a:lnTo>
                    <a:lnTo>
                      <a:pt x="15999" y="5568"/>
                    </a:lnTo>
                    <a:lnTo>
                      <a:pt x="16103" y="5438"/>
                    </a:lnTo>
                    <a:lnTo>
                      <a:pt x="16182" y="5281"/>
                    </a:lnTo>
                    <a:lnTo>
                      <a:pt x="16234" y="5124"/>
                    </a:lnTo>
                    <a:lnTo>
                      <a:pt x="16260" y="4967"/>
                    </a:lnTo>
                    <a:lnTo>
                      <a:pt x="16286" y="4810"/>
                    </a:lnTo>
                    <a:lnTo>
                      <a:pt x="16313" y="4654"/>
                    </a:lnTo>
                    <a:lnTo>
                      <a:pt x="16286" y="4497"/>
                    </a:lnTo>
                    <a:lnTo>
                      <a:pt x="16260" y="4340"/>
                    </a:lnTo>
                    <a:lnTo>
                      <a:pt x="16234" y="4183"/>
                    </a:lnTo>
                    <a:lnTo>
                      <a:pt x="16182" y="4052"/>
                    </a:lnTo>
                    <a:lnTo>
                      <a:pt x="16103" y="3895"/>
                    </a:lnTo>
                    <a:lnTo>
                      <a:pt x="15999" y="3765"/>
                    </a:lnTo>
                    <a:lnTo>
                      <a:pt x="15894" y="3634"/>
                    </a:lnTo>
                    <a:lnTo>
                      <a:pt x="15764" y="3529"/>
                    </a:lnTo>
                    <a:lnTo>
                      <a:pt x="15711" y="3085"/>
                    </a:lnTo>
                    <a:lnTo>
                      <a:pt x="15659" y="2824"/>
                    </a:lnTo>
                    <a:lnTo>
                      <a:pt x="15554" y="2562"/>
                    </a:lnTo>
                    <a:lnTo>
                      <a:pt x="15398" y="2327"/>
                    </a:lnTo>
                    <a:lnTo>
                      <a:pt x="15215" y="2118"/>
                    </a:lnTo>
                    <a:lnTo>
                      <a:pt x="15005" y="1961"/>
                    </a:lnTo>
                    <a:lnTo>
                      <a:pt x="14744" y="1856"/>
                    </a:lnTo>
                    <a:lnTo>
                      <a:pt x="14483" y="1804"/>
                    </a:lnTo>
                    <a:lnTo>
                      <a:pt x="14195" y="1778"/>
                    </a:lnTo>
                    <a:lnTo>
                      <a:pt x="13986" y="1778"/>
                    </a:lnTo>
                    <a:lnTo>
                      <a:pt x="13777" y="1700"/>
                    </a:lnTo>
                    <a:lnTo>
                      <a:pt x="13620" y="1569"/>
                    </a:lnTo>
                    <a:lnTo>
                      <a:pt x="13489" y="1412"/>
                    </a:lnTo>
                    <a:lnTo>
                      <a:pt x="13385" y="1281"/>
                    </a:lnTo>
                    <a:lnTo>
                      <a:pt x="13228" y="1072"/>
                    </a:lnTo>
                    <a:lnTo>
                      <a:pt x="13045" y="889"/>
                    </a:lnTo>
                    <a:lnTo>
                      <a:pt x="12836" y="758"/>
                    </a:lnTo>
                    <a:lnTo>
                      <a:pt x="12627" y="654"/>
                    </a:lnTo>
                    <a:lnTo>
                      <a:pt x="12365" y="576"/>
                    </a:lnTo>
                    <a:lnTo>
                      <a:pt x="12130" y="576"/>
                    </a:lnTo>
                    <a:lnTo>
                      <a:pt x="11869" y="602"/>
                    </a:lnTo>
                    <a:lnTo>
                      <a:pt x="11633" y="680"/>
                    </a:lnTo>
                    <a:lnTo>
                      <a:pt x="11503" y="732"/>
                    </a:lnTo>
                    <a:lnTo>
                      <a:pt x="11398" y="758"/>
                    </a:lnTo>
                    <a:lnTo>
                      <a:pt x="11267" y="785"/>
                    </a:lnTo>
                    <a:lnTo>
                      <a:pt x="11163" y="785"/>
                    </a:lnTo>
                    <a:lnTo>
                      <a:pt x="11058" y="758"/>
                    </a:lnTo>
                    <a:lnTo>
                      <a:pt x="10954" y="732"/>
                    </a:lnTo>
                    <a:lnTo>
                      <a:pt x="10849" y="680"/>
                    </a:lnTo>
                    <a:lnTo>
                      <a:pt x="10744" y="628"/>
                    </a:lnTo>
                    <a:lnTo>
                      <a:pt x="10666" y="549"/>
                    </a:lnTo>
                    <a:lnTo>
                      <a:pt x="10535" y="419"/>
                    </a:lnTo>
                    <a:lnTo>
                      <a:pt x="10352" y="262"/>
                    </a:lnTo>
                    <a:lnTo>
                      <a:pt x="10143" y="131"/>
                    </a:lnTo>
                    <a:lnTo>
                      <a:pt x="9908" y="53"/>
                    </a:lnTo>
                    <a:lnTo>
                      <a:pt x="9673" y="0"/>
                    </a:lnTo>
                    <a:lnTo>
                      <a:pt x="9411" y="0"/>
                    </a:lnTo>
                    <a:lnTo>
                      <a:pt x="9176" y="53"/>
                    </a:lnTo>
                    <a:lnTo>
                      <a:pt x="8941" y="131"/>
                    </a:lnTo>
                    <a:lnTo>
                      <a:pt x="8732" y="236"/>
                    </a:lnTo>
                    <a:lnTo>
                      <a:pt x="8575" y="340"/>
                    </a:lnTo>
                    <a:lnTo>
                      <a:pt x="8470" y="393"/>
                    </a:lnTo>
                    <a:lnTo>
                      <a:pt x="8366" y="445"/>
                    </a:lnTo>
                    <a:lnTo>
                      <a:pt x="8261" y="471"/>
                    </a:lnTo>
                    <a:lnTo>
                      <a:pt x="8052" y="471"/>
                    </a:lnTo>
                    <a:lnTo>
                      <a:pt x="7947" y="445"/>
                    </a:lnTo>
                    <a:lnTo>
                      <a:pt x="7817" y="393"/>
                    </a:lnTo>
                    <a:lnTo>
                      <a:pt x="7738" y="340"/>
                    </a:lnTo>
                    <a:lnTo>
                      <a:pt x="7581" y="236"/>
                    </a:lnTo>
                    <a:lnTo>
                      <a:pt x="7372" y="131"/>
                    </a:lnTo>
                    <a:lnTo>
                      <a:pt x="7137" y="53"/>
                    </a:lnTo>
                    <a:lnTo>
                      <a:pt x="6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
                </a:endParaRPr>
              </a:p>
            </p:txBody>
          </p:sp>
          <p:sp>
            <p:nvSpPr>
              <p:cNvPr id="134" name="Google Shape;5625;p70"/>
              <p:cNvSpPr/>
              <p:nvPr/>
            </p:nvSpPr>
            <p:spPr>
              <a:xfrm>
                <a:off x="6507036" y="3500332"/>
                <a:ext cx="159026" cy="95001"/>
              </a:xfrm>
              <a:custGeom>
                <a:avLst/>
                <a:gdLst/>
                <a:ahLst/>
                <a:cxnLst/>
                <a:rect l="l" t="t" r="r" b="b"/>
                <a:pathLst>
                  <a:path w="5909" h="3530" extrusionOk="0">
                    <a:moveTo>
                      <a:pt x="2954" y="1"/>
                    </a:moveTo>
                    <a:lnTo>
                      <a:pt x="2484" y="27"/>
                    </a:lnTo>
                    <a:lnTo>
                      <a:pt x="2013" y="105"/>
                    </a:lnTo>
                    <a:lnTo>
                      <a:pt x="1595" y="210"/>
                    </a:lnTo>
                    <a:lnTo>
                      <a:pt x="1203" y="367"/>
                    </a:lnTo>
                    <a:lnTo>
                      <a:pt x="837" y="576"/>
                    </a:lnTo>
                    <a:lnTo>
                      <a:pt x="497" y="811"/>
                    </a:lnTo>
                    <a:lnTo>
                      <a:pt x="236" y="1072"/>
                    </a:lnTo>
                    <a:lnTo>
                      <a:pt x="1" y="1386"/>
                    </a:lnTo>
                    <a:lnTo>
                      <a:pt x="1" y="2615"/>
                    </a:lnTo>
                    <a:lnTo>
                      <a:pt x="2954" y="3530"/>
                    </a:lnTo>
                    <a:lnTo>
                      <a:pt x="5908" y="2536"/>
                    </a:lnTo>
                    <a:lnTo>
                      <a:pt x="5908" y="1386"/>
                    </a:lnTo>
                    <a:lnTo>
                      <a:pt x="5673" y="1072"/>
                    </a:lnTo>
                    <a:lnTo>
                      <a:pt x="5386" y="811"/>
                    </a:lnTo>
                    <a:lnTo>
                      <a:pt x="5072" y="576"/>
                    </a:lnTo>
                    <a:lnTo>
                      <a:pt x="4706" y="367"/>
                    </a:lnTo>
                    <a:lnTo>
                      <a:pt x="4314" y="210"/>
                    </a:lnTo>
                    <a:lnTo>
                      <a:pt x="3869" y="105"/>
                    </a:lnTo>
                    <a:lnTo>
                      <a:pt x="3425" y="27"/>
                    </a:lnTo>
                    <a:lnTo>
                      <a:pt x="2954" y="1"/>
                    </a:lnTo>
                    <a:close/>
                  </a:path>
                </a:pathLst>
              </a:custGeom>
              <a:solidFill>
                <a:srgbClr val="87C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
                </a:endParaRPr>
              </a:p>
            </p:txBody>
          </p:sp>
          <p:sp>
            <p:nvSpPr>
              <p:cNvPr id="135" name="Google Shape;5626;p70"/>
              <p:cNvSpPr/>
              <p:nvPr/>
            </p:nvSpPr>
            <p:spPr>
              <a:xfrm>
                <a:off x="6465537" y="3537633"/>
                <a:ext cx="121026" cy="68950"/>
              </a:xfrm>
              <a:custGeom>
                <a:avLst/>
                <a:gdLst/>
                <a:ahLst/>
                <a:cxnLst/>
                <a:rect l="l" t="t" r="r" b="b"/>
                <a:pathLst>
                  <a:path w="4497" h="2562" extrusionOk="0">
                    <a:moveTo>
                      <a:pt x="1255" y="0"/>
                    </a:moveTo>
                    <a:lnTo>
                      <a:pt x="1020" y="52"/>
                    </a:lnTo>
                    <a:lnTo>
                      <a:pt x="784" y="105"/>
                    </a:lnTo>
                    <a:lnTo>
                      <a:pt x="575" y="209"/>
                    </a:lnTo>
                    <a:lnTo>
                      <a:pt x="549" y="209"/>
                    </a:lnTo>
                    <a:lnTo>
                      <a:pt x="418" y="288"/>
                    </a:lnTo>
                    <a:lnTo>
                      <a:pt x="314" y="366"/>
                    </a:lnTo>
                    <a:lnTo>
                      <a:pt x="209" y="444"/>
                    </a:lnTo>
                    <a:lnTo>
                      <a:pt x="131" y="549"/>
                    </a:lnTo>
                    <a:lnTo>
                      <a:pt x="79" y="654"/>
                    </a:lnTo>
                    <a:lnTo>
                      <a:pt x="26" y="784"/>
                    </a:lnTo>
                    <a:lnTo>
                      <a:pt x="0" y="915"/>
                    </a:lnTo>
                    <a:lnTo>
                      <a:pt x="0" y="1020"/>
                    </a:lnTo>
                    <a:lnTo>
                      <a:pt x="0" y="1150"/>
                    </a:lnTo>
                    <a:lnTo>
                      <a:pt x="26" y="1281"/>
                    </a:lnTo>
                    <a:lnTo>
                      <a:pt x="79" y="1386"/>
                    </a:lnTo>
                    <a:lnTo>
                      <a:pt x="131" y="1516"/>
                    </a:lnTo>
                    <a:lnTo>
                      <a:pt x="209" y="1621"/>
                    </a:lnTo>
                    <a:lnTo>
                      <a:pt x="314" y="1699"/>
                    </a:lnTo>
                    <a:lnTo>
                      <a:pt x="418" y="1778"/>
                    </a:lnTo>
                    <a:lnTo>
                      <a:pt x="549" y="1856"/>
                    </a:lnTo>
                    <a:lnTo>
                      <a:pt x="915" y="2013"/>
                    </a:lnTo>
                    <a:lnTo>
                      <a:pt x="1281" y="2117"/>
                    </a:lnTo>
                    <a:lnTo>
                      <a:pt x="1673" y="2248"/>
                    </a:lnTo>
                    <a:lnTo>
                      <a:pt x="2065" y="2327"/>
                    </a:lnTo>
                    <a:lnTo>
                      <a:pt x="2484" y="2405"/>
                    </a:lnTo>
                    <a:lnTo>
                      <a:pt x="2902" y="2483"/>
                    </a:lnTo>
                    <a:lnTo>
                      <a:pt x="3346" y="2536"/>
                    </a:lnTo>
                    <a:lnTo>
                      <a:pt x="3791" y="2562"/>
                    </a:lnTo>
                    <a:lnTo>
                      <a:pt x="4496" y="1595"/>
                    </a:lnTo>
                    <a:lnTo>
                      <a:pt x="4235" y="1307"/>
                    </a:lnTo>
                    <a:lnTo>
                      <a:pt x="3974" y="1072"/>
                    </a:lnTo>
                    <a:lnTo>
                      <a:pt x="3686" y="837"/>
                    </a:lnTo>
                    <a:lnTo>
                      <a:pt x="3425" y="654"/>
                    </a:lnTo>
                    <a:lnTo>
                      <a:pt x="3163" y="497"/>
                    </a:lnTo>
                    <a:lnTo>
                      <a:pt x="2928" y="366"/>
                    </a:lnTo>
                    <a:lnTo>
                      <a:pt x="2457" y="157"/>
                    </a:lnTo>
                    <a:lnTo>
                      <a:pt x="2222" y="78"/>
                    </a:lnTo>
                    <a:lnTo>
                      <a:pt x="1987" y="26"/>
                    </a:lnTo>
                    <a:lnTo>
                      <a:pt x="1752" y="0"/>
                    </a:lnTo>
                    <a:close/>
                  </a:path>
                </a:pathLst>
              </a:custGeom>
              <a:solidFill>
                <a:srgbClr val="FAB6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
                </a:endParaRPr>
              </a:p>
            </p:txBody>
          </p:sp>
          <p:sp>
            <p:nvSpPr>
              <p:cNvPr id="136" name="Google Shape;5627;p70"/>
              <p:cNvSpPr/>
              <p:nvPr/>
            </p:nvSpPr>
            <p:spPr>
              <a:xfrm>
                <a:off x="6567535" y="3537633"/>
                <a:ext cx="140026" cy="69650"/>
              </a:xfrm>
              <a:custGeom>
                <a:avLst/>
                <a:gdLst/>
                <a:ahLst/>
                <a:cxnLst/>
                <a:rect l="l" t="t" r="r" b="b"/>
                <a:pathLst>
                  <a:path w="5203" h="2588" extrusionOk="0">
                    <a:moveTo>
                      <a:pt x="3425" y="0"/>
                    </a:moveTo>
                    <a:lnTo>
                      <a:pt x="3190" y="26"/>
                    </a:lnTo>
                    <a:lnTo>
                      <a:pt x="2955" y="78"/>
                    </a:lnTo>
                    <a:lnTo>
                      <a:pt x="2719" y="157"/>
                    </a:lnTo>
                    <a:lnTo>
                      <a:pt x="2406" y="288"/>
                    </a:lnTo>
                    <a:lnTo>
                      <a:pt x="2092" y="471"/>
                    </a:lnTo>
                    <a:lnTo>
                      <a:pt x="1726" y="680"/>
                    </a:lnTo>
                    <a:lnTo>
                      <a:pt x="1386" y="941"/>
                    </a:lnTo>
                    <a:lnTo>
                      <a:pt x="1020" y="1255"/>
                    </a:lnTo>
                    <a:lnTo>
                      <a:pt x="680" y="1621"/>
                    </a:lnTo>
                    <a:lnTo>
                      <a:pt x="340" y="2065"/>
                    </a:lnTo>
                    <a:lnTo>
                      <a:pt x="1" y="2562"/>
                    </a:lnTo>
                    <a:lnTo>
                      <a:pt x="706" y="2588"/>
                    </a:lnTo>
                    <a:lnTo>
                      <a:pt x="1255" y="2562"/>
                    </a:lnTo>
                    <a:lnTo>
                      <a:pt x="1778" y="2536"/>
                    </a:lnTo>
                    <a:lnTo>
                      <a:pt x="2301" y="2483"/>
                    </a:lnTo>
                    <a:lnTo>
                      <a:pt x="2824" y="2405"/>
                    </a:lnTo>
                    <a:lnTo>
                      <a:pt x="3294" y="2300"/>
                    </a:lnTo>
                    <a:lnTo>
                      <a:pt x="3765" y="2170"/>
                    </a:lnTo>
                    <a:lnTo>
                      <a:pt x="4209" y="2039"/>
                    </a:lnTo>
                    <a:lnTo>
                      <a:pt x="4628" y="1856"/>
                    </a:lnTo>
                    <a:lnTo>
                      <a:pt x="4654" y="1856"/>
                    </a:lnTo>
                    <a:lnTo>
                      <a:pt x="4785" y="1778"/>
                    </a:lnTo>
                    <a:lnTo>
                      <a:pt x="4889" y="1699"/>
                    </a:lnTo>
                    <a:lnTo>
                      <a:pt x="4994" y="1621"/>
                    </a:lnTo>
                    <a:lnTo>
                      <a:pt x="5072" y="1516"/>
                    </a:lnTo>
                    <a:lnTo>
                      <a:pt x="5124" y="1386"/>
                    </a:lnTo>
                    <a:lnTo>
                      <a:pt x="5150" y="1281"/>
                    </a:lnTo>
                    <a:lnTo>
                      <a:pt x="5177" y="1150"/>
                    </a:lnTo>
                    <a:lnTo>
                      <a:pt x="5203" y="1020"/>
                    </a:lnTo>
                    <a:lnTo>
                      <a:pt x="5177" y="915"/>
                    </a:lnTo>
                    <a:lnTo>
                      <a:pt x="5150" y="784"/>
                    </a:lnTo>
                    <a:lnTo>
                      <a:pt x="5124" y="654"/>
                    </a:lnTo>
                    <a:lnTo>
                      <a:pt x="5072" y="549"/>
                    </a:lnTo>
                    <a:lnTo>
                      <a:pt x="4994" y="444"/>
                    </a:lnTo>
                    <a:lnTo>
                      <a:pt x="4889" y="366"/>
                    </a:lnTo>
                    <a:lnTo>
                      <a:pt x="4785" y="288"/>
                    </a:lnTo>
                    <a:lnTo>
                      <a:pt x="4654" y="209"/>
                    </a:lnTo>
                    <a:lnTo>
                      <a:pt x="4628" y="209"/>
                    </a:lnTo>
                    <a:lnTo>
                      <a:pt x="4392" y="105"/>
                    </a:lnTo>
                    <a:lnTo>
                      <a:pt x="4157" y="52"/>
                    </a:lnTo>
                    <a:lnTo>
                      <a:pt x="3922" y="0"/>
                    </a:lnTo>
                    <a:close/>
                  </a:path>
                </a:pathLst>
              </a:custGeom>
              <a:solidFill>
                <a:srgbClr val="FF5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
                </a:endParaRPr>
              </a:p>
            </p:txBody>
          </p:sp>
        </p:grpSp>
      </p:grpSp>
      <p:grpSp>
        <p:nvGrpSpPr>
          <p:cNvPr id="13" name="Group 12"/>
          <p:cNvGrpSpPr/>
          <p:nvPr/>
        </p:nvGrpSpPr>
        <p:grpSpPr>
          <a:xfrm>
            <a:off x="811524" y="2153966"/>
            <a:ext cx="7542741" cy="735304"/>
            <a:chOff x="715831" y="2353021"/>
            <a:chExt cx="7542741" cy="735304"/>
          </a:xfrm>
        </p:grpSpPr>
        <p:sp>
          <p:nvSpPr>
            <p:cNvPr id="105" name="Rounded Rectangle 104"/>
            <p:cNvSpPr/>
            <p:nvPr/>
          </p:nvSpPr>
          <p:spPr>
            <a:xfrm>
              <a:off x="1450032" y="2440779"/>
              <a:ext cx="6808540" cy="559789"/>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bg1"/>
                  </a:solidFill>
                  <a:latin typeface="Times New Roman "/>
                  <a:cs typeface="Pattaya" panose="00000500000000000000" pitchFamily="2" charset="-34"/>
                </a:rPr>
                <a:t>Viết hoa tên riêng và chữ cái đầu mỗi câu thơ.</a:t>
              </a:r>
              <a:endParaRPr lang="en-US" sz="2800" dirty="0">
                <a:solidFill>
                  <a:schemeClr val="bg1"/>
                </a:solidFill>
                <a:latin typeface="Times New Roman "/>
                <a:cs typeface="Pattaya" panose="00000500000000000000" pitchFamily="2" charset="-34"/>
              </a:endParaRPr>
            </a:p>
          </p:txBody>
        </p:sp>
        <p:grpSp>
          <p:nvGrpSpPr>
            <p:cNvPr id="137" name="Google Shape;5622;p70"/>
            <p:cNvGrpSpPr/>
            <p:nvPr/>
          </p:nvGrpSpPr>
          <p:grpSpPr>
            <a:xfrm>
              <a:off x="715831" y="2353021"/>
              <a:ext cx="713881" cy="735304"/>
              <a:chOff x="6367037" y="3439833"/>
              <a:chExt cx="439024" cy="399624"/>
            </a:xfrm>
          </p:grpSpPr>
          <p:sp>
            <p:nvSpPr>
              <p:cNvPr id="138" name="Google Shape;5623;p70"/>
              <p:cNvSpPr/>
              <p:nvPr/>
            </p:nvSpPr>
            <p:spPr>
              <a:xfrm>
                <a:off x="6383211" y="3607255"/>
                <a:ext cx="406675" cy="232201"/>
              </a:xfrm>
              <a:custGeom>
                <a:avLst/>
                <a:gdLst/>
                <a:ahLst/>
                <a:cxnLst/>
                <a:rect l="l" t="t" r="r" b="b"/>
                <a:pathLst>
                  <a:path w="15111" h="8628" extrusionOk="0">
                    <a:moveTo>
                      <a:pt x="1" y="1"/>
                    </a:moveTo>
                    <a:lnTo>
                      <a:pt x="1" y="4445"/>
                    </a:lnTo>
                    <a:lnTo>
                      <a:pt x="27" y="4889"/>
                    </a:lnTo>
                    <a:lnTo>
                      <a:pt x="105" y="5334"/>
                    </a:lnTo>
                    <a:lnTo>
                      <a:pt x="262" y="5752"/>
                    </a:lnTo>
                    <a:lnTo>
                      <a:pt x="445" y="6144"/>
                    </a:lnTo>
                    <a:lnTo>
                      <a:pt x="706" y="6484"/>
                    </a:lnTo>
                    <a:lnTo>
                      <a:pt x="994" y="6824"/>
                    </a:lnTo>
                    <a:lnTo>
                      <a:pt x="1334" y="7111"/>
                    </a:lnTo>
                    <a:lnTo>
                      <a:pt x="1517" y="7216"/>
                    </a:lnTo>
                    <a:lnTo>
                      <a:pt x="1726" y="7347"/>
                    </a:lnTo>
                    <a:lnTo>
                      <a:pt x="2327" y="7634"/>
                    </a:lnTo>
                    <a:lnTo>
                      <a:pt x="2981" y="7869"/>
                    </a:lnTo>
                    <a:lnTo>
                      <a:pt x="3660" y="8105"/>
                    </a:lnTo>
                    <a:lnTo>
                      <a:pt x="4392" y="8288"/>
                    </a:lnTo>
                    <a:lnTo>
                      <a:pt x="5150" y="8445"/>
                    </a:lnTo>
                    <a:lnTo>
                      <a:pt x="5909" y="8549"/>
                    </a:lnTo>
                    <a:lnTo>
                      <a:pt x="6719" y="8628"/>
                    </a:lnTo>
                    <a:lnTo>
                      <a:pt x="8392" y="8628"/>
                    </a:lnTo>
                    <a:lnTo>
                      <a:pt x="9176" y="8549"/>
                    </a:lnTo>
                    <a:lnTo>
                      <a:pt x="9960" y="8445"/>
                    </a:lnTo>
                    <a:lnTo>
                      <a:pt x="10719" y="8288"/>
                    </a:lnTo>
                    <a:lnTo>
                      <a:pt x="11451" y="8105"/>
                    </a:lnTo>
                    <a:lnTo>
                      <a:pt x="12130" y="7869"/>
                    </a:lnTo>
                    <a:lnTo>
                      <a:pt x="12784" y="7634"/>
                    </a:lnTo>
                    <a:lnTo>
                      <a:pt x="13385" y="7347"/>
                    </a:lnTo>
                    <a:lnTo>
                      <a:pt x="13568" y="7216"/>
                    </a:lnTo>
                    <a:lnTo>
                      <a:pt x="13751" y="7111"/>
                    </a:lnTo>
                    <a:lnTo>
                      <a:pt x="14091" y="6824"/>
                    </a:lnTo>
                    <a:lnTo>
                      <a:pt x="14404" y="6484"/>
                    </a:lnTo>
                    <a:lnTo>
                      <a:pt x="14640" y="6144"/>
                    </a:lnTo>
                    <a:lnTo>
                      <a:pt x="14849" y="5752"/>
                    </a:lnTo>
                    <a:lnTo>
                      <a:pt x="15006" y="5334"/>
                    </a:lnTo>
                    <a:lnTo>
                      <a:pt x="15084" y="4889"/>
                    </a:lnTo>
                    <a:lnTo>
                      <a:pt x="15110" y="4445"/>
                    </a:lnTo>
                    <a:lnTo>
                      <a:pt x="151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
                </a:endParaRPr>
              </a:p>
            </p:txBody>
          </p:sp>
          <p:sp>
            <p:nvSpPr>
              <p:cNvPr id="139" name="Google Shape;5624;p70"/>
              <p:cNvSpPr/>
              <p:nvPr/>
            </p:nvSpPr>
            <p:spPr>
              <a:xfrm>
                <a:off x="6367037" y="3439833"/>
                <a:ext cx="439024" cy="251174"/>
              </a:xfrm>
              <a:custGeom>
                <a:avLst/>
                <a:gdLst/>
                <a:ahLst/>
                <a:cxnLst/>
                <a:rect l="l" t="t" r="r" b="b"/>
                <a:pathLst>
                  <a:path w="16313" h="9333" extrusionOk="0">
                    <a:moveTo>
                      <a:pt x="6640" y="0"/>
                    </a:moveTo>
                    <a:lnTo>
                      <a:pt x="6405" y="53"/>
                    </a:lnTo>
                    <a:lnTo>
                      <a:pt x="6170" y="131"/>
                    </a:lnTo>
                    <a:lnTo>
                      <a:pt x="5961" y="262"/>
                    </a:lnTo>
                    <a:lnTo>
                      <a:pt x="5751" y="419"/>
                    </a:lnTo>
                    <a:lnTo>
                      <a:pt x="5647" y="549"/>
                    </a:lnTo>
                    <a:lnTo>
                      <a:pt x="5542" y="628"/>
                    </a:lnTo>
                    <a:lnTo>
                      <a:pt x="5464" y="680"/>
                    </a:lnTo>
                    <a:lnTo>
                      <a:pt x="5359" y="732"/>
                    </a:lnTo>
                    <a:lnTo>
                      <a:pt x="5255" y="758"/>
                    </a:lnTo>
                    <a:lnTo>
                      <a:pt x="5150" y="785"/>
                    </a:lnTo>
                    <a:lnTo>
                      <a:pt x="5046" y="785"/>
                    </a:lnTo>
                    <a:lnTo>
                      <a:pt x="4915" y="758"/>
                    </a:lnTo>
                    <a:lnTo>
                      <a:pt x="4810" y="732"/>
                    </a:lnTo>
                    <a:lnTo>
                      <a:pt x="4680" y="680"/>
                    </a:lnTo>
                    <a:lnTo>
                      <a:pt x="4444" y="602"/>
                    </a:lnTo>
                    <a:lnTo>
                      <a:pt x="4183" y="576"/>
                    </a:lnTo>
                    <a:lnTo>
                      <a:pt x="3922" y="576"/>
                    </a:lnTo>
                    <a:lnTo>
                      <a:pt x="3686" y="654"/>
                    </a:lnTo>
                    <a:lnTo>
                      <a:pt x="3451" y="758"/>
                    </a:lnTo>
                    <a:lnTo>
                      <a:pt x="3242" y="889"/>
                    </a:lnTo>
                    <a:lnTo>
                      <a:pt x="3059" y="1072"/>
                    </a:lnTo>
                    <a:lnTo>
                      <a:pt x="2902" y="1281"/>
                    </a:lnTo>
                    <a:lnTo>
                      <a:pt x="2824" y="1412"/>
                    </a:lnTo>
                    <a:lnTo>
                      <a:pt x="2693" y="1569"/>
                    </a:lnTo>
                    <a:lnTo>
                      <a:pt x="2536" y="1700"/>
                    </a:lnTo>
                    <a:lnTo>
                      <a:pt x="2327" y="1778"/>
                    </a:lnTo>
                    <a:lnTo>
                      <a:pt x="2118" y="1778"/>
                    </a:lnTo>
                    <a:lnTo>
                      <a:pt x="1830" y="1804"/>
                    </a:lnTo>
                    <a:lnTo>
                      <a:pt x="1569" y="1856"/>
                    </a:lnTo>
                    <a:lnTo>
                      <a:pt x="1307" y="1961"/>
                    </a:lnTo>
                    <a:lnTo>
                      <a:pt x="1098" y="2118"/>
                    </a:lnTo>
                    <a:lnTo>
                      <a:pt x="915" y="2327"/>
                    </a:lnTo>
                    <a:lnTo>
                      <a:pt x="759" y="2562"/>
                    </a:lnTo>
                    <a:lnTo>
                      <a:pt x="654" y="2824"/>
                    </a:lnTo>
                    <a:lnTo>
                      <a:pt x="602" y="3085"/>
                    </a:lnTo>
                    <a:lnTo>
                      <a:pt x="549" y="3529"/>
                    </a:lnTo>
                    <a:lnTo>
                      <a:pt x="419" y="3634"/>
                    </a:lnTo>
                    <a:lnTo>
                      <a:pt x="314" y="3765"/>
                    </a:lnTo>
                    <a:lnTo>
                      <a:pt x="210" y="3895"/>
                    </a:lnTo>
                    <a:lnTo>
                      <a:pt x="131" y="4052"/>
                    </a:lnTo>
                    <a:lnTo>
                      <a:pt x="79" y="4183"/>
                    </a:lnTo>
                    <a:lnTo>
                      <a:pt x="27" y="4340"/>
                    </a:lnTo>
                    <a:lnTo>
                      <a:pt x="0" y="4497"/>
                    </a:lnTo>
                    <a:lnTo>
                      <a:pt x="0" y="4654"/>
                    </a:lnTo>
                    <a:lnTo>
                      <a:pt x="0" y="4810"/>
                    </a:lnTo>
                    <a:lnTo>
                      <a:pt x="27" y="4967"/>
                    </a:lnTo>
                    <a:lnTo>
                      <a:pt x="79" y="5124"/>
                    </a:lnTo>
                    <a:lnTo>
                      <a:pt x="131" y="5281"/>
                    </a:lnTo>
                    <a:lnTo>
                      <a:pt x="210" y="5438"/>
                    </a:lnTo>
                    <a:lnTo>
                      <a:pt x="314" y="5568"/>
                    </a:lnTo>
                    <a:lnTo>
                      <a:pt x="419" y="5699"/>
                    </a:lnTo>
                    <a:lnTo>
                      <a:pt x="549" y="5804"/>
                    </a:lnTo>
                    <a:lnTo>
                      <a:pt x="602" y="6222"/>
                    </a:lnTo>
                    <a:lnTo>
                      <a:pt x="654" y="6510"/>
                    </a:lnTo>
                    <a:lnTo>
                      <a:pt x="759" y="6771"/>
                    </a:lnTo>
                    <a:lnTo>
                      <a:pt x="915" y="7006"/>
                    </a:lnTo>
                    <a:lnTo>
                      <a:pt x="1098" y="7189"/>
                    </a:lnTo>
                    <a:lnTo>
                      <a:pt x="1307" y="7346"/>
                    </a:lnTo>
                    <a:lnTo>
                      <a:pt x="1569" y="7477"/>
                    </a:lnTo>
                    <a:lnTo>
                      <a:pt x="1830" y="7529"/>
                    </a:lnTo>
                    <a:lnTo>
                      <a:pt x="2118" y="7555"/>
                    </a:lnTo>
                    <a:lnTo>
                      <a:pt x="2327" y="7555"/>
                    </a:lnTo>
                    <a:lnTo>
                      <a:pt x="2536" y="7634"/>
                    </a:lnTo>
                    <a:lnTo>
                      <a:pt x="2693" y="7738"/>
                    </a:lnTo>
                    <a:lnTo>
                      <a:pt x="2824" y="7921"/>
                    </a:lnTo>
                    <a:lnTo>
                      <a:pt x="2902" y="8052"/>
                    </a:lnTo>
                    <a:lnTo>
                      <a:pt x="3059" y="8261"/>
                    </a:lnTo>
                    <a:lnTo>
                      <a:pt x="3242" y="8444"/>
                    </a:lnTo>
                    <a:lnTo>
                      <a:pt x="3451" y="8575"/>
                    </a:lnTo>
                    <a:lnTo>
                      <a:pt x="3686" y="8679"/>
                    </a:lnTo>
                    <a:lnTo>
                      <a:pt x="3922" y="8732"/>
                    </a:lnTo>
                    <a:lnTo>
                      <a:pt x="4183" y="8758"/>
                    </a:lnTo>
                    <a:lnTo>
                      <a:pt x="4444" y="8732"/>
                    </a:lnTo>
                    <a:lnTo>
                      <a:pt x="4680" y="8653"/>
                    </a:lnTo>
                    <a:lnTo>
                      <a:pt x="4810" y="8601"/>
                    </a:lnTo>
                    <a:lnTo>
                      <a:pt x="4915" y="8575"/>
                    </a:lnTo>
                    <a:lnTo>
                      <a:pt x="5046" y="8549"/>
                    </a:lnTo>
                    <a:lnTo>
                      <a:pt x="5150" y="8549"/>
                    </a:lnTo>
                    <a:lnTo>
                      <a:pt x="5255" y="8575"/>
                    </a:lnTo>
                    <a:lnTo>
                      <a:pt x="5359" y="8601"/>
                    </a:lnTo>
                    <a:lnTo>
                      <a:pt x="5464" y="8653"/>
                    </a:lnTo>
                    <a:lnTo>
                      <a:pt x="5542" y="8705"/>
                    </a:lnTo>
                    <a:lnTo>
                      <a:pt x="5647" y="8784"/>
                    </a:lnTo>
                    <a:lnTo>
                      <a:pt x="5751" y="8915"/>
                    </a:lnTo>
                    <a:lnTo>
                      <a:pt x="5961" y="9071"/>
                    </a:lnTo>
                    <a:lnTo>
                      <a:pt x="6170" y="9176"/>
                    </a:lnTo>
                    <a:lnTo>
                      <a:pt x="6405" y="9281"/>
                    </a:lnTo>
                    <a:lnTo>
                      <a:pt x="6640" y="9307"/>
                    </a:lnTo>
                    <a:lnTo>
                      <a:pt x="6876" y="9333"/>
                    </a:lnTo>
                    <a:lnTo>
                      <a:pt x="7137" y="9281"/>
                    </a:lnTo>
                    <a:lnTo>
                      <a:pt x="7372" y="9202"/>
                    </a:lnTo>
                    <a:lnTo>
                      <a:pt x="7581" y="9071"/>
                    </a:lnTo>
                    <a:lnTo>
                      <a:pt x="7738" y="8993"/>
                    </a:lnTo>
                    <a:lnTo>
                      <a:pt x="7817" y="8941"/>
                    </a:lnTo>
                    <a:lnTo>
                      <a:pt x="7947" y="8888"/>
                    </a:lnTo>
                    <a:lnTo>
                      <a:pt x="8052" y="8862"/>
                    </a:lnTo>
                    <a:lnTo>
                      <a:pt x="8261" y="8862"/>
                    </a:lnTo>
                    <a:lnTo>
                      <a:pt x="8366" y="8888"/>
                    </a:lnTo>
                    <a:lnTo>
                      <a:pt x="8470" y="8941"/>
                    </a:lnTo>
                    <a:lnTo>
                      <a:pt x="8575" y="8993"/>
                    </a:lnTo>
                    <a:lnTo>
                      <a:pt x="8732" y="9071"/>
                    </a:lnTo>
                    <a:lnTo>
                      <a:pt x="8941" y="9202"/>
                    </a:lnTo>
                    <a:lnTo>
                      <a:pt x="9176" y="9281"/>
                    </a:lnTo>
                    <a:lnTo>
                      <a:pt x="9411" y="9333"/>
                    </a:lnTo>
                    <a:lnTo>
                      <a:pt x="9673" y="9307"/>
                    </a:lnTo>
                    <a:lnTo>
                      <a:pt x="9908" y="9281"/>
                    </a:lnTo>
                    <a:lnTo>
                      <a:pt x="10143" y="9176"/>
                    </a:lnTo>
                    <a:lnTo>
                      <a:pt x="10352" y="9071"/>
                    </a:lnTo>
                    <a:lnTo>
                      <a:pt x="10535" y="8915"/>
                    </a:lnTo>
                    <a:lnTo>
                      <a:pt x="10666" y="8784"/>
                    </a:lnTo>
                    <a:lnTo>
                      <a:pt x="10744" y="8705"/>
                    </a:lnTo>
                    <a:lnTo>
                      <a:pt x="10849" y="8653"/>
                    </a:lnTo>
                    <a:lnTo>
                      <a:pt x="10954" y="8601"/>
                    </a:lnTo>
                    <a:lnTo>
                      <a:pt x="11058" y="8575"/>
                    </a:lnTo>
                    <a:lnTo>
                      <a:pt x="11163" y="8549"/>
                    </a:lnTo>
                    <a:lnTo>
                      <a:pt x="11267" y="8549"/>
                    </a:lnTo>
                    <a:lnTo>
                      <a:pt x="11398" y="8575"/>
                    </a:lnTo>
                    <a:lnTo>
                      <a:pt x="11503" y="8601"/>
                    </a:lnTo>
                    <a:lnTo>
                      <a:pt x="11633" y="8653"/>
                    </a:lnTo>
                    <a:lnTo>
                      <a:pt x="11869" y="8732"/>
                    </a:lnTo>
                    <a:lnTo>
                      <a:pt x="12130" y="8758"/>
                    </a:lnTo>
                    <a:lnTo>
                      <a:pt x="12365" y="8732"/>
                    </a:lnTo>
                    <a:lnTo>
                      <a:pt x="12627" y="8679"/>
                    </a:lnTo>
                    <a:lnTo>
                      <a:pt x="12836" y="8575"/>
                    </a:lnTo>
                    <a:lnTo>
                      <a:pt x="13045" y="8444"/>
                    </a:lnTo>
                    <a:lnTo>
                      <a:pt x="13228" y="8261"/>
                    </a:lnTo>
                    <a:lnTo>
                      <a:pt x="13385" y="8052"/>
                    </a:lnTo>
                    <a:lnTo>
                      <a:pt x="13489" y="7921"/>
                    </a:lnTo>
                    <a:lnTo>
                      <a:pt x="13620" y="7738"/>
                    </a:lnTo>
                    <a:lnTo>
                      <a:pt x="13777" y="7634"/>
                    </a:lnTo>
                    <a:lnTo>
                      <a:pt x="13986" y="7555"/>
                    </a:lnTo>
                    <a:lnTo>
                      <a:pt x="14195" y="7555"/>
                    </a:lnTo>
                    <a:lnTo>
                      <a:pt x="14483" y="7529"/>
                    </a:lnTo>
                    <a:lnTo>
                      <a:pt x="14744" y="7477"/>
                    </a:lnTo>
                    <a:lnTo>
                      <a:pt x="15005" y="7346"/>
                    </a:lnTo>
                    <a:lnTo>
                      <a:pt x="15215" y="7189"/>
                    </a:lnTo>
                    <a:lnTo>
                      <a:pt x="15398" y="7006"/>
                    </a:lnTo>
                    <a:lnTo>
                      <a:pt x="15554" y="6771"/>
                    </a:lnTo>
                    <a:lnTo>
                      <a:pt x="15659" y="6510"/>
                    </a:lnTo>
                    <a:lnTo>
                      <a:pt x="15711" y="6222"/>
                    </a:lnTo>
                    <a:lnTo>
                      <a:pt x="15764" y="5804"/>
                    </a:lnTo>
                    <a:lnTo>
                      <a:pt x="15894" y="5699"/>
                    </a:lnTo>
                    <a:lnTo>
                      <a:pt x="15999" y="5568"/>
                    </a:lnTo>
                    <a:lnTo>
                      <a:pt x="16103" y="5438"/>
                    </a:lnTo>
                    <a:lnTo>
                      <a:pt x="16182" y="5281"/>
                    </a:lnTo>
                    <a:lnTo>
                      <a:pt x="16234" y="5124"/>
                    </a:lnTo>
                    <a:lnTo>
                      <a:pt x="16260" y="4967"/>
                    </a:lnTo>
                    <a:lnTo>
                      <a:pt x="16286" y="4810"/>
                    </a:lnTo>
                    <a:lnTo>
                      <a:pt x="16313" y="4654"/>
                    </a:lnTo>
                    <a:lnTo>
                      <a:pt x="16286" y="4497"/>
                    </a:lnTo>
                    <a:lnTo>
                      <a:pt x="16260" y="4340"/>
                    </a:lnTo>
                    <a:lnTo>
                      <a:pt x="16234" y="4183"/>
                    </a:lnTo>
                    <a:lnTo>
                      <a:pt x="16182" y="4052"/>
                    </a:lnTo>
                    <a:lnTo>
                      <a:pt x="16103" y="3895"/>
                    </a:lnTo>
                    <a:lnTo>
                      <a:pt x="15999" y="3765"/>
                    </a:lnTo>
                    <a:lnTo>
                      <a:pt x="15894" y="3634"/>
                    </a:lnTo>
                    <a:lnTo>
                      <a:pt x="15764" y="3529"/>
                    </a:lnTo>
                    <a:lnTo>
                      <a:pt x="15711" y="3085"/>
                    </a:lnTo>
                    <a:lnTo>
                      <a:pt x="15659" y="2824"/>
                    </a:lnTo>
                    <a:lnTo>
                      <a:pt x="15554" y="2562"/>
                    </a:lnTo>
                    <a:lnTo>
                      <a:pt x="15398" y="2327"/>
                    </a:lnTo>
                    <a:lnTo>
                      <a:pt x="15215" y="2118"/>
                    </a:lnTo>
                    <a:lnTo>
                      <a:pt x="15005" y="1961"/>
                    </a:lnTo>
                    <a:lnTo>
                      <a:pt x="14744" y="1856"/>
                    </a:lnTo>
                    <a:lnTo>
                      <a:pt x="14483" y="1804"/>
                    </a:lnTo>
                    <a:lnTo>
                      <a:pt x="14195" y="1778"/>
                    </a:lnTo>
                    <a:lnTo>
                      <a:pt x="13986" y="1778"/>
                    </a:lnTo>
                    <a:lnTo>
                      <a:pt x="13777" y="1700"/>
                    </a:lnTo>
                    <a:lnTo>
                      <a:pt x="13620" y="1569"/>
                    </a:lnTo>
                    <a:lnTo>
                      <a:pt x="13489" y="1412"/>
                    </a:lnTo>
                    <a:lnTo>
                      <a:pt x="13385" y="1281"/>
                    </a:lnTo>
                    <a:lnTo>
                      <a:pt x="13228" y="1072"/>
                    </a:lnTo>
                    <a:lnTo>
                      <a:pt x="13045" y="889"/>
                    </a:lnTo>
                    <a:lnTo>
                      <a:pt x="12836" y="758"/>
                    </a:lnTo>
                    <a:lnTo>
                      <a:pt x="12627" y="654"/>
                    </a:lnTo>
                    <a:lnTo>
                      <a:pt x="12365" y="576"/>
                    </a:lnTo>
                    <a:lnTo>
                      <a:pt x="12130" y="576"/>
                    </a:lnTo>
                    <a:lnTo>
                      <a:pt x="11869" y="602"/>
                    </a:lnTo>
                    <a:lnTo>
                      <a:pt x="11633" y="680"/>
                    </a:lnTo>
                    <a:lnTo>
                      <a:pt x="11503" y="732"/>
                    </a:lnTo>
                    <a:lnTo>
                      <a:pt x="11398" y="758"/>
                    </a:lnTo>
                    <a:lnTo>
                      <a:pt x="11267" y="785"/>
                    </a:lnTo>
                    <a:lnTo>
                      <a:pt x="11163" y="785"/>
                    </a:lnTo>
                    <a:lnTo>
                      <a:pt x="11058" y="758"/>
                    </a:lnTo>
                    <a:lnTo>
                      <a:pt x="10954" y="732"/>
                    </a:lnTo>
                    <a:lnTo>
                      <a:pt x="10849" y="680"/>
                    </a:lnTo>
                    <a:lnTo>
                      <a:pt x="10744" y="628"/>
                    </a:lnTo>
                    <a:lnTo>
                      <a:pt x="10666" y="549"/>
                    </a:lnTo>
                    <a:lnTo>
                      <a:pt x="10535" y="419"/>
                    </a:lnTo>
                    <a:lnTo>
                      <a:pt x="10352" y="262"/>
                    </a:lnTo>
                    <a:lnTo>
                      <a:pt x="10143" y="131"/>
                    </a:lnTo>
                    <a:lnTo>
                      <a:pt x="9908" y="53"/>
                    </a:lnTo>
                    <a:lnTo>
                      <a:pt x="9673" y="0"/>
                    </a:lnTo>
                    <a:lnTo>
                      <a:pt x="9411" y="0"/>
                    </a:lnTo>
                    <a:lnTo>
                      <a:pt x="9176" y="53"/>
                    </a:lnTo>
                    <a:lnTo>
                      <a:pt x="8941" y="131"/>
                    </a:lnTo>
                    <a:lnTo>
                      <a:pt x="8732" y="236"/>
                    </a:lnTo>
                    <a:lnTo>
                      <a:pt x="8575" y="340"/>
                    </a:lnTo>
                    <a:lnTo>
                      <a:pt x="8470" y="393"/>
                    </a:lnTo>
                    <a:lnTo>
                      <a:pt x="8366" y="445"/>
                    </a:lnTo>
                    <a:lnTo>
                      <a:pt x="8261" y="471"/>
                    </a:lnTo>
                    <a:lnTo>
                      <a:pt x="8052" y="471"/>
                    </a:lnTo>
                    <a:lnTo>
                      <a:pt x="7947" y="445"/>
                    </a:lnTo>
                    <a:lnTo>
                      <a:pt x="7817" y="393"/>
                    </a:lnTo>
                    <a:lnTo>
                      <a:pt x="7738" y="340"/>
                    </a:lnTo>
                    <a:lnTo>
                      <a:pt x="7581" y="236"/>
                    </a:lnTo>
                    <a:lnTo>
                      <a:pt x="7372" y="131"/>
                    </a:lnTo>
                    <a:lnTo>
                      <a:pt x="7137" y="53"/>
                    </a:lnTo>
                    <a:lnTo>
                      <a:pt x="6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
                </a:endParaRPr>
              </a:p>
            </p:txBody>
          </p:sp>
          <p:sp>
            <p:nvSpPr>
              <p:cNvPr id="140" name="Google Shape;5625;p70"/>
              <p:cNvSpPr/>
              <p:nvPr/>
            </p:nvSpPr>
            <p:spPr>
              <a:xfrm>
                <a:off x="6507036" y="3500332"/>
                <a:ext cx="159026" cy="95001"/>
              </a:xfrm>
              <a:custGeom>
                <a:avLst/>
                <a:gdLst/>
                <a:ahLst/>
                <a:cxnLst/>
                <a:rect l="l" t="t" r="r" b="b"/>
                <a:pathLst>
                  <a:path w="5909" h="3530" extrusionOk="0">
                    <a:moveTo>
                      <a:pt x="2954" y="1"/>
                    </a:moveTo>
                    <a:lnTo>
                      <a:pt x="2484" y="27"/>
                    </a:lnTo>
                    <a:lnTo>
                      <a:pt x="2013" y="105"/>
                    </a:lnTo>
                    <a:lnTo>
                      <a:pt x="1595" y="210"/>
                    </a:lnTo>
                    <a:lnTo>
                      <a:pt x="1203" y="367"/>
                    </a:lnTo>
                    <a:lnTo>
                      <a:pt x="837" y="576"/>
                    </a:lnTo>
                    <a:lnTo>
                      <a:pt x="497" y="811"/>
                    </a:lnTo>
                    <a:lnTo>
                      <a:pt x="236" y="1072"/>
                    </a:lnTo>
                    <a:lnTo>
                      <a:pt x="1" y="1386"/>
                    </a:lnTo>
                    <a:lnTo>
                      <a:pt x="1" y="2615"/>
                    </a:lnTo>
                    <a:lnTo>
                      <a:pt x="2954" y="3530"/>
                    </a:lnTo>
                    <a:lnTo>
                      <a:pt x="5908" y="2536"/>
                    </a:lnTo>
                    <a:lnTo>
                      <a:pt x="5908" y="1386"/>
                    </a:lnTo>
                    <a:lnTo>
                      <a:pt x="5673" y="1072"/>
                    </a:lnTo>
                    <a:lnTo>
                      <a:pt x="5386" y="811"/>
                    </a:lnTo>
                    <a:lnTo>
                      <a:pt x="5072" y="576"/>
                    </a:lnTo>
                    <a:lnTo>
                      <a:pt x="4706" y="367"/>
                    </a:lnTo>
                    <a:lnTo>
                      <a:pt x="4314" y="210"/>
                    </a:lnTo>
                    <a:lnTo>
                      <a:pt x="3869" y="105"/>
                    </a:lnTo>
                    <a:lnTo>
                      <a:pt x="3425" y="27"/>
                    </a:lnTo>
                    <a:lnTo>
                      <a:pt x="2954" y="1"/>
                    </a:lnTo>
                    <a:close/>
                  </a:path>
                </a:pathLst>
              </a:custGeom>
              <a:solidFill>
                <a:srgbClr val="87C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
                </a:endParaRPr>
              </a:p>
            </p:txBody>
          </p:sp>
          <p:sp>
            <p:nvSpPr>
              <p:cNvPr id="141" name="Google Shape;5626;p70"/>
              <p:cNvSpPr/>
              <p:nvPr/>
            </p:nvSpPr>
            <p:spPr>
              <a:xfrm>
                <a:off x="6465537" y="3537633"/>
                <a:ext cx="121026" cy="68950"/>
              </a:xfrm>
              <a:custGeom>
                <a:avLst/>
                <a:gdLst/>
                <a:ahLst/>
                <a:cxnLst/>
                <a:rect l="l" t="t" r="r" b="b"/>
                <a:pathLst>
                  <a:path w="4497" h="2562" extrusionOk="0">
                    <a:moveTo>
                      <a:pt x="1255" y="0"/>
                    </a:moveTo>
                    <a:lnTo>
                      <a:pt x="1020" y="52"/>
                    </a:lnTo>
                    <a:lnTo>
                      <a:pt x="784" y="105"/>
                    </a:lnTo>
                    <a:lnTo>
                      <a:pt x="575" y="209"/>
                    </a:lnTo>
                    <a:lnTo>
                      <a:pt x="549" y="209"/>
                    </a:lnTo>
                    <a:lnTo>
                      <a:pt x="418" y="288"/>
                    </a:lnTo>
                    <a:lnTo>
                      <a:pt x="314" y="366"/>
                    </a:lnTo>
                    <a:lnTo>
                      <a:pt x="209" y="444"/>
                    </a:lnTo>
                    <a:lnTo>
                      <a:pt x="131" y="549"/>
                    </a:lnTo>
                    <a:lnTo>
                      <a:pt x="79" y="654"/>
                    </a:lnTo>
                    <a:lnTo>
                      <a:pt x="26" y="784"/>
                    </a:lnTo>
                    <a:lnTo>
                      <a:pt x="0" y="915"/>
                    </a:lnTo>
                    <a:lnTo>
                      <a:pt x="0" y="1020"/>
                    </a:lnTo>
                    <a:lnTo>
                      <a:pt x="0" y="1150"/>
                    </a:lnTo>
                    <a:lnTo>
                      <a:pt x="26" y="1281"/>
                    </a:lnTo>
                    <a:lnTo>
                      <a:pt x="79" y="1386"/>
                    </a:lnTo>
                    <a:lnTo>
                      <a:pt x="131" y="1516"/>
                    </a:lnTo>
                    <a:lnTo>
                      <a:pt x="209" y="1621"/>
                    </a:lnTo>
                    <a:lnTo>
                      <a:pt x="314" y="1699"/>
                    </a:lnTo>
                    <a:lnTo>
                      <a:pt x="418" y="1778"/>
                    </a:lnTo>
                    <a:lnTo>
                      <a:pt x="549" y="1856"/>
                    </a:lnTo>
                    <a:lnTo>
                      <a:pt x="915" y="2013"/>
                    </a:lnTo>
                    <a:lnTo>
                      <a:pt x="1281" y="2117"/>
                    </a:lnTo>
                    <a:lnTo>
                      <a:pt x="1673" y="2248"/>
                    </a:lnTo>
                    <a:lnTo>
                      <a:pt x="2065" y="2327"/>
                    </a:lnTo>
                    <a:lnTo>
                      <a:pt x="2484" y="2405"/>
                    </a:lnTo>
                    <a:lnTo>
                      <a:pt x="2902" y="2483"/>
                    </a:lnTo>
                    <a:lnTo>
                      <a:pt x="3346" y="2536"/>
                    </a:lnTo>
                    <a:lnTo>
                      <a:pt x="3791" y="2562"/>
                    </a:lnTo>
                    <a:lnTo>
                      <a:pt x="4496" y="1595"/>
                    </a:lnTo>
                    <a:lnTo>
                      <a:pt x="4235" y="1307"/>
                    </a:lnTo>
                    <a:lnTo>
                      <a:pt x="3974" y="1072"/>
                    </a:lnTo>
                    <a:lnTo>
                      <a:pt x="3686" y="837"/>
                    </a:lnTo>
                    <a:lnTo>
                      <a:pt x="3425" y="654"/>
                    </a:lnTo>
                    <a:lnTo>
                      <a:pt x="3163" y="497"/>
                    </a:lnTo>
                    <a:lnTo>
                      <a:pt x="2928" y="366"/>
                    </a:lnTo>
                    <a:lnTo>
                      <a:pt x="2457" y="157"/>
                    </a:lnTo>
                    <a:lnTo>
                      <a:pt x="2222" y="78"/>
                    </a:lnTo>
                    <a:lnTo>
                      <a:pt x="1987" y="26"/>
                    </a:lnTo>
                    <a:lnTo>
                      <a:pt x="1752" y="0"/>
                    </a:lnTo>
                    <a:close/>
                  </a:path>
                </a:pathLst>
              </a:custGeom>
              <a:solidFill>
                <a:srgbClr val="FAB6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
                </a:endParaRPr>
              </a:p>
            </p:txBody>
          </p:sp>
          <p:sp>
            <p:nvSpPr>
              <p:cNvPr id="142" name="Google Shape;5627;p70"/>
              <p:cNvSpPr/>
              <p:nvPr/>
            </p:nvSpPr>
            <p:spPr>
              <a:xfrm>
                <a:off x="6567535" y="3537633"/>
                <a:ext cx="140026" cy="69650"/>
              </a:xfrm>
              <a:custGeom>
                <a:avLst/>
                <a:gdLst/>
                <a:ahLst/>
                <a:cxnLst/>
                <a:rect l="l" t="t" r="r" b="b"/>
                <a:pathLst>
                  <a:path w="5203" h="2588" extrusionOk="0">
                    <a:moveTo>
                      <a:pt x="3425" y="0"/>
                    </a:moveTo>
                    <a:lnTo>
                      <a:pt x="3190" y="26"/>
                    </a:lnTo>
                    <a:lnTo>
                      <a:pt x="2955" y="78"/>
                    </a:lnTo>
                    <a:lnTo>
                      <a:pt x="2719" y="157"/>
                    </a:lnTo>
                    <a:lnTo>
                      <a:pt x="2406" y="288"/>
                    </a:lnTo>
                    <a:lnTo>
                      <a:pt x="2092" y="471"/>
                    </a:lnTo>
                    <a:lnTo>
                      <a:pt x="1726" y="680"/>
                    </a:lnTo>
                    <a:lnTo>
                      <a:pt x="1386" y="941"/>
                    </a:lnTo>
                    <a:lnTo>
                      <a:pt x="1020" y="1255"/>
                    </a:lnTo>
                    <a:lnTo>
                      <a:pt x="680" y="1621"/>
                    </a:lnTo>
                    <a:lnTo>
                      <a:pt x="340" y="2065"/>
                    </a:lnTo>
                    <a:lnTo>
                      <a:pt x="1" y="2562"/>
                    </a:lnTo>
                    <a:lnTo>
                      <a:pt x="706" y="2588"/>
                    </a:lnTo>
                    <a:lnTo>
                      <a:pt x="1255" y="2562"/>
                    </a:lnTo>
                    <a:lnTo>
                      <a:pt x="1778" y="2536"/>
                    </a:lnTo>
                    <a:lnTo>
                      <a:pt x="2301" y="2483"/>
                    </a:lnTo>
                    <a:lnTo>
                      <a:pt x="2824" y="2405"/>
                    </a:lnTo>
                    <a:lnTo>
                      <a:pt x="3294" y="2300"/>
                    </a:lnTo>
                    <a:lnTo>
                      <a:pt x="3765" y="2170"/>
                    </a:lnTo>
                    <a:lnTo>
                      <a:pt x="4209" y="2039"/>
                    </a:lnTo>
                    <a:lnTo>
                      <a:pt x="4628" y="1856"/>
                    </a:lnTo>
                    <a:lnTo>
                      <a:pt x="4654" y="1856"/>
                    </a:lnTo>
                    <a:lnTo>
                      <a:pt x="4785" y="1778"/>
                    </a:lnTo>
                    <a:lnTo>
                      <a:pt x="4889" y="1699"/>
                    </a:lnTo>
                    <a:lnTo>
                      <a:pt x="4994" y="1621"/>
                    </a:lnTo>
                    <a:lnTo>
                      <a:pt x="5072" y="1516"/>
                    </a:lnTo>
                    <a:lnTo>
                      <a:pt x="5124" y="1386"/>
                    </a:lnTo>
                    <a:lnTo>
                      <a:pt x="5150" y="1281"/>
                    </a:lnTo>
                    <a:lnTo>
                      <a:pt x="5177" y="1150"/>
                    </a:lnTo>
                    <a:lnTo>
                      <a:pt x="5203" y="1020"/>
                    </a:lnTo>
                    <a:lnTo>
                      <a:pt x="5177" y="915"/>
                    </a:lnTo>
                    <a:lnTo>
                      <a:pt x="5150" y="784"/>
                    </a:lnTo>
                    <a:lnTo>
                      <a:pt x="5124" y="654"/>
                    </a:lnTo>
                    <a:lnTo>
                      <a:pt x="5072" y="549"/>
                    </a:lnTo>
                    <a:lnTo>
                      <a:pt x="4994" y="444"/>
                    </a:lnTo>
                    <a:lnTo>
                      <a:pt x="4889" y="366"/>
                    </a:lnTo>
                    <a:lnTo>
                      <a:pt x="4785" y="288"/>
                    </a:lnTo>
                    <a:lnTo>
                      <a:pt x="4654" y="209"/>
                    </a:lnTo>
                    <a:lnTo>
                      <a:pt x="4628" y="209"/>
                    </a:lnTo>
                    <a:lnTo>
                      <a:pt x="4392" y="105"/>
                    </a:lnTo>
                    <a:lnTo>
                      <a:pt x="4157" y="52"/>
                    </a:lnTo>
                    <a:lnTo>
                      <a:pt x="3922" y="0"/>
                    </a:lnTo>
                    <a:close/>
                  </a:path>
                </a:pathLst>
              </a:custGeom>
              <a:solidFill>
                <a:srgbClr val="FF5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
                </a:endParaRPr>
              </a:p>
            </p:txBody>
          </p:sp>
        </p:grpSp>
      </p:grpSp>
      <p:grpSp>
        <p:nvGrpSpPr>
          <p:cNvPr id="14" name="Group 13"/>
          <p:cNvGrpSpPr/>
          <p:nvPr/>
        </p:nvGrpSpPr>
        <p:grpSpPr>
          <a:xfrm>
            <a:off x="785222" y="3010216"/>
            <a:ext cx="7569043" cy="735304"/>
            <a:chOff x="689529" y="3209271"/>
            <a:chExt cx="7569043" cy="735304"/>
          </a:xfrm>
        </p:grpSpPr>
        <p:sp>
          <p:nvSpPr>
            <p:cNvPr id="108" name="Rounded Rectangle 107"/>
            <p:cNvSpPr/>
            <p:nvPr/>
          </p:nvSpPr>
          <p:spPr>
            <a:xfrm>
              <a:off x="1431315" y="3211720"/>
              <a:ext cx="6827257"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bg1"/>
                  </a:solidFill>
                  <a:latin typeface="Times New Roman "/>
                  <a:cs typeface="Pattaya" panose="00000500000000000000" pitchFamily="2" charset="-34"/>
                </a:rPr>
                <a:t>Ghi dấu thanh đúng vị trí.</a:t>
              </a:r>
              <a:endParaRPr lang="en-US" sz="2800" dirty="0">
                <a:solidFill>
                  <a:schemeClr val="bg1"/>
                </a:solidFill>
                <a:latin typeface="Times New Roman "/>
                <a:cs typeface="Pattaya" panose="00000500000000000000" pitchFamily="2" charset="-34"/>
              </a:endParaRPr>
            </a:p>
          </p:txBody>
        </p:sp>
        <p:grpSp>
          <p:nvGrpSpPr>
            <p:cNvPr id="143" name="Google Shape;5622;p70"/>
            <p:cNvGrpSpPr/>
            <p:nvPr/>
          </p:nvGrpSpPr>
          <p:grpSpPr>
            <a:xfrm>
              <a:off x="689529" y="3209271"/>
              <a:ext cx="713881" cy="735304"/>
              <a:chOff x="6367037" y="3439833"/>
              <a:chExt cx="439024" cy="399624"/>
            </a:xfrm>
          </p:grpSpPr>
          <p:sp>
            <p:nvSpPr>
              <p:cNvPr id="144" name="Google Shape;5623;p70"/>
              <p:cNvSpPr/>
              <p:nvPr/>
            </p:nvSpPr>
            <p:spPr>
              <a:xfrm>
                <a:off x="6383211" y="3607255"/>
                <a:ext cx="406675" cy="232201"/>
              </a:xfrm>
              <a:custGeom>
                <a:avLst/>
                <a:gdLst/>
                <a:ahLst/>
                <a:cxnLst/>
                <a:rect l="l" t="t" r="r" b="b"/>
                <a:pathLst>
                  <a:path w="15111" h="8628" extrusionOk="0">
                    <a:moveTo>
                      <a:pt x="1" y="1"/>
                    </a:moveTo>
                    <a:lnTo>
                      <a:pt x="1" y="4445"/>
                    </a:lnTo>
                    <a:lnTo>
                      <a:pt x="27" y="4889"/>
                    </a:lnTo>
                    <a:lnTo>
                      <a:pt x="105" y="5334"/>
                    </a:lnTo>
                    <a:lnTo>
                      <a:pt x="262" y="5752"/>
                    </a:lnTo>
                    <a:lnTo>
                      <a:pt x="445" y="6144"/>
                    </a:lnTo>
                    <a:lnTo>
                      <a:pt x="706" y="6484"/>
                    </a:lnTo>
                    <a:lnTo>
                      <a:pt x="994" y="6824"/>
                    </a:lnTo>
                    <a:lnTo>
                      <a:pt x="1334" y="7111"/>
                    </a:lnTo>
                    <a:lnTo>
                      <a:pt x="1517" y="7216"/>
                    </a:lnTo>
                    <a:lnTo>
                      <a:pt x="1726" y="7347"/>
                    </a:lnTo>
                    <a:lnTo>
                      <a:pt x="2327" y="7634"/>
                    </a:lnTo>
                    <a:lnTo>
                      <a:pt x="2981" y="7869"/>
                    </a:lnTo>
                    <a:lnTo>
                      <a:pt x="3660" y="8105"/>
                    </a:lnTo>
                    <a:lnTo>
                      <a:pt x="4392" y="8288"/>
                    </a:lnTo>
                    <a:lnTo>
                      <a:pt x="5150" y="8445"/>
                    </a:lnTo>
                    <a:lnTo>
                      <a:pt x="5909" y="8549"/>
                    </a:lnTo>
                    <a:lnTo>
                      <a:pt x="6719" y="8628"/>
                    </a:lnTo>
                    <a:lnTo>
                      <a:pt x="8392" y="8628"/>
                    </a:lnTo>
                    <a:lnTo>
                      <a:pt x="9176" y="8549"/>
                    </a:lnTo>
                    <a:lnTo>
                      <a:pt x="9960" y="8445"/>
                    </a:lnTo>
                    <a:lnTo>
                      <a:pt x="10719" y="8288"/>
                    </a:lnTo>
                    <a:lnTo>
                      <a:pt x="11451" y="8105"/>
                    </a:lnTo>
                    <a:lnTo>
                      <a:pt x="12130" y="7869"/>
                    </a:lnTo>
                    <a:lnTo>
                      <a:pt x="12784" y="7634"/>
                    </a:lnTo>
                    <a:lnTo>
                      <a:pt x="13385" y="7347"/>
                    </a:lnTo>
                    <a:lnTo>
                      <a:pt x="13568" y="7216"/>
                    </a:lnTo>
                    <a:lnTo>
                      <a:pt x="13751" y="7111"/>
                    </a:lnTo>
                    <a:lnTo>
                      <a:pt x="14091" y="6824"/>
                    </a:lnTo>
                    <a:lnTo>
                      <a:pt x="14404" y="6484"/>
                    </a:lnTo>
                    <a:lnTo>
                      <a:pt x="14640" y="6144"/>
                    </a:lnTo>
                    <a:lnTo>
                      <a:pt x="14849" y="5752"/>
                    </a:lnTo>
                    <a:lnTo>
                      <a:pt x="15006" y="5334"/>
                    </a:lnTo>
                    <a:lnTo>
                      <a:pt x="15084" y="4889"/>
                    </a:lnTo>
                    <a:lnTo>
                      <a:pt x="15110" y="4445"/>
                    </a:lnTo>
                    <a:lnTo>
                      <a:pt x="151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
                </a:endParaRPr>
              </a:p>
            </p:txBody>
          </p:sp>
          <p:sp>
            <p:nvSpPr>
              <p:cNvPr id="145" name="Google Shape;5624;p70"/>
              <p:cNvSpPr/>
              <p:nvPr/>
            </p:nvSpPr>
            <p:spPr>
              <a:xfrm>
                <a:off x="6367037" y="3439833"/>
                <a:ext cx="439024" cy="251174"/>
              </a:xfrm>
              <a:custGeom>
                <a:avLst/>
                <a:gdLst/>
                <a:ahLst/>
                <a:cxnLst/>
                <a:rect l="l" t="t" r="r" b="b"/>
                <a:pathLst>
                  <a:path w="16313" h="9333" extrusionOk="0">
                    <a:moveTo>
                      <a:pt x="6640" y="0"/>
                    </a:moveTo>
                    <a:lnTo>
                      <a:pt x="6405" y="53"/>
                    </a:lnTo>
                    <a:lnTo>
                      <a:pt x="6170" y="131"/>
                    </a:lnTo>
                    <a:lnTo>
                      <a:pt x="5961" y="262"/>
                    </a:lnTo>
                    <a:lnTo>
                      <a:pt x="5751" y="419"/>
                    </a:lnTo>
                    <a:lnTo>
                      <a:pt x="5647" y="549"/>
                    </a:lnTo>
                    <a:lnTo>
                      <a:pt x="5542" y="628"/>
                    </a:lnTo>
                    <a:lnTo>
                      <a:pt x="5464" y="680"/>
                    </a:lnTo>
                    <a:lnTo>
                      <a:pt x="5359" y="732"/>
                    </a:lnTo>
                    <a:lnTo>
                      <a:pt x="5255" y="758"/>
                    </a:lnTo>
                    <a:lnTo>
                      <a:pt x="5150" y="785"/>
                    </a:lnTo>
                    <a:lnTo>
                      <a:pt x="5046" y="785"/>
                    </a:lnTo>
                    <a:lnTo>
                      <a:pt x="4915" y="758"/>
                    </a:lnTo>
                    <a:lnTo>
                      <a:pt x="4810" y="732"/>
                    </a:lnTo>
                    <a:lnTo>
                      <a:pt x="4680" y="680"/>
                    </a:lnTo>
                    <a:lnTo>
                      <a:pt x="4444" y="602"/>
                    </a:lnTo>
                    <a:lnTo>
                      <a:pt x="4183" y="576"/>
                    </a:lnTo>
                    <a:lnTo>
                      <a:pt x="3922" y="576"/>
                    </a:lnTo>
                    <a:lnTo>
                      <a:pt x="3686" y="654"/>
                    </a:lnTo>
                    <a:lnTo>
                      <a:pt x="3451" y="758"/>
                    </a:lnTo>
                    <a:lnTo>
                      <a:pt x="3242" y="889"/>
                    </a:lnTo>
                    <a:lnTo>
                      <a:pt x="3059" y="1072"/>
                    </a:lnTo>
                    <a:lnTo>
                      <a:pt x="2902" y="1281"/>
                    </a:lnTo>
                    <a:lnTo>
                      <a:pt x="2824" y="1412"/>
                    </a:lnTo>
                    <a:lnTo>
                      <a:pt x="2693" y="1569"/>
                    </a:lnTo>
                    <a:lnTo>
                      <a:pt x="2536" y="1700"/>
                    </a:lnTo>
                    <a:lnTo>
                      <a:pt x="2327" y="1778"/>
                    </a:lnTo>
                    <a:lnTo>
                      <a:pt x="2118" y="1778"/>
                    </a:lnTo>
                    <a:lnTo>
                      <a:pt x="1830" y="1804"/>
                    </a:lnTo>
                    <a:lnTo>
                      <a:pt x="1569" y="1856"/>
                    </a:lnTo>
                    <a:lnTo>
                      <a:pt x="1307" y="1961"/>
                    </a:lnTo>
                    <a:lnTo>
                      <a:pt x="1098" y="2118"/>
                    </a:lnTo>
                    <a:lnTo>
                      <a:pt x="915" y="2327"/>
                    </a:lnTo>
                    <a:lnTo>
                      <a:pt x="759" y="2562"/>
                    </a:lnTo>
                    <a:lnTo>
                      <a:pt x="654" y="2824"/>
                    </a:lnTo>
                    <a:lnTo>
                      <a:pt x="602" y="3085"/>
                    </a:lnTo>
                    <a:lnTo>
                      <a:pt x="549" y="3529"/>
                    </a:lnTo>
                    <a:lnTo>
                      <a:pt x="419" y="3634"/>
                    </a:lnTo>
                    <a:lnTo>
                      <a:pt x="314" y="3765"/>
                    </a:lnTo>
                    <a:lnTo>
                      <a:pt x="210" y="3895"/>
                    </a:lnTo>
                    <a:lnTo>
                      <a:pt x="131" y="4052"/>
                    </a:lnTo>
                    <a:lnTo>
                      <a:pt x="79" y="4183"/>
                    </a:lnTo>
                    <a:lnTo>
                      <a:pt x="27" y="4340"/>
                    </a:lnTo>
                    <a:lnTo>
                      <a:pt x="0" y="4497"/>
                    </a:lnTo>
                    <a:lnTo>
                      <a:pt x="0" y="4654"/>
                    </a:lnTo>
                    <a:lnTo>
                      <a:pt x="0" y="4810"/>
                    </a:lnTo>
                    <a:lnTo>
                      <a:pt x="27" y="4967"/>
                    </a:lnTo>
                    <a:lnTo>
                      <a:pt x="79" y="5124"/>
                    </a:lnTo>
                    <a:lnTo>
                      <a:pt x="131" y="5281"/>
                    </a:lnTo>
                    <a:lnTo>
                      <a:pt x="210" y="5438"/>
                    </a:lnTo>
                    <a:lnTo>
                      <a:pt x="314" y="5568"/>
                    </a:lnTo>
                    <a:lnTo>
                      <a:pt x="419" y="5699"/>
                    </a:lnTo>
                    <a:lnTo>
                      <a:pt x="549" y="5804"/>
                    </a:lnTo>
                    <a:lnTo>
                      <a:pt x="602" y="6222"/>
                    </a:lnTo>
                    <a:lnTo>
                      <a:pt x="654" y="6510"/>
                    </a:lnTo>
                    <a:lnTo>
                      <a:pt x="759" y="6771"/>
                    </a:lnTo>
                    <a:lnTo>
                      <a:pt x="915" y="7006"/>
                    </a:lnTo>
                    <a:lnTo>
                      <a:pt x="1098" y="7189"/>
                    </a:lnTo>
                    <a:lnTo>
                      <a:pt x="1307" y="7346"/>
                    </a:lnTo>
                    <a:lnTo>
                      <a:pt x="1569" y="7477"/>
                    </a:lnTo>
                    <a:lnTo>
                      <a:pt x="1830" y="7529"/>
                    </a:lnTo>
                    <a:lnTo>
                      <a:pt x="2118" y="7555"/>
                    </a:lnTo>
                    <a:lnTo>
                      <a:pt x="2327" y="7555"/>
                    </a:lnTo>
                    <a:lnTo>
                      <a:pt x="2536" y="7634"/>
                    </a:lnTo>
                    <a:lnTo>
                      <a:pt x="2693" y="7738"/>
                    </a:lnTo>
                    <a:lnTo>
                      <a:pt x="2824" y="7921"/>
                    </a:lnTo>
                    <a:lnTo>
                      <a:pt x="2902" y="8052"/>
                    </a:lnTo>
                    <a:lnTo>
                      <a:pt x="3059" y="8261"/>
                    </a:lnTo>
                    <a:lnTo>
                      <a:pt x="3242" y="8444"/>
                    </a:lnTo>
                    <a:lnTo>
                      <a:pt x="3451" y="8575"/>
                    </a:lnTo>
                    <a:lnTo>
                      <a:pt x="3686" y="8679"/>
                    </a:lnTo>
                    <a:lnTo>
                      <a:pt x="3922" y="8732"/>
                    </a:lnTo>
                    <a:lnTo>
                      <a:pt x="4183" y="8758"/>
                    </a:lnTo>
                    <a:lnTo>
                      <a:pt x="4444" y="8732"/>
                    </a:lnTo>
                    <a:lnTo>
                      <a:pt x="4680" y="8653"/>
                    </a:lnTo>
                    <a:lnTo>
                      <a:pt x="4810" y="8601"/>
                    </a:lnTo>
                    <a:lnTo>
                      <a:pt x="4915" y="8575"/>
                    </a:lnTo>
                    <a:lnTo>
                      <a:pt x="5046" y="8549"/>
                    </a:lnTo>
                    <a:lnTo>
                      <a:pt x="5150" y="8549"/>
                    </a:lnTo>
                    <a:lnTo>
                      <a:pt x="5255" y="8575"/>
                    </a:lnTo>
                    <a:lnTo>
                      <a:pt x="5359" y="8601"/>
                    </a:lnTo>
                    <a:lnTo>
                      <a:pt x="5464" y="8653"/>
                    </a:lnTo>
                    <a:lnTo>
                      <a:pt x="5542" y="8705"/>
                    </a:lnTo>
                    <a:lnTo>
                      <a:pt x="5647" y="8784"/>
                    </a:lnTo>
                    <a:lnTo>
                      <a:pt x="5751" y="8915"/>
                    </a:lnTo>
                    <a:lnTo>
                      <a:pt x="5961" y="9071"/>
                    </a:lnTo>
                    <a:lnTo>
                      <a:pt x="6170" y="9176"/>
                    </a:lnTo>
                    <a:lnTo>
                      <a:pt x="6405" y="9281"/>
                    </a:lnTo>
                    <a:lnTo>
                      <a:pt x="6640" y="9307"/>
                    </a:lnTo>
                    <a:lnTo>
                      <a:pt x="6876" y="9333"/>
                    </a:lnTo>
                    <a:lnTo>
                      <a:pt x="7137" y="9281"/>
                    </a:lnTo>
                    <a:lnTo>
                      <a:pt x="7372" y="9202"/>
                    </a:lnTo>
                    <a:lnTo>
                      <a:pt x="7581" y="9071"/>
                    </a:lnTo>
                    <a:lnTo>
                      <a:pt x="7738" y="8993"/>
                    </a:lnTo>
                    <a:lnTo>
                      <a:pt x="7817" y="8941"/>
                    </a:lnTo>
                    <a:lnTo>
                      <a:pt x="7947" y="8888"/>
                    </a:lnTo>
                    <a:lnTo>
                      <a:pt x="8052" y="8862"/>
                    </a:lnTo>
                    <a:lnTo>
                      <a:pt x="8261" y="8862"/>
                    </a:lnTo>
                    <a:lnTo>
                      <a:pt x="8366" y="8888"/>
                    </a:lnTo>
                    <a:lnTo>
                      <a:pt x="8470" y="8941"/>
                    </a:lnTo>
                    <a:lnTo>
                      <a:pt x="8575" y="8993"/>
                    </a:lnTo>
                    <a:lnTo>
                      <a:pt x="8732" y="9071"/>
                    </a:lnTo>
                    <a:lnTo>
                      <a:pt x="8941" y="9202"/>
                    </a:lnTo>
                    <a:lnTo>
                      <a:pt x="9176" y="9281"/>
                    </a:lnTo>
                    <a:lnTo>
                      <a:pt x="9411" y="9333"/>
                    </a:lnTo>
                    <a:lnTo>
                      <a:pt x="9673" y="9307"/>
                    </a:lnTo>
                    <a:lnTo>
                      <a:pt x="9908" y="9281"/>
                    </a:lnTo>
                    <a:lnTo>
                      <a:pt x="10143" y="9176"/>
                    </a:lnTo>
                    <a:lnTo>
                      <a:pt x="10352" y="9071"/>
                    </a:lnTo>
                    <a:lnTo>
                      <a:pt x="10535" y="8915"/>
                    </a:lnTo>
                    <a:lnTo>
                      <a:pt x="10666" y="8784"/>
                    </a:lnTo>
                    <a:lnTo>
                      <a:pt x="10744" y="8705"/>
                    </a:lnTo>
                    <a:lnTo>
                      <a:pt x="10849" y="8653"/>
                    </a:lnTo>
                    <a:lnTo>
                      <a:pt x="10954" y="8601"/>
                    </a:lnTo>
                    <a:lnTo>
                      <a:pt x="11058" y="8575"/>
                    </a:lnTo>
                    <a:lnTo>
                      <a:pt x="11163" y="8549"/>
                    </a:lnTo>
                    <a:lnTo>
                      <a:pt x="11267" y="8549"/>
                    </a:lnTo>
                    <a:lnTo>
                      <a:pt x="11398" y="8575"/>
                    </a:lnTo>
                    <a:lnTo>
                      <a:pt x="11503" y="8601"/>
                    </a:lnTo>
                    <a:lnTo>
                      <a:pt x="11633" y="8653"/>
                    </a:lnTo>
                    <a:lnTo>
                      <a:pt x="11869" y="8732"/>
                    </a:lnTo>
                    <a:lnTo>
                      <a:pt x="12130" y="8758"/>
                    </a:lnTo>
                    <a:lnTo>
                      <a:pt x="12365" y="8732"/>
                    </a:lnTo>
                    <a:lnTo>
                      <a:pt x="12627" y="8679"/>
                    </a:lnTo>
                    <a:lnTo>
                      <a:pt x="12836" y="8575"/>
                    </a:lnTo>
                    <a:lnTo>
                      <a:pt x="13045" y="8444"/>
                    </a:lnTo>
                    <a:lnTo>
                      <a:pt x="13228" y="8261"/>
                    </a:lnTo>
                    <a:lnTo>
                      <a:pt x="13385" y="8052"/>
                    </a:lnTo>
                    <a:lnTo>
                      <a:pt x="13489" y="7921"/>
                    </a:lnTo>
                    <a:lnTo>
                      <a:pt x="13620" y="7738"/>
                    </a:lnTo>
                    <a:lnTo>
                      <a:pt x="13777" y="7634"/>
                    </a:lnTo>
                    <a:lnTo>
                      <a:pt x="13986" y="7555"/>
                    </a:lnTo>
                    <a:lnTo>
                      <a:pt x="14195" y="7555"/>
                    </a:lnTo>
                    <a:lnTo>
                      <a:pt x="14483" y="7529"/>
                    </a:lnTo>
                    <a:lnTo>
                      <a:pt x="14744" y="7477"/>
                    </a:lnTo>
                    <a:lnTo>
                      <a:pt x="15005" y="7346"/>
                    </a:lnTo>
                    <a:lnTo>
                      <a:pt x="15215" y="7189"/>
                    </a:lnTo>
                    <a:lnTo>
                      <a:pt x="15398" y="7006"/>
                    </a:lnTo>
                    <a:lnTo>
                      <a:pt x="15554" y="6771"/>
                    </a:lnTo>
                    <a:lnTo>
                      <a:pt x="15659" y="6510"/>
                    </a:lnTo>
                    <a:lnTo>
                      <a:pt x="15711" y="6222"/>
                    </a:lnTo>
                    <a:lnTo>
                      <a:pt x="15764" y="5804"/>
                    </a:lnTo>
                    <a:lnTo>
                      <a:pt x="15894" y="5699"/>
                    </a:lnTo>
                    <a:lnTo>
                      <a:pt x="15999" y="5568"/>
                    </a:lnTo>
                    <a:lnTo>
                      <a:pt x="16103" y="5438"/>
                    </a:lnTo>
                    <a:lnTo>
                      <a:pt x="16182" y="5281"/>
                    </a:lnTo>
                    <a:lnTo>
                      <a:pt x="16234" y="5124"/>
                    </a:lnTo>
                    <a:lnTo>
                      <a:pt x="16260" y="4967"/>
                    </a:lnTo>
                    <a:lnTo>
                      <a:pt x="16286" y="4810"/>
                    </a:lnTo>
                    <a:lnTo>
                      <a:pt x="16313" y="4654"/>
                    </a:lnTo>
                    <a:lnTo>
                      <a:pt x="16286" y="4497"/>
                    </a:lnTo>
                    <a:lnTo>
                      <a:pt x="16260" y="4340"/>
                    </a:lnTo>
                    <a:lnTo>
                      <a:pt x="16234" y="4183"/>
                    </a:lnTo>
                    <a:lnTo>
                      <a:pt x="16182" y="4052"/>
                    </a:lnTo>
                    <a:lnTo>
                      <a:pt x="16103" y="3895"/>
                    </a:lnTo>
                    <a:lnTo>
                      <a:pt x="15999" y="3765"/>
                    </a:lnTo>
                    <a:lnTo>
                      <a:pt x="15894" y="3634"/>
                    </a:lnTo>
                    <a:lnTo>
                      <a:pt x="15764" y="3529"/>
                    </a:lnTo>
                    <a:lnTo>
                      <a:pt x="15711" y="3085"/>
                    </a:lnTo>
                    <a:lnTo>
                      <a:pt x="15659" y="2824"/>
                    </a:lnTo>
                    <a:lnTo>
                      <a:pt x="15554" y="2562"/>
                    </a:lnTo>
                    <a:lnTo>
                      <a:pt x="15398" y="2327"/>
                    </a:lnTo>
                    <a:lnTo>
                      <a:pt x="15215" y="2118"/>
                    </a:lnTo>
                    <a:lnTo>
                      <a:pt x="15005" y="1961"/>
                    </a:lnTo>
                    <a:lnTo>
                      <a:pt x="14744" y="1856"/>
                    </a:lnTo>
                    <a:lnTo>
                      <a:pt x="14483" y="1804"/>
                    </a:lnTo>
                    <a:lnTo>
                      <a:pt x="14195" y="1778"/>
                    </a:lnTo>
                    <a:lnTo>
                      <a:pt x="13986" y="1778"/>
                    </a:lnTo>
                    <a:lnTo>
                      <a:pt x="13777" y="1700"/>
                    </a:lnTo>
                    <a:lnTo>
                      <a:pt x="13620" y="1569"/>
                    </a:lnTo>
                    <a:lnTo>
                      <a:pt x="13489" y="1412"/>
                    </a:lnTo>
                    <a:lnTo>
                      <a:pt x="13385" y="1281"/>
                    </a:lnTo>
                    <a:lnTo>
                      <a:pt x="13228" y="1072"/>
                    </a:lnTo>
                    <a:lnTo>
                      <a:pt x="13045" y="889"/>
                    </a:lnTo>
                    <a:lnTo>
                      <a:pt x="12836" y="758"/>
                    </a:lnTo>
                    <a:lnTo>
                      <a:pt x="12627" y="654"/>
                    </a:lnTo>
                    <a:lnTo>
                      <a:pt x="12365" y="576"/>
                    </a:lnTo>
                    <a:lnTo>
                      <a:pt x="12130" y="576"/>
                    </a:lnTo>
                    <a:lnTo>
                      <a:pt x="11869" y="602"/>
                    </a:lnTo>
                    <a:lnTo>
                      <a:pt x="11633" y="680"/>
                    </a:lnTo>
                    <a:lnTo>
                      <a:pt x="11503" y="732"/>
                    </a:lnTo>
                    <a:lnTo>
                      <a:pt x="11398" y="758"/>
                    </a:lnTo>
                    <a:lnTo>
                      <a:pt x="11267" y="785"/>
                    </a:lnTo>
                    <a:lnTo>
                      <a:pt x="11163" y="785"/>
                    </a:lnTo>
                    <a:lnTo>
                      <a:pt x="11058" y="758"/>
                    </a:lnTo>
                    <a:lnTo>
                      <a:pt x="10954" y="732"/>
                    </a:lnTo>
                    <a:lnTo>
                      <a:pt x="10849" y="680"/>
                    </a:lnTo>
                    <a:lnTo>
                      <a:pt x="10744" y="628"/>
                    </a:lnTo>
                    <a:lnTo>
                      <a:pt x="10666" y="549"/>
                    </a:lnTo>
                    <a:lnTo>
                      <a:pt x="10535" y="419"/>
                    </a:lnTo>
                    <a:lnTo>
                      <a:pt x="10352" y="262"/>
                    </a:lnTo>
                    <a:lnTo>
                      <a:pt x="10143" y="131"/>
                    </a:lnTo>
                    <a:lnTo>
                      <a:pt x="9908" y="53"/>
                    </a:lnTo>
                    <a:lnTo>
                      <a:pt x="9673" y="0"/>
                    </a:lnTo>
                    <a:lnTo>
                      <a:pt x="9411" y="0"/>
                    </a:lnTo>
                    <a:lnTo>
                      <a:pt x="9176" y="53"/>
                    </a:lnTo>
                    <a:lnTo>
                      <a:pt x="8941" y="131"/>
                    </a:lnTo>
                    <a:lnTo>
                      <a:pt x="8732" y="236"/>
                    </a:lnTo>
                    <a:lnTo>
                      <a:pt x="8575" y="340"/>
                    </a:lnTo>
                    <a:lnTo>
                      <a:pt x="8470" y="393"/>
                    </a:lnTo>
                    <a:lnTo>
                      <a:pt x="8366" y="445"/>
                    </a:lnTo>
                    <a:lnTo>
                      <a:pt x="8261" y="471"/>
                    </a:lnTo>
                    <a:lnTo>
                      <a:pt x="8052" y="471"/>
                    </a:lnTo>
                    <a:lnTo>
                      <a:pt x="7947" y="445"/>
                    </a:lnTo>
                    <a:lnTo>
                      <a:pt x="7817" y="393"/>
                    </a:lnTo>
                    <a:lnTo>
                      <a:pt x="7738" y="340"/>
                    </a:lnTo>
                    <a:lnTo>
                      <a:pt x="7581" y="236"/>
                    </a:lnTo>
                    <a:lnTo>
                      <a:pt x="7372" y="131"/>
                    </a:lnTo>
                    <a:lnTo>
                      <a:pt x="7137" y="53"/>
                    </a:lnTo>
                    <a:lnTo>
                      <a:pt x="6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
                </a:endParaRPr>
              </a:p>
            </p:txBody>
          </p:sp>
          <p:sp>
            <p:nvSpPr>
              <p:cNvPr id="146" name="Google Shape;5625;p70"/>
              <p:cNvSpPr/>
              <p:nvPr/>
            </p:nvSpPr>
            <p:spPr>
              <a:xfrm>
                <a:off x="6507036" y="3500332"/>
                <a:ext cx="159026" cy="95001"/>
              </a:xfrm>
              <a:custGeom>
                <a:avLst/>
                <a:gdLst/>
                <a:ahLst/>
                <a:cxnLst/>
                <a:rect l="l" t="t" r="r" b="b"/>
                <a:pathLst>
                  <a:path w="5909" h="3530" extrusionOk="0">
                    <a:moveTo>
                      <a:pt x="2954" y="1"/>
                    </a:moveTo>
                    <a:lnTo>
                      <a:pt x="2484" y="27"/>
                    </a:lnTo>
                    <a:lnTo>
                      <a:pt x="2013" y="105"/>
                    </a:lnTo>
                    <a:lnTo>
                      <a:pt x="1595" y="210"/>
                    </a:lnTo>
                    <a:lnTo>
                      <a:pt x="1203" y="367"/>
                    </a:lnTo>
                    <a:lnTo>
                      <a:pt x="837" y="576"/>
                    </a:lnTo>
                    <a:lnTo>
                      <a:pt x="497" y="811"/>
                    </a:lnTo>
                    <a:lnTo>
                      <a:pt x="236" y="1072"/>
                    </a:lnTo>
                    <a:lnTo>
                      <a:pt x="1" y="1386"/>
                    </a:lnTo>
                    <a:lnTo>
                      <a:pt x="1" y="2615"/>
                    </a:lnTo>
                    <a:lnTo>
                      <a:pt x="2954" y="3530"/>
                    </a:lnTo>
                    <a:lnTo>
                      <a:pt x="5908" y="2536"/>
                    </a:lnTo>
                    <a:lnTo>
                      <a:pt x="5908" y="1386"/>
                    </a:lnTo>
                    <a:lnTo>
                      <a:pt x="5673" y="1072"/>
                    </a:lnTo>
                    <a:lnTo>
                      <a:pt x="5386" y="811"/>
                    </a:lnTo>
                    <a:lnTo>
                      <a:pt x="5072" y="576"/>
                    </a:lnTo>
                    <a:lnTo>
                      <a:pt x="4706" y="367"/>
                    </a:lnTo>
                    <a:lnTo>
                      <a:pt x="4314" y="210"/>
                    </a:lnTo>
                    <a:lnTo>
                      <a:pt x="3869" y="105"/>
                    </a:lnTo>
                    <a:lnTo>
                      <a:pt x="3425" y="27"/>
                    </a:lnTo>
                    <a:lnTo>
                      <a:pt x="2954" y="1"/>
                    </a:lnTo>
                    <a:close/>
                  </a:path>
                </a:pathLst>
              </a:custGeom>
              <a:solidFill>
                <a:srgbClr val="87C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
                </a:endParaRPr>
              </a:p>
            </p:txBody>
          </p:sp>
          <p:sp>
            <p:nvSpPr>
              <p:cNvPr id="147" name="Google Shape;5626;p70"/>
              <p:cNvSpPr/>
              <p:nvPr/>
            </p:nvSpPr>
            <p:spPr>
              <a:xfrm>
                <a:off x="6465537" y="3537633"/>
                <a:ext cx="121026" cy="68950"/>
              </a:xfrm>
              <a:custGeom>
                <a:avLst/>
                <a:gdLst/>
                <a:ahLst/>
                <a:cxnLst/>
                <a:rect l="l" t="t" r="r" b="b"/>
                <a:pathLst>
                  <a:path w="4497" h="2562" extrusionOk="0">
                    <a:moveTo>
                      <a:pt x="1255" y="0"/>
                    </a:moveTo>
                    <a:lnTo>
                      <a:pt x="1020" y="52"/>
                    </a:lnTo>
                    <a:lnTo>
                      <a:pt x="784" y="105"/>
                    </a:lnTo>
                    <a:lnTo>
                      <a:pt x="575" y="209"/>
                    </a:lnTo>
                    <a:lnTo>
                      <a:pt x="549" y="209"/>
                    </a:lnTo>
                    <a:lnTo>
                      <a:pt x="418" y="288"/>
                    </a:lnTo>
                    <a:lnTo>
                      <a:pt x="314" y="366"/>
                    </a:lnTo>
                    <a:lnTo>
                      <a:pt x="209" y="444"/>
                    </a:lnTo>
                    <a:lnTo>
                      <a:pt x="131" y="549"/>
                    </a:lnTo>
                    <a:lnTo>
                      <a:pt x="79" y="654"/>
                    </a:lnTo>
                    <a:lnTo>
                      <a:pt x="26" y="784"/>
                    </a:lnTo>
                    <a:lnTo>
                      <a:pt x="0" y="915"/>
                    </a:lnTo>
                    <a:lnTo>
                      <a:pt x="0" y="1020"/>
                    </a:lnTo>
                    <a:lnTo>
                      <a:pt x="0" y="1150"/>
                    </a:lnTo>
                    <a:lnTo>
                      <a:pt x="26" y="1281"/>
                    </a:lnTo>
                    <a:lnTo>
                      <a:pt x="79" y="1386"/>
                    </a:lnTo>
                    <a:lnTo>
                      <a:pt x="131" y="1516"/>
                    </a:lnTo>
                    <a:lnTo>
                      <a:pt x="209" y="1621"/>
                    </a:lnTo>
                    <a:lnTo>
                      <a:pt x="314" y="1699"/>
                    </a:lnTo>
                    <a:lnTo>
                      <a:pt x="418" y="1778"/>
                    </a:lnTo>
                    <a:lnTo>
                      <a:pt x="549" y="1856"/>
                    </a:lnTo>
                    <a:lnTo>
                      <a:pt x="915" y="2013"/>
                    </a:lnTo>
                    <a:lnTo>
                      <a:pt x="1281" y="2117"/>
                    </a:lnTo>
                    <a:lnTo>
                      <a:pt x="1673" y="2248"/>
                    </a:lnTo>
                    <a:lnTo>
                      <a:pt x="2065" y="2327"/>
                    </a:lnTo>
                    <a:lnTo>
                      <a:pt x="2484" y="2405"/>
                    </a:lnTo>
                    <a:lnTo>
                      <a:pt x="2902" y="2483"/>
                    </a:lnTo>
                    <a:lnTo>
                      <a:pt x="3346" y="2536"/>
                    </a:lnTo>
                    <a:lnTo>
                      <a:pt x="3791" y="2562"/>
                    </a:lnTo>
                    <a:lnTo>
                      <a:pt x="4496" y="1595"/>
                    </a:lnTo>
                    <a:lnTo>
                      <a:pt x="4235" y="1307"/>
                    </a:lnTo>
                    <a:lnTo>
                      <a:pt x="3974" y="1072"/>
                    </a:lnTo>
                    <a:lnTo>
                      <a:pt x="3686" y="837"/>
                    </a:lnTo>
                    <a:lnTo>
                      <a:pt x="3425" y="654"/>
                    </a:lnTo>
                    <a:lnTo>
                      <a:pt x="3163" y="497"/>
                    </a:lnTo>
                    <a:lnTo>
                      <a:pt x="2928" y="366"/>
                    </a:lnTo>
                    <a:lnTo>
                      <a:pt x="2457" y="157"/>
                    </a:lnTo>
                    <a:lnTo>
                      <a:pt x="2222" y="78"/>
                    </a:lnTo>
                    <a:lnTo>
                      <a:pt x="1987" y="26"/>
                    </a:lnTo>
                    <a:lnTo>
                      <a:pt x="1752" y="0"/>
                    </a:lnTo>
                    <a:close/>
                  </a:path>
                </a:pathLst>
              </a:custGeom>
              <a:solidFill>
                <a:srgbClr val="FAB6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
                </a:endParaRPr>
              </a:p>
            </p:txBody>
          </p:sp>
          <p:sp>
            <p:nvSpPr>
              <p:cNvPr id="148" name="Google Shape;5627;p70"/>
              <p:cNvSpPr/>
              <p:nvPr/>
            </p:nvSpPr>
            <p:spPr>
              <a:xfrm>
                <a:off x="6567535" y="3537633"/>
                <a:ext cx="140026" cy="69650"/>
              </a:xfrm>
              <a:custGeom>
                <a:avLst/>
                <a:gdLst/>
                <a:ahLst/>
                <a:cxnLst/>
                <a:rect l="l" t="t" r="r" b="b"/>
                <a:pathLst>
                  <a:path w="5203" h="2588" extrusionOk="0">
                    <a:moveTo>
                      <a:pt x="3425" y="0"/>
                    </a:moveTo>
                    <a:lnTo>
                      <a:pt x="3190" y="26"/>
                    </a:lnTo>
                    <a:lnTo>
                      <a:pt x="2955" y="78"/>
                    </a:lnTo>
                    <a:lnTo>
                      <a:pt x="2719" y="157"/>
                    </a:lnTo>
                    <a:lnTo>
                      <a:pt x="2406" y="288"/>
                    </a:lnTo>
                    <a:lnTo>
                      <a:pt x="2092" y="471"/>
                    </a:lnTo>
                    <a:lnTo>
                      <a:pt x="1726" y="680"/>
                    </a:lnTo>
                    <a:lnTo>
                      <a:pt x="1386" y="941"/>
                    </a:lnTo>
                    <a:lnTo>
                      <a:pt x="1020" y="1255"/>
                    </a:lnTo>
                    <a:lnTo>
                      <a:pt x="680" y="1621"/>
                    </a:lnTo>
                    <a:lnTo>
                      <a:pt x="340" y="2065"/>
                    </a:lnTo>
                    <a:lnTo>
                      <a:pt x="1" y="2562"/>
                    </a:lnTo>
                    <a:lnTo>
                      <a:pt x="706" y="2588"/>
                    </a:lnTo>
                    <a:lnTo>
                      <a:pt x="1255" y="2562"/>
                    </a:lnTo>
                    <a:lnTo>
                      <a:pt x="1778" y="2536"/>
                    </a:lnTo>
                    <a:lnTo>
                      <a:pt x="2301" y="2483"/>
                    </a:lnTo>
                    <a:lnTo>
                      <a:pt x="2824" y="2405"/>
                    </a:lnTo>
                    <a:lnTo>
                      <a:pt x="3294" y="2300"/>
                    </a:lnTo>
                    <a:lnTo>
                      <a:pt x="3765" y="2170"/>
                    </a:lnTo>
                    <a:lnTo>
                      <a:pt x="4209" y="2039"/>
                    </a:lnTo>
                    <a:lnTo>
                      <a:pt x="4628" y="1856"/>
                    </a:lnTo>
                    <a:lnTo>
                      <a:pt x="4654" y="1856"/>
                    </a:lnTo>
                    <a:lnTo>
                      <a:pt x="4785" y="1778"/>
                    </a:lnTo>
                    <a:lnTo>
                      <a:pt x="4889" y="1699"/>
                    </a:lnTo>
                    <a:lnTo>
                      <a:pt x="4994" y="1621"/>
                    </a:lnTo>
                    <a:lnTo>
                      <a:pt x="5072" y="1516"/>
                    </a:lnTo>
                    <a:lnTo>
                      <a:pt x="5124" y="1386"/>
                    </a:lnTo>
                    <a:lnTo>
                      <a:pt x="5150" y="1281"/>
                    </a:lnTo>
                    <a:lnTo>
                      <a:pt x="5177" y="1150"/>
                    </a:lnTo>
                    <a:lnTo>
                      <a:pt x="5203" y="1020"/>
                    </a:lnTo>
                    <a:lnTo>
                      <a:pt x="5177" y="915"/>
                    </a:lnTo>
                    <a:lnTo>
                      <a:pt x="5150" y="784"/>
                    </a:lnTo>
                    <a:lnTo>
                      <a:pt x="5124" y="654"/>
                    </a:lnTo>
                    <a:lnTo>
                      <a:pt x="5072" y="549"/>
                    </a:lnTo>
                    <a:lnTo>
                      <a:pt x="4994" y="444"/>
                    </a:lnTo>
                    <a:lnTo>
                      <a:pt x="4889" y="366"/>
                    </a:lnTo>
                    <a:lnTo>
                      <a:pt x="4785" y="288"/>
                    </a:lnTo>
                    <a:lnTo>
                      <a:pt x="4654" y="209"/>
                    </a:lnTo>
                    <a:lnTo>
                      <a:pt x="4628" y="209"/>
                    </a:lnTo>
                    <a:lnTo>
                      <a:pt x="4392" y="105"/>
                    </a:lnTo>
                    <a:lnTo>
                      <a:pt x="4157" y="52"/>
                    </a:lnTo>
                    <a:lnTo>
                      <a:pt x="3922" y="0"/>
                    </a:lnTo>
                    <a:close/>
                  </a:path>
                </a:pathLst>
              </a:custGeom>
              <a:solidFill>
                <a:srgbClr val="FF5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
                </a:endParaRPr>
              </a:p>
            </p:txBody>
          </p:sp>
        </p:grpSp>
      </p:grpSp>
      <p:grpSp>
        <p:nvGrpSpPr>
          <p:cNvPr id="15" name="Group 14"/>
          <p:cNvGrpSpPr/>
          <p:nvPr/>
        </p:nvGrpSpPr>
        <p:grpSpPr>
          <a:xfrm>
            <a:off x="780606" y="3815366"/>
            <a:ext cx="7573659" cy="785622"/>
            <a:chOff x="684913" y="4014421"/>
            <a:chExt cx="7573659" cy="785622"/>
          </a:xfrm>
        </p:grpSpPr>
        <p:sp>
          <p:nvSpPr>
            <p:cNvPr id="111" name="Rounded Rectangle 110"/>
            <p:cNvSpPr/>
            <p:nvPr/>
          </p:nvSpPr>
          <p:spPr>
            <a:xfrm>
              <a:off x="1421204" y="4014421"/>
              <a:ext cx="6837368"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bg1"/>
                  </a:solidFill>
                  <a:latin typeface="Times New Roman "/>
                  <a:cs typeface="Pattaya" panose="00000500000000000000" pitchFamily="2" charset="-34"/>
                </a:rPr>
                <a:t>Đọc lại bài, kiểm tra lỗi chính tả.</a:t>
              </a:r>
              <a:endParaRPr lang="en-US" sz="2800" dirty="0">
                <a:solidFill>
                  <a:schemeClr val="bg1"/>
                </a:solidFill>
                <a:latin typeface="Times New Roman "/>
                <a:cs typeface="Pattaya" panose="00000500000000000000" pitchFamily="2" charset="-34"/>
              </a:endParaRPr>
            </a:p>
          </p:txBody>
        </p:sp>
        <p:grpSp>
          <p:nvGrpSpPr>
            <p:cNvPr id="149" name="Google Shape;5622;p70"/>
            <p:cNvGrpSpPr/>
            <p:nvPr/>
          </p:nvGrpSpPr>
          <p:grpSpPr>
            <a:xfrm>
              <a:off x="684913" y="4064739"/>
              <a:ext cx="713881" cy="735304"/>
              <a:chOff x="6367037" y="3439833"/>
              <a:chExt cx="439024" cy="399624"/>
            </a:xfrm>
          </p:grpSpPr>
          <p:sp>
            <p:nvSpPr>
              <p:cNvPr id="150" name="Google Shape;5623;p70"/>
              <p:cNvSpPr/>
              <p:nvPr/>
            </p:nvSpPr>
            <p:spPr>
              <a:xfrm>
                <a:off x="6383211" y="3607255"/>
                <a:ext cx="406675" cy="232201"/>
              </a:xfrm>
              <a:custGeom>
                <a:avLst/>
                <a:gdLst/>
                <a:ahLst/>
                <a:cxnLst/>
                <a:rect l="l" t="t" r="r" b="b"/>
                <a:pathLst>
                  <a:path w="15111" h="8628" extrusionOk="0">
                    <a:moveTo>
                      <a:pt x="1" y="1"/>
                    </a:moveTo>
                    <a:lnTo>
                      <a:pt x="1" y="4445"/>
                    </a:lnTo>
                    <a:lnTo>
                      <a:pt x="27" y="4889"/>
                    </a:lnTo>
                    <a:lnTo>
                      <a:pt x="105" y="5334"/>
                    </a:lnTo>
                    <a:lnTo>
                      <a:pt x="262" y="5752"/>
                    </a:lnTo>
                    <a:lnTo>
                      <a:pt x="445" y="6144"/>
                    </a:lnTo>
                    <a:lnTo>
                      <a:pt x="706" y="6484"/>
                    </a:lnTo>
                    <a:lnTo>
                      <a:pt x="994" y="6824"/>
                    </a:lnTo>
                    <a:lnTo>
                      <a:pt x="1334" y="7111"/>
                    </a:lnTo>
                    <a:lnTo>
                      <a:pt x="1517" y="7216"/>
                    </a:lnTo>
                    <a:lnTo>
                      <a:pt x="1726" y="7347"/>
                    </a:lnTo>
                    <a:lnTo>
                      <a:pt x="2327" y="7634"/>
                    </a:lnTo>
                    <a:lnTo>
                      <a:pt x="2981" y="7869"/>
                    </a:lnTo>
                    <a:lnTo>
                      <a:pt x="3660" y="8105"/>
                    </a:lnTo>
                    <a:lnTo>
                      <a:pt x="4392" y="8288"/>
                    </a:lnTo>
                    <a:lnTo>
                      <a:pt x="5150" y="8445"/>
                    </a:lnTo>
                    <a:lnTo>
                      <a:pt x="5909" y="8549"/>
                    </a:lnTo>
                    <a:lnTo>
                      <a:pt x="6719" y="8628"/>
                    </a:lnTo>
                    <a:lnTo>
                      <a:pt x="8392" y="8628"/>
                    </a:lnTo>
                    <a:lnTo>
                      <a:pt x="9176" y="8549"/>
                    </a:lnTo>
                    <a:lnTo>
                      <a:pt x="9960" y="8445"/>
                    </a:lnTo>
                    <a:lnTo>
                      <a:pt x="10719" y="8288"/>
                    </a:lnTo>
                    <a:lnTo>
                      <a:pt x="11451" y="8105"/>
                    </a:lnTo>
                    <a:lnTo>
                      <a:pt x="12130" y="7869"/>
                    </a:lnTo>
                    <a:lnTo>
                      <a:pt x="12784" y="7634"/>
                    </a:lnTo>
                    <a:lnTo>
                      <a:pt x="13385" y="7347"/>
                    </a:lnTo>
                    <a:lnTo>
                      <a:pt x="13568" y="7216"/>
                    </a:lnTo>
                    <a:lnTo>
                      <a:pt x="13751" y="7111"/>
                    </a:lnTo>
                    <a:lnTo>
                      <a:pt x="14091" y="6824"/>
                    </a:lnTo>
                    <a:lnTo>
                      <a:pt x="14404" y="6484"/>
                    </a:lnTo>
                    <a:lnTo>
                      <a:pt x="14640" y="6144"/>
                    </a:lnTo>
                    <a:lnTo>
                      <a:pt x="14849" y="5752"/>
                    </a:lnTo>
                    <a:lnTo>
                      <a:pt x="15006" y="5334"/>
                    </a:lnTo>
                    <a:lnTo>
                      <a:pt x="15084" y="4889"/>
                    </a:lnTo>
                    <a:lnTo>
                      <a:pt x="15110" y="4445"/>
                    </a:lnTo>
                    <a:lnTo>
                      <a:pt x="151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
                </a:endParaRPr>
              </a:p>
            </p:txBody>
          </p:sp>
          <p:sp>
            <p:nvSpPr>
              <p:cNvPr id="151" name="Google Shape;5624;p70"/>
              <p:cNvSpPr/>
              <p:nvPr/>
            </p:nvSpPr>
            <p:spPr>
              <a:xfrm>
                <a:off x="6367037" y="3439833"/>
                <a:ext cx="439024" cy="251174"/>
              </a:xfrm>
              <a:custGeom>
                <a:avLst/>
                <a:gdLst/>
                <a:ahLst/>
                <a:cxnLst/>
                <a:rect l="l" t="t" r="r" b="b"/>
                <a:pathLst>
                  <a:path w="16313" h="9333" extrusionOk="0">
                    <a:moveTo>
                      <a:pt x="6640" y="0"/>
                    </a:moveTo>
                    <a:lnTo>
                      <a:pt x="6405" y="53"/>
                    </a:lnTo>
                    <a:lnTo>
                      <a:pt x="6170" y="131"/>
                    </a:lnTo>
                    <a:lnTo>
                      <a:pt x="5961" y="262"/>
                    </a:lnTo>
                    <a:lnTo>
                      <a:pt x="5751" y="419"/>
                    </a:lnTo>
                    <a:lnTo>
                      <a:pt x="5647" y="549"/>
                    </a:lnTo>
                    <a:lnTo>
                      <a:pt x="5542" y="628"/>
                    </a:lnTo>
                    <a:lnTo>
                      <a:pt x="5464" y="680"/>
                    </a:lnTo>
                    <a:lnTo>
                      <a:pt x="5359" y="732"/>
                    </a:lnTo>
                    <a:lnTo>
                      <a:pt x="5255" y="758"/>
                    </a:lnTo>
                    <a:lnTo>
                      <a:pt x="5150" y="785"/>
                    </a:lnTo>
                    <a:lnTo>
                      <a:pt x="5046" y="785"/>
                    </a:lnTo>
                    <a:lnTo>
                      <a:pt x="4915" y="758"/>
                    </a:lnTo>
                    <a:lnTo>
                      <a:pt x="4810" y="732"/>
                    </a:lnTo>
                    <a:lnTo>
                      <a:pt x="4680" y="680"/>
                    </a:lnTo>
                    <a:lnTo>
                      <a:pt x="4444" y="602"/>
                    </a:lnTo>
                    <a:lnTo>
                      <a:pt x="4183" y="576"/>
                    </a:lnTo>
                    <a:lnTo>
                      <a:pt x="3922" y="576"/>
                    </a:lnTo>
                    <a:lnTo>
                      <a:pt x="3686" y="654"/>
                    </a:lnTo>
                    <a:lnTo>
                      <a:pt x="3451" y="758"/>
                    </a:lnTo>
                    <a:lnTo>
                      <a:pt x="3242" y="889"/>
                    </a:lnTo>
                    <a:lnTo>
                      <a:pt x="3059" y="1072"/>
                    </a:lnTo>
                    <a:lnTo>
                      <a:pt x="2902" y="1281"/>
                    </a:lnTo>
                    <a:lnTo>
                      <a:pt x="2824" y="1412"/>
                    </a:lnTo>
                    <a:lnTo>
                      <a:pt x="2693" y="1569"/>
                    </a:lnTo>
                    <a:lnTo>
                      <a:pt x="2536" y="1700"/>
                    </a:lnTo>
                    <a:lnTo>
                      <a:pt x="2327" y="1778"/>
                    </a:lnTo>
                    <a:lnTo>
                      <a:pt x="2118" y="1778"/>
                    </a:lnTo>
                    <a:lnTo>
                      <a:pt x="1830" y="1804"/>
                    </a:lnTo>
                    <a:lnTo>
                      <a:pt x="1569" y="1856"/>
                    </a:lnTo>
                    <a:lnTo>
                      <a:pt x="1307" y="1961"/>
                    </a:lnTo>
                    <a:lnTo>
                      <a:pt x="1098" y="2118"/>
                    </a:lnTo>
                    <a:lnTo>
                      <a:pt x="915" y="2327"/>
                    </a:lnTo>
                    <a:lnTo>
                      <a:pt x="759" y="2562"/>
                    </a:lnTo>
                    <a:lnTo>
                      <a:pt x="654" y="2824"/>
                    </a:lnTo>
                    <a:lnTo>
                      <a:pt x="602" y="3085"/>
                    </a:lnTo>
                    <a:lnTo>
                      <a:pt x="549" y="3529"/>
                    </a:lnTo>
                    <a:lnTo>
                      <a:pt x="419" y="3634"/>
                    </a:lnTo>
                    <a:lnTo>
                      <a:pt x="314" y="3765"/>
                    </a:lnTo>
                    <a:lnTo>
                      <a:pt x="210" y="3895"/>
                    </a:lnTo>
                    <a:lnTo>
                      <a:pt x="131" y="4052"/>
                    </a:lnTo>
                    <a:lnTo>
                      <a:pt x="79" y="4183"/>
                    </a:lnTo>
                    <a:lnTo>
                      <a:pt x="27" y="4340"/>
                    </a:lnTo>
                    <a:lnTo>
                      <a:pt x="0" y="4497"/>
                    </a:lnTo>
                    <a:lnTo>
                      <a:pt x="0" y="4654"/>
                    </a:lnTo>
                    <a:lnTo>
                      <a:pt x="0" y="4810"/>
                    </a:lnTo>
                    <a:lnTo>
                      <a:pt x="27" y="4967"/>
                    </a:lnTo>
                    <a:lnTo>
                      <a:pt x="79" y="5124"/>
                    </a:lnTo>
                    <a:lnTo>
                      <a:pt x="131" y="5281"/>
                    </a:lnTo>
                    <a:lnTo>
                      <a:pt x="210" y="5438"/>
                    </a:lnTo>
                    <a:lnTo>
                      <a:pt x="314" y="5568"/>
                    </a:lnTo>
                    <a:lnTo>
                      <a:pt x="419" y="5699"/>
                    </a:lnTo>
                    <a:lnTo>
                      <a:pt x="549" y="5804"/>
                    </a:lnTo>
                    <a:lnTo>
                      <a:pt x="602" y="6222"/>
                    </a:lnTo>
                    <a:lnTo>
                      <a:pt x="654" y="6510"/>
                    </a:lnTo>
                    <a:lnTo>
                      <a:pt x="759" y="6771"/>
                    </a:lnTo>
                    <a:lnTo>
                      <a:pt x="915" y="7006"/>
                    </a:lnTo>
                    <a:lnTo>
                      <a:pt x="1098" y="7189"/>
                    </a:lnTo>
                    <a:lnTo>
                      <a:pt x="1307" y="7346"/>
                    </a:lnTo>
                    <a:lnTo>
                      <a:pt x="1569" y="7477"/>
                    </a:lnTo>
                    <a:lnTo>
                      <a:pt x="1830" y="7529"/>
                    </a:lnTo>
                    <a:lnTo>
                      <a:pt x="2118" y="7555"/>
                    </a:lnTo>
                    <a:lnTo>
                      <a:pt x="2327" y="7555"/>
                    </a:lnTo>
                    <a:lnTo>
                      <a:pt x="2536" y="7634"/>
                    </a:lnTo>
                    <a:lnTo>
                      <a:pt x="2693" y="7738"/>
                    </a:lnTo>
                    <a:lnTo>
                      <a:pt x="2824" y="7921"/>
                    </a:lnTo>
                    <a:lnTo>
                      <a:pt x="2902" y="8052"/>
                    </a:lnTo>
                    <a:lnTo>
                      <a:pt x="3059" y="8261"/>
                    </a:lnTo>
                    <a:lnTo>
                      <a:pt x="3242" y="8444"/>
                    </a:lnTo>
                    <a:lnTo>
                      <a:pt x="3451" y="8575"/>
                    </a:lnTo>
                    <a:lnTo>
                      <a:pt x="3686" y="8679"/>
                    </a:lnTo>
                    <a:lnTo>
                      <a:pt x="3922" y="8732"/>
                    </a:lnTo>
                    <a:lnTo>
                      <a:pt x="4183" y="8758"/>
                    </a:lnTo>
                    <a:lnTo>
                      <a:pt x="4444" y="8732"/>
                    </a:lnTo>
                    <a:lnTo>
                      <a:pt x="4680" y="8653"/>
                    </a:lnTo>
                    <a:lnTo>
                      <a:pt x="4810" y="8601"/>
                    </a:lnTo>
                    <a:lnTo>
                      <a:pt x="4915" y="8575"/>
                    </a:lnTo>
                    <a:lnTo>
                      <a:pt x="5046" y="8549"/>
                    </a:lnTo>
                    <a:lnTo>
                      <a:pt x="5150" y="8549"/>
                    </a:lnTo>
                    <a:lnTo>
                      <a:pt x="5255" y="8575"/>
                    </a:lnTo>
                    <a:lnTo>
                      <a:pt x="5359" y="8601"/>
                    </a:lnTo>
                    <a:lnTo>
                      <a:pt x="5464" y="8653"/>
                    </a:lnTo>
                    <a:lnTo>
                      <a:pt x="5542" y="8705"/>
                    </a:lnTo>
                    <a:lnTo>
                      <a:pt x="5647" y="8784"/>
                    </a:lnTo>
                    <a:lnTo>
                      <a:pt x="5751" y="8915"/>
                    </a:lnTo>
                    <a:lnTo>
                      <a:pt x="5961" y="9071"/>
                    </a:lnTo>
                    <a:lnTo>
                      <a:pt x="6170" y="9176"/>
                    </a:lnTo>
                    <a:lnTo>
                      <a:pt x="6405" y="9281"/>
                    </a:lnTo>
                    <a:lnTo>
                      <a:pt x="6640" y="9307"/>
                    </a:lnTo>
                    <a:lnTo>
                      <a:pt x="6876" y="9333"/>
                    </a:lnTo>
                    <a:lnTo>
                      <a:pt x="7137" y="9281"/>
                    </a:lnTo>
                    <a:lnTo>
                      <a:pt x="7372" y="9202"/>
                    </a:lnTo>
                    <a:lnTo>
                      <a:pt x="7581" y="9071"/>
                    </a:lnTo>
                    <a:lnTo>
                      <a:pt x="7738" y="8993"/>
                    </a:lnTo>
                    <a:lnTo>
                      <a:pt x="7817" y="8941"/>
                    </a:lnTo>
                    <a:lnTo>
                      <a:pt x="7947" y="8888"/>
                    </a:lnTo>
                    <a:lnTo>
                      <a:pt x="8052" y="8862"/>
                    </a:lnTo>
                    <a:lnTo>
                      <a:pt x="8261" y="8862"/>
                    </a:lnTo>
                    <a:lnTo>
                      <a:pt x="8366" y="8888"/>
                    </a:lnTo>
                    <a:lnTo>
                      <a:pt x="8470" y="8941"/>
                    </a:lnTo>
                    <a:lnTo>
                      <a:pt x="8575" y="8993"/>
                    </a:lnTo>
                    <a:lnTo>
                      <a:pt x="8732" y="9071"/>
                    </a:lnTo>
                    <a:lnTo>
                      <a:pt x="8941" y="9202"/>
                    </a:lnTo>
                    <a:lnTo>
                      <a:pt x="9176" y="9281"/>
                    </a:lnTo>
                    <a:lnTo>
                      <a:pt x="9411" y="9333"/>
                    </a:lnTo>
                    <a:lnTo>
                      <a:pt x="9673" y="9307"/>
                    </a:lnTo>
                    <a:lnTo>
                      <a:pt x="9908" y="9281"/>
                    </a:lnTo>
                    <a:lnTo>
                      <a:pt x="10143" y="9176"/>
                    </a:lnTo>
                    <a:lnTo>
                      <a:pt x="10352" y="9071"/>
                    </a:lnTo>
                    <a:lnTo>
                      <a:pt x="10535" y="8915"/>
                    </a:lnTo>
                    <a:lnTo>
                      <a:pt x="10666" y="8784"/>
                    </a:lnTo>
                    <a:lnTo>
                      <a:pt x="10744" y="8705"/>
                    </a:lnTo>
                    <a:lnTo>
                      <a:pt x="10849" y="8653"/>
                    </a:lnTo>
                    <a:lnTo>
                      <a:pt x="10954" y="8601"/>
                    </a:lnTo>
                    <a:lnTo>
                      <a:pt x="11058" y="8575"/>
                    </a:lnTo>
                    <a:lnTo>
                      <a:pt x="11163" y="8549"/>
                    </a:lnTo>
                    <a:lnTo>
                      <a:pt x="11267" y="8549"/>
                    </a:lnTo>
                    <a:lnTo>
                      <a:pt x="11398" y="8575"/>
                    </a:lnTo>
                    <a:lnTo>
                      <a:pt x="11503" y="8601"/>
                    </a:lnTo>
                    <a:lnTo>
                      <a:pt x="11633" y="8653"/>
                    </a:lnTo>
                    <a:lnTo>
                      <a:pt x="11869" y="8732"/>
                    </a:lnTo>
                    <a:lnTo>
                      <a:pt x="12130" y="8758"/>
                    </a:lnTo>
                    <a:lnTo>
                      <a:pt x="12365" y="8732"/>
                    </a:lnTo>
                    <a:lnTo>
                      <a:pt x="12627" y="8679"/>
                    </a:lnTo>
                    <a:lnTo>
                      <a:pt x="12836" y="8575"/>
                    </a:lnTo>
                    <a:lnTo>
                      <a:pt x="13045" y="8444"/>
                    </a:lnTo>
                    <a:lnTo>
                      <a:pt x="13228" y="8261"/>
                    </a:lnTo>
                    <a:lnTo>
                      <a:pt x="13385" y="8052"/>
                    </a:lnTo>
                    <a:lnTo>
                      <a:pt x="13489" y="7921"/>
                    </a:lnTo>
                    <a:lnTo>
                      <a:pt x="13620" y="7738"/>
                    </a:lnTo>
                    <a:lnTo>
                      <a:pt x="13777" y="7634"/>
                    </a:lnTo>
                    <a:lnTo>
                      <a:pt x="13986" y="7555"/>
                    </a:lnTo>
                    <a:lnTo>
                      <a:pt x="14195" y="7555"/>
                    </a:lnTo>
                    <a:lnTo>
                      <a:pt x="14483" y="7529"/>
                    </a:lnTo>
                    <a:lnTo>
                      <a:pt x="14744" y="7477"/>
                    </a:lnTo>
                    <a:lnTo>
                      <a:pt x="15005" y="7346"/>
                    </a:lnTo>
                    <a:lnTo>
                      <a:pt x="15215" y="7189"/>
                    </a:lnTo>
                    <a:lnTo>
                      <a:pt x="15398" y="7006"/>
                    </a:lnTo>
                    <a:lnTo>
                      <a:pt x="15554" y="6771"/>
                    </a:lnTo>
                    <a:lnTo>
                      <a:pt x="15659" y="6510"/>
                    </a:lnTo>
                    <a:lnTo>
                      <a:pt x="15711" y="6222"/>
                    </a:lnTo>
                    <a:lnTo>
                      <a:pt x="15764" y="5804"/>
                    </a:lnTo>
                    <a:lnTo>
                      <a:pt x="15894" y="5699"/>
                    </a:lnTo>
                    <a:lnTo>
                      <a:pt x="15999" y="5568"/>
                    </a:lnTo>
                    <a:lnTo>
                      <a:pt x="16103" y="5438"/>
                    </a:lnTo>
                    <a:lnTo>
                      <a:pt x="16182" y="5281"/>
                    </a:lnTo>
                    <a:lnTo>
                      <a:pt x="16234" y="5124"/>
                    </a:lnTo>
                    <a:lnTo>
                      <a:pt x="16260" y="4967"/>
                    </a:lnTo>
                    <a:lnTo>
                      <a:pt x="16286" y="4810"/>
                    </a:lnTo>
                    <a:lnTo>
                      <a:pt x="16313" y="4654"/>
                    </a:lnTo>
                    <a:lnTo>
                      <a:pt x="16286" y="4497"/>
                    </a:lnTo>
                    <a:lnTo>
                      <a:pt x="16260" y="4340"/>
                    </a:lnTo>
                    <a:lnTo>
                      <a:pt x="16234" y="4183"/>
                    </a:lnTo>
                    <a:lnTo>
                      <a:pt x="16182" y="4052"/>
                    </a:lnTo>
                    <a:lnTo>
                      <a:pt x="16103" y="3895"/>
                    </a:lnTo>
                    <a:lnTo>
                      <a:pt x="15999" y="3765"/>
                    </a:lnTo>
                    <a:lnTo>
                      <a:pt x="15894" y="3634"/>
                    </a:lnTo>
                    <a:lnTo>
                      <a:pt x="15764" y="3529"/>
                    </a:lnTo>
                    <a:lnTo>
                      <a:pt x="15711" y="3085"/>
                    </a:lnTo>
                    <a:lnTo>
                      <a:pt x="15659" y="2824"/>
                    </a:lnTo>
                    <a:lnTo>
                      <a:pt x="15554" y="2562"/>
                    </a:lnTo>
                    <a:lnTo>
                      <a:pt x="15398" y="2327"/>
                    </a:lnTo>
                    <a:lnTo>
                      <a:pt x="15215" y="2118"/>
                    </a:lnTo>
                    <a:lnTo>
                      <a:pt x="15005" y="1961"/>
                    </a:lnTo>
                    <a:lnTo>
                      <a:pt x="14744" y="1856"/>
                    </a:lnTo>
                    <a:lnTo>
                      <a:pt x="14483" y="1804"/>
                    </a:lnTo>
                    <a:lnTo>
                      <a:pt x="14195" y="1778"/>
                    </a:lnTo>
                    <a:lnTo>
                      <a:pt x="13986" y="1778"/>
                    </a:lnTo>
                    <a:lnTo>
                      <a:pt x="13777" y="1700"/>
                    </a:lnTo>
                    <a:lnTo>
                      <a:pt x="13620" y="1569"/>
                    </a:lnTo>
                    <a:lnTo>
                      <a:pt x="13489" y="1412"/>
                    </a:lnTo>
                    <a:lnTo>
                      <a:pt x="13385" y="1281"/>
                    </a:lnTo>
                    <a:lnTo>
                      <a:pt x="13228" y="1072"/>
                    </a:lnTo>
                    <a:lnTo>
                      <a:pt x="13045" y="889"/>
                    </a:lnTo>
                    <a:lnTo>
                      <a:pt x="12836" y="758"/>
                    </a:lnTo>
                    <a:lnTo>
                      <a:pt x="12627" y="654"/>
                    </a:lnTo>
                    <a:lnTo>
                      <a:pt x="12365" y="576"/>
                    </a:lnTo>
                    <a:lnTo>
                      <a:pt x="12130" y="576"/>
                    </a:lnTo>
                    <a:lnTo>
                      <a:pt x="11869" y="602"/>
                    </a:lnTo>
                    <a:lnTo>
                      <a:pt x="11633" y="680"/>
                    </a:lnTo>
                    <a:lnTo>
                      <a:pt x="11503" y="732"/>
                    </a:lnTo>
                    <a:lnTo>
                      <a:pt x="11398" y="758"/>
                    </a:lnTo>
                    <a:lnTo>
                      <a:pt x="11267" y="785"/>
                    </a:lnTo>
                    <a:lnTo>
                      <a:pt x="11163" y="785"/>
                    </a:lnTo>
                    <a:lnTo>
                      <a:pt x="11058" y="758"/>
                    </a:lnTo>
                    <a:lnTo>
                      <a:pt x="10954" y="732"/>
                    </a:lnTo>
                    <a:lnTo>
                      <a:pt x="10849" y="680"/>
                    </a:lnTo>
                    <a:lnTo>
                      <a:pt x="10744" y="628"/>
                    </a:lnTo>
                    <a:lnTo>
                      <a:pt x="10666" y="549"/>
                    </a:lnTo>
                    <a:lnTo>
                      <a:pt x="10535" y="419"/>
                    </a:lnTo>
                    <a:lnTo>
                      <a:pt x="10352" y="262"/>
                    </a:lnTo>
                    <a:lnTo>
                      <a:pt x="10143" y="131"/>
                    </a:lnTo>
                    <a:lnTo>
                      <a:pt x="9908" y="53"/>
                    </a:lnTo>
                    <a:lnTo>
                      <a:pt x="9673" y="0"/>
                    </a:lnTo>
                    <a:lnTo>
                      <a:pt x="9411" y="0"/>
                    </a:lnTo>
                    <a:lnTo>
                      <a:pt x="9176" y="53"/>
                    </a:lnTo>
                    <a:lnTo>
                      <a:pt x="8941" y="131"/>
                    </a:lnTo>
                    <a:lnTo>
                      <a:pt x="8732" y="236"/>
                    </a:lnTo>
                    <a:lnTo>
                      <a:pt x="8575" y="340"/>
                    </a:lnTo>
                    <a:lnTo>
                      <a:pt x="8470" y="393"/>
                    </a:lnTo>
                    <a:lnTo>
                      <a:pt x="8366" y="445"/>
                    </a:lnTo>
                    <a:lnTo>
                      <a:pt x="8261" y="471"/>
                    </a:lnTo>
                    <a:lnTo>
                      <a:pt x="8052" y="471"/>
                    </a:lnTo>
                    <a:lnTo>
                      <a:pt x="7947" y="445"/>
                    </a:lnTo>
                    <a:lnTo>
                      <a:pt x="7817" y="393"/>
                    </a:lnTo>
                    <a:lnTo>
                      <a:pt x="7738" y="340"/>
                    </a:lnTo>
                    <a:lnTo>
                      <a:pt x="7581" y="236"/>
                    </a:lnTo>
                    <a:lnTo>
                      <a:pt x="7372" y="131"/>
                    </a:lnTo>
                    <a:lnTo>
                      <a:pt x="7137" y="53"/>
                    </a:lnTo>
                    <a:lnTo>
                      <a:pt x="6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
                </a:endParaRPr>
              </a:p>
            </p:txBody>
          </p:sp>
          <p:sp>
            <p:nvSpPr>
              <p:cNvPr id="152" name="Google Shape;5625;p70"/>
              <p:cNvSpPr/>
              <p:nvPr/>
            </p:nvSpPr>
            <p:spPr>
              <a:xfrm>
                <a:off x="6507036" y="3500332"/>
                <a:ext cx="159026" cy="95001"/>
              </a:xfrm>
              <a:custGeom>
                <a:avLst/>
                <a:gdLst/>
                <a:ahLst/>
                <a:cxnLst/>
                <a:rect l="l" t="t" r="r" b="b"/>
                <a:pathLst>
                  <a:path w="5909" h="3530" extrusionOk="0">
                    <a:moveTo>
                      <a:pt x="2954" y="1"/>
                    </a:moveTo>
                    <a:lnTo>
                      <a:pt x="2484" y="27"/>
                    </a:lnTo>
                    <a:lnTo>
                      <a:pt x="2013" y="105"/>
                    </a:lnTo>
                    <a:lnTo>
                      <a:pt x="1595" y="210"/>
                    </a:lnTo>
                    <a:lnTo>
                      <a:pt x="1203" y="367"/>
                    </a:lnTo>
                    <a:lnTo>
                      <a:pt x="837" y="576"/>
                    </a:lnTo>
                    <a:lnTo>
                      <a:pt x="497" y="811"/>
                    </a:lnTo>
                    <a:lnTo>
                      <a:pt x="236" y="1072"/>
                    </a:lnTo>
                    <a:lnTo>
                      <a:pt x="1" y="1386"/>
                    </a:lnTo>
                    <a:lnTo>
                      <a:pt x="1" y="2615"/>
                    </a:lnTo>
                    <a:lnTo>
                      <a:pt x="2954" y="3530"/>
                    </a:lnTo>
                    <a:lnTo>
                      <a:pt x="5908" y="2536"/>
                    </a:lnTo>
                    <a:lnTo>
                      <a:pt x="5908" y="1386"/>
                    </a:lnTo>
                    <a:lnTo>
                      <a:pt x="5673" y="1072"/>
                    </a:lnTo>
                    <a:lnTo>
                      <a:pt x="5386" y="811"/>
                    </a:lnTo>
                    <a:lnTo>
                      <a:pt x="5072" y="576"/>
                    </a:lnTo>
                    <a:lnTo>
                      <a:pt x="4706" y="367"/>
                    </a:lnTo>
                    <a:lnTo>
                      <a:pt x="4314" y="210"/>
                    </a:lnTo>
                    <a:lnTo>
                      <a:pt x="3869" y="105"/>
                    </a:lnTo>
                    <a:lnTo>
                      <a:pt x="3425" y="27"/>
                    </a:lnTo>
                    <a:lnTo>
                      <a:pt x="2954" y="1"/>
                    </a:lnTo>
                    <a:close/>
                  </a:path>
                </a:pathLst>
              </a:custGeom>
              <a:solidFill>
                <a:srgbClr val="87C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
                </a:endParaRPr>
              </a:p>
            </p:txBody>
          </p:sp>
          <p:sp>
            <p:nvSpPr>
              <p:cNvPr id="153" name="Google Shape;5626;p70"/>
              <p:cNvSpPr/>
              <p:nvPr/>
            </p:nvSpPr>
            <p:spPr>
              <a:xfrm>
                <a:off x="6465537" y="3537633"/>
                <a:ext cx="121026" cy="68950"/>
              </a:xfrm>
              <a:custGeom>
                <a:avLst/>
                <a:gdLst/>
                <a:ahLst/>
                <a:cxnLst/>
                <a:rect l="l" t="t" r="r" b="b"/>
                <a:pathLst>
                  <a:path w="4497" h="2562" extrusionOk="0">
                    <a:moveTo>
                      <a:pt x="1255" y="0"/>
                    </a:moveTo>
                    <a:lnTo>
                      <a:pt x="1020" y="52"/>
                    </a:lnTo>
                    <a:lnTo>
                      <a:pt x="784" y="105"/>
                    </a:lnTo>
                    <a:lnTo>
                      <a:pt x="575" y="209"/>
                    </a:lnTo>
                    <a:lnTo>
                      <a:pt x="549" y="209"/>
                    </a:lnTo>
                    <a:lnTo>
                      <a:pt x="418" y="288"/>
                    </a:lnTo>
                    <a:lnTo>
                      <a:pt x="314" y="366"/>
                    </a:lnTo>
                    <a:lnTo>
                      <a:pt x="209" y="444"/>
                    </a:lnTo>
                    <a:lnTo>
                      <a:pt x="131" y="549"/>
                    </a:lnTo>
                    <a:lnTo>
                      <a:pt x="79" y="654"/>
                    </a:lnTo>
                    <a:lnTo>
                      <a:pt x="26" y="784"/>
                    </a:lnTo>
                    <a:lnTo>
                      <a:pt x="0" y="915"/>
                    </a:lnTo>
                    <a:lnTo>
                      <a:pt x="0" y="1020"/>
                    </a:lnTo>
                    <a:lnTo>
                      <a:pt x="0" y="1150"/>
                    </a:lnTo>
                    <a:lnTo>
                      <a:pt x="26" y="1281"/>
                    </a:lnTo>
                    <a:lnTo>
                      <a:pt x="79" y="1386"/>
                    </a:lnTo>
                    <a:lnTo>
                      <a:pt x="131" y="1516"/>
                    </a:lnTo>
                    <a:lnTo>
                      <a:pt x="209" y="1621"/>
                    </a:lnTo>
                    <a:lnTo>
                      <a:pt x="314" y="1699"/>
                    </a:lnTo>
                    <a:lnTo>
                      <a:pt x="418" y="1778"/>
                    </a:lnTo>
                    <a:lnTo>
                      <a:pt x="549" y="1856"/>
                    </a:lnTo>
                    <a:lnTo>
                      <a:pt x="915" y="2013"/>
                    </a:lnTo>
                    <a:lnTo>
                      <a:pt x="1281" y="2117"/>
                    </a:lnTo>
                    <a:lnTo>
                      <a:pt x="1673" y="2248"/>
                    </a:lnTo>
                    <a:lnTo>
                      <a:pt x="2065" y="2327"/>
                    </a:lnTo>
                    <a:lnTo>
                      <a:pt x="2484" y="2405"/>
                    </a:lnTo>
                    <a:lnTo>
                      <a:pt x="2902" y="2483"/>
                    </a:lnTo>
                    <a:lnTo>
                      <a:pt x="3346" y="2536"/>
                    </a:lnTo>
                    <a:lnTo>
                      <a:pt x="3791" y="2562"/>
                    </a:lnTo>
                    <a:lnTo>
                      <a:pt x="4496" y="1595"/>
                    </a:lnTo>
                    <a:lnTo>
                      <a:pt x="4235" y="1307"/>
                    </a:lnTo>
                    <a:lnTo>
                      <a:pt x="3974" y="1072"/>
                    </a:lnTo>
                    <a:lnTo>
                      <a:pt x="3686" y="837"/>
                    </a:lnTo>
                    <a:lnTo>
                      <a:pt x="3425" y="654"/>
                    </a:lnTo>
                    <a:lnTo>
                      <a:pt x="3163" y="497"/>
                    </a:lnTo>
                    <a:lnTo>
                      <a:pt x="2928" y="366"/>
                    </a:lnTo>
                    <a:lnTo>
                      <a:pt x="2457" y="157"/>
                    </a:lnTo>
                    <a:lnTo>
                      <a:pt x="2222" y="78"/>
                    </a:lnTo>
                    <a:lnTo>
                      <a:pt x="1987" y="26"/>
                    </a:lnTo>
                    <a:lnTo>
                      <a:pt x="1752" y="0"/>
                    </a:lnTo>
                    <a:close/>
                  </a:path>
                </a:pathLst>
              </a:custGeom>
              <a:solidFill>
                <a:srgbClr val="FAB6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
                </a:endParaRPr>
              </a:p>
            </p:txBody>
          </p:sp>
          <p:sp>
            <p:nvSpPr>
              <p:cNvPr id="154" name="Google Shape;5627;p70"/>
              <p:cNvSpPr/>
              <p:nvPr/>
            </p:nvSpPr>
            <p:spPr>
              <a:xfrm>
                <a:off x="6567535" y="3537633"/>
                <a:ext cx="140026" cy="69650"/>
              </a:xfrm>
              <a:custGeom>
                <a:avLst/>
                <a:gdLst/>
                <a:ahLst/>
                <a:cxnLst/>
                <a:rect l="l" t="t" r="r" b="b"/>
                <a:pathLst>
                  <a:path w="5203" h="2588" extrusionOk="0">
                    <a:moveTo>
                      <a:pt x="3425" y="0"/>
                    </a:moveTo>
                    <a:lnTo>
                      <a:pt x="3190" y="26"/>
                    </a:lnTo>
                    <a:lnTo>
                      <a:pt x="2955" y="78"/>
                    </a:lnTo>
                    <a:lnTo>
                      <a:pt x="2719" y="157"/>
                    </a:lnTo>
                    <a:lnTo>
                      <a:pt x="2406" y="288"/>
                    </a:lnTo>
                    <a:lnTo>
                      <a:pt x="2092" y="471"/>
                    </a:lnTo>
                    <a:lnTo>
                      <a:pt x="1726" y="680"/>
                    </a:lnTo>
                    <a:lnTo>
                      <a:pt x="1386" y="941"/>
                    </a:lnTo>
                    <a:lnTo>
                      <a:pt x="1020" y="1255"/>
                    </a:lnTo>
                    <a:lnTo>
                      <a:pt x="680" y="1621"/>
                    </a:lnTo>
                    <a:lnTo>
                      <a:pt x="340" y="2065"/>
                    </a:lnTo>
                    <a:lnTo>
                      <a:pt x="1" y="2562"/>
                    </a:lnTo>
                    <a:lnTo>
                      <a:pt x="706" y="2588"/>
                    </a:lnTo>
                    <a:lnTo>
                      <a:pt x="1255" y="2562"/>
                    </a:lnTo>
                    <a:lnTo>
                      <a:pt x="1778" y="2536"/>
                    </a:lnTo>
                    <a:lnTo>
                      <a:pt x="2301" y="2483"/>
                    </a:lnTo>
                    <a:lnTo>
                      <a:pt x="2824" y="2405"/>
                    </a:lnTo>
                    <a:lnTo>
                      <a:pt x="3294" y="2300"/>
                    </a:lnTo>
                    <a:lnTo>
                      <a:pt x="3765" y="2170"/>
                    </a:lnTo>
                    <a:lnTo>
                      <a:pt x="4209" y="2039"/>
                    </a:lnTo>
                    <a:lnTo>
                      <a:pt x="4628" y="1856"/>
                    </a:lnTo>
                    <a:lnTo>
                      <a:pt x="4654" y="1856"/>
                    </a:lnTo>
                    <a:lnTo>
                      <a:pt x="4785" y="1778"/>
                    </a:lnTo>
                    <a:lnTo>
                      <a:pt x="4889" y="1699"/>
                    </a:lnTo>
                    <a:lnTo>
                      <a:pt x="4994" y="1621"/>
                    </a:lnTo>
                    <a:lnTo>
                      <a:pt x="5072" y="1516"/>
                    </a:lnTo>
                    <a:lnTo>
                      <a:pt x="5124" y="1386"/>
                    </a:lnTo>
                    <a:lnTo>
                      <a:pt x="5150" y="1281"/>
                    </a:lnTo>
                    <a:lnTo>
                      <a:pt x="5177" y="1150"/>
                    </a:lnTo>
                    <a:lnTo>
                      <a:pt x="5203" y="1020"/>
                    </a:lnTo>
                    <a:lnTo>
                      <a:pt x="5177" y="915"/>
                    </a:lnTo>
                    <a:lnTo>
                      <a:pt x="5150" y="784"/>
                    </a:lnTo>
                    <a:lnTo>
                      <a:pt x="5124" y="654"/>
                    </a:lnTo>
                    <a:lnTo>
                      <a:pt x="5072" y="549"/>
                    </a:lnTo>
                    <a:lnTo>
                      <a:pt x="4994" y="444"/>
                    </a:lnTo>
                    <a:lnTo>
                      <a:pt x="4889" y="366"/>
                    </a:lnTo>
                    <a:lnTo>
                      <a:pt x="4785" y="288"/>
                    </a:lnTo>
                    <a:lnTo>
                      <a:pt x="4654" y="209"/>
                    </a:lnTo>
                    <a:lnTo>
                      <a:pt x="4628" y="209"/>
                    </a:lnTo>
                    <a:lnTo>
                      <a:pt x="4392" y="105"/>
                    </a:lnTo>
                    <a:lnTo>
                      <a:pt x="4157" y="52"/>
                    </a:lnTo>
                    <a:lnTo>
                      <a:pt x="3922" y="0"/>
                    </a:lnTo>
                    <a:close/>
                  </a:path>
                </a:pathLst>
              </a:custGeom>
              <a:solidFill>
                <a:srgbClr val="FF5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
                </a:endParaRPr>
              </a:p>
            </p:txBody>
          </p:sp>
        </p:gr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nodeType="afterEffect">
                                  <p:stCondLst>
                                    <p:cond delay="0"/>
                                  </p:stCondLst>
                                  <p:childTnLst>
                                    <p:animEffect transition="out" filter="fade">
                                      <p:cBhvr>
                                        <p:cTn id="12" dur="500" tmFilter="0, 0; .2, .5; .8, .5; 1, 0"/>
                                        <p:tgtEl>
                                          <p:spTgt spid="12"/>
                                        </p:tgtEl>
                                      </p:cBhvr>
                                    </p:animEffect>
                                    <p:animScale>
                                      <p:cBhvr>
                                        <p:cTn id="13" dur="250" autoRev="1" fill="hold"/>
                                        <p:tgtEl>
                                          <p:spTgt spid="12"/>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6" presetClass="emph" presetSubtype="0" fill="hold" nodeType="afterEffect">
                                  <p:stCondLst>
                                    <p:cond delay="0"/>
                                  </p:stCondLst>
                                  <p:childTnLst>
                                    <p:animEffect transition="out" filter="fade">
                                      <p:cBhvr>
                                        <p:cTn id="23" dur="500" tmFilter="0, 0; .2, .5; .8, .5; 1, 0"/>
                                        <p:tgtEl>
                                          <p:spTgt spid="13"/>
                                        </p:tgtEl>
                                      </p:cBhvr>
                                    </p:animEffect>
                                    <p:animScale>
                                      <p:cBhvr>
                                        <p:cTn id="24" dur="250" autoRev="1" fill="hold"/>
                                        <p:tgtEl>
                                          <p:spTgt spid="13"/>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6" presetClass="emph" presetSubtype="0" fill="hold" nodeType="afterEffect">
                                  <p:stCondLst>
                                    <p:cond delay="0"/>
                                  </p:stCondLst>
                                  <p:childTnLst>
                                    <p:animEffect transition="out" filter="fade">
                                      <p:cBhvr>
                                        <p:cTn id="34" dur="500" tmFilter="0, 0; .2, .5; .8, .5; 1, 0"/>
                                        <p:tgtEl>
                                          <p:spTgt spid="14"/>
                                        </p:tgtEl>
                                      </p:cBhvr>
                                    </p:animEffect>
                                    <p:animScale>
                                      <p:cBhvr>
                                        <p:cTn id="35" dur="250" autoRev="1" fill="hold"/>
                                        <p:tgtEl>
                                          <p:spTgt spid="14"/>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26" presetClass="emph" presetSubtype="0" fill="hold" nodeType="afterEffect">
                                  <p:stCondLst>
                                    <p:cond delay="0"/>
                                  </p:stCondLst>
                                  <p:childTnLst>
                                    <p:animEffect transition="out" filter="fade">
                                      <p:cBhvr>
                                        <p:cTn id="45" dur="500" tmFilter="0, 0; .2, .5; .8, .5; 1, 0"/>
                                        <p:tgtEl>
                                          <p:spTgt spid="15"/>
                                        </p:tgtEl>
                                      </p:cBhvr>
                                    </p:animEffect>
                                    <p:animScale>
                                      <p:cBhvr>
                                        <p:cTn id="46"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8" name="Google Shape;2758;p39"/>
          <p:cNvSpPr/>
          <p:nvPr/>
        </p:nvSpPr>
        <p:spPr>
          <a:xfrm>
            <a:off x="5473550" y="67439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9"/>
          <p:cNvSpPr/>
          <p:nvPr/>
        </p:nvSpPr>
        <p:spPr>
          <a:xfrm>
            <a:off x="3601375" y="593913"/>
            <a:ext cx="642475" cy="572375"/>
          </a:xfrm>
          <a:custGeom>
            <a:avLst/>
            <a:gdLst/>
            <a:ahLst/>
            <a:cxnLst/>
            <a:rect l="l" t="t" r="r" b="b"/>
            <a:pathLst>
              <a:path w="25699" h="22895" extrusionOk="0">
                <a:moveTo>
                  <a:pt x="7362" y="1"/>
                </a:moveTo>
                <a:lnTo>
                  <a:pt x="7048" y="19"/>
                </a:lnTo>
                <a:lnTo>
                  <a:pt x="6734" y="38"/>
                </a:lnTo>
                <a:lnTo>
                  <a:pt x="6421" y="93"/>
                </a:lnTo>
                <a:lnTo>
                  <a:pt x="6126" y="185"/>
                </a:lnTo>
                <a:lnTo>
                  <a:pt x="5812" y="277"/>
                </a:lnTo>
                <a:lnTo>
                  <a:pt x="5535" y="406"/>
                </a:lnTo>
                <a:lnTo>
                  <a:pt x="5259" y="573"/>
                </a:lnTo>
                <a:lnTo>
                  <a:pt x="5000" y="739"/>
                </a:lnTo>
                <a:lnTo>
                  <a:pt x="4724" y="941"/>
                </a:lnTo>
                <a:lnTo>
                  <a:pt x="4484" y="1181"/>
                </a:lnTo>
                <a:lnTo>
                  <a:pt x="4281" y="1421"/>
                </a:lnTo>
                <a:lnTo>
                  <a:pt x="4078" y="1679"/>
                </a:lnTo>
                <a:lnTo>
                  <a:pt x="3893" y="1956"/>
                </a:lnTo>
                <a:lnTo>
                  <a:pt x="3746" y="2233"/>
                </a:lnTo>
                <a:lnTo>
                  <a:pt x="3617" y="2528"/>
                </a:lnTo>
                <a:lnTo>
                  <a:pt x="3506" y="2842"/>
                </a:lnTo>
                <a:lnTo>
                  <a:pt x="3432" y="3137"/>
                </a:lnTo>
                <a:lnTo>
                  <a:pt x="3377" y="3450"/>
                </a:lnTo>
                <a:lnTo>
                  <a:pt x="3358" y="3782"/>
                </a:lnTo>
                <a:lnTo>
                  <a:pt x="3377" y="4096"/>
                </a:lnTo>
                <a:lnTo>
                  <a:pt x="3414" y="4410"/>
                </a:lnTo>
                <a:lnTo>
                  <a:pt x="3488" y="4723"/>
                </a:lnTo>
                <a:lnTo>
                  <a:pt x="3580" y="5018"/>
                </a:lnTo>
                <a:lnTo>
                  <a:pt x="3709" y="5332"/>
                </a:lnTo>
                <a:lnTo>
                  <a:pt x="3709" y="5332"/>
                </a:lnTo>
                <a:lnTo>
                  <a:pt x="3580" y="5277"/>
                </a:lnTo>
                <a:lnTo>
                  <a:pt x="3451" y="5258"/>
                </a:lnTo>
                <a:lnTo>
                  <a:pt x="3192" y="5240"/>
                </a:lnTo>
                <a:lnTo>
                  <a:pt x="2989" y="5240"/>
                </a:lnTo>
                <a:lnTo>
                  <a:pt x="2805" y="5277"/>
                </a:lnTo>
                <a:lnTo>
                  <a:pt x="2602" y="5332"/>
                </a:lnTo>
                <a:lnTo>
                  <a:pt x="2418" y="5387"/>
                </a:lnTo>
                <a:lnTo>
                  <a:pt x="2233" y="5461"/>
                </a:lnTo>
                <a:lnTo>
                  <a:pt x="2067" y="5553"/>
                </a:lnTo>
                <a:lnTo>
                  <a:pt x="1883" y="5646"/>
                </a:lnTo>
                <a:lnTo>
                  <a:pt x="1717" y="5756"/>
                </a:lnTo>
                <a:lnTo>
                  <a:pt x="1421" y="5996"/>
                </a:lnTo>
                <a:lnTo>
                  <a:pt x="1163" y="6273"/>
                </a:lnTo>
                <a:lnTo>
                  <a:pt x="923" y="6550"/>
                </a:lnTo>
                <a:lnTo>
                  <a:pt x="702" y="6863"/>
                </a:lnTo>
                <a:lnTo>
                  <a:pt x="517" y="7195"/>
                </a:lnTo>
                <a:lnTo>
                  <a:pt x="351" y="7546"/>
                </a:lnTo>
                <a:lnTo>
                  <a:pt x="222" y="7896"/>
                </a:lnTo>
                <a:lnTo>
                  <a:pt x="130" y="8265"/>
                </a:lnTo>
                <a:lnTo>
                  <a:pt x="56" y="8634"/>
                </a:lnTo>
                <a:lnTo>
                  <a:pt x="1" y="9022"/>
                </a:lnTo>
                <a:lnTo>
                  <a:pt x="1" y="9409"/>
                </a:lnTo>
                <a:lnTo>
                  <a:pt x="19" y="9796"/>
                </a:lnTo>
                <a:lnTo>
                  <a:pt x="56" y="10184"/>
                </a:lnTo>
                <a:lnTo>
                  <a:pt x="130" y="10553"/>
                </a:lnTo>
                <a:lnTo>
                  <a:pt x="241" y="10922"/>
                </a:lnTo>
                <a:lnTo>
                  <a:pt x="370" y="11291"/>
                </a:lnTo>
                <a:lnTo>
                  <a:pt x="536" y="11623"/>
                </a:lnTo>
                <a:lnTo>
                  <a:pt x="720" y="11955"/>
                </a:lnTo>
                <a:lnTo>
                  <a:pt x="942" y="12269"/>
                </a:lnTo>
                <a:lnTo>
                  <a:pt x="1163" y="12582"/>
                </a:lnTo>
                <a:lnTo>
                  <a:pt x="1421" y="12859"/>
                </a:lnTo>
                <a:lnTo>
                  <a:pt x="1698" y="13136"/>
                </a:lnTo>
                <a:lnTo>
                  <a:pt x="1975" y="13375"/>
                </a:lnTo>
                <a:lnTo>
                  <a:pt x="2288" y="13615"/>
                </a:lnTo>
                <a:lnTo>
                  <a:pt x="2602" y="13837"/>
                </a:lnTo>
                <a:lnTo>
                  <a:pt x="2934" y="14021"/>
                </a:lnTo>
                <a:lnTo>
                  <a:pt x="3266" y="14206"/>
                </a:lnTo>
                <a:lnTo>
                  <a:pt x="3617" y="14372"/>
                </a:lnTo>
                <a:lnTo>
                  <a:pt x="3986" y="14501"/>
                </a:lnTo>
                <a:lnTo>
                  <a:pt x="4355" y="14630"/>
                </a:lnTo>
                <a:lnTo>
                  <a:pt x="4724" y="14722"/>
                </a:lnTo>
                <a:lnTo>
                  <a:pt x="5093" y="14796"/>
                </a:lnTo>
                <a:lnTo>
                  <a:pt x="5388" y="14851"/>
                </a:lnTo>
                <a:lnTo>
                  <a:pt x="5683" y="14888"/>
                </a:lnTo>
                <a:lnTo>
                  <a:pt x="6273" y="14925"/>
                </a:lnTo>
                <a:lnTo>
                  <a:pt x="6402" y="14741"/>
                </a:lnTo>
                <a:lnTo>
                  <a:pt x="6568" y="14556"/>
                </a:lnTo>
                <a:lnTo>
                  <a:pt x="6808" y="14316"/>
                </a:lnTo>
                <a:lnTo>
                  <a:pt x="7066" y="14113"/>
                </a:lnTo>
                <a:lnTo>
                  <a:pt x="7325" y="13929"/>
                </a:lnTo>
                <a:lnTo>
                  <a:pt x="7620" y="13781"/>
                </a:lnTo>
                <a:lnTo>
                  <a:pt x="7933" y="13652"/>
                </a:lnTo>
                <a:lnTo>
                  <a:pt x="8247" y="13578"/>
                </a:lnTo>
                <a:lnTo>
                  <a:pt x="8561" y="13523"/>
                </a:lnTo>
                <a:lnTo>
                  <a:pt x="8893" y="13505"/>
                </a:lnTo>
                <a:lnTo>
                  <a:pt x="9096" y="13505"/>
                </a:lnTo>
                <a:lnTo>
                  <a:pt x="9280" y="13523"/>
                </a:lnTo>
                <a:lnTo>
                  <a:pt x="9446" y="13560"/>
                </a:lnTo>
                <a:lnTo>
                  <a:pt x="9612" y="13597"/>
                </a:lnTo>
                <a:lnTo>
                  <a:pt x="9797" y="13652"/>
                </a:lnTo>
                <a:lnTo>
                  <a:pt x="9944" y="13726"/>
                </a:lnTo>
                <a:lnTo>
                  <a:pt x="10110" y="13800"/>
                </a:lnTo>
                <a:lnTo>
                  <a:pt x="10258" y="13892"/>
                </a:lnTo>
                <a:lnTo>
                  <a:pt x="10405" y="13984"/>
                </a:lnTo>
                <a:lnTo>
                  <a:pt x="10553" y="14095"/>
                </a:lnTo>
                <a:lnTo>
                  <a:pt x="10682" y="14206"/>
                </a:lnTo>
                <a:lnTo>
                  <a:pt x="10811" y="14335"/>
                </a:lnTo>
                <a:lnTo>
                  <a:pt x="10922" y="14464"/>
                </a:lnTo>
                <a:lnTo>
                  <a:pt x="11033" y="14611"/>
                </a:lnTo>
                <a:lnTo>
                  <a:pt x="11125" y="14759"/>
                </a:lnTo>
                <a:lnTo>
                  <a:pt x="11199" y="14925"/>
                </a:lnTo>
                <a:lnTo>
                  <a:pt x="11273" y="15091"/>
                </a:lnTo>
                <a:lnTo>
                  <a:pt x="11346" y="15331"/>
                </a:lnTo>
                <a:lnTo>
                  <a:pt x="11383" y="15589"/>
                </a:lnTo>
                <a:lnTo>
                  <a:pt x="11420" y="15866"/>
                </a:lnTo>
                <a:lnTo>
                  <a:pt x="11420" y="16124"/>
                </a:lnTo>
                <a:lnTo>
                  <a:pt x="11383" y="16493"/>
                </a:lnTo>
                <a:lnTo>
                  <a:pt x="11365" y="16678"/>
                </a:lnTo>
                <a:lnTo>
                  <a:pt x="11309" y="16844"/>
                </a:lnTo>
                <a:lnTo>
                  <a:pt x="11254" y="17028"/>
                </a:lnTo>
                <a:lnTo>
                  <a:pt x="11199" y="17194"/>
                </a:lnTo>
                <a:lnTo>
                  <a:pt x="11107" y="17360"/>
                </a:lnTo>
                <a:lnTo>
                  <a:pt x="11014" y="17508"/>
                </a:lnTo>
                <a:lnTo>
                  <a:pt x="10904" y="17618"/>
                </a:lnTo>
                <a:lnTo>
                  <a:pt x="10793" y="17729"/>
                </a:lnTo>
                <a:lnTo>
                  <a:pt x="10664" y="17840"/>
                </a:lnTo>
                <a:lnTo>
                  <a:pt x="10535" y="17914"/>
                </a:lnTo>
                <a:lnTo>
                  <a:pt x="10387" y="17987"/>
                </a:lnTo>
                <a:lnTo>
                  <a:pt x="10239" y="18043"/>
                </a:lnTo>
                <a:lnTo>
                  <a:pt x="10092" y="18080"/>
                </a:lnTo>
                <a:lnTo>
                  <a:pt x="9926" y="18080"/>
                </a:lnTo>
                <a:lnTo>
                  <a:pt x="9741" y="18061"/>
                </a:lnTo>
                <a:lnTo>
                  <a:pt x="9944" y="17895"/>
                </a:lnTo>
                <a:lnTo>
                  <a:pt x="10110" y="17711"/>
                </a:lnTo>
                <a:lnTo>
                  <a:pt x="10276" y="17489"/>
                </a:lnTo>
                <a:lnTo>
                  <a:pt x="10405" y="17249"/>
                </a:lnTo>
                <a:lnTo>
                  <a:pt x="10516" y="17010"/>
                </a:lnTo>
                <a:lnTo>
                  <a:pt x="10608" y="16751"/>
                </a:lnTo>
                <a:lnTo>
                  <a:pt x="10645" y="16493"/>
                </a:lnTo>
                <a:lnTo>
                  <a:pt x="10664" y="16235"/>
                </a:lnTo>
                <a:lnTo>
                  <a:pt x="10645" y="15977"/>
                </a:lnTo>
                <a:lnTo>
                  <a:pt x="10608" y="15737"/>
                </a:lnTo>
                <a:lnTo>
                  <a:pt x="10516" y="15497"/>
                </a:lnTo>
                <a:lnTo>
                  <a:pt x="10405" y="15257"/>
                </a:lnTo>
                <a:lnTo>
                  <a:pt x="10258" y="15054"/>
                </a:lnTo>
                <a:lnTo>
                  <a:pt x="10073" y="14870"/>
                </a:lnTo>
                <a:lnTo>
                  <a:pt x="9889" y="14704"/>
                </a:lnTo>
                <a:lnTo>
                  <a:pt x="9668" y="14575"/>
                </a:lnTo>
                <a:lnTo>
                  <a:pt x="9483" y="14501"/>
                </a:lnTo>
                <a:lnTo>
                  <a:pt x="9317" y="14445"/>
                </a:lnTo>
                <a:lnTo>
                  <a:pt x="9133" y="14427"/>
                </a:lnTo>
                <a:lnTo>
                  <a:pt x="8930" y="14408"/>
                </a:lnTo>
                <a:lnTo>
                  <a:pt x="8690" y="14427"/>
                </a:lnTo>
                <a:lnTo>
                  <a:pt x="8432" y="14482"/>
                </a:lnTo>
                <a:lnTo>
                  <a:pt x="8192" y="14556"/>
                </a:lnTo>
                <a:lnTo>
                  <a:pt x="7952" y="14667"/>
                </a:lnTo>
                <a:lnTo>
                  <a:pt x="7731" y="14814"/>
                </a:lnTo>
                <a:lnTo>
                  <a:pt x="7528" y="14980"/>
                </a:lnTo>
                <a:lnTo>
                  <a:pt x="7362" y="15165"/>
                </a:lnTo>
                <a:lnTo>
                  <a:pt x="7196" y="15368"/>
                </a:lnTo>
                <a:lnTo>
                  <a:pt x="7122" y="15534"/>
                </a:lnTo>
                <a:lnTo>
                  <a:pt x="7048" y="15681"/>
                </a:lnTo>
                <a:lnTo>
                  <a:pt x="6974" y="15847"/>
                </a:lnTo>
                <a:lnTo>
                  <a:pt x="6919" y="16013"/>
                </a:lnTo>
                <a:lnTo>
                  <a:pt x="6882" y="16179"/>
                </a:lnTo>
                <a:lnTo>
                  <a:pt x="6864" y="16364"/>
                </a:lnTo>
                <a:lnTo>
                  <a:pt x="6845" y="16530"/>
                </a:lnTo>
                <a:lnTo>
                  <a:pt x="6845" y="16714"/>
                </a:lnTo>
                <a:lnTo>
                  <a:pt x="6864" y="17065"/>
                </a:lnTo>
                <a:lnTo>
                  <a:pt x="6937" y="17415"/>
                </a:lnTo>
                <a:lnTo>
                  <a:pt x="7048" y="17748"/>
                </a:lnTo>
                <a:lnTo>
                  <a:pt x="7196" y="18080"/>
                </a:lnTo>
                <a:lnTo>
                  <a:pt x="7380" y="18375"/>
                </a:lnTo>
                <a:lnTo>
                  <a:pt x="7583" y="18670"/>
                </a:lnTo>
                <a:lnTo>
                  <a:pt x="7823" y="18928"/>
                </a:lnTo>
                <a:lnTo>
                  <a:pt x="8081" y="19168"/>
                </a:lnTo>
                <a:lnTo>
                  <a:pt x="8358" y="19389"/>
                </a:lnTo>
                <a:lnTo>
                  <a:pt x="8653" y="19592"/>
                </a:lnTo>
                <a:lnTo>
                  <a:pt x="8967" y="19777"/>
                </a:lnTo>
                <a:lnTo>
                  <a:pt x="9280" y="19924"/>
                </a:lnTo>
                <a:lnTo>
                  <a:pt x="9428" y="20017"/>
                </a:lnTo>
                <a:lnTo>
                  <a:pt x="9649" y="20054"/>
                </a:lnTo>
                <a:lnTo>
                  <a:pt x="9871" y="20109"/>
                </a:lnTo>
                <a:lnTo>
                  <a:pt x="10092" y="20127"/>
                </a:lnTo>
                <a:lnTo>
                  <a:pt x="10313" y="20127"/>
                </a:lnTo>
                <a:lnTo>
                  <a:pt x="10627" y="20109"/>
                </a:lnTo>
                <a:lnTo>
                  <a:pt x="10940" y="20054"/>
                </a:lnTo>
                <a:lnTo>
                  <a:pt x="11291" y="19961"/>
                </a:lnTo>
                <a:lnTo>
                  <a:pt x="11623" y="19851"/>
                </a:lnTo>
                <a:lnTo>
                  <a:pt x="12269" y="19574"/>
                </a:lnTo>
                <a:lnTo>
                  <a:pt x="12601" y="19445"/>
                </a:lnTo>
                <a:lnTo>
                  <a:pt x="12933" y="19334"/>
                </a:lnTo>
                <a:lnTo>
                  <a:pt x="13246" y="19279"/>
                </a:lnTo>
                <a:lnTo>
                  <a:pt x="13412" y="19242"/>
                </a:lnTo>
                <a:lnTo>
                  <a:pt x="13579" y="19242"/>
                </a:lnTo>
                <a:lnTo>
                  <a:pt x="13800" y="19260"/>
                </a:lnTo>
                <a:lnTo>
                  <a:pt x="14021" y="19297"/>
                </a:lnTo>
                <a:lnTo>
                  <a:pt x="14206" y="19353"/>
                </a:lnTo>
                <a:lnTo>
                  <a:pt x="14372" y="19426"/>
                </a:lnTo>
                <a:lnTo>
                  <a:pt x="14538" y="19537"/>
                </a:lnTo>
                <a:lnTo>
                  <a:pt x="14704" y="19648"/>
                </a:lnTo>
                <a:lnTo>
                  <a:pt x="14851" y="19758"/>
                </a:lnTo>
                <a:lnTo>
                  <a:pt x="14981" y="19906"/>
                </a:lnTo>
                <a:lnTo>
                  <a:pt x="15239" y="20201"/>
                </a:lnTo>
                <a:lnTo>
                  <a:pt x="15497" y="20515"/>
                </a:lnTo>
                <a:lnTo>
                  <a:pt x="15737" y="20865"/>
                </a:lnTo>
                <a:lnTo>
                  <a:pt x="15977" y="21179"/>
                </a:lnTo>
                <a:lnTo>
                  <a:pt x="16235" y="21492"/>
                </a:lnTo>
                <a:lnTo>
                  <a:pt x="16438" y="21695"/>
                </a:lnTo>
                <a:lnTo>
                  <a:pt x="16641" y="21898"/>
                </a:lnTo>
                <a:lnTo>
                  <a:pt x="16862" y="22064"/>
                </a:lnTo>
                <a:lnTo>
                  <a:pt x="17102" y="22212"/>
                </a:lnTo>
                <a:lnTo>
                  <a:pt x="17360" y="22360"/>
                </a:lnTo>
                <a:lnTo>
                  <a:pt x="17619" y="22470"/>
                </a:lnTo>
                <a:lnTo>
                  <a:pt x="17877" y="22562"/>
                </a:lnTo>
                <a:lnTo>
                  <a:pt x="18154" y="22618"/>
                </a:lnTo>
                <a:lnTo>
                  <a:pt x="18486" y="22673"/>
                </a:lnTo>
                <a:lnTo>
                  <a:pt x="19058" y="22673"/>
                </a:lnTo>
                <a:lnTo>
                  <a:pt x="19297" y="22655"/>
                </a:lnTo>
                <a:lnTo>
                  <a:pt x="19556" y="22618"/>
                </a:lnTo>
                <a:lnTo>
                  <a:pt x="19814" y="22562"/>
                </a:lnTo>
                <a:lnTo>
                  <a:pt x="20312" y="22452"/>
                </a:lnTo>
                <a:lnTo>
                  <a:pt x="20792" y="22304"/>
                </a:lnTo>
                <a:lnTo>
                  <a:pt x="21437" y="22120"/>
                </a:lnTo>
                <a:lnTo>
                  <a:pt x="22083" y="21935"/>
                </a:lnTo>
                <a:lnTo>
                  <a:pt x="22415" y="21861"/>
                </a:lnTo>
                <a:lnTo>
                  <a:pt x="22747" y="21806"/>
                </a:lnTo>
                <a:lnTo>
                  <a:pt x="23079" y="21769"/>
                </a:lnTo>
                <a:lnTo>
                  <a:pt x="23411" y="21751"/>
                </a:lnTo>
                <a:lnTo>
                  <a:pt x="23430" y="21751"/>
                </a:lnTo>
                <a:lnTo>
                  <a:pt x="23762" y="21769"/>
                </a:lnTo>
                <a:lnTo>
                  <a:pt x="24094" y="21825"/>
                </a:lnTo>
                <a:lnTo>
                  <a:pt x="24426" y="21898"/>
                </a:lnTo>
                <a:lnTo>
                  <a:pt x="24739" y="22027"/>
                </a:lnTo>
                <a:lnTo>
                  <a:pt x="24887" y="22101"/>
                </a:lnTo>
                <a:lnTo>
                  <a:pt x="25016" y="22193"/>
                </a:lnTo>
                <a:lnTo>
                  <a:pt x="25164" y="22286"/>
                </a:lnTo>
                <a:lnTo>
                  <a:pt x="25293" y="22378"/>
                </a:lnTo>
                <a:lnTo>
                  <a:pt x="25404" y="22489"/>
                </a:lnTo>
                <a:lnTo>
                  <a:pt x="25514" y="22618"/>
                </a:lnTo>
                <a:lnTo>
                  <a:pt x="25625" y="22747"/>
                </a:lnTo>
                <a:lnTo>
                  <a:pt x="25699" y="22895"/>
                </a:lnTo>
                <a:lnTo>
                  <a:pt x="25533" y="22544"/>
                </a:lnTo>
                <a:lnTo>
                  <a:pt x="25330" y="22212"/>
                </a:lnTo>
                <a:lnTo>
                  <a:pt x="25108" y="21898"/>
                </a:lnTo>
                <a:lnTo>
                  <a:pt x="24869" y="21603"/>
                </a:lnTo>
                <a:lnTo>
                  <a:pt x="24592" y="21326"/>
                </a:lnTo>
                <a:lnTo>
                  <a:pt x="24297" y="21087"/>
                </a:lnTo>
                <a:lnTo>
                  <a:pt x="24149" y="20976"/>
                </a:lnTo>
                <a:lnTo>
                  <a:pt x="23983" y="20884"/>
                </a:lnTo>
                <a:lnTo>
                  <a:pt x="23817" y="20791"/>
                </a:lnTo>
                <a:lnTo>
                  <a:pt x="23633" y="20718"/>
                </a:lnTo>
                <a:lnTo>
                  <a:pt x="23430" y="20644"/>
                </a:lnTo>
                <a:lnTo>
                  <a:pt x="23208" y="20570"/>
                </a:lnTo>
                <a:lnTo>
                  <a:pt x="22987" y="20533"/>
                </a:lnTo>
                <a:lnTo>
                  <a:pt x="22747" y="20496"/>
                </a:lnTo>
                <a:lnTo>
                  <a:pt x="22304" y="20459"/>
                </a:lnTo>
                <a:lnTo>
                  <a:pt x="21825" y="20441"/>
                </a:lnTo>
                <a:lnTo>
                  <a:pt x="21345" y="20459"/>
                </a:lnTo>
                <a:lnTo>
                  <a:pt x="20626" y="20459"/>
                </a:lnTo>
                <a:lnTo>
                  <a:pt x="20238" y="20441"/>
                </a:lnTo>
                <a:lnTo>
                  <a:pt x="19851" y="20386"/>
                </a:lnTo>
                <a:lnTo>
                  <a:pt x="19482" y="20312"/>
                </a:lnTo>
                <a:lnTo>
                  <a:pt x="19113" y="20201"/>
                </a:lnTo>
                <a:lnTo>
                  <a:pt x="18928" y="20127"/>
                </a:lnTo>
                <a:lnTo>
                  <a:pt x="18762" y="20054"/>
                </a:lnTo>
                <a:lnTo>
                  <a:pt x="18596" y="19961"/>
                </a:lnTo>
                <a:lnTo>
                  <a:pt x="18449" y="19851"/>
                </a:lnTo>
                <a:lnTo>
                  <a:pt x="18301" y="19740"/>
                </a:lnTo>
                <a:lnTo>
                  <a:pt x="18172" y="19611"/>
                </a:lnTo>
                <a:lnTo>
                  <a:pt x="18061" y="19463"/>
                </a:lnTo>
                <a:lnTo>
                  <a:pt x="17951" y="19316"/>
                </a:lnTo>
                <a:lnTo>
                  <a:pt x="17858" y="19150"/>
                </a:lnTo>
                <a:lnTo>
                  <a:pt x="17803" y="18984"/>
                </a:lnTo>
                <a:lnTo>
                  <a:pt x="17748" y="18818"/>
                </a:lnTo>
                <a:lnTo>
                  <a:pt x="17692" y="18651"/>
                </a:lnTo>
                <a:lnTo>
                  <a:pt x="17619" y="18301"/>
                </a:lnTo>
                <a:lnTo>
                  <a:pt x="17582" y="17950"/>
                </a:lnTo>
                <a:lnTo>
                  <a:pt x="17545" y="17582"/>
                </a:lnTo>
                <a:lnTo>
                  <a:pt x="17508" y="17213"/>
                </a:lnTo>
                <a:lnTo>
                  <a:pt x="17434" y="16862"/>
                </a:lnTo>
                <a:lnTo>
                  <a:pt x="17379" y="16696"/>
                </a:lnTo>
                <a:lnTo>
                  <a:pt x="17323" y="16512"/>
                </a:lnTo>
                <a:lnTo>
                  <a:pt x="17213" y="16290"/>
                </a:lnTo>
                <a:lnTo>
                  <a:pt x="17084" y="16050"/>
                </a:lnTo>
                <a:lnTo>
                  <a:pt x="16918" y="15847"/>
                </a:lnTo>
                <a:lnTo>
                  <a:pt x="16752" y="15663"/>
                </a:lnTo>
                <a:lnTo>
                  <a:pt x="16549" y="15497"/>
                </a:lnTo>
                <a:lnTo>
                  <a:pt x="16327" y="15349"/>
                </a:lnTo>
                <a:lnTo>
                  <a:pt x="16087" y="15239"/>
                </a:lnTo>
                <a:lnTo>
                  <a:pt x="15848" y="15146"/>
                </a:lnTo>
                <a:lnTo>
                  <a:pt x="15626" y="15091"/>
                </a:lnTo>
                <a:lnTo>
                  <a:pt x="15405" y="15036"/>
                </a:lnTo>
                <a:lnTo>
                  <a:pt x="14962" y="14980"/>
                </a:lnTo>
                <a:lnTo>
                  <a:pt x="14722" y="14943"/>
                </a:lnTo>
                <a:lnTo>
                  <a:pt x="14501" y="14907"/>
                </a:lnTo>
                <a:lnTo>
                  <a:pt x="14298" y="14851"/>
                </a:lnTo>
                <a:lnTo>
                  <a:pt x="14077" y="14777"/>
                </a:lnTo>
                <a:lnTo>
                  <a:pt x="13892" y="14685"/>
                </a:lnTo>
                <a:lnTo>
                  <a:pt x="13745" y="14556"/>
                </a:lnTo>
                <a:lnTo>
                  <a:pt x="13634" y="14408"/>
                </a:lnTo>
                <a:lnTo>
                  <a:pt x="13560" y="14261"/>
                </a:lnTo>
                <a:lnTo>
                  <a:pt x="13523" y="14095"/>
                </a:lnTo>
                <a:lnTo>
                  <a:pt x="13505" y="13892"/>
                </a:lnTo>
                <a:lnTo>
                  <a:pt x="13523" y="13689"/>
                </a:lnTo>
                <a:lnTo>
                  <a:pt x="13579" y="13486"/>
                </a:lnTo>
                <a:lnTo>
                  <a:pt x="13634" y="13320"/>
                </a:lnTo>
                <a:lnTo>
                  <a:pt x="13689" y="13172"/>
                </a:lnTo>
                <a:lnTo>
                  <a:pt x="13855" y="12877"/>
                </a:lnTo>
                <a:lnTo>
                  <a:pt x="14206" y="12269"/>
                </a:lnTo>
                <a:lnTo>
                  <a:pt x="14372" y="11955"/>
                </a:lnTo>
                <a:lnTo>
                  <a:pt x="14446" y="11789"/>
                </a:lnTo>
                <a:lnTo>
                  <a:pt x="14519" y="11623"/>
                </a:lnTo>
                <a:lnTo>
                  <a:pt x="14575" y="11457"/>
                </a:lnTo>
                <a:lnTo>
                  <a:pt x="14593" y="11272"/>
                </a:lnTo>
                <a:lnTo>
                  <a:pt x="14612" y="11069"/>
                </a:lnTo>
                <a:lnTo>
                  <a:pt x="14612" y="10866"/>
                </a:lnTo>
                <a:lnTo>
                  <a:pt x="14575" y="10553"/>
                </a:lnTo>
                <a:lnTo>
                  <a:pt x="14501" y="10258"/>
                </a:lnTo>
                <a:lnTo>
                  <a:pt x="14409" y="9963"/>
                </a:lnTo>
                <a:lnTo>
                  <a:pt x="14298" y="9667"/>
                </a:lnTo>
                <a:lnTo>
                  <a:pt x="14150" y="9354"/>
                </a:lnTo>
                <a:lnTo>
                  <a:pt x="13966" y="9059"/>
                </a:lnTo>
                <a:lnTo>
                  <a:pt x="13874" y="8911"/>
                </a:lnTo>
                <a:lnTo>
                  <a:pt x="13763" y="8782"/>
                </a:lnTo>
                <a:lnTo>
                  <a:pt x="13652" y="8671"/>
                </a:lnTo>
                <a:lnTo>
                  <a:pt x="13505" y="8560"/>
                </a:lnTo>
                <a:lnTo>
                  <a:pt x="13320" y="8431"/>
                </a:lnTo>
                <a:lnTo>
                  <a:pt x="13117" y="8358"/>
                </a:lnTo>
                <a:lnTo>
                  <a:pt x="12896" y="8302"/>
                </a:lnTo>
                <a:lnTo>
                  <a:pt x="12675" y="8284"/>
                </a:lnTo>
                <a:lnTo>
                  <a:pt x="12416" y="8302"/>
                </a:lnTo>
                <a:lnTo>
                  <a:pt x="12232" y="8616"/>
                </a:lnTo>
                <a:lnTo>
                  <a:pt x="11992" y="8893"/>
                </a:lnTo>
                <a:lnTo>
                  <a:pt x="11752" y="9151"/>
                </a:lnTo>
                <a:lnTo>
                  <a:pt x="11475" y="9372"/>
                </a:lnTo>
                <a:lnTo>
                  <a:pt x="11180" y="9594"/>
                </a:lnTo>
                <a:lnTo>
                  <a:pt x="10885" y="9760"/>
                </a:lnTo>
                <a:lnTo>
                  <a:pt x="10553" y="9907"/>
                </a:lnTo>
                <a:lnTo>
                  <a:pt x="10203" y="10018"/>
                </a:lnTo>
                <a:lnTo>
                  <a:pt x="10018" y="10055"/>
                </a:lnTo>
                <a:lnTo>
                  <a:pt x="9834" y="10092"/>
                </a:lnTo>
                <a:lnTo>
                  <a:pt x="9649" y="10110"/>
                </a:lnTo>
                <a:lnTo>
                  <a:pt x="9465" y="10110"/>
                </a:lnTo>
                <a:lnTo>
                  <a:pt x="9206" y="10092"/>
                </a:lnTo>
                <a:lnTo>
                  <a:pt x="8948" y="10073"/>
                </a:lnTo>
                <a:lnTo>
                  <a:pt x="8708" y="10018"/>
                </a:lnTo>
                <a:lnTo>
                  <a:pt x="8468" y="9944"/>
                </a:lnTo>
                <a:lnTo>
                  <a:pt x="8229" y="9833"/>
                </a:lnTo>
                <a:lnTo>
                  <a:pt x="8007" y="9723"/>
                </a:lnTo>
                <a:lnTo>
                  <a:pt x="7786" y="9594"/>
                </a:lnTo>
                <a:lnTo>
                  <a:pt x="7565" y="9428"/>
                </a:lnTo>
                <a:lnTo>
                  <a:pt x="7767" y="9483"/>
                </a:lnTo>
                <a:lnTo>
                  <a:pt x="7952" y="9501"/>
                </a:lnTo>
                <a:lnTo>
                  <a:pt x="8136" y="9520"/>
                </a:lnTo>
                <a:lnTo>
                  <a:pt x="8339" y="9538"/>
                </a:lnTo>
                <a:lnTo>
                  <a:pt x="8579" y="9520"/>
                </a:lnTo>
                <a:lnTo>
                  <a:pt x="8819" y="9501"/>
                </a:lnTo>
                <a:lnTo>
                  <a:pt x="9040" y="9446"/>
                </a:lnTo>
                <a:lnTo>
                  <a:pt x="9280" y="9391"/>
                </a:lnTo>
                <a:lnTo>
                  <a:pt x="9502" y="9317"/>
                </a:lnTo>
                <a:lnTo>
                  <a:pt x="9741" y="9225"/>
                </a:lnTo>
                <a:lnTo>
                  <a:pt x="9944" y="9114"/>
                </a:lnTo>
                <a:lnTo>
                  <a:pt x="10166" y="8985"/>
                </a:lnTo>
                <a:lnTo>
                  <a:pt x="10369" y="8856"/>
                </a:lnTo>
                <a:lnTo>
                  <a:pt x="10572" y="8708"/>
                </a:lnTo>
                <a:lnTo>
                  <a:pt x="10756" y="8542"/>
                </a:lnTo>
                <a:lnTo>
                  <a:pt x="10922" y="8376"/>
                </a:lnTo>
                <a:lnTo>
                  <a:pt x="11088" y="8192"/>
                </a:lnTo>
                <a:lnTo>
                  <a:pt x="11236" y="8007"/>
                </a:lnTo>
                <a:lnTo>
                  <a:pt x="11383" y="7804"/>
                </a:lnTo>
                <a:lnTo>
                  <a:pt x="11512" y="7601"/>
                </a:lnTo>
                <a:lnTo>
                  <a:pt x="11642" y="7343"/>
                </a:lnTo>
                <a:lnTo>
                  <a:pt x="11752" y="7066"/>
                </a:lnTo>
                <a:lnTo>
                  <a:pt x="11844" y="6808"/>
                </a:lnTo>
                <a:lnTo>
                  <a:pt x="11918" y="6513"/>
                </a:lnTo>
                <a:lnTo>
                  <a:pt x="11992" y="6236"/>
                </a:lnTo>
                <a:lnTo>
                  <a:pt x="12029" y="5959"/>
                </a:lnTo>
                <a:lnTo>
                  <a:pt x="12047" y="5664"/>
                </a:lnTo>
                <a:lnTo>
                  <a:pt x="12066" y="5369"/>
                </a:lnTo>
                <a:lnTo>
                  <a:pt x="12066" y="5074"/>
                </a:lnTo>
                <a:lnTo>
                  <a:pt x="12029" y="4779"/>
                </a:lnTo>
                <a:lnTo>
                  <a:pt x="11992" y="4483"/>
                </a:lnTo>
                <a:lnTo>
                  <a:pt x="11955" y="4207"/>
                </a:lnTo>
                <a:lnTo>
                  <a:pt x="11881" y="3912"/>
                </a:lnTo>
                <a:lnTo>
                  <a:pt x="11808" y="3635"/>
                </a:lnTo>
                <a:lnTo>
                  <a:pt x="11715" y="3358"/>
                </a:lnTo>
                <a:lnTo>
                  <a:pt x="11605" y="3081"/>
                </a:lnTo>
                <a:lnTo>
                  <a:pt x="11457" y="2768"/>
                </a:lnTo>
                <a:lnTo>
                  <a:pt x="11291" y="2454"/>
                </a:lnTo>
                <a:lnTo>
                  <a:pt x="11125" y="2141"/>
                </a:lnTo>
                <a:lnTo>
                  <a:pt x="10922" y="1864"/>
                </a:lnTo>
                <a:lnTo>
                  <a:pt x="10701" y="1587"/>
                </a:lnTo>
                <a:lnTo>
                  <a:pt x="10479" y="1310"/>
                </a:lnTo>
                <a:lnTo>
                  <a:pt x="10221" y="1071"/>
                </a:lnTo>
                <a:lnTo>
                  <a:pt x="9963" y="849"/>
                </a:lnTo>
                <a:lnTo>
                  <a:pt x="9668" y="646"/>
                </a:lnTo>
                <a:lnTo>
                  <a:pt x="9372" y="480"/>
                </a:lnTo>
                <a:lnTo>
                  <a:pt x="9059" y="333"/>
                </a:lnTo>
                <a:lnTo>
                  <a:pt x="8727" y="222"/>
                </a:lnTo>
                <a:lnTo>
                  <a:pt x="8395" y="111"/>
                </a:lnTo>
                <a:lnTo>
                  <a:pt x="8063" y="56"/>
                </a:lnTo>
                <a:lnTo>
                  <a:pt x="7712" y="19"/>
                </a:lnTo>
                <a:lnTo>
                  <a:pt x="7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5150;p69"/>
          <p:cNvGrpSpPr/>
          <p:nvPr/>
        </p:nvGrpSpPr>
        <p:grpSpPr>
          <a:xfrm>
            <a:off x="-1831702" y="2005537"/>
            <a:ext cx="1736010" cy="2906718"/>
            <a:chOff x="5810250" y="697491"/>
            <a:chExt cx="2279787" cy="3748518"/>
          </a:xfrm>
        </p:grpSpPr>
        <p:sp>
          <p:nvSpPr>
            <p:cNvPr id="77" name="Google Shape;5151;p69"/>
            <p:cNvSpPr/>
            <p:nvPr/>
          </p:nvSpPr>
          <p:spPr>
            <a:xfrm>
              <a:off x="6255260" y="4250618"/>
              <a:ext cx="1501913" cy="195391"/>
            </a:xfrm>
            <a:custGeom>
              <a:avLst/>
              <a:gdLst/>
              <a:ahLst/>
              <a:cxnLst/>
              <a:rect l="l" t="t" r="r" b="b"/>
              <a:pathLst>
                <a:path w="81064" h="10546" extrusionOk="0">
                  <a:moveTo>
                    <a:pt x="40519" y="0"/>
                  </a:moveTo>
                  <a:lnTo>
                    <a:pt x="36382" y="25"/>
                  </a:lnTo>
                  <a:lnTo>
                    <a:pt x="32345" y="126"/>
                  </a:lnTo>
                  <a:lnTo>
                    <a:pt x="28459" y="252"/>
                  </a:lnTo>
                  <a:lnTo>
                    <a:pt x="24751" y="429"/>
                  </a:lnTo>
                  <a:lnTo>
                    <a:pt x="21193" y="631"/>
                  </a:lnTo>
                  <a:lnTo>
                    <a:pt x="17863" y="908"/>
                  </a:lnTo>
                  <a:lnTo>
                    <a:pt x="14735" y="1211"/>
                  </a:lnTo>
                  <a:lnTo>
                    <a:pt x="13271" y="1388"/>
                  </a:lnTo>
                  <a:lnTo>
                    <a:pt x="11858" y="1539"/>
                  </a:lnTo>
                  <a:lnTo>
                    <a:pt x="10521" y="1741"/>
                  </a:lnTo>
                  <a:lnTo>
                    <a:pt x="9235" y="1918"/>
                  </a:lnTo>
                  <a:lnTo>
                    <a:pt x="8049" y="2119"/>
                  </a:lnTo>
                  <a:lnTo>
                    <a:pt x="6913" y="2321"/>
                  </a:lnTo>
                  <a:lnTo>
                    <a:pt x="5854" y="2548"/>
                  </a:lnTo>
                  <a:lnTo>
                    <a:pt x="4870" y="2775"/>
                  </a:lnTo>
                  <a:lnTo>
                    <a:pt x="3987" y="3002"/>
                  </a:lnTo>
                  <a:lnTo>
                    <a:pt x="3179" y="3229"/>
                  </a:lnTo>
                  <a:lnTo>
                    <a:pt x="2448" y="3457"/>
                  </a:lnTo>
                  <a:lnTo>
                    <a:pt x="1817" y="3709"/>
                  </a:lnTo>
                  <a:lnTo>
                    <a:pt x="1262" y="3961"/>
                  </a:lnTo>
                  <a:lnTo>
                    <a:pt x="808" y="4213"/>
                  </a:lnTo>
                  <a:lnTo>
                    <a:pt x="631" y="4340"/>
                  </a:lnTo>
                  <a:lnTo>
                    <a:pt x="455" y="4466"/>
                  </a:lnTo>
                  <a:lnTo>
                    <a:pt x="303" y="4592"/>
                  </a:lnTo>
                  <a:lnTo>
                    <a:pt x="202" y="4743"/>
                  </a:lnTo>
                  <a:lnTo>
                    <a:pt x="101" y="4869"/>
                  </a:lnTo>
                  <a:lnTo>
                    <a:pt x="51" y="4996"/>
                  </a:lnTo>
                  <a:lnTo>
                    <a:pt x="1" y="5147"/>
                  </a:lnTo>
                  <a:lnTo>
                    <a:pt x="1" y="5273"/>
                  </a:lnTo>
                  <a:lnTo>
                    <a:pt x="1" y="5399"/>
                  </a:lnTo>
                  <a:lnTo>
                    <a:pt x="51" y="5551"/>
                  </a:lnTo>
                  <a:lnTo>
                    <a:pt x="101" y="5677"/>
                  </a:lnTo>
                  <a:lnTo>
                    <a:pt x="202" y="5803"/>
                  </a:lnTo>
                  <a:lnTo>
                    <a:pt x="303" y="5954"/>
                  </a:lnTo>
                  <a:lnTo>
                    <a:pt x="455" y="6080"/>
                  </a:lnTo>
                  <a:lnTo>
                    <a:pt x="631" y="6207"/>
                  </a:lnTo>
                  <a:lnTo>
                    <a:pt x="808" y="6333"/>
                  </a:lnTo>
                  <a:lnTo>
                    <a:pt x="1262" y="6585"/>
                  </a:lnTo>
                  <a:lnTo>
                    <a:pt x="1817" y="6837"/>
                  </a:lnTo>
                  <a:lnTo>
                    <a:pt x="2448" y="7090"/>
                  </a:lnTo>
                  <a:lnTo>
                    <a:pt x="3179" y="7317"/>
                  </a:lnTo>
                  <a:lnTo>
                    <a:pt x="3987" y="7569"/>
                  </a:lnTo>
                  <a:lnTo>
                    <a:pt x="4870" y="7796"/>
                  </a:lnTo>
                  <a:lnTo>
                    <a:pt x="5854" y="7998"/>
                  </a:lnTo>
                  <a:lnTo>
                    <a:pt x="6913" y="8225"/>
                  </a:lnTo>
                  <a:lnTo>
                    <a:pt x="8049" y="8427"/>
                  </a:lnTo>
                  <a:lnTo>
                    <a:pt x="9235" y="8629"/>
                  </a:lnTo>
                  <a:lnTo>
                    <a:pt x="10521" y="8805"/>
                  </a:lnTo>
                  <a:lnTo>
                    <a:pt x="11858" y="9007"/>
                  </a:lnTo>
                  <a:lnTo>
                    <a:pt x="13271" y="9184"/>
                  </a:lnTo>
                  <a:lnTo>
                    <a:pt x="14735" y="9335"/>
                  </a:lnTo>
                  <a:lnTo>
                    <a:pt x="17863" y="9638"/>
                  </a:lnTo>
                  <a:lnTo>
                    <a:pt x="21193" y="9915"/>
                  </a:lnTo>
                  <a:lnTo>
                    <a:pt x="24751" y="10117"/>
                  </a:lnTo>
                  <a:lnTo>
                    <a:pt x="28459" y="10294"/>
                  </a:lnTo>
                  <a:lnTo>
                    <a:pt x="32345" y="10445"/>
                  </a:lnTo>
                  <a:lnTo>
                    <a:pt x="36382" y="10521"/>
                  </a:lnTo>
                  <a:lnTo>
                    <a:pt x="40519" y="10546"/>
                  </a:lnTo>
                  <a:lnTo>
                    <a:pt x="44682" y="10521"/>
                  </a:lnTo>
                  <a:lnTo>
                    <a:pt x="48694" y="10445"/>
                  </a:lnTo>
                  <a:lnTo>
                    <a:pt x="52579" y="10294"/>
                  </a:lnTo>
                  <a:lnTo>
                    <a:pt x="56313" y="10117"/>
                  </a:lnTo>
                  <a:lnTo>
                    <a:pt x="59845" y="9915"/>
                  </a:lnTo>
                  <a:lnTo>
                    <a:pt x="63201" y="9638"/>
                  </a:lnTo>
                  <a:lnTo>
                    <a:pt x="66304" y="9335"/>
                  </a:lnTo>
                  <a:lnTo>
                    <a:pt x="67792" y="9184"/>
                  </a:lnTo>
                  <a:lnTo>
                    <a:pt x="69180" y="9007"/>
                  </a:lnTo>
                  <a:lnTo>
                    <a:pt x="70542" y="8805"/>
                  </a:lnTo>
                  <a:lnTo>
                    <a:pt x="71804" y="8629"/>
                  </a:lnTo>
                  <a:lnTo>
                    <a:pt x="73015" y="8427"/>
                  </a:lnTo>
                  <a:lnTo>
                    <a:pt x="74150" y="8225"/>
                  </a:lnTo>
                  <a:lnTo>
                    <a:pt x="75185" y="7998"/>
                  </a:lnTo>
                  <a:lnTo>
                    <a:pt x="76169" y="7796"/>
                  </a:lnTo>
                  <a:lnTo>
                    <a:pt x="77077" y="7569"/>
                  </a:lnTo>
                  <a:lnTo>
                    <a:pt x="77884" y="7317"/>
                  </a:lnTo>
                  <a:lnTo>
                    <a:pt x="78616" y="7090"/>
                  </a:lnTo>
                  <a:lnTo>
                    <a:pt x="79247" y="6837"/>
                  </a:lnTo>
                  <a:lnTo>
                    <a:pt x="79776" y="6585"/>
                  </a:lnTo>
                  <a:lnTo>
                    <a:pt x="80231" y="6333"/>
                  </a:lnTo>
                  <a:lnTo>
                    <a:pt x="80432" y="6207"/>
                  </a:lnTo>
                  <a:lnTo>
                    <a:pt x="80609" y="6080"/>
                  </a:lnTo>
                  <a:lnTo>
                    <a:pt x="80735" y="5954"/>
                  </a:lnTo>
                  <a:lnTo>
                    <a:pt x="80861" y="5803"/>
                  </a:lnTo>
                  <a:lnTo>
                    <a:pt x="80937" y="5677"/>
                  </a:lnTo>
                  <a:lnTo>
                    <a:pt x="81013" y="5551"/>
                  </a:lnTo>
                  <a:lnTo>
                    <a:pt x="81063" y="5399"/>
                  </a:lnTo>
                  <a:lnTo>
                    <a:pt x="81063" y="5273"/>
                  </a:lnTo>
                  <a:lnTo>
                    <a:pt x="81038" y="5122"/>
                  </a:lnTo>
                  <a:lnTo>
                    <a:pt x="80987" y="4945"/>
                  </a:lnTo>
                  <a:lnTo>
                    <a:pt x="80887" y="4794"/>
                  </a:lnTo>
                  <a:lnTo>
                    <a:pt x="80760" y="4617"/>
                  </a:lnTo>
                  <a:lnTo>
                    <a:pt x="80584" y="4466"/>
                  </a:lnTo>
                  <a:lnTo>
                    <a:pt x="80382" y="4289"/>
                  </a:lnTo>
                  <a:lnTo>
                    <a:pt x="80130" y="4138"/>
                  </a:lnTo>
                  <a:lnTo>
                    <a:pt x="79852" y="3986"/>
                  </a:lnTo>
                  <a:lnTo>
                    <a:pt x="79524" y="3835"/>
                  </a:lnTo>
                  <a:lnTo>
                    <a:pt x="79171" y="3684"/>
                  </a:lnTo>
                  <a:lnTo>
                    <a:pt x="78389" y="3381"/>
                  </a:lnTo>
                  <a:lnTo>
                    <a:pt x="77455" y="3103"/>
                  </a:lnTo>
                  <a:lnTo>
                    <a:pt x="76396" y="2826"/>
                  </a:lnTo>
                  <a:lnTo>
                    <a:pt x="75210" y="2548"/>
                  </a:lnTo>
                  <a:lnTo>
                    <a:pt x="73923" y="2296"/>
                  </a:lnTo>
                  <a:lnTo>
                    <a:pt x="72510" y="2044"/>
                  </a:lnTo>
                  <a:lnTo>
                    <a:pt x="70997" y="1791"/>
                  </a:lnTo>
                  <a:lnTo>
                    <a:pt x="69382" y="1564"/>
                  </a:lnTo>
                  <a:lnTo>
                    <a:pt x="67666" y="1362"/>
                  </a:lnTo>
                  <a:lnTo>
                    <a:pt x="65875" y="1161"/>
                  </a:lnTo>
                  <a:lnTo>
                    <a:pt x="63983" y="984"/>
                  </a:lnTo>
                  <a:lnTo>
                    <a:pt x="63983" y="984"/>
                  </a:lnTo>
                  <a:lnTo>
                    <a:pt x="64513" y="1362"/>
                  </a:lnTo>
                  <a:lnTo>
                    <a:pt x="65042" y="1766"/>
                  </a:lnTo>
                  <a:lnTo>
                    <a:pt x="65522" y="2220"/>
                  </a:lnTo>
                  <a:lnTo>
                    <a:pt x="65951" y="2700"/>
                  </a:lnTo>
                  <a:lnTo>
                    <a:pt x="66178" y="2977"/>
                  </a:lnTo>
                  <a:lnTo>
                    <a:pt x="66380" y="3255"/>
                  </a:lnTo>
                  <a:lnTo>
                    <a:pt x="66733" y="3835"/>
                  </a:lnTo>
                  <a:lnTo>
                    <a:pt x="67010" y="4390"/>
                  </a:lnTo>
                  <a:lnTo>
                    <a:pt x="67263" y="4945"/>
                  </a:lnTo>
                  <a:lnTo>
                    <a:pt x="67464" y="5500"/>
                  </a:lnTo>
                  <a:lnTo>
                    <a:pt x="67616" y="6030"/>
                  </a:lnTo>
                  <a:lnTo>
                    <a:pt x="67742" y="6560"/>
                  </a:lnTo>
                  <a:lnTo>
                    <a:pt x="67818" y="7039"/>
                  </a:lnTo>
                  <a:lnTo>
                    <a:pt x="46776" y="6635"/>
                  </a:lnTo>
                  <a:lnTo>
                    <a:pt x="46726" y="76"/>
                  </a:lnTo>
                  <a:lnTo>
                    <a:pt x="43648" y="25"/>
                  </a:lnTo>
                  <a:lnTo>
                    <a:pt x="405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152;p69"/>
            <p:cNvSpPr/>
            <p:nvPr/>
          </p:nvSpPr>
          <p:spPr>
            <a:xfrm>
              <a:off x="6255260" y="4250618"/>
              <a:ext cx="1501913" cy="195391"/>
            </a:xfrm>
            <a:custGeom>
              <a:avLst/>
              <a:gdLst/>
              <a:ahLst/>
              <a:cxnLst/>
              <a:rect l="l" t="t" r="r" b="b"/>
              <a:pathLst>
                <a:path w="81064" h="10546" fill="none" extrusionOk="0">
                  <a:moveTo>
                    <a:pt x="40519" y="0"/>
                  </a:moveTo>
                  <a:lnTo>
                    <a:pt x="40519" y="0"/>
                  </a:lnTo>
                  <a:lnTo>
                    <a:pt x="36382" y="25"/>
                  </a:lnTo>
                  <a:lnTo>
                    <a:pt x="32345" y="126"/>
                  </a:lnTo>
                  <a:lnTo>
                    <a:pt x="28459" y="252"/>
                  </a:lnTo>
                  <a:lnTo>
                    <a:pt x="24751" y="429"/>
                  </a:lnTo>
                  <a:lnTo>
                    <a:pt x="21193" y="631"/>
                  </a:lnTo>
                  <a:lnTo>
                    <a:pt x="17863" y="908"/>
                  </a:lnTo>
                  <a:lnTo>
                    <a:pt x="14735" y="1211"/>
                  </a:lnTo>
                  <a:lnTo>
                    <a:pt x="13271" y="1388"/>
                  </a:lnTo>
                  <a:lnTo>
                    <a:pt x="11858" y="1539"/>
                  </a:lnTo>
                  <a:lnTo>
                    <a:pt x="10521" y="1741"/>
                  </a:lnTo>
                  <a:lnTo>
                    <a:pt x="9235" y="1918"/>
                  </a:lnTo>
                  <a:lnTo>
                    <a:pt x="8049" y="2119"/>
                  </a:lnTo>
                  <a:lnTo>
                    <a:pt x="6913" y="2321"/>
                  </a:lnTo>
                  <a:lnTo>
                    <a:pt x="5854" y="2548"/>
                  </a:lnTo>
                  <a:lnTo>
                    <a:pt x="4870" y="2775"/>
                  </a:lnTo>
                  <a:lnTo>
                    <a:pt x="3987" y="3002"/>
                  </a:lnTo>
                  <a:lnTo>
                    <a:pt x="3179" y="3229"/>
                  </a:lnTo>
                  <a:lnTo>
                    <a:pt x="2448" y="3457"/>
                  </a:lnTo>
                  <a:lnTo>
                    <a:pt x="1817" y="3709"/>
                  </a:lnTo>
                  <a:lnTo>
                    <a:pt x="1262" y="3961"/>
                  </a:lnTo>
                  <a:lnTo>
                    <a:pt x="808" y="4213"/>
                  </a:lnTo>
                  <a:lnTo>
                    <a:pt x="631" y="4340"/>
                  </a:lnTo>
                  <a:lnTo>
                    <a:pt x="455" y="4466"/>
                  </a:lnTo>
                  <a:lnTo>
                    <a:pt x="303" y="4592"/>
                  </a:lnTo>
                  <a:lnTo>
                    <a:pt x="202" y="4743"/>
                  </a:lnTo>
                  <a:lnTo>
                    <a:pt x="101" y="4869"/>
                  </a:lnTo>
                  <a:lnTo>
                    <a:pt x="51" y="4996"/>
                  </a:lnTo>
                  <a:lnTo>
                    <a:pt x="1" y="5147"/>
                  </a:lnTo>
                  <a:lnTo>
                    <a:pt x="1" y="5273"/>
                  </a:lnTo>
                  <a:lnTo>
                    <a:pt x="1" y="5273"/>
                  </a:lnTo>
                  <a:lnTo>
                    <a:pt x="1" y="5399"/>
                  </a:lnTo>
                  <a:lnTo>
                    <a:pt x="51" y="5551"/>
                  </a:lnTo>
                  <a:lnTo>
                    <a:pt x="101" y="5677"/>
                  </a:lnTo>
                  <a:lnTo>
                    <a:pt x="202" y="5803"/>
                  </a:lnTo>
                  <a:lnTo>
                    <a:pt x="303" y="5954"/>
                  </a:lnTo>
                  <a:lnTo>
                    <a:pt x="455" y="6080"/>
                  </a:lnTo>
                  <a:lnTo>
                    <a:pt x="631" y="6207"/>
                  </a:lnTo>
                  <a:lnTo>
                    <a:pt x="808" y="6333"/>
                  </a:lnTo>
                  <a:lnTo>
                    <a:pt x="1262" y="6585"/>
                  </a:lnTo>
                  <a:lnTo>
                    <a:pt x="1817" y="6837"/>
                  </a:lnTo>
                  <a:lnTo>
                    <a:pt x="2448" y="7090"/>
                  </a:lnTo>
                  <a:lnTo>
                    <a:pt x="3179" y="7317"/>
                  </a:lnTo>
                  <a:lnTo>
                    <a:pt x="3987" y="7569"/>
                  </a:lnTo>
                  <a:lnTo>
                    <a:pt x="4870" y="7796"/>
                  </a:lnTo>
                  <a:lnTo>
                    <a:pt x="5854" y="7998"/>
                  </a:lnTo>
                  <a:lnTo>
                    <a:pt x="6913" y="8225"/>
                  </a:lnTo>
                  <a:lnTo>
                    <a:pt x="8049" y="8427"/>
                  </a:lnTo>
                  <a:lnTo>
                    <a:pt x="9235" y="8629"/>
                  </a:lnTo>
                  <a:lnTo>
                    <a:pt x="10521" y="8805"/>
                  </a:lnTo>
                  <a:lnTo>
                    <a:pt x="11858" y="9007"/>
                  </a:lnTo>
                  <a:lnTo>
                    <a:pt x="13271" y="9184"/>
                  </a:lnTo>
                  <a:lnTo>
                    <a:pt x="14735" y="9335"/>
                  </a:lnTo>
                  <a:lnTo>
                    <a:pt x="17863" y="9638"/>
                  </a:lnTo>
                  <a:lnTo>
                    <a:pt x="21193" y="9915"/>
                  </a:lnTo>
                  <a:lnTo>
                    <a:pt x="24751" y="10117"/>
                  </a:lnTo>
                  <a:lnTo>
                    <a:pt x="28459" y="10294"/>
                  </a:lnTo>
                  <a:lnTo>
                    <a:pt x="32345" y="10445"/>
                  </a:lnTo>
                  <a:lnTo>
                    <a:pt x="36382" y="10521"/>
                  </a:lnTo>
                  <a:lnTo>
                    <a:pt x="40519" y="10546"/>
                  </a:lnTo>
                  <a:lnTo>
                    <a:pt x="40519" y="10546"/>
                  </a:lnTo>
                  <a:lnTo>
                    <a:pt x="44682" y="10521"/>
                  </a:lnTo>
                  <a:lnTo>
                    <a:pt x="48694" y="10445"/>
                  </a:lnTo>
                  <a:lnTo>
                    <a:pt x="52579" y="10294"/>
                  </a:lnTo>
                  <a:lnTo>
                    <a:pt x="56313" y="10117"/>
                  </a:lnTo>
                  <a:lnTo>
                    <a:pt x="59845" y="9915"/>
                  </a:lnTo>
                  <a:lnTo>
                    <a:pt x="63201" y="9638"/>
                  </a:lnTo>
                  <a:lnTo>
                    <a:pt x="66304" y="9335"/>
                  </a:lnTo>
                  <a:lnTo>
                    <a:pt x="67792" y="9184"/>
                  </a:lnTo>
                  <a:lnTo>
                    <a:pt x="69180" y="9007"/>
                  </a:lnTo>
                  <a:lnTo>
                    <a:pt x="70542" y="8805"/>
                  </a:lnTo>
                  <a:lnTo>
                    <a:pt x="71804" y="8629"/>
                  </a:lnTo>
                  <a:lnTo>
                    <a:pt x="73015" y="8427"/>
                  </a:lnTo>
                  <a:lnTo>
                    <a:pt x="74150" y="8225"/>
                  </a:lnTo>
                  <a:lnTo>
                    <a:pt x="75185" y="7998"/>
                  </a:lnTo>
                  <a:lnTo>
                    <a:pt x="76169" y="7796"/>
                  </a:lnTo>
                  <a:lnTo>
                    <a:pt x="77077" y="7569"/>
                  </a:lnTo>
                  <a:lnTo>
                    <a:pt x="77884" y="7317"/>
                  </a:lnTo>
                  <a:lnTo>
                    <a:pt x="78616" y="7090"/>
                  </a:lnTo>
                  <a:lnTo>
                    <a:pt x="79247" y="6837"/>
                  </a:lnTo>
                  <a:lnTo>
                    <a:pt x="79776" y="6585"/>
                  </a:lnTo>
                  <a:lnTo>
                    <a:pt x="80231" y="6333"/>
                  </a:lnTo>
                  <a:lnTo>
                    <a:pt x="80432" y="6207"/>
                  </a:lnTo>
                  <a:lnTo>
                    <a:pt x="80609" y="6080"/>
                  </a:lnTo>
                  <a:lnTo>
                    <a:pt x="80735" y="5954"/>
                  </a:lnTo>
                  <a:lnTo>
                    <a:pt x="80861" y="5803"/>
                  </a:lnTo>
                  <a:lnTo>
                    <a:pt x="80937" y="5677"/>
                  </a:lnTo>
                  <a:lnTo>
                    <a:pt x="81013" y="5551"/>
                  </a:lnTo>
                  <a:lnTo>
                    <a:pt x="81063" y="5399"/>
                  </a:lnTo>
                  <a:lnTo>
                    <a:pt x="81063" y="5273"/>
                  </a:lnTo>
                  <a:lnTo>
                    <a:pt x="81063" y="5273"/>
                  </a:lnTo>
                  <a:lnTo>
                    <a:pt x="81038" y="5122"/>
                  </a:lnTo>
                  <a:lnTo>
                    <a:pt x="80987" y="4945"/>
                  </a:lnTo>
                  <a:lnTo>
                    <a:pt x="80887" y="4794"/>
                  </a:lnTo>
                  <a:lnTo>
                    <a:pt x="80760" y="4617"/>
                  </a:lnTo>
                  <a:lnTo>
                    <a:pt x="80584" y="4466"/>
                  </a:lnTo>
                  <a:lnTo>
                    <a:pt x="80382" y="4289"/>
                  </a:lnTo>
                  <a:lnTo>
                    <a:pt x="80130" y="4138"/>
                  </a:lnTo>
                  <a:lnTo>
                    <a:pt x="79852" y="3986"/>
                  </a:lnTo>
                  <a:lnTo>
                    <a:pt x="79524" y="3835"/>
                  </a:lnTo>
                  <a:lnTo>
                    <a:pt x="79171" y="3684"/>
                  </a:lnTo>
                  <a:lnTo>
                    <a:pt x="78389" y="3381"/>
                  </a:lnTo>
                  <a:lnTo>
                    <a:pt x="77455" y="3103"/>
                  </a:lnTo>
                  <a:lnTo>
                    <a:pt x="76396" y="2826"/>
                  </a:lnTo>
                  <a:lnTo>
                    <a:pt x="75210" y="2548"/>
                  </a:lnTo>
                  <a:lnTo>
                    <a:pt x="73923" y="2296"/>
                  </a:lnTo>
                  <a:lnTo>
                    <a:pt x="72510" y="2044"/>
                  </a:lnTo>
                  <a:lnTo>
                    <a:pt x="70997" y="1791"/>
                  </a:lnTo>
                  <a:lnTo>
                    <a:pt x="69382" y="1564"/>
                  </a:lnTo>
                  <a:lnTo>
                    <a:pt x="67666" y="1362"/>
                  </a:lnTo>
                  <a:lnTo>
                    <a:pt x="65875" y="1161"/>
                  </a:lnTo>
                  <a:lnTo>
                    <a:pt x="63983" y="984"/>
                  </a:lnTo>
                  <a:lnTo>
                    <a:pt x="63983" y="984"/>
                  </a:lnTo>
                  <a:lnTo>
                    <a:pt x="64513" y="1362"/>
                  </a:lnTo>
                  <a:lnTo>
                    <a:pt x="65042" y="1766"/>
                  </a:lnTo>
                  <a:lnTo>
                    <a:pt x="65522" y="2220"/>
                  </a:lnTo>
                  <a:lnTo>
                    <a:pt x="65951" y="2700"/>
                  </a:lnTo>
                  <a:lnTo>
                    <a:pt x="65951" y="2700"/>
                  </a:lnTo>
                  <a:lnTo>
                    <a:pt x="66178" y="2977"/>
                  </a:lnTo>
                  <a:lnTo>
                    <a:pt x="66380" y="3255"/>
                  </a:lnTo>
                  <a:lnTo>
                    <a:pt x="66733" y="3835"/>
                  </a:lnTo>
                  <a:lnTo>
                    <a:pt x="67010" y="4390"/>
                  </a:lnTo>
                  <a:lnTo>
                    <a:pt x="67263" y="4945"/>
                  </a:lnTo>
                  <a:lnTo>
                    <a:pt x="67464" y="5500"/>
                  </a:lnTo>
                  <a:lnTo>
                    <a:pt x="67616" y="6030"/>
                  </a:lnTo>
                  <a:lnTo>
                    <a:pt x="67742" y="6560"/>
                  </a:lnTo>
                  <a:lnTo>
                    <a:pt x="67818" y="7039"/>
                  </a:lnTo>
                  <a:lnTo>
                    <a:pt x="67818" y="7039"/>
                  </a:lnTo>
                  <a:lnTo>
                    <a:pt x="46776" y="6635"/>
                  </a:lnTo>
                  <a:lnTo>
                    <a:pt x="46776" y="6635"/>
                  </a:lnTo>
                  <a:lnTo>
                    <a:pt x="46726" y="76"/>
                  </a:lnTo>
                  <a:lnTo>
                    <a:pt x="46726" y="76"/>
                  </a:lnTo>
                  <a:lnTo>
                    <a:pt x="43648" y="25"/>
                  </a:lnTo>
                  <a:lnTo>
                    <a:pt x="405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153;p69"/>
            <p:cNvSpPr/>
            <p:nvPr/>
          </p:nvSpPr>
          <p:spPr>
            <a:xfrm>
              <a:off x="6959257" y="2285429"/>
              <a:ext cx="195410" cy="304314"/>
            </a:xfrm>
            <a:custGeom>
              <a:avLst/>
              <a:gdLst/>
              <a:ahLst/>
              <a:cxnLst/>
              <a:rect l="l" t="t" r="r" b="b"/>
              <a:pathLst>
                <a:path w="10547" h="16425" extrusionOk="0">
                  <a:moveTo>
                    <a:pt x="10319" y="0"/>
                  </a:moveTo>
                  <a:lnTo>
                    <a:pt x="0" y="127"/>
                  </a:lnTo>
                  <a:lnTo>
                    <a:pt x="253" y="16425"/>
                  </a:lnTo>
                  <a:lnTo>
                    <a:pt x="10546" y="16273"/>
                  </a:lnTo>
                  <a:lnTo>
                    <a:pt x="10319" y="0"/>
                  </a:lnTo>
                  <a:close/>
                </a:path>
              </a:pathLst>
            </a:custGeom>
            <a:solidFill>
              <a:srgbClr val="F6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154;p69"/>
            <p:cNvSpPr/>
            <p:nvPr/>
          </p:nvSpPr>
          <p:spPr>
            <a:xfrm>
              <a:off x="6959257" y="2285429"/>
              <a:ext cx="195410" cy="304314"/>
            </a:xfrm>
            <a:custGeom>
              <a:avLst/>
              <a:gdLst/>
              <a:ahLst/>
              <a:cxnLst/>
              <a:rect l="l" t="t" r="r" b="b"/>
              <a:pathLst>
                <a:path w="10547" h="16425" fill="none" extrusionOk="0">
                  <a:moveTo>
                    <a:pt x="253" y="16425"/>
                  </a:moveTo>
                  <a:lnTo>
                    <a:pt x="10546" y="16273"/>
                  </a:lnTo>
                  <a:lnTo>
                    <a:pt x="10319" y="0"/>
                  </a:lnTo>
                  <a:lnTo>
                    <a:pt x="0" y="127"/>
                  </a:lnTo>
                  <a:lnTo>
                    <a:pt x="253" y="16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155;p69"/>
            <p:cNvSpPr/>
            <p:nvPr/>
          </p:nvSpPr>
          <p:spPr>
            <a:xfrm>
              <a:off x="7469245" y="1591252"/>
              <a:ext cx="330512" cy="373978"/>
            </a:xfrm>
            <a:custGeom>
              <a:avLst/>
              <a:gdLst/>
              <a:ahLst/>
              <a:cxnLst/>
              <a:rect l="l" t="t" r="r" b="b"/>
              <a:pathLst>
                <a:path w="17839" h="20185" extrusionOk="0">
                  <a:moveTo>
                    <a:pt x="11455" y="1"/>
                  </a:moveTo>
                  <a:lnTo>
                    <a:pt x="11076" y="26"/>
                  </a:lnTo>
                  <a:lnTo>
                    <a:pt x="10673" y="51"/>
                  </a:lnTo>
                  <a:lnTo>
                    <a:pt x="10294" y="102"/>
                  </a:lnTo>
                  <a:lnTo>
                    <a:pt x="9941" y="152"/>
                  </a:lnTo>
                  <a:lnTo>
                    <a:pt x="9588" y="253"/>
                  </a:lnTo>
                  <a:lnTo>
                    <a:pt x="9235" y="354"/>
                  </a:lnTo>
                  <a:lnTo>
                    <a:pt x="8604" y="556"/>
                  </a:lnTo>
                  <a:lnTo>
                    <a:pt x="8049" y="783"/>
                  </a:lnTo>
                  <a:lnTo>
                    <a:pt x="7570" y="985"/>
                  </a:lnTo>
                  <a:lnTo>
                    <a:pt x="7015" y="1237"/>
                  </a:lnTo>
                  <a:lnTo>
                    <a:pt x="6510" y="1514"/>
                  </a:lnTo>
                  <a:lnTo>
                    <a:pt x="6031" y="1817"/>
                  </a:lnTo>
                  <a:lnTo>
                    <a:pt x="5602" y="2120"/>
                  </a:lnTo>
                  <a:lnTo>
                    <a:pt x="5173" y="2448"/>
                  </a:lnTo>
                  <a:lnTo>
                    <a:pt x="4794" y="2776"/>
                  </a:lnTo>
                  <a:lnTo>
                    <a:pt x="4441" y="3104"/>
                  </a:lnTo>
                  <a:lnTo>
                    <a:pt x="4113" y="3432"/>
                  </a:lnTo>
                  <a:lnTo>
                    <a:pt x="3810" y="3735"/>
                  </a:lnTo>
                  <a:lnTo>
                    <a:pt x="3558" y="4063"/>
                  </a:lnTo>
                  <a:lnTo>
                    <a:pt x="3104" y="4643"/>
                  </a:lnTo>
                  <a:lnTo>
                    <a:pt x="2726" y="5173"/>
                  </a:lnTo>
                  <a:lnTo>
                    <a:pt x="2473" y="5602"/>
                  </a:lnTo>
                  <a:lnTo>
                    <a:pt x="1" y="20083"/>
                  </a:lnTo>
                  <a:lnTo>
                    <a:pt x="808" y="20159"/>
                  </a:lnTo>
                  <a:lnTo>
                    <a:pt x="1313" y="20184"/>
                  </a:lnTo>
                  <a:lnTo>
                    <a:pt x="2498" y="20184"/>
                  </a:lnTo>
                  <a:lnTo>
                    <a:pt x="3154" y="20159"/>
                  </a:lnTo>
                  <a:lnTo>
                    <a:pt x="3861" y="20109"/>
                  </a:lnTo>
                  <a:lnTo>
                    <a:pt x="4618" y="20008"/>
                  </a:lnTo>
                  <a:lnTo>
                    <a:pt x="5400" y="19882"/>
                  </a:lnTo>
                  <a:lnTo>
                    <a:pt x="6182" y="19705"/>
                  </a:lnTo>
                  <a:lnTo>
                    <a:pt x="7015" y="19478"/>
                  </a:lnTo>
                  <a:lnTo>
                    <a:pt x="7872" y="19200"/>
                  </a:lnTo>
                  <a:lnTo>
                    <a:pt x="8730" y="18872"/>
                  </a:lnTo>
                  <a:lnTo>
                    <a:pt x="9588" y="18469"/>
                  </a:lnTo>
                  <a:lnTo>
                    <a:pt x="10017" y="18242"/>
                  </a:lnTo>
                  <a:lnTo>
                    <a:pt x="10446" y="17989"/>
                  </a:lnTo>
                  <a:lnTo>
                    <a:pt x="10875" y="17712"/>
                  </a:lnTo>
                  <a:lnTo>
                    <a:pt x="11304" y="17434"/>
                  </a:lnTo>
                  <a:lnTo>
                    <a:pt x="11884" y="17031"/>
                  </a:lnTo>
                  <a:lnTo>
                    <a:pt x="12313" y="16703"/>
                  </a:lnTo>
                  <a:lnTo>
                    <a:pt x="12817" y="16299"/>
                  </a:lnTo>
                  <a:lnTo>
                    <a:pt x="13372" y="15794"/>
                  </a:lnTo>
                  <a:lnTo>
                    <a:pt x="13978" y="15239"/>
                  </a:lnTo>
                  <a:lnTo>
                    <a:pt x="14583" y="14609"/>
                  </a:lnTo>
                  <a:lnTo>
                    <a:pt x="15189" y="13902"/>
                  </a:lnTo>
                  <a:lnTo>
                    <a:pt x="15492" y="13549"/>
                  </a:lnTo>
                  <a:lnTo>
                    <a:pt x="15794" y="13145"/>
                  </a:lnTo>
                  <a:lnTo>
                    <a:pt x="16072" y="12742"/>
                  </a:lnTo>
                  <a:lnTo>
                    <a:pt x="16349" y="12338"/>
                  </a:lnTo>
                  <a:lnTo>
                    <a:pt x="16602" y="11909"/>
                  </a:lnTo>
                  <a:lnTo>
                    <a:pt x="16829" y="11455"/>
                  </a:lnTo>
                  <a:lnTo>
                    <a:pt x="17056" y="11001"/>
                  </a:lnTo>
                  <a:lnTo>
                    <a:pt x="17258" y="10521"/>
                  </a:lnTo>
                  <a:lnTo>
                    <a:pt x="17409" y="10042"/>
                  </a:lnTo>
                  <a:lnTo>
                    <a:pt x="17560" y="9563"/>
                  </a:lnTo>
                  <a:lnTo>
                    <a:pt x="17687" y="9058"/>
                  </a:lnTo>
                  <a:lnTo>
                    <a:pt x="17762" y="8554"/>
                  </a:lnTo>
                  <a:lnTo>
                    <a:pt x="17813" y="8024"/>
                  </a:lnTo>
                  <a:lnTo>
                    <a:pt x="17838" y="7494"/>
                  </a:lnTo>
                  <a:lnTo>
                    <a:pt x="17813" y="6964"/>
                  </a:lnTo>
                  <a:lnTo>
                    <a:pt x="17737" y="6409"/>
                  </a:lnTo>
                  <a:lnTo>
                    <a:pt x="17661" y="5980"/>
                  </a:lnTo>
                  <a:lnTo>
                    <a:pt x="17560" y="5526"/>
                  </a:lnTo>
                  <a:lnTo>
                    <a:pt x="17434" y="5072"/>
                  </a:lnTo>
                  <a:lnTo>
                    <a:pt x="17258" y="4618"/>
                  </a:lnTo>
                  <a:lnTo>
                    <a:pt x="17081" y="4164"/>
                  </a:lnTo>
                  <a:lnTo>
                    <a:pt x="16854" y="3709"/>
                  </a:lnTo>
                  <a:lnTo>
                    <a:pt x="16602" y="3281"/>
                  </a:lnTo>
                  <a:lnTo>
                    <a:pt x="16324" y="2852"/>
                  </a:lnTo>
                  <a:lnTo>
                    <a:pt x="16021" y="2423"/>
                  </a:lnTo>
                  <a:lnTo>
                    <a:pt x="15693" y="2019"/>
                  </a:lnTo>
                  <a:lnTo>
                    <a:pt x="15340" y="1666"/>
                  </a:lnTo>
                  <a:lnTo>
                    <a:pt x="14962" y="1313"/>
                  </a:lnTo>
                  <a:lnTo>
                    <a:pt x="14533" y="1010"/>
                  </a:lnTo>
                  <a:lnTo>
                    <a:pt x="14104" y="732"/>
                  </a:lnTo>
                  <a:lnTo>
                    <a:pt x="13625" y="480"/>
                  </a:lnTo>
                  <a:lnTo>
                    <a:pt x="13120" y="303"/>
                  </a:lnTo>
                  <a:lnTo>
                    <a:pt x="12691" y="177"/>
                  </a:lnTo>
                  <a:lnTo>
                    <a:pt x="12288" y="76"/>
                  </a:lnTo>
                  <a:lnTo>
                    <a:pt x="11859" y="26"/>
                  </a:lnTo>
                  <a:lnTo>
                    <a:pt x="11455" y="1"/>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156;p69"/>
            <p:cNvSpPr/>
            <p:nvPr/>
          </p:nvSpPr>
          <p:spPr>
            <a:xfrm>
              <a:off x="7469245" y="1591252"/>
              <a:ext cx="330512" cy="373978"/>
            </a:xfrm>
            <a:custGeom>
              <a:avLst/>
              <a:gdLst/>
              <a:ahLst/>
              <a:cxnLst/>
              <a:rect l="l" t="t" r="r" b="b"/>
              <a:pathLst>
                <a:path w="17839" h="20185" fill="none" extrusionOk="0">
                  <a:moveTo>
                    <a:pt x="2473" y="5602"/>
                  </a:moveTo>
                  <a:lnTo>
                    <a:pt x="2473" y="5602"/>
                  </a:lnTo>
                  <a:lnTo>
                    <a:pt x="2726" y="5173"/>
                  </a:lnTo>
                  <a:lnTo>
                    <a:pt x="3104" y="4643"/>
                  </a:lnTo>
                  <a:lnTo>
                    <a:pt x="3558" y="4063"/>
                  </a:lnTo>
                  <a:lnTo>
                    <a:pt x="3810" y="3735"/>
                  </a:lnTo>
                  <a:lnTo>
                    <a:pt x="4113" y="3432"/>
                  </a:lnTo>
                  <a:lnTo>
                    <a:pt x="4441" y="3104"/>
                  </a:lnTo>
                  <a:lnTo>
                    <a:pt x="4794" y="2776"/>
                  </a:lnTo>
                  <a:lnTo>
                    <a:pt x="5173" y="2448"/>
                  </a:lnTo>
                  <a:lnTo>
                    <a:pt x="5602" y="2120"/>
                  </a:lnTo>
                  <a:lnTo>
                    <a:pt x="6031" y="1817"/>
                  </a:lnTo>
                  <a:lnTo>
                    <a:pt x="6510" y="1514"/>
                  </a:lnTo>
                  <a:lnTo>
                    <a:pt x="7015" y="1237"/>
                  </a:lnTo>
                  <a:lnTo>
                    <a:pt x="7570" y="985"/>
                  </a:lnTo>
                  <a:lnTo>
                    <a:pt x="7570" y="985"/>
                  </a:lnTo>
                  <a:lnTo>
                    <a:pt x="8049" y="783"/>
                  </a:lnTo>
                  <a:lnTo>
                    <a:pt x="8604" y="556"/>
                  </a:lnTo>
                  <a:lnTo>
                    <a:pt x="9235" y="354"/>
                  </a:lnTo>
                  <a:lnTo>
                    <a:pt x="9588" y="253"/>
                  </a:lnTo>
                  <a:lnTo>
                    <a:pt x="9941" y="152"/>
                  </a:lnTo>
                  <a:lnTo>
                    <a:pt x="10294" y="102"/>
                  </a:lnTo>
                  <a:lnTo>
                    <a:pt x="10673" y="51"/>
                  </a:lnTo>
                  <a:lnTo>
                    <a:pt x="11076" y="26"/>
                  </a:lnTo>
                  <a:lnTo>
                    <a:pt x="11455" y="1"/>
                  </a:lnTo>
                  <a:lnTo>
                    <a:pt x="11859" y="26"/>
                  </a:lnTo>
                  <a:lnTo>
                    <a:pt x="12288" y="76"/>
                  </a:lnTo>
                  <a:lnTo>
                    <a:pt x="12691" y="177"/>
                  </a:lnTo>
                  <a:lnTo>
                    <a:pt x="13120" y="303"/>
                  </a:lnTo>
                  <a:lnTo>
                    <a:pt x="13120" y="303"/>
                  </a:lnTo>
                  <a:lnTo>
                    <a:pt x="13625" y="480"/>
                  </a:lnTo>
                  <a:lnTo>
                    <a:pt x="14104" y="732"/>
                  </a:lnTo>
                  <a:lnTo>
                    <a:pt x="14533" y="1010"/>
                  </a:lnTo>
                  <a:lnTo>
                    <a:pt x="14962" y="1313"/>
                  </a:lnTo>
                  <a:lnTo>
                    <a:pt x="15340" y="1666"/>
                  </a:lnTo>
                  <a:lnTo>
                    <a:pt x="15693" y="2019"/>
                  </a:lnTo>
                  <a:lnTo>
                    <a:pt x="16021" y="2423"/>
                  </a:lnTo>
                  <a:lnTo>
                    <a:pt x="16324" y="2852"/>
                  </a:lnTo>
                  <a:lnTo>
                    <a:pt x="16602" y="3281"/>
                  </a:lnTo>
                  <a:lnTo>
                    <a:pt x="16854" y="3709"/>
                  </a:lnTo>
                  <a:lnTo>
                    <a:pt x="17081" y="4164"/>
                  </a:lnTo>
                  <a:lnTo>
                    <a:pt x="17258" y="4618"/>
                  </a:lnTo>
                  <a:lnTo>
                    <a:pt x="17434" y="5072"/>
                  </a:lnTo>
                  <a:lnTo>
                    <a:pt x="17560" y="5526"/>
                  </a:lnTo>
                  <a:lnTo>
                    <a:pt x="17661" y="5980"/>
                  </a:lnTo>
                  <a:lnTo>
                    <a:pt x="17737" y="6409"/>
                  </a:lnTo>
                  <a:lnTo>
                    <a:pt x="17737" y="6409"/>
                  </a:lnTo>
                  <a:lnTo>
                    <a:pt x="17813" y="6964"/>
                  </a:lnTo>
                  <a:lnTo>
                    <a:pt x="17838" y="7494"/>
                  </a:lnTo>
                  <a:lnTo>
                    <a:pt x="17813" y="8024"/>
                  </a:lnTo>
                  <a:lnTo>
                    <a:pt x="17762" y="8554"/>
                  </a:lnTo>
                  <a:lnTo>
                    <a:pt x="17687" y="9058"/>
                  </a:lnTo>
                  <a:lnTo>
                    <a:pt x="17560" y="9563"/>
                  </a:lnTo>
                  <a:lnTo>
                    <a:pt x="17409" y="10042"/>
                  </a:lnTo>
                  <a:lnTo>
                    <a:pt x="17258" y="10521"/>
                  </a:lnTo>
                  <a:lnTo>
                    <a:pt x="17056" y="11001"/>
                  </a:lnTo>
                  <a:lnTo>
                    <a:pt x="16829" y="11455"/>
                  </a:lnTo>
                  <a:lnTo>
                    <a:pt x="16602" y="11909"/>
                  </a:lnTo>
                  <a:lnTo>
                    <a:pt x="16349" y="12338"/>
                  </a:lnTo>
                  <a:lnTo>
                    <a:pt x="16072" y="12742"/>
                  </a:lnTo>
                  <a:lnTo>
                    <a:pt x="15794" y="13145"/>
                  </a:lnTo>
                  <a:lnTo>
                    <a:pt x="15492" y="13549"/>
                  </a:lnTo>
                  <a:lnTo>
                    <a:pt x="15189" y="13902"/>
                  </a:lnTo>
                  <a:lnTo>
                    <a:pt x="14583" y="14609"/>
                  </a:lnTo>
                  <a:lnTo>
                    <a:pt x="13978" y="15239"/>
                  </a:lnTo>
                  <a:lnTo>
                    <a:pt x="13372" y="15794"/>
                  </a:lnTo>
                  <a:lnTo>
                    <a:pt x="12817" y="16299"/>
                  </a:lnTo>
                  <a:lnTo>
                    <a:pt x="12313" y="16703"/>
                  </a:lnTo>
                  <a:lnTo>
                    <a:pt x="11884" y="17031"/>
                  </a:lnTo>
                  <a:lnTo>
                    <a:pt x="11304" y="17434"/>
                  </a:lnTo>
                  <a:lnTo>
                    <a:pt x="11304" y="17434"/>
                  </a:lnTo>
                  <a:lnTo>
                    <a:pt x="10875" y="17712"/>
                  </a:lnTo>
                  <a:lnTo>
                    <a:pt x="10446" y="17989"/>
                  </a:lnTo>
                  <a:lnTo>
                    <a:pt x="10017" y="18242"/>
                  </a:lnTo>
                  <a:lnTo>
                    <a:pt x="9588" y="18469"/>
                  </a:lnTo>
                  <a:lnTo>
                    <a:pt x="8730" y="18872"/>
                  </a:lnTo>
                  <a:lnTo>
                    <a:pt x="7872" y="19200"/>
                  </a:lnTo>
                  <a:lnTo>
                    <a:pt x="7015" y="19478"/>
                  </a:lnTo>
                  <a:lnTo>
                    <a:pt x="6182" y="19705"/>
                  </a:lnTo>
                  <a:lnTo>
                    <a:pt x="5400" y="19882"/>
                  </a:lnTo>
                  <a:lnTo>
                    <a:pt x="4618" y="20008"/>
                  </a:lnTo>
                  <a:lnTo>
                    <a:pt x="3861" y="20109"/>
                  </a:lnTo>
                  <a:lnTo>
                    <a:pt x="3154" y="20159"/>
                  </a:lnTo>
                  <a:lnTo>
                    <a:pt x="2498" y="20184"/>
                  </a:lnTo>
                  <a:lnTo>
                    <a:pt x="1868" y="20184"/>
                  </a:lnTo>
                  <a:lnTo>
                    <a:pt x="1313" y="20184"/>
                  </a:lnTo>
                  <a:lnTo>
                    <a:pt x="808" y="20159"/>
                  </a:lnTo>
                  <a:lnTo>
                    <a:pt x="1" y="20083"/>
                  </a:lnTo>
                  <a:lnTo>
                    <a:pt x="1" y="20083"/>
                  </a:lnTo>
                  <a:lnTo>
                    <a:pt x="2473" y="56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157;p69"/>
            <p:cNvSpPr/>
            <p:nvPr/>
          </p:nvSpPr>
          <p:spPr>
            <a:xfrm>
              <a:off x="7580043" y="1691768"/>
              <a:ext cx="155205" cy="107052"/>
            </a:xfrm>
            <a:custGeom>
              <a:avLst/>
              <a:gdLst/>
              <a:ahLst/>
              <a:cxnLst/>
              <a:rect l="l" t="t" r="r" b="b"/>
              <a:pathLst>
                <a:path w="8377" h="5778" extrusionOk="0">
                  <a:moveTo>
                    <a:pt x="7090" y="0"/>
                  </a:moveTo>
                  <a:lnTo>
                    <a:pt x="6535" y="25"/>
                  </a:lnTo>
                  <a:lnTo>
                    <a:pt x="6005" y="101"/>
                  </a:lnTo>
                  <a:lnTo>
                    <a:pt x="5500" y="202"/>
                  </a:lnTo>
                  <a:lnTo>
                    <a:pt x="4970" y="353"/>
                  </a:lnTo>
                  <a:lnTo>
                    <a:pt x="4466" y="530"/>
                  </a:lnTo>
                  <a:lnTo>
                    <a:pt x="3986" y="732"/>
                  </a:lnTo>
                  <a:lnTo>
                    <a:pt x="3482" y="984"/>
                  </a:lnTo>
                  <a:lnTo>
                    <a:pt x="3028" y="1262"/>
                  </a:lnTo>
                  <a:lnTo>
                    <a:pt x="2574" y="1590"/>
                  </a:lnTo>
                  <a:lnTo>
                    <a:pt x="2170" y="1917"/>
                  </a:lnTo>
                  <a:lnTo>
                    <a:pt x="1766" y="2296"/>
                  </a:lnTo>
                  <a:lnTo>
                    <a:pt x="1388" y="2674"/>
                  </a:lnTo>
                  <a:lnTo>
                    <a:pt x="1035" y="3103"/>
                  </a:lnTo>
                  <a:lnTo>
                    <a:pt x="707" y="3532"/>
                  </a:lnTo>
                  <a:lnTo>
                    <a:pt x="429" y="3986"/>
                  </a:lnTo>
                  <a:lnTo>
                    <a:pt x="151" y="4466"/>
                  </a:lnTo>
                  <a:lnTo>
                    <a:pt x="76" y="5223"/>
                  </a:lnTo>
                  <a:lnTo>
                    <a:pt x="0" y="5778"/>
                  </a:lnTo>
                  <a:lnTo>
                    <a:pt x="959" y="4920"/>
                  </a:lnTo>
                  <a:lnTo>
                    <a:pt x="1918" y="4087"/>
                  </a:lnTo>
                  <a:lnTo>
                    <a:pt x="2902" y="3305"/>
                  </a:lnTo>
                  <a:lnTo>
                    <a:pt x="3936" y="2573"/>
                  </a:lnTo>
                  <a:lnTo>
                    <a:pt x="4441" y="2220"/>
                  </a:lnTo>
                  <a:lnTo>
                    <a:pt x="4970" y="1892"/>
                  </a:lnTo>
                  <a:lnTo>
                    <a:pt x="5525" y="1564"/>
                  </a:lnTo>
                  <a:lnTo>
                    <a:pt x="6055" y="1262"/>
                  </a:lnTo>
                  <a:lnTo>
                    <a:pt x="6635" y="959"/>
                  </a:lnTo>
                  <a:lnTo>
                    <a:pt x="7191" y="681"/>
                  </a:lnTo>
                  <a:lnTo>
                    <a:pt x="7796" y="404"/>
                  </a:lnTo>
                  <a:lnTo>
                    <a:pt x="8376" y="151"/>
                  </a:lnTo>
                  <a:lnTo>
                    <a:pt x="8048" y="76"/>
                  </a:lnTo>
                  <a:lnTo>
                    <a:pt x="7746" y="51"/>
                  </a:lnTo>
                  <a:lnTo>
                    <a:pt x="7418" y="25"/>
                  </a:lnTo>
                  <a:lnTo>
                    <a:pt x="7090" y="0"/>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158;p69"/>
            <p:cNvSpPr/>
            <p:nvPr/>
          </p:nvSpPr>
          <p:spPr>
            <a:xfrm>
              <a:off x="7571613" y="1774496"/>
              <a:ext cx="11246" cy="32275"/>
            </a:xfrm>
            <a:custGeom>
              <a:avLst/>
              <a:gdLst/>
              <a:ahLst/>
              <a:cxnLst/>
              <a:rect l="l" t="t" r="r" b="b"/>
              <a:pathLst>
                <a:path w="607" h="1742" extrusionOk="0">
                  <a:moveTo>
                    <a:pt x="606" y="1"/>
                  </a:moveTo>
                  <a:lnTo>
                    <a:pt x="430" y="404"/>
                  </a:lnTo>
                  <a:lnTo>
                    <a:pt x="253" y="858"/>
                  </a:lnTo>
                  <a:lnTo>
                    <a:pt x="127" y="1287"/>
                  </a:lnTo>
                  <a:lnTo>
                    <a:pt x="1" y="1742"/>
                  </a:lnTo>
                  <a:lnTo>
                    <a:pt x="1" y="1742"/>
                  </a:lnTo>
                  <a:lnTo>
                    <a:pt x="455" y="1313"/>
                  </a:lnTo>
                  <a:lnTo>
                    <a:pt x="531" y="758"/>
                  </a:lnTo>
                  <a:lnTo>
                    <a:pt x="606" y="1"/>
                  </a:lnTo>
                  <a:close/>
                </a:path>
              </a:pathLst>
            </a:custGeom>
            <a:solidFill>
              <a:srgbClr val="EC9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159;p69"/>
            <p:cNvSpPr/>
            <p:nvPr/>
          </p:nvSpPr>
          <p:spPr>
            <a:xfrm>
              <a:off x="7571613" y="1774496"/>
              <a:ext cx="11246" cy="32275"/>
            </a:xfrm>
            <a:custGeom>
              <a:avLst/>
              <a:gdLst/>
              <a:ahLst/>
              <a:cxnLst/>
              <a:rect l="l" t="t" r="r" b="b"/>
              <a:pathLst>
                <a:path w="607" h="1742" fill="none" extrusionOk="0">
                  <a:moveTo>
                    <a:pt x="606" y="1"/>
                  </a:moveTo>
                  <a:lnTo>
                    <a:pt x="606" y="1"/>
                  </a:lnTo>
                  <a:lnTo>
                    <a:pt x="430" y="404"/>
                  </a:lnTo>
                  <a:lnTo>
                    <a:pt x="253" y="858"/>
                  </a:lnTo>
                  <a:lnTo>
                    <a:pt x="127" y="1287"/>
                  </a:lnTo>
                  <a:lnTo>
                    <a:pt x="1" y="1742"/>
                  </a:lnTo>
                  <a:lnTo>
                    <a:pt x="1" y="1742"/>
                  </a:lnTo>
                  <a:lnTo>
                    <a:pt x="455" y="1313"/>
                  </a:lnTo>
                  <a:lnTo>
                    <a:pt x="455" y="1313"/>
                  </a:lnTo>
                  <a:lnTo>
                    <a:pt x="531" y="758"/>
                  </a:lnTo>
                  <a:lnTo>
                    <a:pt x="531" y="758"/>
                  </a:lnTo>
                  <a:lnTo>
                    <a:pt x="60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160;p69"/>
            <p:cNvSpPr/>
            <p:nvPr/>
          </p:nvSpPr>
          <p:spPr>
            <a:xfrm>
              <a:off x="6251517" y="1671665"/>
              <a:ext cx="337052" cy="368827"/>
            </a:xfrm>
            <a:custGeom>
              <a:avLst/>
              <a:gdLst/>
              <a:ahLst/>
              <a:cxnLst/>
              <a:rect l="l" t="t" r="r" b="b"/>
              <a:pathLst>
                <a:path w="18192" h="19907" extrusionOk="0">
                  <a:moveTo>
                    <a:pt x="6157" y="0"/>
                  </a:moveTo>
                  <a:lnTo>
                    <a:pt x="5753" y="51"/>
                  </a:lnTo>
                  <a:lnTo>
                    <a:pt x="5349" y="101"/>
                  </a:lnTo>
                  <a:lnTo>
                    <a:pt x="4920" y="202"/>
                  </a:lnTo>
                  <a:lnTo>
                    <a:pt x="4517" y="328"/>
                  </a:lnTo>
                  <a:lnTo>
                    <a:pt x="4012" y="555"/>
                  </a:lnTo>
                  <a:lnTo>
                    <a:pt x="3558" y="808"/>
                  </a:lnTo>
                  <a:lnTo>
                    <a:pt x="3129" y="1085"/>
                  </a:lnTo>
                  <a:lnTo>
                    <a:pt x="2700" y="1413"/>
                  </a:lnTo>
                  <a:lnTo>
                    <a:pt x="2322" y="1766"/>
                  </a:lnTo>
                  <a:lnTo>
                    <a:pt x="1994" y="2145"/>
                  </a:lnTo>
                  <a:lnTo>
                    <a:pt x="1666" y="2548"/>
                  </a:lnTo>
                  <a:lnTo>
                    <a:pt x="1388" y="2977"/>
                  </a:lnTo>
                  <a:lnTo>
                    <a:pt x="1111" y="3406"/>
                  </a:lnTo>
                  <a:lnTo>
                    <a:pt x="884" y="3860"/>
                  </a:lnTo>
                  <a:lnTo>
                    <a:pt x="682" y="4340"/>
                  </a:lnTo>
                  <a:lnTo>
                    <a:pt x="505" y="4794"/>
                  </a:lnTo>
                  <a:lnTo>
                    <a:pt x="354" y="5248"/>
                  </a:lnTo>
                  <a:lnTo>
                    <a:pt x="228" y="5702"/>
                  </a:lnTo>
                  <a:lnTo>
                    <a:pt x="127" y="6156"/>
                  </a:lnTo>
                  <a:lnTo>
                    <a:pt x="51" y="6585"/>
                  </a:lnTo>
                  <a:lnTo>
                    <a:pt x="26" y="7140"/>
                  </a:lnTo>
                  <a:lnTo>
                    <a:pt x="1" y="7670"/>
                  </a:lnTo>
                  <a:lnTo>
                    <a:pt x="51" y="8200"/>
                  </a:lnTo>
                  <a:lnTo>
                    <a:pt x="102" y="8730"/>
                  </a:lnTo>
                  <a:lnTo>
                    <a:pt x="203" y="9234"/>
                  </a:lnTo>
                  <a:lnTo>
                    <a:pt x="329" y="9739"/>
                  </a:lnTo>
                  <a:lnTo>
                    <a:pt x="505" y="10218"/>
                  </a:lnTo>
                  <a:lnTo>
                    <a:pt x="682" y="10697"/>
                  </a:lnTo>
                  <a:lnTo>
                    <a:pt x="884" y="11152"/>
                  </a:lnTo>
                  <a:lnTo>
                    <a:pt x="1136" y="11606"/>
                  </a:lnTo>
                  <a:lnTo>
                    <a:pt x="1388" y="12035"/>
                  </a:lnTo>
                  <a:lnTo>
                    <a:pt x="1641" y="12464"/>
                  </a:lnTo>
                  <a:lnTo>
                    <a:pt x="1918" y="12867"/>
                  </a:lnTo>
                  <a:lnTo>
                    <a:pt x="2221" y="13271"/>
                  </a:lnTo>
                  <a:lnTo>
                    <a:pt x="2524" y="13649"/>
                  </a:lnTo>
                  <a:lnTo>
                    <a:pt x="2826" y="14003"/>
                  </a:lnTo>
                  <a:lnTo>
                    <a:pt x="3457" y="14684"/>
                  </a:lnTo>
                  <a:lnTo>
                    <a:pt x="4113" y="15314"/>
                  </a:lnTo>
                  <a:lnTo>
                    <a:pt x="4719" y="15844"/>
                  </a:lnTo>
                  <a:lnTo>
                    <a:pt x="5299" y="16324"/>
                  </a:lnTo>
                  <a:lnTo>
                    <a:pt x="5804" y="16727"/>
                  </a:lnTo>
                  <a:lnTo>
                    <a:pt x="6258" y="17030"/>
                  </a:lnTo>
                  <a:lnTo>
                    <a:pt x="6813" y="17434"/>
                  </a:lnTo>
                  <a:lnTo>
                    <a:pt x="7267" y="17686"/>
                  </a:lnTo>
                  <a:lnTo>
                    <a:pt x="7696" y="17938"/>
                  </a:lnTo>
                  <a:lnTo>
                    <a:pt x="8150" y="18191"/>
                  </a:lnTo>
                  <a:lnTo>
                    <a:pt x="8579" y="18392"/>
                  </a:lnTo>
                  <a:lnTo>
                    <a:pt x="9462" y="18771"/>
                  </a:lnTo>
                  <a:lnTo>
                    <a:pt x="10320" y="19074"/>
                  </a:lnTo>
                  <a:lnTo>
                    <a:pt x="11177" y="19326"/>
                  </a:lnTo>
                  <a:lnTo>
                    <a:pt x="12010" y="19528"/>
                  </a:lnTo>
                  <a:lnTo>
                    <a:pt x="12817" y="19679"/>
                  </a:lnTo>
                  <a:lnTo>
                    <a:pt x="13599" y="19805"/>
                  </a:lnTo>
                  <a:lnTo>
                    <a:pt x="14331" y="19856"/>
                  </a:lnTo>
                  <a:lnTo>
                    <a:pt x="15038" y="19906"/>
                  </a:lnTo>
                  <a:lnTo>
                    <a:pt x="16324" y="19906"/>
                  </a:lnTo>
                  <a:lnTo>
                    <a:pt x="16879" y="19881"/>
                  </a:lnTo>
                  <a:lnTo>
                    <a:pt x="17384" y="19831"/>
                  </a:lnTo>
                  <a:lnTo>
                    <a:pt x="18191" y="19730"/>
                  </a:lnTo>
                  <a:lnTo>
                    <a:pt x="15315" y="5349"/>
                  </a:lnTo>
                  <a:lnTo>
                    <a:pt x="15038" y="4920"/>
                  </a:lnTo>
                  <a:lnTo>
                    <a:pt x="14659" y="4415"/>
                  </a:lnTo>
                  <a:lnTo>
                    <a:pt x="14180" y="3835"/>
                  </a:lnTo>
                  <a:lnTo>
                    <a:pt x="13902" y="3507"/>
                  </a:lnTo>
                  <a:lnTo>
                    <a:pt x="13599" y="3204"/>
                  </a:lnTo>
                  <a:lnTo>
                    <a:pt x="13271" y="2876"/>
                  </a:lnTo>
                  <a:lnTo>
                    <a:pt x="12893" y="2574"/>
                  </a:lnTo>
                  <a:lnTo>
                    <a:pt x="12515" y="2271"/>
                  </a:lnTo>
                  <a:lnTo>
                    <a:pt x="12086" y="1943"/>
                  </a:lnTo>
                  <a:lnTo>
                    <a:pt x="11632" y="1665"/>
                  </a:lnTo>
                  <a:lnTo>
                    <a:pt x="11152" y="1388"/>
                  </a:lnTo>
                  <a:lnTo>
                    <a:pt x="10648" y="1110"/>
                  </a:lnTo>
                  <a:lnTo>
                    <a:pt x="10093" y="883"/>
                  </a:lnTo>
                  <a:lnTo>
                    <a:pt x="9588" y="681"/>
                  </a:lnTo>
                  <a:lnTo>
                    <a:pt x="9033" y="480"/>
                  </a:lnTo>
                  <a:lnTo>
                    <a:pt x="8377" y="278"/>
                  </a:lnTo>
                  <a:lnTo>
                    <a:pt x="8049" y="202"/>
                  </a:lnTo>
                  <a:lnTo>
                    <a:pt x="7696" y="126"/>
                  </a:lnTo>
                  <a:lnTo>
                    <a:pt x="7317" y="51"/>
                  </a:lnTo>
                  <a:lnTo>
                    <a:pt x="6939" y="25"/>
                  </a:lnTo>
                  <a:lnTo>
                    <a:pt x="6560"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161;p69"/>
            <p:cNvSpPr/>
            <p:nvPr/>
          </p:nvSpPr>
          <p:spPr>
            <a:xfrm>
              <a:off x="6251517" y="1671665"/>
              <a:ext cx="337052" cy="368827"/>
            </a:xfrm>
            <a:custGeom>
              <a:avLst/>
              <a:gdLst/>
              <a:ahLst/>
              <a:cxnLst/>
              <a:rect l="l" t="t" r="r" b="b"/>
              <a:pathLst>
                <a:path w="18192" h="19907" fill="none" extrusionOk="0">
                  <a:moveTo>
                    <a:pt x="15315" y="5349"/>
                  </a:moveTo>
                  <a:lnTo>
                    <a:pt x="15315" y="5349"/>
                  </a:lnTo>
                  <a:lnTo>
                    <a:pt x="15038" y="4920"/>
                  </a:lnTo>
                  <a:lnTo>
                    <a:pt x="14659" y="4415"/>
                  </a:lnTo>
                  <a:lnTo>
                    <a:pt x="14180" y="3835"/>
                  </a:lnTo>
                  <a:lnTo>
                    <a:pt x="13902" y="3507"/>
                  </a:lnTo>
                  <a:lnTo>
                    <a:pt x="13599" y="3204"/>
                  </a:lnTo>
                  <a:lnTo>
                    <a:pt x="13271" y="2876"/>
                  </a:lnTo>
                  <a:lnTo>
                    <a:pt x="12893" y="2574"/>
                  </a:lnTo>
                  <a:lnTo>
                    <a:pt x="12515" y="2271"/>
                  </a:lnTo>
                  <a:lnTo>
                    <a:pt x="12086" y="1943"/>
                  </a:lnTo>
                  <a:lnTo>
                    <a:pt x="11632" y="1665"/>
                  </a:lnTo>
                  <a:lnTo>
                    <a:pt x="11152" y="1388"/>
                  </a:lnTo>
                  <a:lnTo>
                    <a:pt x="10648" y="1110"/>
                  </a:lnTo>
                  <a:lnTo>
                    <a:pt x="10093" y="883"/>
                  </a:lnTo>
                  <a:lnTo>
                    <a:pt x="10093" y="883"/>
                  </a:lnTo>
                  <a:lnTo>
                    <a:pt x="9588" y="681"/>
                  </a:lnTo>
                  <a:lnTo>
                    <a:pt x="9033" y="480"/>
                  </a:lnTo>
                  <a:lnTo>
                    <a:pt x="8377" y="278"/>
                  </a:lnTo>
                  <a:lnTo>
                    <a:pt x="8049" y="202"/>
                  </a:lnTo>
                  <a:lnTo>
                    <a:pt x="7696" y="126"/>
                  </a:lnTo>
                  <a:lnTo>
                    <a:pt x="7317" y="51"/>
                  </a:lnTo>
                  <a:lnTo>
                    <a:pt x="6939" y="25"/>
                  </a:lnTo>
                  <a:lnTo>
                    <a:pt x="6560" y="0"/>
                  </a:lnTo>
                  <a:lnTo>
                    <a:pt x="6157" y="0"/>
                  </a:lnTo>
                  <a:lnTo>
                    <a:pt x="5753" y="51"/>
                  </a:lnTo>
                  <a:lnTo>
                    <a:pt x="5349" y="101"/>
                  </a:lnTo>
                  <a:lnTo>
                    <a:pt x="4920" y="202"/>
                  </a:lnTo>
                  <a:lnTo>
                    <a:pt x="4517" y="328"/>
                  </a:lnTo>
                  <a:lnTo>
                    <a:pt x="4517" y="328"/>
                  </a:lnTo>
                  <a:lnTo>
                    <a:pt x="4012" y="555"/>
                  </a:lnTo>
                  <a:lnTo>
                    <a:pt x="3558" y="808"/>
                  </a:lnTo>
                  <a:lnTo>
                    <a:pt x="3129" y="1085"/>
                  </a:lnTo>
                  <a:lnTo>
                    <a:pt x="2700" y="1413"/>
                  </a:lnTo>
                  <a:lnTo>
                    <a:pt x="2322" y="1766"/>
                  </a:lnTo>
                  <a:lnTo>
                    <a:pt x="1994" y="2145"/>
                  </a:lnTo>
                  <a:lnTo>
                    <a:pt x="1666" y="2548"/>
                  </a:lnTo>
                  <a:lnTo>
                    <a:pt x="1388" y="2977"/>
                  </a:lnTo>
                  <a:lnTo>
                    <a:pt x="1111" y="3406"/>
                  </a:lnTo>
                  <a:lnTo>
                    <a:pt x="884" y="3860"/>
                  </a:lnTo>
                  <a:lnTo>
                    <a:pt x="682" y="4340"/>
                  </a:lnTo>
                  <a:lnTo>
                    <a:pt x="505" y="4794"/>
                  </a:lnTo>
                  <a:lnTo>
                    <a:pt x="354" y="5248"/>
                  </a:lnTo>
                  <a:lnTo>
                    <a:pt x="228" y="5702"/>
                  </a:lnTo>
                  <a:lnTo>
                    <a:pt x="127" y="6156"/>
                  </a:lnTo>
                  <a:lnTo>
                    <a:pt x="51" y="6585"/>
                  </a:lnTo>
                  <a:lnTo>
                    <a:pt x="51" y="6585"/>
                  </a:lnTo>
                  <a:lnTo>
                    <a:pt x="26" y="7140"/>
                  </a:lnTo>
                  <a:lnTo>
                    <a:pt x="1" y="7670"/>
                  </a:lnTo>
                  <a:lnTo>
                    <a:pt x="51" y="8200"/>
                  </a:lnTo>
                  <a:lnTo>
                    <a:pt x="102" y="8730"/>
                  </a:lnTo>
                  <a:lnTo>
                    <a:pt x="203" y="9234"/>
                  </a:lnTo>
                  <a:lnTo>
                    <a:pt x="329" y="9739"/>
                  </a:lnTo>
                  <a:lnTo>
                    <a:pt x="505" y="10218"/>
                  </a:lnTo>
                  <a:lnTo>
                    <a:pt x="682" y="10697"/>
                  </a:lnTo>
                  <a:lnTo>
                    <a:pt x="884" y="11152"/>
                  </a:lnTo>
                  <a:lnTo>
                    <a:pt x="1136" y="11606"/>
                  </a:lnTo>
                  <a:lnTo>
                    <a:pt x="1388" y="12035"/>
                  </a:lnTo>
                  <a:lnTo>
                    <a:pt x="1641" y="12464"/>
                  </a:lnTo>
                  <a:lnTo>
                    <a:pt x="1918" y="12867"/>
                  </a:lnTo>
                  <a:lnTo>
                    <a:pt x="2221" y="13271"/>
                  </a:lnTo>
                  <a:lnTo>
                    <a:pt x="2524" y="13649"/>
                  </a:lnTo>
                  <a:lnTo>
                    <a:pt x="2826" y="14003"/>
                  </a:lnTo>
                  <a:lnTo>
                    <a:pt x="3457" y="14684"/>
                  </a:lnTo>
                  <a:lnTo>
                    <a:pt x="4113" y="15314"/>
                  </a:lnTo>
                  <a:lnTo>
                    <a:pt x="4719" y="15844"/>
                  </a:lnTo>
                  <a:lnTo>
                    <a:pt x="5299" y="16324"/>
                  </a:lnTo>
                  <a:lnTo>
                    <a:pt x="5804" y="16727"/>
                  </a:lnTo>
                  <a:lnTo>
                    <a:pt x="6258" y="17030"/>
                  </a:lnTo>
                  <a:lnTo>
                    <a:pt x="6813" y="17434"/>
                  </a:lnTo>
                  <a:lnTo>
                    <a:pt x="6813" y="17434"/>
                  </a:lnTo>
                  <a:lnTo>
                    <a:pt x="7267" y="17686"/>
                  </a:lnTo>
                  <a:lnTo>
                    <a:pt x="7696" y="17938"/>
                  </a:lnTo>
                  <a:lnTo>
                    <a:pt x="8150" y="18191"/>
                  </a:lnTo>
                  <a:lnTo>
                    <a:pt x="8579" y="18392"/>
                  </a:lnTo>
                  <a:lnTo>
                    <a:pt x="9462" y="18771"/>
                  </a:lnTo>
                  <a:lnTo>
                    <a:pt x="10320" y="19074"/>
                  </a:lnTo>
                  <a:lnTo>
                    <a:pt x="11177" y="19326"/>
                  </a:lnTo>
                  <a:lnTo>
                    <a:pt x="12010" y="19528"/>
                  </a:lnTo>
                  <a:lnTo>
                    <a:pt x="12817" y="19679"/>
                  </a:lnTo>
                  <a:lnTo>
                    <a:pt x="13599" y="19805"/>
                  </a:lnTo>
                  <a:lnTo>
                    <a:pt x="14331" y="19856"/>
                  </a:lnTo>
                  <a:lnTo>
                    <a:pt x="15038" y="19906"/>
                  </a:lnTo>
                  <a:lnTo>
                    <a:pt x="15719" y="19906"/>
                  </a:lnTo>
                  <a:lnTo>
                    <a:pt x="16324" y="19906"/>
                  </a:lnTo>
                  <a:lnTo>
                    <a:pt x="16879" y="19881"/>
                  </a:lnTo>
                  <a:lnTo>
                    <a:pt x="17384" y="19831"/>
                  </a:lnTo>
                  <a:lnTo>
                    <a:pt x="18191" y="19730"/>
                  </a:lnTo>
                  <a:lnTo>
                    <a:pt x="18191" y="19730"/>
                  </a:lnTo>
                  <a:lnTo>
                    <a:pt x="15315" y="534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162;p69"/>
            <p:cNvSpPr/>
            <p:nvPr/>
          </p:nvSpPr>
          <p:spPr>
            <a:xfrm>
              <a:off x="6314624" y="1773088"/>
              <a:ext cx="166896" cy="110813"/>
            </a:xfrm>
            <a:custGeom>
              <a:avLst/>
              <a:gdLst/>
              <a:ahLst/>
              <a:cxnLst/>
              <a:rect l="l" t="t" r="r" b="b"/>
              <a:pathLst>
                <a:path w="9008" h="5981" extrusionOk="0">
                  <a:moveTo>
                    <a:pt x="1136" y="1"/>
                  </a:moveTo>
                  <a:lnTo>
                    <a:pt x="758" y="51"/>
                  </a:lnTo>
                  <a:lnTo>
                    <a:pt x="379" y="102"/>
                  </a:lnTo>
                  <a:lnTo>
                    <a:pt x="1" y="178"/>
                  </a:lnTo>
                  <a:lnTo>
                    <a:pt x="657" y="430"/>
                  </a:lnTo>
                  <a:lnTo>
                    <a:pt x="1287" y="707"/>
                  </a:lnTo>
                  <a:lnTo>
                    <a:pt x="1893" y="985"/>
                  </a:lnTo>
                  <a:lnTo>
                    <a:pt x="2498" y="1288"/>
                  </a:lnTo>
                  <a:lnTo>
                    <a:pt x="3104" y="1616"/>
                  </a:lnTo>
                  <a:lnTo>
                    <a:pt x="3659" y="1944"/>
                  </a:lnTo>
                  <a:lnTo>
                    <a:pt x="4239" y="2272"/>
                  </a:lnTo>
                  <a:lnTo>
                    <a:pt x="4794" y="2650"/>
                  </a:lnTo>
                  <a:lnTo>
                    <a:pt x="5349" y="3003"/>
                  </a:lnTo>
                  <a:lnTo>
                    <a:pt x="5879" y="3407"/>
                  </a:lnTo>
                  <a:lnTo>
                    <a:pt x="6939" y="4214"/>
                  </a:lnTo>
                  <a:lnTo>
                    <a:pt x="7998" y="5072"/>
                  </a:lnTo>
                  <a:lnTo>
                    <a:pt x="9008" y="5980"/>
                  </a:lnTo>
                  <a:lnTo>
                    <a:pt x="8932" y="5678"/>
                  </a:lnTo>
                  <a:lnTo>
                    <a:pt x="8856" y="5375"/>
                  </a:lnTo>
                  <a:lnTo>
                    <a:pt x="8629" y="4769"/>
                  </a:lnTo>
                  <a:lnTo>
                    <a:pt x="8326" y="4189"/>
                  </a:lnTo>
                  <a:lnTo>
                    <a:pt x="7998" y="3659"/>
                  </a:lnTo>
                  <a:lnTo>
                    <a:pt x="7620" y="3129"/>
                  </a:lnTo>
                  <a:lnTo>
                    <a:pt x="7216" y="2625"/>
                  </a:lnTo>
                  <a:lnTo>
                    <a:pt x="6762" y="2171"/>
                  </a:lnTo>
                  <a:lnTo>
                    <a:pt x="6258" y="1742"/>
                  </a:lnTo>
                  <a:lnTo>
                    <a:pt x="5728" y="1363"/>
                  </a:lnTo>
                  <a:lnTo>
                    <a:pt x="5173" y="1010"/>
                  </a:lnTo>
                  <a:lnTo>
                    <a:pt x="4618" y="707"/>
                  </a:lnTo>
                  <a:lnTo>
                    <a:pt x="4012" y="455"/>
                  </a:lnTo>
                  <a:lnTo>
                    <a:pt x="3407" y="279"/>
                  </a:lnTo>
                  <a:lnTo>
                    <a:pt x="2776" y="127"/>
                  </a:lnTo>
                  <a:lnTo>
                    <a:pt x="2145" y="26"/>
                  </a:lnTo>
                  <a:lnTo>
                    <a:pt x="18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163;p69"/>
            <p:cNvSpPr/>
            <p:nvPr/>
          </p:nvSpPr>
          <p:spPr>
            <a:xfrm>
              <a:off x="6488530" y="1086879"/>
              <a:ext cx="1080264" cy="1258351"/>
            </a:xfrm>
            <a:custGeom>
              <a:avLst/>
              <a:gdLst/>
              <a:ahLst/>
              <a:cxnLst/>
              <a:rect l="l" t="t" r="r" b="b"/>
              <a:pathLst>
                <a:path w="58306" h="67918" extrusionOk="0">
                  <a:moveTo>
                    <a:pt x="28661" y="0"/>
                  </a:moveTo>
                  <a:lnTo>
                    <a:pt x="27904" y="25"/>
                  </a:lnTo>
                  <a:lnTo>
                    <a:pt x="27147" y="76"/>
                  </a:lnTo>
                  <a:lnTo>
                    <a:pt x="26415" y="126"/>
                  </a:lnTo>
                  <a:lnTo>
                    <a:pt x="25684" y="227"/>
                  </a:lnTo>
                  <a:lnTo>
                    <a:pt x="24952" y="328"/>
                  </a:lnTo>
                  <a:lnTo>
                    <a:pt x="24220" y="454"/>
                  </a:lnTo>
                  <a:lnTo>
                    <a:pt x="23514" y="606"/>
                  </a:lnTo>
                  <a:lnTo>
                    <a:pt x="22782" y="782"/>
                  </a:lnTo>
                  <a:lnTo>
                    <a:pt x="22076" y="984"/>
                  </a:lnTo>
                  <a:lnTo>
                    <a:pt x="21395" y="1186"/>
                  </a:lnTo>
                  <a:lnTo>
                    <a:pt x="20688" y="1413"/>
                  </a:lnTo>
                  <a:lnTo>
                    <a:pt x="20007" y="1665"/>
                  </a:lnTo>
                  <a:lnTo>
                    <a:pt x="19326" y="1918"/>
                  </a:lnTo>
                  <a:lnTo>
                    <a:pt x="18670" y="2220"/>
                  </a:lnTo>
                  <a:lnTo>
                    <a:pt x="18014" y="2523"/>
                  </a:lnTo>
                  <a:lnTo>
                    <a:pt x="17358" y="2851"/>
                  </a:lnTo>
                  <a:lnTo>
                    <a:pt x="16702" y="3179"/>
                  </a:lnTo>
                  <a:lnTo>
                    <a:pt x="16071" y="3532"/>
                  </a:lnTo>
                  <a:lnTo>
                    <a:pt x="15441" y="3911"/>
                  </a:lnTo>
                  <a:lnTo>
                    <a:pt x="14835" y="4314"/>
                  </a:lnTo>
                  <a:lnTo>
                    <a:pt x="14204" y="4718"/>
                  </a:lnTo>
                  <a:lnTo>
                    <a:pt x="13624" y="5147"/>
                  </a:lnTo>
                  <a:lnTo>
                    <a:pt x="13019" y="5576"/>
                  </a:lnTo>
                  <a:lnTo>
                    <a:pt x="12438" y="6055"/>
                  </a:lnTo>
                  <a:lnTo>
                    <a:pt x="11883" y="6509"/>
                  </a:lnTo>
                  <a:lnTo>
                    <a:pt x="11328" y="7014"/>
                  </a:lnTo>
                  <a:lnTo>
                    <a:pt x="10773" y="7519"/>
                  </a:lnTo>
                  <a:lnTo>
                    <a:pt x="10218" y="8023"/>
                  </a:lnTo>
                  <a:lnTo>
                    <a:pt x="9713" y="8578"/>
                  </a:lnTo>
                  <a:lnTo>
                    <a:pt x="9184" y="9108"/>
                  </a:lnTo>
                  <a:lnTo>
                    <a:pt x="8679" y="9688"/>
                  </a:lnTo>
                  <a:lnTo>
                    <a:pt x="8200" y="10243"/>
                  </a:lnTo>
                  <a:lnTo>
                    <a:pt x="7720" y="10849"/>
                  </a:lnTo>
                  <a:lnTo>
                    <a:pt x="7241" y="11454"/>
                  </a:lnTo>
                  <a:lnTo>
                    <a:pt x="6787" y="12060"/>
                  </a:lnTo>
                  <a:lnTo>
                    <a:pt x="6358" y="12691"/>
                  </a:lnTo>
                  <a:lnTo>
                    <a:pt x="5929" y="13347"/>
                  </a:lnTo>
                  <a:lnTo>
                    <a:pt x="5500" y="13977"/>
                  </a:lnTo>
                  <a:lnTo>
                    <a:pt x="5096" y="14658"/>
                  </a:lnTo>
                  <a:lnTo>
                    <a:pt x="4718" y="15340"/>
                  </a:lnTo>
                  <a:lnTo>
                    <a:pt x="4340" y="16021"/>
                  </a:lnTo>
                  <a:lnTo>
                    <a:pt x="3961" y="16727"/>
                  </a:lnTo>
                  <a:lnTo>
                    <a:pt x="3633" y="17434"/>
                  </a:lnTo>
                  <a:lnTo>
                    <a:pt x="3280" y="18165"/>
                  </a:lnTo>
                  <a:lnTo>
                    <a:pt x="2977" y="18897"/>
                  </a:lnTo>
                  <a:lnTo>
                    <a:pt x="2674" y="19629"/>
                  </a:lnTo>
                  <a:lnTo>
                    <a:pt x="2372" y="20386"/>
                  </a:lnTo>
                  <a:lnTo>
                    <a:pt x="2094" y="21142"/>
                  </a:lnTo>
                  <a:lnTo>
                    <a:pt x="1842" y="21899"/>
                  </a:lnTo>
                  <a:lnTo>
                    <a:pt x="1615" y="22681"/>
                  </a:lnTo>
                  <a:lnTo>
                    <a:pt x="1388" y="23489"/>
                  </a:lnTo>
                  <a:lnTo>
                    <a:pt x="1161" y="24271"/>
                  </a:lnTo>
                  <a:lnTo>
                    <a:pt x="984" y="25078"/>
                  </a:lnTo>
                  <a:lnTo>
                    <a:pt x="807" y="25886"/>
                  </a:lnTo>
                  <a:lnTo>
                    <a:pt x="631" y="26718"/>
                  </a:lnTo>
                  <a:lnTo>
                    <a:pt x="505" y="27551"/>
                  </a:lnTo>
                  <a:lnTo>
                    <a:pt x="379" y="28383"/>
                  </a:lnTo>
                  <a:lnTo>
                    <a:pt x="278" y="29216"/>
                  </a:lnTo>
                  <a:lnTo>
                    <a:pt x="177" y="30074"/>
                  </a:lnTo>
                  <a:lnTo>
                    <a:pt x="101" y="30906"/>
                  </a:lnTo>
                  <a:lnTo>
                    <a:pt x="51" y="31789"/>
                  </a:lnTo>
                  <a:lnTo>
                    <a:pt x="25" y="32647"/>
                  </a:lnTo>
                  <a:lnTo>
                    <a:pt x="0" y="33505"/>
                  </a:lnTo>
                  <a:lnTo>
                    <a:pt x="0" y="34388"/>
                  </a:lnTo>
                  <a:lnTo>
                    <a:pt x="25" y="35271"/>
                  </a:lnTo>
                  <a:lnTo>
                    <a:pt x="76" y="36129"/>
                  </a:lnTo>
                  <a:lnTo>
                    <a:pt x="126" y="37012"/>
                  </a:lnTo>
                  <a:lnTo>
                    <a:pt x="202" y="37870"/>
                  </a:lnTo>
                  <a:lnTo>
                    <a:pt x="303" y="38727"/>
                  </a:lnTo>
                  <a:lnTo>
                    <a:pt x="429" y="39560"/>
                  </a:lnTo>
                  <a:lnTo>
                    <a:pt x="555" y="40392"/>
                  </a:lnTo>
                  <a:lnTo>
                    <a:pt x="707" y="41225"/>
                  </a:lnTo>
                  <a:lnTo>
                    <a:pt x="858" y="42058"/>
                  </a:lnTo>
                  <a:lnTo>
                    <a:pt x="1060" y="42865"/>
                  </a:lnTo>
                  <a:lnTo>
                    <a:pt x="1236" y="43672"/>
                  </a:lnTo>
                  <a:lnTo>
                    <a:pt x="1463" y="44480"/>
                  </a:lnTo>
                  <a:lnTo>
                    <a:pt x="1690" y="45262"/>
                  </a:lnTo>
                  <a:lnTo>
                    <a:pt x="1943" y="46044"/>
                  </a:lnTo>
                  <a:lnTo>
                    <a:pt x="2220" y="46826"/>
                  </a:lnTo>
                  <a:lnTo>
                    <a:pt x="2498" y="47583"/>
                  </a:lnTo>
                  <a:lnTo>
                    <a:pt x="2775" y="48340"/>
                  </a:lnTo>
                  <a:lnTo>
                    <a:pt x="3103" y="49071"/>
                  </a:lnTo>
                  <a:lnTo>
                    <a:pt x="3431" y="49803"/>
                  </a:lnTo>
                  <a:lnTo>
                    <a:pt x="3759" y="50535"/>
                  </a:lnTo>
                  <a:lnTo>
                    <a:pt x="4113" y="51241"/>
                  </a:lnTo>
                  <a:lnTo>
                    <a:pt x="4491" y="51948"/>
                  </a:lnTo>
                  <a:lnTo>
                    <a:pt x="4869" y="52629"/>
                  </a:lnTo>
                  <a:lnTo>
                    <a:pt x="5273" y="53310"/>
                  </a:lnTo>
                  <a:lnTo>
                    <a:pt x="5677" y="53966"/>
                  </a:lnTo>
                  <a:lnTo>
                    <a:pt x="6106" y="54622"/>
                  </a:lnTo>
                  <a:lnTo>
                    <a:pt x="6535" y="55278"/>
                  </a:lnTo>
                  <a:lnTo>
                    <a:pt x="6989" y="55909"/>
                  </a:lnTo>
                  <a:lnTo>
                    <a:pt x="7443" y="56514"/>
                  </a:lnTo>
                  <a:lnTo>
                    <a:pt x="7922" y="57120"/>
                  </a:lnTo>
                  <a:lnTo>
                    <a:pt x="8402" y="57700"/>
                  </a:lnTo>
                  <a:lnTo>
                    <a:pt x="8906" y="58280"/>
                  </a:lnTo>
                  <a:lnTo>
                    <a:pt x="9411" y="58835"/>
                  </a:lnTo>
                  <a:lnTo>
                    <a:pt x="9915" y="59390"/>
                  </a:lnTo>
                  <a:lnTo>
                    <a:pt x="10445" y="59920"/>
                  </a:lnTo>
                  <a:lnTo>
                    <a:pt x="11000" y="60450"/>
                  </a:lnTo>
                  <a:lnTo>
                    <a:pt x="11555" y="60955"/>
                  </a:lnTo>
                  <a:lnTo>
                    <a:pt x="12110" y="61434"/>
                  </a:lnTo>
                  <a:lnTo>
                    <a:pt x="12691" y="61913"/>
                  </a:lnTo>
                  <a:lnTo>
                    <a:pt x="13271" y="62367"/>
                  </a:lnTo>
                  <a:lnTo>
                    <a:pt x="13851" y="62796"/>
                  </a:lnTo>
                  <a:lnTo>
                    <a:pt x="14457" y="63225"/>
                  </a:lnTo>
                  <a:lnTo>
                    <a:pt x="15087" y="63629"/>
                  </a:lnTo>
                  <a:lnTo>
                    <a:pt x="15693" y="64032"/>
                  </a:lnTo>
                  <a:lnTo>
                    <a:pt x="16324" y="64411"/>
                  </a:lnTo>
                  <a:lnTo>
                    <a:pt x="16954" y="64764"/>
                  </a:lnTo>
                  <a:lnTo>
                    <a:pt x="17610" y="65092"/>
                  </a:lnTo>
                  <a:lnTo>
                    <a:pt x="18266" y="65420"/>
                  </a:lnTo>
                  <a:lnTo>
                    <a:pt x="18922" y="65723"/>
                  </a:lnTo>
                  <a:lnTo>
                    <a:pt x="19603" y="66026"/>
                  </a:lnTo>
                  <a:lnTo>
                    <a:pt x="20285" y="66278"/>
                  </a:lnTo>
                  <a:lnTo>
                    <a:pt x="20966" y="66530"/>
                  </a:lnTo>
                  <a:lnTo>
                    <a:pt x="21647" y="66757"/>
                  </a:lnTo>
                  <a:lnTo>
                    <a:pt x="22353" y="66959"/>
                  </a:lnTo>
                  <a:lnTo>
                    <a:pt x="23060" y="67161"/>
                  </a:lnTo>
                  <a:lnTo>
                    <a:pt x="23766" y="67312"/>
                  </a:lnTo>
                  <a:lnTo>
                    <a:pt x="24473" y="67464"/>
                  </a:lnTo>
                  <a:lnTo>
                    <a:pt x="25204" y="67590"/>
                  </a:lnTo>
                  <a:lnTo>
                    <a:pt x="25936" y="67716"/>
                  </a:lnTo>
                  <a:lnTo>
                    <a:pt x="26668" y="67792"/>
                  </a:lnTo>
                  <a:lnTo>
                    <a:pt x="27399" y="67867"/>
                  </a:lnTo>
                  <a:lnTo>
                    <a:pt x="28156" y="67918"/>
                  </a:lnTo>
                  <a:lnTo>
                    <a:pt x="30402" y="67918"/>
                  </a:lnTo>
                  <a:lnTo>
                    <a:pt x="31159" y="67867"/>
                  </a:lnTo>
                  <a:lnTo>
                    <a:pt x="31890" y="67792"/>
                  </a:lnTo>
                  <a:lnTo>
                    <a:pt x="32622" y="67716"/>
                  </a:lnTo>
                  <a:lnTo>
                    <a:pt x="33354" y="67590"/>
                  </a:lnTo>
                  <a:lnTo>
                    <a:pt x="34085" y="67464"/>
                  </a:lnTo>
                  <a:lnTo>
                    <a:pt x="34792" y="67312"/>
                  </a:lnTo>
                  <a:lnTo>
                    <a:pt x="35523" y="67161"/>
                  </a:lnTo>
                  <a:lnTo>
                    <a:pt x="36230" y="66959"/>
                  </a:lnTo>
                  <a:lnTo>
                    <a:pt x="36911" y="66757"/>
                  </a:lnTo>
                  <a:lnTo>
                    <a:pt x="37617" y="66530"/>
                  </a:lnTo>
                  <a:lnTo>
                    <a:pt x="38299" y="66278"/>
                  </a:lnTo>
                  <a:lnTo>
                    <a:pt x="38980" y="66000"/>
                  </a:lnTo>
                  <a:lnTo>
                    <a:pt x="39636" y="65723"/>
                  </a:lnTo>
                  <a:lnTo>
                    <a:pt x="40317" y="65420"/>
                  </a:lnTo>
                  <a:lnTo>
                    <a:pt x="40948" y="65092"/>
                  </a:lnTo>
                  <a:lnTo>
                    <a:pt x="41604" y="64764"/>
                  </a:lnTo>
                  <a:lnTo>
                    <a:pt x="42234" y="64386"/>
                  </a:lnTo>
                  <a:lnTo>
                    <a:pt x="42865" y="64007"/>
                  </a:lnTo>
                  <a:lnTo>
                    <a:pt x="43496" y="63629"/>
                  </a:lnTo>
                  <a:lnTo>
                    <a:pt x="44101" y="63225"/>
                  </a:lnTo>
                  <a:lnTo>
                    <a:pt x="44707" y="62796"/>
                  </a:lnTo>
                  <a:lnTo>
                    <a:pt x="45287" y="62342"/>
                  </a:lnTo>
                  <a:lnTo>
                    <a:pt x="45867" y="61888"/>
                  </a:lnTo>
                  <a:lnTo>
                    <a:pt x="46422" y="61409"/>
                  </a:lnTo>
                  <a:lnTo>
                    <a:pt x="47003" y="60929"/>
                  </a:lnTo>
                  <a:lnTo>
                    <a:pt x="47533" y="60425"/>
                  </a:lnTo>
                  <a:lnTo>
                    <a:pt x="48088" y="59895"/>
                  </a:lnTo>
                  <a:lnTo>
                    <a:pt x="48617" y="59365"/>
                  </a:lnTo>
                  <a:lnTo>
                    <a:pt x="49122" y="58810"/>
                  </a:lnTo>
                  <a:lnTo>
                    <a:pt x="49627" y="58255"/>
                  </a:lnTo>
                  <a:lnTo>
                    <a:pt x="50106" y="57675"/>
                  </a:lnTo>
                  <a:lnTo>
                    <a:pt x="50585" y="57094"/>
                  </a:lnTo>
                  <a:lnTo>
                    <a:pt x="51065" y="56489"/>
                  </a:lnTo>
                  <a:lnTo>
                    <a:pt x="51519" y="55858"/>
                  </a:lnTo>
                  <a:lnTo>
                    <a:pt x="51973" y="55253"/>
                  </a:lnTo>
                  <a:lnTo>
                    <a:pt x="52402" y="54597"/>
                  </a:lnTo>
                  <a:lnTo>
                    <a:pt x="52806" y="53941"/>
                  </a:lnTo>
                  <a:lnTo>
                    <a:pt x="53209" y="53285"/>
                  </a:lnTo>
                  <a:lnTo>
                    <a:pt x="53613" y="52604"/>
                  </a:lnTo>
                  <a:lnTo>
                    <a:pt x="53991" y="51922"/>
                  </a:lnTo>
                  <a:lnTo>
                    <a:pt x="54345" y="51216"/>
                  </a:lnTo>
                  <a:lnTo>
                    <a:pt x="54698" y="50510"/>
                  </a:lnTo>
                  <a:lnTo>
                    <a:pt x="55026" y="49778"/>
                  </a:lnTo>
                  <a:lnTo>
                    <a:pt x="55354" y="49046"/>
                  </a:lnTo>
                  <a:lnTo>
                    <a:pt x="55657" y="48315"/>
                  </a:lnTo>
                  <a:lnTo>
                    <a:pt x="55934" y="47558"/>
                  </a:lnTo>
                  <a:lnTo>
                    <a:pt x="56212" y="46801"/>
                  </a:lnTo>
                  <a:lnTo>
                    <a:pt x="56464" y="46019"/>
                  </a:lnTo>
                  <a:lnTo>
                    <a:pt x="56716" y="45237"/>
                  </a:lnTo>
                  <a:lnTo>
                    <a:pt x="56943" y="44454"/>
                  </a:lnTo>
                  <a:lnTo>
                    <a:pt x="57145" y="43647"/>
                  </a:lnTo>
                  <a:lnTo>
                    <a:pt x="57322" y="42865"/>
                  </a:lnTo>
                  <a:lnTo>
                    <a:pt x="57498" y="42032"/>
                  </a:lnTo>
                  <a:lnTo>
                    <a:pt x="57675" y="41225"/>
                  </a:lnTo>
                  <a:lnTo>
                    <a:pt x="57801" y="40392"/>
                  </a:lnTo>
                  <a:lnTo>
                    <a:pt x="57927" y="39560"/>
                  </a:lnTo>
                  <a:lnTo>
                    <a:pt x="58053" y="38727"/>
                  </a:lnTo>
                  <a:lnTo>
                    <a:pt x="58129" y="37870"/>
                  </a:lnTo>
                  <a:lnTo>
                    <a:pt x="58205" y="37012"/>
                  </a:lnTo>
                  <a:lnTo>
                    <a:pt x="58255" y="36154"/>
                  </a:lnTo>
                  <a:lnTo>
                    <a:pt x="58280" y="35296"/>
                  </a:lnTo>
                  <a:lnTo>
                    <a:pt x="58306" y="34413"/>
                  </a:lnTo>
                  <a:lnTo>
                    <a:pt x="58306" y="33530"/>
                  </a:lnTo>
                  <a:lnTo>
                    <a:pt x="58280" y="32672"/>
                  </a:lnTo>
                  <a:lnTo>
                    <a:pt x="58230" y="31789"/>
                  </a:lnTo>
                  <a:lnTo>
                    <a:pt x="58179" y="30931"/>
                  </a:lnTo>
                  <a:lnTo>
                    <a:pt x="58104" y="30074"/>
                  </a:lnTo>
                  <a:lnTo>
                    <a:pt x="58003" y="29216"/>
                  </a:lnTo>
                  <a:lnTo>
                    <a:pt x="57902" y="28383"/>
                  </a:lnTo>
                  <a:lnTo>
                    <a:pt x="57751" y="27525"/>
                  </a:lnTo>
                  <a:lnTo>
                    <a:pt x="57624" y="26693"/>
                  </a:lnTo>
                  <a:lnTo>
                    <a:pt x="57448" y="25886"/>
                  </a:lnTo>
                  <a:lnTo>
                    <a:pt x="57271" y="25078"/>
                  </a:lnTo>
                  <a:lnTo>
                    <a:pt x="57069" y="24271"/>
                  </a:lnTo>
                  <a:lnTo>
                    <a:pt x="56842" y="23464"/>
                  </a:lnTo>
                  <a:lnTo>
                    <a:pt x="56615" y="22681"/>
                  </a:lnTo>
                  <a:lnTo>
                    <a:pt x="56363" y="21899"/>
                  </a:lnTo>
                  <a:lnTo>
                    <a:pt x="56111" y="21117"/>
                  </a:lnTo>
                  <a:lnTo>
                    <a:pt x="55808" y="20360"/>
                  </a:lnTo>
                  <a:lnTo>
                    <a:pt x="55530" y="19603"/>
                  </a:lnTo>
                  <a:lnTo>
                    <a:pt x="55202" y="18872"/>
                  </a:lnTo>
                  <a:lnTo>
                    <a:pt x="54900" y="18115"/>
                  </a:lnTo>
                  <a:lnTo>
                    <a:pt x="54546" y="17408"/>
                  </a:lnTo>
                  <a:lnTo>
                    <a:pt x="54193" y="16702"/>
                  </a:lnTo>
                  <a:lnTo>
                    <a:pt x="53815" y="15996"/>
                  </a:lnTo>
                  <a:lnTo>
                    <a:pt x="53436" y="15314"/>
                  </a:lnTo>
                  <a:lnTo>
                    <a:pt x="53058" y="14633"/>
                  </a:lnTo>
                  <a:lnTo>
                    <a:pt x="52629" y="13952"/>
                  </a:lnTo>
                  <a:lnTo>
                    <a:pt x="52225" y="13296"/>
                  </a:lnTo>
                  <a:lnTo>
                    <a:pt x="51771" y="12665"/>
                  </a:lnTo>
                  <a:lnTo>
                    <a:pt x="51342" y="12035"/>
                  </a:lnTo>
                  <a:lnTo>
                    <a:pt x="50863" y="11429"/>
                  </a:lnTo>
                  <a:lnTo>
                    <a:pt x="50409" y="10824"/>
                  </a:lnTo>
                  <a:lnTo>
                    <a:pt x="49904" y="10218"/>
                  </a:lnTo>
                  <a:lnTo>
                    <a:pt x="49425" y="9663"/>
                  </a:lnTo>
                  <a:lnTo>
                    <a:pt x="48895" y="9083"/>
                  </a:lnTo>
                  <a:lnTo>
                    <a:pt x="48390" y="8553"/>
                  </a:lnTo>
                  <a:lnTo>
                    <a:pt x="47861" y="7998"/>
                  </a:lnTo>
                  <a:lnTo>
                    <a:pt x="47306" y="7493"/>
                  </a:lnTo>
                  <a:lnTo>
                    <a:pt x="46750" y="6989"/>
                  </a:lnTo>
                  <a:lnTo>
                    <a:pt x="46195" y="6509"/>
                  </a:lnTo>
                  <a:lnTo>
                    <a:pt x="45615" y="6030"/>
                  </a:lnTo>
                  <a:lnTo>
                    <a:pt x="45035" y="5576"/>
                  </a:lnTo>
                  <a:lnTo>
                    <a:pt x="44455" y="5122"/>
                  </a:lnTo>
                  <a:lnTo>
                    <a:pt x="43849" y="4693"/>
                  </a:lnTo>
                  <a:lnTo>
                    <a:pt x="43244" y="4289"/>
                  </a:lnTo>
                  <a:lnTo>
                    <a:pt x="42613" y="3911"/>
                  </a:lnTo>
                  <a:lnTo>
                    <a:pt x="41982" y="3532"/>
                  </a:lnTo>
                  <a:lnTo>
                    <a:pt x="41351" y="3179"/>
                  </a:lnTo>
                  <a:lnTo>
                    <a:pt x="40695" y="2826"/>
                  </a:lnTo>
                  <a:lnTo>
                    <a:pt x="40039" y="2498"/>
                  </a:lnTo>
                  <a:lnTo>
                    <a:pt x="39383" y="2195"/>
                  </a:lnTo>
                  <a:lnTo>
                    <a:pt x="38702" y="1918"/>
                  </a:lnTo>
                  <a:lnTo>
                    <a:pt x="38046" y="1665"/>
                  </a:lnTo>
                  <a:lnTo>
                    <a:pt x="37340" y="1413"/>
                  </a:lnTo>
                  <a:lnTo>
                    <a:pt x="36659" y="1186"/>
                  </a:lnTo>
                  <a:lnTo>
                    <a:pt x="35952" y="959"/>
                  </a:lnTo>
                  <a:lnTo>
                    <a:pt x="35246" y="782"/>
                  </a:lnTo>
                  <a:lnTo>
                    <a:pt x="34539" y="606"/>
                  </a:lnTo>
                  <a:lnTo>
                    <a:pt x="33833" y="454"/>
                  </a:lnTo>
                  <a:lnTo>
                    <a:pt x="33101" y="328"/>
                  </a:lnTo>
                  <a:lnTo>
                    <a:pt x="32370" y="227"/>
                  </a:lnTo>
                  <a:lnTo>
                    <a:pt x="31638" y="126"/>
                  </a:lnTo>
                  <a:lnTo>
                    <a:pt x="30906" y="76"/>
                  </a:lnTo>
                  <a:lnTo>
                    <a:pt x="30149" y="25"/>
                  </a:lnTo>
                  <a:lnTo>
                    <a:pt x="29418" y="0"/>
                  </a:lnTo>
                  <a:close/>
                </a:path>
              </a:pathLst>
            </a:custGeom>
            <a:solidFill>
              <a:srgbClr val="F5B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164;p69"/>
            <p:cNvSpPr/>
            <p:nvPr/>
          </p:nvSpPr>
          <p:spPr>
            <a:xfrm>
              <a:off x="6488530" y="1086879"/>
              <a:ext cx="1080264" cy="1258351"/>
            </a:xfrm>
            <a:custGeom>
              <a:avLst/>
              <a:gdLst/>
              <a:ahLst/>
              <a:cxnLst/>
              <a:rect l="l" t="t" r="r" b="b"/>
              <a:pathLst>
                <a:path w="58306" h="67918" fill="none" extrusionOk="0">
                  <a:moveTo>
                    <a:pt x="0" y="34388"/>
                  </a:moveTo>
                  <a:lnTo>
                    <a:pt x="0" y="34388"/>
                  </a:lnTo>
                  <a:lnTo>
                    <a:pt x="25" y="35271"/>
                  </a:lnTo>
                  <a:lnTo>
                    <a:pt x="76" y="36129"/>
                  </a:lnTo>
                  <a:lnTo>
                    <a:pt x="126" y="37012"/>
                  </a:lnTo>
                  <a:lnTo>
                    <a:pt x="202" y="37870"/>
                  </a:lnTo>
                  <a:lnTo>
                    <a:pt x="303" y="38727"/>
                  </a:lnTo>
                  <a:lnTo>
                    <a:pt x="429" y="39560"/>
                  </a:lnTo>
                  <a:lnTo>
                    <a:pt x="555" y="40392"/>
                  </a:lnTo>
                  <a:lnTo>
                    <a:pt x="707" y="41225"/>
                  </a:lnTo>
                  <a:lnTo>
                    <a:pt x="858" y="42058"/>
                  </a:lnTo>
                  <a:lnTo>
                    <a:pt x="1060" y="42865"/>
                  </a:lnTo>
                  <a:lnTo>
                    <a:pt x="1236" y="43672"/>
                  </a:lnTo>
                  <a:lnTo>
                    <a:pt x="1463" y="44480"/>
                  </a:lnTo>
                  <a:lnTo>
                    <a:pt x="1690" y="45262"/>
                  </a:lnTo>
                  <a:lnTo>
                    <a:pt x="1943" y="46044"/>
                  </a:lnTo>
                  <a:lnTo>
                    <a:pt x="2220" y="46826"/>
                  </a:lnTo>
                  <a:lnTo>
                    <a:pt x="2498" y="47583"/>
                  </a:lnTo>
                  <a:lnTo>
                    <a:pt x="2775" y="48340"/>
                  </a:lnTo>
                  <a:lnTo>
                    <a:pt x="3103" y="49071"/>
                  </a:lnTo>
                  <a:lnTo>
                    <a:pt x="3431" y="49803"/>
                  </a:lnTo>
                  <a:lnTo>
                    <a:pt x="3759" y="50535"/>
                  </a:lnTo>
                  <a:lnTo>
                    <a:pt x="4113" y="51241"/>
                  </a:lnTo>
                  <a:lnTo>
                    <a:pt x="4491" y="51948"/>
                  </a:lnTo>
                  <a:lnTo>
                    <a:pt x="4869" y="52629"/>
                  </a:lnTo>
                  <a:lnTo>
                    <a:pt x="5273" y="53310"/>
                  </a:lnTo>
                  <a:lnTo>
                    <a:pt x="5677" y="53966"/>
                  </a:lnTo>
                  <a:lnTo>
                    <a:pt x="6106" y="54622"/>
                  </a:lnTo>
                  <a:lnTo>
                    <a:pt x="6535" y="55278"/>
                  </a:lnTo>
                  <a:lnTo>
                    <a:pt x="6989" y="55909"/>
                  </a:lnTo>
                  <a:lnTo>
                    <a:pt x="7443" y="56514"/>
                  </a:lnTo>
                  <a:lnTo>
                    <a:pt x="7922" y="57120"/>
                  </a:lnTo>
                  <a:lnTo>
                    <a:pt x="8402" y="57700"/>
                  </a:lnTo>
                  <a:lnTo>
                    <a:pt x="8906" y="58280"/>
                  </a:lnTo>
                  <a:lnTo>
                    <a:pt x="9411" y="58835"/>
                  </a:lnTo>
                  <a:lnTo>
                    <a:pt x="9915" y="59390"/>
                  </a:lnTo>
                  <a:lnTo>
                    <a:pt x="10445" y="59920"/>
                  </a:lnTo>
                  <a:lnTo>
                    <a:pt x="11000" y="60450"/>
                  </a:lnTo>
                  <a:lnTo>
                    <a:pt x="11555" y="60955"/>
                  </a:lnTo>
                  <a:lnTo>
                    <a:pt x="12110" y="61434"/>
                  </a:lnTo>
                  <a:lnTo>
                    <a:pt x="12691" y="61913"/>
                  </a:lnTo>
                  <a:lnTo>
                    <a:pt x="13271" y="62367"/>
                  </a:lnTo>
                  <a:lnTo>
                    <a:pt x="13851" y="62796"/>
                  </a:lnTo>
                  <a:lnTo>
                    <a:pt x="14457" y="63225"/>
                  </a:lnTo>
                  <a:lnTo>
                    <a:pt x="15087" y="63629"/>
                  </a:lnTo>
                  <a:lnTo>
                    <a:pt x="15693" y="64032"/>
                  </a:lnTo>
                  <a:lnTo>
                    <a:pt x="16324" y="64411"/>
                  </a:lnTo>
                  <a:lnTo>
                    <a:pt x="16954" y="64764"/>
                  </a:lnTo>
                  <a:lnTo>
                    <a:pt x="17610" y="65092"/>
                  </a:lnTo>
                  <a:lnTo>
                    <a:pt x="18266" y="65420"/>
                  </a:lnTo>
                  <a:lnTo>
                    <a:pt x="18922" y="65723"/>
                  </a:lnTo>
                  <a:lnTo>
                    <a:pt x="19603" y="66026"/>
                  </a:lnTo>
                  <a:lnTo>
                    <a:pt x="20285" y="66278"/>
                  </a:lnTo>
                  <a:lnTo>
                    <a:pt x="20966" y="66530"/>
                  </a:lnTo>
                  <a:lnTo>
                    <a:pt x="21647" y="66757"/>
                  </a:lnTo>
                  <a:lnTo>
                    <a:pt x="22353" y="66959"/>
                  </a:lnTo>
                  <a:lnTo>
                    <a:pt x="23060" y="67161"/>
                  </a:lnTo>
                  <a:lnTo>
                    <a:pt x="23766" y="67312"/>
                  </a:lnTo>
                  <a:lnTo>
                    <a:pt x="24473" y="67464"/>
                  </a:lnTo>
                  <a:lnTo>
                    <a:pt x="25204" y="67590"/>
                  </a:lnTo>
                  <a:lnTo>
                    <a:pt x="25936" y="67716"/>
                  </a:lnTo>
                  <a:lnTo>
                    <a:pt x="26668" y="67792"/>
                  </a:lnTo>
                  <a:lnTo>
                    <a:pt x="27399" y="67867"/>
                  </a:lnTo>
                  <a:lnTo>
                    <a:pt x="28156" y="67918"/>
                  </a:lnTo>
                  <a:lnTo>
                    <a:pt x="28888" y="67918"/>
                  </a:lnTo>
                  <a:lnTo>
                    <a:pt x="29645" y="67918"/>
                  </a:lnTo>
                  <a:lnTo>
                    <a:pt x="29645" y="67918"/>
                  </a:lnTo>
                  <a:lnTo>
                    <a:pt x="30402" y="67918"/>
                  </a:lnTo>
                  <a:lnTo>
                    <a:pt x="31159" y="67867"/>
                  </a:lnTo>
                  <a:lnTo>
                    <a:pt x="31890" y="67792"/>
                  </a:lnTo>
                  <a:lnTo>
                    <a:pt x="32622" y="67716"/>
                  </a:lnTo>
                  <a:lnTo>
                    <a:pt x="33354" y="67590"/>
                  </a:lnTo>
                  <a:lnTo>
                    <a:pt x="34085" y="67464"/>
                  </a:lnTo>
                  <a:lnTo>
                    <a:pt x="34792" y="67312"/>
                  </a:lnTo>
                  <a:lnTo>
                    <a:pt x="35523" y="67161"/>
                  </a:lnTo>
                  <a:lnTo>
                    <a:pt x="36230" y="66959"/>
                  </a:lnTo>
                  <a:lnTo>
                    <a:pt x="36911" y="66757"/>
                  </a:lnTo>
                  <a:lnTo>
                    <a:pt x="37617" y="66530"/>
                  </a:lnTo>
                  <a:lnTo>
                    <a:pt x="38299" y="66278"/>
                  </a:lnTo>
                  <a:lnTo>
                    <a:pt x="38980" y="66000"/>
                  </a:lnTo>
                  <a:lnTo>
                    <a:pt x="39636" y="65723"/>
                  </a:lnTo>
                  <a:lnTo>
                    <a:pt x="40317" y="65420"/>
                  </a:lnTo>
                  <a:lnTo>
                    <a:pt x="40948" y="65092"/>
                  </a:lnTo>
                  <a:lnTo>
                    <a:pt x="41604" y="64764"/>
                  </a:lnTo>
                  <a:lnTo>
                    <a:pt x="42234" y="64386"/>
                  </a:lnTo>
                  <a:lnTo>
                    <a:pt x="42865" y="64007"/>
                  </a:lnTo>
                  <a:lnTo>
                    <a:pt x="43496" y="63629"/>
                  </a:lnTo>
                  <a:lnTo>
                    <a:pt x="44101" y="63225"/>
                  </a:lnTo>
                  <a:lnTo>
                    <a:pt x="44707" y="62796"/>
                  </a:lnTo>
                  <a:lnTo>
                    <a:pt x="45287" y="62342"/>
                  </a:lnTo>
                  <a:lnTo>
                    <a:pt x="45867" y="61888"/>
                  </a:lnTo>
                  <a:lnTo>
                    <a:pt x="46422" y="61409"/>
                  </a:lnTo>
                  <a:lnTo>
                    <a:pt x="47003" y="60929"/>
                  </a:lnTo>
                  <a:lnTo>
                    <a:pt x="47533" y="60425"/>
                  </a:lnTo>
                  <a:lnTo>
                    <a:pt x="48088" y="59895"/>
                  </a:lnTo>
                  <a:lnTo>
                    <a:pt x="48617" y="59365"/>
                  </a:lnTo>
                  <a:lnTo>
                    <a:pt x="49122" y="58810"/>
                  </a:lnTo>
                  <a:lnTo>
                    <a:pt x="49627" y="58255"/>
                  </a:lnTo>
                  <a:lnTo>
                    <a:pt x="50106" y="57675"/>
                  </a:lnTo>
                  <a:lnTo>
                    <a:pt x="50585" y="57094"/>
                  </a:lnTo>
                  <a:lnTo>
                    <a:pt x="51065" y="56489"/>
                  </a:lnTo>
                  <a:lnTo>
                    <a:pt x="51519" y="55858"/>
                  </a:lnTo>
                  <a:lnTo>
                    <a:pt x="51973" y="55253"/>
                  </a:lnTo>
                  <a:lnTo>
                    <a:pt x="52402" y="54597"/>
                  </a:lnTo>
                  <a:lnTo>
                    <a:pt x="52806" y="53941"/>
                  </a:lnTo>
                  <a:lnTo>
                    <a:pt x="53209" y="53285"/>
                  </a:lnTo>
                  <a:lnTo>
                    <a:pt x="53613" y="52604"/>
                  </a:lnTo>
                  <a:lnTo>
                    <a:pt x="53991" y="51922"/>
                  </a:lnTo>
                  <a:lnTo>
                    <a:pt x="54345" y="51216"/>
                  </a:lnTo>
                  <a:lnTo>
                    <a:pt x="54698" y="50510"/>
                  </a:lnTo>
                  <a:lnTo>
                    <a:pt x="55026" y="49778"/>
                  </a:lnTo>
                  <a:lnTo>
                    <a:pt x="55354" y="49046"/>
                  </a:lnTo>
                  <a:lnTo>
                    <a:pt x="55657" y="48315"/>
                  </a:lnTo>
                  <a:lnTo>
                    <a:pt x="55934" y="47558"/>
                  </a:lnTo>
                  <a:lnTo>
                    <a:pt x="56212" y="46801"/>
                  </a:lnTo>
                  <a:lnTo>
                    <a:pt x="56464" y="46019"/>
                  </a:lnTo>
                  <a:lnTo>
                    <a:pt x="56716" y="45237"/>
                  </a:lnTo>
                  <a:lnTo>
                    <a:pt x="56943" y="44454"/>
                  </a:lnTo>
                  <a:lnTo>
                    <a:pt x="57145" y="43647"/>
                  </a:lnTo>
                  <a:lnTo>
                    <a:pt x="57322" y="42865"/>
                  </a:lnTo>
                  <a:lnTo>
                    <a:pt x="57498" y="42032"/>
                  </a:lnTo>
                  <a:lnTo>
                    <a:pt x="57675" y="41225"/>
                  </a:lnTo>
                  <a:lnTo>
                    <a:pt x="57801" y="40392"/>
                  </a:lnTo>
                  <a:lnTo>
                    <a:pt x="57927" y="39560"/>
                  </a:lnTo>
                  <a:lnTo>
                    <a:pt x="58053" y="38727"/>
                  </a:lnTo>
                  <a:lnTo>
                    <a:pt x="58129" y="37870"/>
                  </a:lnTo>
                  <a:lnTo>
                    <a:pt x="58205" y="37012"/>
                  </a:lnTo>
                  <a:lnTo>
                    <a:pt x="58255" y="36154"/>
                  </a:lnTo>
                  <a:lnTo>
                    <a:pt x="58280" y="35296"/>
                  </a:lnTo>
                  <a:lnTo>
                    <a:pt x="58306" y="34413"/>
                  </a:lnTo>
                  <a:lnTo>
                    <a:pt x="58306" y="33530"/>
                  </a:lnTo>
                  <a:lnTo>
                    <a:pt x="58306" y="33530"/>
                  </a:lnTo>
                  <a:lnTo>
                    <a:pt x="58280" y="32672"/>
                  </a:lnTo>
                  <a:lnTo>
                    <a:pt x="58230" y="31789"/>
                  </a:lnTo>
                  <a:lnTo>
                    <a:pt x="58179" y="30931"/>
                  </a:lnTo>
                  <a:lnTo>
                    <a:pt x="58104" y="30074"/>
                  </a:lnTo>
                  <a:lnTo>
                    <a:pt x="58003" y="29216"/>
                  </a:lnTo>
                  <a:lnTo>
                    <a:pt x="57902" y="28383"/>
                  </a:lnTo>
                  <a:lnTo>
                    <a:pt x="57751" y="27525"/>
                  </a:lnTo>
                  <a:lnTo>
                    <a:pt x="57624" y="26693"/>
                  </a:lnTo>
                  <a:lnTo>
                    <a:pt x="57448" y="25886"/>
                  </a:lnTo>
                  <a:lnTo>
                    <a:pt x="57271" y="25078"/>
                  </a:lnTo>
                  <a:lnTo>
                    <a:pt x="57069" y="24271"/>
                  </a:lnTo>
                  <a:lnTo>
                    <a:pt x="56842" y="23464"/>
                  </a:lnTo>
                  <a:lnTo>
                    <a:pt x="56615" y="22681"/>
                  </a:lnTo>
                  <a:lnTo>
                    <a:pt x="56363" y="21899"/>
                  </a:lnTo>
                  <a:lnTo>
                    <a:pt x="56111" y="21117"/>
                  </a:lnTo>
                  <a:lnTo>
                    <a:pt x="55808" y="20360"/>
                  </a:lnTo>
                  <a:lnTo>
                    <a:pt x="55530" y="19603"/>
                  </a:lnTo>
                  <a:lnTo>
                    <a:pt x="55202" y="18872"/>
                  </a:lnTo>
                  <a:lnTo>
                    <a:pt x="54900" y="18115"/>
                  </a:lnTo>
                  <a:lnTo>
                    <a:pt x="54546" y="17408"/>
                  </a:lnTo>
                  <a:lnTo>
                    <a:pt x="54193" y="16702"/>
                  </a:lnTo>
                  <a:lnTo>
                    <a:pt x="53815" y="15996"/>
                  </a:lnTo>
                  <a:lnTo>
                    <a:pt x="53436" y="15314"/>
                  </a:lnTo>
                  <a:lnTo>
                    <a:pt x="53058" y="14633"/>
                  </a:lnTo>
                  <a:lnTo>
                    <a:pt x="52629" y="13952"/>
                  </a:lnTo>
                  <a:lnTo>
                    <a:pt x="52225" y="13296"/>
                  </a:lnTo>
                  <a:lnTo>
                    <a:pt x="51771" y="12665"/>
                  </a:lnTo>
                  <a:lnTo>
                    <a:pt x="51342" y="12035"/>
                  </a:lnTo>
                  <a:lnTo>
                    <a:pt x="50863" y="11429"/>
                  </a:lnTo>
                  <a:lnTo>
                    <a:pt x="50409" y="10824"/>
                  </a:lnTo>
                  <a:lnTo>
                    <a:pt x="49904" y="10218"/>
                  </a:lnTo>
                  <a:lnTo>
                    <a:pt x="49425" y="9663"/>
                  </a:lnTo>
                  <a:lnTo>
                    <a:pt x="48895" y="9083"/>
                  </a:lnTo>
                  <a:lnTo>
                    <a:pt x="48390" y="8553"/>
                  </a:lnTo>
                  <a:lnTo>
                    <a:pt x="47861" y="7998"/>
                  </a:lnTo>
                  <a:lnTo>
                    <a:pt x="47306" y="7493"/>
                  </a:lnTo>
                  <a:lnTo>
                    <a:pt x="46750" y="6989"/>
                  </a:lnTo>
                  <a:lnTo>
                    <a:pt x="46195" y="6509"/>
                  </a:lnTo>
                  <a:lnTo>
                    <a:pt x="45615" y="6030"/>
                  </a:lnTo>
                  <a:lnTo>
                    <a:pt x="45035" y="5576"/>
                  </a:lnTo>
                  <a:lnTo>
                    <a:pt x="44455" y="5122"/>
                  </a:lnTo>
                  <a:lnTo>
                    <a:pt x="43849" y="4693"/>
                  </a:lnTo>
                  <a:lnTo>
                    <a:pt x="43244" y="4289"/>
                  </a:lnTo>
                  <a:lnTo>
                    <a:pt x="42613" y="3911"/>
                  </a:lnTo>
                  <a:lnTo>
                    <a:pt x="41982" y="3532"/>
                  </a:lnTo>
                  <a:lnTo>
                    <a:pt x="41351" y="3179"/>
                  </a:lnTo>
                  <a:lnTo>
                    <a:pt x="40695" y="2826"/>
                  </a:lnTo>
                  <a:lnTo>
                    <a:pt x="40039" y="2498"/>
                  </a:lnTo>
                  <a:lnTo>
                    <a:pt x="39383" y="2195"/>
                  </a:lnTo>
                  <a:lnTo>
                    <a:pt x="38702" y="1918"/>
                  </a:lnTo>
                  <a:lnTo>
                    <a:pt x="38046" y="1665"/>
                  </a:lnTo>
                  <a:lnTo>
                    <a:pt x="37340" y="1413"/>
                  </a:lnTo>
                  <a:lnTo>
                    <a:pt x="36659" y="1186"/>
                  </a:lnTo>
                  <a:lnTo>
                    <a:pt x="35952" y="959"/>
                  </a:lnTo>
                  <a:lnTo>
                    <a:pt x="35246" y="782"/>
                  </a:lnTo>
                  <a:lnTo>
                    <a:pt x="34539" y="606"/>
                  </a:lnTo>
                  <a:lnTo>
                    <a:pt x="33833" y="454"/>
                  </a:lnTo>
                  <a:lnTo>
                    <a:pt x="33101" y="328"/>
                  </a:lnTo>
                  <a:lnTo>
                    <a:pt x="32370" y="227"/>
                  </a:lnTo>
                  <a:lnTo>
                    <a:pt x="31638" y="126"/>
                  </a:lnTo>
                  <a:lnTo>
                    <a:pt x="30906" y="76"/>
                  </a:lnTo>
                  <a:lnTo>
                    <a:pt x="30149" y="25"/>
                  </a:lnTo>
                  <a:lnTo>
                    <a:pt x="29418" y="0"/>
                  </a:lnTo>
                  <a:lnTo>
                    <a:pt x="28661" y="0"/>
                  </a:lnTo>
                  <a:lnTo>
                    <a:pt x="28661" y="0"/>
                  </a:lnTo>
                  <a:lnTo>
                    <a:pt x="27904" y="25"/>
                  </a:lnTo>
                  <a:lnTo>
                    <a:pt x="27147" y="76"/>
                  </a:lnTo>
                  <a:lnTo>
                    <a:pt x="26415" y="126"/>
                  </a:lnTo>
                  <a:lnTo>
                    <a:pt x="25684" y="227"/>
                  </a:lnTo>
                  <a:lnTo>
                    <a:pt x="24952" y="328"/>
                  </a:lnTo>
                  <a:lnTo>
                    <a:pt x="24220" y="454"/>
                  </a:lnTo>
                  <a:lnTo>
                    <a:pt x="23514" y="606"/>
                  </a:lnTo>
                  <a:lnTo>
                    <a:pt x="22782" y="782"/>
                  </a:lnTo>
                  <a:lnTo>
                    <a:pt x="22076" y="984"/>
                  </a:lnTo>
                  <a:lnTo>
                    <a:pt x="21395" y="1186"/>
                  </a:lnTo>
                  <a:lnTo>
                    <a:pt x="20688" y="1413"/>
                  </a:lnTo>
                  <a:lnTo>
                    <a:pt x="20007" y="1665"/>
                  </a:lnTo>
                  <a:lnTo>
                    <a:pt x="19326" y="1918"/>
                  </a:lnTo>
                  <a:lnTo>
                    <a:pt x="18670" y="2220"/>
                  </a:lnTo>
                  <a:lnTo>
                    <a:pt x="18014" y="2523"/>
                  </a:lnTo>
                  <a:lnTo>
                    <a:pt x="17358" y="2851"/>
                  </a:lnTo>
                  <a:lnTo>
                    <a:pt x="16702" y="3179"/>
                  </a:lnTo>
                  <a:lnTo>
                    <a:pt x="16071" y="3532"/>
                  </a:lnTo>
                  <a:lnTo>
                    <a:pt x="15441" y="3911"/>
                  </a:lnTo>
                  <a:lnTo>
                    <a:pt x="14835" y="4314"/>
                  </a:lnTo>
                  <a:lnTo>
                    <a:pt x="14204" y="4718"/>
                  </a:lnTo>
                  <a:lnTo>
                    <a:pt x="13624" y="5147"/>
                  </a:lnTo>
                  <a:lnTo>
                    <a:pt x="13019" y="5576"/>
                  </a:lnTo>
                  <a:lnTo>
                    <a:pt x="12438" y="6055"/>
                  </a:lnTo>
                  <a:lnTo>
                    <a:pt x="11883" y="6509"/>
                  </a:lnTo>
                  <a:lnTo>
                    <a:pt x="11328" y="7014"/>
                  </a:lnTo>
                  <a:lnTo>
                    <a:pt x="10773" y="7519"/>
                  </a:lnTo>
                  <a:lnTo>
                    <a:pt x="10218" y="8023"/>
                  </a:lnTo>
                  <a:lnTo>
                    <a:pt x="9713" y="8578"/>
                  </a:lnTo>
                  <a:lnTo>
                    <a:pt x="9184" y="9108"/>
                  </a:lnTo>
                  <a:lnTo>
                    <a:pt x="8679" y="9688"/>
                  </a:lnTo>
                  <a:lnTo>
                    <a:pt x="8200" y="10243"/>
                  </a:lnTo>
                  <a:lnTo>
                    <a:pt x="7720" y="10849"/>
                  </a:lnTo>
                  <a:lnTo>
                    <a:pt x="7241" y="11454"/>
                  </a:lnTo>
                  <a:lnTo>
                    <a:pt x="6787" y="12060"/>
                  </a:lnTo>
                  <a:lnTo>
                    <a:pt x="6358" y="12691"/>
                  </a:lnTo>
                  <a:lnTo>
                    <a:pt x="5929" y="13347"/>
                  </a:lnTo>
                  <a:lnTo>
                    <a:pt x="5500" y="13977"/>
                  </a:lnTo>
                  <a:lnTo>
                    <a:pt x="5096" y="14658"/>
                  </a:lnTo>
                  <a:lnTo>
                    <a:pt x="4718" y="15340"/>
                  </a:lnTo>
                  <a:lnTo>
                    <a:pt x="4340" y="16021"/>
                  </a:lnTo>
                  <a:lnTo>
                    <a:pt x="3961" y="16727"/>
                  </a:lnTo>
                  <a:lnTo>
                    <a:pt x="3633" y="17434"/>
                  </a:lnTo>
                  <a:lnTo>
                    <a:pt x="3280" y="18165"/>
                  </a:lnTo>
                  <a:lnTo>
                    <a:pt x="2977" y="18897"/>
                  </a:lnTo>
                  <a:lnTo>
                    <a:pt x="2674" y="19629"/>
                  </a:lnTo>
                  <a:lnTo>
                    <a:pt x="2372" y="20386"/>
                  </a:lnTo>
                  <a:lnTo>
                    <a:pt x="2094" y="21142"/>
                  </a:lnTo>
                  <a:lnTo>
                    <a:pt x="1842" y="21899"/>
                  </a:lnTo>
                  <a:lnTo>
                    <a:pt x="1615" y="22681"/>
                  </a:lnTo>
                  <a:lnTo>
                    <a:pt x="1388" y="23489"/>
                  </a:lnTo>
                  <a:lnTo>
                    <a:pt x="1161" y="24271"/>
                  </a:lnTo>
                  <a:lnTo>
                    <a:pt x="984" y="25078"/>
                  </a:lnTo>
                  <a:lnTo>
                    <a:pt x="807" y="25886"/>
                  </a:lnTo>
                  <a:lnTo>
                    <a:pt x="631" y="26718"/>
                  </a:lnTo>
                  <a:lnTo>
                    <a:pt x="505" y="27551"/>
                  </a:lnTo>
                  <a:lnTo>
                    <a:pt x="379" y="28383"/>
                  </a:lnTo>
                  <a:lnTo>
                    <a:pt x="278" y="29216"/>
                  </a:lnTo>
                  <a:lnTo>
                    <a:pt x="177" y="30074"/>
                  </a:lnTo>
                  <a:lnTo>
                    <a:pt x="101" y="30906"/>
                  </a:lnTo>
                  <a:lnTo>
                    <a:pt x="51" y="31789"/>
                  </a:lnTo>
                  <a:lnTo>
                    <a:pt x="25" y="32647"/>
                  </a:lnTo>
                  <a:lnTo>
                    <a:pt x="0" y="33505"/>
                  </a:lnTo>
                  <a:lnTo>
                    <a:pt x="0" y="343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165;p69"/>
            <p:cNvSpPr/>
            <p:nvPr/>
          </p:nvSpPr>
          <p:spPr>
            <a:xfrm>
              <a:off x="6188410" y="697491"/>
              <a:ext cx="1644482" cy="1057828"/>
            </a:xfrm>
            <a:custGeom>
              <a:avLst/>
              <a:gdLst/>
              <a:ahLst/>
              <a:cxnLst/>
              <a:rect l="l" t="t" r="r" b="b"/>
              <a:pathLst>
                <a:path w="88759" h="57095" extrusionOk="0">
                  <a:moveTo>
                    <a:pt x="62419" y="0"/>
                  </a:moveTo>
                  <a:lnTo>
                    <a:pt x="62293" y="454"/>
                  </a:lnTo>
                  <a:lnTo>
                    <a:pt x="62091" y="984"/>
                  </a:lnTo>
                  <a:lnTo>
                    <a:pt x="61838" y="1589"/>
                  </a:lnTo>
                  <a:lnTo>
                    <a:pt x="61536" y="2220"/>
                  </a:lnTo>
                  <a:lnTo>
                    <a:pt x="61132" y="2927"/>
                  </a:lnTo>
                  <a:lnTo>
                    <a:pt x="60678" y="3658"/>
                  </a:lnTo>
                  <a:lnTo>
                    <a:pt x="60400" y="4011"/>
                  </a:lnTo>
                  <a:lnTo>
                    <a:pt x="60123" y="4390"/>
                  </a:lnTo>
                  <a:lnTo>
                    <a:pt x="59820" y="4768"/>
                  </a:lnTo>
                  <a:lnTo>
                    <a:pt x="59467" y="5122"/>
                  </a:lnTo>
                  <a:lnTo>
                    <a:pt x="59139" y="5475"/>
                  </a:lnTo>
                  <a:lnTo>
                    <a:pt x="58786" y="5803"/>
                  </a:lnTo>
                  <a:lnTo>
                    <a:pt x="58432" y="6131"/>
                  </a:lnTo>
                  <a:lnTo>
                    <a:pt x="58079" y="6408"/>
                  </a:lnTo>
                  <a:lnTo>
                    <a:pt x="57398" y="6913"/>
                  </a:lnTo>
                  <a:lnTo>
                    <a:pt x="56742" y="7342"/>
                  </a:lnTo>
                  <a:lnTo>
                    <a:pt x="56111" y="7695"/>
                  </a:lnTo>
                  <a:lnTo>
                    <a:pt x="55531" y="7973"/>
                  </a:lnTo>
                  <a:lnTo>
                    <a:pt x="55001" y="8200"/>
                  </a:lnTo>
                  <a:lnTo>
                    <a:pt x="54572" y="8376"/>
                  </a:lnTo>
                  <a:lnTo>
                    <a:pt x="53689" y="7998"/>
                  </a:lnTo>
                  <a:lnTo>
                    <a:pt x="52705" y="7619"/>
                  </a:lnTo>
                  <a:lnTo>
                    <a:pt x="51671" y="7266"/>
                  </a:lnTo>
                  <a:lnTo>
                    <a:pt x="50561" y="6913"/>
                  </a:lnTo>
                  <a:lnTo>
                    <a:pt x="49375" y="6610"/>
                  </a:lnTo>
                  <a:lnTo>
                    <a:pt x="48139" y="6333"/>
                  </a:lnTo>
                  <a:lnTo>
                    <a:pt x="46827" y="6080"/>
                  </a:lnTo>
                  <a:lnTo>
                    <a:pt x="46146" y="5979"/>
                  </a:lnTo>
                  <a:lnTo>
                    <a:pt x="45464" y="5878"/>
                  </a:lnTo>
                  <a:lnTo>
                    <a:pt x="44127" y="5752"/>
                  </a:lnTo>
                  <a:lnTo>
                    <a:pt x="42841" y="5677"/>
                  </a:lnTo>
                  <a:lnTo>
                    <a:pt x="41655" y="5651"/>
                  </a:lnTo>
                  <a:lnTo>
                    <a:pt x="40494" y="5677"/>
                  </a:lnTo>
                  <a:lnTo>
                    <a:pt x="39788" y="5374"/>
                  </a:lnTo>
                  <a:lnTo>
                    <a:pt x="39006" y="5071"/>
                  </a:lnTo>
                  <a:lnTo>
                    <a:pt x="38198" y="4794"/>
                  </a:lnTo>
                  <a:lnTo>
                    <a:pt x="37340" y="4491"/>
                  </a:lnTo>
                  <a:lnTo>
                    <a:pt x="36432" y="4239"/>
                  </a:lnTo>
                  <a:lnTo>
                    <a:pt x="35473" y="3986"/>
                  </a:lnTo>
                  <a:lnTo>
                    <a:pt x="34490" y="3784"/>
                  </a:lnTo>
                  <a:lnTo>
                    <a:pt x="33455" y="3583"/>
                  </a:lnTo>
                  <a:lnTo>
                    <a:pt x="32547" y="3456"/>
                  </a:lnTo>
                  <a:lnTo>
                    <a:pt x="31664" y="3356"/>
                  </a:lnTo>
                  <a:lnTo>
                    <a:pt x="30831" y="3280"/>
                  </a:lnTo>
                  <a:lnTo>
                    <a:pt x="30024" y="3229"/>
                  </a:lnTo>
                  <a:lnTo>
                    <a:pt x="32547" y="7317"/>
                  </a:lnTo>
                  <a:lnTo>
                    <a:pt x="31941" y="7089"/>
                  </a:lnTo>
                  <a:lnTo>
                    <a:pt x="31235" y="6862"/>
                  </a:lnTo>
                  <a:lnTo>
                    <a:pt x="30428" y="6635"/>
                  </a:lnTo>
                  <a:lnTo>
                    <a:pt x="29545" y="6408"/>
                  </a:lnTo>
                  <a:lnTo>
                    <a:pt x="28586" y="6232"/>
                  </a:lnTo>
                  <a:lnTo>
                    <a:pt x="28081" y="6181"/>
                  </a:lnTo>
                  <a:lnTo>
                    <a:pt x="27551" y="6106"/>
                  </a:lnTo>
                  <a:lnTo>
                    <a:pt x="26996" y="6080"/>
                  </a:lnTo>
                  <a:lnTo>
                    <a:pt x="26416" y="6055"/>
                  </a:lnTo>
                  <a:lnTo>
                    <a:pt x="25836" y="6030"/>
                  </a:lnTo>
                  <a:lnTo>
                    <a:pt x="25256" y="6055"/>
                  </a:lnTo>
                  <a:lnTo>
                    <a:pt x="24322" y="6106"/>
                  </a:lnTo>
                  <a:lnTo>
                    <a:pt x="23464" y="6181"/>
                  </a:lnTo>
                  <a:lnTo>
                    <a:pt x="22632" y="6307"/>
                  </a:lnTo>
                  <a:lnTo>
                    <a:pt x="21850" y="6484"/>
                  </a:lnTo>
                  <a:lnTo>
                    <a:pt x="21143" y="6661"/>
                  </a:lnTo>
                  <a:lnTo>
                    <a:pt x="20487" y="6837"/>
                  </a:lnTo>
                  <a:lnTo>
                    <a:pt x="19882" y="7039"/>
                  </a:lnTo>
                  <a:lnTo>
                    <a:pt x="19352" y="7241"/>
                  </a:lnTo>
                  <a:lnTo>
                    <a:pt x="24095" y="11833"/>
                  </a:lnTo>
                  <a:lnTo>
                    <a:pt x="23262" y="12262"/>
                  </a:lnTo>
                  <a:lnTo>
                    <a:pt x="22480" y="12716"/>
                  </a:lnTo>
                  <a:lnTo>
                    <a:pt x="21723" y="13170"/>
                  </a:lnTo>
                  <a:lnTo>
                    <a:pt x="21017" y="13599"/>
                  </a:lnTo>
                  <a:lnTo>
                    <a:pt x="20361" y="14053"/>
                  </a:lnTo>
                  <a:lnTo>
                    <a:pt x="19705" y="14532"/>
                  </a:lnTo>
                  <a:lnTo>
                    <a:pt x="19099" y="14986"/>
                  </a:lnTo>
                  <a:lnTo>
                    <a:pt x="18544" y="15440"/>
                  </a:lnTo>
                  <a:lnTo>
                    <a:pt x="18015" y="15895"/>
                  </a:lnTo>
                  <a:lnTo>
                    <a:pt x="17510" y="16323"/>
                  </a:lnTo>
                  <a:lnTo>
                    <a:pt x="17031" y="16778"/>
                  </a:lnTo>
                  <a:lnTo>
                    <a:pt x="16602" y="17206"/>
                  </a:lnTo>
                  <a:lnTo>
                    <a:pt x="15794" y="18039"/>
                  </a:lnTo>
                  <a:lnTo>
                    <a:pt x="15113" y="18846"/>
                  </a:lnTo>
                  <a:lnTo>
                    <a:pt x="14457" y="19679"/>
                  </a:lnTo>
                  <a:lnTo>
                    <a:pt x="13852" y="20486"/>
                  </a:lnTo>
                  <a:lnTo>
                    <a:pt x="13322" y="21268"/>
                  </a:lnTo>
                  <a:lnTo>
                    <a:pt x="12817" y="22025"/>
                  </a:lnTo>
                  <a:lnTo>
                    <a:pt x="12363" y="22807"/>
                  </a:lnTo>
                  <a:lnTo>
                    <a:pt x="11934" y="23564"/>
                  </a:lnTo>
                  <a:lnTo>
                    <a:pt x="11127" y="25078"/>
                  </a:lnTo>
                  <a:lnTo>
                    <a:pt x="10269" y="26617"/>
                  </a:lnTo>
                  <a:lnTo>
                    <a:pt x="9815" y="27424"/>
                  </a:lnTo>
                  <a:lnTo>
                    <a:pt x="9310" y="28257"/>
                  </a:lnTo>
                  <a:lnTo>
                    <a:pt x="8781" y="29115"/>
                  </a:lnTo>
                  <a:lnTo>
                    <a:pt x="8175" y="29998"/>
                  </a:lnTo>
                  <a:lnTo>
                    <a:pt x="7519" y="30931"/>
                  </a:lnTo>
                  <a:lnTo>
                    <a:pt x="6787" y="31890"/>
                  </a:lnTo>
                  <a:lnTo>
                    <a:pt x="5829" y="33051"/>
                  </a:lnTo>
                  <a:lnTo>
                    <a:pt x="4870" y="34110"/>
                  </a:lnTo>
                  <a:lnTo>
                    <a:pt x="3962" y="35094"/>
                  </a:lnTo>
                  <a:lnTo>
                    <a:pt x="3053" y="35977"/>
                  </a:lnTo>
                  <a:lnTo>
                    <a:pt x="2196" y="36759"/>
                  </a:lnTo>
                  <a:lnTo>
                    <a:pt x="1414" y="37466"/>
                  </a:lnTo>
                  <a:lnTo>
                    <a:pt x="657" y="38071"/>
                  </a:lnTo>
                  <a:lnTo>
                    <a:pt x="1" y="38601"/>
                  </a:lnTo>
                  <a:lnTo>
                    <a:pt x="9638" y="39837"/>
                  </a:lnTo>
                  <a:lnTo>
                    <a:pt x="9487" y="40544"/>
                  </a:lnTo>
                  <a:lnTo>
                    <a:pt x="9310" y="41452"/>
                  </a:lnTo>
                  <a:lnTo>
                    <a:pt x="9235" y="41957"/>
                  </a:lnTo>
                  <a:lnTo>
                    <a:pt x="9159" y="42512"/>
                  </a:lnTo>
                  <a:lnTo>
                    <a:pt x="9109" y="43092"/>
                  </a:lnTo>
                  <a:lnTo>
                    <a:pt x="9058" y="43723"/>
                  </a:lnTo>
                  <a:lnTo>
                    <a:pt x="9033" y="44379"/>
                  </a:lnTo>
                  <a:lnTo>
                    <a:pt x="9058" y="45060"/>
                  </a:lnTo>
                  <a:lnTo>
                    <a:pt x="9083" y="45791"/>
                  </a:lnTo>
                  <a:lnTo>
                    <a:pt x="9159" y="46523"/>
                  </a:lnTo>
                  <a:lnTo>
                    <a:pt x="9260" y="47305"/>
                  </a:lnTo>
                  <a:lnTo>
                    <a:pt x="9386" y="48087"/>
                  </a:lnTo>
                  <a:lnTo>
                    <a:pt x="9563" y="48895"/>
                  </a:lnTo>
                  <a:lnTo>
                    <a:pt x="9790" y="49727"/>
                  </a:lnTo>
                  <a:lnTo>
                    <a:pt x="10017" y="50408"/>
                  </a:lnTo>
                  <a:lnTo>
                    <a:pt x="10244" y="51039"/>
                  </a:lnTo>
                  <a:lnTo>
                    <a:pt x="10496" y="51670"/>
                  </a:lnTo>
                  <a:lnTo>
                    <a:pt x="10749" y="52250"/>
                  </a:lnTo>
                  <a:lnTo>
                    <a:pt x="11026" y="52830"/>
                  </a:lnTo>
                  <a:lnTo>
                    <a:pt x="11304" y="53360"/>
                  </a:lnTo>
                  <a:lnTo>
                    <a:pt x="11606" y="53865"/>
                  </a:lnTo>
                  <a:lnTo>
                    <a:pt x="11884" y="54344"/>
                  </a:lnTo>
                  <a:lnTo>
                    <a:pt x="12187" y="54773"/>
                  </a:lnTo>
                  <a:lnTo>
                    <a:pt x="12464" y="55202"/>
                  </a:lnTo>
                  <a:lnTo>
                    <a:pt x="13044" y="55934"/>
                  </a:lnTo>
                  <a:lnTo>
                    <a:pt x="13549" y="56564"/>
                  </a:lnTo>
                  <a:lnTo>
                    <a:pt x="14028" y="57094"/>
                  </a:lnTo>
                  <a:lnTo>
                    <a:pt x="16223" y="55025"/>
                  </a:lnTo>
                  <a:lnTo>
                    <a:pt x="18469" y="52856"/>
                  </a:lnTo>
                  <a:lnTo>
                    <a:pt x="20714" y="50636"/>
                  </a:lnTo>
                  <a:lnTo>
                    <a:pt x="22985" y="48289"/>
                  </a:lnTo>
                  <a:lnTo>
                    <a:pt x="24953" y="46195"/>
                  </a:lnTo>
                  <a:lnTo>
                    <a:pt x="26870" y="44101"/>
                  </a:lnTo>
                  <a:lnTo>
                    <a:pt x="28712" y="42007"/>
                  </a:lnTo>
                  <a:lnTo>
                    <a:pt x="30503" y="39938"/>
                  </a:lnTo>
                  <a:lnTo>
                    <a:pt x="32244" y="37895"/>
                  </a:lnTo>
                  <a:lnTo>
                    <a:pt x="33884" y="35851"/>
                  </a:lnTo>
                  <a:lnTo>
                    <a:pt x="35499" y="33858"/>
                  </a:lnTo>
                  <a:lnTo>
                    <a:pt x="37038" y="31865"/>
                  </a:lnTo>
                  <a:lnTo>
                    <a:pt x="37568" y="50156"/>
                  </a:lnTo>
                  <a:lnTo>
                    <a:pt x="38148" y="49727"/>
                  </a:lnTo>
                  <a:lnTo>
                    <a:pt x="38728" y="49248"/>
                  </a:lnTo>
                  <a:lnTo>
                    <a:pt x="39359" y="48718"/>
                  </a:lnTo>
                  <a:lnTo>
                    <a:pt x="40040" y="48163"/>
                  </a:lnTo>
                  <a:lnTo>
                    <a:pt x="40721" y="47532"/>
                  </a:lnTo>
                  <a:lnTo>
                    <a:pt x="41428" y="46876"/>
                  </a:lnTo>
                  <a:lnTo>
                    <a:pt x="42134" y="46145"/>
                  </a:lnTo>
                  <a:lnTo>
                    <a:pt x="42866" y="45363"/>
                  </a:lnTo>
                  <a:lnTo>
                    <a:pt x="43597" y="44555"/>
                  </a:lnTo>
                  <a:lnTo>
                    <a:pt x="44329" y="43672"/>
                  </a:lnTo>
                  <a:lnTo>
                    <a:pt x="45086" y="42739"/>
                  </a:lnTo>
                  <a:lnTo>
                    <a:pt x="45792" y="41730"/>
                  </a:lnTo>
                  <a:lnTo>
                    <a:pt x="46524" y="40695"/>
                  </a:lnTo>
                  <a:lnTo>
                    <a:pt x="47205" y="39585"/>
                  </a:lnTo>
                  <a:lnTo>
                    <a:pt x="47886" y="38424"/>
                  </a:lnTo>
                  <a:lnTo>
                    <a:pt x="48517" y="37188"/>
                  </a:lnTo>
                  <a:lnTo>
                    <a:pt x="48870" y="36507"/>
                  </a:lnTo>
                  <a:lnTo>
                    <a:pt x="49198" y="35826"/>
                  </a:lnTo>
                  <a:lnTo>
                    <a:pt x="49476" y="35145"/>
                  </a:lnTo>
                  <a:lnTo>
                    <a:pt x="49753" y="34489"/>
                  </a:lnTo>
                  <a:lnTo>
                    <a:pt x="50258" y="33177"/>
                  </a:lnTo>
                  <a:lnTo>
                    <a:pt x="50687" y="31915"/>
                  </a:lnTo>
                  <a:lnTo>
                    <a:pt x="51065" y="30679"/>
                  </a:lnTo>
                  <a:lnTo>
                    <a:pt x="51368" y="29518"/>
                  </a:lnTo>
                  <a:lnTo>
                    <a:pt x="51620" y="28408"/>
                  </a:lnTo>
                  <a:lnTo>
                    <a:pt x="51822" y="27374"/>
                  </a:lnTo>
                  <a:lnTo>
                    <a:pt x="52604" y="28787"/>
                  </a:lnTo>
                  <a:lnTo>
                    <a:pt x="53462" y="30225"/>
                  </a:lnTo>
                  <a:lnTo>
                    <a:pt x="54396" y="31688"/>
                  </a:lnTo>
                  <a:lnTo>
                    <a:pt x="55380" y="33202"/>
                  </a:lnTo>
                  <a:lnTo>
                    <a:pt x="56464" y="34741"/>
                  </a:lnTo>
                  <a:lnTo>
                    <a:pt x="57600" y="36305"/>
                  </a:lnTo>
                  <a:lnTo>
                    <a:pt x="58811" y="37895"/>
                  </a:lnTo>
                  <a:lnTo>
                    <a:pt x="60123" y="39509"/>
                  </a:lnTo>
                  <a:lnTo>
                    <a:pt x="61233" y="40821"/>
                  </a:lnTo>
                  <a:lnTo>
                    <a:pt x="62368" y="42083"/>
                  </a:lnTo>
                  <a:lnTo>
                    <a:pt x="63504" y="43294"/>
                  </a:lnTo>
                  <a:lnTo>
                    <a:pt x="64639" y="44480"/>
                  </a:lnTo>
                  <a:lnTo>
                    <a:pt x="65774" y="45590"/>
                  </a:lnTo>
                  <a:lnTo>
                    <a:pt x="66910" y="46649"/>
                  </a:lnTo>
                  <a:lnTo>
                    <a:pt x="68020" y="47658"/>
                  </a:lnTo>
                  <a:lnTo>
                    <a:pt x="69155" y="48642"/>
                  </a:lnTo>
                  <a:lnTo>
                    <a:pt x="70240" y="49551"/>
                  </a:lnTo>
                  <a:lnTo>
                    <a:pt x="71325" y="50434"/>
                  </a:lnTo>
                  <a:lnTo>
                    <a:pt x="72384" y="51266"/>
                  </a:lnTo>
                  <a:lnTo>
                    <a:pt x="73444" y="52048"/>
                  </a:lnTo>
                  <a:lnTo>
                    <a:pt x="74478" y="52805"/>
                  </a:lnTo>
                  <a:lnTo>
                    <a:pt x="75462" y="53512"/>
                  </a:lnTo>
                  <a:lnTo>
                    <a:pt x="76446" y="54168"/>
                  </a:lnTo>
                  <a:lnTo>
                    <a:pt x="77380" y="54798"/>
                  </a:lnTo>
                  <a:lnTo>
                    <a:pt x="77859" y="54168"/>
                  </a:lnTo>
                  <a:lnTo>
                    <a:pt x="78414" y="53386"/>
                  </a:lnTo>
                  <a:lnTo>
                    <a:pt x="78717" y="52906"/>
                  </a:lnTo>
                  <a:lnTo>
                    <a:pt x="79020" y="52427"/>
                  </a:lnTo>
                  <a:lnTo>
                    <a:pt x="79322" y="51897"/>
                  </a:lnTo>
                  <a:lnTo>
                    <a:pt x="79625" y="51317"/>
                  </a:lnTo>
                  <a:lnTo>
                    <a:pt x="79903" y="50711"/>
                  </a:lnTo>
                  <a:lnTo>
                    <a:pt x="80205" y="50055"/>
                  </a:lnTo>
                  <a:lnTo>
                    <a:pt x="80483" y="49374"/>
                  </a:lnTo>
                  <a:lnTo>
                    <a:pt x="80735" y="48642"/>
                  </a:lnTo>
                  <a:lnTo>
                    <a:pt x="80962" y="47886"/>
                  </a:lnTo>
                  <a:lnTo>
                    <a:pt x="81189" y="47078"/>
                  </a:lnTo>
                  <a:lnTo>
                    <a:pt x="81366" y="46246"/>
                  </a:lnTo>
                  <a:lnTo>
                    <a:pt x="81517" y="45388"/>
                  </a:lnTo>
                  <a:lnTo>
                    <a:pt x="81644" y="44328"/>
                  </a:lnTo>
                  <a:lnTo>
                    <a:pt x="81719" y="43294"/>
                  </a:lnTo>
                  <a:lnTo>
                    <a:pt x="81744" y="42310"/>
                  </a:lnTo>
                  <a:lnTo>
                    <a:pt x="81719" y="41351"/>
                  </a:lnTo>
                  <a:lnTo>
                    <a:pt x="81644" y="40443"/>
                  </a:lnTo>
                  <a:lnTo>
                    <a:pt x="81543" y="39560"/>
                  </a:lnTo>
                  <a:lnTo>
                    <a:pt x="81391" y="38727"/>
                  </a:lnTo>
                  <a:lnTo>
                    <a:pt x="81240" y="37945"/>
                  </a:lnTo>
                  <a:lnTo>
                    <a:pt x="81038" y="37213"/>
                  </a:lnTo>
                  <a:lnTo>
                    <a:pt x="80861" y="36507"/>
                  </a:lnTo>
                  <a:lnTo>
                    <a:pt x="80634" y="35876"/>
                  </a:lnTo>
                  <a:lnTo>
                    <a:pt x="80433" y="35296"/>
                  </a:lnTo>
                  <a:lnTo>
                    <a:pt x="80231" y="34791"/>
                  </a:lnTo>
                  <a:lnTo>
                    <a:pt x="80029" y="34312"/>
                  </a:lnTo>
                  <a:lnTo>
                    <a:pt x="79701" y="33580"/>
                  </a:lnTo>
                  <a:lnTo>
                    <a:pt x="88758" y="33177"/>
                  </a:lnTo>
                  <a:lnTo>
                    <a:pt x="87724" y="31739"/>
                  </a:lnTo>
                  <a:lnTo>
                    <a:pt x="87169" y="30982"/>
                  </a:lnTo>
                  <a:lnTo>
                    <a:pt x="86563" y="30225"/>
                  </a:lnTo>
                  <a:lnTo>
                    <a:pt x="85933" y="29418"/>
                  </a:lnTo>
                  <a:lnTo>
                    <a:pt x="85251" y="28610"/>
                  </a:lnTo>
                  <a:lnTo>
                    <a:pt x="84545" y="27803"/>
                  </a:lnTo>
                  <a:lnTo>
                    <a:pt x="83788" y="26970"/>
                  </a:lnTo>
                  <a:lnTo>
                    <a:pt x="83031" y="26138"/>
                  </a:lnTo>
                  <a:lnTo>
                    <a:pt x="82199" y="25280"/>
                  </a:lnTo>
                  <a:lnTo>
                    <a:pt x="81341" y="24422"/>
                  </a:lnTo>
                  <a:lnTo>
                    <a:pt x="80458" y="23564"/>
                  </a:lnTo>
                  <a:lnTo>
                    <a:pt x="79524" y="22707"/>
                  </a:lnTo>
                  <a:lnTo>
                    <a:pt x="78540" y="21849"/>
                  </a:lnTo>
                  <a:lnTo>
                    <a:pt x="77531" y="20991"/>
                  </a:lnTo>
                  <a:lnTo>
                    <a:pt x="76472" y="20158"/>
                  </a:lnTo>
                  <a:lnTo>
                    <a:pt x="75639" y="19502"/>
                  </a:lnTo>
                  <a:lnTo>
                    <a:pt x="74806" y="18897"/>
                  </a:lnTo>
                  <a:lnTo>
                    <a:pt x="73999" y="18291"/>
                  </a:lnTo>
                  <a:lnTo>
                    <a:pt x="73192" y="17711"/>
                  </a:lnTo>
                  <a:lnTo>
                    <a:pt x="72384" y="17181"/>
                  </a:lnTo>
                  <a:lnTo>
                    <a:pt x="71577" y="16651"/>
                  </a:lnTo>
                  <a:lnTo>
                    <a:pt x="70013" y="15693"/>
                  </a:lnTo>
                  <a:lnTo>
                    <a:pt x="68499" y="14784"/>
                  </a:lnTo>
                  <a:lnTo>
                    <a:pt x="67010" y="14002"/>
                  </a:lnTo>
                  <a:lnTo>
                    <a:pt x="65598" y="13271"/>
                  </a:lnTo>
                  <a:lnTo>
                    <a:pt x="64260" y="12615"/>
                  </a:lnTo>
                  <a:lnTo>
                    <a:pt x="62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166;p69"/>
            <p:cNvSpPr/>
            <p:nvPr/>
          </p:nvSpPr>
          <p:spPr>
            <a:xfrm>
              <a:off x="6188410" y="697491"/>
              <a:ext cx="1644482" cy="1057828"/>
            </a:xfrm>
            <a:custGeom>
              <a:avLst/>
              <a:gdLst/>
              <a:ahLst/>
              <a:cxnLst/>
              <a:rect l="l" t="t" r="r" b="b"/>
              <a:pathLst>
                <a:path w="88759" h="57095" fill="none" extrusionOk="0">
                  <a:moveTo>
                    <a:pt x="37568" y="50156"/>
                  </a:moveTo>
                  <a:lnTo>
                    <a:pt x="37568" y="50156"/>
                  </a:lnTo>
                  <a:lnTo>
                    <a:pt x="38148" y="49727"/>
                  </a:lnTo>
                  <a:lnTo>
                    <a:pt x="38728" y="49248"/>
                  </a:lnTo>
                  <a:lnTo>
                    <a:pt x="39359" y="48718"/>
                  </a:lnTo>
                  <a:lnTo>
                    <a:pt x="40040" y="48163"/>
                  </a:lnTo>
                  <a:lnTo>
                    <a:pt x="40721" y="47532"/>
                  </a:lnTo>
                  <a:lnTo>
                    <a:pt x="41428" y="46876"/>
                  </a:lnTo>
                  <a:lnTo>
                    <a:pt x="42134" y="46145"/>
                  </a:lnTo>
                  <a:lnTo>
                    <a:pt x="42866" y="45363"/>
                  </a:lnTo>
                  <a:lnTo>
                    <a:pt x="43597" y="44555"/>
                  </a:lnTo>
                  <a:lnTo>
                    <a:pt x="44329" y="43672"/>
                  </a:lnTo>
                  <a:lnTo>
                    <a:pt x="45086" y="42739"/>
                  </a:lnTo>
                  <a:lnTo>
                    <a:pt x="45792" y="41730"/>
                  </a:lnTo>
                  <a:lnTo>
                    <a:pt x="46524" y="40695"/>
                  </a:lnTo>
                  <a:lnTo>
                    <a:pt x="47205" y="39585"/>
                  </a:lnTo>
                  <a:lnTo>
                    <a:pt x="47886" y="38424"/>
                  </a:lnTo>
                  <a:lnTo>
                    <a:pt x="48517" y="37188"/>
                  </a:lnTo>
                  <a:lnTo>
                    <a:pt x="48517" y="37188"/>
                  </a:lnTo>
                  <a:lnTo>
                    <a:pt x="48870" y="36507"/>
                  </a:lnTo>
                  <a:lnTo>
                    <a:pt x="49198" y="35826"/>
                  </a:lnTo>
                  <a:lnTo>
                    <a:pt x="49476" y="35145"/>
                  </a:lnTo>
                  <a:lnTo>
                    <a:pt x="49753" y="34489"/>
                  </a:lnTo>
                  <a:lnTo>
                    <a:pt x="50258" y="33177"/>
                  </a:lnTo>
                  <a:lnTo>
                    <a:pt x="50687" y="31915"/>
                  </a:lnTo>
                  <a:lnTo>
                    <a:pt x="51065" y="30679"/>
                  </a:lnTo>
                  <a:lnTo>
                    <a:pt x="51368" y="29518"/>
                  </a:lnTo>
                  <a:lnTo>
                    <a:pt x="51620" y="28408"/>
                  </a:lnTo>
                  <a:lnTo>
                    <a:pt x="51822" y="27374"/>
                  </a:lnTo>
                  <a:lnTo>
                    <a:pt x="51822" y="27374"/>
                  </a:lnTo>
                  <a:lnTo>
                    <a:pt x="52604" y="28787"/>
                  </a:lnTo>
                  <a:lnTo>
                    <a:pt x="53462" y="30225"/>
                  </a:lnTo>
                  <a:lnTo>
                    <a:pt x="54396" y="31688"/>
                  </a:lnTo>
                  <a:lnTo>
                    <a:pt x="55380" y="33202"/>
                  </a:lnTo>
                  <a:lnTo>
                    <a:pt x="56464" y="34741"/>
                  </a:lnTo>
                  <a:lnTo>
                    <a:pt x="57600" y="36305"/>
                  </a:lnTo>
                  <a:lnTo>
                    <a:pt x="58811" y="37895"/>
                  </a:lnTo>
                  <a:lnTo>
                    <a:pt x="60123" y="39509"/>
                  </a:lnTo>
                  <a:lnTo>
                    <a:pt x="60123" y="39509"/>
                  </a:lnTo>
                  <a:lnTo>
                    <a:pt x="61233" y="40821"/>
                  </a:lnTo>
                  <a:lnTo>
                    <a:pt x="62368" y="42083"/>
                  </a:lnTo>
                  <a:lnTo>
                    <a:pt x="63504" y="43294"/>
                  </a:lnTo>
                  <a:lnTo>
                    <a:pt x="64639" y="44480"/>
                  </a:lnTo>
                  <a:lnTo>
                    <a:pt x="65774" y="45590"/>
                  </a:lnTo>
                  <a:lnTo>
                    <a:pt x="66910" y="46649"/>
                  </a:lnTo>
                  <a:lnTo>
                    <a:pt x="68020" y="47658"/>
                  </a:lnTo>
                  <a:lnTo>
                    <a:pt x="69155" y="48642"/>
                  </a:lnTo>
                  <a:lnTo>
                    <a:pt x="70240" y="49551"/>
                  </a:lnTo>
                  <a:lnTo>
                    <a:pt x="71325" y="50434"/>
                  </a:lnTo>
                  <a:lnTo>
                    <a:pt x="72384" y="51266"/>
                  </a:lnTo>
                  <a:lnTo>
                    <a:pt x="73444" y="52048"/>
                  </a:lnTo>
                  <a:lnTo>
                    <a:pt x="74478" y="52805"/>
                  </a:lnTo>
                  <a:lnTo>
                    <a:pt x="75462" y="53512"/>
                  </a:lnTo>
                  <a:lnTo>
                    <a:pt x="76446" y="54168"/>
                  </a:lnTo>
                  <a:lnTo>
                    <a:pt x="77380" y="54798"/>
                  </a:lnTo>
                  <a:lnTo>
                    <a:pt x="77380" y="54798"/>
                  </a:lnTo>
                  <a:lnTo>
                    <a:pt x="77859" y="54168"/>
                  </a:lnTo>
                  <a:lnTo>
                    <a:pt x="78414" y="53386"/>
                  </a:lnTo>
                  <a:lnTo>
                    <a:pt x="78717" y="52906"/>
                  </a:lnTo>
                  <a:lnTo>
                    <a:pt x="79020" y="52427"/>
                  </a:lnTo>
                  <a:lnTo>
                    <a:pt x="79322" y="51897"/>
                  </a:lnTo>
                  <a:lnTo>
                    <a:pt x="79625" y="51317"/>
                  </a:lnTo>
                  <a:lnTo>
                    <a:pt x="79903" y="50711"/>
                  </a:lnTo>
                  <a:lnTo>
                    <a:pt x="80205" y="50055"/>
                  </a:lnTo>
                  <a:lnTo>
                    <a:pt x="80483" y="49374"/>
                  </a:lnTo>
                  <a:lnTo>
                    <a:pt x="80735" y="48642"/>
                  </a:lnTo>
                  <a:lnTo>
                    <a:pt x="80962" y="47886"/>
                  </a:lnTo>
                  <a:lnTo>
                    <a:pt x="81189" y="47078"/>
                  </a:lnTo>
                  <a:lnTo>
                    <a:pt x="81366" y="46246"/>
                  </a:lnTo>
                  <a:lnTo>
                    <a:pt x="81517" y="45388"/>
                  </a:lnTo>
                  <a:lnTo>
                    <a:pt x="81517" y="45388"/>
                  </a:lnTo>
                  <a:lnTo>
                    <a:pt x="81644" y="44328"/>
                  </a:lnTo>
                  <a:lnTo>
                    <a:pt x="81719" y="43294"/>
                  </a:lnTo>
                  <a:lnTo>
                    <a:pt x="81744" y="42310"/>
                  </a:lnTo>
                  <a:lnTo>
                    <a:pt x="81719" y="41351"/>
                  </a:lnTo>
                  <a:lnTo>
                    <a:pt x="81644" y="40443"/>
                  </a:lnTo>
                  <a:lnTo>
                    <a:pt x="81543" y="39560"/>
                  </a:lnTo>
                  <a:lnTo>
                    <a:pt x="81391" y="38727"/>
                  </a:lnTo>
                  <a:lnTo>
                    <a:pt x="81240" y="37945"/>
                  </a:lnTo>
                  <a:lnTo>
                    <a:pt x="81038" y="37213"/>
                  </a:lnTo>
                  <a:lnTo>
                    <a:pt x="80861" y="36507"/>
                  </a:lnTo>
                  <a:lnTo>
                    <a:pt x="80634" y="35876"/>
                  </a:lnTo>
                  <a:lnTo>
                    <a:pt x="80433" y="35296"/>
                  </a:lnTo>
                  <a:lnTo>
                    <a:pt x="80231" y="34791"/>
                  </a:lnTo>
                  <a:lnTo>
                    <a:pt x="80029" y="34312"/>
                  </a:lnTo>
                  <a:lnTo>
                    <a:pt x="79701" y="33580"/>
                  </a:lnTo>
                  <a:lnTo>
                    <a:pt x="79701" y="33580"/>
                  </a:lnTo>
                  <a:lnTo>
                    <a:pt x="88758" y="33177"/>
                  </a:lnTo>
                  <a:lnTo>
                    <a:pt x="88758" y="33177"/>
                  </a:lnTo>
                  <a:lnTo>
                    <a:pt x="87724" y="31739"/>
                  </a:lnTo>
                  <a:lnTo>
                    <a:pt x="87169" y="30982"/>
                  </a:lnTo>
                  <a:lnTo>
                    <a:pt x="86563" y="30225"/>
                  </a:lnTo>
                  <a:lnTo>
                    <a:pt x="85933" y="29418"/>
                  </a:lnTo>
                  <a:lnTo>
                    <a:pt x="85251" y="28610"/>
                  </a:lnTo>
                  <a:lnTo>
                    <a:pt x="84545" y="27803"/>
                  </a:lnTo>
                  <a:lnTo>
                    <a:pt x="83788" y="26970"/>
                  </a:lnTo>
                  <a:lnTo>
                    <a:pt x="83031" y="26138"/>
                  </a:lnTo>
                  <a:lnTo>
                    <a:pt x="82199" y="25280"/>
                  </a:lnTo>
                  <a:lnTo>
                    <a:pt x="81341" y="24422"/>
                  </a:lnTo>
                  <a:lnTo>
                    <a:pt x="80458" y="23564"/>
                  </a:lnTo>
                  <a:lnTo>
                    <a:pt x="79524" y="22707"/>
                  </a:lnTo>
                  <a:lnTo>
                    <a:pt x="78540" y="21849"/>
                  </a:lnTo>
                  <a:lnTo>
                    <a:pt x="77531" y="20991"/>
                  </a:lnTo>
                  <a:lnTo>
                    <a:pt x="76472" y="20158"/>
                  </a:lnTo>
                  <a:lnTo>
                    <a:pt x="76472" y="20158"/>
                  </a:lnTo>
                  <a:lnTo>
                    <a:pt x="75639" y="19502"/>
                  </a:lnTo>
                  <a:lnTo>
                    <a:pt x="74806" y="18897"/>
                  </a:lnTo>
                  <a:lnTo>
                    <a:pt x="73999" y="18291"/>
                  </a:lnTo>
                  <a:lnTo>
                    <a:pt x="73192" y="17711"/>
                  </a:lnTo>
                  <a:lnTo>
                    <a:pt x="72384" y="17181"/>
                  </a:lnTo>
                  <a:lnTo>
                    <a:pt x="71577" y="16651"/>
                  </a:lnTo>
                  <a:lnTo>
                    <a:pt x="70013" y="15693"/>
                  </a:lnTo>
                  <a:lnTo>
                    <a:pt x="68499" y="14784"/>
                  </a:lnTo>
                  <a:lnTo>
                    <a:pt x="67010" y="14002"/>
                  </a:lnTo>
                  <a:lnTo>
                    <a:pt x="65598" y="13271"/>
                  </a:lnTo>
                  <a:lnTo>
                    <a:pt x="64260" y="12615"/>
                  </a:lnTo>
                  <a:lnTo>
                    <a:pt x="64260" y="12615"/>
                  </a:lnTo>
                  <a:lnTo>
                    <a:pt x="62419" y="0"/>
                  </a:lnTo>
                  <a:lnTo>
                    <a:pt x="62419" y="0"/>
                  </a:lnTo>
                  <a:lnTo>
                    <a:pt x="62293" y="454"/>
                  </a:lnTo>
                  <a:lnTo>
                    <a:pt x="62091" y="984"/>
                  </a:lnTo>
                  <a:lnTo>
                    <a:pt x="61838" y="1589"/>
                  </a:lnTo>
                  <a:lnTo>
                    <a:pt x="61536" y="2220"/>
                  </a:lnTo>
                  <a:lnTo>
                    <a:pt x="61132" y="2927"/>
                  </a:lnTo>
                  <a:lnTo>
                    <a:pt x="60678" y="3658"/>
                  </a:lnTo>
                  <a:lnTo>
                    <a:pt x="60400" y="4011"/>
                  </a:lnTo>
                  <a:lnTo>
                    <a:pt x="60123" y="4390"/>
                  </a:lnTo>
                  <a:lnTo>
                    <a:pt x="59820" y="4768"/>
                  </a:lnTo>
                  <a:lnTo>
                    <a:pt x="59467" y="5122"/>
                  </a:lnTo>
                  <a:lnTo>
                    <a:pt x="59467" y="5122"/>
                  </a:lnTo>
                  <a:lnTo>
                    <a:pt x="59139" y="5475"/>
                  </a:lnTo>
                  <a:lnTo>
                    <a:pt x="58786" y="5803"/>
                  </a:lnTo>
                  <a:lnTo>
                    <a:pt x="58432" y="6131"/>
                  </a:lnTo>
                  <a:lnTo>
                    <a:pt x="58079" y="6408"/>
                  </a:lnTo>
                  <a:lnTo>
                    <a:pt x="57398" y="6913"/>
                  </a:lnTo>
                  <a:lnTo>
                    <a:pt x="56742" y="7342"/>
                  </a:lnTo>
                  <a:lnTo>
                    <a:pt x="56111" y="7695"/>
                  </a:lnTo>
                  <a:lnTo>
                    <a:pt x="55531" y="7973"/>
                  </a:lnTo>
                  <a:lnTo>
                    <a:pt x="55001" y="8200"/>
                  </a:lnTo>
                  <a:lnTo>
                    <a:pt x="54572" y="8376"/>
                  </a:lnTo>
                  <a:lnTo>
                    <a:pt x="54572" y="8376"/>
                  </a:lnTo>
                  <a:lnTo>
                    <a:pt x="53689" y="7998"/>
                  </a:lnTo>
                  <a:lnTo>
                    <a:pt x="52705" y="7619"/>
                  </a:lnTo>
                  <a:lnTo>
                    <a:pt x="51671" y="7266"/>
                  </a:lnTo>
                  <a:lnTo>
                    <a:pt x="50561" y="6913"/>
                  </a:lnTo>
                  <a:lnTo>
                    <a:pt x="49375" y="6610"/>
                  </a:lnTo>
                  <a:lnTo>
                    <a:pt x="48139" y="6333"/>
                  </a:lnTo>
                  <a:lnTo>
                    <a:pt x="46827" y="6080"/>
                  </a:lnTo>
                  <a:lnTo>
                    <a:pt x="46146" y="5979"/>
                  </a:lnTo>
                  <a:lnTo>
                    <a:pt x="45464" y="5878"/>
                  </a:lnTo>
                  <a:lnTo>
                    <a:pt x="45464" y="5878"/>
                  </a:lnTo>
                  <a:lnTo>
                    <a:pt x="44127" y="5752"/>
                  </a:lnTo>
                  <a:lnTo>
                    <a:pt x="42841" y="5677"/>
                  </a:lnTo>
                  <a:lnTo>
                    <a:pt x="41655" y="5651"/>
                  </a:lnTo>
                  <a:lnTo>
                    <a:pt x="40494" y="5677"/>
                  </a:lnTo>
                  <a:lnTo>
                    <a:pt x="40494" y="5677"/>
                  </a:lnTo>
                  <a:lnTo>
                    <a:pt x="39788" y="5374"/>
                  </a:lnTo>
                  <a:lnTo>
                    <a:pt x="39006" y="5071"/>
                  </a:lnTo>
                  <a:lnTo>
                    <a:pt x="38198" y="4794"/>
                  </a:lnTo>
                  <a:lnTo>
                    <a:pt x="37340" y="4491"/>
                  </a:lnTo>
                  <a:lnTo>
                    <a:pt x="36432" y="4239"/>
                  </a:lnTo>
                  <a:lnTo>
                    <a:pt x="35473" y="3986"/>
                  </a:lnTo>
                  <a:lnTo>
                    <a:pt x="34490" y="3784"/>
                  </a:lnTo>
                  <a:lnTo>
                    <a:pt x="33455" y="3583"/>
                  </a:lnTo>
                  <a:lnTo>
                    <a:pt x="33455" y="3583"/>
                  </a:lnTo>
                  <a:lnTo>
                    <a:pt x="32547" y="3456"/>
                  </a:lnTo>
                  <a:lnTo>
                    <a:pt x="31664" y="3356"/>
                  </a:lnTo>
                  <a:lnTo>
                    <a:pt x="30831" y="3280"/>
                  </a:lnTo>
                  <a:lnTo>
                    <a:pt x="30024" y="3229"/>
                  </a:lnTo>
                  <a:lnTo>
                    <a:pt x="30024" y="3229"/>
                  </a:lnTo>
                  <a:lnTo>
                    <a:pt x="32547" y="7317"/>
                  </a:lnTo>
                  <a:lnTo>
                    <a:pt x="32547" y="7317"/>
                  </a:lnTo>
                  <a:lnTo>
                    <a:pt x="31941" y="7089"/>
                  </a:lnTo>
                  <a:lnTo>
                    <a:pt x="31235" y="6862"/>
                  </a:lnTo>
                  <a:lnTo>
                    <a:pt x="30428" y="6635"/>
                  </a:lnTo>
                  <a:lnTo>
                    <a:pt x="29545" y="6408"/>
                  </a:lnTo>
                  <a:lnTo>
                    <a:pt x="28586" y="6232"/>
                  </a:lnTo>
                  <a:lnTo>
                    <a:pt x="28081" y="6181"/>
                  </a:lnTo>
                  <a:lnTo>
                    <a:pt x="27551" y="6106"/>
                  </a:lnTo>
                  <a:lnTo>
                    <a:pt x="26996" y="6080"/>
                  </a:lnTo>
                  <a:lnTo>
                    <a:pt x="26416" y="6055"/>
                  </a:lnTo>
                  <a:lnTo>
                    <a:pt x="25836" y="6030"/>
                  </a:lnTo>
                  <a:lnTo>
                    <a:pt x="25256" y="6055"/>
                  </a:lnTo>
                  <a:lnTo>
                    <a:pt x="25256" y="6055"/>
                  </a:lnTo>
                  <a:lnTo>
                    <a:pt x="24322" y="6106"/>
                  </a:lnTo>
                  <a:lnTo>
                    <a:pt x="23464" y="6181"/>
                  </a:lnTo>
                  <a:lnTo>
                    <a:pt x="22632" y="6307"/>
                  </a:lnTo>
                  <a:lnTo>
                    <a:pt x="21850" y="6484"/>
                  </a:lnTo>
                  <a:lnTo>
                    <a:pt x="21143" y="6661"/>
                  </a:lnTo>
                  <a:lnTo>
                    <a:pt x="20487" y="6837"/>
                  </a:lnTo>
                  <a:lnTo>
                    <a:pt x="19882" y="7039"/>
                  </a:lnTo>
                  <a:lnTo>
                    <a:pt x="19352" y="7241"/>
                  </a:lnTo>
                  <a:lnTo>
                    <a:pt x="19352" y="7241"/>
                  </a:lnTo>
                  <a:lnTo>
                    <a:pt x="24095" y="11833"/>
                  </a:lnTo>
                  <a:lnTo>
                    <a:pt x="24095" y="11833"/>
                  </a:lnTo>
                  <a:lnTo>
                    <a:pt x="23262" y="12262"/>
                  </a:lnTo>
                  <a:lnTo>
                    <a:pt x="22480" y="12716"/>
                  </a:lnTo>
                  <a:lnTo>
                    <a:pt x="21723" y="13170"/>
                  </a:lnTo>
                  <a:lnTo>
                    <a:pt x="21017" y="13599"/>
                  </a:lnTo>
                  <a:lnTo>
                    <a:pt x="20361" y="14053"/>
                  </a:lnTo>
                  <a:lnTo>
                    <a:pt x="19705" y="14532"/>
                  </a:lnTo>
                  <a:lnTo>
                    <a:pt x="19099" y="14986"/>
                  </a:lnTo>
                  <a:lnTo>
                    <a:pt x="18544" y="15440"/>
                  </a:lnTo>
                  <a:lnTo>
                    <a:pt x="18015" y="15895"/>
                  </a:lnTo>
                  <a:lnTo>
                    <a:pt x="17510" y="16323"/>
                  </a:lnTo>
                  <a:lnTo>
                    <a:pt x="17031" y="16778"/>
                  </a:lnTo>
                  <a:lnTo>
                    <a:pt x="16602" y="17206"/>
                  </a:lnTo>
                  <a:lnTo>
                    <a:pt x="15794" y="18039"/>
                  </a:lnTo>
                  <a:lnTo>
                    <a:pt x="15113" y="18846"/>
                  </a:lnTo>
                  <a:lnTo>
                    <a:pt x="15113" y="18846"/>
                  </a:lnTo>
                  <a:lnTo>
                    <a:pt x="14457" y="19679"/>
                  </a:lnTo>
                  <a:lnTo>
                    <a:pt x="13852" y="20486"/>
                  </a:lnTo>
                  <a:lnTo>
                    <a:pt x="13322" y="21268"/>
                  </a:lnTo>
                  <a:lnTo>
                    <a:pt x="12817" y="22025"/>
                  </a:lnTo>
                  <a:lnTo>
                    <a:pt x="12363" y="22807"/>
                  </a:lnTo>
                  <a:lnTo>
                    <a:pt x="11934" y="23564"/>
                  </a:lnTo>
                  <a:lnTo>
                    <a:pt x="11127" y="25078"/>
                  </a:lnTo>
                  <a:lnTo>
                    <a:pt x="10269" y="26617"/>
                  </a:lnTo>
                  <a:lnTo>
                    <a:pt x="9815" y="27424"/>
                  </a:lnTo>
                  <a:lnTo>
                    <a:pt x="9310" y="28257"/>
                  </a:lnTo>
                  <a:lnTo>
                    <a:pt x="8781" y="29115"/>
                  </a:lnTo>
                  <a:lnTo>
                    <a:pt x="8175" y="29998"/>
                  </a:lnTo>
                  <a:lnTo>
                    <a:pt x="7519" y="30931"/>
                  </a:lnTo>
                  <a:lnTo>
                    <a:pt x="6787" y="31890"/>
                  </a:lnTo>
                  <a:lnTo>
                    <a:pt x="6787" y="31890"/>
                  </a:lnTo>
                  <a:lnTo>
                    <a:pt x="5829" y="33051"/>
                  </a:lnTo>
                  <a:lnTo>
                    <a:pt x="4870" y="34110"/>
                  </a:lnTo>
                  <a:lnTo>
                    <a:pt x="3962" y="35094"/>
                  </a:lnTo>
                  <a:lnTo>
                    <a:pt x="3053" y="35977"/>
                  </a:lnTo>
                  <a:lnTo>
                    <a:pt x="2196" y="36759"/>
                  </a:lnTo>
                  <a:lnTo>
                    <a:pt x="1414" y="37466"/>
                  </a:lnTo>
                  <a:lnTo>
                    <a:pt x="657" y="38071"/>
                  </a:lnTo>
                  <a:lnTo>
                    <a:pt x="1" y="38601"/>
                  </a:lnTo>
                  <a:lnTo>
                    <a:pt x="1" y="38601"/>
                  </a:lnTo>
                  <a:lnTo>
                    <a:pt x="9638" y="39837"/>
                  </a:lnTo>
                  <a:lnTo>
                    <a:pt x="9638" y="39837"/>
                  </a:lnTo>
                  <a:lnTo>
                    <a:pt x="9487" y="40544"/>
                  </a:lnTo>
                  <a:lnTo>
                    <a:pt x="9310" y="41452"/>
                  </a:lnTo>
                  <a:lnTo>
                    <a:pt x="9235" y="41957"/>
                  </a:lnTo>
                  <a:lnTo>
                    <a:pt x="9159" y="42512"/>
                  </a:lnTo>
                  <a:lnTo>
                    <a:pt x="9109" y="43092"/>
                  </a:lnTo>
                  <a:lnTo>
                    <a:pt x="9058" y="43723"/>
                  </a:lnTo>
                  <a:lnTo>
                    <a:pt x="9033" y="44379"/>
                  </a:lnTo>
                  <a:lnTo>
                    <a:pt x="9058" y="45060"/>
                  </a:lnTo>
                  <a:lnTo>
                    <a:pt x="9083" y="45791"/>
                  </a:lnTo>
                  <a:lnTo>
                    <a:pt x="9159" y="46523"/>
                  </a:lnTo>
                  <a:lnTo>
                    <a:pt x="9260" y="47305"/>
                  </a:lnTo>
                  <a:lnTo>
                    <a:pt x="9386" y="48087"/>
                  </a:lnTo>
                  <a:lnTo>
                    <a:pt x="9563" y="48895"/>
                  </a:lnTo>
                  <a:lnTo>
                    <a:pt x="9790" y="49727"/>
                  </a:lnTo>
                  <a:lnTo>
                    <a:pt x="9790" y="49727"/>
                  </a:lnTo>
                  <a:lnTo>
                    <a:pt x="10017" y="50408"/>
                  </a:lnTo>
                  <a:lnTo>
                    <a:pt x="10244" y="51039"/>
                  </a:lnTo>
                  <a:lnTo>
                    <a:pt x="10496" y="51670"/>
                  </a:lnTo>
                  <a:lnTo>
                    <a:pt x="10749" y="52250"/>
                  </a:lnTo>
                  <a:lnTo>
                    <a:pt x="11026" y="52830"/>
                  </a:lnTo>
                  <a:lnTo>
                    <a:pt x="11304" y="53360"/>
                  </a:lnTo>
                  <a:lnTo>
                    <a:pt x="11606" y="53865"/>
                  </a:lnTo>
                  <a:lnTo>
                    <a:pt x="11884" y="54344"/>
                  </a:lnTo>
                  <a:lnTo>
                    <a:pt x="12187" y="54773"/>
                  </a:lnTo>
                  <a:lnTo>
                    <a:pt x="12464" y="55202"/>
                  </a:lnTo>
                  <a:lnTo>
                    <a:pt x="13044" y="55934"/>
                  </a:lnTo>
                  <a:lnTo>
                    <a:pt x="13549" y="56564"/>
                  </a:lnTo>
                  <a:lnTo>
                    <a:pt x="14028" y="57094"/>
                  </a:lnTo>
                  <a:lnTo>
                    <a:pt x="14028" y="57094"/>
                  </a:lnTo>
                  <a:lnTo>
                    <a:pt x="16223" y="55025"/>
                  </a:lnTo>
                  <a:lnTo>
                    <a:pt x="18469" y="52856"/>
                  </a:lnTo>
                  <a:lnTo>
                    <a:pt x="20714" y="50636"/>
                  </a:lnTo>
                  <a:lnTo>
                    <a:pt x="22985" y="48289"/>
                  </a:lnTo>
                  <a:lnTo>
                    <a:pt x="22985" y="48289"/>
                  </a:lnTo>
                  <a:lnTo>
                    <a:pt x="24953" y="46195"/>
                  </a:lnTo>
                  <a:lnTo>
                    <a:pt x="26870" y="44101"/>
                  </a:lnTo>
                  <a:lnTo>
                    <a:pt x="28712" y="42007"/>
                  </a:lnTo>
                  <a:lnTo>
                    <a:pt x="30503" y="39938"/>
                  </a:lnTo>
                  <a:lnTo>
                    <a:pt x="32244" y="37895"/>
                  </a:lnTo>
                  <a:lnTo>
                    <a:pt x="33884" y="35851"/>
                  </a:lnTo>
                  <a:lnTo>
                    <a:pt x="35499" y="33858"/>
                  </a:lnTo>
                  <a:lnTo>
                    <a:pt x="37038" y="31865"/>
                  </a:lnTo>
                  <a:lnTo>
                    <a:pt x="37038" y="31865"/>
                  </a:lnTo>
                  <a:lnTo>
                    <a:pt x="37568" y="50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167;p69"/>
            <p:cNvSpPr/>
            <p:nvPr/>
          </p:nvSpPr>
          <p:spPr>
            <a:xfrm>
              <a:off x="7035908" y="1671665"/>
              <a:ext cx="71071" cy="254772"/>
            </a:xfrm>
            <a:custGeom>
              <a:avLst/>
              <a:gdLst/>
              <a:ahLst/>
              <a:cxnLst/>
              <a:rect l="l" t="t" r="r" b="b"/>
              <a:pathLst>
                <a:path w="3836" h="13751" extrusionOk="0">
                  <a:moveTo>
                    <a:pt x="2095" y="0"/>
                  </a:moveTo>
                  <a:lnTo>
                    <a:pt x="1792" y="606"/>
                  </a:lnTo>
                  <a:lnTo>
                    <a:pt x="1515" y="1236"/>
                  </a:lnTo>
                  <a:lnTo>
                    <a:pt x="1262" y="1892"/>
                  </a:lnTo>
                  <a:lnTo>
                    <a:pt x="1035" y="2523"/>
                  </a:lnTo>
                  <a:lnTo>
                    <a:pt x="808" y="3204"/>
                  </a:lnTo>
                  <a:lnTo>
                    <a:pt x="632" y="3860"/>
                  </a:lnTo>
                  <a:lnTo>
                    <a:pt x="480" y="4516"/>
                  </a:lnTo>
                  <a:lnTo>
                    <a:pt x="354" y="5197"/>
                  </a:lnTo>
                  <a:lnTo>
                    <a:pt x="253" y="5879"/>
                  </a:lnTo>
                  <a:lnTo>
                    <a:pt x="152" y="6560"/>
                  </a:lnTo>
                  <a:lnTo>
                    <a:pt x="77" y="7266"/>
                  </a:lnTo>
                  <a:lnTo>
                    <a:pt x="26" y="7947"/>
                  </a:lnTo>
                  <a:lnTo>
                    <a:pt x="1" y="8629"/>
                  </a:lnTo>
                  <a:lnTo>
                    <a:pt x="1" y="9335"/>
                  </a:lnTo>
                  <a:lnTo>
                    <a:pt x="1" y="10016"/>
                  </a:lnTo>
                  <a:lnTo>
                    <a:pt x="51" y="10697"/>
                  </a:lnTo>
                  <a:lnTo>
                    <a:pt x="51" y="10849"/>
                  </a:lnTo>
                  <a:lnTo>
                    <a:pt x="102" y="10975"/>
                  </a:lnTo>
                  <a:lnTo>
                    <a:pt x="178" y="11101"/>
                  </a:lnTo>
                  <a:lnTo>
                    <a:pt x="278" y="11202"/>
                  </a:lnTo>
                  <a:lnTo>
                    <a:pt x="379" y="11278"/>
                  </a:lnTo>
                  <a:lnTo>
                    <a:pt x="506" y="11328"/>
                  </a:lnTo>
                  <a:lnTo>
                    <a:pt x="632" y="11353"/>
                  </a:lnTo>
                  <a:lnTo>
                    <a:pt x="783" y="11379"/>
                  </a:lnTo>
                  <a:lnTo>
                    <a:pt x="960" y="11353"/>
                  </a:lnTo>
                  <a:lnTo>
                    <a:pt x="1161" y="11278"/>
                  </a:lnTo>
                  <a:lnTo>
                    <a:pt x="1237" y="11227"/>
                  </a:lnTo>
                  <a:lnTo>
                    <a:pt x="1313" y="11152"/>
                  </a:lnTo>
                  <a:lnTo>
                    <a:pt x="1363" y="11051"/>
                  </a:lnTo>
                  <a:lnTo>
                    <a:pt x="1414" y="10950"/>
                  </a:lnTo>
                  <a:lnTo>
                    <a:pt x="1489" y="10874"/>
                  </a:lnTo>
                  <a:lnTo>
                    <a:pt x="1616" y="10798"/>
                  </a:lnTo>
                  <a:lnTo>
                    <a:pt x="1767" y="10748"/>
                  </a:lnTo>
                  <a:lnTo>
                    <a:pt x="1918" y="10723"/>
                  </a:lnTo>
                  <a:lnTo>
                    <a:pt x="2070" y="10748"/>
                  </a:lnTo>
                  <a:lnTo>
                    <a:pt x="2196" y="10773"/>
                  </a:lnTo>
                  <a:lnTo>
                    <a:pt x="2322" y="10824"/>
                  </a:lnTo>
                  <a:lnTo>
                    <a:pt x="2423" y="10899"/>
                  </a:lnTo>
                  <a:lnTo>
                    <a:pt x="2524" y="11000"/>
                  </a:lnTo>
                  <a:lnTo>
                    <a:pt x="2600" y="11101"/>
                  </a:lnTo>
                  <a:lnTo>
                    <a:pt x="2675" y="11202"/>
                  </a:lnTo>
                  <a:lnTo>
                    <a:pt x="2776" y="11480"/>
                  </a:lnTo>
                  <a:lnTo>
                    <a:pt x="2852" y="11757"/>
                  </a:lnTo>
                  <a:lnTo>
                    <a:pt x="2852" y="12060"/>
                  </a:lnTo>
                  <a:lnTo>
                    <a:pt x="2801" y="12337"/>
                  </a:lnTo>
                  <a:lnTo>
                    <a:pt x="2751" y="12464"/>
                  </a:lnTo>
                  <a:lnTo>
                    <a:pt x="2700" y="12615"/>
                  </a:lnTo>
                  <a:lnTo>
                    <a:pt x="2524" y="12918"/>
                  </a:lnTo>
                  <a:lnTo>
                    <a:pt x="2297" y="13220"/>
                  </a:lnTo>
                  <a:lnTo>
                    <a:pt x="2019" y="13498"/>
                  </a:lnTo>
                  <a:lnTo>
                    <a:pt x="1691" y="13750"/>
                  </a:lnTo>
                  <a:lnTo>
                    <a:pt x="1691" y="13750"/>
                  </a:lnTo>
                  <a:lnTo>
                    <a:pt x="1893" y="13725"/>
                  </a:lnTo>
                  <a:lnTo>
                    <a:pt x="2095" y="13675"/>
                  </a:lnTo>
                  <a:lnTo>
                    <a:pt x="2272" y="13624"/>
                  </a:lnTo>
                  <a:lnTo>
                    <a:pt x="2473" y="13548"/>
                  </a:lnTo>
                  <a:lnTo>
                    <a:pt x="2625" y="13447"/>
                  </a:lnTo>
                  <a:lnTo>
                    <a:pt x="2801" y="13372"/>
                  </a:lnTo>
                  <a:lnTo>
                    <a:pt x="2928" y="13246"/>
                  </a:lnTo>
                  <a:lnTo>
                    <a:pt x="3079" y="13120"/>
                  </a:lnTo>
                  <a:lnTo>
                    <a:pt x="3331" y="12842"/>
                  </a:lnTo>
                  <a:lnTo>
                    <a:pt x="3533" y="12539"/>
                  </a:lnTo>
                  <a:lnTo>
                    <a:pt x="3684" y="12211"/>
                  </a:lnTo>
                  <a:lnTo>
                    <a:pt x="3785" y="11858"/>
                  </a:lnTo>
                  <a:lnTo>
                    <a:pt x="3836" y="11505"/>
                  </a:lnTo>
                  <a:lnTo>
                    <a:pt x="3811" y="11152"/>
                  </a:lnTo>
                  <a:lnTo>
                    <a:pt x="3760" y="10798"/>
                  </a:lnTo>
                  <a:lnTo>
                    <a:pt x="3710" y="10622"/>
                  </a:lnTo>
                  <a:lnTo>
                    <a:pt x="3634" y="10470"/>
                  </a:lnTo>
                  <a:lnTo>
                    <a:pt x="3558" y="10294"/>
                  </a:lnTo>
                  <a:lnTo>
                    <a:pt x="3457" y="10142"/>
                  </a:lnTo>
                  <a:lnTo>
                    <a:pt x="3331" y="9991"/>
                  </a:lnTo>
                  <a:lnTo>
                    <a:pt x="3205" y="9865"/>
                  </a:lnTo>
                  <a:lnTo>
                    <a:pt x="3054" y="9739"/>
                  </a:lnTo>
                  <a:lnTo>
                    <a:pt x="2877" y="9613"/>
                  </a:lnTo>
                  <a:lnTo>
                    <a:pt x="2700" y="9512"/>
                  </a:lnTo>
                  <a:lnTo>
                    <a:pt x="2499" y="9411"/>
                  </a:lnTo>
                  <a:lnTo>
                    <a:pt x="2322" y="9360"/>
                  </a:lnTo>
                  <a:lnTo>
                    <a:pt x="2120" y="9310"/>
                  </a:lnTo>
                  <a:lnTo>
                    <a:pt x="1918" y="9285"/>
                  </a:lnTo>
                  <a:lnTo>
                    <a:pt x="1616" y="9285"/>
                  </a:lnTo>
                  <a:lnTo>
                    <a:pt x="1717" y="6964"/>
                  </a:lnTo>
                  <a:lnTo>
                    <a:pt x="1843" y="4642"/>
                  </a:lnTo>
                  <a:lnTo>
                    <a:pt x="1994" y="2296"/>
                  </a:lnTo>
                  <a:lnTo>
                    <a:pt x="2095" y="0"/>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168;p69"/>
            <p:cNvSpPr/>
            <p:nvPr/>
          </p:nvSpPr>
          <p:spPr>
            <a:xfrm>
              <a:off x="6664288" y="1630514"/>
              <a:ext cx="233743" cy="169712"/>
            </a:xfrm>
            <a:custGeom>
              <a:avLst/>
              <a:gdLst/>
              <a:ahLst/>
              <a:cxnLst/>
              <a:rect l="l" t="t" r="r" b="b"/>
              <a:pathLst>
                <a:path w="12616" h="9160" extrusionOk="0">
                  <a:moveTo>
                    <a:pt x="5929" y="1"/>
                  </a:moveTo>
                  <a:lnTo>
                    <a:pt x="5526" y="26"/>
                  </a:lnTo>
                  <a:lnTo>
                    <a:pt x="5122" y="77"/>
                  </a:lnTo>
                  <a:lnTo>
                    <a:pt x="4718" y="152"/>
                  </a:lnTo>
                  <a:lnTo>
                    <a:pt x="4315" y="279"/>
                  </a:lnTo>
                  <a:lnTo>
                    <a:pt x="3936" y="430"/>
                  </a:lnTo>
                  <a:lnTo>
                    <a:pt x="3558" y="607"/>
                  </a:lnTo>
                  <a:lnTo>
                    <a:pt x="3205" y="783"/>
                  </a:lnTo>
                  <a:lnTo>
                    <a:pt x="2851" y="1010"/>
                  </a:lnTo>
                  <a:lnTo>
                    <a:pt x="2549" y="1262"/>
                  </a:lnTo>
                  <a:lnTo>
                    <a:pt x="2246" y="1540"/>
                  </a:lnTo>
                  <a:lnTo>
                    <a:pt x="1994" y="1843"/>
                  </a:lnTo>
                  <a:lnTo>
                    <a:pt x="1766" y="2171"/>
                  </a:lnTo>
                  <a:lnTo>
                    <a:pt x="1590" y="2524"/>
                  </a:lnTo>
                  <a:lnTo>
                    <a:pt x="1413" y="2852"/>
                  </a:lnTo>
                  <a:lnTo>
                    <a:pt x="1287" y="3180"/>
                  </a:lnTo>
                  <a:lnTo>
                    <a:pt x="1035" y="3836"/>
                  </a:lnTo>
                  <a:lnTo>
                    <a:pt x="833" y="4467"/>
                  </a:lnTo>
                  <a:lnTo>
                    <a:pt x="656" y="5097"/>
                  </a:lnTo>
                  <a:lnTo>
                    <a:pt x="379" y="6359"/>
                  </a:lnTo>
                  <a:lnTo>
                    <a:pt x="202" y="6990"/>
                  </a:lnTo>
                  <a:lnTo>
                    <a:pt x="0" y="7595"/>
                  </a:lnTo>
                  <a:lnTo>
                    <a:pt x="253" y="7393"/>
                  </a:lnTo>
                  <a:lnTo>
                    <a:pt x="505" y="7166"/>
                  </a:lnTo>
                  <a:lnTo>
                    <a:pt x="757" y="6939"/>
                  </a:lnTo>
                  <a:lnTo>
                    <a:pt x="984" y="6687"/>
                  </a:lnTo>
                  <a:lnTo>
                    <a:pt x="1388" y="6132"/>
                  </a:lnTo>
                  <a:lnTo>
                    <a:pt x="1766" y="5602"/>
                  </a:lnTo>
                  <a:lnTo>
                    <a:pt x="2246" y="4870"/>
                  </a:lnTo>
                  <a:lnTo>
                    <a:pt x="2700" y="4214"/>
                  </a:lnTo>
                  <a:lnTo>
                    <a:pt x="2952" y="3912"/>
                  </a:lnTo>
                  <a:lnTo>
                    <a:pt x="3205" y="3634"/>
                  </a:lnTo>
                  <a:lnTo>
                    <a:pt x="3457" y="3357"/>
                  </a:lnTo>
                  <a:lnTo>
                    <a:pt x="3734" y="3129"/>
                  </a:lnTo>
                  <a:lnTo>
                    <a:pt x="4037" y="2928"/>
                  </a:lnTo>
                  <a:lnTo>
                    <a:pt x="4340" y="2751"/>
                  </a:lnTo>
                  <a:lnTo>
                    <a:pt x="4668" y="2625"/>
                  </a:lnTo>
                  <a:lnTo>
                    <a:pt x="5021" y="2524"/>
                  </a:lnTo>
                  <a:lnTo>
                    <a:pt x="5374" y="2473"/>
                  </a:lnTo>
                  <a:lnTo>
                    <a:pt x="5778" y="2448"/>
                  </a:lnTo>
                  <a:lnTo>
                    <a:pt x="6207" y="2473"/>
                  </a:lnTo>
                  <a:lnTo>
                    <a:pt x="6661" y="2549"/>
                  </a:lnTo>
                  <a:lnTo>
                    <a:pt x="6939" y="2600"/>
                  </a:lnTo>
                  <a:lnTo>
                    <a:pt x="7216" y="2675"/>
                  </a:lnTo>
                  <a:lnTo>
                    <a:pt x="7468" y="2776"/>
                  </a:lnTo>
                  <a:lnTo>
                    <a:pt x="7721" y="2902"/>
                  </a:lnTo>
                  <a:lnTo>
                    <a:pt x="8200" y="3155"/>
                  </a:lnTo>
                  <a:lnTo>
                    <a:pt x="8654" y="3457"/>
                  </a:lnTo>
                  <a:lnTo>
                    <a:pt x="9083" y="3811"/>
                  </a:lnTo>
                  <a:lnTo>
                    <a:pt x="9487" y="4189"/>
                  </a:lnTo>
                  <a:lnTo>
                    <a:pt x="9865" y="4618"/>
                  </a:lnTo>
                  <a:lnTo>
                    <a:pt x="10218" y="5072"/>
                  </a:lnTo>
                  <a:lnTo>
                    <a:pt x="10546" y="5551"/>
                  </a:lnTo>
                  <a:lnTo>
                    <a:pt x="10874" y="6056"/>
                  </a:lnTo>
                  <a:lnTo>
                    <a:pt x="11177" y="6561"/>
                  </a:lnTo>
                  <a:lnTo>
                    <a:pt x="11455" y="7090"/>
                  </a:lnTo>
                  <a:lnTo>
                    <a:pt x="12010" y="8125"/>
                  </a:lnTo>
                  <a:lnTo>
                    <a:pt x="12514" y="9159"/>
                  </a:lnTo>
                  <a:lnTo>
                    <a:pt x="12590" y="8478"/>
                  </a:lnTo>
                  <a:lnTo>
                    <a:pt x="12615" y="7772"/>
                  </a:lnTo>
                  <a:lnTo>
                    <a:pt x="12565" y="7040"/>
                  </a:lnTo>
                  <a:lnTo>
                    <a:pt x="12464" y="6308"/>
                  </a:lnTo>
                  <a:lnTo>
                    <a:pt x="12312" y="5602"/>
                  </a:lnTo>
                  <a:lnTo>
                    <a:pt x="12111" y="4896"/>
                  </a:lnTo>
                  <a:lnTo>
                    <a:pt x="11833" y="4214"/>
                  </a:lnTo>
                  <a:lnTo>
                    <a:pt x="11682" y="3886"/>
                  </a:lnTo>
                  <a:lnTo>
                    <a:pt x="11530" y="3558"/>
                  </a:lnTo>
                  <a:lnTo>
                    <a:pt x="11354" y="3230"/>
                  </a:lnTo>
                  <a:lnTo>
                    <a:pt x="11152" y="2928"/>
                  </a:lnTo>
                  <a:lnTo>
                    <a:pt x="10950" y="2625"/>
                  </a:lnTo>
                  <a:lnTo>
                    <a:pt x="10723" y="2347"/>
                  </a:lnTo>
                  <a:lnTo>
                    <a:pt x="10496" y="2070"/>
                  </a:lnTo>
                  <a:lnTo>
                    <a:pt x="10269" y="1792"/>
                  </a:lnTo>
                  <a:lnTo>
                    <a:pt x="9991" y="1565"/>
                  </a:lnTo>
                  <a:lnTo>
                    <a:pt x="9739" y="1313"/>
                  </a:lnTo>
                  <a:lnTo>
                    <a:pt x="9461" y="1111"/>
                  </a:lnTo>
                  <a:lnTo>
                    <a:pt x="9159" y="909"/>
                  </a:lnTo>
                  <a:lnTo>
                    <a:pt x="8856" y="733"/>
                  </a:lnTo>
                  <a:lnTo>
                    <a:pt x="8528" y="556"/>
                  </a:lnTo>
                  <a:lnTo>
                    <a:pt x="8200" y="405"/>
                  </a:lnTo>
                  <a:lnTo>
                    <a:pt x="7847" y="279"/>
                  </a:lnTo>
                  <a:lnTo>
                    <a:pt x="7494" y="178"/>
                  </a:lnTo>
                  <a:lnTo>
                    <a:pt x="7115" y="102"/>
                  </a:lnTo>
                  <a:lnTo>
                    <a:pt x="6737" y="26"/>
                  </a:lnTo>
                  <a:lnTo>
                    <a:pt x="63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169;p69"/>
            <p:cNvSpPr/>
            <p:nvPr/>
          </p:nvSpPr>
          <p:spPr>
            <a:xfrm>
              <a:off x="6669902" y="1447752"/>
              <a:ext cx="250084" cy="101920"/>
            </a:xfrm>
            <a:custGeom>
              <a:avLst/>
              <a:gdLst/>
              <a:ahLst/>
              <a:cxnLst/>
              <a:rect l="l" t="t" r="r" b="b"/>
              <a:pathLst>
                <a:path w="13498" h="5501" extrusionOk="0">
                  <a:moveTo>
                    <a:pt x="5828" y="0"/>
                  </a:moveTo>
                  <a:lnTo>
                    <a:pt x="5298" y="26"/>
                  </a:lnTo>
                  <a:lnTo>
                    <a:pt x="4769" y="76"/>
                  </a:lnTo>
                  <a:lnTo>
                    <a:pt x="4239" y="177"/>
                  </a:lnTo>
                  <a:lnTo>
                    <a:pt x="3734" y="303"/>
                  </a:lnTo>
                  <a:lnTo>
                    <a:pt x="3230" y="480"/>
                  </a:lnTo>
                  <a:lnTo>
                    <a:pt x="2750" y="681"/>
                  </a:lnTo>
                  <a:lnTo>
                    <a:pt x="2271" y="934"/>
                  </a:lnTo>
                  <a:lnTo>
                    <a:pt x="1817" y="1211"/>
                  </a:lnTo>
                  <a:lnTo>
                    <a:pt x="1413" y="1539"/>
                  </a:lnTo>
                  <a:lnTo>
                    <a:pt x="1009" y="1892"/>
                  </a:lnTo>
                  <a:lnTo>
                    <a:pt x="631" y="2271"/>
                  </a:lnTo>
                  <a:lnTo>
                    <a:pt x="303" y="2725"/>
                  </a:lnTo>
                  <a:lnTo>
                    <a:pt x="0" y="3204"/>
                  </a:lnTo>
                  <a:lnTo>
                    <a:pt x="0" y="3204"/>
                  </a:lnTo>
                  <a:lnTo>
                    <a:pt x="908" y="3104"/>
                  </a:lnTo>
                  <a:lnTo>
                    <a:pt x="1817" y="3053"/>
                  </a:lnTo>
                  <a:lnTo>
                    <a:pt x="3558" y="3053"/>
                  </a:lnTo>
                  <a:lnTo>
                    <a:pt x="4415" y="3078"/>
                  </a:lnTo>
                  <a:lnTo>
                    <a:pt x="5248" y="3154"/>
                  </a:lnTo>
                  <a:lnTo>
                    <a:pt x="6080" y="3255"/>
                  </a:lnTo>
                  <a:lnTo>
                    <a:pt x="6913" y="3381"/>
                  </a:lnTo>
                  <a:lnTo>
                    <a:pt x="7720" y="3532"/>
                  </a:lnTo>
                  <a:lnTo>
                    <a:pt x="8553" y="3734"/>
                  </a:lnTo>
                  <a:lnTo>
                    <a:pt x="9360" y="3936"/>
                  </a:lnTo>
                  <a:lnTo>
                    <a:pt x="10168" y="4188"/>
                  </a:lnTo>
                  <a:lnTo>
                    <a:pt x="11000" y="4466"/>
                  </a:lnTo>
                  <a:lnTo>
                    <a:pt x="11808" y="4794"/>
                  </a:lnTo>
                  <a:lnTo>
                    <a:pt x="12665" y="5122"/>
                  </a:lnTo>
                  <a:lnTo>
                    <a:pt x="13498" y="5500"/>
                  </a:lnTo>
                  <a:lnTo>
                    <a:pt x="13372" y="4945"/>
                  </a:lnTo>
                  <a:lnTo>
                    <a:pt x="13195" y="4441"/>
                  </a:lnTo>
                  <a:lnTo>
                    <a:pt x="12968" y="3936"/>
                  </a:lnTo>
                  <a:lnTo>
                    <a:pt x="12716" y="3482"/>
                  </a:lnTo>
                  <a:lnTo>
                    <a:pt x="12413" y="3028"/>
                  </a:lnTo>
                  <a:lnTo>
                    <a:pt x="12085" y="2624"/>
                  </a:lnTo>
                  <a:lnTo>
                    <a:pt x="11707" y="2246"/>
                  </a:lnTo>
                  <a:lnTo>
                    <a:pt x="11328" y="1892"/>
                  </a:lnTo>
                  <a:lnTo>
                    <a:pt x="10899" y="1565"/>
                  </a:lnTo>
                  <a:lnTo>
                    <a:pt x="10445" y="1262"/>
                  </a:lnTo>
                  <a:lnTo>
                    <a:pt x="9991" y="984"/>
                  </a:lnTo>
                  <a:lnTo>
                    <a:pt x="9512" y="757"/>
                  </a:lnTo>
                  <a:lnTo>
                    <a:pt x="9007" y="555"/>
                  </a:lnTo>
                  <a:lnTo>
                    <a:pt x="8503" y="379"/>
                  </a:lnTo>
                  <a:lnTo>
                    <a:pt x="7973" y="227"/>
                  </a:lnTo>
                  <a:lnTo>
                    <a:pt x="7443" y="126"/>
                  </a:lnTo>
                  <a:lnTo>
                    <a:pt x="6913" y="51"/>
                  </a:lnTo>
                  <a:lnTo>
                    <a:pt x="63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170;p69"/>
            <p:cNvSpPr/>
            <p:nvPr/>
          </p:nvSpPr>
          <p:spPr>
            <a:xfrm>
              <a:off x="7142964" y="1603407"/>
              <a:ext cx="232798" cy="168767"/>
            </a:xfrm>
            <a:custGeom>
              <a:avLst/>
              <a:gdLst/>
              <a:ahLst/>
              <a:cxnLst/>
              <a:rect l="l" t="t" r="r" b="b"/>
              <a:pathLst>
                <a:path w="12565" h="9109" extrusionOk="0">
                  <a:moveTo>
                    <a:pt x="6232" y="1"/>
                  </a:moveTo>
                  <a:lnTo>
                    <a:pt x="5829" y="26"/>
                  </a:lnTo>
                  <a:lnTo>
                    <a:pt x="5450" y="76"/>
                  </a:lnTo>
                  <a:lnTo>
                    <a:pt x="5097" y="152"/>
                  </a:lnTo>
                  <a:lnTo>
                    <a:pt x="4718" y="253"/>
                  </a:lnTo>
                  <a:lnTo>
                    <a:pt x="4390" y="379"/>
                  </a:lnTo>
                  <a:lnTo>
                    <a:pt x="4062" y="505"/>
                  </a:lnTo>
                  <a:lnTo>
                    <a:pt x="3734" y="657"/>
                  </a:lnTo>
                  <a:lnTo>
                    <a:pt x="3432" y="833"/>
                  </a:lnTo>
                  <a:lnTo>
                    <a:pt x="3129" y="1010"/>
                  </a:lnTo>
                  <a:lnTo>
                    <a:pt x="2851" y="1212"/>
                  </a:lnTo>
                  <a:lnTo>
                    <a:pt x="2599" y="1439"/>
                  </a:lnTo>
                  <a:lnTo>
                    <a:pt x="2322" y="1666"/>
                  </a:lnTo>
                  <a:lnTo>
                    <a:pt x="2095" y="1918"/>
                  </a:lnTo>
                  <a:lnTo>
                    <a:pt x="1867" y="2170"/>
                  </a:lnTo>
                  <a:lnTo>
                    <a:pt x="1640" y="2448"/>
                  </a:lnTo>
                  <a:lnTo>
                    <a:pt x="1439" y="2725"/>
                  </a:lnTo>
                  <a:lnTo>
                    <a:pt x="1237" y="3028"/>
                  </a:lnTo>
                  <a:lnTo>
                    <a:pt x="1060" y="3331"/>
                  </a:lnTo>
                  <a:lnTo>
                    <a:pt x="909" y="3634"/>
                  </a:lnTo>
                  <a:lnTo>
                    <a:pt x="757" y="3962"/>
                  </a:lnTo>
                  <a:lnTo>
                    <a:pt x="606" y="4290"/>
                  </a:lnTo>
                  <a:lnTo>
                    <a:pt x="379" y="4971"/>
                  </a:lnTo>
                  <a:lnTo>
                    <a:pt x="202" y="5652"/>
                  </a:lnTo>
                  <a:lnTo>
                    <a:pt x="76" y="6359"/>
                  </a:lnTo>
                  <a:lnTo>
                    <a:pt x="0" y="7065"/>
                  </a:lnTo>
                  <a:lnTo>
                    <a:pt x="0" y="7746"/>
                  </a:lnTo>
                  <a:lnTo>
                    <a:pt x="51" y="8453"/>
                  </a:lnTo>
                  <a:lnTo>
                    <a:pt x="101" y="8781"/>
                  </a:lnTo>
                  <a:lnTo>
                    <a:pt x="152" y="9109"/>
                  </a:lnTo>
                  <a:lnTo>
                    <a:pt x="606" y="8074"/>
                  </a:lnTo>
                  <a:lnTo>
                    <a:pt x="1085" y="7040"/>
                  </a:lnTo>
                  <a:lnTo>
                    <a:pt x="1363" y="6535"/>
                  </a:lnTo>
                  <a:lnTo>
                    <a:pt x="1640" y="6031"/>
                  </a:lnTo>
                  <a:lnTo>
                    <a:pt x="1918" y="5526"/>
                  </a:lnTo>
                  <a:lnTo>
                    <a:pt x="2246" y="5072"/>
                  </a:lnTo>
                  <a:lnTo>
                    <a:pt x="2574" y="4618"/>
                  </a:lnTo>
                  <a:lnTo>
                    <a:pt x="2927" y="4189"/>
                  </a:lnTo>
                  <a:lnTo>
                    <a:pt x="3306" y="3810"/>
                  </a:lnTo>
                  <a:lnTo>
                    <a:pt x="3709" y="3457"/>
                  </a:lnTo>
                  <a:lnTo>
                    <a:pt x="4138" y="3154"/>
                  </a:lnTo>
                  <a:lnTo>
                    <a:pt x="4617" y="2877"/>
                  </a:lnTo>
                  <a:lnTo>
                    <a:pt x="4845" y="2776"/>
                  </a:lnTo>
                  <a:lnTo>
                    <a:pt x="5097" y="2675"/>
                  </a:lnTo>
                  <a:lnTo>
                    <a:pt x="5349" y="2574"/>
                  </a:lnTo>
                  <a:lnTo>
                    <a:pt x="5627" y="2498"/>
                  </a:lnTo>
                  <a:lnTo>
                    <a:pt x="6056" y="2423"/>
                  </a:lnTo>
                  <a:lnTo>
                    <a:pt x="6459" y="2372"/>
                  </a:lnTo>
                  <a:lnTo>
                    <a:pt x="6863" y="2372"/>
                  </a:lnTo>
                  <a:lnTo>
                    <a:pt x="7241" y="2397"/>
                  </a:lnTo>
                  <a:lnTo>
                    <a:pt x="7569" y="2473"/>
                  </a:lnTo>
                  <a:lnTo>
                    <a:pt x="7923" y="2574"/>
                  </a:lnTo>
                  <a:lnTo>
                    <a:pt x="8225" y="2700"/>
                  </a:lnTo>
                  <a:lnTo>
                    <a:pt x="8528" y="2877"/>
                  </a:lnTo>
                  <a:lnTo>
                    <a:pt x="8831" y="3079"/>
                  </a:lnTo>
                  <a:lnTo>
                    <a:pt x="9108" y="3306"/>
                  </a:lnTo>
                  <a:lnTo>
                    <a:pt x="9386" y="3533"/>
                  </a:lnTo>
                  <a:lnTo>
                    <a:pt x="9638" y="3810"/>
                  </a:lnTo>
                  <a:lnTo>
                    <a:pt x="9890" y="4113"/>
                  </a:lnTo>
                  <a:lnTo>
                    <a:pt x="10143" y="4416"/>
                  </a:lnTo>
                  <a:lnTo>
                    <a:pt x="10647" y="5097"/>
                  </a:lnTo>
                  <a:lnTo>
                    <a:pt x="11076" y="5602"/>
                  </a:lnTo>
                  <a:lnTo>
                    <a:pt x="11505" y="6081"/>
                  </a:lnTo>
                  <a:lnTo>
                    <a:pt x="11757" y="6308"/>
                  </a:lnTo>
                  <a:lnTo>
                    <a:pt x="12010" y="6510"/>
                  </a:lnTo>
                  <a:lnTo>
                    <a:pt x="12287" y="6712"/>
                  </a:lnTo>
                  <a:lnTo>
                    <a:pt x="12565" y="6888"/>
                  </a:lnTo>
                  <a:lnTo>
                    <a:pt x="12565" y="6888"/>
                  </a:lnTo>
                  <a:lnTo>
                    <a:pt x="12287" y="6308"/>
                  </a:lnTo>
                  <a:lnTo>
                    <a:pt x="12085" y="5728"/>
                  </a:lnTo>
                  <a:lnTo>
                    <a:pt x="11707" y="4542"/>
                  </a:lnTo>
                  <a:lnTo>
                    <a:pt x="11505" y="3936"/>
                  </a:lnTo>
                  <a:lnTo>
                    <a:pt x="11253" y="3331"/>
                  </a:lnTo>
                  <a:lnTo>
                    <a:pt x="10975" y="2725"/>
                  </a:lnTo>
                  <a:lnTo>
                    <a:pt x="10799" y="2397"/>
                  </a:lnTo>
                  <a:lnTo>
                    <a:pt x="10597" y="2095"/>
                  </a:lnTo>
                  <a:lnTo>
                    <a:pt x="10370" y="1767"/>
                  </a:lnTo>
                  <a:lnTo>
                    <a:pt x="10143" y="1489"/>
                  </a:lnTo>
                  <a:lnTo>
                    <a:pt x="9865" y="1212"/>
                  </a:lnTo>
                  <a:lnTo>
                    <a:pt x="9562" y="985"/>
                  </a:lnTo>
                  <a:lnTo>
                    <a:pt x="9234" y="758"/>
                  </a:lnTo>
                  <a:lnTo>
                    <a:pt x="8907" y="581"/>
                  </a:lnTo>
                  <a:lnTo>
                    <a:pt x="8553" y="404"/>
                  </a:lnTo>
                  <a:lnTo>
                    <a:pt x="8175" y="278"/>
                  </a:lnTo>
                  <a:lnTo>
                    <a:pt x="7796" y="177"/>
                  </a:lnTo>
                  <a:lnTo>
                    <a:pt x="7418" y="76"/>
                  </a:lnTo>
                  <a:lnTo>
                    <a:pt x="7014" y="26"/>
                  </a:lnTo>
                  <a:lnTo>
                    <a:pt x="66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171;p69"/>
            <p:cNvSpPr/>
            <p:nvPr/>
          </p:nvSpPr>
          <p:spPr>
            <a:xfrm>
              <a:off x="7106963" y="1430928"/>
              <a:ext cx="247305" cy="105644"/>
            </a:xfrm>
            <a:custGeom>
              <a:avLst/>
              <a:gdLst/>
              <a:ahLst/>
              <a:cxnLst/>
              <a:rect l="l" t="t" r="r" b="b"/>
              <a:pathLst>
                <a:path w="13348" h="5702" extrusionOk="0">
                  <a:moveTo>
                    <a:pt x="7368" y="0"/>
                  </a:moveTo>
                  <a:lnTo>
                    <a:pt x="6838" y="25"/>
                  </a:lnTo>
                  <a:lnTo>
                    <a:pt x="6308" y="101"/>
                  </a:lnTo>
                  <a:lnTo>
                    <a:pt x="5778" y="202"/>
                  </a:lnTo>
                  <a:lnTo>
                    <a:pt x="5249" y="328"/>
                  </a:lnTo>
                  <a:lnTo>
                    <a:pt x="4744" y="505"/>
                  </a:lnTo>
                  <a:lnTo>
                    <a:pt x="4265" y="681"/>
                  </a:lnTo>
                  <a:lnTo>
                    <a:pt x="3785" y="908"/>
                  </a:lnTo>
                  <a:lnTo>
                    <a:pt x="3306" y="1161"/>
                  </a:lnTo>
                  <a:lnTo>
                    <a:pt x="2852" y="1438"/>
                  </a:lnTo>
                  <a:lnTo>
                    <a:pt x="2448" y="1741"/>
                  </a:lnTo>
                  <a:lnTo>
                    <a:pt x="2044" y="2094"/>
                  </a:lnTo>
                  <a:lnTo>
                    <a:pt x="1666" y="2447"/>
                  </a:lnTo>
                  <a:lnTo>
                    <a:pt x="1313" y="2851"/>
                  </a:lnTo>
                  <a:lnTo>
                    <a:pt x="1010" y="3255"/>
                  </a:lnTo>
                  <a:lnTo>
                    <a:pt x="732" y="3684"/>
                  </a:lnTo>
                  <a:lnTo>
                    <a:pt x="480" y="4163"/>
                  </a:lnTo>
                  <a:lnTo>
                    <a:pt x="278" y="4642"/>
                  </a:lnTo>
                  <a:lnTo>
                    <a:pt x="127" y="5172"/>
                  </a:lnTo>
                  <a:lnTo>
                    <a:pt x="1" y="5702"/>
                  </a:lnTo>
                  <a:lnTo>
                    <a:pt x="808" y="5298"/>
                  </a:lnTo>
                  <a:lnTo>
                    <a:pt x="1641" y="4920"/>
                  </a:lnTo>
                  <a:lnTo>
                    <a:pt x="2448" y="4592"/>
                  </a:lnTo>
                  <a:lnTo>
                    <a:pt x="3255" y="4289"/>
                  </a:lnTo>
                  <a:lnTo>
                    <a:pt x="4063" y="4012"/>
                  </a:lnTo>
                  <a:lnTo>
                    <a:pt x="4845" y="3759"/>
                  </a:lnTo>
                  <a:lnTo>
                    <a:pt x="5652" y="3532"/>
                  </a:lnTo>
                  <a:lnTo>
                    <a:pt x="6485" y="3330"/>
                  </a:lnTo>
                  <a:lnTo>
                    <a:pt x="7292" y="3179"/>
                  </a:lnTo>
                  <a:lnTo>
                    <a:pt x="8125" y="3028"/>
                  </a:lnTo>
                  <a:lnTo>
                    <a:pt x="8957" y="2901"/>
                  </a:lnTo>
                  <a:lnTo>
                    <a:pt x="9790" y="2826"/>
                  </a:lnTo>
                  <a:lnTo>
                    <a:pt x="10648" y="2750"/>
                  </a:lnTo>
                  <a:lnTo>
                    <a:pt x="11531" y="2725"/>
                  </a:lnTo>
                  <a:lnTo>
                    <a:pt x="12439" y="2700"/>
                  </a:lnTo>
                  <a:lnTo>
                    <a:pt x="13347" y="2725"/>
                  </a:lnTo>
                  <a:lnTo>
                    <a:pt x="13347" y="2725"/>
                  </a:lnTo>
                  <a:lnTo>
                    <a:pt x="12994" y="2271"/>
                  </a:lnTo>
                  <a:lnTo>
                    <a:pt x="12641" y="1892"/>
                  </a:lnTo>
                  <a:lnTo>
                    <a:pt x="12237" y="1539"/>
                  </a:lnTo>
                  <a:lnTo>
                    <a:pt x="11833" y="1211"/>
                  </a:lnTo>
                  <a:lnTo>
                    <a:pt x="11379" y="934"/>
                  </a:lnTo>
                  <a:lnTo>
                    <a:pt x="10925" y="681"/>
                  </a:lnTo>
                  <a:lnTo>
                    <a:pt x="10446" y="479"/>
                  </a:lnTo>
                  <a:lnTo>
                    <a:pt x="9966" y="303"/>
                  </a:lnTo>
                  <a:lnTo>
                    <a:pt x="9462" y="177"/>
                  </a:lnTo>
                  <a:lnTo>
                    <a:pt x="8932" y="76"/>
                  </a:lnTo>
                  <a:lnTo>
                    <a:pt x="8427" y="25"/>
                  </a:lnTo>
                  <a:lnTo>
                    <a:pt x="78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172;p69"/>
            <p:cNvSpPr/>
            <p:nvPr/>
          </p:nvSpPr>
          <p:spPr>
            <a:xfrm>
              <a:off x="6871841" y="1649690"/>
              <a:ext cx="1427" cy="1427"/>
            </a:xfrm>
            <a:custGeom>
              <a:avLst/>
              <a:gdLst/>
              <a:ahLst/>
              <a:cxnLst/>
              <a:rect l="l" t="t" r="r" b="b"/>
              <a:pathLst>
                <a:path w="77" h="77" extrusionOk="0">
                  <a:moveTo>
                    <a:pt x="76" y="0"/>
                  </a:moveTo>
                  <a:lnTo>
                    <a:pt x="0" y="76"/>
                  </a:lnTo>
                  <a:lnTo>
                    <a:pt x="0" y="76"/>
                  </a:lnTo>
                  <a:lnTo>
                    <a:pt x="76" y="51"/>
                  </a:lnTo>
                  <a:lnTo>
                    <a:pt x="76" y="0"/>
                  </a:lnTo>
                  <a:close/>
                </a:path>
              </a:pathLst>
            </a:custGeom>
            <a:solidFill>
              <a:srgbClr val="EF9B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173;p69"/>
            <p:cNvSpPr/>
            <p:nvPr/>
          </p:nvSpPr>
          <p:spPr>
            <a:xfrm>
              <a:off x="6871841" y="1649690"/>
              <a:ext cx="1427" cy="1427"/>
            </a:xfrm>
            <a:custGeom>
              <a:avLst/>
              <a:gdLst/>
              <a:ahLst/>
              <a:cxnLst/>
              <a:rect l="l" t="t" r="r" b="b"/>
              <a:pathLst>
                <a:path w="77" h="77" fill="none" extrusionOk="0">
                  <a:moveTo>
                    <a:pt x="76" y="0"/>
                  </a:moveTo>
                  <a:lnTo>
                    <a:pt x="76" y="0"/>
                  </a:lnTo>
                  <a:lnTo>
                    <a:pt x="0" y="76"/>
                  </a:lnTo>
                  <a:lnTo>
                    <a:pt x="0" y="76"/>
                  </a:lnTo>
                  <a:lnTo>
                    <a:pt x="76" y="51"/>
                  </a:lnTo>
                  <a:lnTo>
                    <a:pt x="76" y="51"/>
                  </a:lnTo>
                  <a:lnTo>
                    <a:pt x="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174;p69"/>
            <p:cNvSpPr/>
            <p:nvPr/>
          </p:nvSpPr>
          <p:spPr>
            <a:xfrm>
              <a:off x="6897539" y="2011026"/>
              <a:ext cx="246842" cy="97251"/>
            </a:xfrm>
            <a:custGeom>
              <a:avLst/>
              <a:gdLst/>
              <a:ahLst/>
              <a:cxnLst/>
              <a:rect l="l" t="t" r="r" b="b"/>
              <a:pathLst>
                <a:path w="13323" h="5249" extrusionOk="0">
                  <a:moveTo>
                    <a:pt x="1" y="1"/>
                  </a:moveTo>
                  <a:lnTo>
                    <a:pt x="581" y="833"/>
                  </a:lnTo>
                  <a:lnTo>
                    <a:pt x="909" y="1237"/>
                  </a:lnTo>
                  <a:lnTo>
                    <a:pt x="1237" y="1641"/>
                  </a:lnTo>
                  <a:lnTo>
                    <a:pt x="1590" y="2019"/>
                  </a:lnTo>
                  <a:lnTo>
                    <a:pt x="1944" y="2398"/>
                  </a:lnTo>
                  <a:lnTo>
                    <a:pt x="2322" y="2751"/>
                  </a:lnTo>
                  <a:lnTo>
                    <a:pt x="2726" y="3104"/>
                  </a:lnTo>
                  <a:lnTo>
                    <a:pt x="3129" y="3432"/>
                  </a:lnTo>
                  <a:lnTo>
                    <a:pt x="3558" y="3735"/>
                  </a:lnTo>
                  <a:lnTo>
                    <a:pt x="3987" y="4037"/>
                  </a:lnTo>
                  <a:lnTo>
                    <a:pt x="4467" y="4290"/>
                  </a:lnTo>
                  <a:lnTo>
                    <a:pt x="4946" y="4542"/>
                  </a:lnTo>
                  <a:lnTo>
                    <a:pt x="5451" y="4744"/>
                  </a:lnTo>
                  <a:lnTo>
                    <a:pt x="5955" y="4946"/>
                  </a:lnTo>
                  <a:lnTo>
                    <a:pt x="6485" y="5097"/>
                  </a:lnTo>
                  <a:lnTo>
                    <a:pt x="6863" y="5173"/>
                  </a:lnTo>
                  <a:lnTo>
                    <a:pt x="7242" y="5223"/>
                  </a:lnTo>
                  <a:lnTo>
                    <a:pt x="7595" y="5248"/>
                  </a:lnTo>
                  <a:lnTo>
                    <a:pt x="8352" y="5248"/>
                  </a:lnTo>
                  <a:lnTo>
                    <a:pt x="8730" y="5223"/>
                  </a:lnTo>
                  <a:lnTo>
                    <a:pt x="9109" y="5148"/>
                  </a:lnTo>
                  <a:lnTo>
                    <a:pt x="9462" y="5072"/>
                  </a:lnTo>
                  <a:lnTo>
                    <a:pt x="9840" y="4996"/>
                  </a:lnTo>
                  <a:lnTo>
                    <a:pt x="10194" y="4870"/>
                  </a:lnTo>
                  <a:lnTo>
                    <a:pt x="10522" y="4719"/>
                  </a:lnTo>
                  <a:lnTo>
                    <a:pt x="10875" y="4567"/>
                  </a:lnTo>
                  <a:lnTo>
                    <a:pt x="11127" y="4441"/>
                  </a:lnTo>
                  <a:lnTo>
                    <a:pt x="11354" y="4290"/>
                  </a:lnTo>
                  <a:lnTo>
                    <a:pt x="11581" y="4138"/>
                  </a:lnTo>
                  <a:lnTo>
                    <a:pt x="11808" y="3962"/>
                  </a:lnTo>
                  <a:lnTo>
                    <a:pt x="12010" y="3785"/>
                  </a:lnTo>
                  <a:lnTo>
                    <a:pt x="12212" y="3583"/>
                  </a:lnTo>
                  <a:lnTo>
                    <a:pt x="12414" y="3382"/>
                  </a:lnTo>
                  <a:lnTo>
                    <a:pt x="12565" y="3180"/>
                  </a:lnTo>
                  <a:lnTo>
                    <a:pt x="12742" y="2953"/>
                  </a:lnTo>
                  <a:lnTo>
                    <a:pt x="12868" y="2726"/>
                  </a:lnTo>
                  <a:lnTo>
                    <a:pt x="12994" y="2473"/>
                  </a:lnTo>
                  <a:lnTo>
                    <a:pt x="13120" y="2221"/>
                  </a:lnTo>
                  <a:lnTo>
                    <a:pt x="13196" y="1969"/>
                  </a:lnTo>
                  <a:lnTo>
                    <a:pt x="13272" y="1716"/>
                  </a:lnTo>
                  <a:lnTo>
                    <a:pt x="13297" y="1464"/>
                  </a:lnTo>
                  <a:lnTo>
                    <a:pt x="13322" y="1187"/>
                  </a:lnTo>
                  <a:lnTo>
                    <a:pt x="13196" y="1414"/>
                  </a:lnTo>
                  <a:lnTo>
                    <a:pt x="13045" y="1615"/>
                  </a:lnTo>
                  <a:lnTo>
                    <a:pt x="12742" y="1994"/>
                  </a:lnTo>
                  <a:lnTo>
                    <a:pt x="12389" y="2322"/>
                  </a:lnTo>
                  <a:lnTo>
                    <a:pt x="12010" y="2599"/>
                  </a:lnTo>
                  <a:lnTo>
                    <a:pt x="11632" y="2852"/>
                  </a:lnTo>
                  <a:lnTo>
                    <a:pt x="11228" y="3054"/>
                  </a:lnTo>
                  <a:lnTo>
                    <a:pt x="10799" y="3230"/>
                  </a:lnTo>
                  <a:lnTo>
                    <a:pt x="10370" y="3382"/>
                  </a:lnTo>
                  <a:lnTo>
                    <a:pt x="9891" y="3508"/>
                  </a:lnTo>
                  <a:lnTo>
                    <a:pt x="9386" y="3583"/>
                  </a:lnTo>
                  <a:lnTo>
                    <a:pt x="8882" y="3659"/>
                  </a:lnTo>
                  <a:lnTo>
                    <a:pt x="7999" y="3659"/>
                  </a:lnTo>
                  <a:lnTo>
                    <a:pt x="7620" y="3609"/>
                  </a:lnTo>
                  <a:lnTo>
                    <a:pt x="7242" y="3558"/>
                  </a:lnTo>
                  <a:lnTo>
                    <a:pt x="6889" y="3482"/>
                  </a:lnTo>
                  <a:lnTo>
                    <a:pt x="6434" y="3382"/>
                  </a:lnTo>
                  <a:lnTo>
                    <a:pt x="6006" y="3230"/>
                  </a:lnTo>
                  <a:lnTo>
                    <a:pt x="5577" y="3079"/>
                  </a:lnTo>
                  <a:lnTo>
                    <a:pt x="5148" y="2902"/>
                  </a:lnTo>
                  <a:lnTo>
                    <a:pt x="4719" y="2700"/>
                  </a:lnTo>
                  <a:lnTo>
                    <a:pt x="4290" y="2498"/>
                  </a:lnTo>
                  <a:lnTo>
                    <a:pt x="3457" y="2044"/>
                  </a:lnTo>
                  <a:lnTo>
                    <a:pt x="2625" y="1540"/>
                  </a:lnTo>
                  <a:lnTo>
                    <a:pt x="1767" y="1035"/>
                  </a:lnTo>
                  <a:lnTo>
                    <a:pt x="884" y="505"/>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175;p69"/>
            <p:cNvSpPr/>
            <p:nvPr/>
          </p:nvSpPr>
          <p:spPr>
            <a:xfrm>
              <a:off x="7245332" y="1833397"/>
              <a:ext cx="249640" cy="135103"/>
            </a:xfrm>
            <a:custGeom>
              <a:avLst/>
              <a:gdLst/>
              <a:ahLst/>
              <a:cxnLst/>
              <a:rect l="l" t="t" r="r" b="b"/>
              <a:pathLst>
                <a:path w="13474" h="7292" extrusionOk="0">
                  <a:moveTo>
                    <a:pt x="5551" y="303"/>
                  </a:moveTo>
                  <a:lnTo>
                    <a:pt x="5854" y="329"/>
                  </a:lnTo>
                  <a:lnTo>
                    <a:pt x="6106" y="404"/>
                  </a:lnTo>
                  <a:lnTo>
                    <a:pt x="6207" y="429"/>
                  </a:lnTo>
                  <a:lnTo>
                    <a:pt x="6283" y="505"/>
                  </a:lnTo>
                  <a:lnTo>
                    <a:pt x="6333" y="556"/>
                  </a:lnTo>
                  <a:lnTo>
                    <a:pt x="6384" y="631"/>
                  </a:lnTo>
                  <a:lnTo>
                    <a:pt x="6384" y="707"/>
                  </a:lnTo>
                  <a:lnTo>
                    <a:pt x="6384" y="783"/>
                  </a:lnTo>
                  <a:lnTo>
                    <a:pt x="6333" y="959"/>
                  </a:lnTo>
                  <a:lnTo>
                    <a:pt x="6207" y="1136"/>
                  </a:lnTo>
                  <a:lnTo>
                    <a:pt x="6031" y="1287"/>
                  </a:lnTo>
                  <a:lnTo>
                    <a:pt x="5804" y="1464"/>
                  </a:lnTo>
                  <a:lnTo>
                    <a:pt x="5526" y="1615"/>
                  </a:lnTo>
                  <a:lnTo>
                    <a:pt x="5198" y="1767"/>
                  </a:lnTo>
                  <a:lnTo>
                    <a:pt x="4870" y="1893"/>
                  </a:lnTo>
                  <a:lnTo>
                    <a:pt x="4542" y="1994"/>
                  </a:lnTo>
                  <a:lnTo>
                    <a:pt x="4265" y="2044"/>
                  </a:lnTo>
                  <a:lnTo>
                    <a:pt x="3962" y="2095"/>
                  </a:lnTo>
                  <a:lnTo>
                    <a:pt x="3709" y="2095"/>
                  </a:lnTo>
                  <a:lnTo>
                    <a:pt x="3407" y="2069"/>
                  </a:lnTo>
                  <a:lnTo>
                    <a:pt x="3154" y="2019"/>
                  </a:lnTo>
                  <a:lnTo>
                    <a:pt x="3079" y="1968"/>
                  </a:lnTo>
                  <a:lnTo>
                    <a:pt x="2978" y="1918"/>
                  </a:lnTo>
                  <a:lnTo>
                    <a:pt x="2927" y="1842"/>
                  </a:lnTo>
                  <a:lnTo>
                    <a:pt x="2902" y="1767"/>
                  </a:lnTo>
                  <a:lnTo>
                    <a:pt x="2877" y="1691"/>
                  </a:lnTo>
                  <a:lnTo>
                    <a:pt x="2877" y="1615"/>
                  </a:lnTo>
                  <a:lnTo>
                    <a:pt x="2953" y="1439"/>
                  </a:lnTo>
                  <a:lnTo>
                    <a:pt x="3054" y="1287"/>
                  </a:lnTo>
                  <a:lnTo>
                    <a:pt x="3255" y="1111"/>
                  </a:lnTo>
                  <a:lnTo>
                    <a:pt x="3482" y="934"/>
                  </a:lnTo>
                  <a:lnTo>
                    <a:pt x="3760" y="783"/>
                  </a:lnTo>
                  <a:lnTo>
                    <a:pt x="4063" y="631"/>
                  </a:lnTo>
                  <a:lnTo>
                    <a:pt x="4416" y="505"/>
                  </a:lnTo>
                  <a:lnTo>
                    <a:pt x="4719" y="429"/>
                  </a:lnTo>
                  <a:lnTo>
                    <a:pt x="5021" y="354"/>
                  </a:lnTo>
                  <a:lnTo>
                    <a:pt x="5299" y="329"/>
                  </a:lnTo>
                  <a:lnTo>
                    <a:pt x="5551" y="303"/>
                  </a:lnTo>
                  <a:close/>
                  <a:moveTo>
                    <a:pt x="2574" y="2372"/>
                  </a:moveTo>
                  <a:lnTo>
                    <a:pt x="2675" y="2397"/>
                  </a:lnTo>
                  <a:lnTo>
                    <a:pt x="2751" y="2448"/>
                  </a:lnTo>
                  <a:lnTo>
                    <a:pt x="2826" y="2524"/>
                  </a:lnTo>
                  <a:lnTo>
                    <a:pt x="2902" y="2599"/>
                  </a:lnTo>
                  <a:lnTo>
                    <a:pt x="2927" y="2700"/>
                  </a:lnTo>
                  <a:lnTo>
                    <a:pt x="2978" y="2776"/>
                  </a:lnTo>
                  <a:lnTo>
                    <a:pt x="2978" y="2902"/>
                  </a:lnTo>
                  <a:lnTo>
                    <a:pt x="2953" y="3003"/>
                  </a:lnTo>
                  <a:lnTo>
                    <a:pt x="2927" y="3079"/>
                  </a:lnTo>
                  <a:lnTo>
                    <a:pt x="2902" y="3154"/>
                  </a:lnTo>
                  <a:lnTo>
                    <a:pt x="2776" y="3306"/>
                  </a:lnTo>
                  <a:lnTo>
                    <a:pt x="2625" y="3381"/>
                  </a:lnTo>
                  <a:lnTo>
                    <a:pt x="2549" y="3407"/>
                  </a:lnTo>
                  <a:lnTo>
                    <a:pt x="2347" y="3407"/>
                  </a:lnTo>
                  <a:lnTo>
                    <a:pt x="2246" y="3356"/>
                  </a:lnTo>
                  <a:lnTo>
                    <a:pt x="2145" y="3306"/>
                  </a:lnTo>
                  <a:lnTo>
                    <a:pt x="2070" y="3255"/>
                  </a:lnTo>
                  <a:lnTo>
                    <a:pt x="2019" y="3179"/>
                  </a:lnTo>
                  <a:lnTo>
                    <a:pt x="1969" y="3079"/>
                  </a:lnTo>
                  <a:lnTo>
                    <a:pt x="1943" y="2978"/>
                  </a:lnTo>
                  <a:lnTo>
                    <a:pt x="1918" y="2877"/>
                  </a:lnTo>
                  <a:lnTo>
                    <a:pt x="1943" y="2776"/>
                  </a:lnTo>
                  <a:lnTo>
                    <a:pt x="1969" y="2675"/>
                  </a:lnTo>
                  <a:lnTo>
                    <a:pt x="2019" y="2599"/>
                  </a:lnTo>
                  <a:lnTo>
                    <a:pt x="2120" y="2473"/>
                  </a:lnTo>
                  <a:lnTo>
                    <a:pt x="2271" y="2397"/>
                  </a:lnTo>
                  <a:lnTo>
                    <a:pt x="2372" y="2372"/>
                  </a:lnTo>
                  <a:close/>
                  <a:moveTo>
                    <a:pt x="6687" y="1"/>
                  </a:moveTo>
                  <a:lnTo>
                    <a:pt x="5980" y="26"/>
                  </a:lnTo>
                  <a:lnTo>
                    <a:pt x="5324" y="76"/>
                  </a:lnTo>
                  <a:lnTo>
                    <a:pt x="4668" y="177"/>
                  </a:lnTo>
                  <a:lnTo>
                    <a:pt x="4063" y="329"/>
                  </a:lnTo>
                  <a:lnTo>
                    <a:pt x="3482" y="480"/>
                  </a:lnTo>
                  <a:lnTo>
                    <a:pt x="2927" y="682"/>
                  </a:lnTo>
                  <a:lnTo>
                    <a:pt x="2398" y="884"/>
                  </a:lnTo>
                  <a:lnTo>
                    <a:pt x="1918" y="1136"/>
                  </a:lnTo>
                  <a:lnTo>
                    <a:pt x="1489" y="1388"/>
                  </a:lnTo>
                  <a:lnTo>
                    <a:pt x="1111" y="1691"/>
                  </a:lnTo>
                  <a:lnTo>
                    <a:pt x="783" y="1994"/>
                  </a:lnTo>
                  <a:lnTo>
                    <a:pt x="505" y="2296"/>
                  </a:lnTo>
                  <a:lnTo>
                    <a:pt x="278" y="2650"/>
                  </a:lnTo>
                  <a:lnTo>
                    <a:pt x="203" y="2826"/>
                  </a:lnTo>
                  <a:lnTo>
                    <a:pt x="127" y="3003"/>
                  </a:lnTo>
                  <a:lnTo>
                    <a:pt x="76" y="3179"/>
                  </a:lnTo>
                  <a:lnTo>
                    <a:pt x="26" y="3356"/>
                  </a:lnTo>
                  <a:lnTo>
                    <a:pt x="1" y="3558"/>
                  </a:lnTo>
                  <a:lnTo>
                    <a:pt x="1" y="3735"/>
                  </a:lnTo>
                  <a:lnTo>
                    <a:pt x="1" y="3911"/>
                  </a:lnTo>
                  <a:lnTo>
                    <a:pt x="26" y="4088"/>
                  </a:lnTo>
                  <a:lnTo>
                    <a:pt x="76" y="4290"/>
                  </a:lnTo>
                  <a:lnTo>
                    <a:pt x="127" y="4466"/>
                  </a:lnTo>
                  <a:lnTo>
                    <a:pt x="304" y="4794"/>
                  </a:lnTo>
                  <a:lnTo>
                    <a:pt x="531" y="5122"/>
                  </a:lnTo>
                  <a:lnTo>
                    <a:pt x="808" y="5425"/>
                  </a:lnTo>
                  <a:lnTo>
                    <a:pt x="1136" y="5728"/>
                  </a:lnTo>
                  <a:lnTo>
                    <a:pt x="1515" y="6005"/>
                  </a:lnTo>
                  <a:lnTo>
                    <a:pt x="1943" y="6257"/>
                  </a:lnTo>
                  <a:lnTo>
                    <a:pt x="2423" y="6485"/>
                  </a:lnTo>
                  <a:lnTo>
                    <a:pt x="2927" y="6686"/>
                  </a:lnTo>
                  <a:lnTo>
                    <a:pt x="3457" y="6863"/>
                  </a:lnTo>
                  <a:lnTo>
                    <a:pt x="4037" y="7014"/>
                  </a:lnTo>
                  <a:lnTo>
                    <a:pt x="4643" y="7115"/>
                  </a:lnTo>
                  <a:lnTo>
                    <a:pt x="5274" y="7216"/>
                  </a:lnTo>
                  <a:lnTo>
                    <a:pt x="5930" y="7267"/>
                  </a:lnTo>
                  <a:lnTo>
                    <a:pt x="6611" y="7292"/>
                  </a:lnTo>
                  <a:lnTo>
                    <a:pt x="6788" y="7267"/>
                  </a:lnTo>
                  <a:lnTo>
                    <a:pt x="7469" y="7241"/>
                  </a:lnTo>
                  <a:lnTo>
                    <a:pt x="8150" y="7191"/>
                  </a:lnTo>
                  <a:lnTo>
                    <a:pt x="8781" y="7090"/>
                  </a:lnTo>
                  <a:lnTo>
                    <a:pt x="9411" y="6964"/>
                  </a:lnTo>
                  <a:lnTo>
                    <a:pt x="9992" y="6787"/>
                  </a:lnTo>
                  <a:lnTo>
                    <a:pt x="10547" y="6611"/>
                  </a:lnTo>
                  <a:lnTo>
                    <a:pt x="11051" y="6384"/>
                  </a:lnTo>
                  <a:lnTo>
                    <a:pt x="11531" y="6131"/>
                  </a:lnTo>
                  <a:lnTo>
                    <a:pt x="11960" y="5879"/>
                  </a:lnTo>
                  <a:lnTo>
                    <a:pt x="12338" y="5602"/>
                  </a:lnTo>
                  <a:lnTo>
                    <a:pt x="12691" y="5274"/>
                  </a:lnTo>
                  <a:lnTo>
                    <a:pt x="12969" y="4971"/>
                  </a:lnTo>
                  <a:lnTo>
                    <a:pt x="13171" y="4618"/>
                  </a:lnTo>
                  <a:lnTo>
                    <a:pt x="13272" y="4441"/>
                  </a:lnTo>
                  <a:lnTo>
                    <a:pt x="13347" y="4264"/>
                  </a:lnTo>
                  <a:lnTo>
                    <a:pt x="13398" y="4088"/>
                  </a:lnTo>
                  <a:lnTo>
                    <a:pt x="13448" y="3911"/>
                  </a:lnTo>
                  <a:lnTo>
                    <a:pt x="13473" y="3735"/>
                  </a:lnTo>
                  <a:lnTo>
                    <a:pt x="13473" y="3533"/>
                  </a:lnTo>
                  <a:lnTo>
                    <a:pt x="13448" y="3356"/>
                  </a:lnTo>
                  <a:lnTo>
                    <a:pt x="13423" y="3179"/>
                  </a:lnTo>
                  <a:lnTo>
                    <a:pt x="13398" y="3003"/>
                  </a:lnTo>
                  <a:lnTo>
                    <a:pt x="13322" y="2826"/>
                  </a:lnTo>
                  <a:lnTo>
                    <a:pt x="13171" y="2473"/>
                  </a:lnTo>
                  <a:lnTo>
                    <a:pt x="12944" y="2145"/>
                  </a:lnTo>
                  <a:lnTo>
                    <a:pt x="12666" y="1842"/>
                  </a:lnTo>
                  <a:lnTo>
                    <a:pt x="12313" y="1540"/>
                  </a:lnTo>
                  <a:lnTo>
                    <a:pt x="11934" y="1262"/>
                  </a:lnTo>
                  <a:lnTo>
                    <a:pt x="11531" y="1010"/>
                  </a:lnTo>
                  <a:lnTo>
                    <a:pt x="11051" y="783"/>
                  </a:lnTo>
                  <a:lnTo>
                    <a:pt x="10547" y="581"/>
                  </a:lnTo>
                  <a:lnTo>
                    <a:pt x="9992" y="404"/>
                  </a:lnTo>
                  <a:lnTo>
                    <a:pt x="9437" y="278"/>
                  </a:lnTo>
                  <a:lnTo>
                    <a:pt x="8831" y="152"/>
                  </a:lnTo>
                  <a:lnTo>
                    <a:pt x="8200" y="51"/>
                  </a:lnTo>
                  <a:lnTo>
                    <a:pt x="7544" y="1"/>
                  </a:lnTo>
                  <a:close/>
                </a:path>
              </a:pathLst>
            </a:custGeom>
            <a:solidFill>
              <a:srgbClr val="FF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176;p69"/>
            <p:cNvSpPr/>
            <p:nvPr/>
          </p:nvSpPr>
          <p:spPr>
            <a:xfrm>
              <a:off x="7245332" y="1833397"/>
              <a:ext cx="249640" cy="135103"/>
            </a:xfrm>
            <a:custGeom>
              <a:avLst/>
              <a:gdLst/>
              <a:ahLst/>
              <a:cxnLst/>
              <a:rect l="l" t="t" r="r" b="b"/>
              <a:pathLst>
                <a:path w="13474" h="7292" fill="none" extrusionOk="0">
                  <a:moveTo>
                    <a:pt x="6863" y="1"/>
                  </a:moveTo>
                  <a:lnTo>
                    <a:pt x="6863" y="1"/>
                  </a:lnTo>
                  <a:lnTo>
                    <a:pt x="6687" y="1"/>
                  </a:lnTo>
                  <a:lnTo>
                    <a:pt x="6687" y="1"/>
                  </a:lnTo>
                  <a:lnTo>
                    <a:pt x="5980" y="26"/>
                  </a:lnTo>
                  <a:lnTo>
                    <a:pt x="5324" y="76"/>
                  </a:lnTo>
                  <a:lnTo>
                    <a:pt x="4668" y="177"/>
                  </a:lnTo>
                  <a:lnTo>
                    <a:pt x="4063" y="329"/>
                  </a:lnTo>
                  <a:lnTo>
                    <a:pt x="3482" y="480"/>
                  </a:lnTo>
                  <a:lnTo>
                    <a:pt x="2927" y="682"/>
                  </a:lnTo>
                  <a:lnTo>
                    <a:pt x="2398" y="884"/>
                  </a:lnTo>
                  <a:lnTo>
                    <a:pt x="1918" y="1136"/>
                  </a:lnTo>
                  <a:lnTo>
                    <a:pt x="1489" y="1388"/>
                  </a:lnTo>
                  <a:lnTo>
                    <a:pt x="1111" y="1691"/>
                  </a:lnTo>
                  <a:lnTo>
                    <a:pt x="783" y="1994"/>
                  </a:lnTo>
                  <a:lnTo>
                    <a:pt x="505" y="2296"/>
                  </a:lnTo>
                  <a:lnTo>
                    <a:pt x="278" y="2650"/>
                  </a:lnTo>
                  <a:lnTo>
                    <a:pt x="203" y="2826"/>
                  </a:lnTo>
                  <a:lnTo>
                    <a:pt x="127" y="3003"/>
                  </a:lnTo>
                  <a:lnTo>
                    <a:pt x="76" y="3179"/>
                  </a:lnTo>
                  <a:lnTo>
                    <a:pt x="26" y="3356"/>
                  </a:lnTo>
                  <a:lnTo>
                    <a:pt x="1" y="3558"/>
                  </a:lnTo>
                  <a:lnTo>
                    <a:pt x="1" y="3735"/>
                  </a:lnTo>
                  <a:lnTo>
                    <a:pt x="1" y="3735"/>
                  </a:lnTo>
                  <a:lnTo>
                    <a:pt x="1" y="3911"/>
                  </a:lnTo>
                  <a:lnTo>
                    <a:pt x="26" y="4088"/>
                  </a:lnTo>
                  <a:lnTo>
                    <a:pt x="76" y="4290"/>
                  </a:lnTo>
                  <a:lnTo>
                    <a:pt x="127" y="4466"/>
                  </a:lnTo>
                  <a:lnTo>
                    <a:pt x="304" y="4794"/>
                  </a:lnTo>
                  <a:lnTo>
                    <a:pt x="531" y="5122"/>
                  </a:lnTo>
                  <a:lnTo>
                    <a:pt x="808" y="5425"/>
                  </a:lnTo>
                  <a:lnTo>
                    <a:pt x="1136" y="5728"/>
                  </a:lnTo>
                  <a:lnTo>
                    <a:pt x="1515" y="6005"/>
                  </a:lnTo>
                  <a:lnTo>
                    <a:pt x="1943" y="6257"/>
                  </a:lnTo>
                  <a:lnTo>
                    <a:pt x="2423" y="6485"/>
                  </a:lnTo>
                  <a:lnTo>
                    <a:pt x="2927" y="6686"/>
                  </a:lnTo>
                  <a:lnTo>
                    <a:pt x="3457" y="6863"/>
                  </a:lnTo>
                  <a:lnTo>
                    <a:pt x="4037" y="7014"/>
                  </a:lnTo>
                  <a:lnTo>
                    <a:pt x="4643" y="7115"/>
                  </a:lnTo>
                  <a:lnTo>
                    <a:pt x="5274" y="7216"/>
                  </a:lnTo>
                  <a:lnTo>
                    <a:pt x="5930" y="7267"/>
                  </a:lnTo>
                  <a:lnTo>
                    <a:pt x="6611" y="7292"/>
                  </a:lnTo>
                  <a:lnTo>
                    <a:pt x="6611" y="7292"/>
                  </a:lnTo>
                  <a:lnTo>
                    <a:pt x="6788" y="7267"/>
                  </a:lnTo>
                  <a:lnTo>
                    <a:pt x="6788" y="7267"/>
                  </a:lnTo>
                  <a:lnTo>
                    <a:pt x="7469" y="7241"/>
                  </a:lnTo>
                  <a:lnTo>
                    <a:pt x="8150" y="7191"/>
                  </a:lnTo>
                  <a:lnTo>
                    <a:pt x="8781" y="7090"/>
                  </a:lnTo>
                  <a:lnTo>
                    <a:pt x="9411" y="6964"/>
                  </a:lnTo>
                  <a:lnTo>
                    <a:pt x="9992" y="6787"/>
                  </a:lnTo>
                  <a:lnTo>
                    <a:pt x="10547" y="6611"/>
                  </a:lnTo>
                  <a:lnTo>
                    <a:pt x="11051" y="6384"/>
                  </a:lnTo>
                  <a:lnTo>
                    <a:pt x="11531" y="6131"/>
                  </a:lnTo>
                  <a:lnTo>
                    <a:pt x="11960" y="5879"/>
                  </a:lnTo>
                  <a:lnTo>
                    <a:pt x="12338" y="5602"/>
                  </a:lnTo>
                  <a:lnTo>
                    <a:pt x="12691" y="5274"/>
                  </a:lnTo>
                  <a:lnTo>
                    <a:pt x="12969" y="4971"/>
                  </a:lnTo>
                  <a:lnTo>
                    <a:pt x="13171" y="4618"/>
                  </a:lnTo>
                  <a:lnTo>
                    <a:pt x="13272" y="4441"/>
                  </a:lnTo>
                  <a:lnTo>
                    <a:pt x="13347" y="4264"/>
                  </a:lnTo>
                  <a:lnTo>
                    <a:pt x="13398" y="4088"/>
                  </a:lnTo>
                  <a:lnTo>
                    <a:pt x="13448" y="3911"/>
                  </a:lnTo>
                  <a:lnTo>
                    <a:pt x="13473" y="3735"/>
                  </a:lnTo>
                  <a:lnTo>
                    <a:pt x="13473" y="3533"/>
                  </a:lnTo>
                  <a:lnTo>
                    <a:pt x="13473" y="3533"/>
                  </a:lnTo>
                  <a:lnTo>
                    <a:pt x="13448" y="3356"/>
                  </a:lnTo>
                  <a:lnTo>
                    <a:pt x="13423" y="3179"/>
                  </a:lnTo>
                  <a:lnTo>
                    <a:pt x="13398" y="3003"/>
                  </a:lnTo>
                  <a:lnTo>
                    <a:pt x="13322" y="2826"/>
                  </a:lnTo>
                  <a:lnTo>
                    <a:pt x="13171" y="2473"/>
                  </a:lnTo>
                  <a:lnTo>
                    <a:pt x="12944" y="2145"/>
                  </a:lnTo>
                  <a:lnTo>
                    <a:pt x="12666" y="1842"/>
                  </a:lnTo>
                  <a:lnTo>
                    <a:pt x="12313" y="1540"/>
                  </a:lnTo>
                  <a:lnTo>
                    <a:pt x="11934" y="1262"/>
                  </a:lnTo>
                  <a:lnTo>
                    <a:pt x="11531" y="1010"/>
                  </a:lnTo>
                  <a:lnTo>
                    <a:pt x="11051" y="783"/>
                  </a:lnTo>
                  <a:lnTo>
                    <a:pt x="10547" y="581"/>
                  </a:lnTo>
                  <a:lnTo>
                    <a:pt x="9992" y="404"/>
                  </a:lnTo>
                  <a:lnTo>
                    <a:pt x="9437" y="278"/>
                  </a:lnTo>
                  <a:lnTo>
                    <a:pt x="8831" y="152"/>
                  </a:lnTo>
                  <a:lnTo>
                    <a:pt x="8200" y="51"/>
                  </a:lnTo>
                  <a:lnTo>
                    <a:pt x="7544" y="1"/>
                  </a:lnTo>
                  <a:lnTo>
                    <a:pt x="68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177;p69"/>
            <p:cNvSpPr/>
            <p:nvPr/>
          </p:nvSpPr>
          <p:spPr>
            <a:xfrm>
              <a:off x="6570795" y="1855371"/>
              <a:ext cx="249640" cy="135103"/>
            </a:xfrm>
            <a:custGeom>
              <a:avLst/>
              <a:gdLst/>
              <a:ahLst/>
              <a:cxnLst/>
              <a:rect l="l" t="t" r="r" b="b"/>
              <a:pathLst>
                <a:path w="13474" h="7292" extrusionOk="0">
                  <a:moveTo>
                    <a:pt x="5551" y="328"/>
                  </a:moveTo>
                  <a:lnTo>
                    <a:pt x="5854" y="354"/>
                  </a:lnTo>
                  <a:lnTo>
                    <a:pt x="6106" y="404"/>
                  </a:lnTo>
                  <a:lnTo>
                    <a:pt x="6182" y="454"/>
                  </a:lnTo>
                  <a:lnTo>
                    <a:pt x="6283" y="505"/>
                  </a:lnTo>
                  <a:lnTo>
                    <a:pt x="6333" y="581"/>
                  </a:lnTo>
                  <a:lnTo>
                    <a:pt x="6358" y="656"/>
                  </a:lnTo>
                  <a:lnTo>
                    <a:pt x="6384" y="732"/>
                  </a:lnTo>
                  <a:lnTo>
                    <a:pt x="6384" y="808"/>
                  </a:lnTo>
                  <a:lnTo>
                    <a:pt x="6308" y="959"/>
                  </a:lnTo>
                  <a:lnTo>
                    <a:pt x="6207" y="1136"/>
                  </a:lnTo>
                  <a:lnTo>
                    <a:pt x="6030" y="1312"/>
                  </a:lnTo>
                  <a:lnTo>
                    <a:pt x="5778" y="1489"/>
                  </a:lnTo>
                  <a:lnTo>
                    <a:pt x="5501" y="1640"/>
                  </a:lnTo>
                  <a:lnTo>
                    <a:pt x="5198" y="1792"/>
                  </a:lnTo>
                  <a:lnTo>
                    <a:pt x="4845" y="1918"/>
                  </a:lnTo>
                  <a:lnTo>
                    <a:pt x="4542" y="1993"/>
                  </a:lnTo>
                  <a:lnTo>
                    <a:pt x="4239" y="2069"/>
                  </a:lnTo>
                  <a:lnTo>
                    <a:pt x="3962" y="2094"/>
                  </a:lnTo>
                  <a:lnTo>
                    <a:pt x="3709" y="2120"/>
                  </a:lnTo>
                  <a:lnTo>
                    <a:pt x="3406" y="2094"/>
                  </a:lnTo>
                  <a:lnTo>
                    <a:pt x="3154" y="2019"/>
                  </a:lnTo>
                  <a:lnTo>
                    <a:pt x="3053" y="1968"/>
                  </a:lnTo>
                  <a:lnTo>
                    <a:pt x="2978" y="1918"/>
                  </a:lnTo>
                  <a:lnTo>
                    <a:pt x="2927" y="1842"/>
                  </a:lnTo>
                  <a:lnTo>
                    <a:pt x="2877" y="1766"/>
                  </a:lnTo>
                  <a:lnTo>
                    <a:pt x="2877" y="1691"/>
                  </a:lnTo>
                  <a:lnTo>
                    <a:pt x="2877" y="1615"/>
                  </a:lnTo>
                  <a:lnTo>
                    <a:pt x="2927" y="1464"/>
                  </a:lnTo>
                  <a:lnTo>
                    <a:pt x="3053" y="1287"/>
                  </a:lnTo>
                  <a:lnTo>
                    <a:pt x="3230" y="1110"/>
                  </a:lnTo>
                  <a:lnTo>
                    <a:pt x="3457" y="959"/>
                  </a:lnTo>
                  <a:lnTo>
                    <a:pt x="3734" y="782"/>
                  </a:lnTo>
                  <a:lnTo>
                    <a:pt x="4062" y="656"/>
                  </a:lnTo>
                  <a:lnTo>
                    <a:pt x="4416" y="530"/>
                  </a:lnTo>
                  <a:lnTo>
                    <a:pt x="4718" y="429"/>
                  </a:lnTo>
                  <a:lnTo>
                    <a:pt x="4996" y="379"/>
                  </a:lnTo>
                  <a:lnTo>
                    <a:pt x="5299" y="328"/>
                  </a:lnTo>
                  <a:close/>
                  <a:moveTo>
                    <a:pt x="2448" y="2372"/>
                  </a:moveTo>
                  <a:lnTo>
                    <a:pt x="2549" y="2397"/>
                  </a:lnTo>
                  <a:lnTo>
                    <a:pt x="2650" y="2422"/>
                  </a:lnTo>
                  <a:lnTo>
                    <a:pt x="2751" y="2473"/>
                  </a:lnTo>
                  <a:lnTo>
                    <a:pt x="2826" y="2549"/>
                  </a:lnTo>
                  <a:lnTo>
                    <a:pt x="2877" y="2624"/>
                  </a:lnTo>
                  <a:lnTo>
                    <a:pt x="2927" y="2700"/>
                  </a:lnTo>
                  <a:lnTo>
                    <a:pt x="2952" y="2801"/>
                  </a:lnTo>
                  <a:lnTo>
                    <a:pt x="2978" y="2902"/>
                  </a:lnTo>
                  <a:lnTo>
                    <a:pt x="2952" y="3003"/>
                  </a:lnTo>
                  <a:lnTo>
                    <a:pt x="2927" y="3104"/>
                  </a:lnTo>
                  <a:lnTo>
                    <a:pt x="2902" y="3179"/>
                  </a:lnTo>
                  <a:lnTo>
                    <a:pt x="2776" y="3305"/>
                  </a:lnTo>
                  <a:lnTo>
                    <a:pt x="2624" y="3381"/>
                  </a:lnTo>
                  <a:lnTo>
                    <a:pt x="2523" y="3406"/>
                  </a:lnTo>
                  <a:lnTo>
                    <a:pt x="2448" y="3432"/>
                  </a:lnTo>
                  <a:lnTo>
                    <a:pt x="2347" y="3406"/>
                  </a:lnTo>
                  <a:lnTo>
                    <a:pt x="2246" y="3381"/>
                  </a:lnTo>
                  <a:lnTo>
                    <a:pt x="2145" y="3331"/>
                  </a:lnTo>
                  <a:lnTo>
                    <a:pt x="2069" y="3255"/>
                  </a:lnTo>
                  <a:lnTo>
                    <a:pt x="2019" y="3179"/>
                  </a:lnTo>
                  <a:lnTo>
                    <a:pt x="1968" y="3104"/>
                  </a:lnTo>
                  <a:lnTo>
                    <a:pt x="1943" y="3003"/>
                  </a:lnTo>
                  <a:lnTo>
                    <a:pt x="1918" y="2902"/>
                  </a:lnTo>
                  <a:lnTo>
                    <a:pt x="1943" y="2801"/>
                  </a:lnTo>
                  <a:lnTo>
                    <a:pt x="1968" y="2700"/>
                  </a:lnTo>
                  <a:lnTo>
                    <a:pt x="1994" y="2624"/>
                  </a:lnTo>
                  <a:lnTo>
                    <a:pt x="2120" y="2498"/>
                  </a:lnTo>
                  <a:lnTo>
                    <a:pt x="2271" y="2397"/>
                  </a:lnTo>
                  <a:lnTo>
                    <a:pt x="2347" y="2372"/>
                  </a:lnTo>
                  <a:close/>
                  <a:moveTo>
                    <a:pt x="6661" y="0"/>
                  </a:moveTo>
                  <a:lnTo>
                    <a:pt x="5980" y="26"/>
                  </a:lnTo>
                  <a:lnTo>
                    <a:pt x="5324" y="101"/>
                  </a:lnTo>
                  <a:lnTo>
                    <a:pt x="4668" y="202"/>
                  </a:lnTo>
                  <a:lnTo>
                    <a:pt x="4062" y="328"/>
                  </a:lnTo>
                  <a:lnTo>
                    <a:pt x="3457" y="480"/>
                  </a:lnTo>
                  <a:lnTo>
                    <a:pt x="2927" y="682"/>
                  </a:lnTo>
                  <a:lnTo>
                    <a:pt x="2397" y="909"/>
                  </a:lnTo>
                  <a:lnTo>
                    <a:pt x="1918" y="1136"/>
                  </a:lnTo>
                  <a:lnTo>
                    <a:pt x="1489" y="1413"/>
                  </a:lnTo>
                  <a:lnTo>
                    <a:pt x="1111" y="1691"/>
                  </a:lnTo>
                  <a:lnTo>
                    <a:pt x="783" y="1993"/>
                  </a:lnTo>
                  <a:lnTo>
                    <a:pt x="505" y="2321"/>
                  </a:lnTo>
                  <a:lnTo>
                    <a:pt x="278" y="2649"/>
                  </a:lnTo>
                  <a:lnTo>
                    <a:pt x="177" y="2826"/>
                  </a:lnTo>
                  <a:lnTo>
                    <a:pt x="127" y="3003"/>
                  </a:lnTo>
                  <a:lnTo>
                    <a:pt x="51" y="3179"/>
                  </a:lnTo>
                  <a:lnTo>
                    <a:pt x="26" y="3381"/>
                  </a:lnTo>
                  <a:lnTo>
                    <a:pt x="0" y="3558"/>
                  </a:lnTo>
                  <a:lnTo>
                    <a:pt x="0" y="3760"/>
                  </a:lnTo>
                  <a:lnTo>
                    <a:pt x="0" y="3936"/>
                  </a:lnTo>
                  <a:lnTo>
                    <a:pt x="26" y="4113"/>
                  </a:lnTo>
                  <a:lnTo>
                    <a:pt x="76" y="4289"/>
                  </a:lnTo>
                  <a:lnTo>
                    <a:pt x="127" y="4466"/>
                  </a:lnTo>
                  <a:lnTo>
                    <a:pt x="303" y="4819"/>
                  </a:lnTo>
                  <a:lnTo>
                    <a:pt x="530" y="5147"/>
                  </a:lnTo>
                  <a:lnTo>
                    <a:pt x="808" y="5450"/>
                  </a:lnTo>
                  <a:lnTo>
                    <a:pt x="1136" y="5727"/>
                  </a:lnTo>
                  <a:lnTo>
                    <a:pt x="1514" y="6005"/>
                  </a:lnTo>
                  <a:lnTo>
                    <a:pt x="1943" y="6257"/>
                  </a:lnTo>
                  <a:lnTo>
                    <a:pt x="2397" y="6484"/>
                  </a:lnTo>
                  <a:lnTo>
                    <a:pt x="2902" y="6686"/>
                  </a:lnTo>
                  <a:lnTo>
                    <a:pt x="3457" y="6863"/>
                  </a:lnTo>
                  <a:lnTo>
                    <a:pt x="4037" y="7014"/>
                  </a:lnTo>
                  <a:lnTo>
                    <a:pt x="4643" y="7140"/>
                  </a:lnTo>
                  <a:lnTo>
                    <a:pt x="5273" y="7216"/>
                  </a:lnTo>
                  <a:lnTo>
                    <a:pt x="5929" y="7266"/>
                  </a:lnTo>
                  <a:lnTo>
                    <a:pt x="6585" y="7292"/>
                  </a:lnTo>
                  <a:lnTo>
                    <a:pt x="6787" y="7292"/>
                  </a:lnTo>
                  <a:lnTo>
                    <a:pt x="7468" y="7266"/>
                  </a:lnTo>
                  <a:lnTo>
                    <a:pt x="8124" y="7191"/>
                  </a:lnTo>
                  <a:lnTo>
                    <a:pt x="8780" y="7090"/>
                  </a:lnTo>
                  <a:lnTo>
                    <a:pt x="9386" y="6964"/>
                  </a:lnTo>
                  <a:lnTo>
                    <a:pt x="9991" y="6812"/>
                  </a:lnTo>
                  <a:lnTo>
                    <a:pt x="10546" y="6610"/>
                  </a:lnTo>
                  <a:lnTo>
                    <a:pt x="11051" y="6409"/>
                  </a:lnTo>
                  <a:lnTo>
                    <a:pt x="11530" y="6156"/>
                  </a:lnTo>
                  <a:lnTo>
                    <a:pt x="11959" y="5879"/>
                  </a:lnTo>
                  <a:lnTo>
                    <a:pt x="12338" y="5601"/>
                  </a:lnTo>
                  <a:lnTo>
                    <a:pt x="12666" y="5299"/>
                  </a:lnTo>
                  <a:lnTo>
                    <a:pt x="12943" y="4971"/>
                  </a:lnTo>
                  <a:lnTo>
                    <a:pt x="13170" y="4643"/>
                  </a:lnTo>
                  <a:lnTo>
                    <a:pt x="13271" y="4466"/>
                  </a:lnTo>
                  <a:lnTo>
                    <a:pt x="13347" y="4289"/>
                  </a:lnTo>
                  <a:lnTo>
                    <a:pt x="13397" y="4113"/>
                  </a:lnTo>
                  <a:lnTo>
                    <a:pt x="13423" y="3911"/>
                  </a:lnTo>
                  <a:lnTo>
                    <a:pt x="13448" y="3734"/>
                  </a:lnTo>
                  <a:lnTo>
                    <a:pt x="13473" y="3558"/>
                  </a:lnTo>
                  <a:lnTo>
                    <a:pt x="13448" y="3356"/>
                  </a:lnTo>
                  <a:lnTo>
                    <a:pt x="13423" y="3179"/>
                  </a:lnTo>
                  <a:lnTo>
                    <a:pt x="13372" y="3003"/>
                  </a:lnTo>
                  <a:lnTo>
                    <a:pt x="13322" y="2826"/>
                  </a:lnTo>
                  <a:lnTo>
                    <a:pt x="13145" y="2498"/>
                  </a:lnTo>
                  <a:lnTo>
                    <a:pt x="12918" y="2170"/>
                  </a:lnTo>
                  <a:lnTo>
                    <a:pt x="12641" y="1842"/>
                  </a:lnTo>
                  <a:lnTo>
                    <a:pt x="12313" y="1565"/>
                  </a:lnTo>
                  <a:lnTo>
                    <a:pt x="11934" y="1287"/>
                  </a:lnTo>
                  <a:lnTo>
                    <a:pt x="11505" y="1035"/>
                  </a:lnTo>
                  <a:lnTo>
                    <a:pt x="11051" y="808"/>
                  </a:lnTo>
                  <a:lnTo>
                    <a:pt x="10546" y="606"/>
                  </a:lnTo>
                  <a:lnTo>
                    <a:pt x="9991" y="429"/>
                  </a:lnTo>
                  <a:lnTo>
                    <a:pt x="9411" y="278"/>
                  </a:lnTo>
                  <a:lnTo>
                    <a:pt x="8806" y="152"/>
                  </a:lnTo>
                  <a:lnTo>
                    <a:pt x="8175" y="76"/>
                  </a:lnTo>
                  <a:lnTo>
                    <a:pt x="7544" y="26"/>
                  </a:lnTo>
                  <a:lnTo>
                    <a:pt x="6863" y="0"/>
                  </a:lnTo>
                  <a:close/>
                </a:path>
              </a:pathLst>
            </a:custGeom>
            <a:solidFill>
              <a:srgbClr val="FF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178;p69"/>
            <p:cNvSpPr/>
            <p:nvPr/>
          </p:nvSpPr>
          <p:spPr>
            <a:xfrm>
              <a:off x="6570795" y="1855371"/>
              <a:ext cx="249640" cy="135103"/>
            </a:xfrm>
            <a:custGeom>
              <a:avLst/>
              <a:gdLst/>
              <a:ahLst/>
              <a:cxnLst/>
              <a:rect l="l" t="t" r="r" b="b"/>
              <a:pathLst>
                <a:path w="13474" h="7292" fill="none" extrusionOk="0">
                  <a:moveTo>
                    <a:pt x="6863" y="0"/>
                  </a:moveTo>
                  <a:lnTo>
                    <a:pt x="6863" y="0"/>
                  </a:lnTo>
                  <a:lnTo>
                    <a:pt x="6661" y="0"/>
                  </a:lnTo>
                  <a:lnTo>
                    <a:pt x="6661" y="0"/>
                  </a:lnTo>
                  <a:lnTo>
                    <a:pt x="5980" y="26"/>
                  </a:lnTo>
                  <a:lnTo>
                    <a:pt x="5324" y="101"/>
                  </a:lnTo>
                  <a:lnTo>
                    <a:pt x="4668" y="202"/>
                  </a:lnTo>
                  <a:lnTo>
                    <a:pt x="4062" y="328"/>
                  </a:lnTo>
                  <a:lnTo>
                    <a:pt x="3457" y="480"/>
                  </a:lnTo>
                  <a:lnTo>
                    <a:pt x="2927" y="682"/>
                  </a:lnTo>
                  <a:lnTo>
                    <a:pt x="2397" y="909"/>
                  </a:lnTo>
                  <a:lnTo>
                    <a:pt x="1918" y="1136"/>
                  </a:lnTo>
                  <a:lnTo>
                    <a:pt x="1489" y="1413"/>
                  </a:lnTo>
                  <a:lnTo>
                    <a:pt x="1111" y="1691"/>
                  </a:lnTo>
                  <a:lnTo>
                    <a:pt x="783" y="1993"/>
                  </a:lnTo>
                  <a:lnTo>
                    <a:pt x="505" y="2321"/>
                  </a:lnTo>
                  <a:lnTo>
                    <a:pt x="278" y="2649"/>
                  </a:lnTo>
                  <a:lnTo>
                    <a:pt x="177" y="2826"/>
                  </a:lnTo>
                  <a:lnTo>
                    <a:pt x="127" y="3003"/>
                  </a:lnTo>
                  <a:lnTo>
                    <a:pt x="51" y="3179"/>
                  </a:lnTo>
                  <a:lnTo>
                    <a:pt x="26" y="3381"/>
                  </a:lnTo>
                  <a:lnTo>
                    <a:pt x="0" y="3558"/>
                  </a:lnTo>
                  <a:lnTo>
                    <a:pt x="0" y="3760"/>
                  </a:lnTo>
                  <a:lnTo>
                    <a:pt x="0" y="3760"/>
                  </a:lnTo>
                  <a:lnTo>
                    <a:pt x="0" y="3936"/>
                  </a:lnTo>
                  <a:lnTo>
                    <a:pt x="26" y="4113"/>
                  </a:lnTo>
                  <a:lnTo>
                    <a:pt x="76" y="4289"/>
                  </a:lnTo>
                  <a:lnTo>
                    <a:pt x="127" y="4466"/>
                  </a:lnTo>
                  <a:lnTo>
                    <a:pt x="303" y="4819"/>
                  </a:lnTo>
                  <a:lnTo>
                    <a:pt x="530" y="5147"/>
                  </a:lnTo>
                  <a:lnTo>
                    <a:pt x="808" y="5450"/>
                  </a:lnTo>
                  <a:lnTo>
                    <a:pt x="1136" y="5727"/>
                  </a:lnTo>
                  <a:lnTo>
                    <a:pt x="1514" y="6005"/>
                  </a:lnTo>
                  <a:lnTo>
                    <a:pt x="1943" y="6257"/>
                  </a:lnTo>
                  <a:lnTo>
                    <a:pt x="2397" y="6484"/>
                  </a:lnTo>
                  <a:lnTo>
                    <a:pt x="2902" y="6686"/>
                  </a:lnTo>
                  <a:lnTo>
                    <a:pt x="3457" y="6863"/>
                  </a:lnTo>
                  <a:lnTo>
                    <a:pt x="4037" y="7014"/>
                  </a:lnTo>
                  <a:lnTo>
                    <a:pt x="4643" y="7140"/>
                  </a:lnTo>
                  <a:lnTo>
                    <a:pt x="5273" y="7216"/>
                  </a:lnTo>
                  <a:lnTo>
                    <a:pt x="5929" y="7266"/>
                  </a:lnTo>
                  <a:lnTo>
                    <a:pt x="6585" y="7292"/>
                  </a:lnTo>
                  <a:lnTo>
                    <a:pt x="6585" y="7292"/>
                  </a:lnTo>
                  <a:lnTo>
                    <a:pt x="6787" y="7292"/>
                  </a:lnTo>
                  <a:lnTo>
                    <a:pt x="6787" y="7292"/>
                  </a:lnTo>
                  <a:lnTo>
                    <a:pt x="7468" y="7266"/>
                  </a:lnTo>
                  <a:lnTo>
                    <a:pt x="8124" y="7191"/>
                  </a:lnTo>
                  <a:lnTo>
                    <a:pt x="8780" y="7090"/>
                  </a:lnTo>
                  <a:lnTo>
                    <a:pt x="9386" y="6964"/>
                  </a:lnTo>
                  <a:lnTo>
                    <a:pt x="9991" y="6812"/>
                  </a:lnTo>
                  <a:lnTo>
                    <a:pt x="10546" y="6610"/>
                  </a:lnTo>
                  <a:lnTo>
                    <a:pt x="11051" y="6409"/>
                  </a:lnTo>
                  <a:lnTo>
                    <a:pt x="11530" y="6156"/>
                  </a:lnTo>
                  <a:lnTo>
                    <a:pt x="11959" y="5879"/>
                  </a:lnTo>
                  <a:lnTo>
                    <a:pt x="12338" y="5601"/>
                  </a:lnTo>
                  <a:lnTo>
                    <a:pt x="12666" y="5299"/>
                  </a:lnTo>
                  <a:lnTo>
                    <a:pt x="12943" y="4971"/>
                  </a:lnTo>
                  <a:lnTo>
                    <a:pt x="13170" y="4643"/>
                  </a:lnTo>
                  <a:lnTo>
                    <a:pt x="13271" y="4466"/>
                  </a:lnTo>
                  <a:lnTo>
                    <a:pt x="13347" y="4289"/>
                  </a:lnTo>
                  <a:lnTo>
                    <a:pt x="13397" y="4113"/>
                  </a:lnTo>
                  <a:lnTo>
                    <a:pt x="13423" y="3911"/>
                  </a:lnTo>
                  <a:lnTo>
                    <a:pt x="13448" y="3734"/>
                  </a:lnTo>
                  <a:lnTo>
                    <a:pt x="13473" y="3558"/>
                  </a:lnTo>
                  <a:lnTo>
                    <a:pt x="13473" y="3558"/>
                  </a:lnTo>
                  <a:lnTo>
                    <a:pt x="13448" y="3356"/>
                  </a:lnTo>
                  <a:lnTo>
                    <a:pt x="13423" y="3179"/>
                  </a:lnTo>
                  <a:lnTo>
                    <a:pt x="13372" y="3003"/>
                  </a:lnTo>
                  <a:lnTo>
                    <a:pt x="13322" y="2826"/>
                  </a:lnTo>
                  <a:lnTo>
                    <a:pt x="13145" y="2498"/>
                  </a:lnTo>
                  <a:lnTo>
                    <a:pt x="12918" y="2170"/>
                  </a:lnTo>
                  <a:lnTo>
                    <a:pt x="12641" y="1842"/>
                  </a:lnTo>
                  <a:lnTo>
                    <a:pt x="12313" y="1565"/>
                  </a:lnTo>
                  <a:lnTo>
                    <a:pt x="11934" y="1287"/>
                  </a:lnTo>
                  <a:lnTo>
                    <a:pt x="11505" y="1035"/>
                  </a:lnTo>
                  <a:lnTo>
                    <a:pt x="11051" y="808"/>
                  </a:lnTo>
                  <a:lnTo>
                    <a:pt x="10546" y="606"/>
                  </a:lnTo>
                  <a:lnTo>
                    <a:pt x="9991" y="429"/>
                  </a:lnTo>
                  <a:lnTo>
                    <a:pt x="9411" y="278"/>
                  </a:lnTo>
                  <a:lnTo>
                    <a:pt x="8806" y="152"/>
                  </a:lnTo>
                  <a:lnTo>
                    <a:pt x="8175" y="76"/>
                  </a:lnTo>
                  <a:lnTo>
                    <a:pt x="7544" y="26"/>
                  </a:lnTo>
                  <a:lnTo>
                    <a:pt x="68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179;p69"/>
            <p:cNvSpPr/>
            <p:nvPr/>
          </p:nvSpPr>
          <p:spPr>
            <a:xfrm>
              <a:off x="6265543" y="3536339"/>
              <a:ext cx="318821" cy="395469"/>
            </a:xfrm>
            <a:custGeom>
              <a:avLst/>
              <a:gdLst/>
              <a:ahLst/>
              <a:cxnLst/>
              <a:rect l="l" t="t" r="r" b="b"/>
              <a:pathLst>
                <a:path w="17208" h="21345" extrusionOk="0">
                  <a:moveTo>
                    <a:pt x="505" y="0"/>
                  </a:moveTo>
                  <a:lnTo>
                    <a:pt x="278" y="2978"/>
                  </a:lnTo>
                  <a:lnTo>
                    <a:pt x="127" y="5677"/>
                  </a:lnTo>
                  <a:lnTo>
                    <a:pt x="26" y="8099"/>
                  </a:lnTo>
                  <a:lnTo>
                    <a:pt x="1" y="10269"/>
                  </a:lnTo>
                  <a:lnTo>
                    <a:pt x="26" y="12186"/>
                  </a:lnTo>
                  <a:lnTo>
                    <a:pt x="127" y="13902"/>
                  </a:lnTo>
                  <a:lnTo>
                    <a:pt x="177" y="14659"/>
                  </a:lnTo>
                  <a:lnTo>
                    <a:pt x="253" y="15365"/>
                  </a:lnTo>
                  <a:lnTo>
                    <a:pt x="329" y="16046"/>
                  </a:lnTo>
                  <a:lnTo>
                    <a:pt x="404" y="16652"/>
                  </a:lnTo>
                  <a:lnTo>
                    <a:pt x="505" y="17232"/>
                  </a:lnTo>
                  <a:lnTo>
                    <a:pt x="631" y="17737"/>
                  </a:lnTo>
                  <a:lnTo>
                    <a:pt x="732" y="18216"/>
                  </a:lnTo>
                  <a:lnTo>
                    <a:pt x="858" y="18670"/>
                  </a:lnTo>
                  <a:lnTo>
                    <a:pt x="985" y="19074"/>
                  </a:lnTo>
                  <a:lnTo>
                    <a:pt x="1136" y="19427"/>
                  </a:lnTo>
                  <a:lnTo>
                    <a:pt x="1287" y="19755"/>
                  </a:lnTo>
                  <a:lnTo>
                    <a:pt x="1439" y="20033"/>
                  </a:lnTo>
                  <a:lnTo>
                    <a:pt x="1590" y="20285"/>
                  </a:lnTo>
                  <a:lnTo>
                    <a:pt x="1741" y="20512"/>
                  </a:lnTo>
                  <a:lnTo>
                    <a:pt x="1918" y="20689"/>
                  </a:lnTo>
                  <a:lnTo>
                    <a:pt x="2069" y="20865"/>
                  </a:lnTo>
                  <a:lnTo>
                    <a:pt x="2246" y="20991"/>
                  </a:lnTo>
                  <a:lnTo>
                    <a:pt x="2423" y="21092"/>
                  </a:lnTo>
                  <a:lnTo>
                    <a:pt x="2599" y="21193"/>
                  </a:lnTo>
                  <a:lnTo>
                    <a:pt x="2776" y="21244"/>
                  </a:lnTo>
                  <a:lnTo>
                    <a:pt x="3079" y="21319"/>
                  </a:lnTo>
                  <a:lnTo>
                    <a:pt x="3381" y="21345"/>
                  </a:lnTo>
                  <a:lnTo>
                    <a:pt x="3709" y="21294"/>
                  </a:lnTo>
                  <a:lnTo>
                    <a:pt x="4037" y="21218"/>
                  </a:lnTo>
                  <a:lnTo>
                    <a:pt x="4365" y="21118"/>
                  </a:lnTo>
                  <a:lnTo>
                    <a:pt x="4719" y="20966"/>
                  </a:lnTo>
                  <a:lnTo>
                    <a:pt x="5047" y="20790"/>
                  </a:lnTo>
                  <a:lnTo>
                    <a:pt x="5374" y="20588"/>
                  </a:lnTo>
                  <a:lnTo>
                    <a:pt x="5677" y="20361"/>
                  </a:lnTo>
                  <a:lnTo>
                    <a:pt x="5980" y="20108"/>
                  </a:lnTo>
                  <a:lnTo>
                    <a:pt x="6283" y="19856"/>
                  </a:lnTo>
                  <a:lnTo>
                    <a:pt x="6560" y="19604"/>
                  </a:lnTo>
                  <a:lnTo>
                    <a:pt x="7090" y="19074"/>
                  </a:lnTo>
                  <a:lnTo>
                    <a:pt x="7519" y="18569"/>
                  </a:lnTo>
                  <a:lnTo>
                    <a:pt x="7771" y="18191"/>
                  </a:lnTo>
                  <a:lnTo>
                    <a:pt x="8024" y="17812"/>
                  </a:lnTo>
                  <a:lnTo>
                    <a:pt x="8225" y="17434"/>
                  </a:lnTo>
                  <a:lnTo>
                    <a:pt x="8402" y="17056"/>
                  </a:lnTo>
                  <a:lnTo>
                    <a:pt x="8579" y="16652"/>
                  </a:lnTo>
                  <a:lnTo>
                    <a:pt x="8705" y="16273"/>
                  </a:lnTo>
                  <a:lnTo>
                    <a:pt x="8806" y="15870"/>
                  </a:lnTo>
                  <a:lnTo>
                    <a:pt x="8907" y="15466"/>
                  </a:lnTo>
                  <a:lnTo>
                    <a:pt x="8957" y="15088"/>
                  </a:lnTo>
                  <a:lnTo>
                    <a:pt x="9008" y="14684"/>
                  </a:lnTo>
                  <a:lnTo>
                    <a:pt x="9058" y="14306"/>
                  </a:lnTo>
                  <a:lnTo>
                    <a:pt x="9058" y="13927"/>
                  </a:lnTo>
                  <a:lnTo>
                    <a:pt x="9058" y="13170"/>
                  </a:lnTo>
                  <a:lnTo>
                    <a:pt x="9008" y="12464"/>
                  </a:lnTo>
                  <a:lnTo>
                    <a:pt x="8907" y="11783"/>
                  </a:lnTo>
                  <a:lnTo>
                    <a:pt x="8780" y="11177"/>
                  </a:lnTo>
                  <a:lnTo>
                    <a:pt x="8654" y="10622"/>
                  </a:lnTo>
                  <a:lnTo>
                    <a:pt x="8503" y="10143"/>
                  </a:lnTo>
                  <a:lnTo>
                    <a:pt x="8276" y="9411"/>
                  </a:lnTo>
                  <a:lnTo>
                    <a:pt x="8125" y="9083"/>
                  </a:lnTo>
                  <a:lnTo>
                    <a:pt x="17207" y="10723"/>
                  </a:lnTo>
                  <a:lnTo>
                    <a:pt x="12262" y="429"/>
                  </a:lnTo>
                  <a:lnTo>
                    <a:pt x="505"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180;p69"/>
            <p:cNvSpPr/>
            <p:nvPr/>
          </p:nvSpPr>
          <p:spPr>
            <a:xfrm>
              <a:off x="6265543" y="3536339"/>
              <a:ext cx="318821" cy="395469"/>
            </a:xfrm>
            <a:custGeom>
              <a:avLst/>
              <a:gdLst/>
              <a:ahLst/>
              <a:cxnLst/>
              <a:rect l="l" t="t" r="r" b="b"/>
              <a:pathLst>
                <a:path w="17208" h="21345" fill="none" extrusionOk="0">
                  <a:moveTo>
                    <a:pt x="17207" y="10723"/>
                  </a:moveTo>
                  <a:lnTo>
                    <a:pt x="17207" y="10723"/>
                  </a:lnTo>
                  <a:lnTo>
                    <a:pt x="8125" y="9083"/>
                  </a:lnTo>
                  <a:lnTo>
                    <a:pt x="8125" y="9083"/>
                  </a:lnTo>
                  <a:lnTo>
                    <a:pt x="8276" y="9411"/>
                  </a:lnTo>
                  <a:lnTo>
                    <a:pt x="8503" y="10143"/>
                  </a:lnTo>
                  <a:lnTo>
                    <a:pt x="8654" y="10622"/>
                  </a:lnTo>
                  <a:lnTo>
                    <a:pt x="8780" y="11177"/>
                  </a:lnTo>
                  <a:lnTo>
                    <a:pt x="8907" y="11783"/>
                  </a:lnTo>
                  <a:lnTo>
                    <a:pt x="9008" y="12464"/>
                  </a:lnTo>
                  <a:lnTo>
                    <a:pt x="9058" y="13170"/>
                  </a:lnTo>
                  <a:lnTo>
                    <a:pt x="9058" y="13927"/>
                  </a:lnTo>
                  <a:lnTo>
                    <a:pt x="9058" y="14306"/>
                  </a:lnTo>
                  <a:lnTo>
                    <a:pt x="9008" y="14684"/>
                  </a:lnTo>
                  <a:lnTo>
                    <a:pt x="8957" y="15088"/>
                  </a:lnTo>
                  <a:lnTo>
                    <a:pt x="8907" y="15466"/>
                  </a:lnTo>
                  <a:lnTo>
                    <a:pt x="8806" y="15870"/>
                  </a:lnTo>
                  <a:lnTo>
                    <a:pt x="8705" y="16273"/>
                  </a:lnTo>
                  <a:lnTo>
                    <a:pt x="8579" y="16652"/>
                  </a:lnTo>
                  <a:lnTo>
                    <a:pt x="8402" y="17056"/>
                  </a:lnTo>
                  <a:lnTo>
                    <a:pt x="8225" y="17434"/>
                  </a:lnTo>
                  <a:lnTo>
                    <a:pt x="8024" y="17812"/>
                  </a:lnTo>
                  <a:lnTo>
                    <a:pt x="7771" y="18191"/>
                  </a:lnTo>
                  <a:lnTo>
                    <a:pt x="7519" y="18569"/>
                  </a:lnTo>
                  <a:lnTo>
                    <a:pt x="7519" y="18569"/>
                  </a:lnTo>
                  <a:lnTo>
                    <a:pt x="7090" y="19074"/>
                  </a:lnTo>
                  <a:lnTo>
                    <a:pt x="6560" y="19604"/>
                  </a:lnTo>
                  <a:lnTo>
                    <a:pt x="6283" y="19856"/>
                  </a:lnTo>
                  <a:lnTo>
                    <a:pt x="5980" y="20108"/>
                  </a:lnTo>
                  <a:lnTo>
                    <a:pt x="5677" y="20361"/>
                  </a:lnTo>
                  <a:lnTo>
                    <a:pt x="5374" y="20588"/>
                  </a:lnTo>
                  <a:lnTo>
                    <a:pt x="5047" y="20790"/>
                  </a:lnTo>
                  <a:lnTo>
                    <a:pt x="4719" y="20966"/>
                  </a:lnTo>
                  <a:lnTo>
                    <a:pt x="4365" y="21118"/>
                  </a:lnTo>
                  <a:lnTo>
                    <a:pt x="4037" y="21218"/>
                  </a:lnTo>
                  <a:lnTo>
                    <a:pt x="3709" y="21294"/>
                  </a:lnTo>
                  <a:lnTo>
                    <a:pt x="3381" y="21345"/>
                  </a:lnTo>
                  <a:lnTo>
                    <a:pt x="3079" y="21319"/>
                  </a:lnTo>
                  <a:lnTo>
                    <a:pt x="2776" y="21244"/>
                  </a:lnTo>
                  <a:lnTo>
                    <a:pt x="2776" y="21244"/>
                  </a:lnTo>
                  <a:lnTo>
                    <a:pt x="2599" y="21193"/>
                  </a:lnTo>
                  <a:lnTo>
                    <a:pt x="2423" y="21092"/>
                  </a:lnTo>
                  <a:lnTo>
                    <a:pt x="2246" y="20991"/>
                  </a:lnTo>
                  <a:lnTo>
                    <a:pt x="2069" y="20865"/>
                  </a:lnTo>
                  <a:lnTo>
                    <a:pt x="1918" y="20689"/>
                  </a:lnTo>
                  <a:lnTo>
                    <a:pt x="1741" y="20512"/>
                  </a:lnTo>
                  <a:lnTo>
                    <a:pt x="1590" y="20285"/>
                  </a:lnTo>
                  <a:lnTo>
                    <a:pt x="1439" y="20033"/>
                  </a:lnTo>
                  <a:lnTo>
                    <a:pt x="1287" y="19755"/>
                  </a:lnTo>
                  <a:lnTo>
                    <a:pt x="1136" y="19427"/>
                  </a:lnTo>
                  <a:lnTo>
                    <a:pt x="985" y="19074"/>
                  </a:lnTo>
                  <a:lnTo>
                    <a:pt x="858" y="18670"/>
                  </a:lnTo>
                  <a:lnTo>
                    <a:pt x="732" y="18216"/>
                  </a:lnTo>
                  <a:lnTo>
                    <a:pt x="631" y="17737"/>
                  </a:lnTo>
                  <a:lnTo>
                    <a:pt x="505" y="17232"/>
                  </a:lnTo>
                  <a:lnTo>
                    <a:pt x="404" y="16652"/>
                  </a:lnTo>
                  <a:lnTo>
                    <a:pt x="329" y="16046"/>
                  </a:lnTo>
                  <a:lnTo>
                    <a:pt x="253" y="15365"/>
                  </a:lnTo>
                  <a:lnTo>
                    <a:pt x="177" y="14659"/>
                  </a:lnTo>
                  <a:lnTo>
                    <a:pt x="127" y="13902"/>
                  </a:lnTo>
                  <a:lnTo>
                    <a:pt x="26" y="12186"/>
                  </a:lnTo>
                  <a:lnTo>
                    <a:pt x="1" y="10269"/>
                  </a:lnTo>
                  <a:lnTo>
                    <a:pt x="26" y="8099"/>
                  </a:lnTo>
                  <a:lnTo>
                    <a:pt x="127" y="5677"/>
                  </a:lnTo>
                  <a:lnTo>
                    <a:pt x="278" y="2978"/>
                  </a:lnTo>
                  <a:lnTo>
                    <a:pt x="505" y="0"/>
                  </a:lnTo>
                  <a:lnTo>
                    <a:pt x="505" y="0"/>
                  </a:lnTo>
                  <a:lnTo>
                    <a:pt x="12262" y="429"/>
                  </a:lnTo>
                  <a:lnTo>
                    <a:pt x="12262" y="429"/>
                  </a:lnTo>
                  <a:lnTo>
                    <a:pt x="17207" y="107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181;p69"/>
            <p:cNvSpPr/>
            <p:nvPr/>
          </p:nvSpPr>
          <p:spPr>
            <a:xfrm>
              <a:off x="7118191" y="3914980"/>
              <a:ext cx="393598" cy="466059"/>
            </a:xfrm>
            <a:custGeom>
              <a:avLst/>
              <a:gdLst/>
              <a:ahLst/>
              <a:cxnLst/>
              <a:rect l="l" t="t" r="r" b="b"/>
              <a:pathLst>
                <a:path w="21244" h="25155" extrusionOk="0">
                  <a:moveTo>
                    <a:pt x="0" y="0"/>
                  </a:moveTo>
                  <a:lnTo>
                    <a:pt x="202" y="24750"/>
                  </a:lnTo>
                  <a:lnTo>
                    <a:pt x="21244" y="25154"/>
                  </a:lnTo>
                  <a:lnTo>
                    <a:pt x="21168" y="24675"/>
                  </a:lnTo>
                  <a:lnTo>
                    <a:pt x="21042" y="24145"/>
                  </a:lnTo>
                  <a:lnTo>
                    <a:pt x="20890" y="23615"/>
                  </a:lnTo>
                  <a:lnTo>
                    <a:pt x="20689" y="23060"/>
                  </a:lnTo>
                  <a:lnTo>
                    <a:pt x="20436" y="22505"/>
                  </a:lnTo>
                  <a:lnTo>
                    <a:pt x="20159" y="21950"/>
                  </a:lnTo>
                  <a:lnTo>
                    <a:pt x="19806" y="21370"/>
                  </a:lnTo>
                  <a:lnTo>
                    <a:pt x="19604" y="21092"/>
                  </a:lnTo>
                  <a:lnTo>
                    <a:pt x="19377" y="20815"/>
                  </a:lnTo>
                  <a:lnTo>
                    <a:pt x="19150" y="20537"/>
                  </a:lnTo>
                  <a:lnTo>
                    <a:pt x="18897" y="20285"/>
                  </a:lnTo>
                  <a:lnTo>
                    <a:pt x="18620" y="20033"/>
                  </a:lnTo>
                  <a:lnTo>
                    <a:pt x="18342" y="19780"/>
                  </a:lnTo>
                  <a:lnTo>
                    <a:pt x="18065" y="19553"/>
                  </a:lnTo>
                  <a:lnTo>
                    <a:pt x="17762" y="19326"/>
                  </a:lnTo>
                  <a:lnTo>
                    <a:pt x="17434" y="19124"/>
                  </a:lnTo>
                  <a:lnTo>
                    <a:pt x="17131" y="18922"/>
                  </a:lnTo>
                  <a:lnTo>
                    <a:pt x="16778" y="18746"/>
                  </a:lnTo>
                  <a:lnTo>
                    <a:pt x="16450" y="18569"/>
                  </a:lnTo>
                  <a:lnTo>
                    <a:pt x="15744" y="18266"/>
                  </a:lnTo>
                  <a:lnTo>
                    <a:pt x="15012" y="18014"/>
                  </a:lnTo>
                  <a:lnTo>
                    <a:pt x="14230" y="17812"/>
                  </a:lnTo>
                  <a:lnTo>
                    <a:pt x="13448" y="17661"/>
                  </a:lnTo>
                  <a:lnTo>
                    <a:pt x="12615" y="17585"/>
                  </a:lnTo>
                  <a:lnTo>
                    <a:pt x="11783" y="17535"/>
                  </a:lnTo>
                  <a:lnTo>
                    <a:pt x="10925" y="17560"/>
                  </a:lnTo>
                  <a:lnTo>
                    <a:pt x="10067" y="17611"/>
                  </a:lnTo>
                  <a:lnTo>
                    <a:pt x="9184" y="17737"/>
                  </a:lnTo>
                  <a:lnTo>
                    <a:pt x="8301" y="17913"/>
                  </a:lnTo>
                  <a:lnTo>
                    <a:pt x="7418" y="18140"/>
                  </a:lnTo>
                  <a:lnTo>
                    <a:pt x="9764" y="9512"/>
                  </a:lnTo>
                  <a:lnTo>
                    <a:pt x="11959" y="1438"/>
                  </a:lnTo>
                  <a:lnTo>
                    <a:pt x="0"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182;p69"/>
            <p:cNvSpPr/>
            <p:nvPr/>
          </p:nvSpPr>
          <p:spPr>
            <a:xfrm>
              <a:off x="7118191" y="3914980"/>
              <a:ext cx="393598" cy="466059"/>
            </a:xfrm>
            <a:custGeom>
              <a:avLst/>
              <a:gdLst/>
              <a:ahLst/>
              <a:cxnLst/>
              <a:rect l="l" t="t" r="r" b="b"/>
              <a:pathLst>
                <a:path w="21244" h="25155" fill="none" extrusionOk="0">
                  <a:moveTo>
                    <a:pt x="11959" y="1438"/>
                  </a:moveTo>
                  <a:lnTo>
                    <a:pt x="11959" y="1438"/>
                  </a:lnTo>
                  <a:lnTo>
                    <a:pt x="9764" y="9512"/>
                  </a:lnTo>
                  <a:lnTo>
                    <a:pt x="9764" y="9512"/>
                  </a:lnTo>
                  <a:lnTo>
                    <a:pt x="7418" y="18140"/>
                  </a:lnTo>
                  <a:lnTo>
                    <a:pt x="7418" y="18140"/>
                  </a:lnTo>
                  <a:lnTo>
                    <a:pt x="8301" y="17913"/>
                  </a:lnTo>
                  <a:lnTo>
                    <a:pt x="9184" y="17737"/>
                  </a:lnTo>
                  <a:lnTo>
                    <a:pt x="10067" y="17611"/>
                  </a:lnTo>
                  <a:lnTo>
                    <a:pt x="10925" y="17560"/>
                  </a:lnTo>
                  <a:lnTo>
                    <a:pt x="11783" y="17535"/>
                  </a:lnTo>
                  <a:lnTo>
                    <a:pt x="12615" y="17585"/>
                  </a:lnTo>
                  <a:lnTo>
                    <a:pt x="13448" y="17661"/>
                  </a:lnTo>
                  <a:lnTo>
                    <a:pt x="14230" y="17812"/>
                  </a:lnTo>
                  <a:lnTo>
                    <a:pt x="15012" y="18014"/>
                  </a:lnTo>
                  <a:lnTo>
                    <a:pt x="15744" y="18266"/>
                  </a:lnTo>
                  <a:lnTo>
                    <a:pt x="16450" y="18569"/>
                  </a:lnTo>
                  <a:lnTo>
                    <a:pt x="16778" y="18746"/>
                  </a:lnTo>
                  <a:lnTo>
                    <a:pt x="17131" y="18922"/>
                  </a:lnTo>
                  <a:lnTo>
                    <a:pt x="17434" y="19124"/>
                  </a:lnTo>
                  <a:lnTo>
                    <a:pt x="17762" y="19326"/>
                  </a:lnTo>
                  <a:lnTo>
                    <a:pt x="18065" y="19553"/>
                  </a:lnTo>
                  <a:lnTo>
                    <a:pt x="18342" y="19780"/>
                  </a:lnTo>
                  <a:lnTo>
                    <a:pt x="18620" y="20033"/>
                  </a:lnTo>
                  <a:lnTo>
                    <a:pt x="18897" y="20285"/>
                  </a:lnTo>
                  <a:lnTo>
                    <a:pt x="19150" y="20537"/>
                  </a:lnTo>
                  <a:lnTo>
                    <a:pt x="19377" y="20815"/>
                  </a:lnTo>
                  <a:lnTo>
                    <a:pt x="19377" y="20815"/>
                  </a:lnTo>
                  <a:lnTo>
                    <a:pt x="19604" y="21092"/>
                  </a:lnTo>
                  <a:lnTo>
                    <a:pt x="19806" y="21370"/>
                  </a:lnTo>
                  <a:lnTo>
                    <a:pt x="20159" y="21950"/>
                  </a:lnTo>
                  <a:lnTo>
                    <a:pt x="20436" y="22505"/>
                  </a:lnTo>
                  <a:lnTo>
                    <a:pt x="20689" y="23060"/>
                  </a:lnTo>
                  <a:lnTo>
                    <a:pt x="20890" y="23615"/>
                  </a:lnTo>
                  <a:lnTo>
                    <a:pt x="21042" y="24145"/>
                  </a:lnTo>
                  <a:lnTo>
                    <a:pt x="21168" y="24675"/>
                  </a:lnTo>
                  <a:lnTo>
                    <a:pt x="21244" y="25154"/>
                  </a:lnTo>
                  <a:lnTo>
                    <a:pt x="21244" y="25154"/>
                  </a:lnTo>
                  <a:lnTo>
                    <a:pt x="202" y="24750"/>
                  </a:lnTo>
                  <a:lnTo>
                    <a:pt x="202" y="24750"/>
                  </a:lnTo>
                  <a:lnTo>
                    <a:pt x="0" y="0"/>
                  </a:lnTo>
                  <a:lnTo>
                    <a:pt x="0" y="0"/>
                  </a:lnTo>
                  <a:lnTo>
                    <a:pt x="11959" y="14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183;p69"/>
            <p:cNvSpPr/>
            <p:nvPr/>
          </p:nvSpPr>
          <p:spPr>
            <a:xfrm>
              <a:off x="6456735" y="3140411"/>
              <a:ext cx="996131" cy="1011083"/>
            </a:xfrm>
            <a:custGeom>
              <a:avLst/>
              <a:gdLst/>
              <a:ahLst/>
              <a:cxnLst/>
              <a:rect l="l" t="t" r="r" b="b"/>
              <a:pathLst>
                <a:path w="53765" h="54572" extrusionOk="0">
                  <a:moveTo>
                    <a:pt x="15794" y="0"/>
                  </a:moveTo>
                  <a:lnTo>
                    <a:pt x="14482" y="1539"/>
                  </a:lnTo>
                  <a:lnTo>
                    <a:pt x="13296" y="3002"/>
                  </a:lnTo>
                  <a:lnTo>
                    <a:pt x="12262" y="4365"/>
                  </a:lnTo>
                  <a:lnTo>
                    <a:pt x="11329" y="5626"/>
                  </a:lnTo>
                  <a:lnTo>
                    <a:pt x="10521" y="6787"/>
                  </a:lnTo>
                  <a:lnTo>
                    <a:pt x="9815" y="7872"/>
                  </a:lnTo>
                  <a:lnTo>
                    <a:pt x="9209" y="8881"/>
                  </a:lnTo>
                  <a:lnTo>
                    <a:pt x="8705" y="9814"/>
                  </a:lnTo>
                  <a:lnTo>
                    <a:pt x="8301" y="10672"/>
                  </a:lnTo>
                  <a:lnTo>
                    <a:pt x="7973" y="11454"/>
                  </a:lnTo>
                  <a:lnTo>
                    <a:pt x="7721" y="12161"/>
                  </a:lnTo>
                  <a:lnTo>
                    <a:pt x="7544" y="12817"/>
                  </a:lnTo>
                  <a:lnTo>
                    <a:pt x="7418" y="13397"/>
                  </a:lnTo>
                  <a:lnTo>
                    <a:pt x="7368" y="13952"/>
                  </a:lnTo>
                  <a:lnTo>
                    <a:pt x="7342" y="14431"/>
                  </a:lnTo>
                  <a:lnTo>
                    <a:pt x="7393" y="14860"/>
                  </a:lnTo>
                  <a:lnTo>
                    <a:pt x="7468" y="15516"/>
                  </a:lnTo>
                  <a:lnTo>
                    <a:pt x="7519" y="16021"/>
                  </a:lnTo>
                  <a:lnTo>
                    <a:pt x="7519" y="16601"/>
                  </a:lnTo>
                  <a:lnTo>
                    <a:pt x="7494" y="16879"/>
                  </a:lnTo>
                  <a:lnTo>
                    <a:pt x="7443" y="17181"/>
                  </a:lnTo>
                  <a:lnTo>
                    <a:pt x="7393" y="17459"/>
                  </a:lnTo>
                  <a:lnTo>
                    <a:pt x="7317" y="17736"/>
                  </a:lnTo>
                  <a:lnTo>
                    <a:pt x="7216" y="18014"/>
                  </a:lnTo>
                  <a:lnTo>
                    <a:pt x="7065" y="18241"/>
                  </a:lnTo>
                  <a:lnTo>
                    <a:pt x="6913" y="18443"/>
                  </a:lnTo>
                  <a:lnTo>
                    <a:pt x="6686" y="18645"/>
                  </a:lnTo>
                  <a:lnTo>
                    <a:pt x="6484" y="18771"/>
                  </a:lnTo>
                  <a:lnTo>
                    <a:pt x="6283" y="18847"/>
                  </a:lnTo>
                  <a:lnTo>
                    <a:pt x="6030" y="18922"/>
                  </a:lnTo>
                  <a:lnTo>
                    <a:pt x="5803" y="18973"/>
                  </a:lnTo>
                  <a:lnTo>
                    <a:pt x="5526" y="19023"/>
                  </a:lnTo>
                  <a:lnTo>
                    <a:pt x="5223" y="19074"/>
                  </a:lnTo>
                  <a:lnTo>
                    <a:pt x="4920" y="19175"/>
                  </a:lnTo>
                  <a:lnTo>
                    <a:pt x="4542" y="19326"/>
                  </a:lnTo>
                  <a:lnTo>
                    <a:pt x="4214" y="19503"/>
                  </a:lnTo>
                  <a:lnTo>
                    <a:pt x="3886" y="19704"/>
                  </a:lnTo>
                  <a:lnTo>
                    <a:pt x="3608" y="19906"/>
                  </a:lnTo>
                  <a:lnTo>
                    <a:pt x="3331" y="20108"/>
                  </a:lnTo>
                  <a:lnTo>
                    <a:pt x="3104" y="20335"/>
                  </a:lnTo>
                  <a:lnTo>
                    <a:pt x="2902" y="20562"/>
                  </a:lnTo>
                  <a:lnTo>
                    <a:pt x="2574" y="20966"/>
                  </a:lnTo>
                  <a:lnTo>
                    <a:pt x="0" y="21117"/>
                  </a:lnTo>
                  <a:lnTo>
                    <a:pt x="1035" y="31764"/>
                  </a:lnTo>
                  <a:lnTo>
                    <a:pt x="3533" y="32117"/>
                  </a:lnTo>
                  <a:lnTo>
                    <a:pt x="4163" y="32571"/>
                  </a:lnTo>
                  <a:lnTo>
                    <a:pt x="4819" y="33025"/>
                  </a:lnTo>
                  <a:lnTo>
                    <a:pt x="5526" y="33480"/>
                  </a:lnTo>
                  <a:lnTo>
                    <a:pt x="6232" y="33909"/>
                  </a:lnTo>
                  <a:lnTo>
                    <a:pt x="6989" y="34312"/>
                  </a:lnTo>
                  <a:lnTo>
                    <a:pt x="7746" y="34691"/>
                  </a:lnTo>
                  <a:lnTo>
                    <a:pt x="8553" y="35044"/>
                  </a:lnTo>
                  <a:lnTo>
                    <a:pt x="9361" y="35372"/>
                  </a:lnTo>
                  <a:lnTo>
                    <a:pt x="10168" y="35649"/>
                  </a:lnTo>
                  <a:lnTo>
                    <a:pt x="11001" y="35876"/>
                  </a:lnTo>
                  <a:lnTo>
                    <a:pt x="11858" y="36053"/>
                  </a:lnTo>
                  <a:lnTo>
                    <a:pt x="12287" y="36129"/>
                  </a:lnTo>
                  <a:lnTo>
                    <a:pt x="12716" y="36179"/>
                  </a:lnTo>
                  <a:lnTo>
                    <a:pt x="13145" y="36230"/>
                  </a:lnTo>
                  <a:lnTo>
                    <a:pt x="13599" y="36230"/>
                  </a:lnTo>
                  <a:lnTo>
                    <a:pt x="14028" y="36255"/>
                  </a:lnTo>
                  <a:lnTo>
                    <a:pt x="14482" y="36230"/>
                  </a:lnTo>
                  <a:lnTo>
                    <a:pt x="14911" y="36204"/>
                  </a:lnTo>
                  <a:lnTo>
                    <a:pt x="15340" y="36154"/>
                  </a:lnTo>
                  <a:lnTo>
                    <a:pt x="15794" y="36078"/>
                  </a:lnTo>
                  <a:lnTo>
                    <a:pt x="16248" y="35977"/>
                  </a:lnTo>
                  <a:lnTo>
                    <a:pt x="16702" y="35876"/>
                  </a:lnTo>
                  <a:lnTo>
                    <a:pt x="17131" y="35725"/>
                  </a:lnTo>
                  <a:lnTo>
                    <a:pt x="17585" y="35574"/>
                  </a:lnTo>
                  <a:lnTo>
                    <a:pt x="18014" y="35397"/>
                  </a:lnTo>
                  <a:lnTo>
                    <a:pt x="18443" y="35195"/>
                  </a:lnTo>
                  <a:lnTo>
                    <a:pt x="18872" y="34993"/>
                  </a:lnTo>
                  <a:lnTo>
                    <a:pt x="19276" y="34766"/>
                  </a:lnTo>
                  <a:lnTo>
                    <a:pt x="19705" y="34514"/>
                  </a:lnTo>
                  <a:lnTo>
                    <a:pt x="20108" y="34262"/>
                  </a:lnTo>
                  <a:lnTo>
                    <a:pt x="20512" y="33959"/>
                  </a:lnTo>
                  <a:lnTo>
                    <a:pt x="21294" y="33379"/>
                  </a:lnTo>
                  <a:lnTo>
                    <a:pt x="22051" y="32723"/>
                  </a:lnTo>
                  <a:lnTo>
                    <a:pt x="22783" y="32016"/>
                  </a:lnTo>
                  <a:lnTo>
                    <a:pt x="23489" y="31285"/>
                  </a:lnTo>
                  <a:lnTo>
                    <a:pt x="24170" y="30528"/>
                  </a:lnTo>
                  <a:lnTo>
                    <a:pt x="24826" y="29746"/>
                  </a:lnTo>
                  <a:lnTo>
                    <a:pt x="25457" y="28938"/>
                  </a:lnTo>
                  <a:lnTo>
                    <a:pt x="26037" y="28106"/>
                  </a:lnTo>
                  <a:lnTo>
                    <a:pt x="26618" y="27273"/>
                  </a:lnTo>
                  <a:lnTo>
                    <a:pt x="27173" y="26441"/>
                  </a:lnTo>
                  <a:lnTo>
                    <a:pt x="27677" y="25608"/>
                  </a:lnTo>
                  <a:lnTo>
                    <a:pt x="28157" y="24801"/>
                  </a:lnTo>
                  <a:lnTo>
                    <a:pt x="28611" y="23993"/>
                  </a:lnTo>
                  <a:lnTo>
                    <a:pt x="29443" y="22480"/>
                  </a:lnTo>
                  <a:lnTo>
                    <a:pt x="30125" y="21117"/>
                  </a:lnTo>
                  <a:lnTo>
                    <a:pt x="30705" y="19957"/>
                  </a:lnTo>
                  <a:lnTo>
                    <a:pt x="31437" y="18392"/>
                  </a:lnTo>
                  <a:lnTo>
                    <a:pt x="31588" y="18090"/>
                  </a:lnTo>
                  <a:lnTo>
                    <a:pt x="31613" y="18090"/>
                  </a:lnTo>
                  <a:lnTo>
                    <a:pt x="31613" y="18216"/>
                  </a:lnTo>
                  <a:lnTo>
                    <a:pt x="31336" y="19856"/>
                  </a:lnTo>
                  <a:lnTo>
                    <a:pt x="31083" y="21697"/>
                  </a:lnTo>
                  <a:lnTo>
                    <a:pt x="30831" y="23716"/>
                  </a:lnTo>
                  <a:lnTo>
                    <a:pt x="30730" y="24750"/>
                  </a:lnTo>
                  <a:lnTo>
                    <a:pt x="30654" y="25860"/>
                  </a:lnTo>
                  <a:lnTo>
                    <a:pt x="30579" y="26970"/>
                  </a:lnTo>
                  <a:lnTo>
                    <a:pt x="30503" y="28131"/>
                  </a:lnTo>
                  <a:lnTo>
                    <a:pt x="30453" y="29317"/>
                  </a:lnTo>
                  <a:lnTo>
                    <a:pt x="30453" y="30503"/>
                  </a:lnTo>
                  <a:lnTo>
                    <a:pt x="30427" y="31739"/>
                  </a:lnTo>
                  <a:lnTo>
                    <a:pt x="30453" y="33000"/>
                  </a:lnTo>
                  <a:lnTo>
                    <a:pt x="30503" y="34262"/>
                  </a:lnTo>
                  <a:lnTo>
                    <a:pt x="30579" y="35548"/>
                  </a:lnTo>
                  <a:lnTo>
                    <a:pt x="30654" y="36860"/>
                  </a:lnTo>
                  <a:lnTo>
                    <a:pt x="30781" y="38298"/>
                  </a:lnTo>
                  <a:lnTo>
                    <a:pt x="30932" y="39787"/>
                  </a:lnTo>
                  <a:lnTo>
                    <a:pt x="31033" y="40544"/>
                  </a:lnTo>
                  <a:lnTo>
                    <a:pt x="31134" y="41301"/>
                  </a:lnTo>
                  <a:lnTo>
                    <a:pt x="31260" y="42058"/>
                  </a:lnTo>
                  <a:lnTo>
                    <a:pt x="31411" y="42815"/>
                  </a:lnTo>
                  <a:lnTo>
                    <a:pt x="31563" y="43546"/>
                  </a:lnTo>
                  <a:lnTo>
                    <a:pt x="31765" y="44253"/>
                  </a:lnTo>
                  <a:lnTo>
                    <a:pt x="31966" y="44934"/>
                  </a:lnTo>
                  <a:lnTo>
                    <a:pt x="32193" y="45590"/>
                  </a:lnTo>
                  <a:lnTo>
                    <a:pt x="32471" y="46195"/>
                  </a:lnTo>
                  <a:lnTo>
                    <a:pt x="32748" y="46776"/>
                  </a:lnTo>
                  <a:lnTo>
                    <a:pt x="33051" y="47305"/>
                  </a:lnTo>
                  <a:lnTo>
                    <a:pt x="33430" y="48012"/>
                  </a:lnTo>
                  <a:lnTo>
                    <a:pt x="33606" y="48466"/>
                  </a:lnTo>
                  <a:lnTo>
                    <a:pt x="33808" y="48945"/>
                  </a:lnTo>
                  <a:lnTo>
                    <a:pt x="34010" y="49500"/>
                  </a:lnTo>
                  <a:lnTo>
                    <a:pt x="34187" y="50106"/>
                  </a:lnTo>
                  <a:lnTo>
                    <a:pt x="34338" y="50837"/>
                  </a:lnTo>
                  <a:lnTo>
                    <a:pt x="34439" y="51443"/>
                  </a:lnTo>
                  <a:lnTo>
                    <a:pt x="34489" y="51948"/>
                  </a:lnTo>
                  <a:lnTo>
                    <a:pt x="34489" y="52376"/>
                  </a:lnTo>
                  <a:lnTo>
                    <a:pt x="34515" y="52730"/>
                  </a:lnTo>
                  <a:lnTo>
                    <a:pt x="34565" y="53058"/>
                  </a:lnTo>
                  <a:lnTo>
                    <a:pt x="34615" y="53209"/>
                  </a:lnTo>
                  <a:lnTo>
                    <a:pt x="34691" y="53360"/>
                  </a:lnTo>
                  <a:lnTo>
                    <a:pt x="34767" y="53487"/>
                  </a:lnTo>
                  <a:lnTo>
                    <a:pt x="34868" y="53638"/>
                  </a:lnTo>
                  <a:lnTo>
                    <a:pt x="35044" y="53840"/>
                  </a:lnTo>
                  <a:lnTo>
                    <a:pt x="35221" y="53991"/>
                  </a:lnTo>
                  <a:lnTo>
                    <a:pt x="35448" y="54143"/>
                  </a:lnTo>
                  <a:lnTo>
                    <a:pt x="35700" y="54269"/>
                  </a:lnTo>
                  <a:lnTo>
                    <a:pt x="35953" y="54344"/>
                  </a:lnTo>
                  <a:lnTo>
                    <a:pt x="36255" y="54420"/>
                  </a:lnTo>
                  <a:lnTo>
                    <a:pt x="36583" y="54496"/>
                  </a:lnTo>
                  <a:lnTo>
                    <a:pt x="36937" y="54521"/>
                  </a:lnTo>
                  <a:lnTo>
                    <a:pt x="37340" y="54546"/>
                  </a:lnTo>
                  <a:lnTo>
                    <a:pt x="37769" y="54571"/>
                  </a:lnTo>
                  <a:lnTo>
                    <a:pt x="38703" y="54571"/>
                  </a:lnTo>
                  <a:lnTo>
                    <a:pt x="39813" y="54521"/>
                  </a:lnTo>
                  <a:lnTo>
                    <a:pt x="41049" y="54445"/>
                  </a:lnTo>
                  <a:lnTo>
                    <a:pt x="41705" y="54395"/>
                  </a:lnTo>
                  <a:lnTo>
                    <a:pt x="42285" y="54344"/>
                  </a:lnTo>
                  <a:lnTo>
                    <a:pt x="42790" y="54294"/>
                  </a:lnTo>
                  <a:lnTo>
                    <a:pt x="43244" y="54218"/>
                  </a:lnTo>
                  <a:lnTo>
                    <a:pt x="43648" y="54143"/>
                  </a:lnTo>
                  <a:lnTo>
                    <a:pt x="44001" y="54067"/>
                  </a:lnTo>
                  <a:lnTo>
                    <a:pt x="44304" y="53991"/>
                  </a:lnTo>
                  <a:lnTo>
                    <a:pt x="44556" y="53915"/>
                  </a:lnTo>
                  <a:lnTo>
                    <a:pt x="44960" y="53739"/>
                  </a:lnTo>
                  <a:lnTo>
                    <a:pt x="45237" y="53562"/>
                  </a:lnTo>
                  <a:lnTo>
                    <a:pt x="45414" y="53411"/>
                  </a:lnTo>
                  <a:lnTo>
                    <a:pt x="45515" y="53310"/>
                  </a:lnTo>
                  <a:lnTo>
                    <a:pt x="45616" y="53159"/>
                  </a:lnTo>
                  <a:lnTo>
                    <a:pt x="45716" y="53007"/>
                  </a:lnTo>
                  <a:lnTo>
                    <a:pt x="45843" y="52730"/>
                  </a:lnTo>
                  <a:lnTo>
                    <a:pt x="45918" y="52427"/>
                  </a:lnTo>
                  <a:lnTo>
                    <a:pt x="45994" y="52099"/>
                  </a:lnTo>
                  <a:lnTo>
                    <a:pt x="46070" y="51746"/>
                  </a:lnTo>
                  <a:lnTo>
                    <a:pt x="46171" y="51342"/>
                  </a:lnTo>
                  <a:lnTo>
                    <a:pt x="46322" y="50863"/>
                  </a:lnTo>
                  <a:lnTo>
                    <a:pt x="46549" y="50333"/>
                  </a:lnTo>
                  <a:lnTo>
                    <a:pt x="46801" y="49854"/>
                  </a:lnTo>
                  <a:lnTo>
                    <a:pt x="47054" y="49425"/>
                  </a:lnTo>
                  <a:lnTo>
                    <a:pt x="47306" y="49046"/>
                  </a:lnTo>
                  <a:lnTo>
                    <a:pt x="47558" y="48718"/>
                  </a:lnTo>
                  <a:lnTo>
                    <a:pt x="47987" y="48214"/>
                  </a:lnTo>
                  <a:lnTo>
                    <a:pt x="48265" y="47911"/>
                  </a:lnTo>
                  <a:lnTo>
                    <a:pt x="48466" y="47684"/>
                  </a:lnTo>
                  <a:lnTo>
                    <a:pt x="48668" y="47406"/>
                  </a:lnTo>
                  <a:lnTo>
                    <a:pt x="48870" y="47104"/>
                  </a:lnTo>
                  <a:lnTo>
                    <a:pt x="49072" y="46801"/>
                  </a:lnTo>
                  <a:lnTo>
                    <a:pt x="49249" y="46448"/>
                  </a:lnTo>
                  <a:lnTo>
                    <a:pt x="49425" y="46069"/>
                  </a:lnTo>
                  <a:lnTo>
                    <a:pt x="49778" y="45287"/>
                  </a:lnTo>
                  <a:lnTo>
                    <a:pt x="50106" y="44379"/>
                  </a:lnTo>
                  <a:lnTo>
                    <a:pt x="50409" y="43420"/>
                  </a:lnTo>
                  <a:lnTo>
                    <a:pt x="50712" y="42411"/>
                  </a:lnTo>
                  <a:lnTo>
                    <a:pt x="50964" y="41301"/>
                  </a:lnTo>
                  <a:lnTo>
                    <a:pt x="51216" y="40165"/>
                  </a:lnTo>
                  <a:lnTo>
                    <a:pt x="51469" y="39005"/>
                  </a:lnTo>
                  <a:lnTo>
                    <a:pt x="51671" y="37794"/>
                  </a:lnTo>
                  <a:lnTo>
                    <a:pt x="51872" y="36558"/>
                  </a:lnTo>
                  <a:lnTo>
                    <a:pt x="52074" y="35296"/>
                  </a:lnTo>
                  <a:lnTo>
                    <a:pt x="52226" y="34035"/>
                  </a:lnTo>
                  <a:lnTo>
                    <a:pt x="52528" y="31512"/>
                  </a:lnTo>
                  <a:lnTo>
                    <a:pt x="52781" y="29039"/>
                  </a:lnTo>
                  <a:lnTo>
                    <a:pt x="52983" y="26693"/>
                  </a:lnTo>
                  <a:lnTo>
                    <a:pt x="53134" y="24523"/>
                  </a:lnTo>
                  <a:lnTo>
                    <a:pt x="53260" y="22606"/>
                  </a:lnTo>
                  <a:lnTo>
                    <a:pt x="53386" y="19780"/>
                  </a:lnTo>
                  <a:lnTo>
                    <a:pt x="53411" y="18720"/>
                  </a:lnTo>
                  <a:lnTo>
                    <a:pt x="53639" y="9663"/>
                  </a:lnTo>
                  <a:lnTo>
                    <a:pt x="53765" y="3431"/>
                  </a:lnTo>
                  <a:lnTo>
                    <a:pt x="15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184;p69"/>
            <p:cNvSpPr/>
            <p:nvPr/>
          </p:nvSpPr>
          <p:spPr>
            <a:xfrm>
              <a:off x="6456735" y="3140411"/>
              <a:ext cx="996131" cy="1011083"/>
            </a:xfrm>
            <a:custGeom>
              <a:avLst/>
              <a:gdLst/>
              <a:ahLst/>
              <a:cxnLst/>
              <a:rect l="l" t="t" r="r" b="b"/>
              <a:pathLst>
                <a:path w="53765" h="54572" fill="none" extrusionOk="0">
                  <a:moveTo>
                    <a:pt x="15794" y="0"/>
                  </a:moveTo>
                  <a:lnTo>
                    <a:pt x="15794" y="0"/>
                  </a:lnTo>
                  <a:lnTo>
                    <a:pt x="14482" y="1539"/>
                  </a:lnTo>
                  <a:lnTo>
                    <a:pt x="13296" y="3002"/>
                  </a:lnTo>
                  <a:lnTo>
                    <a:pt x="12262" y="4365"/>
                  </a:lnTo>
                  <a:lnTo>
                    <a:pt x="11329" y="5626"/>
                  </a:lnTo>
                  <a:lnTo>
                    <a:pt x="10521" y="6787"/>
                  </a:lnTo>
                  <a:lnTo>
                    <a:pt x="9815" y="7872"/>
                  </a:lnTo>
                  <a:lnTo>
                    <a:pt x="9209" y="8881"/>
                  </a:lnTo>
                  <a:lnTo>
                    <a:pt x="8705" y="9814"/>
                  </a:lnTo>
                  <a:lnTo>
                    <a:pt x="8301" y="10672"/>
                  </a:lnTo>
                  <a:lnTo>
                    <a:pt x="7973" y="11454"/>
                  </a:lnTo>
                  <a:lnTo>
                    <a:pt x="7721" y="12161"/>
                  </a:lnTo>
                  <a:lnTo>
                    <a:pt x="7544" y="12817"/>
                  </a:lnTo>
                  <a:lnTo>
                    <a:pt x="7418" y="13397"/>
                  </a:lnTo>
                  <a:lnTo>
                    <a:pt x="7368" y="13952"/>
                  </a:lnTo>
                  <a:lnTo>
                    <a:pt x="7342" y="14431"/>
                  </a:lnTo>
                  <a:lnTo>
                    <a:pt x="7393" y="14860"/>
                  </a:lnTo>
                  <a:lnTo>
                    <a:pt x="7393" y="14860"/>
                  </a:lnTo>
                  <a:lnTo>
                    <a:pt x="7468" y="15516"/>
                  </a:lnTo>
                  <a:lnTo>
                    <a:pt x="7519" y="16021"/>
                  </a:lnTo>
                  <a:lnTo>
                    <a:pt x="7519" y="16601"/>
                  </a:lnTo>
                  <a:lnTo>
                    <a:pt x="7494" y="16879"/>
                  </a:lnTo>
                  <a:lnTo>
                    <a:pt x="7443" y="17181"/>
                  </a:lnTo>
                  <a:lnTo>
                    <a:pt x="7393" y="17459"/>
                  </a:lnTo>
                  <a:lnTo>
                    <a:pt x="7317" y="17736"/>
                  </a:lnTo>
                  <a:lnTo>
                    <a:pt x="7216" y="18014"/>
                  </a:lnTo>
                  <a:lnTo>
                    <a:pt x="7065" y="18241"/>
                  </a:lnTo>
                  <a:lnTo>
                    <a:pt x="6913" y="18443"/>
                  </a:lnTo>
                  <a:lnTo>
                    <a:pt x="6686" y="18645"/>
                  </a:lnTo>
                  <a:lnTo>
                    <a:pt x="6686" y="18645"/>
                  </a:lnTo>
                  <a:lnTo>
                    <a:pt x="6484" y="18771"/>
                  </a:lnTo>
                  <a:lnTo>
                    <a:pt x="6283" y="18847"/>
                  </a:lnTo>
                  <a:lnTo>
                    <a:pt x="6030" y="18922"/>
                  </a:lnTo>
                  <a:lnTo>
                    <a:pt x="5803" y="18973"/>
                  </a:lnTo>
                  <a:lnTo>
                    <a:pt x="5526" y="19023"/>
                  </a:lnTo>
                  <a:lnTo>
                    <a:pt x="5223" y="19074"/>
                  </a:lnTo>
                  <a:lnTo>
                    <a:pt x="4920" y="19175"/>
                  </a:lnTo>
                  <a:lnTo>
                    <a:pt x="4542" y="19326"/>
                  </a:lnTo>
                  <a:lnTo>
                    <a:pt x="4542" y="19326"/>
                  </a:lnTo>
                  <a:lnTo>
                    <a:pt x="4214" y="19503"/>
                  </a:lnTo>
                  <a:lnTo>
                    <a:pt x="3886" y="19704"/>
                  </a:lnTo>
                  <a:lnTo>
                    <a:pt x="3608" y="19906"/>
                  </a:lnTo>
                  <a:lnTo>
                    <a:pt x="3331" y="20108"/>
                  </a:lnTo>
                  <a:lnTo>
                    <a:pt x="3104" y="20335"/>
                  </a:lnTo>
                  <a:lnTo>
                    <a:pt x="2902" y="20562"/>
                  </a:lnTo>
                  <a:lnTo>
                    <a:pt x="2574" y="20966"/>
                  </a:lnTo>
                  <a:lnTo>
                    <a:pt x="2574" y="20966"/>
                  </a:lnTo>
                  <a:lnTo>
                    <a:pt x="0" y="21117"/>
                  </a:lnTo>
                  <a:lnTo>
                    <a:pt x="0" y="21117"/>
                  </a:lnTo>
                  <a:lnTo>
                    <a:pt x="1035" y="31764"/>
                  </a:lnTo>
                  <a:lnTo>
                    <a:pt x="1035" y="31764"/>
                  </a:lnTo>
                  <a:lnTo>
                    <a:pt x="3533" y="32117"/>
                  </a:lnTo>
                  <a:lnTo>
                    <a:pt x="3533" y="32117"/>
                  </a:lnTo>
                  <a:lnTo>
                    <a:pt x="4163" y="32571"/>
                  </a:lnTo>
                  <a:lnTo>
                    <a:pt x="4819" y="33025"/>
                  </a:lnTo>
                  <a:lnTo>
                    <a:pt x="5526" y="33480"/>
                  </a:lnTo>
                  <a:lnTo>
                    <a:pt x="6232" y="33909"/>
                  </a:lnTo>
                  <a:lnTo>
                    <a:pt x="6989" y="34312"/>
                  </a:lnTo>
                  <a:lnTo>
                    <a:pt x="7746" y="34691"/>
                  </a:lnTo>
                  <a:lnTo>
                    <a:pt x="8553" y="35044"/>
                  </a:lnTo>
                  <a:lnTo>
                    <a:pt x="9361" y="35372"/>
                  </a:lnTo>
                  <a:lnTo>
                    <a:pt x="10168" y="35649"/>
                  </a:lnTo>
                  <a:lnTo>
                    <a:pt x="11001" y="35876"/>
                  </a:lnTo>
                  <a:lnTo>
                    <a:pt x="11858" y="36053"/>
                  </a:lnTo>
                  <a:lnTo>
                    <a:pt x="12287" y="36129"/>
                  </a:lnTo>
                  <a:lnTo>
                    <a:pt x="12716" y="36179"/>
                  </a:lnTo>
                  <a:lnTo>
                    <a:pt x="13145" y="36230"/>
                  </a:lnTo>
                  <a:lnTo>
                    <a:pt x="13599" y="36230"/>
                  </a:lnTo>
                  <a:lnTo>
                    <a:pt x="14028" y="36255"/>
                  </a:lnTo>
                  <a:lnTo>
                    <a:pt x="14482" y="36230"/>
                  </a:lnTo>
                  <a:lnTo>
                    <a:pt x="14911" y="36204"/>
                  </a:lnTo>
                  <a:lnTo>
                    <a:pt x="15340" y="36154"/>
                  </a:lnTo>
                  <a:lnTo>
                    <a:pt x="15794" y="36078"/>
                  </a:lnTo>
                  <a:lnTo>
                    <a:pt x="16248" y="35977"/>
                  </a:lnTo>
                  <a:lnTo>
                    <a:pt x="16248" y="35977"/>
                  </a:lnTo>
                  <a:lnTo>
                    <a:pt x="16702" y="35876"/>
                  </a:lnTo>
                  <a:lnTo>
                    <a:pt x="17131" y="35725"/>
                  </a:lnTo>
                  <a:lnTo>
                    <a:pt x="17585" y="35574"/>
                  </a:lnTo>
                  <a:lnTo>
                    <a:pt x="18014" y="35397"/>
                  </a:lnTo>
                  <a:lnTo>
                    <a:pt x="18443" y="35195"/>
                  </a:lnTo>
                  <a:lnTo>
                    <a:pt x="18872" y="34993"/>
                  </a:lnTo>
                  <a:lnTo>
                    <a:pt x="19276" y="34766"/>
                  </a:lnTo>
                  <a:lnTo>
                    <a:pt x="19705" y="34514"/>
                  </a:lnTo>
                  <a:lnTo>
                    <a:pt x="20108" y="34262"/>
                  </a:lnTo>
                  <a:lnTo>
                    <a:pt x="20512" y="33959"/>
                  </a:lnTo>
                  <a:lnTo>
                    <a:pt x="21294" y="33379"/>
                  </a:lnTo>
                  <a:lnTo>
                    <a:pt x="22051" y="32723"/>
                  </a:lnTo>
                  <a:lnTo>
                    <a:pt x="22783" y="32016"/>
                  </a:lnTo>
                  <a:lnTo>
                    <a:pt x="23489" y="31285"/>
                  </a:lnTo>
                  <a:lnTo>
                    <a:pt x="24170" y="30528"/>
                  </a:lnTo>
                  <a:lnTo>
                    <a:pt x="24826" y="29746"/>
                  </a:lnTo>
                  <a:lnTo>
                    <a:pt x="25457" y="28938"/>
                  </a:lnTo>
                  <a:lnTo>
                    <a:pt x="26037" y="28106"/>
                  </a:lnTo>
                  <a:lnTo>
                    <a:pt x="26618" y="27273"/>
                  </a:lnTo>
                  <a:lnTo>
                    <a:pt x="27173" y="26441"/>
                  </a:lnTo>
                  <a:lnTo>
                    <a:pt x="27677" y="25608"/>
                  </a:lnTo>
                  <a:lnTo>
                    <a:pt x="28157" y="24801"/>
                  </a:lnTo>
                  <a:lnTo>
                    <a:pt x="28611" y="23993"/>
                  </a:lnTo>
                  <a:lnTo>
                    <a:pt x="29443" y="22480"/>
                  </a:lnTo>
                  <a:lnTo>
                    <a:pt x="30125" y="21117"/>
                  </a:lnTo>
                  <a:lnTo>
                    <a:pt x="30705" y="19957"/>
                  </a:lnTo>
                  <a:lnTo>
                    <a:pt x="31437" y="18392"/>
                  </a:lnTo>
                  <a:lnTo>
                    <a:pt x="31588" y="18090"/>
                  </a:lnTo>
                  <a:lnTo>
                    <a:pt x="31613" y="18090"/>
                  </a:lnTo>
                  <a:lnTo>
                    <a:pt x="31613" y="18090"/>
                  </a:lnTo>
                  <a:lnTo>
                    <a:pt x="31613" y="18216"/>
                  </a:lnTo>
                  <a:lnTo>
                    <a:pt x="31613" y="18216"/>
                  </a:lnTo>
                  <a:lnTo>
                    <a:pt x="31336" y="19856"/>
                  </a:lnTo>
                  <a:lnTo>
                    <a:pt x="31083" y="21697"/>
                  </a:lnTo>
                  <a:lnTo>
                    <a:pt x="30831" y="23716"/>
                  </a:lnTo>
                  <a:lnTo>
                    <a:pt x="30730" y="24750"/>
                  </a:lnTo>
                  <a:lnTo>
                    <a:pt x="30654" y="25860"/>
                  </a:lnTo>
                  <a:lnTo>
                    <a:pt x="30579" y="26970"/>
                  </a:lnTo>
                  <a:lnTo>
                    <a:pt x="30503" y="28131"/>
                  </a:lnTo>
                  <a:lnTo>
                    <a:pt x="30453" y="29317"/>
                  </a:lnTo>
                  <a:lnTo>
                    <a:pt x="30453" y="30503"/>
                  </a:lnTo>
                  <a:lnTo>
                    <a:pt x="30427" y="31739"/>
                  </a:lnTo>
                  <a:lnTo>
                    <a:pt x="30453" y="33000"/>
                  </a:lnTo>
                  <a:lnTo>
                    <a:pt x="30503" y="34262"/>
                  </a:lnTo>
                  <a:lnTo>
                    <a:pt x="30579" y="35548"/>
                  </a:lnTo>
                  <a:lnTo>
                    <a:pt x="30579" y="35548"/>
                  </a:lnTo>
                  <a:lnTo>
                    <a:pt x="30654" y="36860"/>
                  </a:lnTo>
                  <a:lnTo>
                    <a:pt x="30781" y="38298"/>
                  </a:lnTo>
                  <a:lnTo>
                    <a:pt x="30932" y="39787"/>
                  </a:lnTo>
                  <a:lnTo>
                    <a:pt x="31033" y="40544"/>
                  </a:lnTo>
                  <a:lnTo>
                    <a:pt x="31134" y="41301"/>
                  </a:lnTo>
                  <a:lnTo>
                    <a:pt x="31260" y="42058"/>
                  </a:lnTo>
                  <a:lnTo>
                    <a:pt x="31411" y="42815"/>
                  </a:lnTo>
                  <a:lnTo>
                    <a:pt x="31563" y="43546"/>
                  </a:lnTo>
                  <a:lnTo>
                    <a:pt x="31765" y="44253"/>
                  </a:lnTo>
                  <a:lnTo>
                    <a:pt x="31966" y="44934"/>
                  </a:lnTo>
                  <a:lnTo>
                    <a:pt x="32193" y="45590"/>
                  </a:lnTo>
                  <a:lnTo>
                    <a:pt x="32471" y="46195"/>
                  </a:lnTo>
                  <a:lnTo>
                    <a:pt x="32748" y="46776"/>
                  </a:lnTo>
                  <a:lnTo>
                    <a:pt x="32748" y="46776"/>
                  </a:lnTo>
                  <a:lnTo>
                    <a:pt x="33051" y="47305"/>
                  </a:lnTo>
                  <a:lnTo>
                    <a:pt x="33430" y="48012"/>
                  </a:lnTo>
                  <a:lnTo>
                    <a:pt x="33606" y="48466"/>
                  </a:lnTo>
                  <a:lnTo>
                    <a:pt x="33808" y="48945"/>
                  </a:lnTo>
                  <a:lnTo>
                    <a:pt x="34010" y="49500"/>
                  </a:lnTo>
                  <a:lnTo>
                    <a:pt x="34187" y="50106"/>
                  </a:lnTo>
                  <a:lnTo>
                    <a:pt x="34187" y="50106"/>
                  </a:lnTo>
                  <a:lnTo>
                    <a:pt x="34338" y="50837"/>
                  </a:lnTo>
                  <a:lnTo>
                    <a:pt x="34439" y="51443"/>
                  </a:lnTo>
                  <a:lnTo>
                    <a:pt x="34489" y="51948"/>
                  </a:lnTo>
                  <a:lnTo>
                    <a:pt x="34489" y="52376"/>
                  </a:lnTo>
                  <a:lnTo>
                    <a:pt x="34515" y="52730"/>
                  </a:lnTo>
                  <a:lnTo>
                    <a:pt x="34565" y="53058"/>
                  </a:lnTo>
                  <a:lnTo>
                    <a:pt x="34615" y="53209"/>
                  </a:lnTo>
                  <a:lnTo>
                    <a:pt x="34691" y="53360"/>
                  </a:lnTo>
                  <a:lnTo>
                    <a:pt x="34767" y="53487"/>
                  </a:lnTo>
                  <a:lnTo>
                    <a:pt x="34868" y="53638"/>
                  </a:lnTo>
                  <a:lnTo>
                    <a:pt x="34868" y="53638"/>
                  </a:lnTo>
                  <a:lnTo>
                    <a:pt x="35044" y="53840"/>
                  </a:lnTo>
                  <a:lnTo>
                    <a:pt x="35221" y="53991"/>
                  </a:lnTo>
                  <a:lnTo>
                    <a:pt x="35448" y="54143"/>
                  </a:lnTo>
                  <a:lnTo>
                    <a:pt x="35700" y="54269"/>
                  </a:lnTo>
                  <a:lnTo>
                    <a:pt x="35953" y="54344"/>
                  </a:lnTo>
                  <a:lnTo>
                    <a:pt x="36255" y="54420"/>
                  </a:lnTo>
                  <a:lnTo>
                    <a:pt x="36583" y="54496"/>
                  </a:lnTo>
                  <a:lnTo>
                    <a:pt x="36937" y="54521"/>
                  </a:lnTo>
                  <a:lnTo>
                    <a:pt x="37340" y="54546"/>
                  </a:lnTo>
                  <a:lnTo>
                    <a:pt x="37769" y="54571"/>
                  </a:lnTo>
                  <a:lnTo>
                    <a:pt x="38703" y="54571"/>
                  </a:lnTo>
                  <a:lnTo>
                    <a:pt x="39813" y="54521"/>
                  </a:lnTo>
                  <a:lnTo>
                    <a:pt x="41049" y="54445"/>
                  </a:lnTo>
                  <a:lnTo>
                    <a:pt x="41049" y="54445"/>
                  </a:lnTo>
                  <a:lnTo>
                    <a:pt x="41705" y="54395"/>
                  </a:lnTo>
                  <a:lnTo>
                    <a:pt x="42285" y="54344"/>
                  </a:lnTo>
                  <a:lnTo>
                    <a:pt x="42790" y="54294"/>
                  </a:lnTo>
                  <a:lnTo>
                    <a:pt x="43244" y="54218"/>
                  </a:lnTo>
                  <a:lnTo>
                    <a:pt x="43648" y="54143"/>
                  </a:lnTo>
                  <a:lnTo>
                    <a:pt x="44001" y="54067"/>
                  </a:lnTo>
                  <a:lnTo>
                    <a:pt x="44304" y="53991"/>
                  </a:lnTo>
                  <a:lnTo>
                    <a:pt x="44556" y="53915"/>
                  </a:lnTo>
                  <a:lnTo>
                    <a:pt x="44960" y="53739"/>
                  </a:lnTo>
                  <a:lnTo>
                    <a:pt x="45237" y="53562"/>
                  </a:lnTo>
                  <a:lnTo>
                    <a:pt x="45414" y="53411"/>
                  </a:lnTo>
                  <a:lnTo>
                    <a:pt x="45515" y="53310"/>
                  </a:lnTo>
                  <a:lnTo>
                    <a:pt x="45515" y="53310"/>
                  </a:lnTo>
                  <a:lnTo>
                    <a:pt x="45616" y="53159"/>
                  </a:lnTo>
                  <a:lnTo>
                    <a:pt x="45716" y="53007"/>
                  </a:lnTo>
                  <a:lnTo>
                    <a:pt x="45843" y="52730"/>
                  </a:lnTo>
                  <a:lnTo>
                    <a:pt x="45918" y="52427"/>
                  </a:lnTo>
                  <a:lnTo>
                    <a:pt x="45994" y="52099"/>
                  </a:lnTo>
                  <a:lnTo>
                    <a:pt x="46070" y="51746"/>
                  </a:lnTo>
                  <a:lnTo>
                    <a:pt x="46171" y="51342"/>
                  </a:lnTo>
                  <a:lnTo>
                    <a:pt x="46322" y="50863"/>
                  </a:lnTo>
                  <a:lnTo>
                    <a:pt x="46549" y="50333"/>
                  </a:lnTo>
                  <a:lnTo>
                    <a:pt x="46549" y="50333"/>
                  </a:lnTo>
                  <a:lnTo>
                    <a:pt x="46801" y="49854"/>
                  </a:lnTo>
                  <a:lnTo>
                    <a:pt x="47054" y="49425"/>
                  </a:lnTo>
                  <a:lnTo>
                    <a:pt x="47306" y="49046"/>
                  </a:lnTo>
                  <a:lnTo>
                    <a:pt x="47558" y="48718"/>
                  </a:lnTo>
                  <a:lnTo>
                    <a:pt x="47987" y="48214"/>
                  </a:lnTo>
                  <a:lnTo>
                    <a:pt x="48265" y="47911"/>
                  </a:lnTo>
                  <a:lnTo>
                    <a:pt x="48265" y="47911"/>
                  </a:lnTo>
                  <a:lnTo>
                    <a:pt x="48466" y="47684"/>
                  </a:lnTo>
                  <a:lnTo>
                    <a:pt x="48668" y="47406"/>
                  </a:lnTo>
                  <a:lnTo>
                    <a:pt x="48870" y="47104"/>
                  </a:lnTo>
                  <a:lnTo>
                    <a:pt x="49072" y="46801"/>
                  </a:lnTo>
                  <a:lnTo>
                    <a:pt x="49249" y="46448"/>
                  </a:lnTo>
                  <a:lnTo>
                    <a:pt x="49425" y="46069"/>
                  </a:lnTo>
                  <a:lnTo>
                    <a:pt x="49778" y="45287"/>
                  </a:lnTo>
                  <a:lnTo>
                    <a:pt x="50106" y="44379"/>
                  </a:lnTo>
                  <a:lnTo>
                    <a:pt x="50409" y="43420"/>
                  </a:lnTo>
                  <a:lnTo>
                    <a:pt x="50712" y="42411"/>
                  </a:lnTo>
                  <a:lnTo>
                    <a:pt x="50964" y="41301"/>
                  </a:lnTo>
                  <a:lnTo>
                    <a:pt x="51216" y="40165"/>
                  </a:lnTo>
                  <a:lnTo>
                    <a:pt x="51469" y="39005"/>
                  </a:lnTo>
                  <a:lnTo>
                    <a:pt x="51671" y="37794"/>
                  </a:lnTo>
                  <a:lnTo>
                    <a:pt x="51872" y="36558"/>
                  </a:lnTo>
                  <a:lnTo>
                    <a:pt x="52074" y="35296"/>
                  </a:lnTo>
                  <a:lnTo>
                    <a:pt x="52226" y="34035"/>
                  </a:lnTo>
                  <a:lnTo>
                    <a:pt x="52528" y="31512"/>
                  </a:lnTo>
                  <a:lnTo>
                    <a:pt x="52781" y="29039"/>
                  </a:lnTo>
                  <a:lnTo>
                    <a:pt x="52983" y="26693"/>
                  </a:lnTo>
                  <a:lnTo>
                    <a:pt x="53134" y="24523"/>
                  </a:lnTo>
                  <a:lnTo>
                    <a:pt x="53260" y="22606"/>
                  </a:lnTo>
                  <a:lnTo>
                    <a:pt x="53386" y="19780"/>
                  </a:lnTo>
                  <a:lnTo>
                    <a:pt x="53411" y="18720"/>
                  </a:lnTo>
                  <a:lnTo>
                    <a:pt x="53411" y="18720"/>
                  </a:lnTo>
                  <a:lnTo>
                    <a:pt x="53639" y="9663"/>
                  </a:lnTo>
                  <a:lnTo>
                    <a:pt x="53765" y="3431"/>
                  </a:lnTo>
                  <a:lnTo>
                    <a:pt x="53765" y="3431"/>
                  </a:lnTo>
                  <a:lnTo>
                    <a:pt x="1579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185;p69"/>
            <p:cNvSpPr/>
            <p:nvPr/>
          </p:nvSpPr>
          <p:spPr>
            <a:xfrm>
              <a:off x="7732419" y="1893224"/>
              <a:ext cx="357618" cy="548803"/>
            </a:xfrm>
            <a:custGeom>
              <a:avLst/>
              <a:gdLst/>
              <a:ahLst/>
              <a:cxnLst/>
              <a:rect l="l" t="t" r="r" b="b"/>
              <a:pathLst>
                <a:path w="19302" h="29621" extrusionOk="0">
                  <a:moveTo>
                    <a:pt x="11935" y="1"/>
                  </a:moveTo>
                  <a:lnTo>
                    <a:pt x="11834" y="51"/>
                  </a:lnTo>
                  <a:lnTo>
                    <a:pt x="11707" y="152"/>
                  </a:lnTo>
                  <a:lnTo>
                    <a:pt x="11581" y="304"/>
                  </a:lnTo>
                  <a:lnTo>
                    <a:pt x="11430" y="506"/>
                  </a:lnTo>
                  <a:lnTo>
                    <a:pt x="11279" y="758"/>
                  </a:lnTo>
                  <a:lnTo>
                    <a:pt x="11102" y="1086"/>
                  </a:lnTo>
                  <a:lnTo>
                    <a:pt x="10925" y="1489"/>
                  </a:lnTo>
                  <a:lnTo>
                    <a:pt x="10496" y="2473"/>
                  </a:lnTo>
                  <a:lnTo>
                    <a:pt x="10017" y="3735"/>
                  </a:lnTo>
                  <a:lnTo>
                    <a:pt x="9462" y="5350"/>
                  </a:lnTo>
                  <a:lnTo>
                    <a:pt x="8831" y="7292"/>
                  </a:lnTo>
                  <a:lnTo>
                    <a:pt x="8932" y="5375"/>
                  </a:lnTo>
                  <a:lnTo>
                    <a:pt x="8957" y="3836"/>
                  </a:lnTo>
                  <a:lnTo>
                    <a:pt x="8957" y="2625"/>
                  </a:lnTo>
                  <a:lnTo>
                    <a:pt x="8907" y="1717"/>
                  </a:lnTo>
                  <a:lnTo>
                    <a:pt x="8831" y="1086"/>
                  </a:lnTo>
                  <a:lnTo>
                    <a:pt x="8781" y="834"/>
                  </a:lnTo>
                  <a:lnTo>
                    <a:pt x="8705" y="657"/>
                  </a:lnTo>
                  <a:lnTo>
                    <a:pt x="8655" y="531"/>
                  </a:lnTo>
                  <a:lnTo>
                    <a:pt x="8604" y="430"/>
                  </a:lnTo>
                  <a:lnTo>
                    <a:pt x="8529" y="379"/>
                  </a:lnTo>
                  <a:lnTo>
                    <a:pt x="8453" y="354"/>
                  </a:lnTo>
                  <a:lnTo>
                    <a:pt x="8352" y="354"/>
                  </a:lnTo>
                  <a:lnTo>
                    <a:pt x="8226" y="455"/>
                  </a:lnTo>
                  <a:lnTo>
                    <a:pt x="8074" y="606"/>
                  </a:lnTo>
                  <a:lnTo>
                    <a:pt x="7923" y="834"/>
                  </a:lnTo>
                  <a:lnTo>
                    <a:pt x="7772" y="1111"/>
                  </a:lnTo>
                  <a:lnTo>
                    <a:pt x="7620" y="1414"/>
                  </a:lnTo>
                  <a:lnTo>
                    <a:pt x="7267" y="2171"/>
                  </a:lnTo>
                  <a:lnTo>
                    <a:pt x="6914" y="3079"/>
                  </a:lnTo>
                  <a:lnTo>
                    <a:pt x="6561" y="4038"/>
                  </a:lnTo>
                  <a:lnTo>
                    <a:pt x="5854" y="6031"/>
                  </a:lnTo>
                  <a:lnTo>
                    <a:pt x="5375" y="7494"/>
                  </a:lnTo>
                  <a:lnTo>
                    <a:pt x="4971" y="8806"/>
                  </a:lnTo>
                  <a:lnTo>
                    <a:pt x="4643" y="9967"/>
                  </a:lnTo>
                  <a:lnTo>
                    <a:pt x="4391" y="10925"/>
                  </a:lnTo>
                  <a:lnTo>
                    <a:pt x="4088" y="10673"/>
                  </a:lnTo>
                  <a:lnTo>
                    <a:pt x="3811" y="10446"/>
                  </a:lnTo>
                  <a:lnTo>
                    <a:pt x="3558" y="10194"/>
                  </a:lnTo>
                  <a:lnTo>
                    <a:pt x="3331" y="9967"/>
                  </a:lnTo>
                  <a:lnTo>
                    <a:pt x="2953" y="9538"/>
                  </a:lnTo>
                  <a:lnTo>
                    <a:pt x="2675" y="9134"/>
                  </a:lnTo>
                  <a:lnTo>
                    <a:pt x="2448" y="8756"/>
                  </a:lnTo>
                  <a:lnTo>
                    <a:pt x="2246" y="8402"/>
                  </a:lnTo>
                  <a:lnTo>
                    <a:pt x="2070" y="8074"/>
                  </a:lnTo>
                  <a:lnTo>
                    <a:pt x="1868" y="7772"/>
                  </a:lnTo>
                  <a:lnTo>
                    <a:pt x="1691" y="7519"/>
                  </a:lnTo>
                  <a:lnTo>
                    <a:pt x="1489" y="7317"/>
                  </a:lnTo>
                  <a:lnTo>
                    <a:pt x="1363" y="7242"/>
                  </a:lnTo>
                  <a:lnTo>
                    <a:pt x="1237" y="7166"/>
                  </a:lnTo>
                  <a:lnTo>
                    <a:pt x="1111" y="7116"/>
                  </a:lnTo>
                  <a:lnTo>
                    <a:pt x="985" y="7090"/>
                  </a:lnTo>
                  <a:lnTo>
                    <a:pt x="884" y="7065"/>
                  </a:lnTo>
                  <a:lnTo>
                    <a:pt x="758" y="7065"/>
                  </a:lnTo>
                  <a:lnTo>
                    <a:pt x="606" y="7090"/>
                  </a:lnTo>
                  <a:lnTo>
                    <a:pt x="455" y="7141"/>
                  </a:lnTo>
                  <a:lnTo>
                    <a:pt x="379" y="7191"/>
                  </a:lnTo>
                  <a:lnTo>
                    <a:pt x="304" y="7267"/>
                  </a:lnTo>
                  <a:lnTo>
                    <a:pt x="228" y="7368"/>
                  </a:lnTo>
                  <a:lnTo>
                    <a:pt x="178" y="7469"/>
                  </a:lnTo>
                  <a:lnTo>
                    <a:pt x="77" y="7696"/>
                  </a:lnTo>
                  <a:lnTo>
                    <a:pt x="26" y="7999"/>
                  </a:lnTo>
                  <a:lnTo>
                    <a:pt x="1" y="8327"/>
                  </a:lnTo>
                  <a:lnTo>
                    <a:pt x="1" y="8680"/>
                  </a:lnTo>
                  <a:lnTo>
                    <a:pt x="26" y="9084"/>
                  </a:lnTo>
                  <a:lnTo>
                    <a:pt x="77" y="9487"/>
                  </a:lnTo>
                  <a:lnTo>
                    <a:pt x="228" y="10370"/>
                  </a:lnTo>
                  <a:lnTo>
                    <a:pt x="430" y="11228"/>
                  </a:lnTo>
                  <a:lnTo>
                    <a:pt x="657" y="12061"/>
                  </a:lnTo>
                  <a:lnTo>
                    <a:pt x="884" y="12818"/>
                  </a:lnTo>
                  <a:lnTo>
                    <a:pt x="1136" y="13499"/>
                  </a:lnTo>
                  <a:lnTo>
                    <a:pt x="1414" y="14155"/>
                  </a:lnTo>
                  <a:lnTo>
                    <a:pt x="1691" y="14760"/>
                  </a:lnTo>
                  <a:lnTo>
                    <a:pt x="1994" y="15315"/>
                  </a:lnTo>
                  <a:lnTo>
                    <a:pt x="2297" y="15820"/>
                  </a:lnTo>
                  <a:lnTo>
                    <a:pt x="2574" y="16299"/>
                  </a:lnTo>
                  <a:lnTo>
                    <a:pt x="2877" y="16728"/>
                  </a:lnTo>
                  <a:lnTo>
                    <a:pt x="3129" y="17081"/>
                  </a:lnTo>
                  <a:lnTo>
                    <a:pt x="152" y="23263"/>
                  </a:lnTo>
                  <a:lnTo>
                    <a:pt x="5551" y="29620"/>
                  </a:lnTo>
                  <a:lnTo>
                    <a:pt x="10345" y="20840"/>
                  </a:lnTo>
                  <a:lnTo>
                    <a:pt x="11127" y="20210"/>
                  </a:lnTo>
                  <a:lnTo>
                    <a:pt x="11985" y="19453"/>
                  </a:lnTo>
                  <a:lnTo>
                    <a:pt x="12414" y="19049"/>
                  </a:lnTo>
                  <a:lnTo>
                    <a:pt x="12868" y="18620"/>
                  </a:lnTo>
                  <a:lnTo>
                    <a:pt x="13297" y="18141"/>
                  </a:lnTo>
                  <a:lnTo>
                    <a:pt x="13751" y="17662"/>
                  </a:lnTo>
                  <a:lnTo>
                    <a:pt x="14205" y="17132"/>
                  </a:lnTo>
                  <a:lnTo>
                    <a:pt x="14659" y="16577"/>
                  </a:lnTo>
                  <a:lnTo>
                    <a:pt x="15113" y="15996"/>
                  </a:lnTo>
                  <a:lnTo>
                    <a:pt x="15542" y="15391"/>
                  </a:lnTo>
                  <a:lnTo>
                    <a:pt x="15971" y="14735"/>
                  </a:lnTo>
                  <a:lnTo>
                    <a:pt x="16400" y="14079"/>
                  </a:lnTo>
                  <a:lnTo>
                    <a:pt x="16804" y="13373"/>
                  </a:lnTo>
                  <a:lnTo>
                    <a:pt x="17182" y="12616"/>
                  </a:lnTo>
                  <a:lnTo>
                    <a:pt x="17460" y="12061"/>
                  </a:lnTo>
                  <a:lnTo>
                    <a:pt x="17737" y="11480"/>
                  </a:lnTo>
                  <a:lnTo>
                    <a:pt x="18217" y="10295"/>
                  </a:lnTo>
                  <a:lnTo>
                    <a:pt x="18620" y="9159"/>
                  </a:lnTo>
                  <a:lnTo>
                    <a:pt x="18948" y="8074"/>
                  </a:lnTo>
                  <a:lnTo>
                    <a:pt x="19075" y="7570"/>
                  </a:lnTo>
                  <a:lnTo>
                    <a:pt x="19175" y="7116"/>
                  </a:lnTo>
                  <a:lnTo>
                    <a:pt x="19251" y="6712"/>
                  </a:lnTo>
                  <a:lnTo>
                    <a:pt x="19302" y="6334"/>
                  </a:lnTo>
                  <a:lnTo>
                    <a:pt x="19302" y="6031"/>
                  </a:lnTo>
                  <a:lnTo>
                    <a:pt x="19276" y="5804"/>
                  </a:lnTo>
                  <a:lnTo>
                    <a:pt x="19226" y="5627"/>
                  </a:lnTo>
                  <a:lnTo>
                    <a:pt x="19175" y="5551"/>
                  </a:lnTo>
                  <a:lnTo>
                    <a:pt x="19125" y="5526"/>
                  </a:lnTo>
                  <a:lnTo>
                    <a:pt x="19049" y="5501"/>
                  </a:lnTo>
                  <a:lnTo>
                    <a:pt x="18974" y="5501"/>
                  </a:lnTo>
                  <a:lnTo>
                    <a:pt x="18847" y="5526"/>
                  </a:lnTo>
                  <a:lnTo>
                    <a:pt x="18747" y="5602"/>
                  </a:lnTo>
                  <a:lnTo>
                    <a:pt x="18595" y="5703"/>
                  </a:lnTo>
                  <a:lnTo>
                    <a:pt x="18419" y="5829"/>
                  </a:lnTo>
                  <a:lnTo>
                    <a:pt x="18015" y="6233"/>
                  </a:lnTo>
                  <a:lnTo>
                    <a:pt x="17485" y="6838"/>
                  </a:lnTo>
                  <a:lnTo>
                    <a:pt x="16829" y="7671"/>
                  </a:lnTo>
                  <a:lnTo>
                    <a:pt x="16022" y="8756"/>
                  </a:lnTo>
                  <a:lnTo>
                    <a:pt x="15063" y="10118"/>
                  </a:lnTo>
                  <a:lnTo>
                    <a:pt x="15416" y="8730"/>
                  </a:lnTo>
                  <a:lnTo>
                    <a:pt x="15769" y="7343"/>
                  </a:lnTo>
                  <a:lnTo>
                    <a:pt x="16047" y="6006"/>
                  </a:lnTo>
                  <a:lnTo>
                    <a:pt x="16274" y="4795"/>
                  </a:lnTo>
                  <a:lnTo>
                    <a:pt x="16451" y="3760"/>
                  </a:lnTo>
                  <a:lnTo>
                    <a:pt x="16501" y="3306"/>
                  </a:lnTo>
                  <a:lnTo>
                    <a:pt x="16526" y="2928"/>
                  </a:lnTo>
                  <a:lnTo>
                    <a:pt x="16501" y="2600"/>
                  </a:lnTo>
                  <a:lnTo>
                    <a:pt x="16476" y="2373"/>
                  </a:lnTo>
                  <a:lnTo>
                    <a:pt x="16400" y="2196"/>
                  </a:lnTo>
                  <a:lnTo>
                    <a:pt x="16350" y="2145"/>
                  </a:lnTo>
                  <a:lnTo>
                    <a:pt x="16299" y="2095"/>
                  </a:lnTo>
                  <a:lnTo>
                    <a:pt x="16173" y="2095"/>
                  </a:lnTo>
                  <a:lnTo>
                    <a:pt x="16072" y="2145"/>
                  </a:lnTo>
                  <a:lnTo>
                    <a:pt x="15971" y="2221"/>
                  </a:lnTo>
                  <a:lnTo>
                    <a:pt x="15820" y="2347"/>
                  </a:lnTo>
                  <a:lnTo>
                    <a:pt x="15669" y="2524"/>
                  </a:lnTo>
                  <a:lnTo>
                    <a:pt x="15467" y="2776"/>
                  </a:lnTo>
                  <a:lnTo>
                    <a:pt x="15265" y="3079"/>
                  </a:lnTo>
                  <a:lnTo>
                    <a:pt x="15013" y="3432"/>
                  </a:lnTo>
                  <a:lnTo>
                    <a:pt x="14735" y="3886"/>
                  </a:lnTo>
                  <a:lnTo>
                    <a:pt x="14054" y="5072"/>
                  </a:lnTo>
                  <a:lnTo>
                    <a:pt x="13196" y="6662"/>
                  </a:lnTo>
                  <a:lnTo>
                    <a:pt x="12187" y="8730"/>
                  </a:lnTo>
                  <a:lnTo>
                    <a:pt x="12363" y="6460"/>
                  </a:lnTo>
                  <a:lnTo>
                    <a:pt x="12464" y="4618"/>
                  </a:lnTo>
                  <a:lnTo>
                    <a:pt x="12515" y="3104"/>
                  </a:lnTo>
                  <a:lnTo>
                    <a:pt x="12490" y="1944"/>
                  </a:lnTo>
                  <a:lnTo>
                    <a:pt x="12490" y="1464"/>
                  </a:lnTo>
                  <a:lnTo>
                    <a:pt x="12439" y="1086"/>
                  </a:lnTo>
                  <a:lnTo>
                    <a:pt x="12389" y="758"/>
                  </a:lnTo>
                  <a:lnTo>
                    <a:pt x="12338" y="480"/>
                  </a:lnTo>
                  <a:lnTo>
                    <a:pt x="12263" y="278"/>
                  </a:lnTo>
                  <a:lnTo>
                    <a:pt x="12212" y="127"/>
                  </a:lnTo>
                  <a:lnTo>
                    <a:pt x="12111" y="51"/>
                  </a:lnTo>
                  <a:lnTo>
                    <a:pt x="12035" y="1"/>
                  </a:lnTo>
                  <a:close/>
                </a:path>
              </a:pathLst>
            </a:custGeom>
            <a:solidFill>
              <a:srgbClr val="F5B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186;p69"/>
            <p:cNvSpPr/>
            <p:nvPr/>
          </p:nvSpPr>
          <p:spPr>
            <a:xfrm>
              <a:off x="7732419" y="1893224"/>
              <a:ext cx="357618" cy="548803"/>
            </a:xfrm>
            <a:custGeom>
              <a:avLst/>
              <a:gdLst/>
              <a:ahLst/>
              <a:cxnLst/>
              <a:rect l="l" t="t" r="r" b="b"/>
              <a:pathLst>
                <a:path w="19302" h="29621" fill="none" extrusionOk="0">
                  <a:moveTo>
                    <a:pt x="152" y="23263"/>
                  </a:moveTo>
                  <a:lnTo>
                    <a:pt x="152" y="23263"/>
                  </a:lnTo>
                  <a:lnTo>
                    <a:pt x="3129" y="17081"/>
                  </a:lnTo>
                  <a:lnTo>
                    <a:pt x="3129" y="17081"/>
                  </a:lnTo>
                  <a:lnTo>
                    <a:pt x="2877" y="16728"/>
                  </a:lnTo>
                  <a:lnTo>
                    <a:pt x="2574" y="16299"/>
                  </a:lnTo>
                  <a:lnTo>
                    <a:pt x="2297" y="15820"/>
                  </a:lnTo>
                  <a:lnTo>
                    <a:pt x="1994" y="15315"/>
                  </a:lnTo>
                  <a:lnTo>
                    <a:pt x="1691" y="14760"/>
                  </a:lnTo>
                  <a:lnTo>
                    <a:pt x="1414" y="14155"/>
                  </a:lnTo>
                  <a:lnTo>
                    <a:pt x="1136" y="13499"/>
                  </a:lnTo>
                  <a:lnTo>
                    <a:pt x="884" y="12818"/>
                  </a:lnTo>
                  <a:lnTo>
                    <a:pt x="884" y="12818"/>
                  </a:lnTo>
                  <a:lnTo>
                    <a:pt x="657" y="12061"/>
                  </a:lnTo>
                  <a:lnTo>
                    <a:pt x="430" y="11228"/>
                  </a:lnTo>
                  <a:lnTo>
                    <a:pt x="228" y="10370"/>
                  </a:lnTo>
                  <a:lnTo>
                    <a:pt x="77" y="9487"/>
                  </a:lnTo>
                  <a:lnTo>
                    <a:pt x="26" y="9084"/>
                  </a:lnTo>
                  <a:lnTo>
                    <a:pt x="1" y="8680"/>
                  </a:lnTo>
                  <a:lnTo>
                    <a:pt x="1" y="8327"/>
                  </a:lnTo>
                  <a:lnTo>
                    <a:pt x="26" y="7999"/>
                  </a:lnTo>
                  <a:lnTo>
                    <a:pt x="77" y="7696"/>
                  </a:lnTo>
                  <a:lnTo>
                    <a:pt x="178" y="7469"/>
                  </a:lnTo>
                  <a:lnTo>
                    <a:pt x="228" y="7368"/>
                  </a:lnTo>
                  <a:lnTo>
                    <a:pt x="304" y="7267"/>
                  </a:lnTo>
                  <a:lnTo>
                    <a:pt x="379" y="7191"/>
                  </a:lnTo>
                  <a:lnTo>
                    <a:pt x="455" y="7141"/>
                  </a:lnTo>
                  <a:lnTo>
                    <a:pt x="455" y="7141"/>
                  </a:lnTo>
                  <a:lnTo>
                    <a:pt x="606" y="7090"/>
                  </a:lnTo>
                  <a:lnTo>
                    <a:pt x="758" y="7065"/>
                  </a:lnTo>
                  <a:lnTo>
                    <a:pt x="884" y="7065"/>
                  </a:lnTo>
                  <a:lnTo>
                    <a:pt x="985" y="7090"/>
                  </a:lnTo>
                  <a:lnTo>
                    <a:pt x="985" y="7090"/>
                  </a:lnTo>
                  <a:lnTo>
                    <a:pt x="1111" y="7116"/>
                  </a:lnTo>
                  <a:lnTo>
                    <a:pt x="1237" y="7166"/>
                  </a:lnTo>
                  <a:lnTo>
                    <a:pt x="1363" y="7242"/>
                  </a:lnTo>
                  <a:lnTo>
                    <a:pt x="1489" y="7317"/>
                  </a:lnTo>
                  <a:lnTo>
                    <a:pt x="1691" y="7519"/>
                  </a:lnTo>
                  <a:lnTo>
                    <a:pt x="1868" y="7772"/>
                  </a:lnTo>
                  <a:lnTo>
                    <a:pt x="2070" y="8074"/>
                  </a:lnTo>
                  <a:lnTo>
                    <a:pt x="2246" y="8402"/>
                  </a:lnTo>
                  <a:lnTo>
                    <a:pt x="2448" y="8756"/>
                  </a:lnTo>
                  <a:lnTo>
                    <a:pt x="2675" y="9134"/>
                  </a:lnTo>
                  <a:lnTo>
                    <a:pt x="2675" y="9134"/>
                  </a:lnTo>
                  <a:lnTo>
                    <a:pt x="2953" y="9538"/>
                  </a:lnTo>
                  <a:lnTo>
                    <a:pt x="3331" y="9967"/>
                  </a:lnTo>
                  <a:lnTo>
                    <a:pt x="3558" y="10194"/>
                  </a:lnTo>
                  <a:lnTo>
                    <a:pt x="3811" y="10446"/>
                  </a:lnTo>
                  <a:lnTo>
                    <a:pt x="4088" y="10673"/>
                  </a:lnTo>
                  <a:lnTo>
                    <a:pt x="4391" y="10925"/>
                  </a:lnTo>
                  <a:lnTo>
                    <a:pt x="4391" y="10925"/>
                  </a:lnTo>
                  <a:lnTo>
                    <a:pt x="4643" y="9967"/>
                  </a:lnTo>
                  <a:lnTo>
                    <a:pt x="4971" y="8806"/>
                  </a:lnTo>
                  <a:lnTo>
                    <a:pt x="5375" y="7494"/>
                  </a:lnTo>
                  <a:lnTo>
                    <a:pt x="5854" y="6031"/>
                  </a:lnTo>
                  <a:lnTo>
                    <a:pt x="5854" y="6031"/>
                  </a:lnTo>
                  <a:lnTo>
                    <a:pt x="6561" y="4038"/>
                  </a:lnTo>
                  <a:lnTo>
                    <a:pt x="6914" y="3079"/>
                  </a:lnTo>
                  <a:lnTo>
                    <a:pt x="7267" y="2171"/>
                  </a:lnTo>
                  <a:lnTo>
                    <a:pt x="7620" y="1414"/>
                  </a:lnTo>
                  <a:lnTo>
                    <a:pt x="7772" y="1111"/>
                  </a:lnTo>
                  <a:lnTo>
                    <a:pt x="7923" y="834"/>
                  </a:lnTo>
                  <a:lnTo>
                    <a:pt x="8074" y="606"/>
                  </a:lnTo>
                  <a:lnTo>
                    <a:pt x="8226" y="455"/>
                  </a:lnTo>
                  <a:lnTo>
                    <a:pt x="8352" y="354"/>
                  </a:lnTo>
                  <a:lnTo>
                    <a:pt x="8402" y="354"/>
                  </a:lnTo>
                  <a:lnTo>
                    <a:pt x="8453" y="354"/>
                  </a:lnTo>
                  <a:lnTo>
                    <a:pt x="8453" y="354"/>
                  </a:lnTo>
                  <a:lnTo>
                    <a:pt x="8529" y="379"/>
                  </a:lnTo>
                  <a:lnTo>
                    <a:pt x="8604" y="430"/>
                  </a:lnTo>
                  <a:lnTo>
                    <a:pt x="8655" y="531"/>
                  </a:lnTo>
                  <a:lnTo>
                    <a:pt x="8705" y="657"/>
                  </a:lnTo>
                  <a:lnTo>
                    <a:pt x="8781" y="834"/>
                  </a:lnTo>
                  <a:lnTo>
                    <a:pt x="8831" y="1086"/>
                  </a:lnTo>
                  <a:lnTo>
                    <a:pt x="8907" y="1717"/>
                  </a:lnTo>
                  <a:lnTo>
                    <a:pt x="8957" y="2625"/>
                  </a:lnTo>
                  <a:lnTo>
                    <a:pt x="8957" y="3836"/>
                  </a:lnTo>
                  <a:lnTo>
                    <a:pt x="8932" y="5375"/>
                  </a:lnTo>
                  <a:lnTo>
                    <a:pt x="8831" y="7292"/>
                  </a:lnTo>
                  <a:lnTo>
                    <a:pt x="8831" y="7292"/>
                  </a:lnTo>
                  <a:lnTo>
                    <a:pt x="9462" y="5350"/>
                  </a:lnTo>
                  <a:lnTo>
                    <a:pt x="10017" y="3735"/>
                  </a:lnTo>
                  <a:lnTo>
                    <a:pt x="10496" y="2473"/>
                  </a:lnTo>
                  <a:lnTo>
                    <a:pt x="10925" y="1489"/>
                  </a:lnTo>
                  <a:lnTo>
                    <a:pt x="11102" y="1086"/>
                  </a:lnTo>
                  <a:lnTo>
                    <a:pt x="11279" y="758"/>
                  </a:lnTo>
                  <a:lnTo>
                    <a:pt x="11430" y="506"/>
                  </a:lnTo>
                  <a:lnTo>
                    <a:pt x="11581" y="304"/>
                  </a:lnTo>
                  <a:lnTo>
                    <a:pt x="11707" y="152"/>
                  </a:lnTo>
                  <a:lnTo>
                    <a:pt x="11834" y="51"/>
                  </a:lnTo>
                  <a:lnTo>
                    <a:pt x="11935" y="1"/>
                  </a:lnTo>
                  <a:lnTo>
                    <a:pt x="12035" y="1"/>
                  </a:lnTo>
                  <a:lnTo>
                    <a:pt x="12035" y="1"/>
                  </a:lnTo>
                  <a:lnTo>
                    <a:pt x="12111" y="51"/>
                  </a:lnTo>
                  <a:lnTo>
                    <a:pt x="12212" y="127"/>
                  </a:lnTo>
                  <a:lnTo>
                    <a:pt x="12263" y="278"/>
                  </a:lnTo>
                  <a:lnTo>
                    <a:pt x="12338" y="480"/>
                  </a:lnTo>
                  <a:lnTo>
                    <a:pt x="12389" y="758"/>
                  </a:lnTo>
                  <a:lnTo>
                    <a:pt x="12439" y="1086"/>
                  </a:lnTo>
                  <a:lnTo>
                    <a:pt x="12490" y="1464"/>
                  </a:lnTo>
                  <a:lnTo>
                    <a:pt x="12490" y="1944"/>
                  </a:lnTo>
                  <a:lnTo>
                    <a:pt x="12515" y="3104"/>
                  </a:lnTo>
                  <a:lnTo>
                    <a:pt x="12464" y="4618"/>
                  </a:lnTo>
                  <a:lnTo>
                    <a:pt x="12363" y="6460"/>
                  </a:lnTo>
                  <a:lnTo>
                    <a:pt x="12187" y="8730"/>
                  </a:lnTo>
                  <a:lnTo>
                    <a:pt x="12187" y="8730"/>
                  </a:lnTo>
                  <a:lnTo>
                    <a:pt x="13196" y="6662"/>
                  </a:lnTo>
                  <a:lnTo>
                    <a:pt x="14054" y="5072"/>
                  </a:lnTo>
                  <a:lnTo>
                    <a:pt x="14735" y="3886"/>
                  </a:lnTo>
                  <a:lnTo>
                    <a:pt x="15013" y="3432"/>
                  </a:lnTo>
                  <a:lnTo>
                    <a:pt x="15265" y="3079"/>
                  </a:lnTo>
                  <a:lnTo>
                    <a:pt x="15467" y="2776"/>
                  </a:lnTo>
                  <a:lnTo>
                    <a:pt x="15669" y="2524"/>
                  </a:lnTo>
                  <a:lnTo>
                    <a:pt x="15820" y="2347"/>
                  </a:lnTo>
                  <a:lnTo>
                    <a:pt x="15971" y="2221"/>
                  </a:lnTo>
                  <a:lnTo>
                    <a:pt x="16072" y="2145"/>
                  </a:lnTo>
                  <a:lnTo>
                    <a:pt x="16173" y="2095"/>
                  </a:lnTo>
                  <a:lnTo>
                    <a:pt x="16249" y="2095"/>
                  </a:lnTo>
                  <a:lnTo>
                    <a:pt x="16299" y="2095"/>
                  </a:lnTo>
                  <a:lnTo>
                    <a:pt x="16299" y="2095"/>
                  </a:lnTo>
                  <a:lnTo>
                    <a:pt x="16350" y="2145"/>
                  </a:lnTo>
                  <a:lnTo>
                    <a:pt x="16400" y="2196"/>
                  </a:lnTo>
                  <a:lnTo>
                    <a:pt x="16476" y="2373"/>
                  </a:lnTo>
                  <a:lnTo>
                    <a:pt x="16501" y="2600"/>
                  </a:lnTo>
                  <a:lnTo>
                    <a:pt x="16526" y="2928"/>
                  </a:lnTo>
                  <a:lnTo>
                    <a:pt x="16501" y="3306"/>
                  </a:lnTo>
                  <a:lnTo>
                    <a:pt x="16451" y="3760"/>
                  </a:lnTo>
                  <a:lnTo>
                    <a:pt x="16274" y="4795"/>
                  </a:lnTo>
                  <a:lnTo>
                    <a:pt x="16047" y="6006"/>
                  </a:lnTo>
                  <a:lnTo>
                    <a:pt x="15769" y="7343"/>
                  </a:lnTo>
                  <a:lnTo>
                    <a:pt x="15416" y="8730"/>
                  </a:lnTo>
                  <a:lnTo>
                    <a:pt x="15063" y="10118"/>
                  </a:lnTo>
                  <a:lnTo>
                    <a:pt x="15063" y="10118"/>
                  </a:lnTo>
                  <a:lnTo>
                    <a:pt x="16022" y="8756"/>
                  </a:lnTo>
                  <a:lnTo>
                    <a:pt x="16829" y="7671"/>
                  </a:lnTo>
                  <a:lnTo>
                    <a:pt x="17485" y="6838"/>
                  </a:lnTo>
                  <a:lnTo>
                    <a:pt x="18015" y="6233"/>
                  </a:lnTo>
                  <a:lnTo>
                    <a:pt x="18419" y="5829"/>
                  </a:lnTo>
                  <a:lnTo>
                    <a:pt x="18595" y="5703"/>
                  </a:lnTo>
                  <a:lnTo>
                    <a:pt x="18747" y="5602"/>
                  </a:lnTo>
                  <a:lnTo>
                    <a:pt x="18847" y="5526"/>
                  </a:lnTo>
                  <a:lnTo>
                    <a:pt x="18974" y="5501"/>
                  </a:lnTo>
                  <a:lnTo>
                    <a:pt x="19049" y="5501"/>
                  </a:lnTo>
                  <a:lnTo>
                    <a:pt x="19125" y="5526"/>
                  </a:lnTo>
                  <a:lnTo>
                    <a:pt x="19125" y="5526"/>
                  </a:lnTo>
                  <a:lnTo>
                    <a:pt x="19175" y="5551"/>
                  </a:lnTo>
                  <a:lnTo>
                    <a:pt x="19226" y="5627"/>
                  </a:lnTo>
                  <a:lnTo>
                    <a:pt x="19276" y="5804"/>
                  </a:lnTo>
                  <a:lnTo>
                    <a:pt x="19302" y="6031"/>
                  </a:lnTo>
                  <a:lnTo>
                    <a:pt x="19302" y="6334"/>
                  </a:lnTo>
                  <a:lnTo>
                    <a:pt x="19251" y="6712"/>
                  </a:lnTo>
                  <a:lnTo>
                    <a:pt x="19175" y="7116"/>
                  </a:lnTo>
                  <a:lnTo>
                    <a:pt x="19075" y="7570"/>
                  </a:lnTo>
                  <a:lnTo>
                    <a:pt x="18948" y="8074"/>
                  </a:lnTo>
                  <a:lnTo>
                    <a:pt x="18620" y="9159"/>
                  </a:lnTo>
                  <a:lnTo>
                    <a:pt x="18217" y="10295"/>
                  </a:lnTo>
                  <a:lnTo>
                    <a:pt x="17737" y="11480"/>
                  </a:lnTo>
                  <a:lnTo>
                    <a:pt x="17460" y="12061"/>
                  </a:lnTo>
                  <a:lnTo>
                    <a:pt x="17182" y="12616"/>
                  </a:lnTo>
                  <a:lnTo>
                    <a:pt x="17182" y="12616"/>
                  </a:lnTo>
                  <a:lnTo>
                    <a:pt x="16804" y="13373"/>
                  </a:lnTo>
                  <a:lnTo>
                    <a:pt x="16400" y="14079"/>
                  </a:lnTo>
                  <a:lnTo>
                    <a:pt x="15971" y="14735"/>
                  </a:lnTo>
                  <a:lnTo>
                    <a:pt x="15542" y="15391"/>
                  </a:lnTo>
                  <a:lnTo>
                    <a:pt x="15113" y="15996"/>
                  </a:lnTo>
                  <a:lnTo>
                    <a:pt x="14659" y="16577"/>
                  </a:lnTo>
                  <a:lnTo>
                    <a:pt x="14205" y="17132"/>
                  </a:lnTo>
                  <a:lnTo>
                    <a:pt x="13751" y="17662"/>
                  </a:lnTo>
                  <a:lnTo>
                    <a:pt x="13297" y="18141"/>
                  </a:lnTo>
                  <a:lnTo>
                    <a:pt x="12868" y="18620"/>
                  </a:lnTo>
                  <a:lnTo>
                    <a:pt x="12414" y="19049"/>
                  </a:lnTo>
                  <a:lnTo>
                    <a:pt x="11985" y="19453"/>
                  </a:lnTo>
                  <a:lnTo>
                    <a:pt x="11127" y="20210"/>
                  </a:lnTo>
                  <a:lnTo>
                    <a:pt x="10345" y="20840"/>
                  </a:lnTo>
                  <a:lnTo>
                    <a:pt x="10345" y="20840"/>
                  </a:lnTo>
                  <a:lnTo>
                    <a:pt x="5551" y="29620"/>
                  </a:lnTo>
                  <a:lnTo>
                    <a:pt x="5551" y="29620"/>
                  </a:lnTo>
                  <a:lnTo>
                    <a:pt x="152" y="23263"/>
                  </a:lnTo>
                </a:path>
              </a:pathLst>
            </a:custGeom>
            <a:solidFill>
              <a:srgbClr val="F5B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187;p69"/>
            <p:cNvSpPr/>
            <p:nvPr/>
          </p:nvSpPr>
          <p:spPr>
            <a:xfrm>
              <a:off x="7846479" y="2081619"/>
              <a:ext cx="68737" cy="150073"/>
            </a:xfrm>
            <a:custGeom>
              <a:avLst/>
              <a:gdLst/>
              <a:ahLst/>
              <a:cxnLst/>
              <a:rect l="l" t="t" r="r" b="b"/>
              <a:pathLst>
                <a:path w="3710" h="8100" extrusionOk="0">
                  <a:moveTo>
                    <a:pt x="1" y="0"/>
                  </a:moveTo>
                  <a:lnTo>
                    <a:pt x="304" y="480"/>
                  </a:lnTo>
                  <a:lnTo>
                    <a:pt x="606" y="959"/>
                  </a:lnTo>
                  <a:lnTo>
                    <a:pt x="884" y="1438"/>
                  </a:lnTo>
                  <a:lnTo>
                    <a:pt x="1136" y="1918"/>
                  </a:lnTo>
                  <a:lnTo>
                    <a:pt x="1616" y="2902"/>
                  </a:lnTo>
                  <a:lnTo>
                    <a:pt x="2045" y="3886"/>
                  </a:lnTo>
                  <a:lnTo>
                    <a:pt x="2398" y="4920"/>
                  </a:lnTo>
                  <a:lnTo>
                    <a:pt x="2726" y="5955"/>
                  </a:lnTo>
                  <a:lnTo>
                    <a:pt x="3029" y="7014"/>
                  </a:lnTo>
                  <a:lnTo>
                    <a:pt x="3281" y="8099"/>
                  </a:lnTo>
                  <a:lnTo>
                    <a:pt x="3382" y="7822"/>
                  </a:lnTo>
                  <a:lnTo>
                    <a:pt x="3457" y="7544"/>
                  </a:lnTo>
                  <a:lnTo>
                    <a:pt x="3533" y="7267"/>
                  </a:lnTo>
                  <a:lnTo>
                    <a:pt x="3609" y="6964"/>
                  </a:lnTo>
                  <a:lnTo>
                    <a:pt x="3684" y="6383"/>
                  </a:lnTo>
                  <a:lnTo>
                    <a:pt x="3710" y="5778"/>
                  </a:lnTo>
                  <a:lnTo>
                    <a:pt x="3659" y="5172"/>
                  </a:lnTo>
                  <a:lnTo>
                    <a:pt x="3558" y="4567"/>
                  </a:lnTo>
                  <a:lnTo>
                    <a:pt x="3432" y="3987"/>
                  </a:lnTo>
                  <a:lnTo>
                    <a:pt x="3230" y="3406"/>
                  </a:lnTo>
                  <a:lnTo>
                    <a:pt x="2978" y="2851"/>
                  </a:lnTo>
                  <a:lnTo>
                    <a:pt x="2675" y="2322"/>
                  </a:lnTo>
                  <a:lnTo>
                    <a:pt x="2347" y="1817"/>
                  </a:lnTo>
                  <a:lnTo>
                    <a:pt x="1969" y="1363"/>
                  </a:lnTo>
                  <a:lnTo>
                    <a:pt x="1742" y="1136"/>
                  </a:lnTo>
                  <a:lnTo>
                    <a:pt x="1540" y="934"/>
                  </a:lnTo>
                  <a:lnTo>
                    <a:pt x="1288" y="757"/>
                  </a:lnTo>
                  <a:lnTo>
                    <a:pt x="1061" y="581"/>
                  </a:lnTo>
                  <a:lnTo>
                    <a:pt x="808" y="404"/>
                  </a:lnTo>
                  <a:lnTo>
                    <a:pt x="556" y="253"/>
                  </a:lnTo>
                  <a:lnTo>
                    <a:pt x="278" y="127"/>
                  </a:lnTo>
                  <a:lnTo>
                    <a:pt x="1" y="0"/>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188;p69"/>
            <p:cNvSpPr/>
            <p:nvPr/>
          </p:nvSpPr>
          <p:spPr>
            <a:xfrm>
              <a:off x="7296284" y="2239608"/>
              <a:ext cx="713346" cy="484754"/>
            </a:xfrm>
            <a:custGeom>
              <a:avLst/>
              <a:gdLst/>
              <a:ahLst/>
              <a:cxnLst/>
              <a:rect l="l" t="t" r="r" b="b"/>
              <a:pathLst>
                <a:path w="38502" h="26164" extrusionOk="0">
                  <a:moveTo>
                    <a:pt x="23389" y="1"/>
                  </a:moveTo>
                  <a:lnTo>
                    <a:pt x="22960" y="758"/>
                  </a:lnTo>
                  <a:lnTo>
                    <a:pt x="22682" y="1187"/>
                  </a:lnTo>
                  <a:lnTo>
                    <a:pt x="22379" y="1691"/>
                  </a:lnTo>
                  <a:lnTo>
                    <a:pt x="22001" y="2196"/>
                  </a:lnTo>
                  <a:lnTo>
                    <a:pt x="21597" y="2751"/>
                  </a:lnTo>
                  <a:lnTo>
                    <a:pt x="21118" y="3331"/>
                  </a:lnTo>
                  <a:lnTo>
                    <a:pt x="20613" y="3912"/>
                  </a:lnTo>
                  <a:lnTo>
                    <a:pt x="20058" y="4517"/>
                  </a:lnTo>
                  <a:lnTo>
                    <a:pt x="19453" y="5123"/>
                  </a:lnTo>
                  <a:lnTo>
                    <a:pt x="18772" y="5753"/>
                  </a:lnTo>
                  <a:lnTo>
                    <a:pt x="18065" y="6334"/>
                  </a:lnTo>
                  <a:lnTo>
                    <a:pt x="17283" y="6939"/>
                  </a:lnTo>
                  <a:lnTo>
                    <a:pt x="16450" y="7519"/>
                  </a:lnTo>
                  <a:lnTo>
                    <a:pt x="15542" y="8049"/>
                  </a:lnTo>
                  <a:lnTo>
                    <a:pt x="14583" y="8579"/>
                  </a:lnTo>
                  <a:lnTo>
                    <a:pt x="13953" y="8882"/>
                  </a:lnTo>
                  <a:lnTo>
                    <a:pt x="13347" y="9159"/>
                  </a:lnTo>
                  <a:lnTo>
                    <a:pt x="12742" y="9412"/>
                  </a:lnTo>
                  <a:lnTo>
                    <a:pt x="12136" y="9639"/>
                  </a:lnTo>
                  <a:lnTo>
                    <a:pt x="11531" y="9840"/>
                  </a:lnTo>
                  <a:lnTo>
                    <a:pt x="10925" y="10017"/>
                  </a:lnTo>
                  <a:lnTo>
                    <a:pt x="10320" y="10168"/>
                  </a:lnTo>
                  <a:lnTo>
                    <a:pt x="9739" y="10320"/>
                  </a:lnTo>
                  <a:lnTo>
                    <a:pt x="9159" y="10421"/>
                  </a:lnTo>
                  <a:lnTo>
                    <a:pt x="8604" y="10522"/>
                  </a:lnTo>
                  <a:lnTo>
                    <a:pt x="7494" y="10673"/>
                  </a:lnTo>
                  <a:lnTo>
                    <a:pt x="6434" y="10774"/>
                  </a:lnTo>
                  <a:lnTo>
                    <a:pt x="5450" y="10799"/>
                  </a:lnTo>
                  <a:lnTo>
                    <a:pt x="4492" y="10799"/>
                  </a:lnTo>
                  <a:lnTo>
                    <a:pt x="3609" y="10749"/>
                  </a:lnTo>
                  <a:lnTo>
                    <a:pt x="2801" y="10673"/>
                  </a:lnTo>
                  <a:lnTo>
                    <a:pt x="2070" y="10597"/>
                  </a:lnTo>
                  <a:lnTo>
                    <a:pt x="1414" y="10496"/>
                  </a:lnTo>
                  <a:lnTo>
                    <a:pt x="833" y="10370"/>
                  </a:lnTo>
                  <a:lnTo>
                    <a:pt x="1" y="10194"/>
                  </a:lnTo>
                  <a:lnTo>
                    <a:pt x="1" y="10194"/>
                  </a:lnTo>
                  <a:lnTo>
                    <a:pt x="4492" y="22506"/>
                  </a:lnTo>
                  <a:lnTo>
                    <a:pt x="5249" y="22935"/>
                  </a:lnTo>
                  <a:lnTo>
                    <a:pt x="6005" y="23338"/>
                  </a:lnTo>
                  <a:lnTo>
                    <a:pt x="6788" y="23717"/>
                  </a:lnTo>
                  <a:lnTo>
                    <a:pt x="7570" y="24070"/>
                  </a:lnTo>
                  <a:lnTo>
                    <a:pt x="8352" y="24398"/>
                  </a:lnTo>
                  <a:lnTo>
                    <a:pt x="9134" y="24701"/>
                  </a:lnTo>
                  <a:lnTo>
                    <a:pt x="9916" y="24953"/>
                  </a:lnTo>
                  <a:lnTo>
                    <a:pt x="10723" y="25205"/>
                  </a:lnTo>
                  <a:lnTo>
                    <a:pt x="11531" y="25407"/>
                  </a:lnTo>
                  <a:lnTo>
                    <a:pt x="12338" y="25609"/>
                  </a:lnTo>
                  <a:lnTo>
                    <a:pt x="13145" y="25760"/>
                  </a:lnTo>
                  <a:lnTo>
                    <a:pt x="13953" y="25912"/>
                  </a:lnTo>
                  <a:lnTo>
                    <a:pt x="14760" y="26013"/>
                  </a:lnTo>
                  <a:lnTo>
                    <a:pt x="15567" y="26088"/>
                  </a:lnTo>
                  <a:lnTo>
                    <a:pt x="16375" y="26139"/>
                  </a:lnTo>
                  <a:lnTo>
                    <a:pt x="17182" y="26164"/>
                  </a:lnTo>
                  <a:lnTo>
                    <a:pt x="17964" y="26164"/>
                  </a:lnTo>
                  <a:lnTo>
                    <a:pt x="18772" y="26139"/>
                  </a:lnTo>
                  <a:lnTo>
                    <a:pt x="19579" y="26063"/>
                  </a:lnTo>
                  <a:lnTo>
                    <a:pt x="20361" y="25987"/>
                  </a:lnTo>
                  <a:lnTo>
                    <a:pt x="21143" y="25886"/>
                  </a:lnTo>
                  <a:lnTo>
                    <a:pt x="21925" y="25735"/>
                  </a:lnTo>
                  <a:lnTo>
                    <a:pt x="22707" y="25558"/>
                  </a:lnTo>
                  <a:lnTo>
                    <a:pt x="23464" y="25382"/>
                  </a:lnTo>
                  <a:lnTo>
                    <a:pt x="24221" y="25155"/>
                  </a:lnTo>
                  <a:lnTo>
                    <a:pt x="24978" y="24902"/>
                  </a:lnTo>
                  <a:lnTo>
                    <a:pt x="25710" y="24625"/>
                  </a:lnTo>
                  <a:lnTo>
                    <a:pt x="26441" y="24322"/>
                  </a:lnTo>
                  <a:lnTo>
                    <a:pt x="27148" y="23969"/>
                  </a:lnTo>
                  <a:lnTo>
                    <a:pt x="27854" y="23616"/>
                  </a:lnTo>
                  <a:lnTo>
                    <a:pt x="28561" y="23237"/>
                  </a:lnTo>
                  <a:lnTo>
                    <a:pt x="29217" y="22808"/>
                  </a:lnTo>
                  <a:lnTo>
                    <a:pt x="29847" y="22405"/>
                  </a:lnTo>
                  <a:lnTo>
                    <a:pt x="30428" y="21976"/>
                  </a:lnTo>
                  <a:lnTo>
                    <a:pt x="30983" y="21547"/>
                  </a:lnTo>
                  <a:lnTo>
                    <a:pt x="31512" y="21118"/>
                  </a:lnTo>
                  <a:lnTo>
                    <a:pt x="32017" y="20664"/>
                  </a:lnTo>
                  <a:lnTo>
                    <a:pt x="32496" y="20210"/>
                  </a:lnTo>
                  <a:lnTo>
                    <a:pt x="32951" y="19730"/>
                  </a:lnTo>
                  <a:lnTo>
                    <a:pt x="33379" y="19276"/>
                  </a:lnTo>
                  <a:lnTo>
                    <a:pt x="33808" y="18797"/>
                  </a:lnTo>
                  <a:lnTo>
                    <a:pt x="34187" y="18318"/>
                  </a:lnTo>
                  <a:lnTo>
                    <a:pt x="34565" y="17838"/>
                  </a:lnTo>
                  <a:lnTo>
                    <a:pt x="34918" y="17359"/>
                  </a:lnTo>
                  <a:lnTo>
                    <a:pt x="35574" y="16400"/>
                  </a:lnTo>
                  <a:lnTo>
                    <a:pt x="36130" y="15467"/>
                  </a:lnTo>
                  <a:lnTo>
                    <a:pt x="36634" y="14558"/>
                  </a:lnTo>
                  <a:lnTo>
                    <a:pt x="37063" y="13675"/>
                  </a:lnTo>
                  <a:lnTo>
                    <a:pt x="37441" y="12868"/>
                  </a:lnTo>
                  <a:lnTo>
                    <a:pt x="37744" y="12086"/>
                  </a:lnTo>
                  <a:lnTo>
                    <a:pt x="38022" y="11379"/>
                  </a:lnTo>
                  <a:lnTo>
                    <a:pt x="38224" y="10774"/>
                  </a:lnTo>
                  <a:lnTo>
                    <a:pt x="38501" y="9790"/>
                  </a:lnTo>
                  <a:lnTo>
                    <a:pt x="233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189;p69"/>
            <p:cNvSpPr/>
            <p:nvPr/>
          </p:nvSpPr>
          <p:spPr>
            <a:xfrm>
              <a:off x="7296284" y="2239608"/>
              <a:ext cx="713346" cy="484754"/>
            </a:xfrm>
            <a:custGeom>
              <a:avLst/>
              <a:gdLst/>
              <a:ahLst/>
              <a:cxnLst/>
              <a:rect l="l" t="t" r="r" b="b"/>
              <a:pathLst>
                <a:path w="38502" h="26164" fill="none" extrusionOk="0">
                  <a:moveTo>
                    <a:pt x="4492" y="22506"/>
                  </a:moveTo>
                  <a:lnTo>
                    <a:pt x="4492" y="22506"/>
                  </a:lnTo>
                  <a:lnTo>
                    <a:pt x="5249" y="22935"/>
                  </a:lnTo>
                  <a:lnTo>
                    <a:pt x="6005" y="23338"/>
                  </a:lnTo>
                  <a:lnTo>
                    <a:pt x="6788" y="23717"/>
                  </a:lnTo>
                  <a:lnTo>
                    <a:pt x="7570" y="24070"/>
                  </a:lnTo>
                  <a:lnTo>
                    <a:pt x="8352" y="24398"/>
                  </a:lnTo>
                  <a:lnTo>
                    <a:pt x="9134" y="24701"/>
                  </a:lnTo>
                  <a:lnTo>
                    <a:pt x="9916" y="24953"/>
                  </a:lnTo>
                  <a:lnTo>
                    <a:pt x="10723" y="25205"/>
                  </a:lnTo>
                  <a:lnTo>
                    <a:pt x="11531" y="25407"/>
                  </a:lnTo>
                  <a:lnTo>
                    <a:pt x="12338" y="25609"/>
                  </a:lnTo>
                  <a:lnTo>
                    <a:pt x="13145" y="25760"/>
                  </a:lnTo>
                  <a:lnTo>
                    <a:pt x="13953" y="25912"/>
                  </a:lnTo>
                  <a:lnTo>
                    <a:pt x="14760" y="26013"/>
                  </a:lnTo>
                  <a:lnTo>
                    <a:pt x="15567" y="26088"/>
                  </a:lnTo>
                  <a:lnTo>
                    <a:pt x="16375" y="26139"/>
                  </a:lnTo>
                  <a:lnTo>
                    <a:pt x="17182" y="26164"/>
                  </a:lnTo>
                  <a:lnTo>
                    <a:pt x="17964" y="26164"/>
                  </a:lnTo>
                  <a:lnTo>
                    <a:pt x="18772" y="26139"/>
                  </a:lnTo>
                  <a:lnTo>
                    <a:pt x="19579" y="26063"/>
                  </a:lnTo>
                  <a:lnTo>
                    <a:pt x="20361" y="25987"/>
                  </a:lnTo>
                  <a:lnTo>
                    <a:pt x="21143" y="25886"/>
                  </a:lnTo>
                  <a:lnTo>
                    <a:pt x="21925" y="25735"/>
                  </a:lnTo>
                  <a:lnTo>
                    <a:pt x="22707" y="25558"/>
                  </a:lnTo>
                  <a:lnTo>
                    <a:pt x="23464" y="25382"/>
                  </a:lnTo>
                  <a:lnTo>
                    <a:pt x="24221" y="25155"/>
                  </a:lnTo>
                  <a:lnTo>
                    <a:pt x="24978" y="24902"/>
                  </a:lnTo>
                  <a:lnTo>
                    <a:pt x="25710" y="24625"/>
                  </a:lnTo>
                  <a:lnTo>
                    <a:pt x="26441" y="24322"/>
                  </a:lnTo>
                  <a:lnTo>
                    <a:pt x="27148" y="23969"/>
                  </a:lnTo>
                  <a:lnTo>
                    <a:pt x="27854" y="23616"/>
                  </a:lnTo>
                  <a:lnTo>
                    <a:pt x="28561" y="23237"/>
                  </a:lnTo>
                  <a:lnTo>
                    <a:pt x="29217" y="22808"/>
                  </a:lnTo>
                  <a:lnTo>
                    <a:pt x="29217" y="22808"/>
                  </a:lnTo>
                  <a:lnTo>
                    <a:pt x="29847" y="22405"/>
                  </a:lnTo>
                  <a:lnTo>
                    <a:pt x="30428" y="21976"/>
                  </a:lnTo>
                  <a:lnTo>
                    <a:pt x="30983" y="21547"/>
                  </a:lnTo>
                  <a:lnTo>
                    <a:pt x="31512" y="21118"/>
                  </a:lnTo>
                  <a:lnTo>
                    <a:pt x="32017" y="20664"/>
                  </a:lnTo>
                  <a:lnTo>
                    <a:pt x="32496" y="20210"/>
                  </a:lnTo>
                  <a:lnTo>
                    <a:pt x="32951" y="19730"/>
                  </a:lnTo>
                  <a:lnTo>
                    <a:pt x="33379" y="19276"/>
                  </a:lnTo>
                  <a:lnTo>
                    <a:pt x="33808" y="18797"/>
                  </a:lnTo>
                  <a:lnTo>
                    <a:pt x="34187" y="18318"/>
                  </a:lnTo>
                  <a:lnTo>
                    <a:pt x="34565" y="17838"/>
                  </a:lnTo>
                  <a:lnTo>
                    <a:pt x="34918" y="17359"/>
                  </a:lnTo>
                  <a:lnTo>
                    <a:pt x="35574" y="16400"/>
                  </a:lnTo>
                  <a:lnTo>
                    <a:pt x="36130" y="15467"/>
                  </a:lnTo>
                  <a:lnTo>
                    <a:pt x="36634" y="14558"/>
                  </a:lnTo>
                  <a:lnTo>
                    <a:pt x="37063" y="13675"/>
                  </a:lnTo>
                  <a:lnTo>
                    <a:pt x="37441" y="12868"/>
                  </a:lnTo>
                  <a:lnTo>
                    <a:pt x="37744" y="12086"/>
                  </a:lnTo>
                  <a:lnTo>
                    <a:pt x="38022" y="11379"/>
                  </a:lnTo>
                  <a:lnTo>
                    <a:pt x="38224" y="10774"/>
                  </a:lnTo>
                  <a:lnTo>
                    <a:pt x="38501" y="9790"/>
                  </a:lnTo>
                  <a:lnTo>
                    <a:pt x="38501" y="9790"/>
                  </a:lnTo>
                  <a:lnTo>
                    <a:pt x="23389" y="1"/>
                  </a:lnTo>
                  <a:lnTo>
                    <a:pt x="23389" y="1"/>
                  </a:lnTo>
                  <a:lnTo>
                    <a:pt x="22960" y="758"/>
                  </a:lnTo>
                  <a:lnTo>
                    <a:pt x="22682" y="1187"/>
                  </a:lnTo>
                  <a:lnTo>
                    <a:pt x="22379" y="1691"/>
                  </a:lnTo>
                  <a:lnTo>
                    <a:pt x="22001" y="2196"/>
                  </a:lnTo>
                  <a:lnTo>
                    <a:pt x="21597" y="2751"/>
                  </a:lnTo>
                  <a:lnTo>
                    <a:pt x="21118" y="3331"/>
                  </a:lnTo>
                  <a:lnTo>
                    <a:pt x="20613" y="3912"/>
                  </a:lnTo>
                  <a:lnTo>
                    <a:pt x="20058" y="4517"/>
                  </a:lnTo>
                  <a:lnTo>
                    <a:pt x="19453" y="5123"/>
                  </a:lnTo>
                  <a:lnTo>
                    <a:pt x="18772" y="5753"/>
                  </a:lnTo>
                  <a:lnTo>
                    <a:pt x="18065" y="6334"/>
                  </a:lnTo>
                  <a:lnTo>
                    <a:pt x="17283" y="6939"/>
                  </a:lnTo>
                  <a:lnTo>
                    <a:pt x="16450" y="7519"/>
                  </a:lnTo>
                  <a:lnTo>
                    <a:pt x="15542" y="8049"/>
                  </a:lnTo>
                  <a:lnTo>
                    <a:pt x="14583" y="8579"/>
                  </a:lnTo>
                  <a:lnTo>
                    <a:pt x="14583" y="8579"/>
                  </a:lnTo>
                  <a:lnTo>
                    <a:pt x="13953" y="8882"/>
                  </a:lnTo>
                  <a:lnTo>
                    <a:pt x="13347" y="9159"/>
                  </a:lnTo>
                  <a:lnTo>
                    <a:pt x="12742" y="9412"/>
                  </a:lnTo>
                  <a:lnTo>
                    <a:pt x="12136" y="9639"/>
                  </a:lnTo>
                  <a:lnTo>
                    <a:pt x="11531" y="9840"/>
                  </a:lnTo>
                  <a:lnTo>
                    <a:pt x="10925" y="10017"/>
                  </a:lnTo>
                  <a:lnTo>
                    <a:pt x="10320" y="10168"/>
                  </a:lnTo>
                  <a:lnTo>
                    <a:pt x="9739" y="10320"/>
                  </a:lnTo>
                  <a:lnTo>
                    <a:pt x="9159" y="10421"/>
                  </a:lnTo>
                  <a:lnTo>
                    <a:pt x="8604" y="10522"/>
                  </a:lnTo>
                  <a:lnTo>
                    <a:pt x="7494" y="10673"/>
                  </a:lnTo>
                  <a:lnTo>
                    <a:pt x="6434" y="10774"/>
                  </a:lnTo>
                  <a:lnTo>
                    <a:pt x="5450" y="10799"/>
                  </a:lnTo>
                  <a:lnTo>
                    <a:pt x="4492" y="10799"/>
                  </a:lnTo>
                  <a:lnTo>
                    <a:pt x="3609" y="10749"/>
                  </a:lnTo>
                  <a:lnTo>
                    <a:pt x="2801" y="10673"/>
                  </a:lnTo>
                  <a:lnTo>
                    <a:pt x="2070" y="10597"/>
                  </a:lnTo>
                  <a:lnTo>
                    <a:pt x="1414" y="10496"/>
                  </a:lnTo>
                  <a:lnTo>
                    <a:pt x="833" y="10370"/>
                  </a:lnTo>
                  <a:lnTo>
                    <a:pt x="1" y="10194"/>
                  </a:lnTo>
                  <a:lnTo>
                    <a:pt x="1" y="10194"/>
                  </a:lnTo>
                  <a:lnTo>
                    <a:pt x="4492" y="225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190;p69"/>
            <p:cNvSpPr/>
            <p:nvPr/>
          </p:nvSpPr>
          <p:spPr>
            <a:xfrm>
              <a:off x="6599773" y="2428929"/>
              <a:ext cx="960151" cy="1027461"/>
            </a:xfrm>
            <a:custGeom>
              <a:avLst/>
              <a:gdLst/>
              <a:ahLst/>
              <a:cxnLst/>
              <a:rect l="l" t="t" r="r" b="b"/>
              <a:pathLst>
                <a:path w="51823" h="55456" extrusionOk="0">
                  <a:moveTo>
                    <a:pt x="37946" y="1"/>
                  </a:moveTo>
                  <a:lnTo>
                    <a:pt x="10723" y="2751"/>
                  </a:lnTo>
                  <a:lnTo>
                    <a:pt x="10824" y="3659"/>
                  </a:lnTo>
                  <a:lnTo>
                    <a:pt x="10900" y="4668"/>
                  </a:lnTo>
                  <a:lnTo>
                    <a:pt x="10976" y="5753"/>
                  </a:lnTo>
                  <a:lnTo>
                    <a:pt x="11026" y="6889"/>
                  </a:lnTo>
                  <a:lnTo>
                    <a:pt x="11051" y="8125"/>
                  </a:lnTo>
                  <a:lnTo>
                    <a:pt x="11051" y="9411"/>
                  </a:lnTo>
                  <a:lnTo>
                    <a:pt x="11001" y="10774"/>
                  </a:lnTo>
                  <a:lnTo>
                    <a:pt x="10925" y="12187"/>
                  </a:lnTo>
                  <a:lnTo>
                    <a:pt x="10799" y="13675"/>
                  </a:lnTo>
                  <a:lnTo>
                    <a:pt x="10622" y="15214"/>
                  </a:lnTo>
                  <a:lnTo>
                    <a:pt x="10395" y="16778"/>
                  </a:lnTo>
                  <a:lnTo>
                    <a:pt x="10118" y="18418"/>
                  </a:lnTo>
                  <a:lnTo>
                    <a:pt x="9765" y="20084"/>
                  </a:lnTo>
                  <a:lnTo>
                    <a:pt x="9538" y="20916"/>
                  </a:lnTo>
                  <a:lnTo>
                    <a:pt x="9336" y="21774"/>
                  </a:lnTo>
                  <a:lnTo>
                    <a:pt x="9083" y="22657"/>
                  </a:lnTo>
                  <a:lnTo>
                    <a:pt x="8831" y="23515"/>
                  </a:lnTo>
                  <a:lnTo>
                    <a:pt x="8554" y="24398"/>
                  </a:lnTo>
                  <a:lnTo>
                    <a:pt x="8251" y="25306"/>
                  </a:lnTo>
                  <a:lnTo>
                    <a:pt x="7797" y="26542"/>
                  </a:lnTo>
                  <a:lnTo>
                    <a:pt x="7317" y="27728"/>
                  </a:lnTo>
                  <a:lnTo>
                    <a:pt x="6838" y="28889"/>
                  </a:lnTo>
                  <a:lnTo>
                    <a:pt x="6333" y="29999"/>
                  </a:lnTo>
                  <a:lnTo>
                    <a:pt x="5804" y="31084"/>
                  </a:lnTo>
                  <a:lnTo>
                    <a:pt x="5274" y="32118"/>
                  </a:lnTo>
                  <a:lnTo>
                    <a:pt x="4744" y="33102"/>
                  </a:lnTo>
                  <a:lnTo>
                    <a:pt x="4214" y="34061"/>
                  </a:lnTo>
                  <a:lnTo>
                    <a:pt x="3659" y="34969"/>
                  </a:lnTo>
                  <a:lnTo>
                    <a:pt x="3129" y="35827"/>
                  </a:lnTo>
                  <a:lnTo>
                    <a:pt x="2574" y="36659"/>
                  </a:lnTo>
                  <a:lnTo>
                    <a:pt x="2044" y="37441"/>
                  </a:lnTo>
                  <a:lnTo>
                    <a:pt x="1515" y="38198"/>
                  </a:lnTo>
                  <a:lnTo>
                    <a:pt x="1010" y="38879"/>
                  </a:lnTo>
                  <a:lnTo>
                    <a:pt x="1" y="40166"/>
                  </a:lnTo>
                  <a:lnTo>
                    <a:pt x="455" y="40721"/>
                  </a:lnTo>
                  <a:lnTo>
                    <a:pt x="1086" y="41428"/>
                  </a:lnTo>
                  <a:lnTo>
                    <a:pt x="1893" y="42311"/>
                  </a:lnTo>
                  <a:lnTo>
                    <a:pt x="2877" y="43295"/>
                  </a:lnTo>
                  <a:lnTo>
                    <a:pt x="3432" y="43850"/>
                  </a:lnTo>
                  <a:lnTo>
                    <a:pt x="4037" y="44405"/>
                  </a:lnTo>
                  <a:lnTo>
                    <a:pt x="4668" y="44985"/>
                  </a:lnTo>
                  <a:lnTo>
                    <a:pt x="5349" y="45591"/>
                  </a:lnTo>
                  <a:lnTo>
                    <a:pt x="6081" y="46196"/>
                  </a:lnTo>
                  <a:lnTo>
                    <a:pt x="6863" y="46802"/>
                  </a:lnTo>
                  <a:lnTo>
                    <a:pt x="7671" y="47432"/>
                  </a:lnTo>
                  <a:lnTo>
                    <a:pt x="8528" y="48038"/>
                  </a:lnTo>
                  <a:lnTo>
                    <a:pt x="9437" y="48669"/>
                  </a:lnTo>
                  <a:lnTo>
                    <a:pt x="10395" y="49274"/>
                  </a:lnTo>
                  <a:lnTo>
                    <a:pt x="11379" y="49880"/>
                  </a:lnTo>
                  <a:lnTo>
                    <a:pt x="12388" y="50460"/>
                  </a:lnTo>
                  <a:lnTo>
                    <a:pt x="13473" y="51040"/>
                  </a:lnTo>
                  <a:lnTo>
                    <a:pt x="14583" y="51595"/>
                  </a:lnTo>
                  <a:lnTo>
                    <a:pt x="15744" y="52125"/>
                  </a:lnTo>
                  <a:lnTo>
                    <a:pt x="16930" y="52630"/>
                  </a:lnTo>
                  <a:lnTo>
                    <a:pt x="18166" y="53084"/>
                  </a:lnTo>
                  <a:lnTo>
                    <a:pt x="19453" y="53538"/>
                  </a:lnTo>
                  <a:lnTo>
                    <a:pt x="20765" y="53941"/>
                  </a:lnTo>
                  <a:lnTo>
                    <a:pt x="22127" y="54295"/>
                  </a:lnTo>
                  <a:lnTo>
                    <a:pt x="23515" y="54623"/>
                  </a:lnTo>
                  <a:lnTo>
                    <a:pt x="24953" y="54900"/>
                  </a:lnTo>
                  <a:lnTo>
                    <a:pt x="26441" y="55127"/>
                  </a:lnTo>
                  <a:lnTo>
                    <a:pt x="27955" y="55279"/>
                  </a:lnTo>
                  <a:lnTo>
                    <a:pt x="29015" y="55380"/>
                  </a:lnTo>
                  <a:lnTo>
                    <a:pt x="30049" y="55430"/>
                  </a:lnTo>
                  <a:lnTo>
                    <a:pt x="31058" y="55455"/>
                  </a:lnTo>
                  <a:lnTo>
                    <a:pt x="32068" y="55455"/>
                  </a:lnTo>
                  <a:lnTo>
                    <a:pt x="33051" y="55430"/>
                  </a:lnTo>
                  <a:lnTo>
                    <a:pt x="34035" y="55380"/>
                  </a:lnTo>
                  <a:lnTo>
                    <a:pt x="34969" y="55304"/>
                  </a:lnTo>
                  <a:lnTo>
                    <a:pt x="35902" y="55203"/>
                  </a:lnTo>
                  <a:lnTo>
                    <a:pt x="36811" y="55102"/>
                  </a:lnTo>
                  <a:lnTo>
                    <a:pt x="37719" y="54951"/>
                  </a:lnTo>
                  <a:lnTo>
                    <a:pt x="38577" y="54825"/>
                  </a:lnTo>
                  <a:lnTo>
                    <a:pt x="39435" y="54648"/>
                  </a:lnTo>
                  <a:lnTo>
                    <a:pt x="40267" y="54471"/>
                  </a:lnTo>
                  <a:lnTo>
                    <a:pt x="41074" y="54269"/>
                  </a:lnTo>
                  <a:lnTo>
                    <a:pt x="41857" y="54068"/>
                  </a:lnTo>
                  <a:lnTo>
                    <a:pt x="42613" y="53866"/>
                  </a:lnTo>
                  <a:lnTo>
                    <a:pt x="44052" y="53412"/>
                  </a:lnTo>
                  <a:lnTo>
                    <a:pt x="45414" y="52958"/>
                  </a:lnTo>
                  <a:lnTo>
                    <a:pt x="46675" y="52478"/>
                  </a:lnTo>
                  <a:lnTo>
                    <a:pt x="47811" y="51974"/>
                  </a:lnTo>
                  <a:lnTo>
                    <a:pt x="48870" y="51494"/>
                  </a:lnTo>
                  <a:lnTo>
                    <a:pt x="49804" y="51040"/>
                  </a:lnTo>
                  <a:lnTo>
                    <a:pt x="50611" y="50636"/>
                  </a:lnTo>
                  <a:lnTo>
                    <a:pt x="51318" y="50258"/>
                  </a:lnTo>
                  <a:lnTo>
                    <a:pt x="51494" y="48517"/>
                  </a:lnTo>
                  <a:lnTo>
                    <a:pt x="51646" y="46701"/>
                  </a:lnTo>
                  <a:lnTo>
                    <a:pt x="51747" y="44834"/>
                  </a:lnTo>
                  <a:lnTo>
                    <a:pt x="51822" y="42866"/>
                  </a:lnTo>
                  <a:lnTo>
                    <a:pt x="51822" y="41857"/>
                  </a:lnTo>
                  <a:lnTo>
                    <a:pt x="51822" y="40847"/>
                  </a:lnTo>
                  <a:lnTo>
                    <a:pt x="51797" y="39813"/>
                  </a:lnTo>
                  <a:lnTo>
                    <a:pt x="51747" y="38753"/>
                  </a:lnTo>
                  <a:lnTo>
                    <a:pt x="51696" y="37668"/>
                  </a:lnTo>
                  <a:lnTo>
                    <a:pt x="51620" y="36584"/>
                  </a:lnTo>
                  <a:lnTo>
                    <a:pt x="51545" y="35499"/>
                  </a:lnTo>
                  <a:lnTo>
                    <a:pt x="51419" y="34363"/>
                  </a:lnTo>
                  <a:lnTo>
                    <a:pt x="51242" y="32875"/>
                  </a:lnTo>
                  <a:lnTo>
                    <a:pt x="51040" y="31386"/>
                  </a:lnTo>
                  <a:lnTo>
                    <a:pt x="50788" y="29948"/>
                  </a:lnTo>
                  <a:lnTo>
                    <a:pt x="50536" y="28510"/>
                  </a:lnTo>
                  <a:lnTo>
                    <a:pt x="50233" y="27123"/>
                  </a:lnTo>
                  <a:lnTo>
                    <a:pt x="49930" y="25760"/>
                  </a:lnTo>
                  <a:lnTo>
                    <a:pt x="49577" y="24398"/>
                  </a:lnTo>
                  <a:lnTo>
                    <a:pt x="49224" y="23086"/>
                  </a:lnTo>
                  <a:lnTo>
                    <a:pt x="48845" y="21799"/>
                  </a:lnTo>
                  <a:lnTo>
                    <a:pt x="48441" y="20538"/>
                  </a:lnTo>
                  <a:lnTo>
                    <a:pt x="48038" y="19301"/>
                  </a:lnTo>
                  <a:lnTo>
                    <a:pt x="47609" y="18090"/>
                  </a:lnTo>
                  <a:lnTo>
                    <a:pt x="47155" y="16905"/>
                  </a:lnTo>
                  <a:lnTo>
                    <a:pt x="46701" y="15744"/>
                  </a:lnTo>
                  <a:lnTo>
                    <a:pt x="46221" y="14609"/>
                  </a:lnTo>
                  <a:lnTo>
                    <a:pt x="45742" y="13524"/>
                  </a:lnTo>
                  <a:lnTo>
                    <a:pt x="45263" y="12439"/>
                  </a:lnTo>
                  <a:lnTo>
                    <a:pt x="44783" y="11405"/>
                  </a:lnTo>
                  <a:lnTo>
                    <a:pt x="44279" y="10395"/>
                  </a:lnTo>
                  <a:lnTo>
                    <a:pt x="43774" y="9411"/>
                  </a:lnTo>
                  <a:lnTo>
                    <a:pt x="43269" y="8453"/>
                  </a:lnTo>
                  <a:lnTo>
                    <a:pt x="42765" y="7545"/>
                  </a:lnTo>
                  <a:lnTo>
                    <a:pt x="41756" y="5778"/>
                  </a:lnTo>
                  <a:lnTo>
                    <a:pt x="40746" y="4164"/>
                  </a:lnTo>
                  <a:lnTo>
                    <a:pt x="39763" y="2650"/>
                  </a:lnTo>
                  <a:lnTo>
                    <a:pt x="38829" y="1262"/>
                  </a:lnTo>
                  <a:lnTo>
                    <a:pt x="379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191;p69"/>
            <p:cNvSpPr/>
            <p:nvPr/>
          </p:nvSpPr>
          <p:spPr>
            <a:xfrm>
              <a:off x="6599773" y="2428929"/>
              <a:ext cx="960151" cy="1027461"/>
            </a:xfrm>
            <a:custGeom>
              <a:avLst/>
              <a:gdLst/>
              <a:ahLst/>
              <a:cxnLst/>
              <a:rect l="l" t="t" r="r" b="b"/>
              <a:pathLst>
                <a:path w="51823" h="55456" fill="none" extrusionOk="0">
                  <a:moveTo>
                    <a:pt x="10723" y="2751"/>
                  </a:moveTo>
                  <a:lnTo>
                    <a:pt x="10723" y="2751"/>
                  </a:lnTo>
                  <a:lnTo>
                    <a:pt x="10824" y="3659"/>
                  </a:lnTo>
                  <a:lnTo>
                    <a:pt x="10900" y="4668"/>
                  </a:lnTo>
                  <a:lnTo>
                    <a:pt x="10976" y="5753"/>
                  </a:lnTo>
                  <a:lnTo>
                    <a:pt x="11026" y="6889"/>
                  </a:lnTo>
                  <a:lnTo>
                    <a:pt x="11051" y="8125"/>
                  </a:lnTo>
                  <a:lnTo>
                    <a:pt x="11051" y="9411"/>
                  </a:lnTo>
                  <a:lnTo>
                    <a:pt x="11001" y="10774"/>
                  </a:lnTo>
                  <a:lnTo>
                    <a:pt x="10925" y="12187"/>
                  </a:lnTo>
                  <a:lnTo>
                    <a:pt x="10799" y="13675"/>
                  </a:lnTo>
                  <a:lnTo>
                    <a:pt x="10622" y="15214"/>
                  </a:lnTo>
                  <a:lnTo>
                    <a:pt x="10395" y="16778"/>
                  </a:lnTo>
                  <a:lnTo>
                    <a:pt x="10118" y="18418"/>
                  </a:lnTo>
                  <a:lnTo>
                    <a:pt x="9765" y="20084"/>
                  </a:lnTo>
                  <a:lnTo>
                    <a:pt x="9538" y="20916"/>
                  </a:lnTo>
                  <a:lnTo>
                    <a:pt x="9336" y="21774"/>
                  </a:lnTo>
                  <a:lnTo>
                    <a:pt x="9083" y="22657"/>
                  </a:lnTo>
                  <a:lnTo>
                    <a:pt x="8831" y="23515"/>
                  </a:lnTo>
                  <a:lnTo>
                    <a:pt x="8554" y="24398"/>
                  </a:lnTo>
                  <a:lnTo>
                    <a:pt x="8251" y="25306"/>
                  </a:lnTo>
                  <a:lnTo>
                    <a:pt x="8251" y="25306"/>
                  </a:lnTo>
                  <a:lnTo>
                    <a:pt x="7797" y="26542"/>
                  </a:lnTo>
                  <a:lnTo>
                    <a:pt x="7317" y="27728"/>
                  </a:lnTo>
                  <a:lnTo>
                    <a:pt x="6838" y="28889"/>
                  </a:lnTo>
                  <a:lnTo>
                    <a:pt x="6333" y="29999"/>
                  </a:lnTo>
                  <a:lnTo>
                    <a:pt x="5804" y="31084"/>
                  </a:lnTo>
                  <a:lnTo>
                    <a:pt x="5274" y="32118"/>
                  </a:lnTo>
                  <a:lnTo>
                    <a:pt x="4744" y="33102"/>
                  </a:lnTo>
                  <a:lnTo>
                    <a:pt x="4214" y="34061"/>
                  </a:lnTo>
                  <a:lnTo>
                    <a:pt x="3659" y="34969"/>
                  </a:lnTo>
                  <a:lnTo>
                    <a:pt x="3129" y="35827"/>
                  </a:lnTo>
                  <a:lnTo>
                    <a:pt x="2574" y="36659"/>
                  </a:lnTo>
                  <a:lnTo>
                    <a:pt x="2044" y="37441"/>
                  </a:lnTo>
                  <a:lnTo>
                    <a:pt x="1515" y="38198"/>
                  </a:lnTo>
                  <a:lnTo>
                    <a:pt x="1010" y="38879"/>
                  </a:lnTo>
                  <a:lnTo>
                    <a:pt x="1" y="40166"/>
                  </a:lnTo>
                  <a:lnTo>
                    <a:pt x="1" y="40166"/>
                  </a:lnTo>
                  <a:lnTo>
                    <a:pt x="455" y="40721"/>
                  </a:lnTo>
                  <a:lnTo>
                    <a:pt x="1086" y="41428"/>
                  </a:lnTo>
                  <a:lnTo>
                    <a:pt x="1893" y="42311"/>
                  </a:lnTo>
                  <a:lnTo>
                    <a:pt x="2877" y="43295"/>
                  </a:lnTo>
                  <a:lnTo>
                    <a:pt x="3432" y="43850"/>
                  </a:lnTo>
                  <a:lnTo>
                    <a:pt x="4037" y="44405"/>
                  </a:lnTo>
                  <a:lnTo>
                    <a:pt x="4668" y="44985"/>
                  </a:lnTo>
                  <a:lnTo>
                    <a:pt x="5349" y="45591"/>
                  </a:lnTo>
                  <a:lnTo>
                    <a:pt x="6081" y="46196"/>
                  </a:lnTo>
                  <a:lnTo>
                    <a:pt x="6863" y="46802"/>
                  </a:lnTo>
                  <a:lnTo>
                    <a:pt x="7671" y="47432"/>
                  </a:lnTo>
                  <a:lnTo>
                    <a:pt x="8528" y="48038"/>
                  </a:lnTo>
                  <a:lnTo>
                    <a:pt x="9437" y="48669"/>
                  </a:lnTo>
                  <a:lnTo>
                    <a:pt x="10395" y="49274"/>
                  </a:lnTo>
                  <a:lnTo>
                    <a:pt x="11379" y="49880"/>
                  </a:lnTo>
                  <a:lnTo>
                    <a:pt x="12388" y="50460"/>
                  </a:lnTo>
                  <a:lnTo>
                    <a:pt x="13473" y="51040"/>
                  </a:lnTo>
                  <a:lnTo>
                    <a:pt x="14583" y="51595"/>
                  </a:lnTo>
                  <a:lnTo>
                    <a:pt x="15744" y="52125"/>
                  </a:lnTo>
                  <a:lnTo>
                    <a:pt x="16930" y="52630"/>
                  </a:lnTo>
                  <a:lnTo>
                    <a:pt x="18166" y="53084"/>
                  </a:lnTo>
                  <a:lnTo>
                    <a:pt x="19453" y="53538"/>
                  </a:lnTo>
                  <a:lnTo>
                    <a:pt x="20765" y="53941"/>
                  </a:lnTo>
                  <a:lnTo>
                    <a:pt x="22127" y="54295"/>
                  </a:lnTo>
                  <a:lnTo>
                    <a:pt x="23515" y="54623"/>
                  </a:lnTo>
                  <a:lnTo>
                    <a:pt x="24953" y="54900"/>
                  </a:lnTo>
                  <a:lnTo>
                    <a:pt x="26441" y="55127"/>
                  </a:lnTo>
                  <a:lnTo>
                    <a:pt x="27955" y="55279"/>
                  </a:lnTo>
                  <a:lnTo>
                    <a:pt x="27955" y="55279"/>
                  </a:lnTo>
                  <a:lnTo>
                    <a:pt x="29015" y="55380"/>
                  </a:lnTo>
                  <a:lnTo>
                    <a:pt x="30049" y="55430"/>
                  </a:lnTo>
                  <a:lnTo>
                    <a:pt x="31058" y="55455"/>
                  </a:lnTo>
                  <a:lnTo>
                    <a:pt x="32068" y="55455"/>
                  </a:lnTo>
                  <a:lnTo>
                    <a:pt x="33051" y="55430"/>
                  </a:lnTo>
                  <a:lnTo>
                    <a:pt x="34035" y="55380"/>
                  </a:lnTo>
                  <a:lnTo>
                    <a:pt x="34969" y="55304"/>
                  </a:lnTo>
                  <a:lnTo>
                    <a:pt x="35902" y="55203"/>
                  </a:lnTo>
                  <a:lnTo>
                    <a:pt x="36811" y="55102"/>
                  </a:lnTo>
                  <a:lnTo>
                    <a:pt x="37719" y="54951"/>
                  </a:lnTo>
                  <a:lnTo>
                    <a:pt x="38577" y="54825"/>
                  </a:lnTo>
                  <a:lnTo>
                    <a:pt x="39435" y="54648"/>
                  </a:lnTo>
                  <a:lnTo>
                    <a:pt x="40267" y="54471"/>
                  </a:lnTo>
                  <a:lnTo>
                    <a:pt x="41074" y="54269"/>
                  </a:lnTo>
                  <a:lnTo>
                    <a:pt x="41857" y="54068"/>
                  </a:lnTo>
                  <a:lnTo>
                    <a:pt x="42613" y="53866"/>
                  </a:lnTo>
                  <a:lnTo>
                    <a:pt x="44052" y="53412"/>
                  </a:lnTo>
                  <a:lnTo>
                    <a:pt x="45414" y="52958"/>
                  </a:lnTo>
                  <a:lnTo>
                    <a:pt x="46675" y="52478"/>
                  </a:lnTo>
                  <a:lnTo>
                    <a:pt x="47811" y="51974"/>
                  </a:lnTo>
                  <a:lnTo>
                    <a:pt x="48870" y="51494"/>
                  </a:lnTo>
                  <a:lnTo>
                    <a:pt x="49804" y="51040"/>
                  </a:lnTo>
                  <a:lnTo>
                    <a:pt x="50611" y="50636"/>
                  </a:lnTo>
                  <a:lnTo>
                    <a:pt x="51318" y="50258"/>
                  </a:lnTo>
                  <a:lnTo>
                    <a:pt x="51318" y="50258"/>
                  </a:lnTo>
                  <a:lnTo>
                    <a:pt x="51494" y="48517"/>
                  </a:lnTo>
                  <a:lnTo>
                    <a:pt x="51646" y="46701"/>
                  </a:lnTo>
                  <a:lnTo>
                    <a:pt x="51747" y="44834"/>
                  </a:lnTo>
                  <a:lnTo>
                    <a:pt x="51822" y="42866"/>
                  </a:lnTo>
                  <a:lnTo>
                    <a:pt x="51822" y="41857"/>
                  </a:lnTo>
                  <a:lnTo>
                    <a:pt x="51822" y="40847"/>
                  </a:lnTo>
                  <a:lnTo>
                    <a:pt x="51797" y="39813"/>
                  </a:lnTo>
                  <a:lnTo>
                    <a:pt x="51747" y="38753"/>
                  </a:lnTo>
                  <a:lnTo>
                    <a:pt x="51696" y="37668"/>
                  </a:lnTo>
                  <a:lnTo>
                    <a:pt x="51620" y="36584"/>
                  </a:lnTo>
                  <a:lnTo>
                    <a:pt x="51545" y="35499"/>
                  </a:lnTo>
                  <a:lnTo>
                    <a:pt x="51419" y="34363"/>
                  </a:lnTo>
                  <a:lnTo>
                    <a:pt x="51419" y="34363"/>
                  </a:lnTo>
                  <a:lnTo>
                    <a:pt x="51242" y="32875"/>
                  </a:lnTo>
                  <a:lnTo>
                    <a:pt x="51040" y="31386"/>
                  </a:lnTo>
                  <a:lnTo>
                    <a:pt x="50788" y="29948"/>
                  </a:lnTo>
                  <a:lnTo>
                    <a:pt x="50536" y="28510"/>
                  </a:lnTo>
                  <a:lnTo>
                    <a:pt x="50233" y="27123"/>
                  </a:lnTo>
                  <a:lnTo>
                    <a:pt x="49930" y="25760"/>
                  </a:lnTo>
                  <a:lnTo>
                    <a:pt x="49577" y="24398"/>
                  </a:lnTo>
                  <a:lnTo>
                    <a:pt x="49224" y="23086"/>
                  </a:lnTo>
                  <a:lnTo>
                    <a:pt x="48845" y="21799"/>
                  </a:lnTo>
                  <a:lnTo>
                    <a:pt x="48441" y="20538"/>
                  </a:lnTo>
                  <a:lnTo>
                    <a:pt x="48038" y="19301"/>
                  </a:lnTo>
                  <a:lnTo>
                    <a:pt x="47609" y="18090"/>
                  </a:lnTo>
                  <a:lnTo>
                    <a:pt x="47155" y="16905"/>
                  </a:lnTo>
                  <a:lnTo>
                    <a:pt x="46701" y="15744"/>
                  </a:lnTo>
                  <a:lnTo>
                    <a:pt x="46221" y="14609"/>
                  </a:lnTo>
                  <a:lnTo>
                    <a:pt x="45742" y="13524"/>
                  </a:lnTo>
                  <a:lnTo>
                    <a:pt x="45263" y="12439"/>
                  </a:lnTo>
                  <a:lnTo>
                    <a:pt x="44783" y="11405"/>
                  </a:lnTo>
                  <a:lnTo>
                    <a:pt x="44279" y="10395"/>
                  </a:lnTo>
                  <a:lnTo>
                    <a:pt x="43774" y="9411"/>
                  </a:lnTo>
                  <a:lnTo>
                    <a:pt x="43269" y="8453"/>
                  </a:lnTo>
                  <a:lnTo>
                    <a:pt x="42765" y="7545"/>
                  </a:lnTo>
                  <a:lnTo>
                    <a:pt x="41756" y="5778"/>
                  </a:lnTo>
                  <a:lnTo>
                    <a:pt x="40746" y="4164"/>
                  </a:lnTo>
                  <a:lnTo>
                    <a:pt x="39763" y="2650"/>
                  </a:lnTo>
                  <a:lnTo>
                    <a:pt x="38829" y="1262"/>
                  </a:lnTo>
                  <a:lnTo>
                    <a:pt x="37946" y="1"/>
                  </a:lnTo>
                  <a:lnTo>
                    <a:pt x="37946" y="1"/>
                  </a:lnTo>
                  <a:lnTo>
                    <a:pt x="10723" y="27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192;p69"/>
            <p:cNvSpPr/>
            <p:nvPr/>
          </p:nvSpPr>
          <p:spPr>
            <a:xfrm>
              <a:off x="5810250" y="2859468"/>
              <a:ext cx="480066" cy="393135"/>
            </a:xfrm>
            <a:custGeom>
              <a:avLst/>
              <a:gdLst/>
              <a:ahLst/>
              <a:cxnLst/>
              <a:rect l="l" t="t" r="r" b="b"/>
              <a:pathLst>
                <a:path w="25911" h="21219" extrusionOk="0">
                  <a:moveTo>
                    <a:pt x="25608" y="0"/>
                  </a:moveTo>
                  <a:lnTo>
                    <a:pt x="16399" y="3911"/>
                  </a:lnTo>
                  <a:lnTo>
                    <a:pt x="15390" y="3911"/>
                  </a:lnTo>
                  <a:lnTo>
                    <a:pt x="14280" y="3986"/>
                  </a:lnTo>
                  <a:lnTo>
                    <a:pt x="13674" y="4012"/>
                  </a:lnTo>
                  <a:lnTo>
                    <a:pt x="13069" y="4087"/>
                  </a:lnTo>
                  <a:lnTo>
                    <a:pt x="12413" y="4163"/>
                  </a:lnTo>
                  <a:lnTo>
                    <a:pt x="11757" y="4289"/>
                  </a:lnTo>
                  <a:lnTo>
                    <a:pt x="11076" y="4415"/>
                  </a:lnTo>
                  <a:lnTo>
                    <a:pt x="10369" y="4567"/>
                  </a:lnTo>
                  <a:lnTo>
                    <a:pt x="9663" y="4743"/>
                  </a:lnTo>
                  <a:lnTo>
                    <a:pt x="8931" y="4945"/>
                  </a:lnTo>
                  <a:lnTo>
                    <a:pt x="8200" y="5198"/>
                  </a:lnTo>
                  <a:lnTo>
                    <a:pt x="7468" y="5450"/>
                  </a:lnTo>
                  <a:lnTo>
                    <a:pt x="6711" y="5753"/>
                  </a:lnTo>
                  <a:lnTo>
                    <a:pt x="5954" y="6106"/>
                  </a:lnTo>
                  <a:lnTo>
                    <a:pt x="5374" y="6383"/>
                  </a:lnTo>
                  <a:lnTo>
                    <a:pt x="4794" y="6661"/>
                  </a:lnTo>
                  <a:lnTo>
                    <a:pt x="3684" y="7292"/>
                  </a:lnTo>
                  <a:lnTo>
                    <a:pt x="2649" y="7922"/>
                  </a:lnTo>
                  <a:lnTo>
                    <a:pt x="1716" y="8578"/>
                  </a:lnTo>
                  <a:lnTo>
                    <a:pt x="1312" y="8881"/>
                  </a:lnTo>
                  <a:lnTo>
                    <a:pt x="959" y="9184"/>
                  </a:lnTo>
                  <a:lnTo>
                    <a:pt x="656" y="9461"/>
                  </a:lnTo>
                  <a:lnTo>
                    <a:pt x="378" y="9714"/>
                  </a:lnTo>
                  <a:lnTo>
                    <a:pt x="202" y="9941"/>
                  </a:lnTo>
                  <a:lnTo>
                    <a:pt x="50" y="10168"/>
                  </a:lnTo>
                  <a:lnTo>
                    <a:pt x="0" y="10344"/>
                  </a:lnTo>
                  <a:lnTo>
                    <a:pt x="0" y="10420"/>
                  </a:lnTo>
                  <a:lnTo>
                    <a:pt x="25" y="10470"/>
                  </a:lnTo>
                  <a:lnTo>
                    <a:pt x="50" y="10546"/>
                  </a:lnTo>
                  <a:lnTo>
                    <a:pt x="126" y="10597"/>
                  </a:lnTo>
                  <a:lnTo>
                    <a:pt x="227" y="10622"/>
                  </a:lnTo>
                  <a:lnTo>
                    <a:pt x="353" y="10647"/>
                  </a:lnTo>
                  <a:lnTo>
                    <a:pt x="530" y="10672"/>
                  </a:lnTo>
                  <a:lnTo>
                    <a:pt x="757" y="10672"/>
                  </a:lnTo>
                  <a:lnTo>
                    <a:pt x="1337" y="10597"/>
                  </a:lnTo>
                  <a:lnTo>
                    <a:pt x="2119" y="10470"/>
                  </a:lnTo>
                  <a:lnTo>
                    <a:pt x="3154" y="10218"/>
                  </a:lnTo>
                  <a:lnTo>
                    <a:pt x="4440" y="9865"/>
                  </a:lnTo>
                  <a:lnTo>
                    <a:pt x="6055" y="9386"/>
                  </a:lnTo>
                  <a:lnTo>
                    <a:pt x="6055" y="9386"/>
                  </a:lnTo>
                  <a:lnTo>
                    <a:pt x="4895" y="10269"/>
                  </a:lnTo>
                  <a:lnTo>
                    <a:pt x="3784" y="11152"/>
                  </a:lnTo>
                  <a:lnTo>
                    <a:pt x="2725" y="11984"/>
                  </a:lnTo>
                  <a:lnTo>
                    <a:pt x="1791" y="12792"/>
                  </a:lnTo>
                  <a:lnTo>
                    <a:pt x="1034" y="13523"/>
                  </a:lnTo>
                  <a:lnTo>
                    <a:pt x="706" y="13826"/>
                  </a:lnTo>
                  <a:lnTo>
                    <a:pt x="454" y="14129"/>
                  </a:lnTo>
                  <a:lnTo>
                    <a:pt x="252" y="14381"/>
                  </a:lnTo>
                  <a:lnTo>
                    <a:pt x="126" y="14583"/>
                  </a:lnTo>
                  <a:lnTo>
                    <a:pt x="76" y="14759"/>
                  </a:lnTo>
                  <a:lnTo>
                    <a:pt x="76" y="14835"/>
                  </a:lnTo>
                  <a:lnTo>
                    <a:pt x="101" y="14911"/>
                  </a:lnTo>
                  <a:lnTo>
                    <a:pt x="151" y="14936"/>
                  </a:lnTo>
                  <a:lnTo>
                    <a:pt x="202" y="14987"/>
                  </a:lnTo>
                  <a:lnTo>
                    <a:pt x="303" y="15012"/>
                  </a:lnTo>
                  <a:lnTo>
                    <a:pt x="631" y="15012"/>
                  </a:lnTo>
                  <a:lnTo>
                    <a:pt x="883" y="14961"/>
                  </a:lnTo>
                  <a:lnTo>
                    <a:pt x="1161" y="14886"/>
                  </a:lnTo>
                  <a:lnTo>
                    <a:pt x="1514" y="14785"/>
                  </a:lnTo>
                  <a:lnTo>
                    <a:pt x="1943" y="14659"/>
                  </a:lnTo>
                  <a:lnTo>
                    <a:pt x="2447" y="14482"/>
                  </a:lnTo>
                  <a:lnTo>
                    <a:pt x="3709" y="13977"/>
                  </a:lnTo>
                  <a:lnTo>
                    <a:pt x="5374" y="13246"/>
                  </a:lnTo>
                  <a:lnTo>
                    <a:pt x="7443" y="12262"/>
                  </a:lnTo>
                  <a:lnTo>
                    <a:pt x="5904" y="13927"/>
                  </a:lnTo>
                  <a:lnTo>
                    <a:pt x="4667" y="15315"/>
                  </a:lnTo>
                  <a:lnTo>
                    <a:pt x="3709" y="16475"/>
                  </a:lnTo>
                  <a:lnTo>
                    <a:pt x="2977" y="17383"/>
                  </a:lnTo>
                  <a:lnTo>
                    <a:pt x="2725" y="17762"/>
                  </a:lnTo>
                  <a:lnTo>
                    <a:pt x="2498" y="18115"/>
                  </a:lnTo>
                  <a:lnTo>
                    <a:pt x="2321" y="18393"/>
                  </a:lnTo>
                  <a:lnTo>
                    <a:pt x="2220" y="18620"/>
                  </a:lnTo>
                  <a:lnTo>
                    <a:pt x="2145" y="18821"/>
                  </a:lnTo>
                  <a:lnTo>
                    <a:pt x="2094" y="18998"/>
                  </a:lnTo>
                  <a:lnTo>
                    <a:pt x="2119" y="19124"/>
                  </a:lnTo>
                  <a:lnTo>
                    <a:pt x="2145" y="19200"/>
                  </a:lnTo>
                  <a:lnTo>
                    <a:pt x="2220" y="19250"/>
                  </a:lnTo>
                  <a:lnTo>
                    <a:pt x="2346" y="19276"/>
                  </a:lnTo>
                  <a:lnTo>
                    <a:pt x="2498" y="19276"/>
                  </a:lnTo>
                  <a:lnTo>
                    <a:pt x="2700" y="19250"/>
                  </a:lnTo>
                  <a:lnTo>
                    <a:pt x="2927" y="19175"/>
                  </a:lnTo>
                  <a:lnTo>
                    <a:pt x="3229" y="19074"/>
                  </a:lnTo>
                  <a:lnTo>
                    <a:pt x="3557" y="18922"/>
                  </a:lnTo>
                  <a:lnTo>
                    <a:pt x="3936" y="18720"/>
                  </a:lnTo>
                  <a:lnTo>
                    <a:pt x="4869" y="18216"/>
                  </a:lnTo>
                  <a:lnTo>
                    <a:pt x="6055" y="17509"/>
                  </a:lnTo>
                  <a:lnTo>
                    <a:pt x="7468" y="16601"/>
                  </a:lnTo>
                  <a:lnTo>
                    <a:pt x="9184" y="15466"/>
                  </a:lnTo>
                  <a:lnTo>
                    <a:pt x="9184" y="15466"/>
                  </a:lnTo>
                  <a:lnTo>
                    <a:pt x="7922" y="16904"/>
                  </a:lnTo>
                  <a:lnTo>
                    <a:pt x="6938" y="18115"/>
                  </a:lnTo>
                  <a:lnTo>
                    <a:pt x="6181" y="19074"/>
                  </a:lnTo>
                  <a:lnTo>
                    <a:pt x="5677" y="19805"/>
                  </a:lnTo>
                  <a:lnTo>
                    <a:pt x="5349" y="20360"/>
                  </a:lnTo>
                  <a:lnTo>
                    <a:pt x="5223" y="20562"/>
                  </a:lnTo>
                  <a:lnTo>
                    <a:pt x="5172" y="20739"/>
                  </a:lnTo>
                  <a:lnTo>
                    <a:pt x="5122" y="20890"/>
                  </a:lnTo>
                  <a:lnTo>
                    <a:pt x="5122" y="20991"/>
                  </a:lnTo>
                  <a:lnTo>
                    <a:pt x="5122" y="21092"/>
                  </a:lnTo>
                  <a:lnTo>
                    <a:pt x="5172" y="21143"/>
                  </a:lnTo>
                  <a:lnTo>
                    <a:pt x="5223" y="21168"/>
                  </a:lnTo>
                  <a:lnTo>
                    <a:pt x="5273" y="21193"/>
                  </a:lnTo>
                  <a:lnTo>
                    <a:pt x="5424" y="21218"/>
                  </a:lnTo>
                  <a:lnTo>
                    <a:pt x="5626" y="21168"/>
                  </a:lnTo>
                  <a:lnTo>
                    <a:pt x="5878" y="21092"/>
                  </a:lnTo>
                  <a:lnTo>
                    <a:pt x="6181" y="20991"/>
                  </a:lnTo>
                  <a:lnTo>
                    <a:pt x="6509" y="20840"/>
                  </a:lnTo>
                  <a:lnTo>
                    <a:pt x="7241" y="20436"/>
                  </a:lnTo>
                  <a:lnTo>
                    <a:pt x="8073" y="19982"/>
                  </a:lnTo>
                  <a:lnTo>
                    <a:pt x="8956" y="19427"/>
                  </a:lnTo>
                  <a:lnTo>
                    <a:pt x="10723" y="18317"/>
                  </a:lnTo>
                  <a:lnTo>
                    <a:pt x="12009" y="17459"/>
                  </a:lnTo>
                  <a:lnTo>
                    <a:pt x="13145" y="16677"/>
                  </a:lnTo>
                  <a:lnTo>
                    <a:pt x="14129" y="15970"/>
                  </a:lnTo>
                  <a:lnTo>
                    <a:pt x="14936" y="15390"/>
                  </a:lnTo>
                  <a:lnTo>
                    <a:pt x="15012" y="15769"/>
                  </a:lnTo>
                  <a:lnTo>
                    <a:pt x="15087" y="16122"/>
                  </a:lnTo>
                  <a:lnTo>
                    <a:pt x="15138" y="16450"/>
                  </a:lnTo>
                  <a:lnTo>
                    <a:pt x="15163" y="16778"/>
                  </a:lnTo>
                  <a:lnTo>
                    <a:pt x="15163" y="17358"/>
                  </a:lnTo>
                  <a:lnTo>
                    <a:pt x="15138" y="17863"/>
                  </a:lnTo>
                  <a:lnTo>
                    <a:pt x="15113" y="18266"/>
                  </a:lnTo>
                  <a:lnTo>
                    <a:pt x="15037" y="18670"/>
                  </a:lnTo>
                  <a:lnTo>
                    <a:pt x="14986" y="19048"/>
                  </a:lnTo>
                  <a:lnTo>
                    <a:pt x="14936" y="19402"/>
                  </a:lnTo>
                  <a:lnTo>
                    <a:pt x="14936" y="19730"/>
                  </a:lnTo>
                  <a:lnTo>
                    <a:pt x="14961" y="20007"/>
                  </a:lnTo>
                  <a:lnTo>
                    <a:pt x="15012" y="20159"/>
                  </a:lnTo>
                  <a:lnTo>
                    <a:pt x="15062" y="20285"/>
                  </a:lnTo>
                  <a:lnTo>
                    <a:pt x="15113" y="20386"/>
                  </a:lnTo>
                  <a:lnTo>
                    <a:pt x="15213" y="20512"/>
                  </a:lnTo>
                  <a:lnTo>
                    <a:pt x="15289" y="20587"/>
                  </a:lnTo>
                  <a:lnTo>
                    <a:pt x="15390" y="20663"/>
                  </a:lnTo>
                  <a:lnTo>
                    <a:pt x="15516" y="20739"/>
                  </a:lnTo>
                  <a:lnTo>
                    <a:pt x="15668" y="20789"/>
                  </a:lnTo>
                  <a:lnTo>
                    <a:pt x="15869" y="20789"/>
                  </a:lnTo>
                  <a:lnTo>
                    <a:pt x="15970" y="20764"/>
                  </a:lnTo>
                  <a:lnTo>
                    <a:pt x="16096" y="20714"/>
                  </a:lnTo>
                  <a:lnTo>
                    <a:pt x="16298" y="20562"/>
                  </a:lnTo>
                  <a:lnTo>
                    <a:pt x="16525" y="20386"/>
                  </a:lnTo>
                  <a:lnTo>
                    <a:pt x="16752" y="20133"/>
                  </a:lnTo>
                  <a:lnTo>
                    <a:pt x="16979" y="19856"/>
                  </a:lnTo>
                  <a:lnTo>
                    <a:pt x="17207" y="19528"/>
                  </a:lnTo>
                  <a:lnTo>
                    <a:pt x="17434" y="19175"/>
                  </a:lnTo>
                  <a:lnTo>
                    <a:pt x="17837" y="18418"/>
                  </a:lnTo>
                  <a:lnTo>
                    <a:pt x="18241" y="17610"/>
                  </a:lnTo>
                  <a:lnTo>
                    <a:pt x="18569" y="16803"/>
                  </a:lnTo>
                  <a:lnTo>
                    <a:pt x="18846" y="16071"/>
                  </a:lnTo>
                  <a:lnTo>
                    <a:pt x="19074" y="15365"/>
                  </a:lnTo>
                  <a:lnTo>
                    <a:pt x="19250" y="14684"/>
                  </a:lnTo>
                  <a:lnTo>
                    <a:pt x="19402" y="14028"/>
                  </a:lnTo>
                  <a:lnTo>
                    <a:pt x="19528" y="13422"/>
                  </a:lnTo>
                  <a:lnTo>
                    <a:pt x="19603" y="12842"/>
                  </a:lnTo>
                  <a:lnTo>
                    <a:pt x="19679" y="12287"/>
                  </a:lnTo>
                  <a:lnTo>
                    <a:pt x="19704" y="11782"/>
                  </a:lnTo>
                  <a:lnTo>
                    <a:pt x="19730" y="11328"/>
                  </a:lnTo>
                  <a:lnTo>
                    <a:pt x="25911" y="8326"/>
                  </a:lnTo>
                  <a:lnTo>
                    <a:pt x="25608"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193;p69"/>
            <p:cNvSpPr/>
            <p:nvPr/>
          </p:nvSpPr>
          <p:spPr>
            <a:xfrm>
              <a:off x="5810250" y="2859468"/>
              <a:ext cx="480066" cy="393135"/>
            </a:xfrm>
            <a:custGeom>
              <a:avLst/>
              <a:gdLst/>
              <a:ahLst/>
              <a:cxnLst/>
              <a:rect l="l" t="t" r="r" b="b"/>
              <a:pathLst>
                <a:path w="25911" h="21219" fill="none" extrusionOk="0">
                  <a:moveTo>
                    <a:pt x="25911" y="8326"/>
                  </a:moveTo>
                  <a:lnTo>
                    <a:pt x="25911" y="8326"/>
                  </a:lnTo>
                  <a:lnTo>
                    <a:pt x="19730" y="11328"/>
                  </a:lnTo>
                  <a:lnTo>
                    <a:pt x="19730" y="11328"/>
                  </a:lnTo>
                  <a:lnTo>
                    <a:pt x="19704" y="11782"/>
                  </a:lnTo>
                  <a:lnTo>
                    <a:pt x="19679" y="12287"/>
                  </a:lnTo>
                  <a:lnTo>
                    <a:pt x="19603" y="12842"/>
                  </a:lnTo>
                  <a:lnTo>
                    <a:pt x="19528" y="13422"/>
                  </a:lnTo>
                  <a:lnTo>
                    <a:pt x="19402" y="14028"/>
                  </a:lnTo>
                  <a:lnTo>
                    <a:pt x="19250" y="14684"/>
                  </a:lnTo>
                  <a:lnTo>
                    <a:pt x="19074" y="15365"/>
                  </a:lnTo>
                  <a:lnTo>
                    <a:pt x="18846" y="16071"/>
                  </a:lnTo>
                  <a:lnTo>
                    <a:pt x="18846" y="16071"/>
                  </a:lnTo>
                  <a:lnTo>
                    <a:pt x="18569" y="16803"/>
                  </a:lnTo>
                  <a:lnTo>
                    <a:pt x="18241" y="17610"/>
                  </a:lnTo>
                  <a:lnTo>
                    <a:pt x="17837" y="18418"/>
                  </a:lnTo>
                  <a:lnTo>
                    <a:pt x="17434" y="19175"/>
                  </a:lnTo>
                  <a:lnTo>
                    <a:pt x="17207" y="19528"/>
                  </a:lnTo>
                  <a:lnTo>
                    <a:pt x="16979" y="19856"/>
                  </a:lnTo>
                  <a:lnTo>
                    <a:pt x="16752" y="20133"/>
                  </a:lnTo>
                  <a:lnTo>
                    <a:pt x="16525" y="20386"/>
                  </a:lnTo>
                  <a:lnTo>
                    <a:pt x="16298" y="20562"/>
                  </a:lnTo>
                  <a:lnTo>
                    <a:pt x="16096" y="20714"/>
                  </a:lnTo>
                  <a:lnTo>
                    <a:pt x="15970" y="20764"/>
                  </a:lnTo>
                  <a:lnTo>
                    <a:pt x="15869" y="20789"/>
                  </a:lnTo>
                  <a:lnTo>
                    <a:pt x="15768" y="20789"/>
                  </a:lnTo>
                  <a:lnTo>
                    <a:pt x="15668" y="20789"/>
                  </a:lnTo>
                  <a:lnTo>
                    <a:pt x="15668" y="20789"/>
                  </a:lnTo>
                  <a:lnTo>
                    <a:pt x="15516" y="20739"/>
                  </a:lnTo>
                  <a:lnTo>
                    <a:pt x="15390" y="20663"/>
                  </a:lnTo>
                  <a:lnTo>
                    <a:pt x="15289" y="20587"/>
                  </a:lnTo>
                  <a:lnTo>
                    <a:pt x="15213" y="20512"/>
                  </a:lnTo>
                  <a:lnTo>
                    <a:pt x="15213" y="20512"/>
                  </a:lnTo>
                  <a:lnTo>
                    <a:pt x="15113" y="20386"/>
                  </a:lnTo>
                  <a:lnTo>
                    <a:pt x="15062" y="20285"/>
                  </a:lnTo>
                  <a:lnTo>
                    <a:pt x="15012" y="20159"/>
                  </a:lnTo>
                  <a:lnTo>
                    <a:pt x="14961" y="20007"/>
                  </a:lnTo>
                  <a:lnTo>
                    <a:pt x="14936" y="19730"/>
                  </a:lnTo>
                  <a:lnTo>
                    <a:pt x="14936" y="19402"/>
                  </a:lnTo>
                  <a:lnTo>
                    <a:pt x="14986" y="19048"/>
                  </a:lnTo>
                  <a:lnTo>
                    <a:pt x="15037" y="18670"/>
                  </a:lnTo>
                  <a:lnTo>
                    <a:pt x="15113" y="18266"/>
                  </a:lnTo>
                  <a:lnTo>
                    <a:pt x="15138" y="17863"/>
                  </a:lnTo>
                  <a:lnTo>
                    <a:pt x="15138" y="17863"/>
                  </a:lnTo>
                  <a:lnTo>
                    <a:pt x="15163" y="17358"/>
                  </a:lnTo>
                  <a:lnTo>
                    <a:pt x="15163" y="16778"/>
                  </a:lnTo>
                  <a:lnTo>
                    <a:pt x="15138" y="16450"/>
                  </a:lnTo>
                  <a:lnTo>
                    <a:pt x="15087" y="16122"/>
                  </a:lnTo>
                  <a:lnTo>
                    <a:pt x="15012" y="15769"/>
                  </a:lnTo>
                  <a:lnTo>
                    <a:pt x="14936" y="15390"/>
                  </a:lnTo>
                  <a:lnTo>
                    <a:pt x="14936" y="15390"/>
                  </a:lnTo>
                  <a:lnTo>
                    <a:pt x="14129" y="15970"/>
                  </a:lnTo>
                  <a:lnTo>
                    <a:pt x="13145" y="16677"/>
                  </a:lnTo>
                  <a:lnTo>
                    <a:pt x="12009" y="17459"/>
                  </a:lnTo>
                  <a:lnTo>
                    <a:pt x="10723" y="18317"/>
                  </a:lnTo>
                  <a:lnTo>
                    <a:pt x="10723" y="18317"/>
                  </a:lnTo>
                  <a:lnTo>
                    <a:pt x="8956" y="19427"/>
                  </a:lnTo>
                  <a:lnTo>
                    <a:pt x="8073" y="19982"/>
                  </a:lnTo>
                  <a:lnTo>
                    <a:pt x="7241" y="20436"/>
                  </a:lnTo>
                  <a:lnTo>
                    <a:pt x="6509" y="20840"/>
                  </a:lnTo>
                  <a:lnTo>
                    <a:pt x="6181" y="20991"/>
                  </a:lnTo>
                  <a:lnTo>
                    <a:pt x="5878" y="21092"/>
                  </a:lnTo>
                  <a:lnTo>
                    <a:pt x="5626" y="21168"/>
                  </a:lnTo>
                  <a:lnTo>
                    <a:pt x="5424" y="21218"/>
                  </a:lnTo>
                  <a:lnTo>
                    <a:pt x="5273" y="21193"/>
                  </a:lnTo>
                  <a:lnTo>
                    <a:pt x="5223" y="21168"/>
                  </a:lnTo>
                  <a:lnTo>
                    <a:pt x="5172" y="21143"/>
                  </a:lnTo>
                  <a:lnTo>
                    <a:pt x="5172" y="21143"/>
                  </a:lnTo>
                  <a:lnTo>
                    <a:pt x="5122" y="21092"/>
                  </a:lnTo>
                  <a:lnTo>
                    <a:pt x="5122" y="20991"/>
                  </a:lnTo>
                  <a:lnTo>
                    <a:pt x="5122" y="20890"/>
                  </a:lnTo>
                  <a:lnTo>
                    <a:pt x="5172" y="20739"/>
                  </a:lnTo>
                  <a:lnTo>
                    <a:pt x="5223" y="20562"/>
                  </a:lnTo>
                  <a:lnTo>
                    <a:pt x="5349" y="20360"/>
                  </a:lnTo>
                  <a:lnTo>
                    <a:pt x="5677" y="19805"/>
                  </a:lnTo>
                  <a:lnTo>
                    <a:pt x="6181" y="19074"/>
                  </a:lnTo>
                  <a:lnTo>
                    <a:pt x="6938" y="18115"/>
                  </a:lnTo>
                  <a:lnTo>
                    <a:pt x="7922" y="16904"/>
                  </a:lnTo>
                  <a:lnTo>
                    <a:pt x="9184" y="15466"/>
                  </a:lnTo>
                  <a:lnTo>
                    <a:pt x="9184" y="15466"/>
                  </a:lnTo>
                  <a:lnTo>
                    <a:pt x="7468" y="16601"/>
                  </a:lnTo>
                  <a:lnTo>
                    <a:pt x="6055" y="17509"/>
                  </a:lnTo>
                  <a:lnTo>
                    <a:pt x="4869" y="18216"/>
                  </a:lnTo>
                  <a:lnTo>
                    <a:pt x="3936" y="18720"/>
                  </a:lnTo>
                  <a:lnTo>
                    <a:pt x="3557" y="18922"/>
                  </a:lnTo>
                  <a:lnTo>
                    <a:pt x="3229" y="19074"/>
                  </a:lnTo>
                  <a:lnTo>
                    <a:pt x="2927" y="19175"/>
                  </a:lnTo>
                  <a:lnTo>
                    <a:pt x="2700" y="19250"/>
                  </a:lnTo>
                  <a:lnTo>
                    <a:pt x="2498" y="19276"/>
                  </a:lnTo>
                  <a:lnTo>
                    <a:pt x="2346" y="19276"/>
                  </a:lnTo>
                  <a:lnTo>
                    <a:pt x="2220" y="19250"/>
                  </a:lnTo>
                  <a:lnTo>
                    <a:pt x="2145" y="19200"/>
                  </a:lnTo>
                  <a:lnTo>
                    <a:pt x="2145" y="19200"/>
                  </a:lnTo>
                  <a:lnTo>
                    <a:pt x="2119" y="19124"/>
                  </a:lnTo>
                  <a:lnTo>
                    <a:pt x="2094" y="18998"/>
                  </a:lnTo>
                  <a:lnTo>
                    <a:pt x="2145" y="18821"/>
                  </a:lnTo>
                  <a:lnTo>
                    <a:pt x="2220" y="18620"/>
                  </a:lnTo>
                  <a:lnTo>
                    <a:pt x="2321" y="18393"/>
                  </a:lnTo>
                  <a:lnTo>
                    <a:pt x="2498" y="18115"/>
                  </a:lnTo>
                  <a:lnTo>
                    <a:pt x="2725" y="17762"/>
                  </a:lnTo>
                  <a:lnTo>
                    <a:pt x="2977" y="17383"/>
                  </a:lnTo>
                  <a:lnTo>
                    <a:pt x="3709" y="16475"/>
                  </a:lnTo>
                  <a:lnTo>
                    <a:pt x="4667" y="15315"/>
                  </a:lnTo>
                  <a:lnTo>
                    <a:pt x="5904" y="13927"/>
                  </a:lnTo>
                  <a:lnTo>
                    <a:pt x="7443" y="12262"/>
                  </a:lnTo>
                  <a:lnTo>
                    <a:pt x="7443" y="12262"/>
                  </a:lnTo>
                  <a:lnTo>
                    <a:pt x="5374" y="13246"/>
                  </a:lnTo>
                  <a:lnTo>
                    <a:pt x="3709" y="13977"/>
                  </a:lnTo>
                  <a:lnTo>
                    <a:pt x="2447" y="14482"/>
                  </a:lnTo>
                  <a:lnTo>
                    <a:pt x="1943" y="14659"/>
                  </a:lnTo>
                  <a:lnTo>
                    <a:pt x="1514" y="14785"/>
                  </a:lnTo>
                  <a:lnTo>
                    <a:pt x="1161" y="14886"/>
                  </a:lnTo>
                  <a:lnTo>
                    <a:pt x="883" y="14961"/>
                  </a:lnTo>
                  <a:lnTo>
                    <a:pt x="631" y="15012"/>
                  </a:lnTo>
                  <a:lnTo>
                    <a:pt x="454" y="15012"/>
                  </a:lnTo>
                  <a:lnTo>
                    <a:pt x="303" y="15012"/>
                  </a:lnTo>
                  <a:lnTo>
                    <a:pt x="202" y="14987"/>
                  </a:lnTo>
                  <a:lnTo>
                    <a:pt x="151" y="14936"/>
                  </a:lnTo>
                  <a:lnTo>
                    <a:pt x="101" y="14911"/>
                  </a:lnTo>
                  <a:lnTo>
                    <a:pt x="101" y="14911"/>
                  </a:lnTo>
                  <a:lnTo>
                    <a:pt x="76" y="14835"/>
                  </a:lnTo>
                  <a:lnTo>
                    <a:pt x="76" y="14759"/>
                  </a:lnTo>
                  <a:lnTo>
                    <a:pt x="126" y="14583"/>
                  </a:lnTo>
                  <a:lnTo>
                    <a:pt x="252" y="14381"/>
                  </a:lnTo>
                  <a:lnTo>
                    <a:pt x="454" y="14129"/>
                  </a:lnTo>
                  <a:lnTo>
                    <a:pt x="706" y="13826"/>
                  </a:lnTo>
                  <a:lnTo>
                    <a:pt x="1034" y="13523"/>
                  </a:lnTo>
                  <a:lnTo>
                    <a:pt x="1791" y="12792"/>
                  </a:lnTo>
                  <a:lnTo>
                    <a:pt x="2725" y="11984"/>
                  </a:lnTo>
                  <a:lnTo>
                    <a:pt x="3784" y="11152"/>
                  </a:lnTo>
                  <a:lnTo>
                    <a:pt x="4895" y="10269"/>
                  </a:lnTo>
                  <a:lnTo>
                    <a:pt x="6055" y="9386"/>
                  </a:lnTo>
                  <a:lnTo>
                    <a:pt x="6055" y="9386"/>
                  </a:lnTo>
                  <a:lnTo>
                    <a:pt x="4440" y="9865"/>
                  </a:lnTo>
                  <a:lnTo>
                    <a:pt x="3154" y="10218"/>
                  </a:lnTo>
                  <a:lnTo>
                    <a:pt x="2119" y="10470"/>
                  </a:lnTo>
                  <a:lnTo>
                    <a:pt x="1337" y="10597"/>
                  </a:lnTo>
                  <a:lnTo>
                    <a:pt x="757" y="10672"/>
                  </a:lnTo>
                  <a:lnTo>
                    <a:pt x="530" y="10672"/>
                  </a:lnTo>
                  <a:lnTo>
                    <a:pt x="353" y="10647"/>
                  </a:lnTo>
                  <a:lnTo>
                    <a:pt x="227" y="10622"/>
                  </a:lnTo>
                  <a:lnTo>
                    <a:pt x="126" y="10597"/>
                  </a:lnTo>
                  <a:lnTo>
                    <a:pt x="50" y="10546"/>
                  </a:lnTo>
                  <a:lnTo>
                    <a:pt x="25" y="10470"/>
                  </a:lnTo>
                  <a:lnTo>
                    <a:pt x="25" y="10470"/>
                  </a:lnTo>
                  <a:lnTo>
                    <a:pt x="0" y="10420"/>
                  </a:lnTo>
                  <a:lnTo>
                    <a:pt x="0" y="10344"/>
                  </a:lnTo>
                  <a:lnTo>
                    <a:pt x="50" y="10168"/>
                  </a:lnTo>
                  <a:lnTo>
                    <a:pt x="202" y="9941"/>
                  </a:lnTo>
                  <a:lnTo>
                    <a:pt x="378" y="9714"/>
                  </a:lnTo>
                  <a:lnTo>
                    <a:pt x="656" y="9461"/>
                  </a:lnTo>
                  <a:lnTo>
                    <a:pt x="959" y="9184"/>
                  </a:lnTo>
                  <a:lnTo>
                    <a:pt x="1312" y="8881"/>
                  </a:lnTo>
                  <a:lnTo>
                    <a:pt x="1716" y="8578"/>
                  </a:lnTo>
                  <a:lnTo>
                    <a:pt x="2649" y="7922"/>
                  </a:lnTo>
                  <a:lnTo>
                    <a:pt x="3684" y="7292"/>
                  </a:lnTo>
                  <a:lnTo>
                    <a:pt x="4794" y="6661"/>
                  </a:lnTo>
                  <a:lnTo>
                    <a:pt x="5374" y="6383"/>
                  </a:lnTo>
                  <a:lnTo>
                    <a:pt x="5954" y="6106"/>
                  </a:lnTo>
                  <a:lnTo>
                    <a:pt x="5954" y="6106"/>
                  </a:lnTo>
                  <a:lnTo>
                    <a:pt x="6711" y="5753"/>
                  </a:lnTo>
                  <a:lnTo>
                    <a:pt x="7468" y="5450"/>
                  </a:lnTo>
                  <a:lnTo>
                    <a:pt x="8200" y="5198"/>
                  </a:lnTo>
                  <a:lnTo>
                    <a:pt x="8931" y="4945"/>
                  </a:lnTo>
                  <a:lnTo>
                    <a:pt x="9663" y="4743"/>
                  </a:lnTo>
                  <a:lnTo>
                    <a:pt x="10369" y="4567"/>
                  </a:lnTo>
                  <a:lnTo>
                    <a:pt x="11076" y="4415"/>
                  </a:lnTo>
                  <a:lnTo>
                    <a:pt x="11757" y="4289"/>
                  </a:lnTo>
                  <a:lnTo>
                    <a:pt x="12413" y="4163"/>
                  </a:lnTo>
                  <a:lnTo>
                    <a:pt x="13069" y="4087"/>
                  </a:lnTo>
                  <a:lnTo>
                    <a:pt x="13674" y="4012"/>
                  </a:lnTo>
                  <a:lnTo>
                    <a:pt x="14280" y="3986"/>
                  </a:lnTo>
                  <a:lnTo>
                    <a:pt x="15390" y="3911"/>
                  </a:lnTo>
                  <a:lnTo>
                    <a:pt x="16399" y="3911"/>
                  </a:lnTo>
                  <a:lnTo>
                    <a:pt x="16399" y="3911"/>
                  </a:lnTo>
                  <a:lnTo>
                    <a:pt x="25608" y="0"/>
                  </a:lnTo>
                  <a:lnTo>
                    <a:pt x="25608" y="0"/>
                  </a:lnTo>
                  <a:lnTo>
                    <a:pt x="25911" y="832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194;p69"/>
            <p:cNvSpPr/>
            <p:nvPr/>
          </p:nvSpPr>
          <p:spPr>
            <a:xfrm>
              <a:off x="6155689" y="2478010"/>
              <a:ext cx="689964" cy="715680"/>
            </a:xfrm>
            <a:custGeom>
              <a:avLst/>
              <a:gdLst/>
              <a:ahLst/>
              <a:cxnLst/>
              <a:rect l="l" t="t" r="r" b="b"/>
              <a:pathLst>
                <a:path w="37240" h="38628" extrusionOk="0">
                  <a:moveTo>
                    <a:pt x="35070" y="1"/>
                  </a:moveTo>
                  <a:lnTo>
                    <a:pt x="1" y="15946"/>
                  </a:lnTo>
                  <a:lnTo>
                    <a:pt x="51" y="16980"/>
                  </a:lnTo>
                  <a:lnTo>
                    <a:pt x="127" y="18116"/>
                  </a:lnTo>
                  <a:lnTo>
                    <a:pt x="278" y="19327"/>
                  </a:lnTo>
                  <a:lnTo>
                    <a:pt x="455" y="20613"/>
                  </a:lnTo>
                  <a:lnTo>
                    <a:pt x="707" y="21951"/>
                  </a:lnTo>
                  <a:lnTo>
                    <a:pt x="884" y="22657"/>
                  </a:lnTo>
                  <a:lnTo>
                    <a:pt x="1035" y="23363"/>
                  </a:lnTo>
                  <a:lnTo>
                    <a:pt x="1237" y="24095"/>
                  </a:lnTo>
                  <a:lnTo>
                    <a:pt x="1464" y="24852"/>
                  </a:lnTo>
                  <a:lnTo>
                    <a:pt x="1691" y="25609"/>
                  </a:lnTo>
                  <a:lnTo>
                    <a:pt x="1969" y="26366"/>
                  </a:lnTo>
                  <a:lnTo>
                    <a:pt x="2372" y="27451"/>
                  </a:lnTo>
                  <a:lnTo>
                    <a:pt x="2801" y="28510"/>
                  </a:lnTo>
                  <a:lnTo>
                    <a:pt x="3280" y="29519"/>
                  </a:lnTo>
                  <a:lnTo>
                    <a:pt x="3735" y="30478"/>
                  </a:lnTo>
                  <a:lnTo>
                    <a:pt x="4239" y="31412"/>
                  </a:lnTo>
                  <a:lnTo>
                    <a:pt x="4744" y="32269"/>
                  </a:lnTo>
                  <a:lnTo>
                    <a:pt x="5248" y="33102"/>
                  </a:lnTo>
                  <a:lnTo>
                    <a:pt x="5753" y="33884"/>
                  </a:lnTo>
                  <a:lnTo>
                    <a:pt x="6283" y="34641"/>
                  </a:lnTo>
                  <a:lnTo>
                    <a:pt x="6787" y="35347"/>
                  </a:lnTo>
                  <a:lnTo>
                    <a:pt x="7292" y="36003"/>
                  </a:lnTo>
                  <a:lnTo>
                    <a:pt x="7797" y="36609"/>
                  </a:lnTo>
                  <a:lnTo>
                    <a:pt x="8276" y="37189"/>
                  </a:lnTo>
                  <a:lnTo>
                    <a:pt x="8730" y="37719"/>
                  </a:lnTo>
                  <a:lnTo>
                    <a:pt x="9588" y="38627"/>
                  </a:lnTo>
                  <a:lnTo>
                    <a:pt x="34288" y="16173"/>
                  </a:lnTo>
                  <a:lnTo>
                    <a:pt x="34666" y="15593"/>
                  </a:lnTo>
                  <a:lnTo>
                    <a:pt x="34918" y="15214"/>
                  </a:lnTo>
                  <a:lnTo>
                    <a:pt x="35196" y="14760"/>
                  </a:lnTo>
                  <a:lnTo>
                    <a:pt x="35473" y="14230"/>
                  </a:lnTo>
                  <a:lnTo>
                    <a:pt x="35751" y="13625"/>
                  </a:lnTo>
                  <a:lnTo>
                    <a:pt x="36054" y="12994"/>
                  </a:lnTo>
                  <a:lnTo>
                    <a:pt x="36331" y="12288"/>
                  </a:lnTo>
                  <a:lnTo>
                    <a:pt x="36584" y="11531"/>
                  </a:lnTo>
                  <a:lnTo>
                    <a:pt x="36811" y="10724"/>
                  </a:lnTo>
                  <a:lnTo>
                    <a:pt x="36987" y="9866"/>
                  </a:lnTo>
                  <a:lnTo>
                    <a:pt x="37139" y="8957"/>
                  </a:lnTo>
                  <a:lnTo>
                    <a:pt x="37189" y="8503"/>
                  </a:lnTo>
                  <a:lnTo>
                    <a:pt x="37214" y="8024"/>
                  </a:lnTo>
                  <a:lnTo>
                    <a:pt x="37239" y="7545"/>
                  </a:lnTo>
                  <a:lnTo>
                    <a:pt x="37239" y="7065"/>
                  </a:lnTo>
                  <a:lnTo>
                    <a:pt x="37214" y="6561"/>
                  </a:lnTo>
                  <a:lnTo>
                    <a:pt x="37164" y="6056"/>
                  </a:lnTo>
                  <a:lnTo>
                    <a:pt x="37113" y="5526"/>
                  </a:lnTo>
                  <a:lnTo>
                    <a:pt x="37038" y="4996"/>
                  </a:lnTo>
                  <a:lnTo>
                    <a:pt x="36861" y="4214"/>
                  </a:lnTo>
                  <a:lnTo>
                    <a:pt x="36659" y="3483"/>
                  </a:lnTo>
                  <a:lnTo>
                    <a:pt x="36432" y="2776"/>
                  </a:lnTo>
                  <a:lnTo>
                    <a:pt x="36180" y="2120"/>
                  </a:lnTo>
                  <a:lnTo>
                    <a:pt x="35902" y="1515"/>
                  </a:lnTo>
                  <a:lnTo>
                    <a:pt x="35625" y="960"/>
                  </a:lnTo>
                  <a:lnTo>
                    <a:pt x="35347" y="455"/>
                  </a:lnTo>
                  <a:lnTo>
                    <a:pt x="350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195;p69"/>
            <p:cNvSpPr/>
            <p:nvPr/>
          </p:nvSpPr>
          <p:spPr>
            <a:xfrm>
              <a:off x="6155689" y="2478010"/>
              <a:ext cx="689964" cy="715680"/>
            </a:xfrm>
            <a:custGeom>
              <a:avLst/>
              <a:gdLst/>
              <a:ahLst/>
              <a:cxnLst/>
              <a:rect l="l" t="t" r="r" b="b"/>
              <a:pathLst>
                <a:path w="37240" h="38628" fill="none" extrusionOk="0">
                  <a:moveTo>
                    <a:pt x="1" y="15946"/>
                  </a:moveTo>
                  <a:lnTo>
                    <a:pt x="1" y="15946"/>
                  </a:lnTo>
                  <a:lnTo>
                    <a:pt x="51" y="16980"/>
                  </a:lnTo>
                  <a:lnTo>
                    <a:pt x="127" y="18116"/>
                  </a:lnTo>
                  <a:lnTo>
                    <a:pt x="278" y="19327"/>
                  </a:lnTo>
                  <a:lnTo>
                    <a:pt x="455" y="20613"/>
                  </a:lnTo>
                  <a:lnTo>
                    <a:pt x="707" y="21951"/>
                  </a:lnTo>
                  <a:lnTo>
                    <a:pt x="884" y="22657"/>
                  </a:lnTo>
                  <a:lnTo>
                    <a:pt x="1035" y="23363"/>
                  </a:lnTo>
                  <a:lnTo>
                    <a:pt x="1237" y="24095"/>
                  </a:lnTo>
                  <a:lnTo>
                    <a:pt x="1464" y="24852"/>
                  </a:lnTo>
                  <a:lnTo>
                    <a:pt x="1691" y="25609"/>
                  </a:lnTo>
                  <a:lnTo>
                    <a:pt x="1969" y="26366"/>
                  </a:lnTo>
                  <a:lnTo>
                    <a:pt x="1969" y="26366"/>
                  </a:lnTo>
                  <a:lnTo>
                    <a:pt x="2372" y="27451"/>
                  </a:lnTo>
                  <a:lnTo>
                    <a:pt x="2801" y="28510"/>
                  </a:lnTo>
                  <a:lnTo>
                    <a:pt x="3280" y="29519"/>
                  </a:lnTo>
                  <a:lnTo>
                    <a:pt x="3735" y="30478"/>
                  </a:lnTo>
                  <a:lnTo>
                    <a:pt x="4239" y="31412"/>
                  </a:lnTo>
                  <a:lnTo>
                    <a:pt x="4744" y="32269"/>
                  </a:lnTo>
                  <a:lnTo>
                    <a:pt x="5248" y="33102"/>
                  </a:lnTo>
                  <a:lnTo>
                    <a:pt x="5753" y="33884"/>
                  </a:lnTo>
                  <a:lnTo>
                    <a:pt x="6283" y="34641"/>
                  </a:lnTo>
                  <a:lnTo>
                    <a:pt x="6787" y="35347"/>
                  </a:lnTo>
                  <a:lnTo>
                    <a:pt x="7292" y="36003"/>
                  </a:lnTo>
                  <a:lnTo>
                    <a:pt x="7797" y="36609"/>
                  </a:lnTo>
                  <a:lnTo>
                    <a:pt x="8276" y="37189"/>
                  </a:lnTo>
                  <a:lnTo>
                    <a:pt x="8730" y="37719"/>
                  </a:lnTo>
                  <a:lnTo>
                    <a:pt x="9588" y="38627"/>
                  </a:lnTo>
                  <a:lnTo>
                    <a:pt x="9588" y="38627"/>
                  </a:lnTo>
                  <a:lnTo>
                    <a:pt x="34288" y="16173"/>
                  </a:lnTo>
                  <a:lnTo>
                    <a:pt x="34288" y="16173"/>
                  </a:lnTo>
                  <a:lnTo>
                    <a:pt x="34666" y="15593"/>
                  </a:lnTo>
                  <a:lnTo>
                    <a:pt x="34918" y="15214"/>
                  </a:lnTo>
                  <a:lnTo>
                    <a:pt x="35196" y="14760"/>
                  </a:lnTo>
                  <a:lnTo>
                    <a:pt x="35473" y="14230"/>
                  </a:lnTo>
                  <a:lnTo>
                    <a:pt x="35751" y="13625"/>
                  </a:lnTo>
                  <a:lnTo>
                    <a:pt x="36054" y="12994"/>
                  </a:lnTo>
                  <a:lnTo>
                    <a:pt x="36331" y="12288"/>
                  </a:lnTo>
                  <a:lnTo>
                    <a:pt x="36584" y="11531"/>
                  </a:lnTo>
                  <a:lnTo>
                    <a:pt x="36811" y="10724"/>
                  </a:lnTo>
                  <a:lnTo>
                    <a:pt x="36987" y="9866"/>
                  </a:lnTo>
                  <a:lnTo>
                    <a:pt x="37139" y="8957"/>
                  </a:lnTo>
                  <a:lnTo>
                    <a:pt x="37189" y="8503"/>
                  </a:lnTo>
                  <a:lnTo>
                    <a:pt x="37214" y="8024"/>
                  </a:lnTo>
                  <a:lnTo>
                    <a:pt x="37239" y="7545"/>
                  </a:lnTo>
                  <a:lnTo>
                    <a:pt x="37239" y="7065"/>
                  </a:lnTo>
                  <a:lnTo>
                    <a:pt x="37214" y="6561"/>
                  </a:lnTo>
                  <a:lnTo>
                    <a:pt x="37164" y="6056"/>
                  </a:lnTo>
                  <a:lnTo>
                    <a:pt x="37113" y="5526"/>
                  </a:lnTo>
                  <a:lnTo>
                    <a:pt x="37038" y="4996"/>
                  </a:lnTo>
                  <a:lnTo>
                    <a:pt x="37038" y="4996"/>
                  </a:lnTo>
                  <a:lnTo>
                    <a:pt x="36861" y="4214"/>
                  </a:lnTo>
                  <a:lnTo>
                    <a:pt x="36659" y="3483"/>
                  </a:lnTo>
                  <a:lnTo>
                    <a:pt x="36432" y="2776"/>
                  </a:lnTo>
                  <a:lnTo>
                    <a:pt x="36180" y="2120"/>
                  </a:lnTo>
                  <a:lnTo>
                    <a:pt x="35902" y="1515"/>
                  </a:lnTo>
                  <a:lnTo>
                    <a:pt x="35625" y="960"/>
                  </a:lnTo>
                  <a:lnTo>
                    <a:pt x="35347" y="455"/>
                  </a:lnTo>
                  <a:lnTo>
                    <a:pt x="35070" y="1"/>
                  </a:lnTo>
                  <a:lnTo>
                    <a:pt x="35070" y="1"/>
                  </a:lnTo>
                  <a:lnTo>
                    <a:pt x="1" y="159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196;p69"/>
            <p:cNvSpPr/>
            <p:nvPr/>
          </p:nvSpPr>
          <p:spPr>
            <a:xfrm>
              <a:off x="6727858" y="2884703"/>
              <a:ext cx="420241" cy="320211"/>
            </a:xfrm>
            <a:custGeom>
              <a:avLst/>
              <a:gdLst/>
              <a:ahLst/>
              <a:cxnLst/>
              <a:rect l="l" t="t" r="r" b="b"/>
              <a:pathLst>
                <a:path w="22682" h="17283" extrusionOk="0">
                  <a:moveTo>
                    <a:pt x="22682" y="1"/>
                  </a:moveTo>
                  <a:lnTo>
                    <a:pt x="22657" y="253"/>
                  </a:lnTo>
                  <a:lnTo>
                    <a:pt x="21976" y="253"/>
                  </a:lnTo>
                  <a:lnTo>
                    <a:pt x="21950" y="430"/>
                  </a:lnTo>
                  <a:lnTo>
                    <a:pt x="21875" y="732"/>
                  </a:lnTo>
                  <a:lnTo>
                    <a:pt x="21749" y="1136"/>
                  </a:lnTo>
                  <a:lnTo>
                    <a:pt x="21547" y="1641"/>
                  </a:lnTo>
                  <a:lnTo>
                    <a:pt x="21421" y="2574"/>
                  </a:lnTo>
                  <a:lnTo>
                    <a:pt x="21269" y="3558"/>
                  </a:lnTo>
                  <a:lnTo>
                    <a:pt x="21143" y="4088"/>
                  </a:lnTo>
                  <a:lnTo>
                    <a:pt x="21017" y="4592"/>
                  </a:lnTo>
                  <a:lnTo>
                    <a:pt x="20865" y="5122"/>
                  </a:lnTo>
                  <a:lnTo>
                    <a:pt x="20714" y="5652"/>
                  </a:lnTo>
                  <a:lnTo>
                    <a:pt x="20512" y="6182"/>
                  </a:lnTo>
                  <a:lnTo>
                    <a:pt x="20310" y="6712"/>
                  </a:lnTo>
                  <a:lnTo>
                    <a:pt x="20083" y="7241"/>
                  </a:lnTo>
                  <a:lnTo>
                    <a:pt x="19831" y="7771"/>
                  </a:lnTo>
                  <a:lnTo>
                    <a:pt x="19554" y="8301"/>
                  </a:lnTo>
                  <a:lnTo>
                    <a:pt x="19226" y="8831"/>
                  </a:lnTo>
                  <a:lnTo>
                    <a:pt x="18898" y="9361"/>
                  </a:lnTo>
                  <a:lnTo>
                    <a:pt x="18544" y="9865"/>
                  </a:lnTo>
                  <a:lnTo>
                    <a:pt x="18317" y="11657"/>
                  </a:lnTo>
                  <a:lnTo>
                    <a:pt x="18418" y="11556"/>
                  </a:lnTo>
                  <a:lnTo>
                    <a:pt x="18746" y="11203"/>
                  </a:lnTo>
                  <a:lnTo>
                    <a:pt x="19049" y="10849"/>
                  </a:lnTo>
                  <a:lnTo>
                    <a:pt x="19352" y="10471"/>
                  </a:lnTo>
                  <a:lnTo>
                    <a:pt x="19629" y="10118"/>
                  </a:lnTo>
                  <a:lnTo>
                    <a:pt x="20159" y="9361"/>
                  </a:lnTo>
                  <a:lnTo>
                    <a:pt x="20613" y="8579"/>
                  </a:lnTo>
                  <a:lnTo>
                    <a:pt x="21017" y="7797"/>
                  </a:lnTo>
                  <a:lnTo>
                    <a:pt x="21345" y="7040"/>
                  </a:lnTo>
                  <a:lnTo>
                    <a:pt x="21648" y="6258"/>
                  </a:lnTo>
                  <a:lnTo>
                    <a:pt x="21900" y="5475"/>
                  </a:lnTo>
                  <a:lnTo>
                    <a:pt x="22102" y="4719"/>
                  </a:lnTo>
                  <a:lnTo>
                    <a:pt x="22278" y="3962"/>
                  </a:lnTo>
                  <a:lnTo>
                    <a:pt x="22404" y="3230"/>
                  </a:lnTo>
                  <a:lnTo>
                    <a:pt x="22505" y="2524"/>
                  </a:lnTo>
                  <a:lnTo>
                    <a:pt x="22581" y="1842"/>
                  </a:lnTo>
                  <a:lnTo>
                    <a:pt x="22632" y="1186"/>
                  </a:lnTo>
                  <a:lnTo>
                    <a:pt x="22657" y="556"/>
                  </a:lnTo>
                  <a:lnTo>
                    <a:pt x="22682" y="1"/>
                  </a:lnTo>
                  <a:close/>
                  <a:moveTo>
                    <a:pt x="16955" y="11657"/>
                  </a:moveTo>
                  <a:lnTo>
                    <a:pt x="16349" y="12212"/>
                  </a:lnTo>
                  <a:lnTo>
                    <a:pt x="15719" y="12716"/>
                  </a:lnTo>
                  <a:lnTo>
                    <a:pt x="15063" y="13170"/>
                  </a:lnTo>
                  <a:lnTo>
                    <a:pt x="14432" y="13599"/>
                  </a:lnTo>
                  <a:lnTo>
                    <a:pt x="13751" y="13978"/>
                  </a:lnTo>
                  <a:lnTo>
                    <a:pt x="13095" y="14331"/>
                  </a:lnTo>
                  <a:lnTo>
                    <a:pt x="12439" y="14659"/>
                  </a:lnTo>
                  <a:lnTo>
                    <a:pt x="11783" y="14936"/>
                  </a:lnTo>
                  <a:lnTo>
                    <a:pt x="11152" y="15214"/>
                  </a:lnTo>
                  <a:lnTo>
                    <a:pt x="10521" y="15441"/>
                  </a:lnTo>
                  <a:lnTo>
                    <a:pt x="9916" y="15618"/>
                  </a:lnTo>
                  <a:lnTo>
                    <a:pt x="9336" y="15794"/>
                  </a:lnTo>
                  <a:lnTo>
                    <a:pt x="8781" y="15946"/>
                  </a:lnTo>
                  <a:lnTo>
                    <a:pt x="8251" y="16072"/>
                  </a:lnTo>
                  <a:lnTo>
                    <a:pt x="7771" y="16147"/>
                  </a:lnTo>
                  <a:lnTo>
                    <a:pt x="7317" y="16223"/>
                  </a:lnTo>
                  <a:lnTo>
                    <a:pt x="6182" y="16349"/>
                  </a:lnTo>
                  <a:lnTo>
                    <a:pt x="4315" y="16526"/>
                  </a:lnTo>
                  <a:lnTo>
                    <a:pt x="1893" y="16753"/>
                  </a:lnTo>
                  <a:lnTo>
                    <a:pt x="1" y="16904"/>
                  </a:lnTo>
                  <a:lnTo>
                    <a:pt x="606" y="17283"/>
                  </a:lnTo>
                  <a:lnTo>
                    <a:pt x="2625" y="17106"/>
                  </a:lnTo>
                  <a:lnTo>
                    <a:pt x="5349" y="16879"/>
                  </a:lnTo>
                  <a:lnTo>
                    <a:pt x="7216" y="16703"/>
                  </a:lnTo>
                  <a:lnTo>
                    <a:pt x="8352" y="16576"/>
                  </a:lnTo>
                  <a:lnTo>
                    <a:pt x="9159" y="16425"/>
                  </a:lnTo>
                  <a:lnTo>
                    <a:pt x="10092" y="16223"/>
                  </a:lnTo>
                  <a:lnTo>
                    <a:pt x="11102" y="15920"/>
                  </a:lnTo>
                  <a:lnTo>
                    <a:pt x="11631" y="15744"/>
                  </a:lnTo>
                  <a:lnTo>
                    <a:pt x="12187" y="15542"/>
                  </a:lnTo>
                  <a:lnTo>
                    <a:pt x="12767" y="15315"/>
                  </a:lnTo>
                  <a:lnTo>
                    <a:pt x="13322" y="15063"/>
                  </a:lnTo>
                  <a:lnTo>
                    <a:pt x="13902" y="14785"/>
                  </a:lnTo>
                  <a:lnTo>
                    <a:pt x="14482" y="14482"/>
                  </a:lnTo>
                  <a:lnTo>
                    <a:pt x="15063" y="14180"/>
                  </a:lnTo>
                  <a:lnTo>
                    <a:pt x="15643" y="13801"/>
                  </a:lnTo>
                  <a:lnTo>
                    <a:pt x="16223" y="13423"/>
                  </a:lnTo>
                  <a:lnTo>
                    <a:pt x="16778" y="13019"/>
                  </a:lnTo>
                  <a:lnTo>
                    <a:pt x="16955" y="11657"/>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197;p69"/>
            <p:cNvSpPr/>
            <p:nvPr/>
          </p:nvSpPr>
          <p:spPr>
            <a:xfrm>
              <a:off x="6727858" y="3100668"/>
              <a:ext cx="314134" cy="104254"/>
            </a:xfrm>
            <a:custGeom>
              <a:avLst/>
              <a:gdLst/>
              <a:ahLst/>
              <a:cxnLst/>
              <a:rect l="l" t="t" r="r" b="b"/>
              <a:pathLst>
                <a:path w="16955" h="5627" fill="none" extrusionOk="0">
                  <a:moveTo>
                    <a:pt x="16955" y="1"/>
                  </a:moveTo>
                  <a:lnTo>
                    <a:pt x="16955" y="1"/>
                  </a:lnTo>
                  <a:lnTo>
                    <a:pt x="16349" y="556"/>
                  </a:lnTo>
                  <a:lnTo>
                    <a:pt x="15719" y="1060"/>
                  </a:lnTo>
                  <a:lnTo>
                    <a:pt x="15063" y="1514"/>
                  </a:lnTo>
                  <a:lnTo>
                    <a:pt x="14432" y="1943"/>
                  </a:lnTo>
                  <a:lnTo>
                    <a:pt x="13751" y="2322"/>
                  </a:lnTo>
                  <a:lnTo>
                    <a:pt x="13095" y="2675"/>
                  </a:lnTo>
                  <a:lnTo>
                    <a:pt x="12439" y="3003"/>
                  </a:lnTo>
                  <a:lnTo>
                    <a:pt x="11783" y="3280"/>
                  </a:lnTo>
                  <a:lnTo>
                    <a:pt x="11152" y="3558"/>
                  </a:lnTo>
                  <a:lnTo>
                    <a:pt x="10521" y="3785"/>
                  </a:lnTo>
                  <a:lnTo>
                    <a:pt x="9916" y="3962"/>
                  </a:lnTo>
                  <a:lnTo>
                    <a:pt x="9336" y="4138"/>
                  </a:lnTo>
                  <a:lnTo>
                    <a:pt x="8781" y="4290"/>
                  </a:lnTo>
                  <a:lnTo>
                    <a:pt x="8251" y="4416"/>
                  </a:lnTo>
                  <a:lnTo>
                    <a:pt x="7771" y="4491"/>
                  </a:lnTo>
                  <a:lnTo>
                    <a:pt x="7317" y="4567"/>
                  </a:lnTo>
                  <a:lnTo>
                    <a:pt x="7317" y="4567"/>
                  </a:lnTo>
                  <a:lnTo>
                    <a:pt x="6182" y="4693"/>
                  </a:lnTo>
                  <a:lnTo>
                    <a:pt x="4315" y="4870"/>
                  </a:lnTo>
                  <a:lnTo>
                    <a:pt x="4315" y="4870"/>
                  </a:lnTo>
                  <a:lnTo>
                    <a:pt x="1893" y="5097"/>
                  </a:lnTo>
                  <a:lnTo>
                    <a:pt x="1" y="5248"/>
                  </a:lnTo>
                  <a:lnTo>
                    <a:pt x="1" y="5248"/>
                  </a:lnTo>
                  <a:lnTo>
                    <a:pt x="606" y="5627"/>
                  </a:lnTo>
                  <a:lnTo>
                    <a:pt x="606" y="5627"/>
                  </a:lnTo>
                  <a:lnTo>
                    <a:pt x="2625" y="5450"/>
                  </a:lnTo>
                  <a:lnTo>
                    <a:pt x="5349" y="5223"/>
                  </a:lnTo>
                  <a:lnTo>
                    <a:pt x="5349" y="5223"/>
                  </a:lnTo>
                  <a:lnTo>
                    <a:pt x="7216" y="5047"/>
                  </a:lnTo>
                  <a:lnTo>
                    <a:pt x="8352" y="4920"/>
                  </a:lnTo>
                  <a:lnTo>
                    <a:pt x="8352" y="4920"/>
                  </a:lnTo>
                  <a:lnTo>
                    <a:pt x="9159" y="4769"/>
                  </a:lnTo>
                  <a:lnTo>
                    <a:pt x="10092" y="4567"/>
                  </a:lnTo>
                  <a:lnTo>
                    <a:pt x="11102" y="4264"/>
                  </a:lnTo>
                  <a:lnTo>
                    <a:pt x="11631" y="4088"/>
                  </a:lnTo>
                  <a:lnTo>
                    <a:pt x="12187" y="3886"/>
                  </a:lnTo>
                  <a:lnTo>
                    <a:pt x="12767" y="3659"/>
                  </a:lnTo>
                  <a:lnTo>
                    <a:pt x="13322" y="3407"/>
                  </a:lnTo>
                  <a:lnTo>
                    <a:pt x="13902" y="3129"/>
                  </a:lnTo>
                  <a:lnTo>
                    <a:pt x="14482" y="2826"/>
                  </a:lnTo>
                  <a:lnTo>
                    <a:pt x="15063" y="2524"/>
                  </a:lnTo>
                  <a:lnTo>
                    <a:pt x="15643" y="2145"/>
                  </a:lnTo>
                  <a:lnTo>
                    <a:pt x="16223" y="1767"/>
                  </a:lnTo>
                  <a:lnTo>
                    <a:pt x="16778" y="1363"/>
                  </a:lnTo>
                  <a:lnTo>
                    <a:pt x="169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198;p69"/>
            <p:cNvSpPr/>
            <p:nvPr/>
          </p:nvSpPr>
          <p:spPr>
            <a:xfrm>
              <a:off x="7067239" y="2884703"/>
              <a:ext cx="80873" cy="215975"/>
            </a:xfrm>
            <a:custGeom>
              <a:avLst/>
              <a:gdLst/>
              <a:ahLst/>
              <a:cxnLst/>
              <a:rect l="l" t="t" r="r" b="b"/>
              <a:pathLst>
                <a:path w="4365" h="11657" fill="none" extrusionOk="0">
                  <a:moveTo>
                    <a:pt x="4365" y="1"/>
                  </a:moveTo>
                  <a:lnTo>
                    <a:pt x="4365" y="1"/>
                  </a:lnTo>
                  <a:lnTo>
                    <a:pt x="4340" y="253"/>
                  </a:lnTo>
                  <a:lnTo>
                    <a:pt x="4340" y="253"/>
                  </a:lnTo>
                  <a:lnTo>
                    <a:pt x="3659" y="253"/>
                  </a:lnTo>
                  <a:lnTo>
                    <a:pt x="3659" y="253"/>
                  </a:lnTo>
                  <a:lnTo>
                    <a:pt x="3633" y="430"/>
                  </a:lnTo>
                  <a:lnTo>
                    <a:pt x="3558" y="732"/>
                  </a:lnTo>
                  <a:lnTo>
                    <a:pt x="3432" y="1136"/>
                  </a:lnTo>
                  <a:lnTo>
                    <a:pt x="3230" y="1641"/>
                  </a:lnTo>
                  <a:lnTo>
                    <a:pt x="3230" y="1641"/>
                  </a:lnTo>
                  <a:lnTo>
                    <a:pt x="3104" y="2574"/>
                  </a:lnTo>
                  <a:lnTo>
                    <a:pt x="2952" y="3558"/>
                  </a:lnTo>
                  <a:lnTo>
                    <a:pt x="2826" y="4088"/>
                  </a:lnTo>
                  <a:lnTo>
                    <a:pt x="2700" y="4592"/>
                  </a:lnTo>
                  <a:lnTo>
                    <a:pt x="2548" y="5122"/>
                  </a:lnTo>
                  <a:lnTo>
                    <a:pt x="2397" y="5652"/>
                  </a:lnTo>
                  <a:lnTo>
                    <a:pt x="2195" y="6182"/>
                  </a:lnTo>
                  <a:lnTo>
                    <a:pt x="1993" y="6712"/>
                  </a:lnTo>
                  <a:lnTo>
                    <a:pt x="1766" y="7241"/>
                  </a:lnTo>
                  <a:lnTo>
                    <a:pt x="1514" y="7771"/>
                  </a:lnTo>
                  <a:lnTo>
                    <a:pt x="1237" y="8301"/>
                  </a:lnTo>
                  <a:lnTo>
                    <a:pt x="909" y="8831"/>
                  </a:lnTo>
                  <a:lnTo>
                    <a:pt x="581" y="9361"/>
                  </a:lnTo>
                  <a:lnTo>
                    <a:pt x="227" y="9865"/>
                  </a:lnTo>
                  <a:lnTo>
                    <a:pt x="0" y="11657"/>
                  </a:lnTo>
                  <a:lnTo>
                    <a:pt x="0" y="11657"/>
                  </a:lnTo>
                  <a:lnTo>
                    <a:pt x="101" y="11556"/>
                  </a:lnTo>
                  <a:lnTo>
                    <a:pt x="101" y="11556"/>
                  </a:lnTo>
                  <a:lnTo>
                    <a:pt x="429" y="11203"/>
                  </a:lnTo>
                  <a:lnTo>
                    <a:pt x="732" y="10849"/>
                  </a:lnTo>
                  <a:lnTo>
                    <a:pt x="1035" y="10471"/>
                  </a:lnTo>
                  <a:lnTo>
                    <a:pt x="1312" y="10118"/>
                  </a:lnTo>
                  <a:lnTo>
                    <a:pt x="1842" y="9361"/>
                  </a:lnTo>
                  <a:lnTo>
                    <a:pt x="2296" y="8579"/>
                  </a:lnTo>
                  <a:lnTo>
                    <a:pt x="2700" y="7797"/>
                  </a:lnTo>
                  <a:lnTo>
                    <a:pt x="3028" y="7040"/>
                  </a:lnTo>
                  <a:lnTo>
                    <a:pt x="3331" y="6258"/>
                  </a:lnTo>
                  <a:lnTo>
                    <a:pt x="3583" y="5475"/>
                  </a:lnTo>
                  <a:lnTo>
                    <a:pt x="3785" y="4719"/>
                  </a:lnTo>
                  <a:lnTo>
                    <a:pt x="3961" y="3962"/>
                  </a:lnTo>
                  <a:lnTo>
                    <a:pt x="4087" y="3230"/>
                  </a:lnTo>
                  <a:lnTo>
                    <a:pt x="4188" y="2524"/>
                  </a:lnTo>
                  <a:lnTo>
                    <a:pt x="4264" y="1842"/>
                  </a:lnTo>
                  <a:lnTo>
                    <a:pt x="4315" y="1186"/>
                  </a:lnTo>
                  <a:lnTo>
                    <a:pt x="4340" y="556"/>
                  </a:lnTo>
                  <a:lnTo>
                    <a:pt x="43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199;p69"/>
            <p:cNvSpPr/>
            <p:nvPr/>
          </p:nvSpPr>
          <p:spPr>
            <a:xfrm>
              <a:off x="7038724" y="3067484"/>
              <a:ext cx="32738" cy="58454"/>
            </a:xfrm>
            <a:custGeom>
              <a:avLst/>
              <a:gdLst/>
              <a:ahLst/>
              <a:cxnLst/>
              <a:rect l="l" t="t" r="r" b="b"/>
              <a:pathLst>
                <a:path w="1767" h="3155" extrusionOk="0">
                  <a:moveTo>
                    <a:pt x="1766" y="0"/>
                  </a:moveTo>
                  <a:lnTo>
                    <a:pt x="1211" y="682"/>
                  </a:lnTo>
                  <a:lnTo>
                    <a:pt x="606" y="1363"/>
                  </a:lnTo>
                  <a:lnTo>
                    <a:pt x="177" y="1792"/>
                  </a:lnTo>
                  <a:lnTo>
                    <a:pt x="0" y="3154"/>
                  </a:lnTo>
                  <a:lnTo>
                    <a:pt x="0" y="3154"/>
                  </a:lnTo>
                  <a:lnTo>
                    <a:pt x="404" y="2826"/>
                  </a:lnTo>
                  <a:lnTo>
                    <a:pt x="808" y="2498"/>
                  </a:lnTo>
                  <a:lnTo>
                    <a:pt x="1186" y="2170"/>
                  </a:lnTo>
                  <a:lnTo>
                    <a:pt x="1539" y="1792"/>
                  </a:lnTo>
                  <a:lnTo>
                    <a:pt x="1766" y="0"/>
                  </a:lnTo>
                  <a:close/>
                </a:path>
              </a:pathLst>
            </a:custGeom>
            <a:solidFill>
              <a:srgbClr val="E2B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200;p69"/>
            <p:cNvSpPr/>
            <p:nvPr/>
          </p:nvSpPr>
          <p:spPr>
            <a:xfrm>
              <a:off x="7038724" y="3067484"/>
              <a:ext cx="32738" cy="58454"/>
            </a:xfrm>
            <a:custGeom>
              <a:avLst/>
              <a:gdLst/>
              <a:ahLst/>
              <a:cxnLst/>
              <a:rect l="l" t="t" r="r" b="b"/>
              <a:pathLst>
                <a:path w="1767" h="3155" fill="none" extrusionOk="0">
                  <a:moveTo>
                    <a:pt x="1766" y="0"/>
                  </a:moveTo>
                  <a:lnTo>
                    <a:pt x="1766" y="0"/>
                  </a:lnTo>
                  <a:lnTo>
                    <a:pt x="1211" y="682"/>
                  </a:lnTo>
                  <a:lnTo>
                    <a:pt x="606" y="1363"/>
                  </a:lnTo>
                  <a:lnTo>
                    <a:pt x="606" y="1363"/>
                  </a:lnTo>
                  <a:lnTo>
                    <a:pt x="177" y="1792"/>
                  </a:lnTo>
                  <a:lnTo>
                    <a:pt x="0" y="3154"/>
                  </a:lnTo>
                  <a:lnTo>
                    <a:pt x="0" y="3154"/>
                  </a:lnTo>
                  <a:lnTo>
                    <a:pt x="404" y="2826"/>
                  </a:lnTo>
                  <a:lnTo>
                    <a:pt x="808" y="2498"/>
                  </a:lnTo>
                  <a:lnTo>
                    <a:pt x="1186" y="2170"/>
                  </a:lnTo>
                  <a:lnTo>
                    <a:pt x="1539" y="1792"/>
                  </a:lnTo>
                  <a:lnTo>
                    <a:pt x="17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201;p69"/>
            <p:cNvSpPr/>
            <p:nvPr/>
          </p:nvSpPr>
          <p:spPr>
            <a:xfrm>
              <a:off x="6671773" y="3069355"/>
              <a:ext cx="19" cy="482"/>
            </a:xfrm>
            <a:custGeom>
              <a:avLst/>
              <a:gdLst/>
              <a:ahLst/>
              <a:cxnLst/>
              <a:rect l="l" t="t" r="r" b="b"/>
              <a:pathLst>
                <a:path w="1" h="26" extrusionOk="0">
                  <a:moveTo>
                    <a:pt x="0" y="0"/>
                  </a:moveTo>
                  <a:lnTo>
                    <a:pt x="0" y="0"/>
                  </a:lnTo>
                  <a:lnTo>
                    <a:pt x="0" y="0"/>
                  </a:lnTo>
                  <a:lnTo>
                    <a:pt x="0" y="0"/>
                  </a:lnTo>
                  <a:lnTo>
                    <a:pt x="0" y="25"/>
                  </a:lnTo>
                  <a:lnTo>
                    <a:pt x="0" y="25"/>
                  </a:lnTo>
                  <a:lnTo>
                    <a:pt x="0"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202;p69"/>
            <p:cNvSpPr/>
            <p:nvPr/>
          </p:nvSpPr>
          <p:spPr>
            <a:xfrm>
              <a:off x="6671773" y="3069355"/>
              <a:ext cx="19" cy="482"/>
            </a:xfrm>
            <a:custGeom>
              <a:avLst/>
              <a:gdLst/>
              <a:ahLst/>
              <a:cxnLst/>
              <a:rect l="l" t="t" r="r" b="b"/>
              <a:pathLst>
                <a:path w="1" h="26" fill="none" extrusionOk="0">
                  <a:moveTo>
                    <a:pt x="0" y="0"/>
                  </a:moveTo>
                  <a:lnTo>
                    <a:pt x="0" y="0"/>
                  </a:lnTo>
                  <a:lnTo>
                    <a:pt x="0" y="0"/>
                  </a:lnTo>
                  <a:lnTo>
                    <a:pt x="0" y="0"/>
                  </a:lnTo>
                  <a:lnTo>
                    <a:pt x="0" y="25"/>
                  </a:lnTo>
                  <a:lnTo>
                    <a:pt x="0" y="25"/>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203;p69"/>
            <p:cNvSpPr/>
            <p:nvPr/>
          </p:nvSpPr>
          <p:spPr>
            <a:xfrm>
              <a:off x="6715240" y="2949682"/>
              <a:ext cx="332828" cy="119224"/>
            </a:xfrm>
            <a:custGeom>
              <a:avLst/>
              <a:gdLst/>
              <a:ahLst/>
              <a:cxnLst/>
              <a:rect l="l" t="t" r="r" b="b"/>
              <a:pathLst>
                <a:path w="17964" h="6435" extrusionOk="0">
                  <a:moveTo>
                    <a:pt x="17964" y="1"/>
                  </a:moveTo>
                  <a:lnTo>
                    <a:pt x="17560" y="329"/>
                  </a:lnTo>
                  <a:lnTo>
                    <a:pt x="17157" y="656"/>
                  </a:lnTo>
                  <a:lnTo>
                    <a:pt x="16728" y="959"/>
                  </a:lnTo>
                  <a:lnTo>
                    <a:pt x="16299" y="1262"/>
                  </a:lnTo>
                  <a:lnTo>
                    <a:pt x="15845" y="1540"/>
                  </a:lnTo>
                  <a:lnTo>
                    <a:pt x="15390" y="1817"/>
                  </a:lnTo>
                  <a:lnTo>
                    <a:pt x="14911" y="2095"/>
                  </a:lnTo>
                  <a:lnTo>
                    <a:pt x="14407" y="2347"/>
                  </a:lnTo>
                  <a:lnTo>
                    <a:pt x="13902" y="2599"/>
                  </a:lnTo>
                  <a:lnTo>
                    <a:pt x="13372" y="2851"/>
                  </a:lnTo>
                  <a:lnTo>
                    <a:pt x="12842" y="3079"/>
                  </a:lnTo>
                  <a:lnTo>
                    <a:pt x="12287" y="3280"/>
                  </a:lnTo>
                  <a:lnTo>
                    <a:pt x="11732" y="3482"/>
                  </a:lnTo>
                  <a:lnTo>
                    <a:pt x="11152" y="3684"/>
                  </a:lnTo>
                  <a:lnTo>
                    <a:pt x="10572" y="3861"/>
                  </a:lnTo>
                  <a:lnTo>
                    <a:pt x="9966" y="4012"/>
                  </a:lnTo>
                  <a:lnTo>
                    <a:pt x="9209" y="4214"/>
                  </a:lnTo>
                  <a:lnTo>
                    <a:pt x="8452" y="4390"/>
                  </a:lnTo>
                  <a:lnTo>
                    <a:pt x="6964" y="4693"/>
                  </a:lnTo>
                  <a:lnTo>
                    <a:pt x="5450" y="4945"/>
                  </a:lnTo>
                  <a:lnTo>
                    <a:pt x="3987" y="5198"/>
                  </a:lnTo>
                  <a:lnTo>
                    <a:pt x="1867" y="5551"/>
                  </a:lnTo>
                  <a:lnTo>
                    <a:pt x="278" y="5829"/>
                  </a:lnTo>
                  <a:lnTo>
                    <a:pt x="0" y="6434"/>
                  </a:lnTo>
                  <a:lnTo>
                    <a:pt x="732" y="6257"/>
                  </a:lnTo>
                  <a:lnTo>
                    <a:pt x="1439" y="6106"/>
                  </a:lnTo>
                  <a:lnTo>
                    <a:pt x="2725" y="5879"/>
                  </a:lnTo>
                  <a:lnTo>
                    <a:pt x="5021" y="5526"/>
                  </a:lnTo>
                  <a:lnTo>
                    <a:pt x="6484" y="5299"/>
                  </a:lnTo>
                  <a:lnTo>
                    <a:pt x="7998" y="5021"/>
                  </a:lnTo>
                  <a:lnTo>
                    <a:pt x="9487" y="4718"/>
                  </a:lnTo>
                  <a:lnTo>
                    <a:pt x="10244" y="4567"/>
                  </a:lnTo>
                  <a:lnTo>
                    <a:pt x="11001" y="4365"/>
                  </a:lnTo>
                  <a:lnTo>
                    <a:pt x="11833" y="4113"/>
                  </a:lnTo>
                  <a:lnTo>
                    <a:pt x="12666" y="3861"/>
                  </a:lnTo>
                  <a:lnTo>
                    <a:pt x="13473" y="3558"/>
                  </a:lnTo>
                  <a:lnTo>
                    <a:pt x="14255" y="3255"/>
                  </a:lnTo>
                  <a:lnTo>
                    <a:pt x="14987" y="2927"/>
                  </a:lnTo>
                  <a:lnTo>
                    <a:pt x="15718" y="2549"/>
                  </a:lnTo>
                  <a:lnTo>
                    <a:pt x="16400" y="2170"/>
                  </a:lnTo>
                  <a:lnTo>
                    <a:pt x="17056" y="1767"/>
                  </a:lnTo>
                  <a:lnTo>
                    <a:pt x="17434" y="1111"/>
                  </a:lnTo>
                  <a:lnTo>
                    <a:pt x="17762" y="429"/>
                  </a:lnTo>
                  <a:lnTo>
                    <a:pt x="17964" y="1"/>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204;p69"/>
            <p:cNvSpPr/>
            <p:nvPr/>
          </p:nvSpPr>
          <p:spPr>
            <a:xfrm>
              <a:off x="6715240" y="2949682"/>
              <a:ext cx="332828" cy="119224"/>
            </a:xfrm>
            <a:custGeom>
              <a:avLst/>
              <a:gdLst/>
              <a:ahLst/>
              <a:cxnLst/>
              <a:rect l="l" t="t" r="r" b="b"/>
              <a:pathLst>
                <a:path w="17964" h="6435" fill="none" extrusionOk="0">
                  <a:moveTo>
                    <a:pt x="17964" y="1"/>
                  </a:moveTo>
                  <a:lnTo>
                    <a:pt x="17964" y="1"/>
                  </a:lnTo>
                  <a:lnTo>
                    <a:pt x="17560" y="329"/>
                  </a:lnTo>
                  <a:lnTo>
                    <a:pt x="17157" y="656"/>
                  </a:lnTo>
                  <a:lnTo>
                    <a:pt x="16728" y="959"/>
                  </a:lnTo>
                  <a:lnTo>
                    <a:pt x="16299" y="1262"/>
                  </a:lnTo>
                  <a:lnTo>
                    <a:pt x="15845" y="1540"/>
                  </a:lnTo>
                  <a:lnTo>
                    <a:pt x="15390" y="1817"/>
                  </a:lnTo>
                  <a:lnTo>
                    <a:pt x="14911" y="2095"/>
                  </a:lnTo>
                  <a:lnTo>
                    <a:pt x="14407" y="2347"/>
                  </a:lnTo>
                  <a:lnTo>
                    <a:pt x="13902" y="2599"/>
                  </a:lnTo>
                  <a:lnTo>
                    <a:pt x="13372" y="2851"/>
                  </a:lnTo>
                  <a:lnTo>
                    <a:pt x="12842" y="3079"/>
                  </a:lnTo>
                  <a:lnTo>
                    <a:pt x="12287" y="3280"/>
                  </a:lnTo>
                  <a:lnTo>
                    <a:pt x="11732" y="3482"/>
                  </a:lnTo>
                  <a:lnTo>
                    <a:pt x="11152" y="3684"/>
                  </a:lnTo>
                  <a:lnTo>
                    <a:pt x="10572" y="3861"/>
                  </a:lnTo>
                  <a:lnTo>
                    <a:pt x="9966" y="4012"/>
                  </a:lnTo>
                  <a:lnTo>
                    <a:pt x="9966" y="4012"/>
                  </a:lnTo>
                  <a:lnTo>
                    <a:pt x="9209" y="4214"/>
                  </a:lnTo>
                  <a:lnTo>
                    <a:pt x="8452" y="4390"/>
                  </a:lnTo>
                  <a:lnTo>
                    <a:pt x="6964" y="4693"/>
                  </a:lnTo>
                  <a:lnTo>
                    <a:pt x="5450" y="4945"/>
                  </a:lnTo>
                  <a:lnTo>
                    <a:pt x="3987" y="5198"/>
                  </a:lnTo>
                  <a:lnTo>
                    <a:pt x="3987" y="5198"/>
                  </a:lnTo>
                  <a:lnTo>
                    <a:pt x="1867" y="5551"/>
                  </a:lnTo>
                  <a:lnTo>
                    <a:pt x="278" y="5829"/>
                  </a:lnTo>
                  <a:lnTo>
                    <a:pt x="278" y="5829"/>
                  </a:lnTo>
                  <a:lnTo>
                    <a:pt x="0" y="6434"/>
                  </a:lnTo>
                  <a:lnTo>
                    <a:pt x="0" y="6434"/>
                  </a:lnTo>
                  <a:lnTo>
                    <a:pt x="732" y="6257"/>
                  </a:lnTo>
                  <a:lnTo>
                    <a:pt x="1439" y="6106"/>
                  </a:lnTo>
                  <a:lnTo>
                    <a:pt x="2725" y="5879"/>
                  </a:lnTo>
                  <a:lnTo>
                    <a:pt x="5021" y="5526"/>
                  </a:lnTo>
                  <a:lnTo>
                    <a:pt x="5021" y="5526"/>
                  </a:lnTo>
                  <a:lnTo>
                    <a:pt x="6484" y="5299"/>
                  </a:lnTo>
                  <a:lnTo>
                    <a:pt x="7998" y="5021"/>
                  </a:lnTo>
                  <a:lnTo>
                    <a:pt x="9487" y="4718"/>
                  </a:lnTo>
                  <a:lnTo>
                    <a:pt x="10244" y="4567"/>
                  </a:lnTo>
                  <a:lnTo>
                    <a:pt x="11001" y="4365"/>
                  </a:lnTo>
                  <a:lnTo>
                    <a:pt x="11001" y="4365"/>
                  </a:lnTo>
                  <a:lnTo>
                    <a:pt x="11833" y="4113"/>
                  </a:lnTo>
                  <a:lnTo>
                    <a:pt x="12666" y="3861"/>
                  </a:lnTo>
                  <a:lnTo>
                    <a:pt x="13473" y="3558"/>
                  </a:lnTo>
                  <a:lnTo>
                    <a:pt x="14255" y="3255"/>
                  </a:lnTo>
                  <a:lnTo>
                    <a:pt x="14987" y="2927"/>
                  </a:lnTo>
                  <a:lnTo>
                    <a:pt x="15718" y="2549"/>
                  </a:lnTo>
                  <a:lnTo>
                    <a:pt x="16400" y="2170"/>
                  </a:lnTo>
                  <a:lnTo>
                    <a:pt x="17056" y="1767"/>
                  </a:lnTo>
                  <a:lnTo>
                    <a:pt x="17056" y="1767"/>
                  </a:lnTo>
                  <a:lnTo>
                    <a:pt x="17434" y="1111"/>
                  </a:lnTo>
                  <a:lnTo>
                    <a:pt x="17762" y="429"/>
                  </a:lnTo>
                  <a:lnTo>
                    <a:pt x="17762" y="429"/>
                  </a:lnTo>
                  <a:lnTo>
                    <a:pt x="17762" y="429"/>
                  </a:lnTo>
                  <a:lnTo>
                    <a:pt x="1796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205;p69"/>
            <p:cNvSpPr/>
            <p:nvPr/>
          </p:nvSpPr>
          <p:spPr>
            <a:xfrm>
              <a:off x="6665214" y="3057664"/>
              <a:ext cx="55175" cy="27124"/>
            </a:xfrm>
            <a:custGeom>
              <a:avLst/>
              <a:gdLst/>
              <a:ahLst/>
              <a:cxnLst/>
              <a:rect l="l" t="t" r="r" b="b"/>
              <a:pathLst>
                <a:path w="2978" h="1464" extrusionOk="0">
                  <a:moveTo>
                    <a:pt x="2978" y="1"/>
                  </a:moveTo>
                  <a:lnTo>
                    <a:pt x="2171" y="177"/>
                  </a:lnTo>
                  <a:lnTo>
                    <a:pt x="1489" y="329"/>
                  </a:lnTo>
                  <a:lnTo>
                    <a:pt x="884" y="480"/>
                  </a:lnTo>
                  <a:lnTo>
                    <a:pt x="354" y="631"/>
                  </a:lnTo>
                  <a:lnTo>
                    <a:pt x="354" y="656"/>
                  </a:lnTo>
                  <a:lnTo>
                    <a:pt x="1" y="1464"/>
                  </a:lnTo>
                  <a:lnTo>
                    <a:pt x="657" y="1212"/>
                  </a:lnTo>
                  <a:lnTo>
                    <a:pt x="1565" y="934"/>
                  </a:lnTo>
                  <a:lnTo>
                    <a:pt x="2700" y="606"/>
                  </a:lnTo>
                  <a:lnTo>
                    <a:pt x="2978" y="1"/>
                  </a:lnTo>
                  <a:close/>
                </a:path>
              </a:pathLst>
            </a:custGeom>
            <a:solidFill>
              <a:srgbClr val="D9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206;p69"/>
            <p:cNvSpPr/>
            <p:nvPr/>
          </p:nvSpPr>
          <p:spPr>
            <a:xfrm>
              <a:off x="6665214" y="3057664"/>
              <a:ext cx="55175" cy="27124"/>
            </a:xfrm>
            <a:custGeom>
              <a:avLst/>
              <a:gdLst/>
              <a:ahLst/>
              <a:cxnLst/>
              <a:rect l="l" t="t" r="r" b="b"/>
              <a:pathLst>
                <a:path w="2978" h="1464" fill="none" extrusionOk="0">
                  <a:moveTo>
                    <a:pt x="2978" y="1"/>
                  </a:moveTo>
                  <a:lnTo>
                    <a:pt x="2978" y="1"/>
                  </a:lnTo>
                  <a:lnTo>
                    <a:pt x="2171" y="177"/>
                  </a:lnTo>
                  <a:lnTo>
                    <a:pt x="1489" y="329"/>
                  </a:lnTo>
                  <a:lnTo>
                    <a:pt x="884" y="480"/>
                  </a:lnTo>
                  <a:lnTo>
                    <a:pt x="354" y="631"/>
                  </a:lnTo>
                  <a:lnTo>
                    <a:pt x="354" y="631"/>
                  </a:lnTo>
                  <a:lnTo>
                    <a:pt x="354" y="656"/>
                  </a:lnTo>
                  <a:lnTo>
                    <a:pt x="354" y="656"/>
                  </a:lnTo>
                  <a:lnTo>
                    <a:pt x="1" y="1464"/>
                  </a:lnTo>
                  <a:lnTo>
                    <a:pt x="1" y="1464"/>
                  </a:lnTo>
                  <a:lnTo>
                    <a:pt x="657" y="1212"/>
                  </a:lnTo>
                  <a:lnTo>
                    <a:pt x="1565" y="934"/>
                  </a:lnTo>
                  <a:lnTo>
                    <a:pt x="1565" y="934"/>
                  </a:lnTo>
                  <a:lnTo>
                    <a:pt x="2700" y="606"/>
                  </a:lnTo>
                  <a:lnTo>
                    <a:pt x="2700" y="606"/>
                  </a:lnTo>
                  <a:lnTo>
                    <a:pt x="29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207;p69"/>
            <p:cNvSpPr/>
            <p:nvPr/>
          </p:nvSpPr>
          <p:spPr>
            <a:xfrm>
              <a:off x="7144372" y="2736052"/>
              <a:ext cx="103791" cy="131379"/>
            </a:xfrm>
            <a:custGeom>
              <a:avLst/>
              <a:gdLst/>
              <a:ahLst/>
              <a:cxnLst/>
              <a:rect l="l" t="t" r="r" b="b"/>
              <a:pathLst>
                <a:path w="5602" h="7091" extrusionOk="0">
                  <a:moveTo>
                    <a:pt x="5223" y="1"/>
                  </a:moveTo>
                  <a:lnTo>
                    <a:pt x="202" y="303"/>
                  </a:lnTo>
                  <a:lnTo>
                    <a:pt x="0" y="581"/>
                  </a:lnTo>
                  <a:lnTo>
                    <a:pt x="252" y="707"/>
                  </a:lnTo>
                  <a:lnTo>
                    <a:pt x="505" y="833"/>
                  </a:lnTo>
                  <a:lnTo>
                    <a:pt x="707" y="959"/>
                  </a:lnTo>
                  <a:lnTo>
                    <a:pt x="883" y="1136"/>
                  </a:lnTo>
                  <a:lnTo>
                    <a:pt x="4769" y="909"/>
                  </a:lnTo>
                  <a:lnTo>
                    <a:pt x="4769" y="909"/>
                  </a:lnTo>
                  <a:lnTo>
                    <a:pt x="4617" y="7090"/>
                  </a:lnTo>
                  <a:lnTo>
                    <a:pt x="5172" y="7090"/>
                  </a:lnTo>
                  <a:lnTo>
                    <a:pt x="5601" y="7065"/>
                  </a:lnTo>
                  <a:lnTo>
                    <a:pt x="5223" y="1"/>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208;p69"/>
            <p:cNvSpPr/>
            <p:nvPr/>
          </p:nvSpPr>
          <p:spPr>
            <a:xfrm>
              <a:off x="7144372" y="2736052"/>
              <a:ext cx="103791" cy="131379"/>
            </a:xfrm>
            <a:custGeom>
              <a:avLst/>
              <a:gdLst/>
              <a:ahLst/>
              <a:cxnLst/>
              <a:rect l="l" t="t" r="r" b="b"/>
              <a:pathLst>
                <a:path w="5602" h="7091" fill="none" extrusionOk="0">
                  <a:moveTo>
                    <a:pt x="5223" y="1"/>
                  </a:moveTo>
                  <a:lnTo>
                    <a:pt x="5223" y="1"/>
                  </a:lnTo>
                  <a:lnTo>
                    <a:pt x="202" y="303"/>
                  </a:lnTo>
                  <a:lnTo>
                    <a:pt x="202" y="303"/>
                  </a:lnTo>
                  <a:lnTo>
                    <a:pt x="0" y="581"/>
                  </a:lnTo>
                  <a:lnTo>
                    <a:pt x="0" y="581"/>
                  </a:lnTo>
                  <a:lnTo>
                    <a:pt x="252" y="707"/>
                  </a:lnTo>
                  <a:lnTo>
                    <a:pt x="505" y="833"/>
                  </a:lnTo>
                  <a:lnTo>
                    <a:pt x="707" y="959"/>
                  </a:lnTo>
                  <a:lnTo>
                    <a:pt x="883" y="1136"/>
                  </a:lnTo>
                  <a:lnTo>
                    <a:pt x="883" y="1136"/>
                  </a:lnTo>
                  <a:lnTo>
                    <a:pt x="4769" y="909"/>
                  </a:lnTo>
                  <a:lnTo>
                    <a:pt x="4769" y="909"/>
                  </a:lnTo>
                  <a:lnTo>
                    <a:pt x="4769" y="909"/>
                  </a:lnTo>
                  <a:lnTo>
                    <a:pt x="4769" y="909"/>
                  </a:lnTo>
                  <a:lnTo>
                    <a:pt x="4617" y="7090"/>
                  </a:lnTo>
                  <a:lnTo>
                    <a:pt x="4617" y="7090"/>
                  </a:lnTo>
                  <a:lnTo>
                    <a:pt x="4743" y="7090"/>
                  </a:lnTo>
                  <a:lnTo>
                    <a:pt x="4743" y="7090"/>
                  </a:lnTo>
                  <a:lnTo>
                    <a:pt x="5172" y="7090"/>
                  </a:lnTo>
                  <a:lnTo>
                    <a:pt x="5601" y="7065"/>
                  </a:lnTo>
                  <a:lnTo>
                    <a:pt x="5601" y="7065"/>
                  </a:lnTo>
                  <a:lnTo>
                    <a:pt x="52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209;p69"/>
            <p:cNvSpPr/>
            <p:nvPr/>
          </p:nvSpPr>
          <p:spPr>
            <a:xfrm>
              <a:off x="7127066" y="2741666"/>
              <a:ext cx="21047" cy="5151"/>
            </a:xfrm>
            <a:custGeom>
              <a:avLst/>
              <a:gdLst/>
              <a:ahLst/>
              <a:cxnLst/>
              <a:rect l="l" t="t" r="r" b="b"/>
              <a:pathLst>
                <a:path w="1136" h="278" extrusionOk="0">
                  <a:moveTo>
                    <a:pt x="1136" y="0"/>
                  </a:moveTo>
                  <a:lnTo>
                    <a:pt x="1" y="76"/>
                  </a:lnTo>
                  <a:lnTo>
                    <a:pt x="480" y="152"/>
                  </a:lnTo>
                  <a:lnTo>
                    <a:pt x="707" y="227"/>
                  </a:lnTo>
                  <a:lnTo>
                    <a:pt x="934" y="278"/>
                  </a:lnTo>
                  <a:lnTo>
                    <a:pt x="1136" y="0"/>
                  </a:lnTo>
                  <a:close/>
                </a:path>
              </a:pathLst>
            </a:custGeom>
            <a:solidFill>
              <a:srgbClr val="89B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210;p69"/>
            <p:cNvSpPr/>
            <p:nvPr/>
          </p:nvSpPr>
          <p:spPr>
            <a:xfrm>
              <a:off x="7127066" y="2741666"/>
              <a:ext cx="21047" cy="5151"/>
            </a:xfrm>
            <a:custGeom>
              <a:avLst/>
              <a:gdLst/>
              <a:ahLst/>
              <a:cxnLst/>
              <a:rect l="l" t="t" r="r" b="b"/>
              <a:pathLst>
                <a:path w="1136" h="278" fill="none" extrusionOk="0">
                  <a:moveTo>
                    <a:pt x="1136" y="0"/>
                  </a:moveTo>
                  <a:lnTo>
                    <a:pt x="1136" y="0"/>
                  </a:lnTo>
                  <a:lnTo>
                    <a:pt x="1" y="76"/>
                  </a:lnTo>
                  <a:lnTo>
                    <a:pt x="1" y="76"/>
                  </a:lnTo>
                  <a:lnTo>
                    <a:pt x="480" y="152"/>
                  </a:lnTo>
                  <a:lnTo>
                    <a:pt x="707" y="227"/>
                  </a:lnTo>
                  <a:lnTo>
                    <a:pt x="934" y="278"/>
                  </a:lnTo>
                  <a:lnTo>
                    <a:pt x="934" y="278"/>
                  </a:lnTo>
                  <a:lnTo>
                    <a:pt x="1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211;p69"/>
            <p:cNvSpPr/>
            <p:nvPr/>
          </p:nvSpPr>
          <p:spPr>
            <a:xfrm>
              <a:off x="6973746" y="2748670"/>
              <a:ext cx="64531" cy="19194"/>
            </a:xfrm>
            <a:custGeom>
              <a:avLst/>
              <a:gdLst/>
              <a:ahLst/>
              <a:cxnLst/>
              <a:rect l="l" t="t" r="r" b="b"/>
              <a:pathLst>
                <a:path w="3483" h="1036" extrusionOk="0">
                  <a:moveTo>
                    <a:pt x="3104" y="1"/>
                  </a:moveTo>
                  <a:lnTo>
                    <a:pt x="0" y="177"/>
                  </a:lnTo>
                  <a:lnTo>
                    <a:pt x="0" y="1035"/>
                  </a:lnTo>
                  <a:lnTo>
                    <a:pt x="3406" y="833"/>
                  </a:lnTo>
                  <a:lnTo>
                    <a:pt x="3482" y="833"/>
                  </a:lnTo>
                  <a:lnTo>
                    <a:pt x="3482" y="531"/>
                  </a:lnTo>
                  <a:lnTo>
                    <a:pt x="3104" y="1"/>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212;p69"/>
            <p:cNvSpPr/>
            <p:nvPr/>
          </p:nvSpPr>
          <p:spPr>
            <a:xfrm>
              <a:off x="6973746" y="2748670"/>
              <a:ext cx="64531" cy="19194"/>
            </a:xfrm>
            <a:custGeom>
              <a:avLst/>
              <a:gdLst/>
              <a:ahLst/>
              <a:cxnLst/>
              <a:rect l="l" t="t" r="r" b="b"/>
              <a:pathLst>
                <a:path w="3483" h="1036" fill="none" extrusionOk="0">
                  <a:moveTo>
                    <a:pt x="3104" y="1"/>
                  </a:moveTo>
                  <a:lnTo>
                    <a:pt x="3104" y="1"/>
                  </a:lnTo>
                  <a:lnTo>
                    <a:pt x="0" y="177"/>
                  </a:lnTo>
                  <a:lnTo>
                    <a:pt x="0" y="177"/>
                  </a:lnTo>
                  <a:lnTo>
                    <a:pt x="0" y="1035"/>
                  </a:lnTo>
                  <a:lnTo>
                    <a:pt x="0" y="1035"/>
                  </a:lnTo>
                  <a:lnTo>
                    <a:pt x="3406" y="833"/>
                  </a:lnTo>
                  <a:lnTo>
                    <a:pt x="3406" y="833"/>
                  </a:lnTo>
                  <a:lnTo>
                    <a:pt x="3406" y="833"/>
                  </a:lnTo>
                  <a:lnTo>
                    <a:pt x="3482" y="833"/>
                  </a:lnTo>
                  <a:lnTo>
                    <a:pt x="3482" y="531"/>
                  </a:lnTo>
                  <a:lnTo>
                    <a:pt x="3482" y="531"/>
                  </a:lnTo>
                  <a:lnTo>
                    <a:pt x="310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213;p69"/>
            <p:cNvSpPr/>
            <p:nvPr/>
          </p:nvSpPr>
          <p:spPr>
            <a:xfrm>
              <a:off x="7054621" y="2744945"/>
              <a:ext cx="40205" cy="7485"/>
            </a:xfrm>
            <a:custGeom>
              <a:avLst/>
              <a:gdLst/>
              <a:ahLst/>
              <a:cxnLst/>
              <a:rect l="l" t="t" r="r" b="b"/>
              <a:pathLst>
                <a:path w="2170" h="404" extrusionOk="0">
                  <a:moveTo>
                    <a:pt x="2170" y="0"/>
                  </a:moveTo>
                  <a:lnTo>
                    <a:pt x="151" y="126"/>
                  </a:lnTo>
                  <a:lnTo>
                    <a:pt x="0" y="404"/>
                  </a:lnTo>
                  <a:lnTo>
                    <a:pt x="1110" y="404"/>
                  </a:lnTo>
                  <a:lnTo>
                    <a:pt x="1337" y="278"/>
                  </a:lnTo>
                  <a:lnTo>
                    <a:pt x="1615" y="177"/>
                  </a:lnTo>
                  <a:lnTo>
                    <a:pt x="1892" y="76"/>
                  </a:lnTo>
                  <a:lnTo>
                    <a:pt x="2170" y="0"/>
                  </a:lnTo>
                  <a:close/>
                </a:path>
              </a:pathLst>
            </a:custGeom>
            <a:solidFill>
              <a:srgbClr val="89B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214;p69"/>
            <p:cNvSpPr/>
            <p:nvPr/>
          </p:nvSpPr>
          <p:spPr>
            <a:xfrm>
              <a:off x="7054621" y="2744945"/>
              <a:ext cx="40205" cy="7485"/>
            </a:xfrm>
            <a:custGeom>
              <a:avLst/>
              <a:gdLst/>
              <a:ahLst/>
              <a:cxnLst/>
              <a:rect l="l" t="t" r="r" b="b"/>
              <a:pathLst>
                <a:path w="2170" h="404" fill="none" extrusionOk="0">
                  <a:moveTo>
                    <a:pt x="2170" y="0"/>
                  </a:moveTo>
                  <a:lnTo>
                    <a:pt x="2170" y="0"/>
                  </a:lnTo>
                  <a:lnTo>
                    <a:pt x="151" y="126"/>
                  </a:lnTo>
                  <a:lnTo>
                    <a:pt x="151" y="126"/>
                  </a:lnTo>
                  <a:lnTo>
                    <a:pt x="0" y="404"/>
                  </a:lnTo>
                  <a:lnTo>
                    <a:pt x="278" y="404"/>
                  </a:lnTo>
                  <a:lnTo>
                    <a:pt x="278" y="404"/>
                  </a:lnTo>
                  <a:lnTo>
                    <a:pt x="404" y="404"/>
                  </a:lnTo>
                  <a:lnTo>
                    <a:pt x="404" y="404"/>
                  </a:lnTo>
                  <a:lnTo>
                    <a:pt x="1110" y="404"/>
                  </a:lnTo>
                  <a:lnTo>
                    <a:pt x="1110" y="404"/>
                  </a:lnTo>
                  <a:lnTo>
                    <a:pt x="1337" y="278"/>
                  </a:lnTo>
                  <a:lnTo>
                    <a:pt x="1615" y="177"/>
                  </a:lnTo>
                  <a:lnTo>
                    <a:pt x="1892" y="76"/>
                  </a:lnTo>
                  <a:lnTo>
                    <a:pt x="21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215;p69"/>
            <p:cNvSpPr/>
            <p:nvPr/>
          </p:nvSpPr>
          <p:spPr>
            <a:xfrm>
              <a:off x="7031239" y="2747280"/>
              <a:ext cx="26198" cy="11228"/>
            </a:xfrm>
            <a:custGeom>
              <a:avLst/>
              <a:gdLst/>
              <a:ahLst/>
              <a:cxnLst/>
              <a:rect l="l" t="t" r="r" b="b"/>
              <a:pathLst>
                <a:path w="1414" h="606" extrusionOk="0">
                  <a:moveTo>
                    <a:pt x="1413" y="0"/>
                  </a:moveTo>
                  <a:lnTo>
                    <a:pt x="1" y="76"/>
                  </a:lnTo>
                  <a:lnTo>
                    <a:pt x="379" y="606"/>
                  </a:lnTo>
                  <a:lnTo>
                    <a:pt x="379" y="454"/>
                  </a:lnTo>
                  <a:lnTo>
                    <a:pt x="404" y="379"/>
                  </a:lnTo>
                  <a:lnTo>
                    <a:pt x="430" y="328"/>
                  </a:lnTo>
                  <a:lnTo>
                    <a:pt x="480" y="278"/>
                  </a:lnTo>
                  <a:lnTo>
                    <a:pt x="1262" y="278"/>
                  </a:lnTo>
                  <a:lnTo>
                    <a:pt x="1413" y="0"/>
                  </a:lnTo>
                  <a:close/>
                </a:path>
              </a:pathLst>
            </a:custGeom>
            <a:solidFill>
              <a:srgbClr val="EBE2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216;p69"/>
            <p:cNvSpPr/>
            <p:nvPr/>
          </p:nvSpPr>
          <p:spPr>
            <a:xfrm>
              <a:off x="7031239" y="2747280"/>
              <a:ext cx="26198" cy="11228"/>
            </a:xfrm>
            <a:custGeom>
              <a:avLst/>
              <a:gdLst/>
              <a:ahLst/>
              <a:cxnLst/>
              <a:rect l="l" t="t" r="r" b="b"/>
              <a:pathLst>
                <a:path w="1414" h="606" fill="none" extrusionOk="0">
                  <a:moveTo>
                    <a:pt x="1413" y="0"/>
                  </a:moveTo>
                  <a:lnTo>
                    <a:pt x="1413" y="0"/>
                  </a:lnTo>
                  <a:lnTo>
                    <a:pt x="1" y="76"/>
                  </a:lnTo>
                  <a:lnTo>
                    <a:pt x="1" y="76"/>
                  </a:lnTo>
                  <a:lnTo>
                    <a:pt x="379" y="606"/>
                  </a:lnTo>
                  <a:lnTo>
                    <a:pt x="379" y="454"/>
                  </a:lnTo>
                  <a:lnTo>
                    <a:pt x="379" y="454"/>
                  </a:lnTo>
                  <a:lnTo>
                    <a:pt x="404" y="379"/>
                  </a:lnTo>
                  <a:lnTo>
                    <a:pt x="430" y="328"/>
                  </a:lnTo>
                  <a:lnTo>
                    <a:pt x="480" y="278"/>
                  </a:lnTo>
                  <a:lnTo>
                    <a:pt x="556" y="278"/>
                  </a:lnTo>
                  <a:lnTo>
                    <a:pt x="1262" y="278"/>
                  </a:lnTo>
                  <a:lnTo>
                    <a:pt x="1262" y="278"/>
                  </a:lnTo>
                  <a:lnTo>
                    <a:pt x="14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217;p69"/>
            <p:cNvSpPr/>
            <p:nvPr/>
          </p:nvSpPr>
          <p:spPr>
            <a:xfrm>
              <a:off x="6643258" y="2827211"/>
              <a:ext cx="485680" cy="371161"/>
            </a:xfrm>
            <a:custGeom>
              <a:avLst/>
              <a:gdLst/>
              <a:ahLst/>
              <a:cxnLst/>
              <a:rect l="l" t="t" r="r" b="b"/>
              <a:pathLst>
                <a:path w="26214" h="20033" extrusionOk="0">
                  <a:moveTo>
                    <a:pt x="23085" y="0"/>
                  </a:moveTo>
                  <a:lnTo>
                    <a:pt x="23085" y="606"/>
                  </a:lnTo>
                  <a:lnTo>
                    <a:pt x="23085" y="1060"/>
                  </a:lnTo>
                  <a:lnTo>
                    <a:pt x="23035" y="1590"/>
                  </a:lnTo>
                  <a:lnTo>
                    <a:pt x="22984" y="2221"/>
                  </a:lnTo>
                  <a:lnTo>
                    <a:pt x="22883" y="2902"/>
                  </a:lnTo>
                  <a:lnTo>
                    <a:pt x="22757" y="3633"/>
                  </a:lnTo>
                  <a:lnTo>
                    <a:pt x="22581" y="4441"/>
                  </a:lnTo>
                  <a:lnTo>
                    <a:pt x="22328" y="5273"/>
                  </a:lnTo>
                  <a:lnTo>
                    <a:pt x="22051" y="6131"/>
                  </a:lnTo>
                  <a:lnTo>
                    <a:pt x="21874" y="6560"/>
                  </a:lnTo>
                  <a:lnTo>
                    <a:pt x="21672" y="6989"/>
                  </a:lnTo>
                  <a:lnTo>
                    <a:pt x="21470" y="7443"/>
                  </a:lnTo>
                  <a:lnTo>
                    <a:pt x="21243" y="7872"/>
                  </a:lnTo>
                  <a:lnTo>
                    <a:pt x="20991" y="8326"/>
                  </a:lnTo>
                  <a:lnTo>
                    <a:pt x="20714" y="8755"/>
                  </a:lnTo>
                  <a:lnTo>
                    <a:pt x="20436" y="9184"/>
                  </a:lnTo>
                  <a:lnTo>
                    <a:pt x="20108" y="9613"/>
                  </a:lnTo>
                  <a:lnTo>
                    <a:pt x="19780" y="10042"/>
                  </a:lnTo>
                  <a:lnTo>
                    <a:pt x="19427" y="10445"/>
                  </a:lnTo>
                  <a:lnTo>
                    <a:pt x="19023" y="10849"/>
                  </a:lnTo>
                  <a:lnTo>
                    <a:pt x="18619" y="11253"/>
                  </a:lnTo>
                  <a:lnTo>
                    <a:pt x="18039" y="11732"/>
                  </a:lnTo>
                  <a:lnTo>
                    <a:pt x="17459" y="12186"/>
                  </a:lnTo>
                  <a:lnTo>
                    <a:pt x="16879" y="12590"/>
                  </a:lnTo>
                  <a:lnTo>
                    <a:pt x="16298" y="12943"/>
                  </a:lnTo>
                  <a:lnTo>
                    <a:pt x="15718" y="13271"/>
                  </a:lnTo>
                  <a:lnTo>
                    <a:pt x="15138" y="13574"/>
                  </a:lnTo>
                  <a:lnTo>
                    <a:pt x="14583" y="13826"/>
                  </a:lnTo>
                  <a:lnTo>
                    <a:pt x="14053" y="14028"/>
                  </a:lnTo>
                  <a:lnTo>
                    <a:pt x="13548" y="14230"/>
                  </a:lnTo>
                  <a:lnTo>
                    <a:pt x="13069" y="14381"/>
                  </a:lnTo>
                  <a:lnTo>
                    <a:pt x="12236" y="14633"/>
                  </a:lnTo>
                  <a:lnTo>
                    <a:pt x="11631" y="14785"/>
                  </a:lnTo>
                  <a:lnTo>
                    <a:pt x="11227" y="14835"/>
                  </a:lnTo>
                  <a:lnTo>
                    <a:pt x="10596" y="14936"/>
                  </a:lnTo>
                  <a:lnTo>
                    <a:pt x="9915" y="14987"/>
                  </a:lnTo>
                  <a:lnTo>
                    <a:pt x="8528" y="15113"/>
                  </a:lnTo>
                  <a:lnTo>
                    <a:pt x="7493" y="15189"/>
                  </a:lnTo>
                  <a:lnTo>
                    <a:pt x="6408" y="15289"/>
                  </a:lnTo>
                  <a:lnTo>
                    <a:pt x="5324" y="15441"/>
                  </a:lnTo>
                  <a:lnTo>
                    <a:pt x="4768" y="15542"/>
                  </a:lnTo>
                  <a:lnTo>
                    <a:pt x="4213" y="15643"/>
                  </a:lnTo>
                  <a:lnTo>
                    <a:pt x="3658" y="15769"/>
                  </a:lnTo>
                  <a:lnTo>
                    <a:pt x="3129" y="15920"/>
                  </a:lnTo>
                  <a:lnTo>
                    <a:pt x="2599" y="16097"/>
                  </a:lnTo>
                  <a:lnTo>
                    <a:pt x="2044" y="16299"/>
                  </a:lnTo>
                  <a:lnTo>
                    <a:pt x="1539" y="16551"/>
                  </a:lnTo>
                  <a:lnTo>
                    <a:pt x="1009" y="16803"/>
                  </a:lnTo>
                  <a:lnTo>
                    <a:pt x="505" y="17106"/>
                  </a:lnTo>
                  <a:lnTo>
                    <a:pt x="0" y="17434"/>
                  </a:lnTo>
                  <a:lnTo>
                    <a:pt x="4138" y="20033"/>
                  </a:lnTo>
                  <a:lnTo>
                    <a:pt x="6156" y="19881"/>
                  </a:lnTo>
                  <a:lnTo>
                    <a:pt x="8881" y="19629"/>
                  </a:lnTo>
                  <a:lnTo>
                    <a:pt x="10748" y="19452"/>
                  </a:lnTo>
                  <a:lnTo>
                    <a:pt x="11883" y="19326"/>
                  </a:lnTo>
                  <a:lnTo>
                    <a:pt x="12363" y="19250"/>
                  </a:lnTo>
                  <a:lnTo>
                    <a:pt x="12867" y="19150"/>
                  </a:lnTo>
                  <a:lnTo>
                    <a:pt x="13422" y="19023"/>
                  </a:lnTo>
                  <a:lnTo>
                    <a:pt x="14002" y="18872"/>
                  </a:lnTo>
                  <a:lnTo>
                    <a:pt x="14608" y="18695"/>
                  </a:lnTo>
                  <a:lnTo>
                    <a:pt x="15264" y="18468"/>
                  </a:lnTo>
                  <a:lnTo>
                    <a:pt x="15920" y="18216"/>
                  </a:lnTo>
                  <a:lnTo>
                    <a:pt x="16601" y="17939"/>
                  </a:lnTo>
                  <a:lnTo>
                    <a:pt x="17282" y="17636"/>
                  </a:lnTo>
                  <a:lnTo>
                    <a:pt x="17989" y="17283"/>
                  </a:lnTo>
                  <a:lnTo>
                    <a:pt x="18670" y="16879"/>
                  </a:lnTo>
                  <a:lnTo>
                    <a:pt x="19351" y="16450"/>
                  </a:lnTo>
                  <a:lnTo>
                    <a:pt x="20032" y="15996"/>
                  </a:lnTo>
                  <a:lnTo>
                    <a:pt x="20688" y="15491"/>
                  </a:lnTo>
                  <a:lnTo>
                    <a:pt x="21344" y="14936"/>
                  </a:lnTo>
                  <a:lnTo>
                    <a:pt x="21950" y="14331"/>
                  </a:lnTo>
                  <a:lnTo>
                    <a:pt x="22429" y="13826"/>
                  </a:lnTo>
                  <a:lnTo>
                    <a:pt x="22858" y="13296"/>
                  </a:lnTo>
                  <a:lnTo>
                    <a:pt x="23262" y="12767"/>
                  </a:lnTo>
                  <a:lnTo>
                    <a:pt x="23615" y="12211"/>
                  </a:lnTo>
                  <a:lnTo>
                    <a:pt x="23968" y="11656"/>
                  </a:lnTo>
                  <a:lnTo>
                    <a:pt x="24271" y="11101"/>
                  </a:lnTo>
                  <a:lnTo>
                    <a:pt x="24548" y="10546"/>
                  </a:lnTo>
                  <a:lnTo>
                    <a:pt x="24801" y="9991"/>
                  </a:lnTo>
                  <a:lnTo>
                    <a:pt x="25028" y="9436"/>
                  </a:lnTo>
                  <a:lnTo>
                    <a:pt x="25230" y="8881"/>
                  </a:lnTo>
                  <a:lnTo>
                    <a:pt x="25406" y="8326"/>
                  </a:lnTo>
                  <a:lnTo>
                    <a:pt x="25558" y="7771"/>
                  </a:lnTo>
                  <a:lnTo>
                    <a:pt x="25709" y="7216"/>
                  </a:lnTo>
                  <a:lnTo>
                    <a:pt x="25810" y="6686"/>
                  </a:lnTo>
                  <a:lnTo>
                    <a:pt x="25911" y="6156"/>
                  </a:lnTo>
                  <a:lnTo>
                    <a:pt x="26012" y="5652"/>
                  </a:lnTo>
                  <a:lnTo>
                    <a:pt x="26113" y="4643"/>
                  </a:lnTo>
                  <a:lnTo>
                    <a:pt x="26188" y="3734"/>
                  </a:lnTo>
                  <a:lnTo>
                    <a:pt x="26214" y="2877"/>
                  </a:lnTo>
                  <a:lnTo>
                    <a:pt x="26188" y="2120"/>
                  </a:lnTo>
                  <a:lnTo>
                    <a:pt x="26163" y="1464"/>
                  </a:lnTo>
                  <a:lnTo>
                    <a:pt x="26113" y="909"/>
                  </a:lnTo>
                  <a:lnTo>
                    <a:pt x="26037" y="227"/>
                  </a:lnTo>
                  <a:lnTo>
                    <a:pt x="230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218;p69"/>
            <p:cNvSpPr/>
            <p:nvPr/>
          </p:nvSpPr>
          <p:spPr>
            <a:xfrm>
              <a:off x="6643258" y="2827211"/>
              <a:ext cx="485680" cy="371161"/>
            </a:xfrm>
            <a:custGeom>
              <a:avLst/>
              <a:gdLst/>
              <a:ahLst/>
              <a:cxnLst/>
              <a:rect l="l" t="t" r="r" b="b"/>
              <a:pathLst>
                <a:path w="26214" h="20033" fill="none" extrusionOk="0">
                  <a:moveTo>
                    <a:pt x="4138" y="20033"/>
                  </a:moveTo>
                  <a:lnTo>
                    <a:pt x="4138" y="20033"/>
                  </a:lnTo>
                  <a:lnTo>
                    <a:pt x="6156" y="19881"/>
                  </a:lnTo>
                  <a:lnTo>
                    <a:pt x="8881" y="19629"/>
                  </a:lnTo>
                  <a:lnTo>
                    <a:pt x="8881" y="19629"/>
                  </a:lnTo>
                  <a:lnTo>
                    <a:pt x="10748" y="19452"/>
                  </a:lnTo>
                  <a:lnTo>
                    <a:pt x="11883" y="19326"/>
                  </a:lnTo>
                  <a:lnTo>
                    <a:pt x="11883" y="19326"/>
                  </a:lnTo>
                  <a:lnTo>
                    <a:pt x="12363" y="19250"/>
                  </a:lnTo>
                  <a:lnTo>
                    <a:pt x="12867" y="19150"/>
                  </a:lnTo>
                  <a:lnTo>
                    <a:pt x="13422" y="19023"/>
                  </a:lnTo>
                  <a:lnTo>
                    <a:pt x="14002" y="18872"/>
                  </a:lnTo>
                  <a:lnTo>
                    <a:pt x="14608" y="18695"/>
                  </a:lnTo>
                  <a:lnTo>
                    <a:pt x="15264" y="18468"/>
                  </a:lnTo>
                  <a:lnTo>
                    <a:pt x="15920" y="18216"/>
                  </a:lnTo>
                  <a:lnTo>
                    <a:pt x="16601" y="17939"/>
                  </a:lnTo>
                  <a:lnTo>
                    <a:pt x="17282" y="17636"/>
                  </a:lnTo>
                  <a:lnTo>
                    <a:pt x="17989" y="17283"/>
                  </a:lnTo>
                  <a:lnTo>
                    <a:pt x="18670" y="16879"/>
                  </a:lnTo>
                  <a:lnTo>
                    <a:pt x="19351" y="16450"/>
                  </a:lnTo>
                  <a:lnTo>
                    <a:pt x="20032" y="15996"/>
                  </a:lnTo>
                  <a:lnTo>
                    <a:pt x="20688" y="15491"/>
                  </a:lnTo>
                  <a:lnTo>
                    <a:pt x="21344" y="14936"/>
                  </a:lnTo>
                  <a:lnTo>
                    <a:pt x="21950" y="14331"/>
                  </a:lnTo>
                  <a:lnTo>
                    <a:pt x="21950" y="14331"/>
                  </a:lnTo>
                  <a:lnTo>
                    <a:pt x="22429" y="13826"/>
                  </a:lnTo>
                  <a:lnTo>
                    <a:pt x="22858" y="13296"/>
                  </a:lnTo>
                  <a:lnTo>
                    <a:pt x="23262" y="12767"/>
                  </a:lnTo>
                  <a:lnTo>
                    <a:pt x="23615" y="12211"/>
                  </a:lnTo>
                  <a:lnTo>
                    <a:pt x="23968" y="11656"/>
                  </a:lnTo>
                  <a:lnTo>
                    <a:pt x="24271" y="11101"/>
                  </a:lnTo>
                  <a:lnTo>
                    <a:pt x="24548" y="10546"/>
                  </a:lnTo>
                  <a:lnTo>
                    <a:pt x="24801" y="9991"/>
                  </a:lnTo>
                  <a:lnTo>
                    <a:pt x="25028" y="9436"/>
                  </a:lnTo>
                  <a:lnTo>
                    <a:pt x="25230" y="8881"/>
                  </a:lnTo>
                  <a:lnTo>
                    <a:pt x="25406" y="8326"/>
                  </a:lnTo>
                  <a:lnTo>
                    <a:pt x="25558" y="7771"/>
                  </a:lnTo>
                  <a:lnTo>
                    <a:pt x="25709" y="7216"/>
                  </a:lnTo>
                  <a:lnTo>
                    <a:pt x="25810" y="6686"/>
                  </a:lnTo>
                  <a:lnTo>
                    <a:pt x="25911" y="6156"/>
                  </a:lnTo>
                  <a:lnTo>
                    <a:pt x="26012" y="5652"/>
                  </a:lnTo>
                  <a:lnTo>
                    <a:pt x="26113" y="4643"/>
                  </a:lnTo>
                  <a:lnTo>
                    <a:pt x="26188" y="3734"/>
                  </a:lnTo>
                  <a:lnTo>
                    <a:pt x="26214" y="2877"/>
                  </a:lnTo>
                  <a:lnTo>
                    <a:pt x="26188" y="2120"/>
                  </a:lnTo>
                  <a:lnTo>
                    <a:pt x="26163" y="1464"/>
                  </a:lnTo>
                  <a:lnTo>
                    <a:pt x="26113" y="909"/>
                  </a:lnTo>
                  <a:lnTo>
                    <a:pt x="26037" y="227"/>
                  </a:lnTo>
                  <a:lnTo>
                    <a:pt x="26037" y="227"/>
                  </a:lnTo>
                  <a:lnTo>
                    <a:pt x="23085" y="0"/>
                  </a:lnTo>
                  <a:lnTo>
                    <a:pt x="23085" y="0"/>
                  </a:lnTo>
                  <a:lnTo>
                    <a:pt x="23085" y="606"/>
                  </a:lnTo>
                  <a:lnTo>
                    <a:pt x="23085" y="1060"/>
                  </a:lnTo>
                  <a:lnTo>
                    <a:pt x="23035" y="1590"/>
                  </a:lnTo>
                  <a:lnTo>
                    <a:pt x="22984" y="2221"/>
                  </a:lnTo>
                  <a:lnTo>
                    <a:pt x="22883" y="2902"/>
                  </a:lnTo>
                  <a:lnTo>
                    <a:pt x="22757" y="3633"/>
                  </a:lnTo>
                  <a:lnTo>
                    <a:pt x="22581" y="4441"/>
                  </a:lnTo>
                  <a:lnTo>
                    <a:pt x="22328" y="5273"/>
                  </a:lnTo>
                  <a:lnTo>
                    <a:pt x="22051" y="6131"/>
                  </a:lnTo>
                  <a:lnTo>
                    <a:pt x="21874" y="6560"/>
                  </a:lnTo>
                  <a:lnTo>
                    <a:pt x="21672" y="6989"/>
                  </a:lnTo>
                  <a:lnTo>
                    <a:pt x="21470" y="7443"/>
                  </a:lnTo>
                  <a:lnTo>
                    <a:pt x="21243" y="7872"/>
                  </a:lnTo>
                  <a:lnTo>
                    <a:pt x="20991" y="8326"/>
                  </a:lnTo>
                  <a:lnTo>
                    <a:pt x="20714" y="8755"/>
                  </a:lnTo>
                  <a:lnTo>
                    <a:pt x="20436" y="9184"/>
                  </a:lnTo>
                  <a:lnTo>
                    <a:pt x="20108" y="9613"/>
                  </a:lnTo>
                  <a:lnTo>
                    <a:pt x="19780" y="10042"/>
                  </a:lnTo>
                  <a:lnTo>
                    <a:pt x="19427" y="10445"/>
                  </a:lnTo>
                  <a:lnTo>
                    <a:pt x="19023" y="10849"/>
                  </a:lnTo>
                  <a:lnTo>
                    <a:pt x="18619" y="11253"/>
                  </a:lnTo>
                  <a:lnTo>
                    <a:pt x="18619" y="11253"/>
                  </a:lnTo>
                  <a:lnTo>
                    <a:pt x="18039" y="11732"/>
                  </a:lnTo>
                  <a:lnTo>
                    <a:pt x="17459" y="12186"/>
                  </a:lnTo>
                  <a:lnTo>
                    <a:pt x="16879" y="12590"/>
                  </a:lnTo>
                  <a:lnTo>
                    <a:pt x="16298" y="12943"/>
                  </a:lnTo>
                  <a:lnTo>
                    <a:pt x="15718" y="13271"/>
                  </a:lnTo>
                  <a:lnTo>
                    <a:pt x="15138" y="13574"/>
                  </a:lnTo>
                  <a:lnTo>
                    <a:pt x="14583" y="13826"/>
                  </a:lnTo>
                  <a:lnTo>
                    <a:pt x="14053" y="14028"/>
                  </a:lnTo>
                  <a:lnTo>
                    <a:pt x="13548" y="14230"/>
                  </a:lnTo>
                  <a:lnTo>
                    <a:pt x="13069" y="14381"/>
                  </a:lnTo>
                  <a:lnTo>
                    <a:pt x="12236" y="14633"/>
                  </a:lnTo>
                  <a:lnTo>
                    <a:pt x="11631" y="14785"/>
                  </a:lnTo>
                  <a:lnTo>
                    <a:pt x="11227" y="14835"/>
                  </a:lnTo>
                  <a:lnTo>
                    <a:pt x="11227" y="14835"/>
                  </a:lnTo>
                  <a:lnTo>
                    <a:pt x="10596" y="14936"/>
                  </a:lnTo>
                  <a:lnTo>
                    <a:pt x="9915" y="14987"/>
                  </a:lnTo>
                  <a:lnTo>
                    <a:pt x="8528" y="15113"/>
                  </a:lnTo>
                  <a:lnTo>
                    <a:pt x="8528" y="15113"/>
                  </a:lnTo>
                  <a:lnTo>
                    <a:pt x="7493" y="15189"/>
                  </a:lnTo>
                  <a:lnTo>
                    <a:pt x="6408" y="15289"/>
                  </a:lnTo>
                  <a:lnTo>
                    <a:pt x="5324" y="15441"/>
                  </a:lnTo>
                  <a:lnTo>
                    <a:pt x="4768" y="15542"/>
                  </a:lnTo>
                  <a:lnTo>
                    <a:pt x="4213" y="15643"/>
                  </a:lnTo>
                  <a:lnTo>
                    <a:pt x="3658" y="15769"/>
                  </a:lnTo>
                  <a:lnTo>
                    <a:pt x="3129" y="15920"/>
                  </a:lnTo>
                  <a:lnTo>
                    <a:pt x="2599" y="16097"/>
                  </a:lnTo>
                  <a:lnTo>
                    <a:pt x="2044" y="16299"/>
                  </a:lnTo>
                  <a:lnTo>
                    <a:pt x="1539" y="16551"/>
                  </a:lnTo>
                  <a:lnTo>
                    <a:pt x="1009" y="16803"/>
                  </a:lnTo>
                  <a:lnTo>
                    <a:pt x="505" y="17106"/>
                  </a:lnTo>
                  <a:lnTo>
                    <a:pt x="0" y="17434"/>
                  </a:lnTo>
                  <a:lnTo>
                    <a:pt x="0" y="17434"/>
                  </a:lnTo>
                  <a:lnTo>
                    <a:pt x="4138" y="200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219;p69"/>
            <p:cNvSpPr/>
            <p:nvPr/>
          </p:nvSpPr>
          <p:spPr>
            <a:xfrm>
              <a:off x="6441783" y="2830953"/>
              <a:ext cx="677792" cy="311336"/>
            </a:xfrm>
            <a:custGeom>
              <a:avLst/>
              <a:gdLst/>
              <a:ahLst/>
              <a:cxnLst/>
              <a:rect l="l" t="t" r="r" b="b"/>
              <a:pathLst>
                <a:path w="36583" h="16804" extrusionOk="0">
                  <a:moveTo>
                    <a:pt x="33581" y="0"/>
                  </a:moveTo>
                  <a:lnTo>
                    <a:pt x="32723" y="782"/>
                  </a:lnTo>
                  <a:lnTo>
                    <a:pt x="32244" y="1211"/>
                  </a:lnTo>
                  <a:lnTo>
                    <a:pt x="31714" y="1615"/>
                  </a:lnTo>
                  <a:lnTo>
                    <a:pt x="31159" y="2044"/>
                  </a:lnTo>
                  <a:lnTo>
                    <a:pt x="30578" y="2473"/>
                  </a:lnTo>
                  <a:lnTo>
                    <a:pt x="29948" y="2927"/>
                  </a:lnTo>
                  <a:lnTo>
                    <a:pt x="29266" y="3356"/>
                  </a:lnTo>
                  <a:lnTo>
                    <a:pt x="28257" y="3961"/>
                  </a:lnTo>
                  <a:lnTo>
                    <a:pt x="27299" y="4466"/>
                  </a:lnTo>
                  <a:lnTo>
                    <a:pt x="26415" y="4920"/>
                  </a:lnTo>
                  <a:lnTo>
                    <a:pt x="25608" y="5273"/>
                  </a:lnTo>
                  <a:lnTo>
                    <a:pt x="24927" y="5576"/>
                  </a:lnTo>
                  <a:lnTo>
                    <a:pt x="24321" y="5803"/>
                  </a:lnTo>
                  <a:lnTo>
                    <a:pt x="23867" y="5954"/>
                  </a:lnTo>
                  <a:lnTo>
                    <a:pt x="23565" y="6055"/>
                  </a:lnTo>
                  <a:lnTo>
                    <a:pt x="22883" y="6207"/>
                  </a:lnTo>
                  <a:lnTo>
                    <a:pt x="22202" y="6358"/>
                  </a:lnTo>
                  <a:lnTo>
                    <a:pt x="20840" y="6636"/>
                  </a:lnTo>
                  <a:lnTo>
                    <a:pt x="19452" y="6888"/>
                  </a:lnTo>
                  <a:lnTo>
                    <a:pt x="18014" y="7115"/>
                  </a:lnTo>
                  <a:lnTo>
                    <a:pt x="15996" y="7468"/>
                  </a:lnTo>
                  <a:lnTo>
                    <a:pt x="14961" y="7645"/>
                  </a:lnTo>
                  <a:lnTo>
                    <a:pt x="13952" y="7847"/>
                  </a:lnTo>
                  <a:lnTo>
                    <a:pt x="12918" y="8074"/>
                  </a:lnTo>
                  <a:lnTo>
                    <a:pt x="11908" y="8326"/>
                  </a:lnTo>
                  <a:lnTo>
                    <a:pt x="10874" y="8629"/>
                  </a:lnTo>
                  <a:lnTo>
                    <a:pt x="9865" y="8982"/>
                  </a:lnTo>
                  <a:lnTo>
                    <a:pt x="9158" y="9234"/>
                  </a:lnTo>
                  <a:lnTo>
                    <a:pt x="8452" y="9537"/>
                  </a:lnTo>
                  <a:lnTo>
                    <a:pt x="7771" y="9840"/>
                  </a:lnTo>
                  <a:lnTo>
                    <a:pt x="7090" y="10168"/>
                  </a:lnTo>
                  <a:lnTo>
                    <a:pt x="6434" y="10521"/>
                  </a:lnTo>
                  <a:lnTo>
                    <a:pt x="5778" y="10899"/>
                  </a:lnTo>
                  <a:lnTo>
                    <a:pt x="5122" y="11303"/>
                  </a:lnTo>
                  <a:lnTo>
                    <a:pt x="4491" y="11707"/>
                  </a:lnTo>
                  <a:lnTo>
                    <a:pt x="3885" y="12161"/>
                  </a:lnTo>
                  <a:lnTo>
                    <a:pt x="3280" y="12615"/>
                  </a:lnTo>
                  <a:lnTo>
                    <a:pt x="2700" y="13069"/>
                  </a:lnTo>
                  <a:lnTo>
                    <a:pt x="2119" y="13574"/>
                  </a:lnTo>
                  <a:lnTo>
                    <a:pt x="1564" y="14078"/>
                  </a:lnTo>
                  <a:lnTo>
                    <a:pt x="1035" y="14608"/>
                  </a:lnTo>
                  <a:lnTo>
                    <a:pt x="505" y="15163"/>
                  </a:lnTo>
                  <a:lnTo>
                    <a:pt x="0" y="15718"/>
                  </a:lnTo>
                  <a:lnTo>
                    <a:pt x="5551" y="16803"/>
                  </a:lnTo>
                  <a:lnTo>
                    <a:pt x="6408" y="16122"/>
                  </a:lnTo>
                  <a:lnTo>
                    <a:pt x="7241" y="15491"/>
                  </a:lnTo>
                  <a:lnTo>
                    <a:pt x="8023" y="14961"/>
                  </a:lnTo>
                  <a:lnTo>
                    <a:pt x="8780" y="14482"/>
                  </a:lnTo>
                  <a:lnTo>
                    <a:pt x="9512" y="14078"/>
                  </a:lnTo>
                  <a:lnTo>
                    <a:pt x="10193" y="13750"/>
                  </a:lnTo>
                  <a:lnTo>
                    <a:pt x="10824" y="13473"/>
                  </a:lnTo>
                  <a:lnTo>
                    <a:pt x="11404" y="13246"/>
                  </a:lnTo>
                  <a:lnTo>
                    <a:pt x="11984" y="13019"/>
                  </a:lnTo>
                  <a:lnTo>
                    <a:pt x="12564" y="12842"/>
                  </a:lnTo>
                  <a:lnTo>
                    <a:pt x="13170" y="12665"/>
                  </a:lnTo>
                  <a:lnTo>
                    <a:pt x="13876" y="12489"/>
                  </a:lnTo>
                  <a:lnTo>
                    <a:pt x="14759" y="12287"/>
                  </a:lnTo>
                  <a:lnTo>
                    <a:pt x="15819" y="12085"/>
                  </a:lnTo>
                  <a:lnTo>
                    <a:pt x="18746" y="11606"/>
                  </a:lnTo>
                  <a:lnTo>
                    <a:pt x="20209" y="11353"/>
                  </a:lnTo>
                  <a:lnTo>
                    <a:pt x="21723" y="11101"/>
                  </a:lnTo>
                  <a:lnTo>
                    <a:pt x="23211" y="10798"/>
                  </a:lnTo>
                  <a:lnTo>
                    <a:pt x="23968" y="10622"/>
                  </a:lnTo>
                  <a:lnTo>
                    <a:pt x="24725" y="10420"/>
                  </a:lnTo>
                  <a:lnTo>
                    <a:pt x="25860" y="10092"/>
                  </a:lnTo>
                  <a:lnTo>
                    <a:pt x="26945" y="9714"/>
                  </a:lnTo>
                  <a:lnTo>
                    <a:pt x="28005" y="9310"/>
                  </a:lnTo>
                  <a:lnTo>
                    <a:pt x="29014" y="8831"/>
                  </a:lnTo>
                  <a:lnTo>
                    <a:pt x="29948" y="8351"/>
                  </a:lnTo>
                  <a:lnTo>
                    <a:pt x="30856" y="7796"/>
                  </a:lnTo>
                  <a:lnTo>
                    <a:pt x="31285" y="7519"/>
                  </a:lnTo>
                  <a:lnTo>
                    <a:pt x="31688" y="7216"/>
                  </a:lnTo>
                  <a:lnTo>
                    <a:pt x="32092" y="6913"/>
                  </a:lnTo>
                  <a:lnTo>
                    <a:pt x="32471" y="6610"/>
                  </a:lnTo>
                  <a:lnTo>
                    <a:pt x="32849" y="6282"/>
                  </a:lnTo>
                  <a:lnTo>
                    <a:pt x="33202" y="5954"/>
                  </a:lnTo>
                  <a:lnTo>
                    <a:pt x="33555" y="5626"/>
                  </a:lnTo>
                  <a:lnTo>
                    <a:pt x="33883" y="5273"/>
                  </a:lnTo>
                  <a:lnTo>
                    <a:pt x="34186" y="4920"/>
                  </a:lnTo>
                  <a:lnTo>
                    <a:pt x="34489" y="4567"/>
                  </a:lnTo>
                  <a:lnTo>
                    <a:pt x="34766" y="4188"/>
                  </a:lnTo>
                  <a:lnTo>
                    <a:pt x="35044" y="3810"/>
                  </a:lnTo>
                  <a:lnTo>
                    <a:pt x="35296" y="3431"/>
                  </a:lnTo>
                  <a:lnTo>
                    <a:pt x="35523" y="3053"/>
                  </a:lnTo>
                  <a:lnTo>
                    <a:pt x="35725" y="2649"/>
                  </a:lnTo>
                  <a:lnTo>
                    <a:pt x="35927" y="2246"/>
                  </a:lnTo>
                  <a:lnTo>
                    <a:pt x="36129" y="1817"/>
                  </a:lnTo>
                  <a:lnTo>
                    <a:pt x="36280" y="1413"/>
                  </a:lnTo>
                  <a:lnTo>
                    <a:pt x="36432" y="984"/>
                  </a:lnTo>
                  <a:lnTo>
                    <a:pt x="36583" y="555"/>
                  </a:lnTo>
                  <a:lnTo>
                    <a:pt x="335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220;p69"/>
            <p:cNvSpPr/>
            <p:nvPr/>
          </p:nvSpPr>
          <p:spPr>
            <a:xfrm>
              <a:off x="6441783" y="2830953"/>
              <a:ext cx="677792" cy="311336"/>
            </a:xfrm>
            <a:custGeom>
              <a:avLst/>
              <a:gdLst/>
              <a:ahLst/>
              <a:cxnLst/>
              <a:rect l="l" t="t" r="r" b="b"/>
              <a:pathLst>
                <a:path w="36583" h="16804" fill="none" extrusionOk="0">
                  <a:moveTo>
                    <a:pt x="5551" y="16803"/>
                  </a:moveTo>
                  <a:lnTo>
                    <a:pt x="5551" y="16803"/>
                  </a:lnTo>
                  <a:lnTo>
                    <a:pt x="6408" y="16122"/>
                  </a:lnTo>
                  <a:lnTo>
                    <a:pt x="7241" y="15491"/>
                  </a:lnTo>
                  <a:lnTo>
                    <a:pt x="8023" y="14961"/>
                  </a:lnTo>
                  <a:lnTo>
                    <a:pt x="8780" y="14482"/>
                  </a:lnTo>
                  <a:lnTo>
                    <a:pt x="9512" y="14078"/>
                  </a:lnTo>
                  <a:lnTo>
                    <a:pt x="10193" y="13750"/>
                  </a:lnTo>
                  <a:lnTo>
                    <a:pt x="10824" y="13473"/>
                  </a:lnTo>
                  <a:lnTo>
                    <a:pt x="11404" y="13246"/>
                  </a:lnTo>
                  <a:lnTo>
                    <a:pt x="11404" y="13246"/>
                  </a:lnTo>
                  <a:lnTo>
                    <a:pt x="11984" y="13019"/>
                  </a:lnTo>
                  <a:lnTo>
                    <a:pt x="12564" y="12842"/>
                  </a:lnTo>
                  <a:lnTo>
                    <a:pt x="13170" y="12665"/>
                  </a:lnTo>
                  <a:lnTo>
                    <a:pt x="13876" y="12489"/>
                  </a:lnTo>
                  <a:lnTo>
                    <a:pt x="14759" y="12287"/>
                  </a:lnTo>
                  <a:lnTo>
                    <a:pt x="15819" y="12085"/>
                  </a:lnTo>
                  <a:lnTo>
                    <a:pt x="18746" y="11606"/>
                  </a:lnTo>
                  <a:lnTo>
                    <a:pt x="18746" y="11606"/>
                  </a:lnTo>
                  <a:lnTo>
                    <a:pt x="20209" y="11353"/>
                  </a:lnTo>
                  <a:lnTo>
                    <a:pt x="21723" y="11101"/>
                  </a:lnTo>
                  <a:lnTo>
                    <a:pt x="23211" y="10798"/>
                  </a:lnTo>
                  <a:lnTo>
                    <a:pt x="23968" y="10622"/>
                  </a:lnTo>
                  <a:lnTo>
                    <a:pt x="24725" y="10420"/>
                  </a:lnTo>
                  <a:lnTo>
                    <a:pt x="24725" y="10420"/>
                  </a:lnTo>
                  <a:lnTo>
                    <a:pt x="25860" y="10092"/>
                  </a:lnTo>
                  <a:lnTo>
                    <a:pt x="26945" y="9714"/>
                  </a:lnTo>
                  <a:lnTo>
                    <a:pt x="28005" y="9310"/>
                  </a:lnTo>
                  <a:lnTo>
                    <a:pt x="29014" y="8831"/>
                  </a:lnTo>
                  <a:lnTo>
                    <a:pt x="29948" y="8351"/>
                  </a:lnTo>
                  <a:lnTo>
                    <a:pt x="30856" y="7796"/>
                  </a:lnTo>
                  <a:lnTo>
                    <a:pt x="31285" y="7519"/>
                  </a:lnTo>
                  <a:lnTo>
                    <a:pt x="31688" y="7216"/>
                  </a:lnTo>
                  <a:lnTo>
                    <a:pt x="32092" y="6913"/>
                  </a:lnTo>
                  <a:lnTo>
                    <a:pt x="32471" y="6610"/>
                  </a:lnTo>
                  <a:lnTo>
                    <a:pt x="32849" y="6282"/>
                  </a:lnTo>
                  <a:lnTo>
                    <a:pt x="33202" y="5954"/>
                  </a:lnTo>
                  <a:lnTo>
                    <a:pt x="33555" y="5626"/>
                  </a:lnTo>
                  <a:lnTo>
                    <a:pt x="33883" y="5273"/>
                  </a:lnTo>
                  <a:lnTo>
                    <a:pt x="34186" y="4920"/>
                  </a:lnTo>
                  <a:lnTo>
                    <a:pt x="34489" y="4567"/>
                  </a:lnTo>
                  <a:lnTo>
                    <a:pt x="34766" y="4188"/>
                  </a:lnTo>
                  <a:lnTo>
                    <a:pt x="35044" y="3810"/>
                  </a:lnTo>
                  <a:lnTo>
                    <a:pt x="35296" y="3431"/>
                  </a:lnTo>
                  <a:lnTo>
                    <a:pt x="35523" y="3053"/>
                  </a:lnTo>
                  <a:lnTo>
                    <a:pt x="35725" y="2649"/>
                  </a:lnTo>
                  <a:lnTo>
                    <a:pt x="35927" y="2246"/>
                  </a:lnTo>
                  <a:lnTo>
                    <a:pt x="36129" y="1817"/>
                  </a:lnTo>
                  <a:lnTo>
                    <a:pt x="36280" y="1413"/>
                  </a:lnTo>
                  <a:lnTo>
                    <a:pt x="36432" y="984"/>
                  </a:lnTo>
                  <a:lnTo>
                    <a:pt x="36583" y="555"/>
                  </a:lnTo>
                  <a:lnTo>
                    <a:pt x="36583" y="555"/>
                  </a:lnTo>
                  <a:lnTo>
                    <a:pt x="33581" y="0"/>
                  </a:lnTo>
                  <a:lnTo>
                    <a:pt x="33581" y="0"/>
                  </a:lnTo>
                  <a:lnTo>
                    <a:pt x="32723" y="782"/>
                  </a:lnTo>
                  <a:lnTo>
                    <a:pt x="32244" y="1211"/>
                  </a:lnTo>
                  <a:lnTo>
                    <a:pt x="31714" y="1615"/>
                  </a:lnTo>
                  <a:lnTo>
                    <a:pt x="31159" y="2044"/>
                  </a:lnTo>
                  <a:lnTo>
                    <a:pt x="30578" y="2473"/>
                  </a:lnTo>
                  <a:lnTo>
                    <a:pt x="29948" y="2927"/>
                  </a:lnTo>
                  <a:lnTo>
                    <a:pt x="29266" y="3356"/>
                  </a:lnTo>
                  <a:lnTo>
                    <a:pt x="29266" y="3356"/>
                  </a:lnTo>
                  <a:lnTo>
                    <a:pt x="28257" y="3961"/>
                  </a:lnTo>
                  <a:lnTo>
                    <a:pt x="27299" y="4466"/>
                  </a:lnTo>
                  <a:lnTo>
                    <a:pt x="26415" y="4920"/>
                  </a:lnTo>
                  <a:lnTo>
                    <a:pt x="25608" y="5273"/>
                  </a:lnTo>
                  <a:lnTo>
                    <a:pt x="24927" y="5576"/>
                  </a:lnTo>
                  <a:lnTo>
                    <a:pt x="24321" y="5803"/>
                  </a:lnTo>
                  <a:lnTo>
                    <a:pt x="23867" y="5954"/>
                  </a:lnTo>
                  <a:lnTo>
                    <a:pt x="23565" y="6055"/>
                  </a:lnTo>
                  <a:lnTo>
                    <a:pt x="23565" y="6055"/>
                  </a:lnTo>
                  <a:lnTo>
                    <a:pt x="22883" y="6207"/>
                  </a:lnTo>
                  <a:lnTo>
                    <a:pt x="22202" y="6358"/>
                  </a:lnTo>
                  <a:lnTo>
                    <a:pt x="20840" y="6636"/>
                  </a:lnTo>
                  <a:lnTo>
                    <a:pt x="19452" y="6888"/>
                  </a:lnTo>
                  <a:lnTo>
                    <a:pt x="18014" y="7115"/>
                  </a:lnTo>
                  <a:lnTo>
                    <a:pt x="18014" y="7115"/>
                  </a:lnTo>
                  <a:lnTo>
                    <a:pt x="15996" y="7468"/>
                  </a:lnTo>
                  <a:lnTo>
                    <a:pt x="14961" y="7645"/>
                  </a:lnTo>
                  <a:lnTo>
                    <a:pt x="13952" y="7847"/>
                  </a:lnTo>
                  <a:lnTo>
                    <a:pt x="12918" y="8074"/>
                  </a:lnTo>
                  <a:lnTo>
                    <a:pt x="11908" y="8326"/>
                  </a:lnTo>
                  <a:lnTo>
                    <a:pt x="10874" y="8629"/>
                  </a:lnTo>
                  <a:lnTo>
                    <a:pt x="9865" y="8982"/>
                  </a:lnTo>
                  <a:lnTo>
                    <a:pt x="9865" y="8982"/>
                  </a:lnTo>
                  <a:lnTo>
                    <a:pt x="9158" y="9234"/>
                  </a:lnTo>
                  <a:lnTo>
                    <a:pt x="8452" y="9537"/>
                  </a:lnTo>
                  <a:lnTo>
                    <a:pt x="7771" y="9840"/>
                  </a:lnTo>
                  <a:lnTo>
                    <a:pt x="7090" y="10168"/>
                  </a:lnTo>
                  <a:lnTo>
                    <a:pt x="6434" y="10521"/>
                  </a:lnTo>
                  <a:lnTo>
                    <a:pt x="5778" y="10899"/>
                  </a:lnTo>
                  <a:lnTo>
                    <a:pt x="5122" y="11303"/>
                  </a:lnTo>
                  <a:lnTo>
                    <a:pt x="4491" y="11707"/>
                  </a:lnTo>
                  <a:lnTo>
                    <a:pt x="3885" y="12161"/>
                  </a:lnTo>
                  <a:lnTo>
                    <a:pt x="3280" y="12615"/>
                  </a:lnTo>
                  <a:lnTo>
                    <a:pt x="2700" y="13069"/>
                  </a:lnTo>
                  <a:lnTo>
                    <a:pt x="2119" y="13574"/>
                  </a:lnTo>
                  <a:lnTo>
                    <a:pt x="1564" y="14078"/>
                  </a:lnTo>
                  <a:lnTo>
                    <a:pt x="1035" y="14608"/>
                  </a:lnTo>
                  <a:lnTo>
                    <a:pt x="505" y="15163"/>
                  </a:lnTo>
                  <a:lnTo>
                    <a:pt x="0" y="15718"/>
                  </a:lnTo>
                  <a:lnTo>
                    <a:pt x="0" y="15718"/>
                  </a:lnTo>
                  <a:lnTo>
                    <a:pt x="5551" y="16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221;p69"/>
            <p:cNvSpPr/>
            <p:nvPr/>
          </p:nvSpPr>
          <p:spPr>
            <a:xfrm>
              <a:off x="6954569" y="2752876"/>
              <a:ext cx="278153" cy="117816"/>
            </a:xfrm>
            <a:custGeom>
              <a:avLst/>
              <a:gdLst/>
              <a:ahLst/>
              <a:cxnLst/>
              <a:rect l="l" t="t" r="r" b="b"/>
              <a:pathLst>
                <a:path w="15013" h="6359" extrusionOk="0">
                  <a:moveTo>
                    <a:pt x="15013" y="1"/>
                  </a:moveTo>
                  <a:lnTo>
                    <a:pt x="1" y="884"/>
                  </a:lnTo>
                  <a:lnTo>
                    <a:pt x="1" y="4517"/>
                  </a:lnTo>
                  <a:lnTo>
                    <a:pt x="14861" y="6359"/>
                  </a:lnTo>
                  <a:lnTo>
                    <a:pt x="150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222;p69"/>
            <p:cNvSpPr/>
            <p:nvPr/>
          </p:nvSpPr>
          <p:spPr>
            <a:xfrm>
              <a:off x="6954569" y="2752876"/>
              <a:ext cx="278153" cy="117816"/>
            </a:xfrm>
            <a:custGeom>
              <a:avLst/>
              <a:gdLst/>
              <a:ahLst/>
              <a:cxnLst/>
              <a:rect l="l" t="t" r="r" b="b"/>
              <a:pathLst>
                <a:path w="15013" h="6359" fill="none" extrusionOk="0">
                  <a:moveTo>
                    <a:pt x="1" y="4517"/>
                  </a:moveTo>
                  <a:lnTo>
                    <a:pt x="1" y="4517"/>
                  </a:lnTo>
                  <a:lnTo>
                    <a:pt x="14861" y="6359"/>
                  </a:lnTo>
                  <a:lnTo>
                    <a:pt x="14861" y="6359"/>
                  </a:lnTo>
                  <a:lnTo>
                    <a:pt x="15013" y="1"/>
                  </a:lnTo>
                  <a:lnTo>
                    <a:pt x="15013" y="1"/>
                  </a:lnTo>
                  <a:lnTo>
                    <a:pt x="1" y="884"/>
                  </a:lnTo>
                  <a:lnTo>
                    <a:pt x="1" y="45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223;p69"/>
            <p:cNvSpPr/>
            <p:nvPr/>
          </p:nvSpPr>
          <p:spPr>
            <a:xfrm>
              <a:off x="7038261" y="2752412"/>
              <a:ext cx="103791" cy="107534"/>
            </a:xfrm>
            <a:custGeom>
              <a:avLst/>
              <a:gdLst/>
              <a:ahLst/>
              <a:cxnLst/>
              <a:rect l="l" t="t" r="r" b="b"/>
              <a:pathLst>
                <a:path w="5602" h="5804" extrusionOk="0">
                  <a:moveTo>
                    <a:pt x="101" y="1"/>
                  </a:moveTo>
                  <a:lnTo>
                    <a:pt x="51" y="51"/>
                  </a:lnTo>
                  <a:lnTo>
                    <a:pt x="25" y="102"/>
                  </a:lnTo>
                  <a:lnTo>
                    <a:pt x="0" y="177"/>
                  </a:lnTo>
                  <a:lnTo>
                    <a:pt x="0" y="5627"/>
                  </a:lnTo>
                  <a:lnTo>
                    <a:pt x="25" y="5703"/>
                  </a:lnTo>
                  <a:lnTo>
                    <a:pt x="51" y="5753"/>
                  </a:lnTo>
                  <a:lnTo>
                    <a:pt x="101" y="5803"/>
                  </a:lnTo>
                  <a:lnTo>
                    <a:pt x="5475" y="5803"/>
                  </a:lnTo>
                  <a:lnTo>
                    <a:pt x="5551" y="5753"/>
                  </a:lnTo>
                  <a:lnTo>
                    <a:pt x="5576" y="5703"/>
                  </a:lnTo>
                  <a:lnTo>
                    <a:pt x="5601" y="5627"/>
                  </a:lnTo>
                  <a:lnTo>
                    <a:pt x="5601" y="177"/>
                  </a:lnTo>
                  <a:lnTo>
                    <a:pt x="5576" y="102"/>
                  </a:lnTo>
                  <a:lnTo>
                    <a:pt x="5551" y="51"/>
                  </a:lnTo>
                  <a:lnTo>
                    <a:pt x="54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224;p69"/>
            <p:cNvSpPr/>
            <p:nvPr/>
          </p:nvSpPr>
          <p:spPr>
            <a:xfrm>
              <a:off x="7038261" y="2752412"/>
              <a:ext cx="103791" cy="107534"/>
            </a:xfrm>
            <a:custGeom>
              <a:avLst/>
              <a:gdLst/>
              <a:ahLst/>
              <a:cxnLst/>
              <a:rect l="l" t="t" r="r" b="b"/>
              <a:pathLst>
                <a:path w="5602" h="5804" fill="none" extrusionOk="0">
                  <a:moveTo>
                    <a:pt x="177" y="5803"/>
                  </a:moveTo>
                  <a:lnTo>
                    <a:pt x="5399" y="5803"/>
                  </a:lnTo>
                  <a:lnTo>
                    <a:pt x="5399" y="5803"/>
                  </a:lnTo>
                  <a:lnTo>
                    <a:pt x="5475" y="5803"/>
                  </a:lnTo>
                  <a:lnTo>
                    <a:pt x="5551" y="5753"/>
                  </a:lnTo>
                  <a:lnTo>
                    <a:pt x="5576" y="5703"/>
                  </a:lnTo>
                  <a:lnTo>
                    <a:pt x="5601" y="5627"/>
                  </a:lnTo>
                  <a:lnTo>
                    <a:pt x="5601" y="177"/>
                  </a:lnTo>
                  <a:lnTo>
                    <a:pt x="5601" y="177"/>
                  </a:lnTo>
                  <a:lnTo>
                    <a:pt x="5576" y="102"/>
                  </a:lnTo>
                  <a:lnTo>
                    <a:pt x="5551" y="51"/>
                  </a:lnTo>
                  <a:lnTo>
                    <a:pt x="5475" y="1"/>
                  </a:lnTo>
                  <a:lnTo>
                    <a:pt x="5399" y="1"/>
                  </a:lnTo>
                  <a:lnTo>
                    <a:pt x="177" y="1"/>
                  </a:lnTo>
                  <a:lnTo>
                    <a:pt x="177" y="1"/>
                  </a:lnTo>
                  <a:lnTo>
                    <a:pt x="101" y="1"/>
                  </a:lnTo>
                  <a:lnTo>
                    <a:pt x="51" y="51"/>
                  </a:lnTo>
                  <a:lnTo>
                    <a:pt x="25" y="102"/>
                  </a:lnTo>
                  <a:lnTo>
                    <a:pt x="0" y="177"/>
                  </a:lnTo>
                  <a:lnTo>
                    <a:pt x="0" y="5627"/>
                  </a:lnTo>
                  <a:lnTo>
                    <a:pt x="0" y="5627"/>
                  </a:lnTo>
                  <a:lnTo>
                    <a:pt x="25" y="5703"/>
                  </a:lnTo>
                  <a:lnTo>
                    <a:pt x="51" y="5753"/>
                  </a:lnTo>
                  <a:lnTo>
                    <a:pt x="101" y="5803"/>
                  </a:lnTo>
                  <a:lnTo>
                    <a:pt x="177" y="5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877" y="1404265"/>
            <a:ext cx="4310246" cy="2334970"/>
          </a:xfrm>
          <a:prstGeom prst="rect">
            <a:avLst/>
          </a:prstGeom>
        </p:spPr>
      </p:pic>
    </p:spTree>
    <p:extLst>
      <p:ext uri="{BB962C8B-B14F-4D97-AF65-F5344CB8AC3E}">
        <p14:creationId xmlns:p14="http://schemas.microsoft.com/office/powerpoint/2010/main" val="2533705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1.94444E-6 -2.22222E-6 L 0.32048 -0.00524 " pathEditMode="relative" rAng="0" ptsTypes="AA">
                                      <p:cBhvr>
                                        <p:cTn id="8" dur="2000" fill="hold"/>
                                        <p:tgtEl>
                                          <p:spTgt spid="76"/>
                                        </p:tgtEl>
                                        <p:attrNameLst>
                                          <p:attrName>ppt_x</p:attrName>
                                          <p:attrName>ppt_y</p:attrName>
                                        </p:attrNameLst>
                                      </p:cBhvr>
                                      <p:rCtr x="16024" y="-278"/>
                                    </p:animMotion>
                                  </p:childTnLst>
                                </p:cTn>
                              </p:par>
                            </p:childTnLst>
                          </p:cTn>
                        </p:par>
                        <p:par>
                          <p:cTn id="9" fill="hold">
                            <p:stCondLst>
                              <p:cond delay="2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22000" r="-3000" b="-7000"/>
          </a:stretch>
        </a:blipFill>
        <a:effectLst/>
      </p:bgPr>
    </p:bg>
    <p:spTree>
      <p:nvGrpSpPr>
        <p:cNvPr id="1" name=""/>
        <p:cNvGrpSpPr/>
        <p:nvPr/>
      </p:nvGrpSpPr>
      <p:grpSpPr>
        <a:xfrm>
          <a:off x="0" y="0"/>
          <a:ext cx="0" cy="0"/>
          <a:chOff x="0" y="0"/>
          <a:chExt cx="0" cy="0"/>
        </a:xfrm>
      </p:grpSpPr>
      <p:sp>
        <p:nvSpPr>
          <p:cNvPr id="58" name="Rectangle 57"/>
          <p:cNvSpPr/>
          <p:nvPr/>
        </p:nvSpPr>
        <p:spPr>
          <a:xfrm>
            <a:off x="630184" y="4495472"/>
            <a:ext cx="2343070" cy="5975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1100" dirty="0">
                <a:solidFill>
                  <a:schemeClr val="tx1"/>
                </a:solidFill>
                <a:latin typeface="+mj-lt"/>
              </a:rPr>
              <a:t>Ngôi trường đại học đầu tiên của Việt Nam, nơi chứa đựng những tinh hoa của lịch sử đất Việt. </a:t>
            </a:r>
            <a:endParaRPr lang="en-US" sz="1100" dirty="0">
              <a:solidFill>
                <a:schemeClr val="tx1"/>
              </a:solidFill>
              <a:latin typeface="+mj-lt"/>
            </a:endParaRPr>
          </a:p>
        </p:txBody>
      </p:sp>
      <p:sp>
        <p:nvSpPr>
          <p:cNvPr id="56" name="Rectangle 55"/>
          <p:cNvSpPr/>
          <p:nvPr/>
        </p:nvSpPr>
        <p:spPr>
          <a:xfrm>
            <a:off x="86947" y="3705360"/>
            <a:ext cx="2578527" cy="4683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1100" dirty="0">
                <a:solidFill>
                  <a:schemeClr val="tx1"/>
                </a:solidFill>
                <a:latin typeface="+mj-lt"/>
              </a:rPr>
              <a:t>Ngôi chùa đã 1000 năm tuổi, ngôi chùa có kiến trúc độc đáo ở Việt Nam.</a:t>
            </a:r>
            <a:endParaRPr lang="en-US" sz="1100" dirty="0">
              <a:solidFill>
                <a:schemeClr val="tx1"/>
              </a:solidFill>
              <a:latin typeface="+mj-lt"/>
            </a:endParaRPr>
          </a:p>
        </p:txBody>
      </p:sp>
      <p:sp>
        <p:nvSpPr>
          <p:cNvPr id="57" name="TextBox 56"/>
          <p:cNvSpPr txBox="1"/>
          <p:nvPr/>
        </p:nvSpPr>
        <p:spPr>
          <a:xfrm>
            <a:off x="556909" y="3455488"/>
            <a:ext cx="1894959" cy="307777"/>
          </a:xfrm>
          <a:prstGeom prst="rect">
            <a:avLst/>
          </a:prstGeom>
          <a:solidFill>
            <a:schemeClr val="bg1"/>
          </a:solidFill>
        </p:spPr>
        <p:txBody>
          <a:bodyPr wrap="square" rtlCol="0">
            <a:spAutoFit/>
          </a:bodyPr>
          <a:lstStyle/>
          <a:p>
            <a:r>
              <a:rPr lang="vi-VN" b="1" dirty="0">
                <a:solidFill>
                  <a:srgbClr val="00B050"/>
                </a:solidFill>
                <a:latin typeface="+mj-lt"/>
              </a:rPr>
              <a:t>CHÙA MỘT CỘT</a:t>
            </a:r>
            <a:endParaRPr lang="en-US" b="1" dirty="0">
              <a:solidFill>
                <a:srgbClr val="00B050"/>
              </a:solidFill>
              <a:latin typeface="+mj-lt"/>
            </a:endParaRPr>
          </a:p>
        </p:txBody>
      </p:sp>
      <p:sp>
        <p:nvSpPr>
          <p:cNvPr id="54" name="Rectangle 53"/>
          <p:cNvSpPr/>
          <p:nvPr/>
        </p:nvSpPr>
        <p:spPr>
          <a:xfrm>
            <a:off x="1993075" y="1248926"/>
            <a:ext cx="2020454" cy="56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1100" dirty="0">
                <a:solidFill>
                  <a:schemeClr val="tx1"/>
                </a:solidFill>
                <a:latin typeface="+mj-lt"/>
              </a:rPr>
              <a:t>Là </a:t>
            </a:r>
            <a:r>
              <a:rPr lang="en-US" sz="1100" dirty="0">
                <a:solidFill>
                  <a:schemeClr val="tx1"/>
                </a:solidFill>
                <a:latin typeface="+mj-lt"/>
                <a:cs typeface="Arial" panose="020B0604020202020204" pitchFamily="34" charset="0"/>
              </a:rPr>
              <a:t>n</a:t>
            </a:r>
            <a:r>
              <a:rPr lang="vi-VN" sz="1100" dirty="0">
                <a:solidFill>
                  <a:schemeClr val="tx1"/>
                </a:solidFill>
                <a:latin typeface="+mj-lt"/>
              </a:rPr>
              <a:t>ơi đặt thi hài của Chủ tịch Hồ Chí Minh, được khởi công vào ngày 2/9/1973.</a:t>
            </a:r>
            <a:endParaRPr lang="en-US" sz="1100" dirty="0">
              <a:solidFill>
                <a:schemeClr val="tx1"/>
              </a:solidFill>
              <a:latin typeface="+mj-lt"/>
            </a:endParaRPr>
          </a:p>
        </p:txBody>
      </p:sp>
      <p:sp>
        <p:nvSpPr>
          <p:cNvPr id="55" name="TextBox 54"/>
          <p:cNvSpPr txBox="1"/>
          <p:nvPr/>
        </p:nvSpPr>
        <p:spPr>
          <a:xfrm>
            <a:off x="2451869" y="951286"/>
            <a:ext cx="1132041" cy="307777"/>
          </a:xfrm>
          <a:prstGeom prst="rect">
            <a:avLst/>
          </a:prstGeom>
          <a:solidFill>
            <a:schemeClr val="bg1"/>
          </a:solidFill>
        </p:spPr>
        <p:txBody>
          <a:bodyPr wrap="none" rtlCol="0">
            <a:spAutoFit/>
          </a:bodyPr>
          <a:lstStyle/>
          <a:p>
            <a:r>
              <a:rPr lang="vi-VN" b="1" dirty="0">
                <a:solidFill>
                  <a:srgbClr val="00B050"/>
                </a:solidFill>
                <a:latin typeface="+mj-lt"/>
              </a:rPr>
              <a:t>LĂNG BÁC</a:t>
            </a:r>
            <a:endParaRPr lang="en-US" b="1" dirty="0">
              <a:solidFill>
                <a:srgbClr val="00B050"/>
              </a:solidFill>
              <a:latin typeface="+mj-lt"/>
            </a:endParaRPr>
          </a:p>
        </p:txBody>
      </p:sp>
      <p:sp>
        <p:nvSpPr>
          <p:cNvPr id="52" name="Rectangle 51"/>
          <p:cNvSpPr/>
          <p:nvPr/>
        </p:nvSpPr>
        <p:spPr>
          <a:xfrm>
            <a:off x="3978036" y="3049740"/>
            <a:ext cx="2327564" cy="6671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1100" dirty="0">
                <a:solidFill>
                  <a:schemeClr val="tx1"/>
                </a:solidFill>
                <a:latin typeface="+mj-lt"/>
              </a:rPr>
              <a:t>Mang kiến trúc châu Âu nhưng vẫn có sự kết hợp với kiến trúc đậm chất truyền thống Việt Nam.</a:t>
            </a:r>
            <a:endParaRPr lang="en-US" sz="1100" dirty="0">
              <a:solidFill>
                <a:schemeClr val="tx1"/>
              </a:solidFill>
              <a:latin typeface="+mj-lt"/>
            </a:endParaRPr>
          </a:p>
        </p:txBody>
      </p:sp>
      <p:sp>
        <p:nvSpPr>
          <p:cNvPr id="53" name="TextBox 52"/>
          <p:cNvSpPr txBox="1"/>
          <p:nvPr/>
        </p:nvSpPr>
        <p:spPr>
          <a:xfrm>
            <a:off x="4511089" y="2740319"/>
            <a:ext cx="1099981" cy="307777"/>
          </a:xfrm>
          <a:prstGeom prst="rect">
            <a:avLst/>
          </a:prstGeom>
          <a:solidFill>
            <a:schemeClr val="bg1"/>
          </a:solidFill>
        </p:spPr>
        <p:txBody>
          <a:bodyPr wrap="none" rtlCol="0">
            <a:spAutoFit/>
          </a:bodyPr>
          <a:lstStyle/>
          <a:p>
            <a:r>
              <a:rPr lang="vi-VN" b="1" dirty="0">
                <a:solidFill>
                  <a:srgbClr val="00B050"/>
                </a:solidFill>
                <a:latin typeface="+mj-lt"/>
              </a:rPr>
              <a:t>Nhà thờ lớn</a:t>
            </a:r>
            <a:endParaRPr lang="en-US" b="1" dirty="0">
              <a:solidFill>
                <a:srgbClr val="00B050"/>
              </a:solidFill>
              <a:latin typeface="+mj-lt"/>
            </a:endParaRPr>
          </a:p>
        </p:txBody>
      </p:sp>
      <p:sp>
        <p:nvSpPr>
          <p:cNvPr id="34" name="Rectangle 33"/>
          <p:cNvSpPr/>
          <p:nvPr/>
        </p:nvSpPr>
        <p:spPr>
          <a:xfrm>
            <a:off x="5989670" y="2024278"/>
            <a:ext cx="1602100" cy="5031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1100" dirty="0">
                <a:solidFill>
                  <a:schemeClr val="tx1"/>
                </a:solidFill>
                <a:latin typeface="+mj-lt"/>
              </a:rPr>
              <a:t>Trải qua lịch sử</a:t>
            </a:r>
            <a:r>
              <a:rPr lang="en-US" sz="1100" dirty="0">
                <a:solidFill>
                  <a:schemeClr val="tx1"/>
                </a:solidFill>
                <a:latin typeface="+mj-lt"/>
              </a:rPr>
              <a:t>,</a:t>
            </a:r>
            <a:r>
              <a:rPr lang="vi-VN" sz="1100" dirty="0">
                <a:solidFill>
                  <a:schemeClr val="tx1"/>
                </a:solidFill>
                <a:latin typeface="+mj-lt"/>
              </a:rPr>
              <a:t> nơi đây vẫn còn giữ được nguyên vẹn kiến trúc.</a:t>
            </a:r>
            <a:endParaRPr lang="en-US" sz="1100" dirty="0">
              <a:solidFill>
                <a:schemeClr val="tx1"/>
              </a:solidFill>
              <a:latin typeface="+mj-lt"/>
            </a:endParaRPr>
          </a:p>
        </p:txBody>
      </p:sp>
      <p:sp>
        <p:nvSpPr>
          <p:cNvPr id="42" name="TextBox 41"/>
          <p:cNvSpPr txBox="1"/>
          <p:nvPr/>
        </p:nvSpPr>
        <p:spPr>
          <a:xfrm>
            <a:off x="6356216" y="1720275"/>
            <a:ext cx="893193" cy="307777"/>
          </a:xfrm>
          <a:prstGeom prst="rect">
            <a:avLst/>
          </a:prstGeom>
          <a:solidFill>
            <a:schemeClr val="bg1"/>
          </a:solidFill>
        </p:spPr>
        <p:txBody>
          <a:bodyPr wrap="none" rtlCol="0" anchor="ctr">
            <a:spAutoFit/>
          </a:bodyPr>
          <a:lstStyle/>
          <a:p>
            <a:r>
              <a:rPr lang="vi-VN" b="1" dirty="0">
                <a:solidFill>
                  <a:srgbClr val="00B050"/>
                </a:solidFill>
                <a:latin typeface="+mj-lt"/>
              </a:rPr>
              <a:t>PHỐ CỔ</a:t>
            </a:r>
            <a:endParaRPr lang="en-US" b="1" dirty="0">
              <a:solidFill>
                <a:srgbClr val="00B050"/>
              </a:solidFill>
              <a:latin typeface="+mj-lt"/>
            </a:endParaRPr>
          </a:p>
        </p:txBody>
      </p:sp>
      <p:sp>
        <p:nvSpPr>
          <p:cNvPr id="2" name="Rectangle 1"/>
          <p:cNvSpPr/>
          <p:nvPr/>
        </p:nvSpPr>
        <p:spPr>
          <a:xfrm>
            <a:off x="4868883" y="4233628"/>
            <a:ext cx="2327564" cy="6671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1100" dirty="0">
                <a:solidFill>
                  <a:schemeClr val="tx1"/>
                </a:solidFill>
                <a:latin typeface="+mj-lt"/>
              </a:rPr>
              <a:t>Được xem là “trái tim” của Thủ đô Hà Nội. Theo truyền thuyết, vua Lê đã trả kiếm cho “rùa vàng” nên hồ Hoàn Kiếm có tên từ đó.</a:t>
            </a:r>
            <a:endParaRPr lang="en-US" sz="1100" dirty="0">
              <a:solidFill>
                <a:schemeClr val="tx1"/>
              </a:solidFill>
              <a:latin typeface="+mj-lt"/>
            </a:endParaRPr>
          </a:p>
        </p:txBody>
      </p:sp>
      <p:sp>
        <p:nvSpPr>
          <p:cNvPr id="4" name="Google Shape;3117;p46"/>
          <p:cNvSpPr/>
          <p:nvPr/>
        </p:nvSpPr>
        <p:spPr>
          <a:xfrm>
            <a:off x="1861283" y="0"/>
            <a:ext cx="5421434" cy="546265"/>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bg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b="1" dirty="0">
              <a:latin typeface="+mj-lt"/>
            </a:endParaRPr>
          </a:p>
        </p:txBody>
      </p:sp>
      <p:sp>
        <p:nvSpPr>
          <p:cNvPr id="5" name="TextBox 4"/>
          <p:cNvSpPr txBox="1"/>
          <p:nvPr/>
        </p:nvSpPr>
        <p:spPr>
          <a:xfrm>
            <a:off x="2462787" y="-110937"/>
            <a:ext cx="4549502" cy="769441"/>
          </a:xfrm>
          <a:prstGeom prst="rect">
            <a:avLst/>
          </a:prstGeom>
          <a:noFill/>
        </p:spPr>
        <p:txBody>
          <a:bodyPr wrap="square" rtlCol="0" anchor="ctr">
            <a:spAutoFit/>
          </a:bodyPr>
          <a:lstStyle/>
          <a:p>
            <a:r>
              <a:rPr lang="vi-VN" sz="4400" b="1" dirty="0">
                <a:solidFill>
                  <a:srgbClr val="FF0066"/>
                </a:solidFill>
                <a:latin typeface="+mj-lt"/>
              </a:rPr>
              <a:t>Ghé thăm Thủ đô</a:t>
            </a:r>
            <a:endParaRPr lang="en-US" sz="4400" b="1" dirty="0">
              <a:solidFill>
                <a:srgbClr val="FF0066"/>
              </a:solidFill>
              <a:latin typeface="+mj-lt"/>
            </a:endParaRPr>
          </a:p>
        </p:txBody>
      </p:sp>
      <p:pic>
        <p:nvPicPr>
          <p:cNvPr id="2050" name="Picture 2" descr="Vietnamese Hat PNG Images | Vector and PSD Files | Free Download on Png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9417131" y="2695720"/>
            <a:ext cx="1356345" cy="244778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21940" y="4471323"/>
            <a:ext cx="2351314" cy="642752"/>
          </a:xfrm>
          <a:prstGeom prst="rect">
            <a:avLst/>
          </a:prstGeom>
          <a:solidFill>
            <a:srgbClr val="A2C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5" name="Rectangle 34"/>
          <p:cNvSpPr/>
          <p:nvPr/>
        </p:nvSpPr>
        <p:spPr>
          <a:xfrm>
            <a:off x="82382" y="3704694"/>
            <a:ext cx="2613484" cy="468983"/>
          </a:xfrm>
          <a:prstGeom prst="rect">
            <a:avLst/>
          </a:prstGeom>
          <a:solidFill>
            <a:srgbClr val="A2C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6" name="Rectangle 35"/>
          <p:cNvSpPr/>
          <p:nvPr/>
        </p:nvSpPr>
        <p:spPr>
          <a:xfrm>
            <a:off x="1990036" y="1253249"/>
            <a:ext cx="2026532" cy="570219"/>
          </a:xfrm>
          <a:prstGeom prst="rect">
            <a:avLst/>
          </a:prstGeom>
          <a:solidFill>
            <a:srgbClr val="A2C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7" name="Rectangle 36"/>
          <p:cNvSpPr/>
          <p:nvPr/>
        </p:nvSpPr>
        <p:spPr>
          <a:xfrm>
            <a:off x="5980186" y="1998080"/>
            <a:ext cx="1611584" cy="543783"/>
          </a:xfrm>
          <a:prstGeom prst="rect">
            <a:avLst/>
          </a:prstGeom>
          <a:solidFill>
            <a:srgbClr val="A2C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Rectangle 37"/>
          <p:cNvSpPr/>
          <p:nvPr/>
        </p:nvSpPr>
        <p:spPr>
          <a:xfrm>
            <a:off x="3982600" y="3052232"/>
            <a:ext cx="2351314" cy="670116"/>
          </a:xfrm>
          <a:prstGeom prst="rect">
            <a:avLst/>
          </a:prstGeom>
          <a:solidFill>
            <a:srgbClr val="A2C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 name="Rectangle 38"/>
          <p:cNvSpPr/>
          <p:nvPr/>
        </p:nvSpPr>
        <p:spPr>
          <a:xfrm>
            <a:off x="4868883" y="4234217"/>
            <a:ext cx="2327564" cy="667129"/>
          </a:xfrm>
          <a:prstGeom prst="rect">
            <a:avLst/>
          </a:prstGeom>
          <a:solidFill>
            <a:srgbClr val="A2C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40" name="Picture 2" descr="Vietnamese Hat PNG Images | Vector and PSD Files | Free Download on Png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7759834" y="2724655"/>
            <a:ext cx="1356345" cy="244778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Vietnamese Hat PNG Images | Vector and PSD Files | Free Download on Png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6983315" y="2724655"/>
            <a:ext cx="1356345" cy="24477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Vietnamese Hat PNG Images | Vector and PSD Files | Free Download on Png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7503729" y="-136435"/>
            <a:ext cx="1356345" cy="24477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Vietnamese Hat PNG Images | Vector and PSD Files | Free Download on Png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4187026" y="533111"/>
            <a:ext cx="1356345" cy="24477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Vietnamese Hat PNG Images | Vector and PSD Files | Free Download on Png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836015" y="-322097"/>
            <a:ext cx="1356345" cy="24477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Vietnamese Hat PNG Images | Vector and PSD Files | Free Download on Png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1838777" y="1331200"/>
            <a:ext cx="1356345" cy="244778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hlinkClick r:id="rId6" action="ppaction://hlinksldjump"/>
          </p:cNvPr>
          <p:cNvSpPr/>
          <p:nvPr/>
        </p:nvSpPr>
        <p:spPr>
          <a:xfrm>
            <a:off x="4877099" y="4239696"/>
            <a:ext cx="2327564" cy="667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1" name="Rectangle 20">
            <a:hlinkClick r:id="rId7" action="ppaction://hlinksldjump"/>
          </p:cNvPr>
          <p:cNvSpPr/>
          <p:nvPr/>
        </p:nvSpPr>
        <p:spPr>
          <a:xfrm>
            <a:off x="6020496" y="2007776"/>
            <a:ext cx="1596271" cy="543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2" name="Rectangle 21">
            <a:hlinkClick r:id="rId8" action="ppaction://hlinksldjump"/>
          </p:cNvPr>
          <p:cNvSpPr/>
          <p:nvPr/>
        </p:nvSpPr>
        <p:spPr>
          <a:xfrm>
            <a:off x="3978035" y="2945003"/>
            <a:ext cx="2351314" cy="757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Rectangle 22">
            <a:hlinkClick r:id="rId9" action="ppaction://hlinksldjump"/>
          </p:cNvPr>
          <p:cNvSpPr/>
          <p:nvPr/>
        </p:nvSpPr>
        <p:spPr>
          <a:xfrm>
            <a:off x="1810788" y="1249381"/>
            <a:ext cx="1889743" cy="543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4" name="Rectangle 23">
            <a:hlinkClick r:id="rId10" action="ppaction://hlinksldjump"/>
          </p:cNvPr>
          <p:cNvSpPr/>
          <p:nvPr/>
        </p:nvSpPr>
        <p:spPr>
          <a:xfrm>
            <a:off x="618249" y="4469582"/>
            <a:ext cx="2375289" cy="673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Rectangle 27">
            <a:hlinkClick r:id="rId11" action="ppaction://hlinksldjump"/>
          </p:cNvPr>
          <p:cNvSpPr/>
          <p:nvPr/>
        </p:nvSpPr>
        <p:spPr>
          <a:xfrm>
            <a:off x="95637" y="3701573"/>
            <a:ext cx="2586744" cy="497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9" name="Cloud Callout 28"/>
          <p:cNvSpPr/>
          <p:nvPr/>
        </p:nvSpPr>
        <p:spPr>
          <a:xfrm>
            <a:off x="2973254" y="875973"/>
            <a:ext cx="3644103" cy="1781299"/>
          </a:xfrm>
          <a:prstGeom prst="cloudCallout">
            <a:avLst>
              <a:gd name="adj1" fmla="val -29062"/>
              <a:gd name="adj2" fmla="val 600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TextBox 29"/>
          <p:cNvSpPr txBox="1"/>
          <p:nvPr/>
        </p:nvSpPr>
        <p:spPr>
          <a:xfrm>
            <a:off x="3301318" y="1140573"/>
            <a:ext cx="3063278" cy="1323439"/>
          </a:xfrm>
          <a:prstGeom prst="rect">
            <a:avLst/>
          </a:prstGeom>
          <a:noFill/>
        </p:spPr>
        <p:txBody>
          <a:bodyPr wrap="square" rtlCol="0" anchor="ctr">
            <a:spAutoFit/>
          </a:bodyPr>
          <a:lstStyle/>
          <a:p>
            <a:pPr algn="just"/>
            <a:r>
              <a:rPr lang="vi-VN" sz="2000" b="1" dirty="0">
                <a:solidFill>
                  <a:srgbClr val="0070C0"/>
                </a:solidFill>
                <a:latin typeface="+mj-lt"/>
                <a:cs typeface="Pattaya" panose="00000500000000000000" pitchFamily="2" charset="-34"/>
              </a:rPr>
              <a:t>Chuyến đi thật thú vị phải không nào? Cảm ơn các bạn đã đồng hành cùng mình!</a:t>
            </a:r>
            <a:endParaRPr lang="en-US" sz="2000" b="1" dirty="0">
              <a:solidFill>
                <a:srgbClr val="0070C0"/>
              </a:solidFill>
              <a:latin typeface="+mj-lt"/>
              <a:cs typeface="Pattaya" panose="00000500000000000000" pitchFamily="2" charset="-34"/>
            </a:endParaRPr>
          </a:p>
        </p:txBody>
      </p:sp>
      <p:sp>
        <p:nvSpPr>
          <p:cNvPr id="3" name="TextBox 2"/>
          <p:cNvSpPr txBox="1"/>
          <p:nvPr/>
        </p:nvSpPr>
        <p:spPr>
          <a:xfrm>
            <a:off x="5485510" y="3938213"/>
            <a:ext cx="1099981" cy="307777"/>
          </a:xfrm>
          <a:prstGeom prst="rect">
            <a:avLst/>
          </a:prstGeom>
          <a:solidFill>
            <a:schemeClr val="bg1"/>
          </a:solidFill>
        </p:spPr>
        <p:txBody>
          <a:bodyPr wrap="none" rtlCol="0">
            <a:spAutoFit/>
          </a:bodyPr>
          <a:lstStyle/>
          <a:p>
            <a:r>
              <a:rPr lang="vi-VN" b="1" dirty="0">
                <a:solidFill>
                  <a:srgbClr val="00B050"/>
                </a:solidFill>
                <a:latin typeface="+mj-lt"/>
              </a:rPr>
              <a:t>HỒ GƯƠM</a:t>
            </a:r>
            <a:endParaRPr lang="en-US" b="1" dirty="0">
              <a:solidFill>
                <a:srgbClr val="00B050"/>
              </a:solidFill>
              <a:latin typeface="+mj-lt"/>
            </a:endParaRPr>
          </a:p>
        </p:txBody>
      </p:sp>
      <p:sp>
        <p:nvSpPr>
          <p:cNvPr id="49" name="Cloud Callout 48"/>
          <p:cNvSpPr/>
          <p:nvPr/>
        </p:nvSpPr>
        <p:spPr>
          <a:xfrm>
            <a:off x="4584457" y="1616930"/>
            <a:ext cx="3644103" cy="1781299"/>
          </a:xfrm>
          <a:prstGeom prst="cloudCallout">
            <a:avLst>
              <a:gd name="adj1" fmla="val 26663"/>
              <a:gd name="adj2" fmla="val 5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0" name="TextBox 49"/>
          <p:cNvSpPr txBox="1"/>
          <p:nvPr/>
        </p:nvSpPr>
        <p:spPr>
          <a:xfrm>
            <a:off x="4956279" y="1810782"/>
            <a:ext cx="2900457" cy="1323439"/>
          </a:xfrm>
          <a:prstGeom prst="rect">
            <a:avLst/>
          </a:prstGeom>
          <a:noFill/>
        </p:spPr>
        <p:txBody>
          <a:bodyPr wrap="square" rtlCol="0" anchor="ctr">
            <a:spAutoFit/>
          </a:bodyPr>
          <a:lstStyle/>
          <a:p>
            <a:pPr algn="just"/>
            <a:r>
              <a:rPr lang="vi-VN" sz="2000" b="1" dirty="0">
                <a:solidFill>
                  <a:srgbClr val="0070C0"/>
                </a:solidFill>
                <a:latin typeface="+mj-lt"/>
                <a:cs typeface="Pattaya" panose="00000500000000000000" pitchFamily="2" charset="-34"/>
              </a:rPr>
              <a:t>Chào các bạn, các bạn có muốn cùng mình khám phá Thủ đô Hà Nội không?</a:t>
            </a:r>
            <a:endParaRPr lang="en-US" sz="2000" b="1" dirty="0">
              <a:solidFill>
                <a:srgbClr val="0070C0"/>
              </a:solidFill>
              <a:latin typeface="+mj-lt"/>
              <a:cs typeface="Pattaya" panose="00000500000000000000" pitchFamily="2" charset="-34"/>
            </a:endParaRPr>
          </a:p>
        </p:txBody>
      </p:sp>
      <p:sp>
        <p:nvSpPr>
          <p:cNvPr id="51" name="TextBox 50"/>
          <p:cNvSpPr txBox="1"/>
          <p:nvPr/>
        </p:nvSpPr>
        <p:spPr>
          <a:xfrm>
            <a:off x="4956161" y="2032975"/>
            <a:ext cx="2990251" cy="954107"/>
          </a:xfrm>
          <a:prstGeom prst="rect">
            <a:avLst/>
          </a:prstGeom>
          <a:noFill/>
        </p:spPr>
        <p:txBody>
          <a:bodyPr wrap="square" rtlCol="0" anchor="ctr">
            <a:spAutoFit/>
          </a:bodyPr>
          <a:lstStyle/>
          <a:p>
            <a:pPr algn="just"/>
            <a:r>
              <a:rPr lang="vi-VN" sz="2800" b="1" dirty="0">
                <a:solidFill>
                  <a:srgbClr val="0070C0"/>
                </a:solidFill>
                <a:latin typeface="+mj-lt"/>
                <a:cs typeface="Pattaya" panose="00000500000000000000" pitchFamily="2" charset="-34"/>
              </a:rPr>
              <a:t>Ta cùng đi thôi nào!</a:t>
            </a:r>
            <a:endParaRPr lang="en-US" sz="2800" b="1" dirty="0">
              <a:solidFill>
                <a:srgbClr val="0070C0"/>
              </a:solidFill>
              <a:latin typeface="+mj-lt"/>
              <a:cs typeface="Pattaya" panose="00000500000000000000" pitchFamily="2" charset="-34"/>
            </a:endParaRPr>
          </a:p>
        </p:txBody>
      </p:sp>
      <p:sp>
        <p:nvSpPr>
          <p:cNvPr id="59" name="TextBox 58"/>
          <p:cNvSpPr txBox="1"/>
          <p:nvPr/>
        </p:nvSpPr>
        <p:spPr>
          <a:xfrm>
            <a:off x="532500" y="4200052"/>
            <a:ext cx="2827596" cy="307777"/>
          </a:xfrm>
          <a:prstGeom prst="rect">
            <a:avLst/>
          </a:prstGeom>
          <a:solidFill>
            <a:schemeClr val="bg1"/>
          </a:solidFill>
        </p:spPr>
        <p:txBody>
          <a:bodyPr wrap="square" rtlCol="0">
            <a:spAutoFit/>
          </a:bodyPr>
          <a:lstStyle/>
          <a:p>
            <a:r>
              <a:rPr lang="vi-VN" b="1" dirty="0">
                <a:solidFill>
                  <a:srgbClr val="00B050"/>
                </a:solidFill>
                <a:latin typeface="Times New Roman "/>
              </a:rPr>
              <a:t>VĂN MIẾU QUỐC T</a:t>
            </a:r>
            <a:r>
              <a:rPr lang="en-US" b="1" dirty="0">
                <a:solidFill>
                  <a:srgbClr val="00B050"/>
                </a:solidFill>
                <a:latin typeface="Times New Roman "/>
              </a:rPr>
              <a:t>Ử </a:t>
            </a:r>
            <a:r>
              <a:rPr lang="vi-VN" b="1" dirty="0">
                <a:solidFill>
                  <a:srgbClr val="00B050"/>
                </a:solidFill>
                <a:latin typeface="Times New Roman "/>
              </a:rPr>
              <a:t>GIÁM</a:t>
            </a:r>
            <a:endParaRPr lang="en-US" b="1" dirty="0">
              <a:solidFill>
                <a:srgbClr val="00B050"/>
              </a:solidFill>
              <a:latin typeface="Times New Roman "/>
            </a:endParaRPr>
          </a:p>
        </p:txBody>
      </p:sp>
    </p:spTree>
    <p:extLst>
      <p:ext uri="{BB962C8B-B14F-4D97-AF65-F5344CB8AC3E}">
        <p14:creationId xmlns:p14="http://schemas.microsoft.com/office/powerpoint/2010/main" val="246192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1"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27" presetClass="emph" presetSubtype="0" fill="remove" grpId="1" nodeType="withEffect">
                                  <p:stCondLst>
                                    <p:cond delay="0"/>
                                  </p:stCondLst>
                                  <p:childTnLst>
                                    <p:animClr clrSpc="rgb" dir="cw">
                                      <p:cBhvr override="childStyle">
                                        <p:cTn id="12" dur="250" autoRev="1" fill="remove"/>
                                        <p:tgtEl>
                                          <p:spTgt spid="4"/>
                                        </p:tgtEl>
                                        <p:attrNameLst>
                                          <p:attrName>style.color</p:attrName>
                                        </p:attrNameLst>
                                      </p:cBhvr>
                                      <p:to>
                                        <a:schemeClr val="bg1"/>
                                      </p:to>
                                    </p:animClr>
                                    <p:animClr clrSpc="rgb" dir="cw">
                                      <p:cBhvr>
                                        <p:cTn id="13" dur="250" autoRev="1" fill="remove"/>
                                        <p:tgtEl>
                                          <p:spTgt spid="4"/>
                                        </p:tgtEl>
                                        <p:attrNameLst>
                                          <p:attrName>fillcolor</p:attrName>
                                        </p:attrNameLst>
                                      </p:cBhvr>
                                      <p:to>
                                        <a:schemeClr val="bg1"/>
                                      </p:to>
                                    </p:animClr>
                                    <p:set>
                                      <p:cBhvr>
                                        <p:cTn id="14" dur="250" autoRev="1" fill="remove"/>
                                        <p:tgtEl>
                                          <p:spTgt spid="4"/>
                                        </p:tgtEl>
                                        <p:attrNameLst>
                                          <p:attrName>fill.type</p:attrName>
                                        </p:attrNameLst>
                                      </p:cBhvr>
                                      <p:to>
                                        <p:strVal val="solid"/>
                                      </p:to>
                                    </p:set>
                                    <p:set>
                                      <p:cBhvr>
                                        <p:cTn id="15" dur="250" autoRev="1" fill="remove"/>
                                        <p:tgtEl>
                                          <p:spTgt spid="4"/>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childTnLst>
                                </p:cTn>
                              </p:par>
                              <p:par>
                                <p:cTn id="20" presetID="42" presetClass="path" presetSubtype="0" accel="50000" decel="50000" fill="hold" nodeType="withEffect">
                                  <p:stCondLst>
                                    <p:cond delay="0"/>
                                  </p:stCondLst>
                                  <p:childTnLst>
                                    <p:animMotion origin="layout" path="M -3.05556E-6 2.96296E-6 L -0.19236 2.96296E-6 " pathEditMode="relative" rAng="0" ptsTypes="AA">
                                      <p:cBhvr>
                                        <p:cTn id="21" dur="2000" fill="hold"/>
                                        <p:tgtEl>
                                          <p:spTgt spid="2050"/>
                                        </p:tgtEl>
                                        <p:attrNameLst>
                                          <p:attrName>ppt_x</p:attrName>
                                          <p:attrName>ppt_y</p:attrName>
                                        </p:attrNameLst>
                                      </p:cBhvr>
                                      <p:rCtr x="-9618" y="0"/>
                                    </p:animMotion>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randombar(horizontal)">
                                      <p:cBhvr>
                                        <p:cTn id="25" dur="500"/>
                                        <p:tgtEl>
                                          <p:spTgt spid="4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randombar(horizontal)">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50"/>
                                        </p:tgtEl>
                                        <p:attrNameLst>
                                          <p:attrName>style.visibility</p:attrName>
                                        </p:attrNameLst>
                                      </p:cBhvr>
                                      <p:to>
                                        <p:strVal val="hidden"/>
                                      </p:to>
                                    </p:set>
                                  </p:childTnLst>
                                </p:cTn>
                              </p:par>
                              <p:par>
                                <p:cTn id="33" presetID="16" presetClass="entr" presetSubtype="21"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barn(inVertical)">
                                      <p:cBhvr>
                                        <p:cTn id="35" dur="500"/>
                                        <p:tgtEl>
                                          <p:spTgt spid="5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49"/>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51"/>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2050"/>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4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3.05556E-6 0.00741 L -0.09409 0.01358 " pathEditMode="relative" rAng="0" ptsTypes="AA">
                                      <p:cBhvr>
                                        <p:cTn id="49" dur="2000" fill="hold"/>
                                        <p:tgtEl>
                                          <p:spTgt spid="40"/>
                                        </p:tgtEl>
                                        <p:attrNameLst>
                                          <p:attrName>ppt_x</p:attrName>
                                          <p:attrName>ppt_y</p:attrName>
                                        </p:attrNameLst>
                                      </p:cBhvr>
                                      <p:rCtr x="-4705" y="309"/>
                                    </p:animMotion>
                                  </p:childTnLst>
                                </p:cTn>
                              </p:par>
                            </p:childTnLst>
                          </p:cTn>
                        </p:par>
                        <p:par>
                          <p:cTn id="50" fill="hold">
                            <p:stCondLst>
                              <p:cond delay="2000"/>
                            </p:stCondLst>
                            <p:childTnLst>
                              <p:par>
                                <p:cTn id="51" presetID="1" presetClass="exit" presetSubtype="0" fill="hold" grpId="0" nodeType="afterEffect">
                                  <p:stCondLst>
                                    <p:cond delay="0"/>
                                  </p:stCondLst>
                                  <p:childTnLst>
                                    <p:set>
                                      <p:cBhvr>
                                        <p:cTn id="52" dur="1" fill="hold">
                                          <p:stCondLst>
                                            <p:cond delay="0"/>
                                          </p:stCondLst>
                                        </p:cTn>
                                        <p:tgtEl>
                                          <p:spTgt spid="39"/>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40"/>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0" presetClass="path" presetSubtype="0" accel="50000" decel="50000" fill="hold" nodeType="withEffect">
                                  <p:stCondLst>
                                    <p:cond delay="0"/>
                                  </p:stCondLst>
                                  <p:childTnLst>
                                    <p:animMotion origin="layout" path="M 0.01024 -0.07068 L 0.01024 -0.07037 C 0.02014 -0.08302 0.03281 -0.09043 0.03993 -0.10771 C 0.04583 -0.1216 0.04201 -0.11481 0.05173 -0.12623 L 0.05555 -0.13086 C 0.05816 -0.13765 0.05833 -0.13919 0.06198 -0.14475 C 0.06319 -0.1466 0.06475 -0.14753 0.06597 -0.14938 C 0.07864 -0.16821 0.06215 -0.14506 0.07239 -0.16327 C 0.07396 -0.16605 0.07604 -0.16759 0.0776 -0.17006 C 0.08038 -0.17438 0.08541 -0.18395 0.08541 -0.18364 C 0.08802 -0.19753 0.08507 -0.18426 0.09062 -0.2 C 0.09166 -0.20308 0.09218 -0.20648 0.09323 -0.20926 C 0.09479 -0.21419 0.09843 -0.22315 0.09843 -0.22284 C 0.09878 -0.22561 0.09896 -0.22808 0.09965 -0.23024 C 0.10121 -0.23487 0.10382 -0.23889 0.10486 -0.24413 C 0.10538 -0.24629 0.10538 -0.24907 0.10625 -0.25092 C 0.11198 -0.26636 0.10833 -0.24969 0.11267 -0.26481 C 0.11319 -0.26697 0.11337 -0.26944 0.11389 -0.2716 C 0.11458 -0.27407 0.11597 -0.27623 0.11649 -0.2787 C 0.11771 -0.28302 0.11771 -0.28858 0.11909 -0.29259 C 0.12083 -0.29722 0.12326 -0.30123 0.1243 -0.30648 C 0.12482 -0.30864 0.125 -0.31111 0.12569 -0.31327 C 0.12708 -0.31821 0.1309 -0.32716 0.1309 -0.32685 L 0.1309 -0.32716 L 0.10486 -0.56512 L 0.05434 -0.57407 " pathEditMode="relative" rAng="0" ptsTypes="AAAAAAAAAAAAAAAAAAAAAAAAAA">
                                      <p:cBhvr>
                                        <p:cTn id="62" dur="2000" fill="hold"/>
                                        <p:tgtEl>
                                          <p:spTgt spid="41"/>
                                        </p:tgtEl>
                                        <p:attrNameLst>
                                          <p:attrName>ppt_x</p:attrName>
                                          <p:attrName>ppt_y</p:attrName>
                                        </p:attrNameLst>
                                      </p:cBhvr>
                                      <p:rCtr x="6024" y="-25154"/>
                                    </p:animMotion>
                                  </p:childTnLst>
                                </p:cTn>
                              </p:par>
                            </p:childTnLst>
                          </p:cTn>
                        </p:par>
                        <p:par>
                          <p:cTn id="63" fill="hold">
                            <p:stCondLst>
                              <p:cond delay="2000"/>
                            </p:stCondLst>
                            <p:childTnLst>
                              <p:par>
                                <p:cTn id="64" presetID="1" presetClass="exit" presetSubtype="0" fill="hold" grpId="0" nodeType="afterEffect">
                                  <p:stCondLst>
                                    <p:cond delay="0"/>
                                  </p:stCondLst>
                                  <p:childTnLst>
                                    <p:set>
                                      <p:cBhvr>
                                        <p:cTn id="65" dur="1" fill="hold">
                                          <p:stCondLst>
                                            <p:cond delay="0"/>
                                          </p:stCondLst>
                                        </p:cTn>
                                        <p:tgtEl>
                                          <p:spTgt spid="37"/>
                                        </p:tgtEl>
                                        <p:attrNameLst>
                                          <p:attrName>style.visibility</p:attrName>
                                        </p:attrNameLst>
                                      </p:cBhvr>
                                      <p:to>
                                        <p:strVal val="hidden"/>
                                      </p:to>
                                    </p:set>
                                  </p:childTnLst>
                                </p:cTn>
                              </p:par>
                              <p:par>
                                <p:cTn id="66" presetID="1"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41"/>
                                        </p:tgtEl>
                                        <p:attrNameLst>
                                          <p:attrName>style.visibility</p:attrName>
                                        </p:attrNameLst>
                                      </p:cBhvr>
                                      <p:to>
                                        <p:strVal val="hidden"/>
                                      </p:to>
                                    </p:set>
                                  </p:childTnLst>
                                </p:cTn>
                              </p:par>
                              <p:par>
                                <p:cTn id="72" presetID="1" presetClass="entr" presetSubtype="0" fill="hold" nodeType="withEffect">
                                  <p:stCondLst>
                                    <p:cond delay="0"/>
                                  </p:stCondLst>
                                  <p:childTnLst>
                                    <p:set>
                                      <p:cBhvr>
                                        <p:cTn id="73" dur="1" fill="hold">
                                          <p:stCondLst>
                                            <p:cond delay="0"/>
                                          </p:stCondLst>
                                        </p:cTn>
                                        <p:tgtEl>
                                          <p:spTgt spid="16"/>
                                        </p:tgtEl>
                                        <p:attrNameLst>
                                          <p:attrName>style.visibility</p:attrName>
                                        </p:attrNameLst>
                                      </p:cBhvr>
                                      <p:to>
                                        <p:strVal val="visible"/>
                                      </p:to>
                                    </p:set>
                                  </p:childTnLst>
                                </p:cTn>
                              </p:par>
                              <p:par>
                                <p:cTn id="74" presetID="0" presetClass="path" presetSubtype="0" accel="50000" decel="50000" fill="hold" nodeType="withEffect">
                                  <p:stCondLst>
                                    <p:cond delay="0"/>
                                  </p:stCondLst>
                                  <p:childTnLst>
                                    <p:animMotion origin="layout" path="M -0.00261 -0.0179 L -0.00261 -0.01759 C -0.08177 -0.02253 -0.00677 -0.01882 -0.14497 -0.02222 L -0.20452 -0.02469 C -0.21268 -0.02747 -0.20868 -0.02685 -0.21684 -0.02685 L -0.20625 0.15525 L -0.41389 0.14167 " pathEditMode="relative" rAng="0" ptsTypes="AAAAAAA">
                                      <p:cBhvr>
                                        <p:cTn id="75" dur="2000" fill="hold"/>
                                        <p:tgtEl>
                                          <p:spTgt spid="16"/>
                                        </p:tgtEl>
                                        <p:attrNameLst>
                                          <p:attrName>ppt_x</p:attrName>
                                          <p:attrName>ppt_y</p:attrName>
                                        </p:attrNameLst>
                                      </p:cBhvr>
                                      <p:rCtr x="-20573" y="8210"/>
                                    </p:animMotion>
                                  </p:childTnLst>
                                </p:cTn>
                              </p:par>
                            </p:childTnLst>
                          </p:cTn>
                        </p:par>
                        <p:par>
                          <p:cTn id="76" fill="hold">
                            <p:stCondLst>
                              <p:cond delay="2000"/>
                            </p:stCondLst>
                            <p:childTnLst>
                              <p:par>
                                <p:cTn id="77" presetID="1" presetClass="exit"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16"/>
                                        </p:tgtEl>
                                        <p:attrNameLst>
                                          <p:attrName>style.visibility</p:attrName>
                                        </p:attrNameLst>
                                      </p:cBhvr>
                                      <p:to>
                                        <p:strVal val="hidden"/>
                                      </p:to>
                                    </p:set>
                                  </p:childTnLst>
                                </p:cTn>
                              </p:par>
                            </p:childTnLst>
                          </p:cTn>
                        </p:par>
                        <p:par>
                          <p:cTn id="85" fill="hold">
                            <p:stCondLst>
                              <p:cond delay="0"/>
                            </p:stCondLst>
                            <p:childTnLst>
                              <p:par>
                                <p:cTn id="86" presetID="1" presetClass="entr" presetSubtype="0" fill="hold" nodeType="afterEffect">
                                  <p:stCondLst>
                                    <p:cond delay="0"/>
                                  </p:stCondLst>
                                  <p:childTnLst>
                                    <p:set>
                                      <p:cBhvr>
                                        <p:cTn id="87" dur="1" fill="hold">
                                          <p:stCondLst>
                                            <p:cond delay="0"/>
                                          </p:stCondLst>
                                        </p:cTn>
                                        <p:tgtEl>
                                          <p:spTgt spid="17"/>
                                        </p:tgtEl>
                                        <p:attrNameLst>
                                          <p:attrName>style.visibility</p:attrName>
                                        </p:attrNameLst>
                                      </p:cBhvr>
                                      <p:to>
                                        <p:strVal val="visible"/>
                                      </p:to>
                                    </p:set>
                                  </p:childTnLst>
                                </p:cTn>
                              </p:par>
                              <p:par>
                                <p:cTn id="88" presetID="0" presetClass="path" presetSubtype="0" accel="50000" decel="50000" fill="hold" nodeType="withEffect">
                                  <p:stCondLst>
                                    <p:cond delay="0"/>
                                  </p:stCondLst>
                                  <p:childTnLst>
                                    <p:animMotion origin="layout" path="M -4.44444E-6 3.33333E-6 L -4.44444E-6 0.00031 C -0.06024 -0.00371 -0.02691 -0.00247 -0.1 -0.00247 L -0.10659 -0.00247 L -0.12743 -0.15926 L -0.35451 -0.15926 " pathEditMode="relative" rAng="0" ptsTypes="AAAAAA">
                                      <p:cBhvr>
                                        <p:cTn id="89" dur="2000" fill="hold"/>
                                        <p:tgtEl>
                                          <p:spTgt spid="17"/>
                                        </p:tgtEl>
                                        <p:attrNameLst>
                                          <p:attrName>ppt_x</p:attrName>
                                          <p:attrName>ppt_y</p:attrName>
                                        </p:attrNameLst>
                                      </p:cBhvr>
                                      <p:rCtr x="-17726" y="-7963"/>
                                    </p:animMotion>
                                  </p:childTnLst>
                                </p:cTn>
                              </p:par>
                            </p:childTnLst>
                          </p:cTn>
                        </p:par>
                        <p:par>
                          <p:cTn id="90" fill="hold">
                            <p:stCondLst>
                              <p:cond delay="2000"/>
                            </p:stCondLst>
                            <p:childTnLst>
                              <p:par>
                                <p:cTn id="91" presetID="1" presetClass="exit"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5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17"/>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childTnLst>
                                </p:cTn>
                              </p:par>
                              <p:par>
                                <p:cTn id="101" presetID="0" presetClass="path" presetSubtype="0" accel="50000" decel="50000" fill="hold" nodeType="withEffect">
                                  <p:stCondLst>
                                    <p:cond delay="0"/>
                                  </p:stCondLst>
                                  <p:childTnLst>
                                    <p:animMotion origin="layout" path="M 0.08768 1.35802E-6 L 0.08768 0.00031 C 0.07639 0.00062 0.06511 0.00092 0.05382 0.00216 C 0.05122 0.00247 0.04931 0.00432 0.04671 0.00432 C 0.01667 0.0071 0.00799 0.00679 -0.01615 0.00679 L -0.01841 0.00679 L -0.10244 0.26018 L 0.10226 0.32099 " pathEditMode="relative" rAng="0" ptsTypes="AAAAAAAA">
                                      <p:cBhvr>
                                        <p:cTn id="102" dur="2000" fill="hold"/>
                                        <p:tgtEl>
                                          <p:spTgt spid="18"/>
                                        </p:tgtEl>
                                        <p:attrNameLst>
                                          <p:attrName>ppt_x</p:attrName>
                                          <p:attrName>ppt_y</p:attrName>
                                        </p:attrNameLst>
                                      </p:cBhvr>
                                      <p:rCtr x="-8785" y="16049"/>
                                    </p:animMotion>
                                  </p:childTnLst>
                                </p:cTn>
                              </p:par>
                            </p:childTnLst>
                          </p:cTn>
                        </p:par>
                        <p:par>
                          <p:cTn id="103" fill="hold">
                            <p:stCondLst>
                              <p:cond delay="2000"/>
                            </p:stCondLst>
                            <p:childTnLst>
                              <p:par>
                                <p:cTn id="104" presetID="1" presetClass="exit" presetSubtype="0" fill="hold" grpId="0" nodeType="afterEffect">
                                  <p:stCondLst>
                                    <p:cond delay="0"/>
                                  </p:stCondLst>
                                  <p:childTnLst>
                                    <p:set>
                                      <p:cBhvr>
                                        <p:cTn id="105" dur="1" fill="hold">
                                          <p:stCondLst>
                                            <p:cond delay="0"/>
                                          </p:stCondLst>
                                        </p:cTn>
                                        <p:tgtEl>
                                          <p:spTgt spid="35"/>
                                        </p:tgtEl>
                                        <p:attrNameLst>
                                          <p:attrName>style.visibility</p:attrName>
                                        </p:attrNameLst>
                                      </p:cBhvr>
                                      <p:to>
                                        <p:strVal val="hidden"/>
                                      </p:to>
                                    </p:set>
                                  </p:childTnLst>
                                </p:cTn>
                              </p:par>
                              <p:par>
                                <p:cTn id="106" presetID="1" presetClass="entr" presetSubtype="0" fill="hold" grpId="0" nodeType="withEffect">
                                  <p:stCondLst>
                                    <p:cond delay="0"/>
                                  </p:stCondLst>
                                  <p:childTnLst>
                                    <p:set>
                                      <p:cBhvr>
                                        <p:cTn id="107" dur="1" fill="hold">
                                          <p:stCondLst>
                                            <p:cond delay="0"/>
                                          </p:stCondLst>
                                        </p:cTn>
                                        <p:tgtEl>
                                          <p:spTgt spid="57"/>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18"/>
                                        </p:tgtEl>
                                        <p:attrNameLst>
                                          <p:attrName>style.visibility</p:attrName>
                                        </p:attrNameLst>
                                      </p:cBhvr>
                                      <p:to>
                                        <p:strVal val="hidden"/>
                                      </p:to>
                                    </p:set>
                                  </p:childTnLst>
                                </p:cTn>
                              </p:par>
                              <p:par>
                                <p:cTn id="112" presetID="1" presetClass="entr" presetSubtype="0" fill="hold" nodeType="withEffect">
                                  <p:stCondLst>
                                    <p:cond delay="0"/>
                                  </p:stCondLst>
                                  <p:childTnLst>
                                    <p:set>
                                      <p:cBhvr>
                                        <p:cTn id="113" dur="1" fill="hold">
                                          <p:stCondLst>
                                            <p:cond delay="0"/>
                                          </p:stCondLst>
                                        </p:cTn>
                                        <p:tgtEl>
                                          <p:spTgt spid="19"/>
                                        </p:tgtEl>
                                        <p:attrNameLst>
                                          <p:attrName>style.visibility</p:attrName>
                                        </p:attrNameLst>
                                      </p:cBhvr>
                                      <p:to>
                                        <p:strVal val="visible"/>
                                      </p:to>
                                    </p:set>
                                  </p:childTnLst>
                                </p:cTn>
                              </p:par>
                              <p:par>
                                <p:cTn id="114" presetID="0" presetClass="path" presetSubtype="0" accel="50000" decel="50000" fill="hold" nodeType="withEffect">
                                  <p:stCondLst>
                                    <p:cond delay="0"/>
                                  </p:stCondLst>
                                  <p:childTnLst>
                                    <p:animMotion origin="layout" path="M -0.0073 -0.00031 L -0.0073 -3.58025E-6 C -0.00487 0.00186 -0.00226 0.00371 0.00034 0.00679 C 0.00173 0.00834 0.00295 0.01173 0.00434 0.01389 C 0.00538 0.01605 0.00642 0.0176 0.00763 0.01914 C 0.02326 0.04013 0.00746 0.01883 0.01597 0.02871 C 0.02291 0.03673 0.01979 0.03519 0.025 0.03858 C 0.02638 0.03951 0.02899 0.04105 0.02899 0.04136 L 0.03229 0.03611 L 0.04062 0.15895 L 0.06614 0.15895 " pathEditMode="relative" rAng="0" ptsTypes="AAAAAAAAAAA">
                                      <p:cBhvr>
                                        <p:cTn id="115" dur="2000" fill="hold"/>
                                        <p:tgtEl>
                                          <p:spTgt spid="19"/>
                                        </p:tgtEl>
                                        <p:attrNameLst>
                                          <p:attrName>ppt_x</p:attrName>
                                          <p:attrName>ppt_y</p:attrName>
                                        </p:attrNameLst>
                                      </p:cBhvr>
                                      <p:rCtr x="3663" y="7963"/>
                                    </p:animMotion>
                                  </p:childTnLst>
                                </p:cTn>
                              </p:par>
                            </p:childTnLst>
                          </p:cTn>
                        </p:par>
                        <p:par>
                          <p:cTn id="116" fill="hold">
                            <p:stCondLst>
                              <p:cond delay="2000"/>
                            </p:stCondLst>
                            <p:childTnLst>
                              <p:par>
                                <p:cTn id="117" presetID="1" presetClass="exit" presetSubtype="0" fill="hold" grpId="0" nodeType="afterEffect">
                                  <p:stCondLst>
                                    <p:cond delay="0"/>
                                  </p:stCondLst>
                                  <p:childTnLst>
                                    <p:set>
                                      <p:cBhvr>
                                        <p:cTn id="118" dur="1" fill="hold">
                                          <p:stCondLst>
                                            <p:cond delay="0"/>
                                          </p:stCondLst>
                                        </p:cTn>
                                        <p:tgtEl>
                                          <p:spTgt spid="32"/>
                                        </p:tgtEl>
                                        <p:attrNameLst>
                                          <p:attrName>style.visibility</p:attrName>
                                        </p:attrNameLst>
                                      </p:cBhvr>
                                      <p:to>
                                        <p:strVal val="hidden"/>
                                      </p:to>
                                    </p:set>
                                  </p:childTnLst>
                                </p:cTn>
                              </p:par>
                              <p:par>
                                <p:cTn id="119" presetID="1" presetClass="entr" presetSubtype="0" fill="hold" grpId="0" nodeType="withEffect">
                                  <p:stCondLst>
                                    <p:cond delay="0"/>
                                  </p:stCondLst>
                                  <p:childTnLst>
                                    <p:set>
                                      <p:cBhvr>
                                        <p:cTn id="120" dur="1" fill="hold">
                                          <p:stCondLst>
                                            <p:cond delay="0"/>
                                          </p:stCondLst>
                                        </p:cTn>
                                        <p:tgtEl>
                                          <p:spTgt spid="59"/>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4" presetClass="entr" presetSubtype="10" fill="hold" grpId="0" nodeType="click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randombar(horizontal)">
                                      <p:cBhvr>
                                        <p:cTn id="125" dur="500"/>
                                        <p:tgtEl>
                                          <p:spTgt spid="29"/>
                                        </p:tgtEl>
                                      </p:cBhvr>
                                    </p:animEffect>
                                  </p:childTnLst>
                                </p:cTn>
                              </p:par>
                              <p:par>
                                <p:cTn id="126" presetID="14" presetClass="entr" presetSubtype="10" fill="hold" grpId="0" nodeType="withEffect">
                                  <p:stCondLst>
                                    <p:cond delay="0"/>
                                  </p:stCondLst>
                                  <p:childTnLst>
                                    <p:set>
                                      <p:cBhvr>
                                        <p:cTn id="127" dur="1" fill="hold">
                                          <p:stCondLst>
                                            <p:cond delay="0"/>
                                          </p:stCondLst>
                                        </p:cTn>
                                        <p:tgtEl>
                                          <p:spTgt spid="30"/>
                                        </p:tgtEl>
                                        <p:attrNameLst>
                                          <p:attrName>style.visibility</p:attrName>
                                        </p:attrNameLst>
                                      </p:cBhvr>
                                      <p:to>
                                        <p:strVal val="visible"/>
                                      </p:to>
                                    </p:set>
                                    <p:animEffect transition="in" filter="randombar(horizontal)">
                                      <p:cBhvr>
                                        <p:cTn id="1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5" grpId="0" animBg="1"/>
      <p:bldP spid="53" grpId="0" animBg="1"/>
      <p:bldP spid="42" grpId="0" animBg="1"/>
      <p:bldP spid="4" grpId="1" animBg="1"/>
      <p:bldP spid="5" grpId="1"/>
      <p:bldP spid="32" grpId="0" animBg="1"/>
      <p:bldP spid="35" grpId="0" animBg="1"/>
      <p:bldP spid="36" grpId="0" animBg="1"/>
      <p:bldP spid="37" grpId="0" animBg="1"/>
      <p:bldP spid="38" grpId="0" animBg="1"/>
      <p:bldP spid="39" grpId="0" animBg="1"/>
      <p:bldP spid="29" grpId="0" animBg="1"/>
      <p:bldP spid="30" grpId="0"/>
      <p:bldP spid="3" grpId="0" animBg="1"/>
      <p:bldP spid="49" grpId="0" animBg="1"/>
      <p:bldP spid="49" grpId="1" animBg="1"/>
      <p:bldP spid="50" grpId="0"/>
      <p:bldP spid="50" grpId="1"/>
      <p:bldP spid="51" grpId="0"/>
      <p:bldP spid="51" grpId="1"/>
      <p:bldP spid="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64"/>
        <p:cNvGrpSpPr/>
        <p:nvPr/>
      </p:nvGrpSpPr>
      <p:grpSpPr>
        <a:xfrm>
          <a:off x="0" y="0"/>
          <a:ext cx="0" cy="0"/>
          <a:chOff x="0" y="0"/>
          <a:chExt cx="0" cy="0"/>
        </a:xfrm>
      </p:grpSpPr>
      <p:sp>
        <p:nvSpPr>
          <p:cNvPr id="121" name="Google Shape;2714;p36"/>
          <p:cNvSpPr/>
          <p:nvPr/>
        </p:nvSpPr>
        <p:spPr>
          <a:xfrm>
            <a:off x="2195624" y="137418"/>
            <a:ext cx="4752752"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j-lt"/>
            </a:endParaRPr>
          </a:p>
        </p:txBody>
      </p:sp>
      <p:sp>
        <p:nvSpPr>
          <p:cNvPr id="122" name="Google Shape;2715;p36"/>
          <p:cNvSpPr txBox="1">
            <a:spLocks noGrp="1"/>
          </p:cNvSpPr>
          <p:nvPr>
            <p:ph type="title"/>
          </p:nvPr>
        </p:nvSpPr>
        <p:spPr>
          <a:xfrm>
            <a:off x="2612474" y="201994"/>
            <a:ext cx="3919053"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000" dirty="0">
                <a:latin typeface="+mj-lt"/>
                <a:cs typeface="Pattaya" panose="00000500000000000000" pitchFamily="2" charset="-34"/>
              </a:rPr>
              <a:t>Đánh giá mục tiêu</a:t>
            </a:r>
            <a:endParaRPr sz="4000" dirty="0">
              <a:latin typeface="+mj-lt"/>
              <a:cs typeface="Pattaya" panose="00000500000000000000" pitchFamily="2" charset="-34"/>
            </a:endParaRPr>
          </a:p>
        </p:txBody>
      </p:sp>
      <p:grpSp>
        <p:nvGrpSpPr>
          <p:cNvPr id="6" name="Group 5"/>
          <p:cNvGrpSpPr/>
          <p:nvPr/>
        </p:nvGrpSpPr>
        <p:grpSpPr>
          <a:xfrm>
            <a:off x="159561" y="938775"/>
            <a:ext cx="9025163" cy="1235781"/>
            <a:chOff x="190756" y="1142287"/>
            <a:chExt cx="9025163" cy="1235781"/>
          </a:xfrm>
        </p:grpSpPr>
        <p:grpSp>
          <p:nvGrpSpPr>
            <p:cNvPr id="123" name="Group 122">
              <a:extLst>
                <a:ext uri="{FF2B5EF4-FFF2-40B4-BE49-F238E27FC236}">
                  <a16:creationId xmlns:a16="http://schemas.microsoft.com/office/drawing/2014/main" id="{F1D2DFE5-EE8A-46DB-A135-F8C9011447F8}"/>
                </a:ext>
              </a:extLst>
            </p:cNvPr>
            <p:cNvGrpSpPr/>
            <p:nvPr/>
          </p:nvGrpSpPr>
          <p:grpSpPr>
            <a:xfrm>
              <a:off x="797798" y="1142287"/>
              <a:ext cx="8418121" cy="1235781"/>
              <a:chOff x="2130788" y="940391"/>
              <a:chExt cx="9735630" cy="1405859"/>
            </a:xfrm>
          </p:grpSpPr>
          <p:sp>
            <p:nvSpPr>
              <p:cNvPr id="125" name="矩形 39"/>
              <p:cNvSpPr>
                <a:spLocks noChangeArrowheads="1"/>
              </p:cNvSpPr>
              <p:nvPr/>
            </p:nvSpPr>
            <p:spPr bwMode="auto">
              <a:xfrm>
                <a:off x="2209800" y="1504685"/>
                <a:ext cx="9656618" cy="84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mj-lt"/>
                  <a:ea typeface="隶书" panose="02010509060101010101" pitchFamily="49" charset="-122"/>
                  <a:cs typeface="宋体" panose="02010600030101010101" pitchFamily="2" charset="-122"/>
                </a:endParaRPr>
              </a:p>
            </p:txBody>
          </p:sp>
          <p:sp>
            <p:nvSpPr>
              <p:cNvPr id="124" name="圆角矩形 7"/>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mj-lt"/>
                    <a:ea typeface="黑体" panose="02010609060101010101" pitchFamily="49" charset="-122"/>
                    <a:cs typeface="Pattaya" panose="00000500000000000000" pitchFamily="2" charset="-34"/>
                  </a:rPr>
                  <a:t>Nghe – viết đúng chính tả, trình bày đúng hình thức bài thơ </a:t>
                </a:r>
                <a:r>
                  <a:rPr lang="vi-VN" altLang="zh-CN" sz="2600" kern="1200" dirty="0">
                    <a:solidFill>
                      <a:schemeClr val="accent1"/>
                    </a:solidFill>
                    <a:latin typeface="+mj-lt"/>
                    <a:ea typeface="黑体" panose="02010609060101010101" pitchFamily="49" charset="-122"/>
                    <a:cs typeface="Pattaya" panose="00000500000000000000" pitchFamily="2" charset="-34"/>
                  </a:rPr>
                  <a:t>Hà Nội</a:t>
                </a:r>
                <a:r>
                  <a:rPr lang="vi-VN" altLang="zh-CN" sz="2600" kern="1200" dirty="0">
                    <a:solidFill>
                      <a:srgbClr val="002060"/>
                    </a:solidFill>
                    <a:latin typeface="+mj-lt"/>
                    <a:ea typeface="黑体" panose="02010609060101010101" pitchFamily="49" charset="-122"/>
                    <a:cs typeface="Pattaya" panose="00000500000000000000" pitchFamily="2" charset="-34"/>
                  </a:rPr>
                  <a:t>.</a:t>
                </a:r>
                <a:endParaRPr kumimoji="0" lang="zh-CN" altLang="en-US" sz="2600" i="0" u="none" strike="noStrike" kern="1200" cap="none" spc="0" normalizeH="0" baseline="0" noProof="0" dirty="0">
                  <a:ln>
                    <a:noFill/>
                  </a:ln>
                  <a:solidFill>
                    <a:srgbClr val="002060"/>
                  </a:solidFill>
                  <a:effectLst/>
                  <a:uLnTx/>
                  <a:uFillTx/>
                  <a:latin typeface="+mj-lt"/>
                  <a:ea typeface="黑体" panose="02010609060101010101" pitchFamily="49" charset="-122"/>
                  <a:cs typeface="Pattaya" panose="00000500000000000000" pitchFamily="2" charset="-34"/>
                </a:endParaRPr>
              </a:p>
            </p:txBody>
          </p:sp>
        </p:grpSp>
        <p:grpSp>
          <p:nvGrpSpPr>
            <p:cNvPr id="4" name="Group 3"/>
            <p:cNvGrpSpPr/>
            <p:nvPr/>
          </p:nvGrpSpPr>
          <p:grpSpPr>
            <a:xfrm>
              <a:off x="190756" y="1217185"/>
              <a:ext cx="813504" cy="849272"/>
              <a:chOff x="875724" y="2670978"/>
              <a:chExt cx="813504" cy="849272"/>
            </a:xfrm>
          </p:grpSpPr>
          <p:sp>
            <p:nvSpPr>
              <p:cNvPr id="135" name="Google Shape;2674;p35"/>
              <p:cNvSpPr/>
              <p:nvPr/>
            </p:nvSpPr>
            <p:spPr>
              <a:xfrm rot="704744">
                <a:off x="875724" y="2670978"/>
                <a:ext cx="813504" cy="849272"/>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7" name="Google Shape;2675;p35"/>
              <p:cNvSpPr/>
              <p:nvPr/>
            </p:nvSpPr>
            <p:spPr>
              <a:xfrm rot="704744">
                <a:off x="1214171" y="2975657"/>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grpSp>
        <p:nvGrpSpPr>
          <p:cNvPr id="7" name="Group 6"/>
          <p:cNvGrpSpPr/>
          <p:nvPr/>
        </p:nvGrpSpPr>
        <p:grpSpPr>
          <a:xfrm>
            <a:off x="145284" y="2072808"/>
            <a:ext cx="8669569" cy="928289"/>
            <a:chOff x="198723" y="2276446"/>
            <a:chExt cx="8669569" cy="928289"/>
          </a:xfrm>
        </p:grpSpPr>
        <p:grpSp>
          <p:nvGrpSpPr>
            <p:cNvPr id="126" name="Group 125">
              <a:extLst>
                <a:ext uri="{FF2B5EF4-FFF2-40B4-BE49-F238E27FC236}">
                  <a16:creationId xmlns:a16="http://schemas.microsoft.com/office/drawing/2014/main" id="{F1D2DFE5-EE8A-46DB-A135-F8C9011447F8}"/>
                </a:ext>
              </a:extLst>
            </p:cNvPr>
            <p:cNvGrpSpPr/>
            <p:nvPr/>
          </p:nvGrpSpPr>
          <p:grpSpPr>
            <a:xfrm>
              <a:off x="820041" y="2335741"/>
              <a:ext cx="8048251" cy="868994"/>
              <a:chOff x="2130789" y="1294899"/>
              <a:chExt cx="10273162" cy="1410574"/>
            </a:xfrm>
          </p:grpSpPr>
          <p:sp>
            <p:nvSpPr>
              <p:cNvPr id="127" name="圆角矩形 7"/>
              <p:cNvSpPr/>
              <p:nvPr/>
            </p:nvSpPr>
            <p:spPr>
              <a:xfrm>
                <a:off x="2130789" y="1294899"/>
                <a:ext cx="10273162"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mj-lt"/>
                    <a:ea typeface="黑体" panose="02010609060101010101" pitchFamily="49" charset="-122"/>
                    <a:cs typeface="Pattaya" panose="00000500000000000000" pitchFamily="2" charset="-34"/>
                  </a:rPr>
                  <a:t>T</a:t>
                </a:r>
                <a:r>
                  <a:rPr lang="en-US" altLang="zh-CN" sz="2600" kern="1200" dirty="0">
                    <a:solidFill>
                      <a:srgbClr val="002060"/>
                    </a:solidFill>
                    <a:latin typeface="+mj-lt"/>
                    <a:ea typeface="黑体" panose="02010609060101010101" pitchFamily="49" charset="-122"/>
                    <a:cs typeface="Pattaya" panose="00000500000000000000" pitchFamily="2" charset="-34"/>
                  </a:rPr>
                  <a:t> </a:t>
                </a:r>
                <a:r>
                  <a:rPr lang="vi-VN" altLang="zh-CN" sz="2600" kern="1200" dirty="0" err="1">
                    <a:solidFill>
                      <a:srgbClr val="002060"/>
                    </a:solidFill>
                    <a:latin typeface="+mj-lt"/>
                    <a:ea typeface="黑体" panose="02010609060101010101" pitchFamily="49" charset="-122"/>
                    <a:cs typeface="Pattaya" panose="00000500000000000000" pitchFamily="2" charset="-34"/>
                  </a:rPr>
                  <a:t>ìm</a:t>
                </a:r>
                <a:r>
                  <a:rPr lang="vi-VN" altLang="zh-CN" sz="2600" kern="1200" dirty="0">
                    <a:solidFill>
                      <a:srgbClr val="002060"/>
                    </a:solidFill>
                    <a:latin typeface="+mj-lt"/>
                    <a:ea typeface="黑体" panose="02010609060101010101" pitchFamily="49" charset="-122"/>
                    <a:cs typeface="Pattaya" panose="00000500000000000000" pitchFamily="2" charset="-34"/>
                  </a:rPr>
                  <a:t> được </a:t>
                </a:r>
                <a:r>
                  <a:rPr lang="vi-VN" altLang="zh-CN" sz="2600" kern="1200" dirty="0">
                    <a:solidFill>
                      <a:schemeClr val="accent1"/>
                    </a:solidFill>
                    <a:latin typeface="+mj-lt"/>
                    <a:ea typeface="黑体" panose="02010609060101010101" pitchFamily="49" charset="-122"/>
                    <a:cs typeface="Pattaya" panose="00000500000000000000" pitchFamily="2" charset="-34"/>
                  </a:rPr>
                  <a:t>danh từ riêng </a:t>
                </a:r>
                <a:r>
                  <a:rPr lang="vi-VN" altLang="zh-CN" sz="2600" kern="1200" dirty="0">
                    <a:solidFill>
                      <a:srgbClr val="002060"/>
                    </a:solidFill>
                    <a:latin typeface="+mj-lt"/>
                    <a:ea typeface="黑体" panose="02010609060101010101" pitchFamily="49" charset="-122"/>
                    <a:cs typeface="Pattaya" panose="00000500000000000000" pitchFamily="2" charset="-34"/>
                  </a:rPr>
                  <a:t>là </a:t>
                </a:r>
                <a:r>
                  <a:rPr lang="vi-VN" altLang="zh-CN" sz="2600" kern="1200" dirty="0">
                    <a:solidFill>
                      <a:schemeClr val="accent1"/>
                    </a:solidFill>
                    <a:latin typeface="+mj-lt"/>
                    <a:ea typeface="黑体" panose="02010609060101010101" pitchFamily="49" charset="-122"/>
                    <a:cs typeface="Pattaya" panose="00000500000000000000" pitchFamily="2" charset="-34"/>
                  </a:rPr>
                  <a:t>tên người</a:t>
                </a:r>
                <a:r>
                  <a:rPr lang="en-US" altLang="zh-CN" sz="2600" kern="1200" dirty="0">
                    <a:solidFill>
                      <a:schemeClr val="accent1"/>
                    </a:solidFill>
                    <a:latin typeface="+mj-lt"/>
                    <a:ea typeface="黑体" panose="02010609060101010101" pitchFamily="49" charset="-122"/>
                    <a:cs typeface="Pattaya" panose="00000500000000000000" pitchFamily="2" charset="-34"/>
                  </a:rPr>
                  <a:t> </a:t>
                </a:r>
                <a:r>
                  <a:rPr lang="vi-VN" altLang="zh-CN" sz="2600" kern="1200" dirty="0">
                    <a:solidFill>
                      <a:srgbClr val="002060"/>
                    </a:solidFill>
                    <a:latin typeface="+mj-lt"/>
                    <a:ea typeface="黑体" panose="02010609060101010101" pitchFamily="49" charset="-122"/>
                    <a:cs typeface="Pattaya" panose="00000500000000000000" pitchFamily="2" charset="-34"/>
                  </a:rPr>
                  <a:t>và </a:t>
                </a:r>
                <a:r>
                  <a:rPr lang="vi-VN" altLang="zh-CN" sz="2600" kern="1200" dirty="0">
                    <a:solidFill>
                      <a:schemeClr val="accent1"/>
                    </a:solidFill>
                    <a:latin typeface="+mj-lt"/>
                    <a:ea typeface="黑体" panose="02010609060101010101" pitchFamily="49" charset="-122"/>
                    <a:cs typeface="Pattaya" panose="00000500000000000000" pitchFamily="2" charset="-34"/>
                  </a:rPr>
                  <a:t>tên địa lý Việt Nam</a:t>
                </a:r>
                <a:r>
                  <a:rPr lang="vi-VN" altLang="zh-CN" sz="2600" kern="1200" dirty="0">
                    <a:solidFill>
                      <a:srgbClr val="002060"/>
                    </a:solidFill>
                    <a:latin typeface="+mj-lt"/>
                    <a:ea typeface="黑体" panose="02010609060101010101" pitchFamily="49" charset="-122"/>
                    <a:cs typeface="Pattaya" panose="00000500000000000000" pitchFamily="2" charset="-34"/>
                  </a:rPr>
                  <a:t>.</a:t>
                </a:r>
                <a:endParaRPr kumimoji="0" lang="zh-CN" altLang="en-US" sz="2600" i="0" u="none" strike="noStrike" kern="1200" cap="none" spc="0" normalizeH="0" baseline="0" noProof="0" dirty="0">
                  <a:ln>
                    <a:noFill/>
                  </a:ln>
                  <a:solidFill>
                    <a:srgbClr val="002060"/>
                  </a:solidFill>
                  <a:effectLst/>
                  <a:uLnTx/>
                  <a:uFillTx/>
                  <a:latin typeface="+mj-lt"/>
                  <a:ea typeface="黑体" panose="02010609060101010101" pitchFamily="49" charset="-122"/>
                  <a:cs typeface="Pattaya" panose="00000500000000000000" pitchFamily="2" charset="-34"/>
                </a:endParaRPr>
              </a:p>
            </p:txBody>
          </p:sp>
          <p:sp>
            <p:nvSpPr>
              <p:cNvPr id="128" name="矩形 39"/>
              <p:cNvSpPr>
                <a:spLocks noChangeArrowheads="1"/>
              </p:cNvSpPr>
              <p:nvPr/>
            </p:nvSpPr>
            <p:spPr bwMode="auto">
              <a:xfrm>
                <a:off x="2209800" y="1504685"/>
                <a:ext cx="9656618" cy="120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mj-lt"/>
                  <a:ea typeface="隶书" panose="02010509060101010101" pitchFamily="49" charset="-122"/>
                  <a:cs typeface="宋体" panose="02010600030101010101" pitchFamily="2" charset="-122"/>
                </a:endParaRPr>
              </a:p>
            </p:txBody>
          </p:sp>
        </p:grpSp>
        <p:grpSp>
          <p:nvGrpSpPr>
            <p:cNvPr id="5" name="Group 4"/>
            <p:cNvGrpSpPr/>
            <p:nvPr/>
          </p:nvGrpSpPr>
          <p:grpSpPr>
            <a:xfrm>
              <a:off x="198723" y="2276446"/>
              <a:ext cx="813504" cy="849272"/>
              <a:chOff x="875724" y="3818350"/>
              <a:chExt cx="813504" cy="849272"/>
            </a:xfrm>
          </p:grpSpPr>
          <p:sp>
            <p:nvSpPr>
              <p:cNvPr id="136" name="Google Shape;2674;p35"/>
              <p:cNvSpPr/>
              <p:nvPr/>
            </p:nvSpPr>
            <p:spPr>
              <a:xfrm rot="704744">
                <a:off x="875724" y="3818350"/>
                <a:ext cx="813504" cy="849272"/>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8" name="Google Shape;2675;p35"/>
              <p:cNvSpPr/>
              <p:nvPr/>
            </p:nvSpPr>
            <p:spPr>
              <a:xfrm rot="704744">
                <a:off x="1214171" y="4123029"/>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grpSp>
        <p:nvGrpSpPr>
          <p:cNvPr id="8" name="Group 7"/>
          <p:cNvGrpSpPr/>
          <p:nvPr/>
        </p:nvGrpSpPr>
        <p:grpSpPr>
          <a:xfrm>
            <a:off x="190756" y="3005298"/>
            <a:ext cx="8677536" cy="907460"/>
            <a:chOff x="190756" y="3208692"/>
            <a:chExt cx="8677536" cy="907460"/>
          </a:xfrm>
        </p:grpSpPr>
        <p:grpSp>
          <p:nvGrpSpPr>
            <p:cNvPr id="142" name="Group 141">
              <a:extLst>
                <a:ext uri="{FF2B5EF4-FFF2-40B4-BE49-F238E27FC236}">
                  <a16:creationId xmlns:a16="http://schemas.microsoft.com/office/drawing/2014/main" id="{F1D2DFE5-EE8A-46DB-A135-F8C9011447F8}"/>
                </a:ext>
              </a:extLst>
            </p:cNvPr>
            <p:cNvGrpSpPr/>
            <p:nvPr/>
          </p:nvGrpSpPr>
          <p:grpSpPr>
            <a:xfrm>
              <a:off x="820041" y="3247158"/>
              <a:ext cx="8048251" cy="868994"/>
              <a:chOff x="2130789" y="1294899"/>
              <a:chExt cx="10273162" cy="1410574"/>
            </a:xfrm>
          </p:grpSpPr>
          <p:sp>
            <p:nvSpPr>
              <p:cNvPr id="143" name="圆角矩形 7"/>
              <p:cNvSpPr/>
              <p:nvPr/>
            </p:nvSpPr>
            <p:spPr>
              <a:xfrm>
                <a:off x="2130789" y="1294899"/>
                <a:ext cx="10273162"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mj-lt"/>
                    <a:ea typeface="黑体" panose="02010609060101010101" pitchFamily="49" charset="-122"/>
                    <a:cs typeface="Pattaya" panose="00000500000000000000" pitchFamily="2" charset="-34"/>
                  </a:rPr>
                  <a:t>Viết được 3 – 5 </a:t>
                </a:r>
                <a:r>
                  <a:rPr lang="vi-VN" altLang="zh-CN" sz="2600" kern="1200" dirty="0">
                    <a:solidFill>
                      <a:schemeClr val="accent1"/>
                    </a:solidFill>
                    <a:latin typeface="+mj-lt"/>
                    <a:ea typeface="黑体" panose="02010609060101010101" pitchFamily="49" charset="-122"/>
                    <a:cs typeface="Pattaya" panose="00000500000000000000" pitchFamily="2" charset="-34"/>
                  </a:rPr>
                  <a:t>tên người</a:t>
                </a:r>
                <a:r>
                  <a:rPr lang="en-US" altLang="zh-CN" sz="2600" kern="1200" dirty="0">
                    <a:solidFill>
                      <a:schemeClr val="accent1"/>
                    </a:solidFill>
                    <a:latin typeface="+mj-lt"/>
                    <a:ea typeface="黑体" panose="02010609060101010101" pitchFamily="49" charset="-122"/>
                    <a:cs typeface="Pattaya" panose="00000500000000000000" pitchFamily="2" charset="-34"/>
                  </a:rPr>
                  <a:t> </a:t>
                </a:r>
                <a:r>
                  <a:rPr lang="vi-VN" altLang="zh-CN" sz="2600" kern="1200" dirty="0">
                    <a:solidFill>
                      <a:srgbClr val="002060"/>
                    </a:solidFill>
                    <a:latin typeface="+mj-lt"/>
                    <a:ea typeface="黑体" panose="02010609060101010101" pitchFamily="49" charset="-122"/>
                    <a:cs typeface="Pattaya" panose="00000500000000000000" pitchFamily="2" charset="-34"/>
                  </a:rPr>
                  <a:t>và </a:t>
                </a:r>
                <a:r>
                  <a:rPr lang="vi-VN" altLang="zh-CN" sz="2600" kern="1200" dirty="0">
                    <a:solidFill>
                      <a:schemeClr val="accent1"/>
                    </a:solidFill>
                    <a:latin typeface="+mj-lt"/>
                    <a:ea typeface="黑体" panose="02010609060101010101" pitchFamily="49" charset="-122"/>
                    <a:cs typeface="Pattaya" panose="00000500000000000000" pitchFamily="2" charset="-34"/>
                  </a:rPr>
                  <a:t>tên địa lý </a:t>
                </a:r>
                <a:r>
                  <a:rPr lang="vi-VN" altLang="zh-CN" sz="2600" kern="1200" dirty="0">
                    <a:solidFill>
                      <a:schemeClr val="bg2"/>
                    </a:solidFill>
                    <a:latin typeface="+mj-lt"/>
                    <a:ea typeface="黑体" panose="02010609060101010101" pitchFamily="49" charset="-122"/>
                    <a:cs typeface="Pattaya" panose="00000500000000000000" pitchFamily="2" charset="-34"/>
                  </a:rPr>
                  <a:t>theo yêu cầu</a:t>
                </a:r>
                <a:r>
                  <a:rPr lang="vi-VN" altLang="zh-CN" sz="2600" kern="1200" dirty="0">
                    <a:solidFill>
                      <a:srgbClr val="002060"/>
                    </a:solidFill>
                    <a:latin typeface="+mj-lt"/>
                    <a:ea typeface="黑体" panose="02010609060101010101" pitchFamily="49" charset="-122"/>
                    <a:cs typeface="Pattaya" panose="00000500000000000000" pitchFamily="2" charset="-34"/>
                  </a:rPr>
                  <a:t>.</a:t>
                </a:r>
                <a:endParaRPr kumimoji="0" lang="zh-CN" altLang="en-US" sz="2600" i="0" u="none" strike="noStrike" kern="1200" cap="none" spc="0" normalizeH="0" baseline="0" noProof="0" dirty="0">
                  <a:ln>
                    <a:noFill/>
                  </a:ln>
                  <a:solidFill>
                    <a:srgbClr val="002060"/>
                  </a:solidFill>
                  <a:effectLst/>
                  <a:uLnTx/>
                  <a:uFillTx/>
                  <a:latin typeface="+mj-lt"/>
                  <a:ea typeface="黑体" panose="02010609060101010101" pitchFamily="49" charset="-122"/>
                  <a:cs typeface="Pattaya" panose="00000500000000000000" pitchFamily="2" charset="-34"/>
                </a:endParaRPr>
              </a:p>
            </p:txBody>
          </p:sp>
          <p:sp>
            <p:nvSpPr>
              <p:cNvPr id="144" name="矩形 39"/>
              <p:cNvSpPr>
                <a:spLocks noChangeArrowheads="1"/>
              </p:cNvSpPr>
              <p:nvPr/>
            </p:nvSpPr>
            <p:spPr bwMode="auto">
              <a:xfrm>
                <a:off x="2209800" y="1504685"/>
                <a:ext cx="9656618" cy="120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mj-lt"/>
                  <a:ea typeface="隶书" panose="02010509060101010101" pitchFamily="49" charset="-122"/>
                  <a:cs typeface="宋体" panose="02010600030101010101" pitchFamily="2" charset="-122"/>
                </a:endParaRPr>
              </a:p>
            </p:txBody>
          </p:sp>
        </p:grpSp>
        <p:grpSp>
          <p:nvGrpSpPr>
            <p:cNvPr id="132" name="Group 131"/>
            <p:cNvGrpSpPr/>
            <p:nvPr/>
          </p:nvGrpSpPr>
          <p:grpSpPr>
            <a:xfrm rot="704744">
              <a:off x="190756" y="3208692"/>
              <a:ext cx="813504" cy="849272"/>
              <a:chOff x="675812" y="2553464"/>
              <a:chExt cx="1124557" cy="926301"/>
            </a:xfrm>
          </p:grpSpPr>
          <p:sp>
            <p:nvSpPr>
              <p:cNvPr id="133" name="Google Shape;2674;p35"/>
              <p:cNvSpPr/>
              <p:nvPr/>
            </p:nvSpPr>
            <p:spPr>
              <a:xfrm>
                <a:off x="675812" y="2553464"/>
                <a:ext cx="1124557" cy="926301"/>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4" name="Google Shape;2675;p35"/>
              <p:cNvSpPr/>
              <p:nvPr/>
            </p:nvSpPr>
            <p:spPr>
              <a:xfrm>
                <a:off x="1132654" y="2884883"/>
                <a:ext cx="210872" cy="178078"/>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grpSp>
        <p:nvGrpSpPr>
          <p:cNvPr id="9" name="Group 8"/>
          <p:cNvGrpSpPr/>
          <p:nvPr/>
        </p:nvGrpSpPr>
        <p:grpSpPr>
          <a:xfrm>
            <a:off x="237486" y="3738908"/>
            <a:ext cx="8630806" cy="1087834"/>
            <a:chOff x="237486" y="3902377"/>
            <a:chExt cx="8630806" cy="1087834"/>
          </a:xfrm>
        </p:grpSpPr>
        <p:grpSp>
          <p:nvGrpSpPr>
            <p:cNvPr id="129" name="Group 128">
              <a:extLst>
                <a:ext uri="{FF2B5EF4-FFF2-40B4-BE49-F238E27FC236}">
                  <a16:creationId xmlns:a16="http://schemas.microsoft.com/office/drawing/2014/main" id="{F1D2DFE5-EE8A-46DB-A135-F8C9011447F8}"/>
                </a:ext>
              </a:extLst>
            </p:cNvPr>
            <p:cNvGrpSpPr/>
            <p:nvPr/>
          </p:nvGrpSpPr>
          <p:grpSpPr>
            <a:xfrm>
              <a:off x="820042" y="3902377"/>
              <a:ext cx="8048250" cy="934811"/>
              <a:chOff x="1352403" y="1504685"/>
              <a:chExt cx="11170466" cy="1005905"/>
            </a:xfrm>
          </p:grpSpPr>
          <p:sp>
            <p:nvSpPr>
              <p:cNvPr id="130" name="圆角矩形 7"/>
              <p:cNvSpPr/>
              <p:nvPr/>
            </p:nvSpPr>
            <p:spPr>
              <a:xfrm>
                <a:off x="1352403" y="1780367"/>
                <a:ext cx="11170466" cy="730223"/>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mj-lt"/>
                    <a:ea typeface="黑体" panose="02010609060101010101" pitchFamily="49" charset="-122"/>
                    <a:cs typeface="Pattaya" panose="00000500000000000000" pitchFamily="2" charset="-34"/>
                  </a:rPr>
                  <a:t>Viết bài cẩn thận, giữ vở sạch đẹp.</a:t>
                </a:r>
                <a:endParaRPr kumimoji="0" lang="zh-CN" altLang="en-US" sz="2600" i="0" u="none" strike="noStrike" kern="1200" cap="none" spc="0" normalizeH="0" baseline="0" noProof="0" dirty="0">
                  <a:ln>
                    <a:noFill/>
                  </a:ln>
                  <a:solidFill>
                    <a:srgbClr val="002060"/>
                  </a:solidFill>
                  <a:effectLst/>
                  <a:uLnTx/>
                  <a:uFillTx/>
                  <a:latin typeface="+mj-lt"/>
                  <a:ea typeface="黑体" panose="02010609060101010101" pitchFamily="49" charset="-122"/>
                  <a:cs typeface="Pattaya" panose="00000500000000000000" pitchFamily="2" charset="-34"/>
                </a:endParaRPr>
              </a:p>
            </p:txBody>
          </p:sp>
          <p:sp>
            <p:nvSpPr>
              <p:cNvPr id="131" name="矩形 39"/>
              <p:cNvSpPr>
                <a:spLocks noChangeArrowheads="1"/>
              </p:cNvSpPr>
              <p:nvPr/>
            </p:nvSpPr>
            <p:spPr bwMode="auto">
              <a:xfrm>
                <a:off x="2209800" y="1504685"/>
                <a:ext cx="9656618" cy="79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mj-lt"/>
                  <a:ea typeface="隶书" panose="02010509060101010101" pitchFamily="49" charset="-122"/>
                  <a:cs typeface="宋体" panose="02010600030101010101" pitchFamily="2" charset="-122"/>
                </a:endParaRPr>
              </a:p>
            </p:txBody>
          </p:sp>
        </p:grpSp>
        <p:grpSp>
          <p:nvGrpSpPr>
            <p:cNvPr id="145" name="Group 144"/>
            <p:cNvGrpSpPr/>
            <p:nvPr/>
          </p:nvGrpSpPr>
          <p:grpSpPr>
            <a:xfrm rot="704744">
              <a:off x="237486" y="4140939"/>
              <a:ext cx="813504" cy="849272"/>
              <a:chOff x="675812" y="2553464"/>
              <a:chExt cx="1124557" cy="926301"/>
            </a:xfrm>
          </p:grpSpPr>
          <p:sp>
            <p:nvSpPr>
              <p:cNvPr id="146" name="Google Shape;2674;p35"/>
              <p:cNvSpPr/>
              <p:nvPr/>
            </p:nvSpPr>
            <p:spPr>
              <a:xfrm>
                <a:off x="675812" y="2553464"/>
                <a:ext cx="1124557" cy="926301"/>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 name="Google Shape;2675;p35"/>
              <p:cNvSpPr/>
              <p:nvPr/>
            </p:nvSpPr>
            <p:spPr>
              <a:xfrm>
                <a:off x="1132654" y="2884883"/>
                <a:ext cx="210872" cy="178078"/>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pic>
        <p:nvPicPr>
          <p:cNvPr id="32" name="Picture 2" descr="Green Tick Icon Png, Cliparts &amp;amp; Cartoons - Jing.fm">
            <a:extLst>
              <a:ext uri="{FF2B5EF4-FFF2-40B4-BE49-F238E27FC236}">
                <a16:creationId xmlns:a16="http://schemas.microsoft.com/office/drawing/2014/main"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213448" y="1122613"/>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Green Tick Icon Png, Cliparts &amp;amp; Cartoons - Jing.fm">
            <a:extLst>
              <a:ext uri="{FF2B5EF4-FFF2-40B4-BE49-F238E27FC236}">
                <a16:creationId xmlns:a16="http://schemas.microsoft.com/office/drawing/2014/main"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205481" y="2167480"/>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Green Tick Icon Png, Cliparts &amp;amp; Cartoons - Jing.fm">
            <a:extLst>
              <a:ext uri="{FF2B5EF4-FFF2-40B4-BE49-F238E27FC236}">
                <a16:creationId xmlns:a16="http://schemas.microsoft.com/office/drawing/2014/main"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258920" y="3108368"/>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Green Tick Icon Png, Cliparts &amp;amp; Cartoons - Jing.fm">
            <a:extLst>
              <a:ext uri="{FF2B5EF4-FFF2-40B4-BE49-F238E27FC236}">
                <a16:creationId xmlns:a16="http://schemas.microsoft.com/office/drawing/2014/main"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304743" y="4076079"/>
            <a:ext cx="693109" cy="62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25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6"/>
                                        </p:tgtEl>
                                        <p:attrNameLst>
                                          <p:attrName>r</p:attrName>
                                        </p:attrNameLst>
                                      </p:cBhvr>
                                    </p:animRot>
                                    <p:animRot by="-240000">
                                      <p:cBhvr>
                                        <p:cTn id="12" dur="200" fill="hold">
                                          <p:stCondLst>
                                            <p:cond delay="200"/>
                                          </p:stCondLst>
                                        </p:cTn>
                                        <p:tgtEl>
                                          <p:spTgt spid="6"/>
                                        </p:tgtEl>
                                        <p:attrNameLst>
                                          <p:attrName>r</p:attrName>
                                        </p:attrNameLst>
                                      </p:cBhvr>
                                    </p:animRot>
                                    <p:animRot by="240000">
                                      <p:cBhvr>
                                        <p:cTn id="13" dur="200" fill="hold">
                                          <p:stCondLst>
                                            <p:cond delay="400"/>
                                          </p:stCondLst>
                                        </p:cTn>
                                        <p:tgtEl>
                                          <p:spTgt spid="6"/>
                                        </p:tgtEl>
                                        <p:attrNameLst>
                                          <p:attrName>r</p:attrName>
                                        </p:attrNameLst>
                                      </p:cBhvr>
                                    </p:animRot>
                                    <p:animRot by="-240000">
                                      <p:cBhvr>
                                        <p:cTn id="14" dur="200" fill="hold">
                                          <p:stCondLst>
                                            <p:cond delay="600"/>
                                          </p:stCondLst>
                                        </p:cTn>
                                        <p:tgtEl>
                                          <p:spTgt spid="6"/>
                                        </p:tgtEl>
                                        <p:attrNameLst>
                                          <p:attrName>r</p:attrName>
                                        </p:attrNameLst>
                                      </p:cBhvr>
                                    </p:animRot>
                                    <p:animRot by="120000">
                                      <p:cBhvr>
                                        <p:cTn id="15" dur="200" fill="hold">
                                          <p:stCondLst>
                                            <p:cond delay="800"/>
                                          </p:stCondLst>
                                        </p:cTn>
                                        <p:tgtEl>
                                          <p:spTgt spid="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32" presetClass="emph" presetSubtype="0" fill="hold" nodeType="after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32" presetClass="emph" presetSubtype="0" fill="hold" nodeType="afterEffect">
                                  <p:stCondLst>
                                    <p:cond delay="0"/>
                                  </p:stCondLst>
                                  <p:childTnLst>
                                    <p:animRot by="120000">
                                      <p:cBhvr>
                                        <p:cTn id="37" dur="100" fill="hold">
                                          <p:stCondLst>
                                            <p:cond delay="0"/>
                                          </p:stCondLst>
                                        </p:cTn>
                                        <p:tgtEl>
                                          <p:spTgt spid="8"/>
                                        </p:tgtEl>
                                        <p:attrNameLst>
                                          <p:attrName>r</p:attrName>
                                        </p:attrNameLst>
                                      </p:cBhvr>
                                    </p:animRot>
                                    <p:animRot by="-240000">
                                      <p:cBhvr>
                                        <p:cTn id="38" dur="200" fill="hold">
                                          <p:stCondLst>
                                            <p:cond delay="200"/>
                                          </p:stCondLst>
                                        </p:cTn>
                                        <p:tgtEl>
                                          <p:spTgt spid="8"/>
                                        </p:tgtEl>
                                        <p:attrNameLst>
                                          <p:attrName>r</p:attrName>
                                        </p:attrNameLst>
                                      </p:cBhvr>
                                    </p:animRot>
                                    <p:animRot by="240000">
                                      <p:cBhvr>
                                        <p:cTn id="39" dur="200" fill="hold">
                                          <p:stCondLst>
                                            <p:cond delay="400"/>
                                          </p:stCondLst>
                                        </p:cTn>
                                        <p:tgtEl>
                                          <p:spTgt spid="8"/>
                                        </p:tgtEl>
                                        <p:attrNameLst>
                                          <p:attrName>r</p:attrName>
                                        </p:attrNameLst>
                                      </p:cBhvr>
                                    </p:animRot>
                                    <p:animRot by="-240000">
                                      <p:cBhvr>
                                        <p:cTn id="40" dur="200" fill="hold">
                                          <p:stCondLst>
                                            <p:cond delay="600"/>
                                          </p:stCondLst>
                                        </p:cTn>
                                        <p:tgtEl>
                                          <p:spTgt spid="8"/>
                                        </p:tgtEl>
                                        <p:attrNameLst>
                                          <p:attrName>r</p:attrName>
                                        </p:attrNameLst>
                                      </p:cBhvr>
                                    </p:animRot>
                                    <p:animRot by="120000">
                                      <p:cBhvr>
                                        <p:cTn id="41" dur="200" fill="hold">
                                          <p:stCondLst>
                                            <p:cond delay="800"/>
                                          </p:stCondLst>
                                        </p:cTn>
                                        <p:tgtEl>
                                          <p:spTgt spid="8"/>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32" presetClass="emph" presetSubtype="0" fill="hold" nodeType="afterEffect">
                                  <p:stCondLst>
                                    <p:cond delay="0"/>
                                  </p:stCondLst>
                                  <p:childTnLst>
                                    <p:animRot by="120000">
                                      <p:cBhvr>
                                        <p:cTn id="50" dur="100" fill="hold">
                                          <p:stCondLst>
                                            <p:cond delay="0"/>
                                          </p:stCondLst>
                                        </p:cTn>
                                        <p:tgtEl>
                                          <p:spTgt spid="9"/>
                                        </p:tgtEl>
                                        <p:attrNameLst>
                                          <p:attrName>r</p:attrName>
                                        </p:attrNameLst>
                                      </p:cBhvr>
                                    </p:animRot>
                                    <p:animRot by="-240000">
                                      <p:cBhvr>
                                        <p:cTn id="51" dur="200" fill="hold">
                                          <p:stCondLst>
                                            <p:cond delay="200"/>
                                          </p:stCondLst>
                                        </p:cTn>
                                        <p:tgtEl>
                                          <p:spTgt spid="9"/>
                                        </p:tgtEl>
                                        <p:attrNameLst>
                                          <p:attrName>r</p:attrName>
                                        </p:attrNameLst>
                                      </p:cBhvr>
                                    </p:animRot>
                                    <p:animRot by="240000">
                                      <p:cBhvr>
                                        <p:cTn id="52" dur="200" fill="hold">
                                          <p:stCondLst>
                                            <p:cond delay="400"/>
                                          </p:stCondLst>
                                        </p:cTn>
                                        <p:tgtEl>
                                          <p:spTgt spid="9"/>
                                        </p:tgtEl>
                                        <p:attrNameLst>
                                          <p:attrName>r</p:attrName>
                                        </p:attrNameLst>
                                      </p:cBhvr>
                                    </p:animRot>
                                    <p:animRot by="-240000">
                                      <p:cBhvr>
                                        <p:cTn id="53" dur="200" fill="hold">
                                          <p:stCondLst>
                                            <p:cond delay="600"/>
                                          </p:stCondLst>
                                        </p:cTn>
                                        <p:tgtEl>
                                          <p:spTgt spid="9"/>
                                        </p:tgtEl>
                                        <p:attrNameLst>
                                          <p:attrName>r</p:attrName>
                                        </p:attrNameLst>
                                      </p:cBhvr>
                                    </p:animRot>
                                    <p:animRot by="120000">
                                      <p:cBhvr>
                                        <p:cTn id="54" dur="200" fill="hold">
                                          <p:stCondLst>
                                            <p:cond delay="800"/>
                                          </p:stCondLst>
                                        </p:cTn>
                                        <p:tgtEl>
                                          <p:spTgt spid="9"/>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anim calcmode="lin" valueType="num">
                                      <p:cBhvr>
                                        <p:cTn id="60" dur="1000" fill="hold"/>
                                        <p:tgtEl>
                                          <p:spTgt spid="32"/>
                                        </p:tgtEl>
                                        <p:attrNameLst>
                                          <p:attrName>ppt_x</p:attrName>
                                        </p:attrNameLst>
                                      </p:cBhvr>
                                      <p:tavLst>
                                        <p:tav tm="0">
                                          <p:val>
                                            <p:strVal val="#ppt_x"/>
                                          </p:val>
                                        </p:tav>
                                        <p:tav tm="100000">
                                          <p:val>
                                            <p:strVal val="#ppt_x"/>
                                          </p:val>
                                        </p:tav>
                                      </p:tavLst>
                                    </p:anim>
                                    <p:anim calcmode="lin" valueType="num">
                                      <p:cBhvr>
                                        <p:cTn id="6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1000"/>
                                        <p:tgtEl>
                                          <p:spTgt spid="33"/>
                                        </p:tgtEl>
                                      </p:cBhvr>
                                    </p:animEffect>
                                    <p:anim calcmode="lin" valueType="num">
                                      <p:cBhvr>
                                        <p:cTn id="67" dur="1000" fill="hold"/>
                                        <p:tgtEl>
                                          <p:spTgt spid="33"/>
                                        </p:tgtEl>
                                        <p:attrNameLst>
                                          <p:attrName>ppt_x</p:attrName>
                                        </p:attrNameLst>
                                      </p:cBhvr>
                                      <p:tavLst>
                                        <p:tav tm="0">
                                          <p:val>
                                            <p:strVal val="#ppt_x"/>
                                          </p:val>
                                        </p:tav>
                                        <p:tav tm="100000">
                                          <p:val>
                                            <p:strVal val="#ppt_x"/>
                                          </p:val>
                                        </p:tav>
                                      </p:tavLst>
                                    </p:anim>
                                    <p:anim calcmode="lin" valueType="num">
                                      <p:cBhvr>
                                        <p:cTn id="6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1000"/>
                                        <p:tgtEl>
                                          <p:spTgt spid="34"/>
                                        </p:tgtEl>
                                      </p:cBhvr>
                                    </p:animEffect>
                                    <p:anim calcmode="lin" valueType="num">
                                      <p:cBhvr>
                                        <p:cTn id="74" dur="1000" fill="hold"/>
                                        <p:tgtEl>
                                          <p:spTgt spid="34"/>
                                        </p:tgtEl>
                                        <p:attrNameLst>
                                          <p:attrName>ppt_x</p:attrName>
                                        </p:attrNameLst>
                                      </p:cBhvr>
                                      <p:tavLst>
                                        <p:tav tm="0">
                                          <p:val>
                                            <p:strVal val="#ppt_x"/>
                                          </p:val>
                                        </p:tav>
                                        <p:tav tm="100000">
                                          <p:val>
                                            <p:strVal val="#ppt_x"/>
                                          </p:val>
                                        </p:tav>
                                      </p:tavLst>
                                    </p:anim>
                                    <p:anim calcmode="lin" valueType="num">
                                      <p:cBhvr>
                                        <p:cTn id="7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7"/>
        <p:cNvGrpSpPr/>
        <p:nvPr/>
      </p:nvGrpSpPr>
      <p:grpSpPr>
        <a:xfrm>
          <a:off x="0" y="0"/>
          <a:ext cx="0" cy="0"/>
          <a:chOff x="0" y="0"/>
          <a:chExt cx="0" cy="0"/>
        </a:xfrm>
      </p:grpSpPr>
      <p:grpSp>
        <p:nvGrpSpPr>
          <p:cNvPr id="2700" name="Google Shape;2700;p45"/>
          <p:cNvGrpSpPr/>
          <p:nvPr/>
        </p:nvGrpSpPr>
        <p:grpSpPr>
          <a:xfrm>
            <a:off x="1178962" y="1985086"/>
            <a:ext cx="6881594" cy="1173326"/>
            <a:chOff x="1178962" y="1985086"/>
            <a:chExt cx="6881594" cy="1173326"/>
          </a:xfrm>
        </p:grpSpPr>
        <p:sp>
          <p:nvSpPr>
            <p:cNvPr id="2701" name="Google Shape;2701;p45"/>
            <p:cNvSpPr/>
            <p:nvPr/>
          </p:nvSpPr>
          <p:spPr>
            <a:xfrm>
              <a:off x="1178962" y="284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2" name="Google Shape;2702;p45"/>
            <p:cNvSpPr/>
            <p:nvPr/>
          </p:nvSpPr>
          <p:spPr>
            <a:xfrm>
              <a:off x="7131313" y="1985086"/>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2710" name="Google Shape;2710;p45"/>
          <p:cNvSpPr/>
          <p:nvPr/>
        </p:nvSpPr>
        <p:spPr>
          <a:xfrm rot="20700746" flipH="1">
            <a:off x="7071847" y="4209236"/>
            <a:ext cx="1408592" cy="315149"/>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25" name="Group 24"/>
          <p:cNvGrpSpPr/>
          <p:nvPr/>
        </p:nvGrpSpPr>
        <p:grpSpPr>
          <a:xfrm>
            <a:off x="478226" y="663008"/>
            <a:ext cx="7930643" cy="4080144"/>
            <a:chOff x="339046" y="287676"/>
            <a:chExt cx="7930643" cy="4292100"/>
          </a:xfrm>
        </p:grpSpPr>
        <p:pic>
          <p:nvPicPr>
            <p:cNvPr id="26" name="Picture 25"/>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521881" cy="3991076"/>
            </a:xfrm>
            <a:prstGeom prst="rect">
              <a:avLst/>
            </a:prstGeom>
          </p:spPr>
        </p:pic>
        <p:pic>
          <p:nvPicPr>
            <p:cNvPr id="27" name="Picture 26"/>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sp>
        <p:nvSpPr>
          <p:cNvPr id="28" name="TextBox 27"/>
          <p:cNvSpPr txBox="1"/>
          <p:nvPr/>
        </p:nvSpPr>
        <p:spPr>
          <a:xfrm>
            <a:off x="3300782" y="2163169"/>
            <a:ext cx="5139914" cy="523220"/>
          </a:xfrm>
          <a:prstGeom prst="rect">
            <a:avLst/>
          </a:prstGeom>
          <a:noFill/>
        </p:spPr>
        <p:txBody>
          <a:bodyPr wrap="square" rtlCol="0">
            <a:spAutoFit/>
          </a:bodyPr>
          <a:lstStyle/>
          <a:p>
            <a:pPr algn="ctr"/>
            <a:r>
              <a:rPr lang="vi-VN" sz="2800" dirty="0">
                <a:solidFill>
                  <a:srgbClr val="FF0066"/>
                </a:solidFill>
                <a:latin typeface="+mj-lt"/>
                <a:cs typeface="Pattaya" panose="00000500000000000000" pitchFamily="2" charset="-34"/>
              </a:rPr>
              <a:t>- Chuẩn bị bài chính tả tuần 23.</a:t>
            </a:r>
            <a:endParaRPr lang="en-US" sz="2800" dirty="0">
              <a:solidFill>
                <a:srgbClr val="FF0066"/>
              </a:solidFill>
              <a:latin typeface="+mj-lt"/>
              <a:cs typeface="Pattaya" panose="00000500000000000000" pitchFamily="2" charset="-34"/>
            </a:endParaRPr>
          </a:p>
        </p:txBody>
      </p:sp>
      <p:sp>
        <p:nvSpPr>
          <p:cNvPr id="29" name="Google Shape;478;p45">
            <a:extLst>
              <a:ext uri="{FF2B5EF4-FFF2-40B4-BE49-F238E27FC236}">
                <a16:creationId xmlns:a16="http://schemas.microsoft.com/office/drawing/2014/main" id="{147E758D-10A8-4968-B9AF-755A0762BB00}"/>
              </a:ext>
            </a:extLst>
          </p:cNvPr>
          <p:cNvSpPr txBox="1">
            <a:spLocks/>
          </p:cNvSpPr>
          <p:nvPr/>
        </p:nvSpPr>
        <p:spPr>
          <a:xfrm>
            <a:off x="4655086" y="249211"/>
            <a:ext cx="2017562" cy="603159"/>
          </a:xfrm>
          <a:prstGeom prst="doubleWave">
            <a:avLst/>
          </a:prstGeom>
          <a:solidFill>
            <a:schemeClr val="accent6">
              <a:lumMod val="40000"/>
              <a:lumOff val="60000"/>
            </a:schemeClr>
          </a:solidFill>
          <a:ln w="28575">
            <a:solidFill>
              <a:schemeClr val="bg1"/>
            </a:solidFill>
            <a:prstDash val="sysDash"/>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err="1">
                <a:solidFill>
                  <a:srgbClr val="002060"/>
                </a:solidFill>
                <a:latin typeface="+mj-lt"/>
                <a:cs typeface="Pattaya" panose="00000500000000000000" pitchFamily="2" charset="-34"/>
              </a:rPr>
              <a:t>Dặn</a:t>
            </a:r>
            <a:r>
              <a:rPr lang="en-US" sz="3200" b="1" dirty="0">
                <a:solidFill>
                  <a:srgbClr val="002060"/>
                </a:solidFill>
                <a:latin typeface="+mj-lt"/>
                <a:cs typeface="Pattaya" panose="00000500000000000000" pitchFamily="2" charset="-34"/>
              </a:rPr>
              <a:t> </a:t>
            </a:r>
            <a:r>
              <a:rPr lang="en-US" sz="3200" b="1" dirty="0" err="1">
                <a:solidFill>
                  <a:srgbClr val="002060"/>
                </a:solidFill>
                <a:latin typeface="+mj-lt"/>
                <a:cs typeface="Pattaya" panose="00000500000000000000" pitchFamily="2" charset="-34"/>
              </a:rPr>
              <a:t>dò</a:t>
            </a:r>
            <a:endParaRPr lang="vi-VN" sz="3200" b="1" dirty="0">
              <a:solidFill>
                <a:srgbClr val="002060"/>
              </a:solidFill>
              <a:latin typeface="+mj-lt"/>
              <a:cs typeface="Pattaya" panose="00000500000000000000" pitchFamily="2" charset="-34"/>
            </a:endParaRPr>
          </a:p>
        </p:txBody>
      </p:sp>
      <p:sp>
        <p:nvSpPr>
          <p:cNvPr id="30" name="TextBox 29"/>
          <p:cNvSpPr txBox="1"/>
          <p:nvPr/>
        </p:nvSpPr>
        <p:spPr>
          <a:xfrm>
            <a:off x="3353570" y="2681358"/>
            <a:ext cx="5034338" cy="954107"/>
          </a:xfrm>
          <a:prstGeom prst="rect">
            <a:avLst/>
          </a:prstGeom>
          <a:noFill/>
        </p:spPr>
        <p:txBody>
          <a:bodyPr wrap="square" rtlCol="0">
            <a:spAutoFit/>
          </a:bodyPr>
          <a:lstStyle/>
          <a:p>
            <a:pPr algn="ctr"/>
            <a:r>
              <a:rPr lang="vi-VN" sz="2800" dirty="0">
                <a:solidFill>
                  <a:srgbClr val="FF0066"/>
                </a:solidFill>
                <a:latin typeface="+mj-lt"/>
                <a:cs typeface="Pattaya" panose="00000500000000000000" pitchFamily="2" charset="-34"/>
              </a:rPr>
              <a:t>- Giữ gìn cảnh quan của thành phố luôn xanh và sạch đẹp.</a:t>
            </a:r>
            <a:endParaRPr lang="en-US" sz="2800" dirty="0">
              <a:solidFill>
                <a:srgbClr val="FF0066"/>
              </a:solidFill>
              <a:latin typeface="+mj-lt"/>
              <a:cs typeface="Pattaya" panose="00000500000000000000" pitchFamily="2" charset="-34"/>
            </a:endParaRPr>
          </a:p>
        </p:txBody>
      </p:sp>
      <p:sp>
        <p:nvSpPr>
          <p:cNvPr id="31" name="TextBox 30"/>
          <p:cNvSpPr txBox="1"/>
          <p:nvPr/>
        </p:nvSpPr>
        <p:spPr>
          <a:xfrm>
            <a:off x="3373254" y="2417933"/>
            <a:ext cx="4756936" cy="707886"/>
          </a:xfrm>
          <a:prstGeom prst="rect">
            <a:avLst/>
          </a:prstGeom>
          <a:noFill/>
        </p:spPr>
        <p:txBody>
          <a:bodyPr wrap="square" rtlCol="0">
            <a:spAutoFit/>
          </a:bodyPr>
          <a:lstStyle/>
          <a:p>
            <a:pPr algn="ctr"/>
            <a:r>
              <a:rPr lang="vi-VN" sz="4000" dirty="0">
                <a:solidFill>
                  <a:srgbClr val="FF0066"/>
                </a:solidFill>
                <a:latin typeface="+mj-lt"/>
                <a:cs typeface="Pattaya" panose="00000500000000000000" pitchFamily="2" charset="-34"/>
              </a:rPr>
              <a:t>Chào tạm biệt các em!</a:t>
            </a:r>
            <a:endParaRPr lang="en-US" sz="4000" dirty="0">
              <a:solidFill>
                <a:srgbClr val="FF0066"/>
              </a:solidFill>
              <a:latin typeface="+mj-lt"/>
              <a:cs typeface="Pattaya" panose="00000500000000000000" pitchFamily="2" charset="-34"/>
            </a:endParaRPr>
          </a:p>
        </p:txBody>
      </p:sp>
      <p:pic>
        <p:nvPicPr>
          <p:cNvPr id="32" name="Picture 4" descr="gif for power poin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62809" y="2859987"/>
            <a:ext cx="2722760" cy="213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1403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hidden"/>
                                      </p:to>
                                    </p:set>
                                  </p:childTnLst>
                                </p:cTn>
                              </p:par>
                              <p:par>
                                <p:cTn id="21" presetID="16" presetClass="entr" presetSubtype="21"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par>
                                <p:cTn id="24" presetID="10"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9" grpId="0" animBg="1"/>
      <p:bldP spid="30" grpId="0"/>
      <p:bldP spid="30" grpId="1"/>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4000"/>
            <a:lum/>
          </a:blip>
          <a:srcRect/>
          <a:stretch>
            <a:fillRect l="-6000" r="-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453381" y="105186"/>
            <a:ext cx="8356575" cy="586353"/>
            <a:chOff x="513708" y="351635"/>
            <a:chExt cx="8356575" cy="586353"/>
          </a:xfrm>
        </p:grpSpPr>
        <p:sp>
          <p:nvSpPr>
            <p:cNvPr id="2" name="Google Shape;2968;p43"/>
            <p:cNvSpPr/>
            <p:nvPr/>
          </p:nvSpPr>
          <p:spPr>
            <a:xfrm>
              <a:off x="513708" y="351635"/>
              <a:ext cx="8345184"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rgbClr val="92D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j-lt"/>
              </a:endParaRPr>
            </a:p>
          </p:txBody>
        </p:sp>
        <p:sp>
          <p:nvSpPr>
            <p:cNvPr id="3" name="Google Shape;2969;p43"/>
            <p:cNvSpPr txBox="1">
              <a:spLocks/>
            </p:cNvSpPr>
            <p:nvPr/>
          </p:nvSpPr>
          <p:spPr>
            <a:xfrm>
              <a:off x="830788" y="395086"/>
              <a:ext cx="8039495" cy="457200"/>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vi-VN" sz="2400" b="1" u="sng" dirty="0">
                  <a:solidFill>
                    <a:schemeClr val="bg1"/>
                  </a:solidFill>
                  <a:cs typeface="Calibri" panose="020F0502020204030204" pitchFamily="34" charset="0"/>
                </a:rPr>
                <a:t>Bài 2:</a:t>
              </a:r>
              <a:r>
                <a:rPr lang="vi-VN" sz="2400" b="1" dirty="0">
                  <a:solidFill>
                    <a:schemeClr val="bg1"/>
                  </a:solidFill>
                  <a:cs typeface="Calibri" panose="020F0502020204030204" pitchFamily="34" charset="0"/>
                </a:rPr>
                <a:t> Đọc đoạn văn và thực hiện yêu cầu dưới đây:</a:t>
              </a:r>
            </a:p>
          </p:txBody>
        </p:sp>
      </p:grpSp>
      <p:sp>
        <p:nvSpPr>
          <p:cNvPr id="6" name="圆角矩形 7"/>
          <p:cNvSpPr/>
          <p:nvPr/>
        </p:nvSpPr>
        <p:spPr>
          <a:xfrm>
            <a:off x="142504" y="921434"/>
            <a:ext cx="8858992" cy="1821765"/>
          </a:xfrm>
          <a:prstGeom prst="roundRect">
            <a:avLst>
              <a:gd name="adj" fmla="val 22936"/>
            </a:avLst>
          </a:prstGeom>
          <a:solidFill>
            <a:schemeClr val="bg1"/>
          </a:solidFill>
          <a:ln w="285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mj-lt"/>
                <a:cs typeface="Calibri" panose="020F0502020204030204" pitchFamily="34" charset="0"/>
              </a:rPr>
              <a:t>	Vậy là việc đã quyết định rồi. Nhụ đi và sau đó cả nhà sẽ đi. Đã có một làng Bạch Đằng Giang do những người dân chài lập ra ở đảo Mõm Cá Sấu. Hòn đảo đang bồng bềnh đâu đó ở mãi phía chân trời...</a:t>
            </a:r>
            <a:endParaRPr lang="en-US" sz="2600" dirty="0">
              <a:solidFill>
                <a:srgbClr val="002060"/>
              </a:solidFill>
              <a:latin typeface="+mj-lt"/>
              <a:cs typeface="Calibri" panose="020F0502020204030204" pitchFamily="34" charset="0"/>
            </a:endParaRPr>
          </a:p>
        </p:txBody>
      </p:sp>
      <p:sp>
        <p:nvSpPr>
          <p:cNvPr id="7" name="圆角矩形 7"/>
          <p:cNvSpPr/>
          <p:nvPr/>
        </p:nvSpPr>
        <p:spPr>
          <a:xfrm>
            <a:off x="578922" y="2928525"/>
            <a:ext cx="8422574" cy="535552"/>
          </a:xfrm>
          <a:prstGeom prst="roundRect">
            <a:avLst>
              <a:gd name="adj" fmla="val 22936"/>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600" dirty="0">
                <a:solidFill>
                  <a:srgbClr val="002060"/>
                </a:solidFill>
                <a:latin typeface="+mj-lt"/>
                <a:cs typeface="Calibri" panose="020F0502020204030204" pitchFamily="34" charset="0"/>
              </a:rPr>
              <a:t>a) Tìm danh từ riêng là tên người, tên địa lý trong đoạn văn.</a:t>
            </a:r>
            <a:endParaRPr lang="en-US" sz="2600" dirty="0">
              <a:solidFill>
                <a:srgbClr val="002060"/>
              </a:solidFill>
              <a:latin typeface="+mj-lt"/>
              <a:cs typeface="Calibri" panose="020F0502020204030204" pitchFamily="34" charset="0"/>
            </a:endParaRPr>
          </a:p>
        </p:txBody>
      </p:sp>
      <p:pic>
        <p:nvPicPr>
          <p:cNvPr id="17" name="Picture 16">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2061" y="4481456"/>
            <a:ext cx="1511939" cy="755970"/>
          </a:xfrm>
          <a:prstGeom prst="rect">
            <a:avLst/>
          </a:prstGeom>
        </p:spPr>
      </p:pic>
      <p:sp>
        <p:nvSpPr>
          <p:cNvPr id="19" name="圆角矩形 7"/>
          <p:cNvSpPr/>
          <p:nvPr/>
        </p:nvSpPr>
        <p:spPr>
          <a:xfrm>
            <a:off x="690606" y="3649404"/>
            <a:ext cx="8622069" cy="832052"/>
          </a:xfrm>
          <a:prstGeom prst="roundRect">
            <a:avLst>
              <a:gd name="adj" fmla="val 22936"/>
            </a:avLst>
          </a:prstGeom>
          <a:solidFill>
            <a:schemeClr val="accent6">
              <a:lumMod val="20000"/>
              <a:lumOff val="80000"/>
            </a:schemeClr>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FF0066"/>
                </a:solidFill>
                <a:latin typeface="+mj-lt"/>
                <a:ea typeface="黑体" panose="02010609060101010101" pitchFamily="49" charset="-122"/>
                <a:cs typeface="Calibri" panose="020F0502020204030204" pitchFamily="34" charset="0"/>
              </a:rPr>
              <a:t>- Danh từ riêng là tên người: Nhụ.</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altLang="zh-CN" sz="2600" i="0" u="none" strike="noStrike" kern="1200" cap="none" spc="0" normalizeH="0" baseline="0" noProof="0" dirty="0">
                <a:ln>
                  <a:noFill/>
                </a:ln>
                <a:solidFill>
                  <a:srgbClr val="FF0066"/>
                </a:solidFill>
                <a:effectLst/>
                <a:uLnTx/>
                <a:uFillTx/>
                <a:latin typeface="+mj-lt"/>
                <a:ea typeface="黑体" panose="02010609060101010101" pitchFamily="49" charset="-122"/>
                <a:cs typeface="Calibri" panose="020F0502020204030204" pitchFamily="34" charset="0"/>
              </a:rPr>
              <a:t>- Danh</a:t>
            </a:r>
            <a:r>
              <a:rPr kumimoji="0" lang="vi-VN" altLang="zh-CN" sz="2600" i="0" u="none" strike="noStrike" kern="1200" cap="none" spc="0" normalizeH="0" noProof="0" dirty="0">
                <a:ln>
                  <a:noFill/>
                </a:ln>
                <a:solidFill>
                  <a:srgbClr val="FF0066"/>
                </a:solidFill>
                <a:effectLst/>
                <a:uLnTx/>
                <a:uFillTx/>
                <a:latin typeface="+mj-lt"/>
                <a:ea typeface="黑体" panose="02010609060101010101" pitchFamily="49" charset="-122"/>
                <a:cs typeface="Calibri" panose="020F0502020204030204" pitchFamily="34" charset="0"/>
              </a:rPr>
              <a:t> từ riêng là tên địa lý: Bạch Đằng Giang, Mõm Cá Sấu.</a:t>
            </a:r>
            <a:endParaRPr kumimoji="0" lang="zh-CN" altLang="en-US" sz="2600" i="0" u="none" strike="noStrike" kern="1200" cap="none" spc="0" normalizeH="0" baseline="0" noProof="0" dirty="0">
              <a:ln>
                <a:noFill/>
              </a:ln>
              <a:solidFill>
                <a:srgbClr val="FF0066"/>
              </a:solidFill>
              <a:effectLst/>
              <a:uLnTx/>
              <a:uFillTx/>
              <a:latin typeface="+mj-lt"/>
              <a:ea typeface="黑体" panose="02010609060101010101" pitchFamily="49" charset="-122"/>
              <a:cs typeface="Calibri" panose="020F0502020204030204" pitchFamily="34" charset="0"/>
            </a:endParaRPr>
          </a:p>
        </p:txBody>
      </p:sp>
      <p:grpSp>
        <p:nvGrpSpPr>
          <p:cNvPr id="9" name="Group 8"/>
          <p:cNvGrpSpPr/>
          <p:nvPr/>
        </p:nvGrpSpPr>
        <p:grpSpPr>
          <a:xfrm rot="20272378">
            <a:off x="92208" y="3257961"/>
            <a:ext cx="394533" cy="1070008"/>
            <a:chOff x="294261" y="2280321"/>
            <a:chExt cx="520900" cy="1334408"/>
          </a:xfrm>
        </p:grpSpPr>
        <p:sp>
          <p:nvSpPr>
            <p:cNvPr id="10" name="Google Shape;4756;p79"/>
            <p:cNvSpPr/>
            <p:nvPr/>
          </p:nvSpPr>
          <p:spPr>
            <a:xfrm rot="2011711">
              <a:off x="317537" y="2280321"/>
              <a:ext cx="402430" cy="1047703"/>
            </a:xfrm>
            <a:custGeom>
              <a:avLst/>
              <a:gdLst/>
              <a:ahLst/>
              <a:cxnLst/>
              <a:rect l="l" t="t" r="r" b="b"/>
              <a:pathLst>
                <a:path w="15418" h="42758" extrusionOk="0">
                  <a:moveTo>
                    <a:pt x="6207" y="1"/>
                  </a:moveTo>
                  <a:cubicBezTo>
                    <a:pt x="6087" y="1"/>
                    <a:pt x="5979" y="88"/>
                    <a:pt x="5958" y="206"/>
                  </a:cubicBezTo>
                  <a:cubicBezTo>
                    <a:pt x="5922" y="424"/>
                    <a:pt x="5881" y="643"/>
                    <a:pt x="5845" y="863"/>
                  </a:cubicBezTo>
                  <a:cubicBezTo>
                    <a:pt x="5821" y="998"/>
                    <a:pt x="5911" y="1123"/>
                    <a:pt x="6047" y="1147"/>
                  </a:cubicBezTo>
                  <a:cubicBezTo>
                    <a:pt x="6062" y="1149"/>
                    <a:pt x="6076" y="1151"/>
                    <a:pt x="6090" y="1151"/>
                  </a:cubicBezTo>
                  <a:cubicBezTo>
                    <a:pt x="6210" y="1151"/>
                    <a:pt x="6315" y="1067"/>
                    <a:pt x="6337" y="945"/>
                  </a:cubicBezTo>
                  <a:cubicBezTo>
                    <a:pt x="6372" y="732"/>
                    <a:pt x="6408" y="514"/>
                    <a:pt x="6449" y="295"/>
                  </a:cubicBezTo>
                  <a:cubicBezTo>
                    <a:pt x="6473" y="159"/>
                    <a:pt x="6378" y="28"/>
                    <a:pt x="6247" y="4"/>
                  </a:cubicBezTo>
                  <a:cubicBezTo>
                    <a:pt x="6234" y="2"/>
                    <a:pt x="6220" y="1"/>
                    <a:pt x="6207" y="1"/>
                  </a:cubicBezTo>
                  <a:close/>
                  <a:moveTo>
                    <a:pt x="5864" y="1960"/>
                  </a:moveTo>
                  <a:cubicBezTo>
                    <a:pt x="5748" y="1960"/>
                    <a:pt x="5642" y="2048"/>
                    <a:pt x="5621" y="2164"/>
                  </a:cubicBezTo>
                  <a:cubicBezTo>
                    <a:pt x="5586" y="2382"/>
                    <a:pt x="5550" y="2602"/>
                    <a:pt x="5509" y="2821"/>
                  </a:cubicBezTo>
                  <a:cubicBezTo>
                    <a:pt x="5491" y="2957"/>
                    <a:pt x="5580" y="3081"/>
                    <a:pt x="5715" y="3105"/>
                  </a:cubicBezTo>
                  <a:cubicBezTo>
                    <a:pt x="5729" y="3107"/>
                    <a:pt x="5742" y="3108"/>
                    <a:pt x="5756" y="3108"/>
                  </a:cubicBezTo>
                  <a:cubicBezTo>
                    <a:pt x="5875" y="3108"/>
                    <a:pt x="5978" y="3021"/>
                    <a:pt x="5999" y="2903"/>
                  </a:cubicBezTo>
                  <a:cubicBezTo>
                    <a:pt x="6034" y="2685"/>
                    <a:pt x="6070" y="2466"/>
                    <a:pt x="6112" y="2247"/>
                  </a:cubicBezTo>
                  <a:cubicBezTo>
                    <a:pt x="6135" y="2117"/>
                    <a:pt x="6041" y="1986"/>
                    <a:pt x="5905" y="1963"/>
                  </a:cubicBezTo>
                  <a:cubicBezTo>
                    <a:pt x="5891" y="1961"/>
                    <a:pt x="5878" y="1960"/>
                    <a:pt x="5864" y="1960"/>
                  </a:cubicBezTo>
                  <a:close/>
                  <a:moveTo>
                    <a:pt x="5550" y="3919"/>
                  </a:moveTo>
                  <a:cubicBezTo>
                    <a:pt x="5427" y="3919"/>
                    <a:pt x="5317" y="4004"/>
                    <a:pt x="5302" y="4128"/>
                  </a:cubicBezTo>
                  <a:cubicBezTo>
                    <a:pt x="5266" y="4347"/>
                    <a:pt x="5231" y="4566"/>
                    <a:pt x="5201" y="4784"/>
                  </a:cubicBezTo>
                  <a:cubicBezTo>
                    <a:pt x="5177" y="4921"/>
                    <a:pt x="5272" y="5044"/>
                    <a:pt x="5408" y="5068"/>
                  </a:cubicBezTo>
                  <a:cubicBezTo>
                    <a:pt x="5420" y="5070"/>
                    <a:pt x="5431" y="5071"/>
                    <a:pt x="5442" y="5071"/>
                  </a:cubicBezTo>
                  <a:cubicBezTo>
                    <a:pt x="5564" y="5071"/>
                    <a:pt x="5670" y="4980"/>
                    <a:pt x="5692" y="4855"/>
                  </a:cubicBezTo>
                  <a:cubicBezTo>
                    <a:pt x="5722" y="4642"/>
                    <a:pt x="5757" y="4424"/>
                    <a:pt x="5786" y="4205"/>
                  </a:cubicBezTo>
                  <a:cubicBezTo>
                    <a:pt x="5810" y="4069"/>
                    <a:pt x="5715" y="3944"/>
                    <a:pt x="5586" y="3921"/>
                  </a:cubicBezTo>
                  <a:cubicBezTo>
                    <a:pt x="5574" y="3920"/>
                    <a:pt x="5562" y="3919"/>
                    <a:pt x="5550" y="3919"/>
                  </a:cubicBezTo>
                  <a:close/>
                  <a:moveTo>
                    <a:pt x="5257" y="5883"/>
                  </a:moveTo>
                  <a:cubicBezTo>
                    <a:pt x="5135" y="5883"/>
                    <a:pt x="5028" y="5972"/>
                    <a:pt x="5012" y="6098"/>
                  </a:cubicBezTo>
                  <a:cubicBezTo>
                    <a:pt x="4982" y="6322"/>
                    <a:pt x="4958" y="6542"/>
                    <a:pt x="4928" y="6761"/>
                  </a:cubicBezTo>
                  <a:cubicBezTo>
                    <a:pt x="4917" y="6897"/>
                    <a:pt x="5012" y="7021"/>
                    <a:pt x="5147" y="7032"/>
                  </a:cubicBezTo>
                  <a:cubicBezTo>
                    <a:pt x="5158" y="7033"/>
                    <a:pt x="5170" y="7034"/>
                    <a:pt x="5181" y="7034"/>
                  </a:cubicBezTo>
                  <a:cubicBezTo>
                    <a:pt x="5303" y="7034"/>
                    <a:pt x="5410" y="6944"/>
                    <a:pt x="5425" y="6819"/>
                  </a:cubicBezTo>
                  <a:cubicBezTo>
                    <a:pt x="5449" y="6600"/>
                    <a:pt x="5474" y="6382"/>
                    <a:pt x="5502" y="6163"/>
                  </a:cubicBezTo>
                  <a:cubicBezTo>
                    <a:pt x="5520" y="6027"/>
                    <a:pt x="5425" y="5903"/>
                    <a:pt x="5289" y="5885"/>
                  </a:cubicBezTo>
                  <a:cubicBezTo>
                    <a:pt x="5278" y="5883"/>
                    <a:pt x="5268" y="5883"/>
                    <a:pt x="5257" y="5883"/>
                  </a:cubicBezTo>
                  <a:close/>
                  <a:moveTo>
                    <a:pt x="5040" y="7860"/>
                  </a:moveTo>
                  <a:cubicBezTo>
                    <a:pt x="4909" y="7860"/>
                    <a:pt x="4804" y="7957"/>
                    <a:pt x="4792" y="8085"/>
                  </a:cubicBezTo>
                  <a:cubicBezTo>
                    <a:pt x="4775" y="8310"/>
                    <a:pt x="4757" y="8530"/>
                    <a:pt x="4745" y="8748"/>
                  </a:cubicBezTo>
                  <a:cubicBezTo>
                    <a:pt x="4734" y="8885"/>
                    <a:pt x="4840" y="9003"/>
                    <a:pt x="4977" y="9014"/>
                  </a:cubicBezTo>
                  <a:cubicBezTo>
                    <a:pt x="4980" y="9014"/>
                    <a:pt x="4984" y="9014"/>
                    <a:pt x="4988" y="9014"/>
                  </a:cubicBezTo>
                  <a:cubicBezTo>
                    <a:pt x="5118" y="9014"/>
                    <a:pt x="5231" y="8917"/>
                    <a:pt x="5236" y="8784"/>
                  </a:cubicBezTo>
                  <a:cubicBezTo>
                    <a:pt x="5253" y="8565"/>
                    <a:pt x="5272" y="8345"/>
                    <a:pt x="5289" y="8127"/>
                  </a:cubicBezTo>
                  <a:cubicBezTo>
                    <a:pt x="5302" y="7990"/>
                    <a:pt x="5201" y="7867"/>
                    <a:pt x="5065" y="7861"/>
                  </a:cubicBezTo>
                  <a:cubicBezTo>
                    <a:pt x="5056" y="7860"/>
                    <a:pt x="5048" y="7860"/>
                    <a:pt x="5040" y="7860"/>
                  </a:cubicBezTo>
                  <a:close/>
                  <a:moveTo>
                    <a:pt x="4941" y="9836"/>
                  </a:moveTo>
                  <a:cubicBezTo>
                    <a:pt x="4805" y="9836"/>
                    <a:pt x="4693" y="9950"/>
                    <a:pt x="4693" y="10084"/>
                  </a:cubicBezTo>
                  <a:cubicBezTo>
                    <a:pt x="4686" y="10168"/>
                    <a:pt x="4686" y="10251"/>
                    <a:pt x="4686" y="10333"/>
                  </a:cubicBezTo>
                  <a:cubicBezTo>
                    <a:pt x="4686" y="10475"/>
                    <a:pt x="4693" y="10617"/>
                    <a:pt x="4693" y="10753"/>
                  </a:cubicBezTo>
                  <a:cubicBezTo>
                    <a:pt x="4698" y="10886"/>
                    <a:pt x="4805" y="10996"/>
                    <a:pt x="4937" y="10996"/>
                  </a:cubicBezTo>
                  <a:cubicBezTo>
                    <a:pt x="4940" y="10996"/>
                    <a:pt x="4943" y="10996"/>
                    <a:pt x="4947" y="10996"/>
                  </a:cubicBezTo>
                  <a:cubicBezTo>
                    <a:pt x="5083" y="10996"/>
                    <a:pt x="5190" y="10878"/>
                    <a:pt x="5190" y="10742"/>
                  </a:cubicBezTo>
                  <a:cubicBezTo>
                    <a:pt x="5182" y="10605"/>
                    <a:pt x="5182" y="10469"/>
                    <a:pt x="5182" y="10333"/>
                  </a:cubicBezTo>
                  <a:lnTo>
                    <a:pt x="5182" y="10092"/>
                  </a:lnTo>
                  <a:cubicBezTo>
                    <a:pt x="5190" y="9955"/>
                    <a:pt x="5076" y="9843"/>
                    <a:pt x="4941" y="9836"/>
                  </a:cubicBezTo>
                  <a:close/>
                  <a:moveTo>
                    <a:pt x="5029" y="11822"/>
                  </a:moveTo>
                  <a:cubicBezTo>
                    <a:pt x="5019" y="11822"/>
                    <a:pt x="5009" y="11822"/>
                    <a:pt x="4999" y="11824"/>
                  </a:cubicBezTo>
                  <a:cubicBezTo>
                    <a:pt x="4863" y="11836"/>
                    <a:pt x="4764" y="11960"/>
                    <a:pt x="4781" y="12096"/>
                  </a:cubicBezTo>
                  <a:cubicBezTo>
                    <a:pt x="4805" y="12328"/>
                    <a:pt x="4835" y="12546"/>
                    <a:pt x="4876" y="12765"/>
                  </a:cubicBezTo>
                  <a:cubicBezTo>
                    <a:pt x="4897" y="12890"/>
                    <a:pt x="5003" y="12974"/>
                    <a:pt x="5126" y="12974"/>
                  </a:cubicBezTo>
                  <a:cubicBezTo>
                    <a:pt x="5137" y="12974"/>
                    <a:pt x="5148" y="12974"/>
                    <a:pt x="5160" y="12972"/>
                  </a:cubicBezTo>
                  <a:cubicBezTo>
                    <a:pt x="5296" y="12948"/>
                    <a:pt x="5384" y="12818"/>
                    <a:pt x="5360" y="12683"/>
                  </a:cubicBezTo>
                  <a:cubicBezTo>
                    <a:pt x="5324" y="12475"/>
                    <a:pt x="5296" y="12262"/>
                    <a:pt x="5272" y="12044"/>
                  </a:cubicBezTo>
                  <a:cubicBezTo>
                    <a:pt x="5261" y="11918"/>
                    <a:pt x="5154" y="11822"/>
                    <a:pt x="5029" y="11822"/>
                  </a:cubicBezTo>
                  <a:close/>
                  <a:moveTo>
                    <a:pt x="5430" y="13758"/>
                  </a:moveTo>
                  <a:cubicBezTo>
                    <a:pt x="5405" y="13758"/>
                    <a:pt x="5379" y="13762"/>
                    <a:pt x="5354" y="13770"/>
                  </a:cubicBezTo>
                  <a:cubicBezTo>
                    <a:pt x="5225" y="13818"/>
                    <a:pt x="5154" y="13953"/>
                    <a:pt x="5195" y="14084"/>
                  </a:cubicBezTo>
                  <a:cubicBezTo>
                    <a:pt x="5272" y="14308"/>
                    <a:pt x="5349" y="14521"/>
                    <a:pt x="5444" y="14729"/>
                  </a:cubicBezTo>
                  <a:cubicBezTo>
                    <a:pt x="5483" y="14821"/>
                    <a:pt x="5573" y="14874"/>
                    <a:pt x="5669" y="14874"/>
                  </a:cubicBezTo>
                  <a:cubicBezTo>
                    <a:pt x="5702" y="14874"/>
                    <a:pt x="5736" y="14867"/>
                    <a:pt x="5769" y="14853"/>
                  </a:cubicBezTo>
                  <a:cubicBezTo>
                    <a:pt x="5892" y="14800"/>
                    <a:pt x="5952" y="14652"/>
                    <a:pt x="5899" y="14528"/>
                  </a:cubicBezTo>
                  <a:cubicBezTo>
                    <a:pt x="5810" y="14332"/>
                    <a:pt x="5739" y="14138"/>
                    <a:pt x="5668" y="13931"/>
                  </a:cubicBezTo>
                  <a:cubicBezTo>
                    <a:pt x="5635" y="13825"/>
                    <a:pt x="5536" y="13758"/>
                    <a:pt x="5430" y="13758"/>
                  </a:cubicBezTo>
                  <a:close/>
                  <a:moveTo>
                    <a:pt x="7860" y="14520"/>
                  </a:moveTo>
                  <a:cubicBezTo>
                    <a:pt x="7853" y="14520"/>
                    <a:pt x="7846" y="14521"/>
                    <a:pt x="7839" y="14521"/>
                  </a:cubicBezTo>
                  <a:cubicBezTo>
                    <a:pt x="7615" y="14545"/>
                    <a:pt x="7383" y="14592"/>
                    <a:pt x="7147" y="14670"/>
                  </a:cubicBezTo>
                  <a:cubicBezTo>
                    <a:pt x="7017" y="14711"/>
                    <a:pt x="6946" y="14853"/>
                    <a:pt x="6987" y="14983"/>
                  </a:cubicBezTo>
                  <a:cubicBezTo>
                    <a:pt x="7020" y="15088"/>
                    <a:pt x="7116" y="15155"/>
                    <a:pt x="7220" y="15155"/>
                  </a:cubicBezTo>
                  <a:cubicBezTo>
                    <a:pt x="7245" y="15155"/>
                    <a:pt x="7270" y="15151"/>
                    <a:pt x="7295" y="15143"/>
                  </a:cubicBezTo>
                  <a:cubicBezTo>
                    <a:pt x="7502" y="15078"/>
                    <a:pt x="7703" y="15037"/>
                    <a:pt x="7893" y="15018"/>
                  </a:cubicBezTo>
                  <a:cubicBezTo>
                    <a:pt x="8029" y="15001"/>
                    <a:pt x="8128" y="14883"/>
                    <a:pt x="8111" y="14747"/>
                  </a:cubicBezTo>
                  <a:cubicBezTo>
                    <a:pt x="8101" y="14618"/>
                    <a:pt x="7988" y="14520"/>
                    <a:pt x="7860" y="14520"/>
                  </a:cubicBezTo>
                  <a:close/>
                  <a:moveTo>
                    <a:pt x="9168" y="14701"/>
                  </a:moveTo>
                  <a:cubicBezTo>
                    <a:pt x="9068" y="14701"/>
                    <a:pt x="8975" y="14759"/>
                    <a:pt x="8934" y="14859"/>
                  </a:cubicBezTo>
                  <a:cubicBezTo>
                    <a:pt x="8881" y="14983"/>
                    <a:pt x="8945" y="15132"/>
                    <a:pt x="9070" y="15179"/>
                  </a:cubicBezTo>
                  <a:cubicBezTo>
                    <a:pt x="9259" y="15255"/>
                    <a:pt x="9436" y="15356"/>
                    <a:pt x="9597" y="15474"/>
                  </a:cubicBezTo>
                  <a:cubicBezTo>
                    <a:pt x="9641" y="15504"/>
                    <a:pt x="9691" y="15519"/>
                    <a:pt x="9741" y="15519"/>
                  </a:cubicBezTo>
                  <a:cubicBezTo>
                    <a:pt x="9819" y="15519"/>
                    <a:pt x="9895" y="15484"/>
                    <a:pt x="9946" y="15416"/>
                  </a:cubicBezTo>
                  <a:cubicBezTo>
                    <a:pt x="10022" y="15302"/>
                    <a:pt x="9998" y="15149"/>
                    <a:pt x="9886" y="15072"/>
                  </a:cubicBezTo>
                  <a:cubicBezTo>
                    <a:pt x="9697" y="14930"/>
                    <a:pt x="9490" y="14812"/>
                    <a:pt x="9259" y="14717"/>
                  </a:cubicBezTo>
                  <a:cubicBezTo>
                    <a:pt x="9229" y="14706"/>
                    <a:pt x="9198" y="14701"/>
                    <a:pt x="9168" y="14701"/>
                  </a:cubicBezTo>
                  <a:close/>
                  <a:moveTo>
                    <a:pt x="6043" y="15260"/>
                  </a:moveTo>
                  <a:cubicBezTo>
                    <a:pt x="5995" y="15260"/>
                    <a:pt x="5947" y="15273"/>
                    <a:pt x="5905" y="15302"/>
                  </a:cubicBezTo>
                  <a:cubicBezTo>
                    <a:pt x="5728" y="15427"/>
                    <a:pt x="5550" y="15569"/>
                    <a:pt x="5367" y="15728"/>
                  </a:cubicBezTo>
                  <a:cubicBezTo>
                    <a:pt x="5261" y="15817"/>
                    <a:pt x="5253" y="15976"/>
                    <a:pt x="5343" y="16077"/>
                  </a:cubicBezTo>
                  <a:cubicBezTo>
                    <a:pt x="5391" y="16135"/>
                    <a:pt x="5459" y="16166"/>
                    <a:pt x="5528" y="16166"/>
                  </a:cubicBezTo>
                  <a:cubicBezTo>
                    <a:pt x="5585" y="16166"/>
                    <a:pt x="5644" y="16145"/>
                    <a:pt x="5692" y="16101"/>
                  </a:cubicBezTo>
                  <a:cubicBezTo>
                    <a:pt x="5825" y="15987"/>
                    <a:pt x="5955" y="15883"/>
                    <a:pt x="6081" y="15789"/>
                  </a:cubicBezTo>
                  <a:lnTo>
                    <a:pt x="6081" y="15789"/>
                  </a:lnTo>
                  <a:cubicBezTo>
                    <a:pt x="6085" y="15834"/>
                    <a:pt x="6100" y="15879"/>
                    <a:pt x="6129" y="15918"/>
                  </a:cubicBezTo>
                  <a:cubicBezTo>
                    <a:pt x="6266" y="16101"/>
                    <a:pt x="6413" y="16279"/>
                    <a:pt x="6574" y="16451"/>
                  </a:cubicBezTo>
                  <a:cubicBezTo>
                    <a:pt x="6622" y="16499"/>
                    <a:pt x="6687" y="16524"/>
                    <a:pt x="6752" y="16524"/>
                  </a:cubicBezTo>
                  <a:cubicBezTo>
                    <a:pt x="6813" y="16524"/>
                    <a:pt x="6874" y="16502"/>
                    <a:pt x="6922" y="16456"/>
                  </a:cubicBezTo>
                  <a:cubicBezTo>
                    <a:pt x="7022" y="16361"/>
                    <a:pt x="7022" y="16208"/>
                    <a:pt x="6934" y="16107"/>
                  </a:cubicBezTo>
                  <a:cubicBezTo>
                    <a:pt x="6787" y="15954"/>
                    <a:pt x="6651" y="15793"/>
                    <a:pt x="6526" y="15622"/>
                  </a:cubicBezTo>
                  <a:cubicBezTo>
                    <a:pt x="6476" y="15557"/>
                    <a:pt x="6401" y="15524"/>
                    <a:pt x="6324" y="15524"/>
                  </a:cubicBezTo>
                  <a:cubicBezTo>
                    <a:pt x="6315" y="15524"/>
                    <a:pt x="6305" y="15524"/>
                    <a:pt x="6296" y="15525"/>
                  </a:cubicBezTo>
                  <a:lnTo>
                    <a:pt x="6296" y="15525"/>
                  </a:lnTo>
                  <a:cubicBezTo>
                    <a:pt x="6301" y="15470"/>
                    <a:pt x="6288" y="15414"/>
                    <a:pt x="6254" y="15367"/>
                  </a:cubicBezTo>
                  <a:cubicBezTo>
                    <a:pt x="6202" y="15297"/>
                    <a:pt x="6123" y="15260"/>
                    <a:pt x="6043" y="15260"/>
                  </a:cubicBezTo>
                  <a:close/>
                  <a:moveTo>
                    <a:pt x="10596" y="16014"/>
                  </a:moveTo>
                  <a:cubicBezTo>
                    <a:pt x="10559" y="16014"/>
                    <a:pt x="10520" y="16023"/>
                    <a:pt x="10484" y="16042"/>
                  </a:cubicBezTo>
                  <a:cubicBezTo>
                    <a:pt x="10365" y="16107"/>
                    <a:pt x="10318" y="16255"/>
                    <a:pt x="10377" y="16374"/>
                  </a:cubicBezTo>
                  <a:cubicBezTo>
                    <a:pt x="10478" y="16569"/>
                    <a:pt x="10536" y="16757"/>
                    <a:pt x="10566" y="16923"/>
                  </a:cubicBezTo>
                  <a:cubicBezTo>
                    <a:pt x="10583" y="17046"/>
                    <a:pt x="10688" y="17135"/>
                    <a:pt x="10804" y="17135"/>
                  </a:cubicBezTo>
                  <a:cubicBezTo>
                    <a:pt x="10817" y="17135"/>
                    <a:pt x="10831" y="17133"/>
                    <a:pt x="10845" y="17131"/>
                  </a:cubicBezTo>
                  <a:cubicBezTo>
                    <a:pt x="10981" y="17112"/>
                    <a:pt x="11075" y="16989"/>
                    <a:pt x="11052" y="16852"/>
                  </a:cubicBezTo>
                  <a:cubicBezTo>
                    <a:pt x="11016" y="16622"/>
                    <a:pt x="10940" y="16385"/>
                    <a:pt x="10820" y="16148"/>
                  </a:cubicBezTo>
                  <a:cubicBezTo>
                    <a:pt x="10774" y="16065"/>
                    <a:pt x="10687" y="16014"/>
                    <a:pt x="10596" y="16014"/>
                  </a:cubicBezTo>
                  <a:close/>
                  <a:moveTo>
                    <a:pt x="4602" y="16616"/>
                  </a:moveTo>
                  <a:cubicBezTo>
                    <a:pt x="4532" y="16616"/>
                    <a:pt x="4463" y="16644"/>
                    <a:pt x="4414" y="16699"/>
                  </a:cubicBezTo>
                  <a:cubicBezTo>
                    <a:pt x="4278" y="16864"/>
                    <a:pt x="4136" y="17041"/>
                    <a:pt x="3994" y="17232"/>
                  </a:cubicBezTo>
                  <a:cubicBezTo>
                    <a:pt x="3912" y="17338"/>
                    <a:pt x="3934" y="17491"/>
                    <a:pt x="4041" y="17574"/>
                  </a:cubicBezTo>
                  <a:cubicBezTo>
                    <a:pt x="4088" y="17609"/>
                    <a:pt x="4142" y="17626"/>
                    <a:pt x="4195" y="17626"/>
                  </a:cubicBezTo>
                  <a:cubicBezTo>
                    <a:pt x="4270" y="17626"/>
                    <a:pt x="4342" y="17592"/>
                    <a:pt x="4390" y="17527"/>
                  </a:cubicBezTo>
                  <a:cubicBezTo>
                    <a:pt x="4527" y="17349"/>
                    <a:pt x="4663" y="17178"/>
                    <a:pt x="4792" y="17024"/>
                  </a:cubicBezTo>
                  <a:cubicBezTo>
                    <a:pt x="4881" y="16918"/>
                    <a:pt x="4870" y="16764"/>
                    <a:pt x="4764" y="16675"/>
                  </a:cubicBezTo>
                  <a:cubicBezTo>
                    <a:pt x="4718" y="16635"/>
                    <a:pt x="4660" y="16616"/>
                    <a:pt x="4602" y="16616"/>
                  </a:cubicBezTo>
                  <a:close/>
                  <a:moveTo>
                    <a:pt x="7765" y="16874"/>
                  </a:moveTo>
                  <a:cubicBezTo>
                    <a:pt x="7684" y="16874"/>
                    <a:pt x="7604" y="16912"/>
                    <a:pt x="7555" y="16983"/>
                  </a:cubicBezTo>
                  <a:cubicBezTo>
                    <a:pt x="7484" y="17101"/>
                    <a:pt x="7514" y="17254"/>
                    <a:pt x="7626" y="17332"/>
                  </a:cubicBezTo>
                  <a:cubicBezTo>
                    <a:pt x="7816" y="17450"/>
                    <a:pt x="8016" y="17568"/>
                    <a:pt x="8224" y="17675"/>
                  </a:cubicBezTo>
                  <a:cubicBezTo>
                    <a:pt x="8260" y="17694"/>
                    <a:pt x="8299" y="17704"/>
                    <a:pt x="8338" y="17704"/>
                  </a:cubicBezTo>
                  <a:cubicBezTo>
                    <a:pt x="8427" y="17704"/>
                    <a:pt x="8514" y="17655"/>
                    <a:pt x="8554" y="17568"/>
                  </a:cubicBezTo>
                  <a:cubicBezTo>
                    <a:pt x="8620" y="17450"/>
                    <a:pt x="8573" y="17297"/>
                    <a:pt x="8448" y="17237"/>
                  </a:cubicBezTo>
                  <a:cubicBezTo>
                    <a:pt x="8259" y="17136"/>
                    <a:pt x="8076" y="17030"/>
                    <a:pt x="7898" y="16912"/>
                  </a:cubicBezTo>
                  <a:cubicBezTo>
                    <a:pt x="7858" y="16886"/>
                    <a:pt x="7811" y="16874"/>
                    <a:pt x="7765" y="16874"/>
                  </a:cubicBezTo>
                  <a:close/>
                  <a:moveTo>
                    <a:pt x="9573" y="17671"/>
                  </a:moveTo>
                  <a:cubicBezTo>
                    <a:pt x="9458" y="17671"/>
                    <a:pt x="9351" y="17754"/>
                    <a:pt x="9324" y="17876"/>
                  </a:cubicBezTo>
                  <a:cubicBezTo>
                    <a:pt x="9300" y="18007"/>
                    <a:pt x="9389" y="18136"/>
                    <a:pt x="9526" y="18160"/>
                  </a:cubicBezTo>
                  <a:cubicBezTo>
                    <a:pt x="9673" y="18190"/>
                    <a:pt x="9810" y="18201"/>
                    <a:pt x="9933" y="18201"/>
                  </a:cubicBezTo>
                  <a:cubicBezTo>
                    <a:pt x="10058" y="18201"/>
                    <a:pt x="10176" y="18190"/>
                    <a:pt x="10288" y="18166"/>
                  </a:cubicBezTo>
                  <a:cubicBezTo>
                    <a:pt x="10419" y="18130"/>
                    <a:pt x="10501" y="18000"/>
                    <a:pt x="10471" y="17865"/>
                  </a:cubicBezTo>
                  <a:cubicBezTo>
                    <a:pt x="10440" y="17752"/>
                    <a:pt x="10335" y="17675"/>
                    <a:pt x="10222" y="17675"/>
                  </a:cubicBezTo>
                  <a:cubicBezTo>
                    <a:pt x="10205" y="17675"/>
                    <a:pt x="10188" y="17676"/>
                    <a:pt x="10170" y="17680"/>
                  </a:cubicBezTo>
                  <a:cubicBezTo>
                    <a:pt x="10105" y="17699"/>
                    <a:pt x="10028" y="17704"/>
                    <a:pt x="9933" y="17704"/>
                  </a:cubicBezTo>
                  <a:cubicBezTo>
                    <a:pt x="9845" y="17704"/>
                    <a:pt x="9739" y="17699"/>
                    <a:pt x="9614" y="17675"/>
                  </a:cubicBezTo>
                  <a:cubicBezTo>
                    <a:pt x="9600" y="17672"/>
                    <a:pt x="9586" y="17671"/>
                    <a:pt x="9573" y="17671"/>
                  </a:cubicBezTo>
                  <a:close/>
                  <a:moveTo>
                    <a:pt x="3442" y="18223"/>
                  </a:moveTo>
                  <a:cubicBezTo>
                    <a:pt x="3362" y="18223"/>
                    <a:pt x="3283" y="18262"/>
                    <a:pt x="3237" y="18338"/>
                  </a:cubicBezTo>
                  <a:cubicBezTo>
                    <a:pt x="3118" y="18521"/>
                    <a:pt x="3006" y="18710"/>
                    <a:pt x="2888" y="18911"/>
                  </a:cubicBezTo>
                  <a:cubicBezTo>
                    <a:pt x="2817" y="19029"/>
                    <a:pt x="2858" y="19184"/>
                    <a:pt x="2976" y="19249"/>
                  </a:cubicBezTo>
                  <a:cubicBezTo>
                    <a:pt x="3016" y="19273"/>
                    <a:pt x="3059" y="19284"/>
                    <a:pt x="3102" y="19284"/>
                  </a:cubicBezTo>
                  <a:cubicBezTo>
                    <a:pt x="3188" y="19284"/>
                    <a:pt x="3272" y="19238"/>
                    <a:pt x="3320" y="19160"/>
                  </a:cubicBezTo>
                  <a:cubicBezTo>
                    <a:pt x="3432" y="18965"/>
                    <a:pt x="3544" y="18781"/>
                    <a:pt x="3656" y="18603"/>
                  </a:cubicBezTo>
                  <a:cubicBezTo>
                    <a:pt x="3727" y="18485"/>
                    <a:pt x="3692" y="18332"/>
                    <a:pt x="3574" y="18261"/>
                  </a:cubicBezTo>
                  <a:cubicBezTo>
                    <a:pt x="3533" y="18235"/>
                    <a:pt x="3488" y="18223"/>
                    <a:pt x="3442" y="18223"/>
                  </a:cubicBezTo>
                  <a:close/>
                  <a:moveTo>
                    <a:pt x="2475" y="19951"/>
                  </a:moveTo>
                  <a:cubicBezTo>
                    <a:pt x="2384" y="19951"/>
                    <a:pt x="2296" y="20000"/>
                    <a:pt x="2249" y="20088"/>
                  </a:cubicBezTo>
                  <a:cubicBezTo>
                    <a:pt x="2148" y="20290"/>
                    <a:pt x="2048" y="20484"/>
                    <a:pt x="1952" y="20686"/>
                  </a:cubicBezTo>
                  <a:cubicBezTo>
                    <a:pt x="1894" y="20811"/>
                    <a:pt x="1947" y="20958"/>
                    <a:pt x="2072" y="21017"/>
                  </a:cubicBezTo>
                  <a:cubicBezTo>
                    <a:pt x="2106" y="21033"/>
                    <a:pt x="2143" y="21041"/>
                    <a:pt x="2179" y="21041"/>
                  </a:cubicBezTo>
                  <a:cubicBezTo>
                    <a:pt x="2271" y="21041"/>
                    <a:pt x="2360" y="20989"/>
                    <a:pt x="2403" y="20899"/>
                  </a:cubicBezTo>
                  <a:cubicBezTo>
                    <a:pt x="2498" y="20704"/>
                    <a:pt x="2591" y="20508"/>
                    <a:pt x="2692" y="20314"/>
                  </a:cubicBezTo>
                  <a:cubicBezTo>
                    <a:pt x="2752" y="20189"/>
                    <a:pt x="2705" y="20041"/>
                    <a:pt x="2586" y="19976"/>
                  </a:cubicBezTo>
                  <a:cubicBezTo>
                    <a:pt x="2550" y="19959"/>
                    <a:pt x="2512" y="19951"/>
                    <a:pt x="2475" y="19951"/>
                  </a:cubicBezTo>
                  <a:close/>
                  <a:moveTo>
                    <a:pt x="1645" y="21756"/>
                  </a:moveTo>
                  <a:cubicBezTo>
                    <a:pt x="1547" y="21756"/>
                    <a:pt x="1455" y="21816"/>
                    <a:pt x="1414" y="21911"/>
                  </a:cubicBezTo>
                  <a:cubicBezTo>
                    <a:pt x="1332" y="22117"/>
                    <a:pt x="1250" y="22330"/>
                    <a:pt x="1172" y="22537"/>
                  </a:cubicBezTo>
                  <a:cubicBezTo>
                    <a:pt x="1125" y="22662"/>
                    <a:pt x="1190" y="22810"/>
                    <a:pt x="1321" y="22857"/>
                  </a:cubicBezTo>
                  <a:cubicBezTo>
                    <a:pt x="1348" y="22867"/>
                    <a:pt x="1377" y="22872"/>
                    <a:pt x="1405" y="22872"/>
                  </a:cubicBezTo>
                  <a:cubicBezTo>
                    <a:pt x="1507" y="22872"/>
                    <a:pt x="1602" y="22807"/>
                    <a:pt x="1640" y="22709"/>
                  </a:cubicBezTo>
                  <a:cubicBezTo>
                    <a:pt x="1717" y="22502"/>
                    <a:pt x="1793" y="22302"/>
                    <a:pt x="1876" y="22100"/>
                  </a:cubicBezTo>
                  <a:cubicBezTo>
                    <a:pt x="1930" y="21969"/>
                    <a:pt x="1864" y="21827"/>
                    <a:pt x="1740" y="21775"/>
                  </a:cubicBezTo>
                  <a:cubicBezTo>
                    <a:pt x="1708" y="21762"/>
                    <a:pt x="1677" y="21756"/>
                    <a:pt x="1645" y="21756"/>
                  </a:cubicBezTo>
                  <a:close/>
                  <a:moveTo>
                    <a:pt x="992" y="23629"/>
                  </a:moveTo>
                  <a:cubicBezTo>
                    <a:pt x="886" y="23629"/>
                    <a:pt x="787" y="23697"/>
                    <a:pt x="753" y="23809"/>
                  </a:cubicBezTo>
                  <a:cubicBezTo>
                    <a:pt x="687" y="24022"/>
                    <a:pt x="628" y="24241"/>
                    <a:pt x="575" y="24454"/>
                  </a:cubicBezTo>
                  <a:cubicBezTo>
                    <a:pt x="540" y="24585"/>
                    <a:pt x="616" y="24721"/>
                    <a:pt x="753" y="24756"/>
                  </a:cubicBezTo>
                  <a:cubicBezTo>
                    <a:pt x="773" y="24762"/>
                    <a:pt x="793" y="24765"/>
                    <a:pt x="813" y="24765"/>
                  </a:cubicBezTo>
                  <a:cubicBezTo>
                    <a:pt x="922" y="24765"/>
                    <a:pt x="1024" y="24688"/>
                    <a:pt x="1054" y="24579"/>
                  </a:cubicBezTo>
                  <a:cubicBezTo>
                    <a:pt x="1108" y="24366"/>
                    <a:pt x="1166" y="24159"/>
                    <a:pt x="1231" y="23946"/>
                  </a:cubicBezTo>
                  <a:cubicBezTo>
                    <a:pt x="1267" y="23815"/>
                    <a:pt x="1190" y="23679"/>
                    <a:pt x="1059" y="23638"/>
                  </a:cubicBezTo>
                  <a:cubicBezTo>
                    <a:pt x="1037" y="23631"/>
                    <a:pt x="1015" y="23629"/>
                    <a:pt x="992" y="23629"/>
                  </a:cubicBezTo>
                  <a:close/>
                  <a:moveTo>
                    <a:pt x="532" y="25556"/>
                  </a:moveTo>
                  <a:cubicBezTo>
                    <a:pt x="413" y="25556"/>
                    <a:pt x="306" y="25640"/>
                    <a:pt x="284" y="25762"/>
                  </a:cubicBezTo>
                  <a:cubicBezTo>
                    <a:pt x="243" y="25986"/>
                    <a:pt x="208" y="26206"/>
                    <a:pt x="178" y="26425"/>
                  </a:cubicBezTo>
                  <a:cubicBezTo>
                    <a:pt x="155" y="26561"/>
                    <a:pt x="249" y="26684"/>
                    <a:pt x="385" y="26709"/>
                  </a:cubicBezTo>
                  <a:cubicBezTo>
                    <a:pt x="396" y="26710"/>
                    <a:pt x="406" y="26711"/>
                    <a:pt x="417" y="26711"/>
                  </a:cubicBezTo>
                  <a:cubicBezTo>
                    <a:pt x="540" y="26711"/>
                    <a:pt x="648" y="26621"/>
                    <a:pt x="669" y="26496"/>
                  </a:cubicBezTo>
                  <a:cubicBezTo>
                    <a:pt x="699" y="26283"/>
                    <a:pt x="734" y="26070"/>
                    <a:pt x="770" y="25851"/>
                  </a:cubicBezTo>
                  <a:cubicBezTo>
                    <a:pt x="800" y="25715"/>
                    <a:pt x="710" y="25590"/>
                    <a:pt x="575" y="25560"/>
                  </a:cubicBezTo>
                  <a:cubicBezTo>
                    <a:pt x="561" y="25558"/>
                    <a:pt x="547" y="25556"/>
                    <a:pt x="532" y="25556"/>
                  </a:cubicBezTo>
                  <a:close/>
                  <a:moveTo>
                    <a:pt x="282" y="27530"/>
                  </a:moveTo>
                  <a:cubicBezTo>
                    <a:pt x="150" y="27530"/>
                    <a:pt x="48" y="27632"/>
                    <a:pt x="36" y="27761"/>
                  </a:cubicBezTo>
                  <a:cubicBezTo>
                    <a:pt x="24" y="27986"/>
                    <a:pt x="13" y="28211"/>
                    <a:pt x="7" y="28429"/>
                  </a:cubicBezTo>
                  <a:cubicBezTo>
                    <a:pt x="0" y="28566"/>
                    <a:pt x="114" y="28683"/>
                    <a:pt x="249" y="28683"/>
                  </a:cubicBezTo>
                  <a:cubicBezTo>
                    <a:pt x="253" y="28684"/>
                    <a:pt x="257" y="28684"/>
                    <a:pt x="261" y="28684"/>
                  </a:cubicBezTo>
                  <a:cubicBezTo>
                    <a:pt x="392" y="28684"/>
                    <a:pt x="497" y="28573"/>
                    <a:pt x="504" y="28442"/>
                  </a:cubicBezTo>
                  <a:cubicBezTo>
                    <a:pt x="510" y="28229"/>
                    <a:pt x="516" y="28009"/>
                    <a:pt x="533" y="27790"/>
                  </a:cubicBezTo>
                  <a:cubicBezTo>
                    <a:pt x="540" y="27654"/>
                    <a:pt x="439" y="27536"/>
                    <a:pt x="303" y="27531"/>
                  </a:cubicBezTo>
                  <a:cubicBezTo>
                    <a:pt x="296" y="27530"/>
                    <a:pt x="289" y="27530"/>
                    <a:pt x="282" y="27530"/>
                  </a:cubicBezTo>
                  <a:close/>
                  <a:moveTo>
                    <a:pt x="273" y="29512"/>
                  </a:moveTo>
                  <a:cubicBezTo>
                    <a:pt x="269" y="29512"/>
                    <a:pt x="265" y="29512"/>
                    <a:pt x="262" y="29513"/>
                  </a:cubicBezTo>
                  <a:cubicBezTo>
                    <a:pt x="125" y="29518"/>
                    <a:pt x="24" y="29636"/>
                    <a:pt x="30" y="29772"/>
                  </a:cubicBezTo>
                  <a:cubicBezTo>
                    <a:pt x="43" y="30004"/>
                    <a:pt x="60" y="30223"/>
                    <a:pt x="84" y="30447"/>
                  </a:cubicBezTo>
                  <a:cubicBezTo>
                    <a:pt x="100" y="30575"/>
                    <a:pt x="206" y="30667"/>
                    <a:pt x="331" y="30667"/>
                  </a:cubicBezTo>
                  <a:cubicBezTo>
                    <a:pt x="339" y="30667"/>
                    <a:pt x="347" y="30666"/>
                    <a:pt x="355" y="30665"/>
                  </a:cubicBezTo>
                  <a:cubicBezTo>
                    <a:pt x="492" y="30654"/>
                    <a:pt x="592" y="30529"/>
                    <a:pt x="581" y="30394"/>
                  </a:cubicBezTo>
                  <a:cubicBezTo>
                    <a:pt x="557" y="30181"/>
                    <a:pt x="540" y="29961"/>
                    <a:pt x="527" y="29743"/>
                  </a:cubicBezTo>
                  <a:cubicBezTo>
                    <a:pt x="516" y="29610"/>
                    <a:pt x="404" y="29512"/>
                    <a:pt x="273" y="29512"/>
                  </a:cubicBezTo>
                  <a:close/>
                  <a:moveTo>
                    <a:pt x="522" y="31478"/>
                  </a:moveTo>
                  <a:cubicBezTo>
                    <a:pt x="508" y="31478"/>
                    <a:pt x="494" y="31479"/>
                    <a:pt x="480" y="31482"/>
                  </a:cubicBezTo>
                  <a:cubicBezTo>
                    <a:pt x="344" y="31512"/>
                    <a:pt x="256" y="31642"/>
                    <a:pt x="284" y="31779"/>
                  </a:cubicBezTo>
                  <a:cubicBezTo>
                    <a:pt x="327" y="31997"/>
                    <a:pt x="374" y="32216"/>
                    <a:pt x="426" y="32435"/>
                  </a:cubicBezTo>
                  <a:cubicBezTo>
                    <a:pt x="452" y="32547"/>
                    <a:pt x="557" y="32624"/>
                    <a:pt x="669" y="32624"/>
                  </a:cubicBezTo>
                  <a:cubicBezTo>
                    <a:pt x="687" y="32624"/>
                    <a:pt x="705" y="32622"/>
                    <a:pt x="723" y="32618"/>
                  </a:cubicBezTo>
                  <a:cubicBezTo>
                    <a:pt x="859" y="32582"/>
                    <a:pt x="942" y="32453"/>
                    <a:pt x="906" y="32317"/>
                  </a:cubicBezTo>
                  <a:cubicBezTo>
                    <a:pt x="859" y="32109"/>
                    <a:pt x="811" y="31896"/>
                    <a:pt x="770" y="31683"/>
                  </a:cubicBezTo>
                  <a:cubicBezTo>
                    <a:pt x="748" y="31562"/>
                    <a:pt x="638" y="31478"/>
                    <a:pt x="522" y="31478"/>
                  </a:cubicBezTo>
                  <a:close/>
                  <a:moveTo>
                    <a:pt x="1037" y="33396"/>
                  </a:moveTo>
                  <a:cubicBezTo>
                    <a:pt x="1009" y="33396"/>
                    <a:pt x="981" y="33401"/>
                    <a:pt x="953" y="33411"/>
                  </a:cubicBezTo>
                  <a:cubicBezTo>
                    <a:pt x="824" y="33453"/>
                    <a:pt x="758" y="33594"/>
                    <a:pt x="800" y="33724"/>
                  </a:cubicBezTo>
                  <a:cubicBezTo>
                    <a:pt x="876" y="33937"/>
                    <a:pt x="953" y="34150"/>
                    <a:pt x="1037" y="34357"/>
                  </a:cubicBezTo>
                  <a:cubicBezTo>
                    <a:pt x="1073" y="34457"/>
                    <a:pt x="1165" y="34516"/>
                    <a:pt x="1264" y="34516"/>
                  </a:cubicBezTo>
                  <a:cubicBezTo>
                    <a:pt x="1295" y="34516"/>
                    <a:pt x="1326" y="34510"/>
                    <a:pt x="1356" y="34499"/>
                  </a:cubicBezTo>
                  <a:cubicBezTo>
                    <a:pt x="1485" y="34446"/>
                    <a:pt x="1545" y="34304"/>
                    <a:pt x="1498" y="34174"/>
                  </a:cubicBezTo>
                  <a:cubicBezTo>
                    <a:pt x="1414" y="33972"/>
                    <a:pt x="1343" y="33772"/>
                    <a:pt x="1272" y="33565"/>
                  </a:cubicBezTo>
                  <a:cubicBezTo>
                    <a:pt x="1236" y="33462"/>
                    <a:pt x="1140" y="33396"/>
                    <a:pt x="1037" y="33396"/>
                  </a:cubicBezTo>
                  <a:close/>
                  <a:moveTo>
                    <a:pt x="1808" y="35222"/>
                  </a:moveTo>
                  <a:cubicBezTo>
                    <a:pt x="1771" y="35222"/>
                    <a:pt x="1733" y="35231"/>
                    <a:pt x="1698" y="35250"/>
                  </a:cubicBezTo>
                  <a:cubicBezTo>
                    <a:pt x="1575" y="35315"/>
                    <a:pt x="1527" y="35463"/>
                    <a:pt x="1586" y="35582"/>
                  </a:cubicBezTo>
                  <a:cubicBezTo>
                    <a:pt x="1693" y="35789"/>
                    <a:pt x="1799" y="35984"/>
                    <a:pt x="1911" y="36180"/>
                  </a:cubicBezTo>
                  <a:cubicBezTo>
                    <a:pt x="1955" y="36258"/>
                    <a:pt x="2037" y="36303"/>
                    <a:pt x="2123" y="36303"/>
                  </a:cubicBezTo>
                  <a:cubicBezTo>
                    <a:pt x="2166" y="36303"/>
                    <a:pt x="2209" y="36292"/>
                    <a:pt x="2249" y="36268"/>
                  </a:cubicBezTo>
                  <a:cubicBezTo>
                    <a:pt x="2367" y="36203"/>
                    <a:pt x="2408" y="36049"/>
                    <a:pt x="2337" y="35931"/>
                  </a:cubicBezTo>
                  <a:cubicBezTo>
                    <a:pt x="2231" y="35741"/>
                    <a:pt x="2130" y="35552"/>
                    <a:pt x="2031" y="35356"/>
                  </a:cubicBezTo>
                  <a:cubicBezTo>
                    <a:pt x="1984" y="35273"/>
                    <a:pt x="1897" y="35222"/>
                    <a:pt x="1808" y="35222"/>
                  </a:cubicBezTo>
                  <a:close/>
                  <a:moveTo>
                    <a:pt x="2840" y="36918"/>
                  </a:moveTo>
                  <a:cubicBezTo>
                    <a:pt x="2790" y="36918"/>
                    <a:pt x="2740" y="36933"/>
                    <a:pt x="2698" y="36966"/>
                  </a:cubicBezTo>
                  <a:cubicBezTo>
                    <a:pt x="2586" y="37043"/>
                    <a:pt x="2556" y="37196"/>
                    <a:pt x="2640" y="37309"/>
                  </a:cubicBezTo>
                  <a:cubicBezTo>
                    <a:pt x="2769" y="37493"/>
                    <a:pt x="2905" y="37676"/>
                    <a:pt x="3047" y="37848"/>
                  </a:cubicBezTo>
                  <a:cubicBezTo>
                    <a:pt x="3095" y="37910"/>
                    <a:pt x="3169" y="37941"/>
                    <a:pt x="3243" y="37941"/>
                  </a:cubicBezTo>
                  <a:cubicBezTo>
                    <a:pt x="3297" y="37941"/>
                    <a:pt x="3351" y="37924"/>
                    <a:pt x="3396" y="37889"/>
                  </a:cubicBezTo>
                  <a:cubicBezTo>
                    <a:pt x="3503" y="37800"/>
                    <a:pt x="3521" y="37647"/>
                    <a:pt x="3432" y="37540"/>
                  </a:cubicBezTo>
                  <a:cubicBezTo>
                    <a:pt x="3301" y="37368"/>
                    <a:pt x="3172" y="37196"/>
                    <a:pt x="3041" y="37019"/>
                  </a:cubicBezTo>
                  <a:cubicBezTo>
                    <a:pt x="2995" y="36954"/>
                    <a:pt x="2918" y="36918"/>
                    <a:pt x="2840" y="36918"/>
                  </a:cubicBezTo>
                  <a:close/>
                  <a:moveTo>
                    <a:pt x="4118" y="38433"/>
                  </a:moveTo>
                  <a:cubicBezTo>
                    <a:pt x="4056" y="38433"/>
                    <a:pt x="3993" y="38457"/>
                    <a:pt x="3947" y="38504"/>
                  </a:cubicBezTo>
                  <a:cubicBezTo>
                    <a:pt x="3846" y="38605"/>
                    <a:pt x="3846" y="38758"/>
                    <a:pt x="3940" y="38859"/>
                  </a:cubicBezTo>
                  <a:cubicBezTo>
                    <a:pt x="4101" y="39019"/>
                    <a:pt x="4267" y="39173"/>
                    <a:pt x="4431" y="39320"/>
                  </a:cubicBezTo>
                  <a:cubicBezTo>
                    <a:pt x="4479" y="39365"/>
                    <a:pt x="4540" y="39388"/>
                    <a:pt x="4600" y="39388"/>
                  </a:cubicBezTo>
                  <a:cubicBezTo>
                    <a:pt x="4667" y="39388"/>
                    <a:pt x="4734" y="39360"/>
                    <a:pt x="4781" y="39303"/>
                  </a:cubicBezTo>
                  <a:cubicBezTo>
                    <a:pt x="4876" y="39203"/>
                    <a:pt x="4863" y="39048"/>
                    <a:pt x="4764" y="38954"/>
                  </a:cubicBezTo>
                  <a:cubicBezTo>
                    <a:pt x="4603" y="38812"/>
                    <a:pt x="4450" y="38664"/>
                    <a:pt x="4295" y="38510"/>
                  </a:cubicBezTo>
                  <a:cubicBezTo>
                    <a:pt x="4248" y="38459"/>
                    <a:pt x="4183" y="38433"/>
                    <a:pt x="4118" y="38433"/>
                  </a:cubicBezTo>
                  <a:close/>
                  <a:moveTo>
                    <a:pt x="5632" y="39717"/>
                  </a:moveTo>
                  <a:cubicBezTo>
                    <a:pt x="5554" y="39717"/>
                    <a:pt x="5479" y="39755"/>
                    <a:pt x="5431" y="39823"/>
                  </a:cubicBezTo>
                  <a:cubicBezTo>
                    <a:pt x="5349" y="39935"/>
                    <a:pt x="5378" y="40090"/>
                    <a:pt x="5491" y="40167"/>
                  </a:cubicBezTo>
                  <a:cubicBezTo>
                    <a:pt x="5674" y="40297"/>
                    <a:pt x="5864" y="40421"/>
                    <a:pt x="6053" y="40539"/>
                  </a:cubicBezTo>
                  <a:cubicBezTo>
                    <a:pt x="6094" y="40563"/>
                    <a:pt x="6139" y="40575"/>
                    <a:pt x="6184" y="40575"/>
                  </a:cubicBezTo>
                  <a:cubicBezTo>
                    <a:pt x="6268" y="40575"/>
                    <a:pt x="6350" y="40533"/>
                    <a:pt x="6396" y="40456"/>
                  </a:cubicBezTo>
                  <a:cubicBezTo>
                    <a:pt x="6467" y="40338"/>
                    <a:pt x="6432" y="40184"/>
                    <a:pt x="6313" y="40113"/>
                  </a:cubicBezTo>
                  <a:cubicBezTo>
                    <a:pt x="6129" y="40006"/>
                    <a:pt x="5952" y="39888"/>
                    <a:pt x="5775" y="39765"/>
                  </a:cubicBezTo>
                  <a:cubicBezTo>
                    <a:pt x="5731" y="39732"/>
                    <a:pt x="5681" y="39717"/>
                    <a:pt x="5632" y="39717"/>
                  </a:cubicBezTo>
                  <a:close/>
                  <a:moveTo>
                    <a:pt x="7354" y="40705"/>
                  </a:moveTo>
                  <a:cubicBezTo>
                    <a:pt x="7261" y="40705"/>
                    <a:pt x="7172" y="40757"/>
                    <a:pt x="7129" y="40847"/>
                  </a:cubicBezTo>
                  <a:cubicBezTo>
                    <a:pt x="7071" y="40965"/>
                    <a:pt x="7118" y="41114"/>
                    <a:pt x="7241" y="41177"/>
                  </a:cubicBezTo>
                  <a:cubicBezTo>
                    <a:pt x="7448" y="41278"/>
                    <a:pt x="7650" y="41373"/>
                    <a:pt x="7852" y="41461"/>
                  </a:cubicBezTo>
                  <a:cubicBezTo>
                    <a:pt x="7883" y="41475"/>
                    <a:pt x="7915" y="41481"/>
                    <a:pt x="7947" y="41481"/>
                  </a:cubicBezTo>
                  <a:cubicBezTo>
                    <a:pt x="8043" y="41481"/>
                    <a:pt x="8136" y="41425"/>
                    <a:pt x="8177" y="41332"/>
                  </a:cubicBezTo>
                  <a:cubicBezTo>
                    <a:pt x="8235" y="41207"/>
                    <a:pt x="8177" y="41060"/>
                    <a:pt x="8052" y="41007"/>
                  </a:cubicBezTo>
                  <a:cubicBezTo>
                    <a:pt x="7857" y="40918"/>
                    <a:pt x="7661" y="40830"/>
                    <a:pt x="7461" y="40729"/>
                  </a:cubicBezTo>
                  <a:cubicBezTo>
                    <a:pt x="7427" y="40712"/>
                    <a:pt x="7390" y="40705"/>
                    <a:pt x="7354" y="40705"/>
                  </a:cubicBezTo>
                  <a:close/>
                  <a:moveTo>
                    <a:pt x="9179" y="41477"/>
                  </a:moveTo>
                  <a:cubicBezTo>
                    <a:pt x="9079" y="41477"/>
                    <a:pt x="8983" y="41541"/>
                    <a:pt x="8945" y="41639"/>
                  </a:cubicBezTo>
                  <a:cubicBezTo>
                    <a:pt x="8898" y="41770"/>
                    <a:pt x="8963" y="41912"/>
                    <a:pt x="9094" y="41958"/>
                  </a:cubicBezTo>
                  <a:cubicBezTo>
                    <a:pt x="9313" y="42036"/>
                    <a:pt x="9526" y="42107"/>
                    <a:pt x="9733" y="42171"/>
                  </a:cubicBezTo>
                  <a:cubicBezTo>
                    <a:pt x="9758" y="42180"/>
                    <a:pt x="9784" y="42184"/>
                    <a:pt x="9809" y="42184"/>
                  </a:cubicBezTo>
                  <a:cubicBezTo>
                    <a:pt x="9914" y="42184"/>
                    <a:pt x="10011" y="42116"/>
                    <a:pt x="10040" y="42007"/>
                  </a:cubicBezTo>
                  <a:cubicBezTo>
                    <a:pt x="10081" y="41876"/>
                    <a:pt x="10010" y="41740"/>
                    <a:pt x="9881" y="41699"/>
                  </a:cubicBezTo>
                  <a:cubicBezTo>
                    <a:pt x="9679" y="41633"/>
                    <a:pt x="9472" y="41568"/>
                    <a:pt x="9259" y="41491"/>
                  </a:cubicBezTo>
                  <a:cubicBezTo>
                    <a:pt x="9233" y="41481"/>
                    <a:pt x="9206" y="41477"/>
                    <a:pt x="9179" y="41477"/>
                  </a:cubicBezTo>
                  <a:close/>
                  <a:moveTo>
                    <a:pt x="15138" y="42026"/>
                  </a:moveTo>
                  <a:cubicBezTo>
                    <a:pt x="15109" y="42026"/>
                    <a:pt x="15079" y="42031"/>
                    <a:pt x="15050" y="42042"/>
                  </a:cubicBezTo>
                  <a:cubicBezTo>
                    <a:pt x="15050" y="42042"/>
                    <a:pt x="15014" y="42053"/>
                    <a:pt x="14956" y="42072"/>
                  </a:cubicBezTo>
                  <a:cubicBezTo>
                    <a:pt x="14826" y="42113"/>
                    <a:pt x="14749" y="42249"/>
                    <a:pt x="14784" y="42379"/>
                  </a:cubicBezTo>
                  <a:cubicBezTo>
                    <a:pt x="14814" y="42488"/>
                    <a:pt x="14914" y="42559"/>
                    <a:pt x="15025" y="42559"/>
                  </a:cubicBezTo>
                  <a:cubicBezTo>
                    <a:pt x="15047" y="42559"/>
                    <a:pt x="15070" y="42556"/>
                    <a:pt x="15093" y="42550"/>
                  </a:cubicBezTo>
                  <a:cubicBezTo>
                    <a:pt x="15175" y="42526"/>
                    <a:pt x="15216" y="42509"/>
                    <a:pt x="15222" y="42509"/>
                  </a:cubicBezTo>
                  <a:cubicBezTo>
                    <a:pt x="15352" y="42462"/>
                    <a:pt x="15418" y="42320"/>
                    <a:pt x="15369" y="42190"/>
                  </a:cubicBezTo>
                  <a:cubicBezTo>
                    <a:pt x="15333" y="42088"/>
                    <a:pt x="15239" y="42026"/>
                    <a:pt x="15138" y="42026"/>
                  </a:cubicBezTo>
                  <a:close/>
                  <a:moveTo>
                    <a:pt x="11091" y="42020"/>
                  </a:moveTo>
                  <a:cubicBezTo>
                    <a:pt x="10975" y="42020"/>
                    <a:pt x="10866" y="42098"/>
                    <a:pt x="10845" y="42220"/>
                  </a:cubicBezTo>
                  <a:cubicBezTo>
                    <a:pt x="10815" y="42349"/>
                    <a:pt x="10904" y="42485"/>
                    <a:pt x="11033" y="42509"/>
                  </a:cubicBezTo>
                  <a:cubicBezTo>
                    <a:pt x="11265" y="42562"/>
                    <a:pt x="11489" y="42597"/>
                    <a:pt x="11702" y="42633"/>
                  </a:cubicBezTo>
                  <a:cubicBezTo>
                    <a:pt x="11714" y="42634"/>
                    <a:pt x="11725" y="42635"/>
                    <a:pt x="11736" y="42635"/>
                  </a:cubicBezTo>
                  <a:cubicBezTo>
                    <a:pt x="11855" y="42635"/>
                    <a:pt x="11964" y="42550"/>
                    <a:pt x="11980" y="42427"/>
                  </a:cubicBezTo>
                  <a:cubicBezTo>
                    <a:pt x="12004" y="42291"/>
                    <a:pt x="11909" y="42160"/>
                    <a:pt x="11773" y="42143"/>
                  </a:cubicBezTo>
                  <a:cubicBezTo>
                    <a:pt x="11571" y="42113"/>
                    <a:pt x="11358" y="42072"/>
                    <a:pt x="11134" y="42024"/>
                  </a:cubicBezTo>
                  <a:cubicBezTo>
                    <a:pt x="11120" y="42021"/>
                    <a:pt x="11105" y="42020"/>
                    <a:pt x="11091" y="42020"/>
                  </a:cubicBezTo>
                  <a:close/>
                  <a:moveTo>
                    <a:pt x="13712" y="42255"/>
                  </a:moveTo>
                  <a:cubicBezTo>
                    <a:pt x="13708" y="42255"/>
                    <a:pt x="13705" y="42255"/>
                    <a:pt x="13701" y="42255"/>
                  </a:cubicBezTo>
                  <a:cubicBezTo>
                    <a:pt x="13578" y="42261"/>
                    <a:pt x="13447" y="42266"/>
                    <a:pt x="13305" y="42266"/>
                  </a:cubicBezTo>
                  <a:cubicBezTo>
                    <a:pt x="13228" y="42266"/>
                    <a:pt x="13146" y="42261"/>
                    <a:pt x="13062" y="42261"/>
                  </a:cubicBezTo>
                  <a:cubicBezTo>
                    <a:pt x="13059" y="42261"/>
                    <a:pt x="13055" y="42261"/>
                    <a:pt x="13052" y="42261"/>
                  </a:cubicBezTo>
                  <a:cubicBezTo>
                    <a:pt x="12915" y="42261"/>
                    <a:pt x="12808" y="42371"/>
                    <a:pt x="12808" y="42504"/>
                  </a:cubicBezTo>
                  <a:cubicBezTo>
                    <a:pt x="12802" y="42640"/>
                    <a:pt x="12909" y="42752"/>
                    <a:pt x="13045" y="42758"/>
                  </a:cubicBezTo>
                  <a:lnTo>
                    <a:pt x="13305" y="42758"/>
                  </a:lnTo>
                  <a:cubicBezTo>
                    <a:pt x="13453" y="42758"/>
                    <a:pt x="13595" y="42758"/>
                    <a:pt x="13725" y="42752"/>
                  </a:cubicBezTo>
                  <a:cubicBezTo>
                    <a:pt x="13867" y="42746"/>
                    <a:pt x="13968" y="42627"/>
                    <a:pt x="13962" y="42491"/>
                  </a:cubicBezTo>
                  <a:cubicBezTo>
                    <a:pt x="13957" y="42359"/>
                    <a:pt x="13843" y="42255"/>
                    <a:pt x="13712" y="42255"/>
                  </a:cubicBezTo>
                  <a:close/>
                </a:path>
              </a:pathLst>
            </a:custGeom>
            <a:solidFill>
              <a:schemeClr val="dk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11" name="Google Shape;4716;p79"/>
            <p:cNvGrpSpPr/>
            <p:nvPr/>
          </p:nvGrpSpPr>
          <p:grpSpPr>
            <a:xfrm rot="3530764">
              <a:off x="252923" y="3052492"/>
              <a:ext cx="603575" cy="520900"/>
              <a:chOff x="3450350" y="2886200"/>
              <a:chExt cx="603575" cy="520900"/>
            </a:xfrm>
          </p:grpSpPr>
          <p:sp>
            <p:nvSpPr>
              <p:cNvPr id="12" name="Google Shape;4717;p79"/>
              <p:cNvSpPr/>
              <p:nvPr/>
            </p:nvSpPr>
            <p:spPr>
              <a:xfrm>
                <a:off x="3450350" y="2886200"/>
                <a:ext cx="603575" cy="520900"/>
              </a:xfrm>
              <a:custGeom>
                <a:avLst/>
                <a:gdLst/>
                <a:ahLst/>
                <a:cxnLst/>
                <a:rect l="l" t="t" r="r" b="b"/>
                <a:pathLst>
                  <a:path w="24143" h="20836" extrusionOk="0">
                    <a:moveTo>
                      <a:pt x="23735" y="36"/>
                    </a:moveTo>
                    <a:cubicBezTo>
                      <a:pt x="23717" y="1"/>
                      <a:pt x="23676" y="1"/>
                      <a:pt x="23610" y="42"/>
                    </a:cubicBezTo>
                    <a:cubicBezTo>
                      <a:pt x="22971" y="468"/>
                      <a:pt x="197" y="8619"/>
                      <a:pt x="131" y="8643"/>
                    </a:cubicBezTo>
                    <a:cubicBezTo>
                      <a:pt x="25" y="8678"/>
                      <a:pt x="1" y="8809"/>
                      <a:pt x="72" y="8932"/>
                    </a:cubicBezTo>
                    <a:cubicBezTo>
                      <a:pt x="119" y="9009"/>
                      <a:pt x="190" y="9063"/>
                      <a:pt x="268" y="9087"/>
                    </a:cubicBezTo>
                    <a:cubicBezTo>
                      <a:pt x="557" y="9194"/>
                      <a:pt x="4107" y="10500"/>
                      <a:pt x="5680" y="11441"/>
                    </a:cubicBezTo>
                    <a:cubicBezTo>
                      <a:pt x="5828" y="13014"/>
                      <a:pt x="6136" y="20203"/>
                      <a:pt x="6136" y="20220"/>
                    </a:cubicBezTo>
                    <a:cubicBezTo>
                      <a:pt x="6136" y="20350"/>
                      <a:pt x="6248" y="20474"/>
                      <a:pt x="6373" y="20509"/>
                    </a:cubicBezTo>
                    <a:cubicBezTo>
                      <a:pt x="6384" y="20509"/>
                      <a:pt x="6390" y="20516"/>
                      <a:pt x="6401" y="20516"/>
                    </a:cubicBezTo>
                    <a:cubicBezTo>
                      <a:pt x="6401" y="20522"/>
                      <a:pt x="6408" y="20522"/>
                      <a:pt x="6414" y="20528"/>
                    </a:cubicBezTo>
                    <a:cubicBezTo>
                      <a:pt x="6520" y="20629"/>
                      <a:pt x="6662" y="20640"/>
                      <a:pt x="6733" y="20563"/>
                    </a:cubicBezTo>
                    <a:lnTo>
                      <a:pt x="10051" y="16711"/>
                    </a:lnTo>
                    <a:cubicBezTo>
                      <a:pt x="10318" y="17044"/>
                      <a:pt x="10597" y="17386"/>
                      <a:pt x="10873" y="17729"/>
                    </a:cubicBezTo>
                    <a:cubicBezTo>
                      <a:pt x="11820" y="18901"/>
                      <a:pt x="12762" y="20072"/>
                      <a:pt x="13382" y="20705"/>
                    </a:cubicBezTo>
                    <a:cubicBezTo>
                      <a:pt x="13483" y="20812"/>
                      <a:pt x="13631" y="20836"/>
                      <a:pt x="13707" y="20758"/>
                    </a:cubicBezTo>
                    <a:cubicBezTo>
                      <a:pt x="13720" y="20752"/>
                      <a:pt x="13726" y="20741"/>
                      <a:pt x="13737" y="20722"/>
                    </a:cubicBezTo>
                    <a:cubicBezTo>
                      <a:pt x="13756" y="20687"/>
                      <a:pt x="18393" y="11867"/>
                      <a:pt x="21344" y="5751"/>
                    </a:cubicBezTo>
                    <a:lnTo>
                      <a:pt x="24090" y="408"/>
                    </a:lnTo>
                    <a:cubicBezTo>
                      <a:pt x="24143" y="313"/>
                      <a:pt x="24085" y="165"/>
                      <a:pt x="23971" y="83"/>
                    </a:cubicBezTo>
                    <a:cubicBezTo>
                      <a:pt x="23889" y="23"/>
                      <a:pt x="23801" y="12"/>
                      <a:pt x="23735" y="36"/>
                    </a:cubicBezTo>
                    <a:close/>
                    <a:moveTo>
                      <a:pt x="13885" y="8312"/>
                    </a:moveTo>
                    <a:cubicBezTo>
                      <a:pt x="13898" y="8323"/>
                      <a:pt x="13891" y="8312"/>
                      <a:pt x="13868" y="8288"/>
                    </a:cubicBezTo>
                    <a:cubicBezTo>
                      <a:pt x="13868" y="8276"/>
                      <a:pt x="13862" y="8258"/>
                      <a:pt x="13855" y="8247"/>
                    </a:cubicBezTo>
                    <a:cubicBezTo>
                      <a:pt x="13855" y="8235"/>
                      <a:pt x="13855" y="8217"/>
                      <a:pt x="13849" y="8205"/>
                    </a:cubicBezTo>
                    <a:cubicBezTo>
                      <a:pt x="13849" y="8129"/>
                      <a:pt x="13862" y="8063"/>
                      <a:pt x="13903" y="7993"/>
                    </a:cubicBezTo>
                    <a:cubicBezTo>
                      <a:pt x="13991" y="7845"/>
                      <a:pt x="14223" y="8004"/>
                      <a:pt x="14122" y="8146"/>
                    </a:cubicBezTo>
                    <a:cubicBezTo>
                      <a:pt x="14122" y="8146"/>
                      <a:pt x="14116" y="8164"/>
                      <a:pt x="14111" y="8164"/>
                    </a:cubicBezTo>
                    <a:lnTo>
                      <a:pt x="14111" y="8176"/>
                    </a:lnTo>
                    <a:cubicBezTo>
                      <a:pt x="14111" y="8181"/>
                      <a:pt x="14103" y="8187"/>
                      <a:pt x="14103" y="8193"/>
                    </a:cubicBezTo>
                    <a:lnTo>
                      <a:pt x="14103" y="8200"/>
                    </a:lnTo>
                    <a:cubicBezTo>
                      <a:pt x="14111" y="8264"/>
                      <a:pt x="14103" y="8329"/>
                      <a:pt x="14045" y="8383"/>
                    </a:cubicBezTo>
                    <a:cubicBezTo>
                      <a:pt x="14027" y="8400"/>
                      <a:pt x="13997" y="8413"/>
                      <a:pt x="13974" y="8400"/>
                    </a:cubicBezTo>
                    <a:cubicBezTo>
                      <a:pt x="13926" y="8377"/>
                      <a:pt x="13903" y="8353"/>
                      <a:pt x="13885" y="8312"/>
                    </a:cubicBezTo>
                    <a:close/>
                    <a:moveTo>
                      <a:pt x="13524" y="8927"/>
                    </a:moveTo>
                    <a:cubicBezTo>
                      <a:pt x="13530" y="9045"/>
                      <a:pt x="13335" y="9080"/>
                      <a:pt x="13300" y="8968"/>
                    </a:cubicBezTo>
                    <a:cubicBezTo>
                      <a:pt x="13264" y="8867"/>
                      <a:pt x="13246" y="8761"/>
                      <a:pt x="13229" y="8661"/>
                    </a:cubicBezTo>
                    <a:cubicBezTo>
                      <a:pt x="13199" y="8495"/>
                      <a:pt x="13453" y="8448"/>
                      <a:pt x="13483" y="8613"/>
                    </a:cubicBezTo>
                    <a:cubicBezTo>
                      <a:pt x="13500" y="8714"/>
                      <a:pt x="13524" y="8820"/>
                      <a:pt x="13524" y="8927"/>
                    </a:cubicBezTo>
                    <a:close/>
                    <a:moveTo>
                      <a:pt x="12803" y="9364"/>
                    </a:moveTo>
                    <a:cubicBezTo>
                      <a:pt x="12648" y="9287"/>
                      <a:pt x="12678" y="9033"/>
                      <a:pt x="12667" y="8886"/>
                    </a:cubicBezTo>
                    <a:cubicBezTo>
                      <a:pt x="12661" y="8761"/>
                      <a:pt x="12820" y="8738"/>
                      <a:pt x="12855" y="8856"/>
                    </a:cubicBezTo>
                    <a:cubicBezTo>
                      <a:pt x="12897" y="8992"/>
                      <a:pt x="13010" y="9222"/>
                      <a:pt x="12897" y="9353"/>
                    </a:cubicBezTo>
                    <a:cubicBezTo>
                      <a:pt x="12880" y="9371"/>
                      <a:pt x="12833" y="9382"/>
                      <a:pt x="12803" y="9364"/>
                    </a:cubicBezTo>
                    <a:close/>
                    <a:moveTo>
                      <a:pt x="4804" y="17357"/>
                    </a:moveTo>
                    <a:cubicBezTo>
                      <a:pt x="4864" y="17257"/>
                      <a:pt x="5017" y="17238"/>
                      <a:pt x="5106" y="17303"/>
                    </a:cubicBezTo>
                    <a:cubicBezTo>
                      <a:pt x="5194" y="17363"/>
                      <a:pt x="5237" y="17499"/>
                      <a:pt x="5172" y="17593"/>
                    </a:cubicBezTo>
                    <a:cubicBezTo>
                      <a:pt x="5172" y="17694"/>
                      <a:pt x="5082" y="17795"/>
                      <a:pt x="4970" y="17776"/>
                    </a:cubicBezTo>
                    <a:cubicBezTo>
                      <a:pt x="4882" y="17771"/>
                      <a:pt x="4798" y="17729"/>
                      <a:pt x="4757" y="17641"/>
                    </a:cubicBezTo>
                    <a:cubicBezTo>
                      <a:pt x="4710" y="17540"/>
                      <a:pt x="4751" y="17451"/>
                      <a:pt x="4804" y="17357"/>
                    </a:cubicBezTo>
                    <a:close/>
                    <a:moveTo>
                      <a:pt x="4727" y="14316"/>
                    </a:moveTo>
                    <a:cubicBezTo>
                      <a:pt x="4746" y="14150"/>
                      <a:pt x="4981" y="14174"/>
                      <a:pt x="4976" y="14340"/>
                    </a:cubicBezTo>
                    <a:cubicBezTo>
                      <a:pt x="4964" y="14736"/>
                      <a:pt x="5017" y="15121"/>
                      <a:pt x="5077" y="15512"/>
                    </a:cubicBezTo>
                    <a:cubicBezTo>
                      <a:pt x="5123" y="15824"/>
                      <a:pt x="5207" y="16151"/>
                      <a:pt x="5148" y="16463"/>
                    </a:cubicBezTo>
                    <a:cubicBezTo>
                      <a:pt x="5130" y="16564"/>
                      <a:pt x="5011" y="16582"/>
                      <a:pt x="4959" y="16498"/>
                    </a:cubicBezTo>
                    <a:cubicBezTo>
                      <a:pt x="4604" y="15908"/>
                      <a:pt x="4651" y="14979"/>
                      <a:pt x="4727" y="14316"/>
                    </a:cubicBezTo>
                    <a:close/>
                    <a:moveTo>
                      <a:pt x="18127" y="14204"/>
                    </a:moveTo>
                    <a:cubicBezTo>
                      <a:pt x="18251" y="14180"/>
                      <a:pt x="18376" y="14269"/>
                      <a:pt x="18398" y="14393"/>
                    </a:cubicBezTo>
                    <a:cubicBezTo>
                      <a:pt x="18422" y="14518"/>
                      <a:pt x="18334" y="14641"/>
                      <a:pt x="18209" y="14665"/>
                    </a:cubicBezTo>
                    <a:lnTo>
                      <a:pt x="18157" y="14671"/>
                    </a:lnTo>
                    <a:cubicBezTo>
                      <a:pt x="18086" y="14688"/>
                      <a:pt x="18021" y="14665"/>
                      <a:pt x="17967" y="14617"/>
                    </a:cubicBezTo>
                    <a:cubicBezTo>
                      <a:pt x="17926" y="14582"/>
                      <a:pt x="17896" y="14541"/>
                      <a:pt x="17890" y="14488"/>
                    </a:cubicBezTo>
                    <a:cubicBezTo>
                      <a:pt x="17879" y="14434"/>
                      <a:pt x="17890" y="14381"/>
                      <a:pt x="17914" y="14333"/>
                    </a:cubicBezTo>
                    <a:cubicBezTo>
                      <a:pt x="17950" y="14275"/>
                      <a:pt x="18002" y="14227"/>
                      <a:pt x="18073" y="14215"/>
                    </a:cubicBezTo>
                    <a:close/>
                    <a:moveTo>
                      <a:pt x="19435" y="11299"/>
                    </a:moveTo>
                    <a:cubicBezTo>
                      <a:pt x="19463" y="11217"/>
                      <a:pt x="19599" y="11245"/>
                      <a:pt x="19588" y="11335"/>
                    </a:cubicBezTo>
                    <a:cubicBezTo>
                      <a:pt x="19517" y="11761"/>
                      <a:pt x="19405" y="12151"/>
                      <a:pt x="19227" y="12547"/>
                    </a:cubicBezTo>
                    <a:cubicBezTo>
                      <a:pt x="19080" y="12885"/>
                      <a:pt x="18938" y="13369"/>
                      <a:pt x="18647" y="13618"/>
                    </a:cubicBezTo>
                    <a:cubicBezTo>
                      <a:pt x="18589" y="13666"/>
                      <a:pt x="18476" y="13636"/>
                      <a:pt x="18469" y="13552"/>
                    </a:cubicBezTo>
                    <a:cubicBezTo>
                      <a:pt x="18447" y="13180"/>
                      <a:pt x="18712" y="12807"/>
                      <a:pt x="18884" y="12488"/>
                    </a:cubicBezTo>
                    <a:cubicBezTo>
                      <a:pt x="19091" y="12104"/>
                      <a:pt x="19310" y="11714"/>
                      <a:pt x="19435" y="11299"/>
                    </a:cubicBezTo>
                    <a:close/>
                    <a:moveTo>
                      <a:pt x="11938" y="2650"/>
                    </a:moveTo>
                    <a:cubicBezTo>
                      <a:pt x="12022" y="2627"/>
                      <a:pt x="12110" y="2680"/>
                      <a:pt x="12151" y="2751"/>
                    </a:cubicBezTo>
                    <a:cubicBezTo>
                      <a:pt x="12164" y="2769"/>
                      <a:pt x="12170" y="2786"/>
                      <a:pt x="12175" y="2805"/>
                    </a:cubicBezTo>
                    <a:cubicBezTo>
                      <a:pt x="12175" y="2827"/>
                      <a:pt x="12175" y="2846"/>
                      <a:pt x="12170" y="2869"/>
                    </a:cubicBezTo>
                    <a:cubicBezTo>
                      <a:pt x="12158" y="2952"/>
                      <a:pt x="12099" y="3029"/>
                      <a:pt x="12009" y="3040"/>
                    </a:cubicBezTo>
                    <a:lnTo>
                      <a:pt x="11957" y="3040"/>
                    </a:lnTo>
                    <a:cubicBezTo>
                      <a:pt x="11910" y="3059"/>
                      <a:pt x="11856" y="3040"/>
                      <a:pt x="11815" y="3011"/>
                    </a:cubicBezTo>
                    <a:lnTo>
                      <a:pt x="11815" y="3011"/>
                    </a:lnTo>
                    <a:cubicBezTo>
                      <a:pt x="11774" y="2982"/>
                      <a:pt x="11744" y="2940"/>
                      <a:pt x="11732" y="2887"/>
                    </a:cubicBezTo>
                    <a:cubicBezTo>
                      <a:pt x="11725" y="2840"/>
                      <a:pt x="11732" y="2786"/>
                      <a:pt x="11761" y="2745"/>
                    </a:cubicBezTo>
                    <a:lnTo>
                      <a:pt x="11768" y="2739"/>
                    </a:lnTo>
                    <a:cubicBezTo>
                      <a:pt x="11796" y="2698"/>
                      <a:pt x="11839" y="2668"/>
                      <a:pt x="11886" y="2663"/>
                    </a:cubicBezTo>
                    <a:cubicBezTo>
                      <a:pt x="11903" y="2656"/>
                      <a:pt x="11921" y="2650"/>
                      <a:pt x="11938" y="2650"/>
                    </a:cubicBezTo>
                    <a:close/>
                    <a:moveTo>
                      <a:pt x="10720" y="3485"/>
                    </a:moveTo>
                    <a:cubicBezTo>
                      <a:pt x="10909" y="3414"/>
                      <a:pt x="11140" y="3294"/>
                      <a:pt x="11342" y="3348"/>
                    </a:cubicBezTo>
                    <a:cubicBezTo>
                      <a:pt x="11378" y="3354"/>
                      <a:pt x="11395" y="3414"/>
                      <a:pt x="11370" y="3449"/>
                    </a:cubicBezTo>
                    <a:cubicBezTo>
                      <a:pt x="11241" y="3608"/>
                      <a:pt x="10980" y="3644"/>
                      <a:pt x="10791" y="3698"/>
                    </a:cubicBezTo>
                    <a:cubicBezTo>
                      <a:pt x="10472" y="3786"/>
                      <a:pt x="10164" y="3898"/>
                      <a:pt x="9857" y="4017"/>
                    </a:cubicBezTo>
                    <a:cubicBezTo>
                      <a:pt x="9342" y="4212"/>
                      <a:pt x="8792" y="4430"/>
                      <a:pt x="8342" y="4763"/>
                    </a:cubicBezTo>
                    <a:cubicBezTo>
                      <a:pt x="8295" y="4804"/>
                      <a:pt x="8230" y="4727"/>
                      <a:pt x="8277" y="4686"/>
                    </a:cubicBezTo>
                    <a:cubicBezTo>
                      <a:pt x="8703" y="4288"/>
                      <a:pt x="9235" y="4053"/>
                      <a:pt x="9767" y="3840"/>
                    </a:cubicBezTo>
                    <a:cubicBezTo>
                      <a:pt x="10081" y="3715"/>
                      <a:pt x="10406" y="3608"/>
                      <a:pt x="10720" y="3485"/>
                    </a:cubicBezTo>
                    <a:close/>
                    <a:moveTo>
                      <a:pt x="5556" y="9028"/>
                    </a:moveTo>
                    <a:cubicBezTo>
                      <a:pt x="5514" y="9216"/>
                      <a:pt x="5355" y="9341"/>
                      <a:pt x="5237" y="9483"/>
                    </a:cubicBezTo>
                    <a:cubicBezTo>
                      <a:pt x="5095" y="9655"/>
                      <a:pt x="4828" y="9483"/>
                      <a:pt x="4946" y="9282"/>
                    </a:cubicBezTo>
                    <a:cubicBezTo>
                      <a:pt x="5059" y="9099"/>
                      <a:pt x="5243" y="8891"/>
                      <a:pt x="5473" y="8903"/>
                    </a:cubicBezTo>
                    <a:cubicBezTo>
                      <a:pt x="5544" y="8903"/>
                      <a:pt x="5573" y="8974"/>
                      <a:pt x="5556" y="9028"/>
                    </a:cubicBezTo>
                    <a:close/>
                    <a:moveTo>
                      <a:pt x="5663" y="9992"/>
                    </a:moveTo>
                    <a:cubicBezTo>
                      <a:pt x="5639" y="9939"/>
                      <a:pt x="5644" y="9874"/>
                      <a:pt x="5674" y="9825"/>
                    </a:cubicBezTo>
                    <a:cubicBezTo>
                      <a:pt x="5762" y="9696"/>
                      <a:pt x="5876" y="9584"/>
                      <a:pt x="5982" y="9465"/>
                    </a:cubicBezTo>
                    <a:cubicBezTo>
                      <a:pt x="6076" y="9358"/>
                      <a:pt x="6218" y="9170"/>
                      <a:pt x="6373" y="9158"/>
                    </a:cubicBezTo>
                    <a:cubicBezTo>
                      <a:pt x="6455" y="9151"/>
                      <a:pt x="6526" y="9205"/>
                      <a:pt x="6520" y="9293"/>
                    </a:cubicBezTo>
                    <a:cubicBezTo>
                      <a:pt x="6508" y="9448"/>
                      <a:pt x="6349" y="9601"/>
                      <a:pt x="6248" y="9708"/>
                    </a:cubicBezTo>
                    <a:cubicBezTo>
                      <a:pt x="6141" y="9820"/>
                      <a:pt x="6041" y="9945"/>
                      <a:pt x="5917" y="10046"/>
                    </a:cubicBezTo>
                    <a:cubicBezTo>
                      <a:pt x="5876" y="10081"/>
                      <a:pt x="5811" y="10098"/>
                      <a:pt x="5757" y="10074"/>
                    </a:cubicBezTo>
                    <a:cubicBezTo>
                      <a:pt x="5745" y="10074"/>
                      <a:pt x="5740" y="10068"/>
                      <a:pt x="5734" y="10068"/>
                    </a:cubicBezTo>
                    <a:lnTo>
                      <a:pt x="5734" y="10068"/>
                    </a:lnTo>
                    <a:cubicBezTo>
                      <a:pt x="5698" y="10051"/>
                      <a:pt x="5674" y="10027"/>
                      <a:pt x="5663" y="9992"/>
                    </a:cubicBezTo>
                    <a:close/>
                    <a:moveTo>
                      <a:pt x="12506" y="17854"/>
                    </a:moveTo>
                    <a:cubicBezTo>
                      <a:pt x="12506" y="17847"/>
                      <a:pt x="12501" y="17841"/>
                      <a:pt x="12489" y="17836"/>
                    </a:cubicBezTo>
                    <a:cubicBezTo>
                      <a:pt x="12465" y="17806"/>
                      <a:pt x="12459" y="17765"/>
                      <a:pt x="12454" y="17724"/>
                    </a:cubicBezTo>
                    <a:cubicBezTo>
                      <a:pt x="12448" y="17653"/>
                      <a:pt x="12454" y="17576"/>
                      <a:pt x="12484" y="17505"/>
                    </a:cubicBezTo>
                    <a:cubicBezTo>
                      <a:pt x="12542" y="17339"/>
                      <a:pt x="12625" y="17167"/>
                      <a:pt x="12809" y="17115"/>
                    </a:cubicBezTo>
                    <a:cubicBezTo>
                      <a:pt x="12850" y="17102"/>
                      <a:pt x="12897" y="17137"/>
                      <a:pt x="12904" y="17180"/>
                    </a:cubicBezTo>
                    <a:cubicBezTo>
                      <a:pt x="12915" y="17315"/>
                      <a:pt x="12850" y="17421"/>
                      <a:pt x="12797" y="17546"/>
                    </a:cubicBezTo>
                    <a:cubicBezTo>
                      <a:pt x="12773" y="17593"/>
                      <a:pt x="12749" y="17641"/>
                      <a:pt x="12732" y="17694"/>
                    </a:cubicBezTo>
                    <a:cubicBezTo>
                      <a:pt x="12726" y="17718"/>
                      <a:pt x="12726" y="17735"/>
                      <a:pt x="12726" y="17759"/>
                    </a:cubicBezTo>
                    <a:cubicBezTo>
                      <a:pt x="12726" y="17765"/>
                      <a:pt x="12719" y="17771"/>
                      <a:pt x="12719" y="17771"/>
                    </a:cubicBezTo>
                    <a:cubicBezTo>
                      <a:pt x="12749" y="17883"/>
                      <a:pt x="12607" y="17972"/>
                      <a:pt x="12530" y="17877"/>
                    </a:cubicBezTo>
                    <a:cubicBezTo>
                      <a:pt x="12519" y="17871"/>
                      <a:pt x="12513" y="17860"/>
                      <a:pt x="12506" y="17854"/>
                    </a:cubicBezTo>
                    <a:close/>
                    <a:moveTo>
                      <a:pt x="13022" y="18600"/>
                    </a:moveTo>
                    <a:cubicBezTo>
                      <a:pt x="12939" y="18428"/>
                      <a:pt x="13039" y="18174"/>
                      <a:pt x="13110" y="18008"/>
                    </a:cubicBezTo>
                    <a:cubicBezTo>
                      <a:pt x="13205" y="17812"/>
                      <a:pt x="13287" y="17593"/>
                      <a:pt x="13483" y="17487"/>
                    </a:cubicBezTo>
                    <a:cubicBezTo>
                      <a:pt x="13548" y="17451"/>
                      <a:pt x="13631" y="17511"/>
                      <a:pt x="13625" y="17582"/>
                    </a:cubicBezTo>
                    <a:cubicBezTo>
                      <a:pt x="13601" y="17776"/>
                      <a:pt x="13477" y="17937"/>
                      <a:pt x="13394" y="18108"/>
                    </a:cubicBezTo>
                    <a:cubicBezTo>
                      <a:pt x="13323" y="18273"/>
                      <a:pt x="13276" y="18422"/>
                      <a:pt x="13235" y="18593"/>
                    </a:cubicBezTo>
                    <a:cubicBezTo>
                      <a:pt x="13210" y="18693"/>
                      <a:pt x="13057" y="18688"/>
                      <a:pt x="13022" y="18600"/>
                    </a:cubicBezTo>
                    <a:close/>
                    <a:moveTo>
                      <a:pt x="935" y="8891"/>
                    </a:moveTo>
                    <a:lnTo>
                      <a:pt x="935" y="8891"/>
                    </a:lnTo>
                    <a:cubicBezTo>
                      <a:pt x="3616" y="7933"/>
                      <a:pt x="15648" y="3614"/>
                      <a:pt x="21174" y="1550"/>
                    </a:cubicBezTo>
                    <a:lnTo>
                      <a:pt x="5745" y="10985"/>
                    </a:lnTo>
                    <a:cubicBezTo>
                      <a:pt x="5740" y="10991"/>
                      <a:pt x="5727" y="10997"/>
                      <a:pt x="5721" y="11004"/>
                    </a:cubicBezTo>
                    <a:cubicBezTo>
                      <a:pt x="4432" y="10258"/>
                      <a:pt x="2078" y="9329"/>
                      <a:pt x="935" y="8891"/>
                    </a:cubicBezTo>
                    <a:close/>
                    <a:moveTo>
                      <a:pt x="6130" y="11406"/>
                    </a:moveTo>
                    <a:lnTo>
                      <a:pt x="6130" y="11406"/>
                    </a:lnTo>
                    <a:cubicBezTo>
                      <a:pt x="6130" y="11394"/>
                      <a:pt x="6130" y="11382"/>
                      <a:pt x="6124" y="11364"/>
                    </a:cubicBezTo>
                    <a:lnTo>
                      <a:pt x="22019" y="1645"/>
                    </a:lnTo>
                    <a:lnTo>
                      <a:pt x="8467" y="14440"/>
                    </a:lnTo>
                    <a:cubicBezTo>
                      <a:pt x="8407" y="14440"/>
                      <a:pt x="8353" y="14475"/>
                      <a:pt x="8336" y="14529"/>
                    </a:cubicBezTo>
                    <a:cubicBezTo>
                      <a:pt x="8028" y="15256"/>
                      <a:pt x="7473" y="16635"/>
                      <a:pt x="6976" y="17912"/>
                    </a:cubicBezTo>
                    <a:cubicBezTo>
                      <a:pt x="6821" y="18303"/>
                      <a:pt x="6674" y="18688"/>
                      <a:pt x="6543" y="19043"/>
                    </a:cubicBezTo>
                    <a:cubicBezTo>
                      <a:pt x="6444" y="16801"/>
                      <a:pt x="6236" y="12364"/>
                      <a:pt x="6130" y="11406"/>
                    </a:cubicBezTo>
                    <a:close/>
                    <a:moveTo>
                      <a:pt x="6887" y="19569"/>
                    </a:moveTo>
                    <a:lnTo>
                      <a:pt x="6887" y="19569"/>
                    </a:lnTo>
                    <a:cubicBezTo>
                      <a:pt x="7047" y="19149"/>
                      <a:pt x="7225" y="18676"/>
                      <a:pt x="7413" y="18185"/>
                    </a:cubicBezTo>
                    <a:cubicBezTo>
                      <a:pt x="7864" y="17038"/>
                      <a:pt x="8348" y="15831"/>
                      <a:pt x="8661" y="15067"/>
                    </a:cubicBezTo>
                    <a:cubicBezTo>
                      <a:pt x="8964" y="15398"/>
                      <a:pt x="9325" y="15824"/>
                      <a:pt x="9709" y="16293"/>
                    </a:cubicBezTo>
                    <a:close/>
                    <a:moveTo>
                      <a:pt x="13524" y="19842"/>
                    </a:moveTo>
                    <a:lnTo>
                      <a:pt x="13524" y="19842"/>
                    </a:lnTo>
                    <a:cubicBezTo>
                      <a:pt x="13500" y="19889"/>
                      <a:pt x="13500" y="19954"/>
                      <a:pt x="13524" y="20012"/>
                    </a:cubicBezTo>
                    <a:cubicBezTo>
                      <a:pt x="13489" y="20083"/>
                      <a:pt x="13459" y="20143"/>
                      <a:pt x="13429" y="20190"/>
                    </a:cubicBezTo>
                    <a:cubicBezTo>
                      <a:pt x="12844" y="19551"/>
                      <a:pt x="12022" y="18529"/>
                      <a:pt x="11200" y="17511"/>
                    </a:cubicBezTo>
                    <a:cubicBezTo>
                      <a:pt x="10851" y="17079"/>
                      <a:pt x="10507" y="16653"/>
                      <a:pt x="10176" y="16250"/>
                    </a:cubicBezTo>
                    <a:cubicBezTo>
                      <a:pt x="10171" y="16244"/>
                      <a:pt x="10171" y="16244"/>
                      <a:pt x="10171" y="16239"/>
                    </a:cubicBezTo>
                    <a:cubicBezTo>
                      <a:pt x="9696" y="15665"/>
                      <a:pt x="9259" y="15144"/>
                      <a:pt x="8899" y="14753"/>
                    </a:cubicBezTo>
                    <a:lnTo>
                      <a:pt x="22949" y="149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 name="Google Shape;4718;p79"/>
              <p:cNvSpPr/>
              <p:nvPr/>
            </p:nvSpPr>
            <p:spPr>
              <a:xfrm>
                <a:off x="3672800" y="2923625"/>
                <a:ext cx="351275" cy="467325"/>
              </a:xfrm>
              <a:custGeom>
                <a:avLst/>
                <a:gdLst/>
                <a:ahLst/>
                <a:cxnLst/>
                <a:rect l="l" t="t" r="r" b="b"/>
                <a:pathLst>
                  <a:path w="14051" h="18693" extrusionOk="0">
                    <a:moveTo>
                      <a:pt x="14051" y="0"/>
                    </a:moveTo>
                    <a:lnTo>
                      <a:pt x="1" y="13256"/>
                    </a:lnTo>
                    <a:cubicBezTo>
                      <a:pt x="361" y="13647"/>
                      <a:pt x="798" y="14168"/>
                      <a:pt x="1273" y="14742"/>
                    </a:cubicBezTo>
                    <a:cubicBezTo>
                      <a:pt x="1273" y="14747"/>
                      <a:pt x="1273" y="14747"/>
                      <a:pt x="1278" y="14753"/>
                    </a:cubicBezTo>
                    <a:cubicBezTo>
                      <a:pt x="1609" y="15156"/>
                      <a:pt x="1953" y="15582"/>
                      <a:pt x="2302" y="16014"/>
                    </a:cubicBezTo>
                    <a:cubicBezTo>
                      <a:pt x="3124" y="17032"/>
                      <a:pt x="3946" y="18054"/>
                      <a:pt x="4531" y="18693"/>
                    </a:cubicBezTo>
                    <a:cubicBezTo>
                      <a:pt x="4561" y="18646"/>
                      <a:pt x="4591" y="18586"/>
                      <a:pt x="4626" y="18515"/>
                    </a:cubicBezTo>
                    <a:cubicBezTo>
                      <a:pt x="4602" y="18457"/>
                      <a:pt x="4602" y="18392"/>
                      <a:pt x="4626" y="18345"/>
                    </a:cubicBezTo>
                    <a:close/>
                    <a:moveTo>
                      <a:pt x="4006" y="15683"/>
                    </a:moveTo>
                    <a:cubicBezTo>
                      <a:pt x="4017" y="15818"/>
                      <a:pt x="3952" y="15924"/>
                      <a:pt x="3899" y="16049"/>
                    </a:cubicBezTo>
                    <a:cubicBezTo>
                      <a:pt x="3875" y="16096"/>
                      <a:pt x="3851" y="16144"/>
                      <a:pt x="3834" y="16197"/>
                    </a:cubicBezTo>
                    <a:cubicBezTo>
                      <a:pt x="3828" y="16221"/>
                      <a:pt x="3828" y="16238"/>
                      <a:pt x="3828" y="16262"/>
                    </a:cubicBezTo>
                    <a:cubicBezTo>
                      <a:pt x="3828" y="16268"/>
                      <a:pt x="3821" y="16274"/>
                      <a:pt x="3821" y="16274"/>
                    </a:cubicBezTo>
                    <a:cubicBezTo>
                      <a:pt x="3851" y="16386"/>
                      <a:pt x="3709" y="16475"/>
                      <a:pt x="3632" y="16380"/>
                    </a:cubicBezTo>
                    <a:cubicBezTo>
                      <a:pt x="3621" y="16374"/>
                      <a:pt x="3615" y="16363"/>
                      <a:pt x="3608" y="16357"/>
                    </a:cubicBezTo>
                    <a:cubicBezTo>
                      <a:pt x="3608" y="16350"/>
                      <a:pt x="3603" y="16344"/>
                      <a:pt x="3591" y="16339"/>
                    </a:cubicBezTo>
                    <a:cubicBezTo>
                      <a:pt x="3567" y="16309"/>
                      <a:pt x="3561" y="16268"/>
                      <a:pt x="3556" y="16227"/>
                    </a:cubicBezTo>
                    <a:cubicBezTo>
                      <a:pt x="3550" y="16156"/>
                      <a:pt x="3556" y="16079"/>
                      <a:pt x="3586" y="16008"/>
                    </a:cubicBezTo>
                    <a:cubicBezTo>
                      <a:pt x="3644" y="15842"/>
                      <a:pt x="3727" y="15670"/>
                      <a:pt x="3911" y="15618"/>
                    </a:cubicBezTo>
                    <a:cubicBezTo>
                      <a:pt x="3952" y="15605"/>
                      <a:pt x="3999" y="15640"/>
                      <a:pt x="4006" y="15683"/>
                    </a:cubicBezTo>
                    <a:close/>
                    <a:moveTo>
                      <a:pt x="4585" y="15990"/>
                    </a:moveTo>
                    <a:cubicBezTo>
                      <a:pt x="4650" y="15954"/>
                      <a:pt x="4733" y="16014"/>
                      <a:pt x="4727" y="16085"/>
                    </a:cubicBezTo>
                    <a:cubicBezTo>
                      <a:pt x="4703" y="16279"/>
                      <a:pt x="4579" y="16440"/>
                      <a:pt x="4496" y="16611"/>
                    </a:cubicBezTo>
                    <a:cubicBezTo>
                      <a:pt x="4425" y="16776"/>
                      <a:pt x="4378" y="16925"/>
                      <a:pt x="4337" y="17096"/>
                    </a:cubicBezTo>
                    <a:cubicBezTo>
                      <a:pt x="4312" y="17196"/>
                      <a:pt x="4159" y="17191"/>
                      <a:pt x="4124" y="17103"/>
                    </a:cubicBezTo>
                    <a:cubicBezTo>
                      <a:pt x="4041" y="16931"/>
                      <a:pt x="4141" y="16677"/>
                      <a:pt x="4212" y="16511"/>
                    </a:cubicBezTo>
                    <a:cubicBezTo>
                      <a:pt x="4307" y="16315"/>
                      <a:pt x="4389" y="16096"/>
                      <a:pt x="4585" y="159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 name="Google Shape;4719;p79"/>
              <p:cNvSpPr/>
              <p:nvPr/>
            </p:nvSpPr>
            <p:spPr>
              <a:xfrm>
                <a:off x="3603450" y="2927300"/>
                <a:ext cx="397375" cy="434975"/>
              </a:xfrm>
              <a:custGeom>
                <a:avLst/>
                <a:gdLst/>
                <a:ahLst/>
                <a:cxnLst/>
                <a:rect l="l" t="t" r="r" b="b"/>
                <a:pathLst>
                  <a:path w="15895" h="17399" extrusionOk="0">
                    <a:moveTo>
                      <a:pt x="2343" y="12796"/>
                    </a:moveTo>
                    <a:lnTo>
                      <a:pt x="15895" y="1"/>
                    </a:lnTo>
                    <a:lnTo>
                      <a:pt x="0" y="9720"/>
                    </a:lnTo>
                    <a:cubicBezTo>
                      <a:pt x="6" y="9738"/>
                      <a:pt x="6" y="9750"/>
                      <a:pt x="6" y="9762"/>
                    </a:cubicBezTo>
                    <a:cubicBezTo>
                      <a:pt x="112" y="10720"/>
                      <a:pt x="320" y="15157"/>
                      <a:pt x="419" y="17399"/>
                    </a:cubicBezTo>
                    <a:cubicBezTo>
                      <a:pt x="550" y="17044"/>
                      <a:pt x="697" y="16659"/>
                      <a:pt x="852" y="16268"/>
                    </a:cubicBezTo>
                    <a:cubicBezTo>
                      <a:pt x="1349" y="14991"/>
                      <a:pt x="1904" y="13612"/>
                      <a:pt x="2212" y="12885"/>
                    </a:cubicBezTo>
                    <a:cubicBezTo>
                      <a:pt x="2229" y="12831"/>
                      <a:pt x="2283" y="12796"/>
                      <a:pt x="2343" y="12796"/>
                    </a:cubicBezTo>
                    <a:close/>
                    <a:moveTo>
                      <a:pt x="6679" y="7720"/>
                    </a:moveTo>
                    <a:cubicBezTo>
                      <a:pt x="6524" y="7643"/>
                      <a:pt x="6554" y="7389"/>
                      <a:pt x="6543" y="7242"/>
                    </a:cubicBezTo>
                    <a:cubicBezTo>
                      <a:pt x="6537" y="7117"/>
                      <a:pt x="6696" y="7094"/>
                      <a:pt x="6731" y="7212"/>
                    </a:cubicBezTo>
                    <a:cubicBezTo>
                      <a:pt x="6773" y="7348"/>
                      <a:pt x="6886" y="7578"/>
                      <a:pt x="6773" y="7709"/>
                    </a:cubicBezTo>
                    <a:cubicBezTo>
                      <a:pt x="6756" y="7727"/>
                      <a:pt x="6709" y="7738"/>
                      <a:pt x="6679" y="7720"/>
                    </a:cubicBezTo>
                    <a:close/>
                    <a:moveTo>
                      <a:pt x="7176" y="7324"/>
                    </a:moveTo>
                    <a:cubicBezTo>
                      <a:pt x="7140" y="7223"/>
                      <a:pt x="7122" y="7117"/>
                      <a:pt x="7105" y="7017"/>
                    </a:cubicBezTo>
                    <a:cubicBezTo>
                      <a:pt x="7075" y="6851"/>
                      <a:pt x="7329" y="6804"/>
                      <a:pt x="7359" y="6969"/>
                    </a:cubicBezTo>
                    <a:cubicBezTo>
                      <a:pt x="7376" y="7070"/>
                      <a:pt x="7400" y="7176"/>
                      <a:pt x="7400" y="7283"/>
                    </a:cubicBezTo>
                    <a:cubicBezTo>
                      <a:pt x="7406" y="7401"/>
                      <a:pt x="7211" y="7436"/>
                      <a:pt x="7176" y="7324"/>
                    </a:cubicBezTo>
                    <a:close/>
                    <a:moveTo>
                      <a:pt x="7850" y="6756"/>
                    </a:moveTo>
                    <a:cubicBezTo>
                      <a:pt x="7802" y="6733"/>
                      <a:pt x="7779" y="6709"/>
                      <a:pt x="7761" y="6668"/>
                    </a:cubicBezTo>
                    <a:cubicBezTo>
                      <a:pt x="7774" y="6679"/>
                      <a:pt x="7767" y="6668"/>
                      <a:pt x="7744" y="6644"/>
                    </a:cubicBezTo>
                    <a:cubicBezTo>
                      <a:pt x="7744" y="6632"/>
                      <a:pt x="7738" y="6614"/>
                      <a:pt x="7731" y="6603"/>
                    </a:cubicBezTo>
                    <a:cubicBezTo>
                      <a:pt x="7731" y="6591"/>
                      <a:pt x="7731" y="6573"/>
                      <a:pt x="7725" y="6561"/>
                    </a:cubicBezTo>
                    <a:cubicBezTo>
                      <a:pt x="7725" y="6485"/>
                      <a:pt x="7738" y="6419"/>
                      <a:pt x="7779" y="6349"/>
                    </a:cubicBezTo>
                    <a:cubicBezTo>
                      <a:pt x="7867" y="6201"/>
                      <a:pt x="8099" y="6360"/>
                      <a:pt x="7998" y="6502"/>
                    </a:cubicBezTo>
                    <a:cubicBezTo>
                      <a:pt x="7998" y="6502"/>
                      <a:pt x="7992" y="6520"/>
                      <a:pt x="7987" y="6520"/>
                    </a:cubicBezTo>
                    <a:lnTo>
                      <a:pt x="7987" y="6532"/>
                    </a:lnTo>
                    <a:cubicBezTo>
                      <a:pt x="7987" y="6537"/>
                      <a:pt x="7979" y="6543"/>
                      <a:pt x="7979" y="6549"/>
                    </a:cubicBezTo>
                    <a:lnTo>
                      <a:pt x="7979" y="6556"/>
                    </a:lnTo>
                    <a:cubicBezTo>
                      <a:pt x="7987" y="6620"/>
                      <a:pt x="7979" y="6685"/>
                      <a:pt x="7921" y="6739"/>
                    </a:cubicBezTo>
                    <a:cubicBezTo>
                      <a:pt x="7903" y="6756"/>
                      <a:pt x="7873" y="6769"/>
                      <a:pt x="7850" y="67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 name="Google Shape;4720;p79"/>
              <p:cNvSpPr/>
              <p:nvPr/>
            </p:nvSpPr>
            <p:spPr>
              <a:xfrm>
                <a:off x="3479361" y="2928760"/>
                <a:ext cx="505975" cy="236375"/>
              </a:xfrm>
              <a:custGeom>
                <a:avLst/>
                <a:gdLst/>
                <a:ahLst/>
                <a:cxnLst/>
                <a:rect l="l" t="t" r="r" b="b"/>
                <a:pathLst>
                  <a:path w="20239" h="9455" extrusionOk="0">
                    <a:moveTo>
                      <a:pt x="4810" y="9436"/>
                    </a:moveTo>
                    <a:lnTo>
                      <a:pt x="20239" y="1"/>
                    </a:lnTo>
                    <a:cubicBezTo>
                      <a:pt x="14713" y="2065"/>
                      <a:pt x="2681" y="6384"/>
                      <a:pt x="0" y="7342"/>
                    </a:cubicBezTo>
                    <a:cubicBezTo>
                      <a:pt x="1143" y="7780"/>
                      <a:pt x="3497" y="8709"/>
                      <a:pt x="4786" y="9455"/>
                    </a:cubicBezTo>
                    <a:cubicBezTo>
                      <a:pt x="4792" y="9448"/>
                      <a:pt x="4805" y="9442"/>
                      <a:pt x="4810" y="9436"/>
                    </a:cubicBezTo>
                    <a:close/>
                    <a:moveTo>
                      <a:pt x="4538" y="7354"/>
                    </a:moveTo>
                    <a:cubicBezTo>
                      <a:pt x="4609" y="7354"/>
                      <a:pt x="4638" y="7425"/>
                      <a:pt x="4621" y="7479"/>
                    </a:cubicBezTo>
                    <a:cubicBezTo>
                      <a:pt x="4579" y="7667"/>
                      <a:pt x="4420" y="7792"/>
                      <a:pt x="4302" y="7934"/>
                    </a:cubicBezTo>
                    <a:cubicBezTo>
                      <a:pt x="4160" y="8106"/>
                      <a:pt x="3893" y="7934"/>
                      <a:pt x="4011" y="7733"/>
                    </a:cubicBezTo>
                    <a:cubicBezTo>
                      <a:pt x="4124" y="7550"/>
                      <a:pt x="4308" y="7342"/>
                      <a:pt x="4538" y="7354"/>
                    </a:cubicBezTo>
                    <a:close/>
                    <a:moveTo>
                      <a:pt x="5585" y="7744"/>
                    </a:moveTo>
                    <a:cubicBezTo>
                      <a:pt x="5573" y="7899"/>
                      <a:pt x="5414" y="8052"/>
                      <a:pt x="5313" y="8159"/>
                    </a:cubicBezTo>
                    <a:cubicBezTo>
                      <a:pt x="5206" y="8271"/>
                      <a:pt x="5106" y="8396"/>
                      <a:pt x="4982" y="8497"/>
                    </a:cubicBezTo>
                    <a:cubicBezTo>
                      <a:pt x="4941" y="8532"/>
                      <a:pt x="4876" y="8549"/>
                      <a:pt x="4822" y="8525"/>
                    </a:cubicBezTo>
                    <a:cubicBezTo>
                      <a:pt x="4810" y="8525"/>
                      <a:pt x="4805" y="8519"/>
                      <a:pt x="4799" y="8519"/>
                    </a:cubicBezTo>
                    <a:lnTo>
                      <a:pt x="4799" y="8519"/>
                    </a:lnTo>
                    <a:cubicBezTo>
                      <a:pt x="4763" y="8502"/>
                      <a:pt x="4739" y="8478"/>
                      <a:pt x="4728" y="8443"/>
                    </a:cubicBezTo>
                    <a:cubicBezTo>
                      <a:pt x="4704" y="8390"/>
                      <a:pt x="4709" y="8325"/>
                      <a:pt x="4739" y="8276"/>
                    </a:cubicBezTo>
                    <a:cubicBezTo>
                      <a:pt x="4827" y="8147"/>
                      <a:pt x="4941" y="8035"/>
                      <a:pt x="5047" y="7916"/>
                    </a:cubicBezTo>
                    <a:cubicBezTo>
                      <a:pt x="5141" y="7809"/>
                      <a:pt x="5283" y="7621"/>
                      <a:pt x="5438" y="7609"/>
                    </a:cubicBezTo>
                    <a:cubicBezTo>
                      <a:pt x="5520" y="7602"/>
                      <a:pt x="5591" y="7656"/>
                      <a:pt x="5585" y="77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 name="Google Shape;4721;p79"/>
              <p:cNvSpPr/>
              <p:nvPr/>
            </p:nvSpPr>
            <p:spPr>
              <a:xfrm>
                <a:off x="3622500" y="3262875"/>
                <a:ext cx="70600" cy="112575"/>
              </a:xfrm>
              <a:custGeom>
                <a:avLst/>
                <a:gdLst/>
                <a:ahLst/>
                <a:cxnLst/>
                <a:rect l="l" t="t" r="r" b="b"/>
                <a:pathLst>
                  <a:path w="2824" h="4503" extrusionOk="0">
                    <a:moveTo>
                      <a:pt x="2823" y="1226"/>
                    </a:moveTo>
                    <a:cubicBezTo>
                      <a:pt x="2439" y="757"/>
                      <a:pt x="2078" y="331"/>
                      <a:pt x="1775" y="0"/>
                    </a:cubicBezTo>
                    <a:cubicBezTo>
                      <a:pt x="1462" y="764"/>
                      <a:pt x="978" y="1971"/>
                      <a:pt x="527" y="3118"/>
                    </a:cubicBezTo>
                    <a:cubicBezTo>
                      <a:pt x="339" y="3609"/>
                      <a:pt x="161" y="4082"/>
                      <a:pt x="1" y="45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299" y="2914874"/>
            <a:ext cx="571500" cy="619125"/>
          </a:xfrm>
          <a:prstGeom prst="rect">
            <a:avLst/>
          </a:prstGeom>
        </p:spPr>
      </p:pic>
      <p:cxnSp>
        <p:nvCxnSpPr>
          <p:cNvPr id="24" name="Straight Connector 23"/>
          <p:cNvCxnSpPr/>
          <p:nvPr/>
        </p:nvCxnSpPr>
        <p:spPr>
          <a:xfrm>
            <a:off x="5486646" y="1386531"/>
            <a:ext cx="487808" cy="0"/>
          </a:xfrm>
          <a:prstGeom prst="line">
            <a:avLst/>
          </a:prstGeom>
          <a:ln>
            <a:solidFill>
              <a:srgbClr val="FF0066"/>
            </a:solidFill>
          </a:ln>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a:xfrm>
            <a:off x="3502765" y="1770172"/>
            <a:ext cx="2246415" cy="0"/>
          </a:xfrm>
          <a:prstGeom prst="line">
            <a:avLst/>
          </a:prstGeom>
          <a:ln>
            <a:solidFill>
              <a:srgbClr val="FF0066"/>
            </a:solidFill>
          </a:ln>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a:off x="2844176" y="2189594"/>
            <a:ext cx="1727824" cy="0"/>
          </a:xfrm>
          <a:prstGeom prst="line">
            <a:avLst/>
          </a:prstGeom>
          <a:ln>
            <a:solidFill>
              <a:srgbClr val="FF0066"/>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087028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par>
                          <p:cTn id="18" fill="hold">
                            <p:stCondLst>
                              <p:cond delay="1000"/>
                            </p:stCondLst>
                            <p:childTnLst>
                              <p:par>
                                <p:cTn id="19" presetID="32" presetClass="emph" presetSubtype="0" fill="hold" nodeType="afterEffect">
                                  <p:stCondLst>
                                    <p:cond delay="0"/>
                                  </p:stCondLst>
                                  <p:childTnLst>
                                    <p:animRot by="120000">
                                      <p:cBhvr>
                                        <p:cTn id="20" dur="100" fill="hold">
                                          <p:stCondLst>
                                            <p:cond delay="0"/>
                                          </p:stCondLst>
                                        </p:cTn>
                                        <p:tgtEl>
                                          <p:spTgt spid="20"/>
                                        </p:tgtEl>
                                        <p:attrNameLst>
                                          <p:attrName>r</p:attrName>
                                        </p:attrNameLst>
                                      </p:cBhvr>
                                    </p:animRot>
                                    <p:animRot by="-240000">
                                      <p:cBhvr>
                                        <p:cTn id="21" dur="200" fill="hold">
                                          <p:stCondLst>
                                            <p:cond delay="200"/>
                                          </p:stCondLst>
                                        </p:cTn>
                                        <p:tgtEl>
                                          <p:spTgt spid="20"/>
                                        </p:tgtEl>
                                        <p:attrNameLst>
                                          <p:attrName>r</p:attrName>
                                        </p:attrNameLst>
                                      </p:cBhvr>
                                    </p:animRot>
                                    <p:animRot by="240000">
                                      <p:cBhvr>
                                        <p:cTn id="22" dur="200" fill="hold">
                                          <p:stCondLst>
                                            <p:cond delay="400"/>
                                          </p:stCondLst>
                                        </p:cTn>
                                        <p:tgtEl>
                                          <p:spTgt spid="20"/>
                                        </p:tgtEl>
                                        <p:attrNameLst>
                                          <p:attrName>r</p:attrName>
                                        </p:attrNameLst>
                                      </p:cBhvr>
                                    </p:animRot>
                                    <p:animRot by="-240000">
                                      <p:cBhvr>
                                        <p:cTn id="23" dur="200" fill="hold">
                                          <p:stCondLst>
                                            <p:cond delay="600"/>
                                          </p:stCondLst>
                                        </p:cTn>
                                        <p:tgtEl>
                                          <p:spTgt spid="20"/>
                                        </p:tgtEl>
                                        <p:attrNameLst>
                                          <p:attrName>r</p:attrName>
                                        </p:attrNameLst>
                                      </p:cBhvr>
                                    </p:animRot>
                                    <p:animRot by="120000">
                                      <p:cBhvr>
                                        <p:cTn id="24" dur="200" fill="hold">
                                          <p:stCondLst>
                                            <p:cond delay="800"/>
                                          </p:stCondLst>
                                        </p:cTn>
                                        <p:tgtEl>
                                          <p:spTgt spid="20"/>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childTnLst>
                          </p:cTn>
                        </p:par>
                        <p:par>
                          <p:cTn id="35" fill="hold">
                            <p:stCondLst>
                              <p:cond delay="1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42" presetClass="entr" presetSubtype="0"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4000"/>
            <a:lum/>
          </a:blip>
          <a:srcRect/>
          <a:stretch>
            <a:fillRect l="-12000" r="-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513708" y="149755"/>
            <a:ext cx="8345184" cy="586353"/>
            <a:chOff x="513708" y="351635"/>
            <a:chExt cx="8345184" cy="586353"/>
          </a:xfrm>
        </p:grpSpPr>
        <p:sp>
          <p:nvSpPr>
            <p:cNvPr id="2" name="Google Shape;2968;p43"/>
            <p:cNvSpPr/>
            <p:nvPr/>
          </p:nvSpPr>
          <p:spPr>
            <a:xfrm>
              <a:off x="513708" y="351635"/>
              <a:ext cx="8345184"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rgbClr val="92D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j-lt"/>
              </a:endParaRPr>
            </a:p>
          </p:txBody>
        </p:sp>
        <p:sp>
          <p:nvSpPr>
            <p:cNvPr id="3" name="Google Shape;2969;p43"/>
            <p:cNvSpPr txBox="1">
              <a:spLocks/>
            </p:cNvSpPr>
            <p:nvPr/>
          </p:nvSpPr>
          <p:spPr>
            <a:xfrm>
              <a:off x="819397" y="416211"/>
              <a:ext cx="7802089" cy="457200"/>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vi-VN" sz="2400" b="1" u="sng" dirty="0">
                  <a:solidFill>
                    <a:schemeClr val="bg1"/>
                  </a:solidFill>
                  <a:cs typeface="Calibri" panose="020F0502020204030204" pitchFamily="34" charset="0"/>
                </a:rPr>
                <a:t>Bài 2:</a:t>
              </a:r>
              <a:r>
                <a:rPr lang="vi-VN" sz="2400" b="1" dirty="0">
                  <a:solidFill>
                    <a:schemeClr val="bg1"/>
                  </a:solidFill>
                  <a:cs typeface="Calibri" panose="020F0502020204030204" pitchFamily="34" charset="0"/>
                </a:rPr>
                <a:t> Đọc đoạn văn và thực hiện yêu cầu dưới đây:</a:t>
              </a:r>
            </a:p>
          </p:txBody>
        </p:sp>
      </p:grpSp>
      <p:sp>
        <p:nvSpPr>
          <p:cNvPr id="6" name="圆角矩形 7"/>
          <p:cNvSpPr/>
          <p:nvPr/>
        </p:nvSpPr>
        <p:spPr>
          <a:xfrm>
            <a:off x="142504" y="921434"/>
            <a:ext cx="8858992" cy="1821765"/>
          </a:xfrm>
          <a:prstGeom prst="roundRect">
            <a:avLst>
              <a:gd name="adj" fmla="val 22936"/>
            </a:avLst>
          </a:prstGeom>
          <a:solidFill>
            <a:schemeClr val="bg1"/>
          </a:solidFill>
          <a:ln w="285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mj-lt"/>
                <a:cs typeface="Calibri" panose="020F0502020204030204" pitchFamily="34" charset="0"/>
              </a:rPr>
              <a:t>Vậy là việc đã quyết định rồi. Nhụ đi và sau đó cả nhà sẽ đi. Đã có một làng Bạch Đằng Giang do những người dân chài lập ra ở đảo Mõm Cá Sấu. Hòn đảo đang bồng bềnh đâu đó ở mãi phía chân trời...</a:t>
            </a:r>
            <a:endParaRPr lang="en-US" sz="2600" dirty="0">
              <a:solidFill>
                <a:srgbClr val="002060"/>
              </a:solidFill>
              <a:latin typeface="+mj-lt"/>
              <a:cs typeface="Calibri" panose="020F0502020204030204" pitchFamily="34" charset="0"/>
            </a:endParaRPr>
          </a:p>
        </p:txBody>
      </p:sp>
      <p:sp>
        <p:nvSpPr>
          <p:cNvPr id="23" name="圆角矩形 7"/>
          <p:cNvSpPr/>
          <p:nvPr/>
        </p:nvSpPr>
        <p:spPr>
          <a:xfrm>
            <a:off x="706201" y="2897469"/>
            <a:ext cx="8034037" cy="833064"/>
          </a:xfrm>
          <a:prstGeom prst="roundRect">
            <a:avLst>
              <a:gd name="adj" fmla="val 22936"/>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dirty="0">
                <a:solidFill>
                  <a:srgbClr val="002060"/>
                </a:solidFill>
                <a:latin typeface="+mj-lt"/>
                <a:cs typeface="Calibri" panose="020F0502020204030204" pitchFamily="34" charset="0"/>
              </a:rPr>
              <a:t>b) Nhắc lại quy tắc viết hoa tên người, tên địa lý Việt Nam (đã học ở lớp 4).</a:t>
            </a:r>
            <a:endParaRPr lang="en-US" sz="2600" dirty="0">
              <a:solidFill>
                <a:srgbClr val="002060"/>
              </a:solidFill>
              <a:latin typeface="+mj-lt"/>
              <a:cs typeface="Calibri" panose="020F0502020204030204" pitchFamily="34" charset="0"/>
            </a:endParaRPr>
          </a:p>
        </p:txBody>
      </p:sp>
      <p:sp>
        <p:nvSpPr>
          <p:cNvPr id="25" name="圆角矩形 7"/>
          <p:cNvSpPr/>
          <p:nvPr/>
        </p:nvSpPr>
        <p:spPr>
          <a:xfrm>
            <a:off x="819397" y="3893977"/>
            <a:ext cx="8168286" cy="832052"/>
          </a:xfrm>
          <a:prstGeom prst="roundRect">
            <a:avLst>
              <a:gd name="adj" fmla="val 22936"/>
            </a:avLst>
          </a:prstGeom>
          <a:solidFill>
            <a:schemeClr val="accent6">
              <a:lumMod val="20000"/>
              <a:lumOff val="80000"/>
            </a:schemeClr>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defRPr/>
            </a:pPr>
            <a:r>
              <a:rPr lang="vi-VN" sz="2400" b="1" u="sng" dirty="0">
                <a:solidFill>
                  <a:srgbClr val="FF0066"/>
                </a:solidFill>
                <a:latin typeface="+mj-lt"/>
                <a:ea typeface="Calibri" panose="020F0502020204030204" pitchFamily="34" charset="0"/>
                <a:cs typeface="Calibri" panose="020F0502020204030204" pitchFamily="34" charset="0"/>
              </a:rPr>
              <a:t>Quy tắc: </a:t>
            </a:r>
            <a:r>
              <a:rPr lang="vi-VN" sz="2400" dirty="0">
                <a:solidFill>
                  <a:srgbClr val="FF0066"/>
                </a:solidFill>
                <a:latin typeface="+mj-lt"/>
                <a:ea typeface="Calibri" panose="020F0502020204030204" pitchFamily="34" charset="0"/>
                <a:cs typeface="Calibri" panose="020F0502020204030204" pitchFamily="34" charset="0"/>
              </a:rPr>
              <a:t>Khi</a:t>
            </a:r>
            <a:r>
              <a:rPr lang="fr-FR" sz="2400" dirty="0">
                <a:solidFill>
                  <a:srgbClr val="FF0066"/>
                </a:solidFill>
                <a:latin typeface="+mj-lt"/>
                <a:ea typeface="Calibri" panose="020F0502020204030204" pitchFamily="34" charset="0"/>
                <a:cs typeface="Calibri" panose="020F0502020204030204" pitchFamily="34" charset="0"/>
              </a:rPr>
              <a:t> </a:t>
            </a:r>
            <a:r>
              <a:rPr lang="fr-FR" sz="2400" dirty="0" err="1">
                <a:solidFill>
                  <a:srgbClr val="FF0066"/>
                </a:solidFill>
                <a:latin typeface="Times New Roman "/>
                <a:ea typeface="Calibri" panose="020F0502020204030204" pitchFamily="34" charset="0"/>
                <a:cs typeface="Calibri" panose="020F0502020204030204" pitchFamily="34" charset="0"/>
              </a:rPr>
              <a:t>viết</a:t>
            </a:r>
            <a:r>
              <a:rPr lang="fr-FR" sz="2400" dirty="0">
                <a:solidFill>
                  <a:srgbClr val="FF0066"/>
                </a:solidFill>
                <a:latin typeface="Times New Roman "/>
                <a:ea typeface="Calibri" panose="020F0502020204030204" pitchFamily="34" charset="0"/>
                <a:cs typeface="Calibri" panose="020F0502020204030204" pitchFamily="34" charset="0"/>
              </a:rPr>
              <a:t> </a:t>
            </a:r>
            <a:r>
              <a:rPr lang="fr-FR" sz="2400" dirty="0" err="1">
                <a:solidFill>
                  <a:srgbClr val="FF0066"/>
                </a:solidFill>
                <a:latin typeface="Times New Roman "/>
                <a:ea typeface="Calibri" panose="020F0502020204030204" pitchFamily="34" charset="0"/>
                <a:cs typeface="Calibri" panose="020F0502020204030204" pitchFamily="34" charset="0"/>
              </a:rPr>
              <a:t>tên</a:t>
            </a:r>
            <a:r>
              <a:rPr lang="fr-FR" sz="2400" dirty="0">
                <a:solidFill>
                  <a:srgbClr val="FF0066"/>
                </a:solidFill>
                <a:latin typeface="Times New Roman "/>
                <a:ea typeface="Calibri" panose="020F0502020204030204" pitchFamily="34" charset="0"/>
                <a:cs typeface="Calibri" panose="020F0502020204030204" pitchFamily="34" charset="0"/>
              </a:rPr>
              <a:t> </a:t>
            </a:r>
            <a:r>
              <a:rPr lang="fr-FR" sz="2400" dirty="0" err="1">
                <a:solidFill>
                  <a:srgbClr val="FF0066"/>
                </a:solidFill>
                <a:latin typeface="Times New Roman "/>
                <a:ea typeface="Calibri" panose="020F0502020204030204" pitchFamily="34" charset="0"/>
                <a:cs typeface="Calibri" panose="020F0502020204030204" pitchFamily="34" charset="0"/>
              </a:rPr>
              <a:t>người</a:t>
            </a:r>
            <a:r>
              <a:rPr lang="fr-FR" sz="2400" dirty="0">
                <a:solidFill>
                  <a:srgbClr val="FF0066"/>
                </a:solidFill>
                <a:latin typeface="Times New Roman "/>
                <a:ea typeface="Calibri" panose="020F0502020204030204" pitchFamily="34" charset="0"/>
                <a:cs typeface="Calibri" panose="020F0502020204030204" pitchFamily="34" charset="0"/>
              </a:rPr>
              <a:t>, </a:t>
            </a:r>
            <a:r>
              <a:rPr lang="fr-FR" sz="2400" dirty="0" err="1">
                <a:solidFill>
                  <a:srgbClr val="FF0066"/>
                </a:solidFill>
                <a:latin typeface="Times New Roman "/>
                <a:ea typeface="Calibri" panose="020F0502020204030204" pitchFamily="34" charset="0"/>
                <a:cs typeface="Calibri" panose="020F0502020204030204" pitchFamily="34" charset="0"/>
              </a:rPr>
              <a:t>tên</a:t>
            </a:r>
            <a:r>
              <a:rPr lang="fr-FR" sz="2400" dirty="0">
                <a:solidFill>
                  <a:srgbClr val="FF0066"/>
                </a:solidFill>
                <a:latin typeface="Times New Roman "/>
                <a:ea typeface="Calibri" panose="020F0502020204030204" pitchFamily="34" charset="0"/>
                <a:cs typeface="Calibri" panose="020F0502020204030204" pitchFamily="34" charset="0"/>
              </a:rPr>
              <a:t> </a:t>
            </a:r>
            <a:r>
              <a:rPr lang="fr-FR" sz="2400" dirty="0" err="1">
                <a:solidFill>
                  <a:srgbClr val="FF0066"/>
                </a:solidFill>
                <a:latin typeface="Times New Roman "/>
                <a:ea typeface="Calibri" panose="020F0502020204030204" pitchFamily="34" charset="0"/>
                <a:cs typeface="Calibri" panose="020F0502020204030204" pitchFamily="34" charset="0"/>
              </a:rPr>
              <a:t>địa</a:t>
            </a:r>
            <a:r>
              <a:rPr lang="fr-FR" sz="2400" dirty="0">
                <a:solidFill>
                  <a:srgbClr val="FF0066"/>
                </a:solidFill>
                <a:latin typeface="Times New Roman "/>
                <a:ea typeface="Calibri" panose="020F0502020204030204" pitchFamily="34" charset="0"/>
                <a:cs typeface="Calibri" panose="020F0502020204030204" pitchFamily="34" charset="0"/>
              </a:rPr>
              <a:t> </a:t>
            </a:r>
            <a:r>
              <a:rPr lang="fr-FR" sz="2400" dirty="0" err="1">
                <a:solidFill>
                  <a:srgbClr val="FF0066"/>
                </a:solidFill>
                <a:latin typeface="Times New Roman "/>
                <a:ea typeface="Calibri" panose="020F0502020204030204" pitchFamily="34" charset="0"/>
                <a:cs typeface="Calibri" panose="020F0502020204030204" pitchFamily="34" charset="0"/>
              </a:rPr>
              <a:t>lí</a:t>
            </a:r>
            <a:r>
              <a:rPr lang="fr-FR" sz="2400" dirty="0">
                <a:solidFill>
                  <a:srgbClr val="FF0066"/>
                </a:solidFill>
                <a:latin typeface="Times New Roman "/>
                <a:ea typeface="Calibri" panose="020F0502020204030204" pitchFamily="34" charset="0"/>
                <a:cs typeface="Calibri" panose="020F0502020204030204" pitchFamily="34" charset="0"/>
              </a:rPr>
              <a:t> </a:t>
            </a:r>
            <a:r>
              <a:rPr lang="fr-FR" sz="2400" dirty="0" err="1">
                <a:solidFill>
                  <a:srgbClr val="FF0066"/>
                </a:solidFill>
                <a:latin typeface="Times New Roman "/>
                <a:ea typeface="Calibri" panose="020F0502020204030204" pitchFamily="34" charset="0"/>
                <a:cs typeface="Calibri" panose="020F0502020204030204" pitchFamily="34" charset="0"/>
              </a:rPr>
              <a:t>Việt</a:t>
            </a:r>
            <a:r>
              <a:rPr lang="fr-FR" sz="2400" dirty="0">
                <a:solidFill>
                  <a:srgbClr val="FF0066"/>
                </a:solidFill>
                <a:latin typeface="Times New Roman "/>
                <a:ea typeface="Calibri" panose="020F0502020204030204" pitchFamily="34" charset="0"/>
                <a:cs typeface="Calibri" panose="020F0502020204030204" pitchFamily="34" charset="0"/>
              </a:rPr>
              <a:t> Nam, </a:t>
            </a:r>
            <a:r>
              <a:rPr lang="fr-FR" sz="2400" dirty="0" err="1">
                <a:solidFill>
                  <a:srgbClr val="FF0066"/>
                </a:solidFill>
                <a:latin typeface="Times New Roman "/>
                <a:ea typeface="Calibri" panose="020F0502020204030204" pitchFamily="34" charset="0"/>
                <a:cs typeface="Calibri" panose="020F0502020204030204" pitchFamily="34" charset="0"/>
              </a:rPr>
              <a:t>cần</a:t>
            </a:r>
            <a:r>
              <a:rPr lang="fr-FR" sz="2400" dirty="0">
                <a:solidFill>
                  <a:srgbClr val="FF0066"/>
                </a:solidFill>
                <a:latin typeface="Times New Roman "/>
                <a:ea typeface="Calibri" panose="020F0502020204030204" pitchFamily="34" charset="0"/>
                <a:cs typeface="Calibri" panose="020F0502020204030204" pitchFamily="34" charset="0"/>
              </a:rPr>
              <a:t> </a:t>
            </a:r>
            <a:r>
              <a:rPr lang="fr-FR" sz="2400" dirty="0" err="1">
                <a:solidFill>
                  <a:srgbClr val="FF0066"/>
                </a:solidFill>
                <a:latin typeface="Times New Roman "/>
                <a:ea typeface="Calibri" panose="020F0502020204030204" pitchFamily="34" charset="0"/>
                <a:cs typeface="Calibri" panose="020F0502020204030204" pitchFamily="34" charset="0"/>
              </a:rPr>
              <a:t>viết</a:t>
            </a:r>
            <a:r>
              <a:rPr lang="fr-FR" sz="2400" dirty="0">
                <a:solidFill>
                  <a:srgbClr val="FF0066"/>
                </a:solidFill>
                <a:latin typeface="Times New Roman "/>
                <a:ea typeface="Calibri" panose="020F0502020204030204" pitchFamily="34" charset="0"/>
                <a:cs typeface="Calibri" panose="020F0502020204030204" pitchFamily="34" charset="0"/>
              </a:rPr>
              <a:t> </a:t>
            </a:r>
            <a:r>
              <a:rPr lang="fr-FR" sz="2400" dirty="0" err="1">
                <a:solidFill>
                  <a:srgbClr val="FF0066"/>
                </a:solidFill>
                <a:latin typeface="Times New Roman "/>
                <a:ea typeface="Calibri" panose="020F0502020204030204" pitchFamily="34" charset="0"/>
                <a:cs typeface="Calibri" panose="020F0502020204030204" pitchFamily="34" charset="0"/>
              </a:rPr>
              <a:t>hoa</a:t>
            </a:r>
            <a:r>
              <a:rPr lang="fr-FR" sz="2400" dirty="0">
                <a:solidFill>
                  <a:srgbClr val="FF0066"/>
                </a:solidFill>
                <a:latin typeface="Times New Roman "/>
                <a:ea typeface="Calibri" panose="020F0502020204030204" pitchFamily="34" charset="0"/>
                <a:cs typeface="Calibri" panose="020F0502020204030204" pitchFamily="34" charset="0"/>
              </a:rPr>
              <a:t> </a:t>
            </a:r>
            <a:r>
              <a:rPr lang="fr-FR" sz="2400" dirty="0" err="1">
                <a:solidFill>
                  <a:srgbClr val="FF0066"/>
                </a:solidFill>
                <a:latin typeface="Times New Roman "/>
                <a:ea typeface="Calibri" panose="020F0502020204030204" pitchFamily="34" charset="0"/>
                <a:cs typeface="Calibri" panose="020F0502020204030204" pitchFamily="34" charset="0"/>
              </a:rPr>
              <a:t>chữ</a:t>
            </a:r>
            <a:r>
              <a:rPr lang="fr-FR" sz="2400" dirty="0">
                <a:solidFill>
                  <a:srgbClr val="FF0066"/>
                </a:solidFill>
                <a:latin typeface="Times New Roman "/>
                <a:ea typeface="Calibri" panose="020F0502020204030204" pitchFamily="34" charset="0"/>
                <a:cs typeface="Calibri" panose="020F0502020204030204" pitchFamily="34" charset="0"/>
              </a:rPr>
              <a:t> </a:t>
            </a:r>
            <a:r>
              <a:rPr lang="fr-FR" sz="2400" dirty="0" err="1">
                <a:solidFill>
                  <a:srgbClr val="FF0066"/>
                </a:solidFill>
                <a:latin typeface="Times New Roman "/>
                <a:ea typeface="Calibri" panose="020F0502020204030204" pitchFamily="34" charset="0"/>
                <a:cs typeface="Calibri" panose="020F0502020204030204" pitchFamily="34" charset="0"/>
              </a:rPr>
              <a:t>cái</a:t>
            </a:r>
            <a:r>
              <a:rPr lang="fr-FR" sz="2400" dirty="0">
                <a:solidFill>
                  <a:srgbClr val="FF0066"/>
                </a:solidFill>
                <a:latin typeface="Times New Roman "/>
                <a:ea typeface="Calibri" panose="020F0502020204030204" pitchFamily="34" charset="0"/>
                <a:cs typeface="Calibri" panose="020F0502020204030204" pitchFamily="34" charset="0"/>
              </a:rPr>
              <a:t> </a:t>
            </a:r>
            <a:r>
              <a:rPr lang="fr-FR" sz="2400" dirty="0" err="1">
                <a:solidFill>
                  <a:srgbClr val="FF0066"/>
                </a:solidFill>
                <a:latin typeface="Times New Roman "/>
                <a:ea typeface="Calibri" panose="020F0502020204030204" pitchFamily="34" charset="0"/>
                <a:cs typeface="Calibri" panose="020F0502020204030204" pitchFamily="34" charset="0"/>
              </a:rPr>
              <a:t>đầu</a:t>
            </a:r>
            <a:r>
              <a:rPr lang="fr-FR" sz="2400" dirty="0">
                <a:solidFill>
                  <a:srgbClr val="FF0066"/>
                </a:solidFill>
                <a:latin typeface="Times New Roman "/>
                <a:ea typeface="Calibri" panose="020F0502020204030204" pitchFamily="34" charset="0"/>
                <a:cs typeface="Calibri" panose="020F0502020204030204" pitchFamily="34" charset="0"/>
              </a:rPr>
              <a:t> </a:t>
            </a:r>
            <a:r>
              <a:rPr lang="fr-FR" sz="2400" dirty="0" err="1">
                <a:solidFill>
                  <a:srgbClr val="FF0066"/>
                </a:solidFill>
                <a:latin typeface="Times New Roman "/>
                <a:ea typeface="Calibri" panose="020F0502020204030204" pitchFamily="34" charset="0"/>
                <a:cs typeface="Calibri" panose="020F0502020204030204" pitchFamily="34" charset="0"/>
              </a:rPr>
              <a:t>của</a:t>
            </a:r>
            <a:r>
              <a:rPr lang="fr-FR" sz="2400" dirty="0">
                <a:solidFill>
                  <a:srgbClr val="FF0066"/>
                </a:solidFill>
                <a:latin typeface="Times New Roman "/>
                <a:ea typeface="Calibri" panose="020F0502020204030204" pitchFamily="34" charset="0"/>
                <a:cs typeface="Calibri" panose="020F0502020204030204" pitchFamily="34" charset="0"/>
              </a:rPr>
              <a:t> </a:t>
            </a:r>
            <a:r>
              <a:rPr lang="fr-FR" sz="2400" dirty="0" err="1">
                <a:solidFill>
                  <a:srgbClr val="FF0066"/>
                </a:solidFill>
                <a:latin typeface="Times New Roman "/>
                <a:ea typeface="Calibri" panose="020F0502020204030204" pitchFamily="34" charset="0"/>
                <a:cs typeface="Calibri" panose="020F0502020204030204" pitchFamily="34" charset="0"/>
              </a:rPr>
              <a:t>mỗi</a:t>
            </a:r>
            <a:r>
              <a:rPr lang="fr-FR" sz="2400" dirty="0">
                <a:solidFill>
                  <a:srgbClr val="FF0066"/>
                </a:solidFill>
                <a:latin typeface="Times New Roman "/>
                <a:ea typeface="Calibri" panose="020F0502020204030204" pitchFamily="34" charset="0"/>
                <a:cs typeface="Calibri" panose="020F0502020204030204" pitchFamily="34" charset="0"/>
              </a:rPr>
              <a:t> </a:t>
            </a:r>
            <a:r>
              <a:rPr lang="fr-FR" sz="2400" dirty="0" err="1">
                <a:solidFill>
                  <a:srgbClr val="FF0066"/>
                </a:solidFill>
                <a:latin typeface="Times New Roman "/>
                <a:ea typeface="Calibri" panose="020F0502020204030204" pitchFamily="34" charset="0"/>
                <a:cs typeface="Calibri" panose="020F0502020204030204" pitchFamily="34" charset="0"/>
              </a:rPr>
              <a:t>tiếng</a:t>
            </a:r>
            <a:r>
              <a:rPr lang="fr-FR" sz="2400" dirty="0">
                <a:solidFill>
                  <a:srgbClr val="FF0066"/>
                </a:solidFill>
                <a:latin typeface="Times New Roman "/>
                <a:ea typeface="Calibri" panose="020F0502020204030204" pitchFamily="34" charset="0"/>
                <a:cs typeface="Calibri" panose="020F0502020204030204" pitchFamily="34" charset="0"/>
              </a:rPr>
              <a:t> </a:t>
            </a:r>
            <a:r>
              <a:rPr lang="fr-FR" sz="2400" dirty="0" err="1">
                <a:solidFill>
                  <a:srgbClr val="FF0066"/>
                </a:solidFill>
                <a:latin typeface="Times New Roman "/>
                <a:ea typeface="Calibri" panose="020F0502020204030204" pitchFamily="34" charset="0"/>
                <a:cs typeface="Calibri" panose="020F0502020204030204" pitchFamily="34" charset="0"/>
              </a:rPr>
              <a:t>tạo</a:t>
            </a:r>
            <a:r>
              <a:rPr lang="fr-FR" sz="2400" dirty="0">
                <a:solidFill>
                  <a:srgbClr val="FF0066"/>
                </a:solidFill>
                <a:latin typeface="Times New Roman "/>
                <a:ea typeface="Calibri" panose="020F0502020204030204" pitchFamily="34" charset="0"/>
                <a:cs typeface="Calibri" panose="020F0502020204030204" pitchFamily="34" charset="0"/>
              </a:rPr>
              <a:t> </a:t>
            </a:r>
            <a:r>
              <a:rPr lang="fr-FR" sz="2400" dirty="0" err="1">
                <a:solidFill>
                  <a:srgbClr val="FF0066"/>
                </a:solidFill>
                <a:latin typeface="Times New Roman "/>
                <a:ea typeface="Calibri" panose="020F0502020204030204" pitchFamily="34" charset="0"/>
                <a:cs typeface="Calibri" panose="020F0502020204030204" pitchFamily="34" charset="0"/>
              </a:rPr>
              <a:t>thành</a:t>
            </a:r>
            <a:r>
              <a:rPr lang="fr-FR" sz="2400" dirty="0">
                <a:solidFill>
                  <a:srgbClr val="FF0066"/>
                </a:solidFill>
                <a:latin typeface="Times New Roman "/>
                <a:ea typeface="Calibri" panose="020F0502020204030204" pitchFamily="34" charset="0"/>
                <a:cs typeface="Calibri" panose="020F0502020204030204" pitchFamily="34" charset="0"/>
              </a:rPr>
              <a:t> </a:t>
            </a:r>
            <a:r>
              <a:rPr lang="fr-FR" sz="2400" dirty="0" err="1">
                <a:solidFill>
                  <a:srgbClr val="FF0066"/>
                </a:solidFill>
                <a:latin typeface="Times New Roman "/>
                <a:ea typeface="Calibri" panose="020F0502020204030204" pitchFamily="34" charset="0"/>
                <a:cs typeface="Calibri" panose="020F0502020204030204" pitchFamily="34" charset="0"/>
              </a:rPr>
              <a:t>tên</a:t>
            </a:r>
            <a:r>
              <a:rPr lang="fr-FR" sz="2400" dirty="0">
                <a:solidFill>
                  <a:srgbClr val="FF0066"/>
                </a:solidFill>
                <a:latin typeface="Times New Roman "/>
                <a:ea typeface="Calibri" panose="020F0502020204030204" pitchFamily="34" charset="0"/>
                <a:cs typeface="Calibri" panose="020F0502020204030204" pitchFamily="34" charset="0"/>
              </a:rPr>
              <a:t> </a:t>
            </a:r>
            <a:r>
              <a:rPr lang="fr-FR" sz="2400" dirty="0" err="1">
                <a:solidFill>
                  <a:srgbClr val="FF0066"/>
                </a:solidFill>
                <a:latin typeface="Times New Roman "/>
                <a:ea typeface="Calibri" panose="020F0502020204030204" pitchFamily="34" charset="0"/>
                <a:cs typeface="Calibri" panose="020F0502020204030204" pitchFamily="34" charset="0"/>
              </a:rPr>
              <a:t>đó</a:t>
            </a:r>
            <a:r>
              <a:rPr lang="fr-FR" sz="2400" dirty="0">
                <a:solidFill>
                  <a:srgbClr val="FF0066"/>
                </a:solidFill>
                <a:latin typeface="Times New Roman "/>
                <a:ea typeface="Calibri" panose="020F0502020204030204" pitchFamily="34" charset="0"/>
                <a:cs typeface="Calibri" panose="020F0502020204030204" pitchFamily="34" charset="0"/>
              </a:rPr>
              <a:t>.</a:t>
            </a:r>
            <a:endParaRPr kumimoji="0" lang="zh-CN" altLang="en-US" sz="2600" i="0" u="none" strike="noStrike" kern="1200" cap="none" spc="0" normalizeH="0" baseline="0" noProof="0" dirty="0">
              <a:ln>
                <a:noFill/>
              </a:ln>
              <a:solidFill>
                <a:srgbClr val="FF0066"/>
              </a:solidFill>
              <a:effectLst/>
              <a:uLnTx/>
              <a:uFillTx/>
              <a:latin typeface="Times New Roman "/>
              <a:ea typeface="黑体" panose="02010609060101010101" pitchFamily="49" charset="-122"/>
              <a:cs typeface="Calibri" panose="020F0502020204030204" pitchFamily="34" charset="0"/>
            </a:endParaRPr>
          </a:p>
        </p:txBody>
      </p:sp>
      <p:grpSp>
        <p:nvGrpSpPr>
          <p:cNvPr id="27" name="Group 26"/>
          <p:cNvGrpSpPr/>
          <p:nvPr/>
        </p:nvGrpSpPr>
        <p:grpSpPr>
          <a:xfrm rot="20272378">
            <a:off x="186987" y="3554845"/>
            <a:ext cx="394533" cy="1070008"/>
            <a:chOff x="294261" y="2280321"/>
            <a:chExt cx="520900" cy="1334408"/>
          </a:xfrm>
        </p:grpSpPr>
        <p:sp>
          <p:nvSpPr>
            <p:cNvPr id="29" name="Google Shape;4756;p79"/>
            <p:cNvSpPr/>
            <p:nvPr/>
          </p:nvSpPr>
          <p:spPr>
            <a:xfrm rot="2011711">
              <a:off x="317537" y="2280321"/>
              <a:ext cx="402430" cy="1047703"/>
            </a:xfrm>
            <a:custGeom>
              <a:avLst/>
              <a:gdLst/>
              <a:ahLst/>
              <a:cxnLst/>
              <a:rect l="l" t="t" r="r" b="b"/>
              <a:pathLst>
                <a:path w="15418" h="42758" extrusionOk="0">
                  <a:moveTo>
                    <a:pt x="6207" y="1"/>
                  </a:moveTo>
                  <a:cubicBezTo>
                    <a:pt x="6087" y="1"/>
                    <a:pt x="5979" y="88"/>
                    <a:pt x="5958" y="206"/>
                  </a:cubicBezTo>
                  <a:cubicBezTo>
                    <a:pt x="5922" y="424"/>
                    <a:pt x="5881" y="643"/>
                    <a:pt x="5845" y="863"/>
                  </a:cubicBezTo>
                  <a:cubicBezTo>
                    <a:pt x="5821" y="998"/>
                    <a:pt x="5911" y="1123"/>
                    <a:pt x="6047" y="1147"/>
                  </a:cubicBezTo>
                  <a:cubicBezTo>
                    <a:pt x="6062" y="1149"/>
                    <a:pt x="6076" y="1151"/>
                    <a:pt x="6090" y="1151"/>
                  </a:cubicBezTo>
                  <a:cubicBezTo>
                    <a:pt x="6210" y="1151"/>
                    <a:pt x="6315" y="1067"/>
                    <a:pt x="6337" y="945"/>
                  </a:cubicBezTo>
                  <a:cubicBezTo>
                    <a:pt x="6372" y="732"/>
                    <a:pt x="6408" y="514"/>
                    <a:pt x="6449" y="295"/>
                  </a:cubicBezTo>
                  <a:cubicBezTo>
                    <a:pt x="6473" y="159"/>
                    <a:pt x="6378" y="28"/>
                    <a:pt x="6247" y="4"/>
                  </a:cubicBezTo>
                  <a:cubicBezTo>
                    <a:pt x="6234" y="2"/>
                    <a:pt x="6220" y="1"/>
                    <a:pt x="6207" y="1"/>
                  </a:cubicBezTo>
                  <a:close/>
                  <a:moveTo>
                    <a:pt x="5864" y="1960"/>
                  </a:moveTo>
                  <a:cubicBezTo>
                    <a:pt x="5748" y="1960"/>
                    <a:pt x="5642" y="2048"/>
                    <a:pt x="5621" y="2164"/>
                  </a:cubicBezTo>
                  <a:cubicBezTo>
                    <a:pt x="5586" y="2382"/>
                    <a:pt x="5550" y="2602"/>
                    <a:pt x="5509" y="2821"/>
                  </a:cubicBezTo>
                  <a:cubicBezTo>
                    <a:pt x="5491" y="2957"/>
                    <a:pt x="5580" y="3081"/>
                    <a:pt x="5715" y="3105"/>
                  </a:cubicBezTo>
                  <a:cubicBezTo>
                    <a:pt x="5729" y="3107"/>
                    <a:pt x="5742" y="3108"/>
                    <a:pt x="5756" y="3108"/>
                  </a:cubicBezTo>
                  <a:cubicBezTo>
                    <a:pt x="5875" y="3108"/>
                    <a:pt x="5978" y="3021"/>
                    <a:pt x="5999" y="2903"/>
                  </a:cubicBezTo>
                  <a:cubicBezTo>
                    <a:pt x="6034" y="2685"/>
                    <a:pt x="6070" y="2466"/>
                    <a:pt x="6112" y="2247"/>
                  </a:cubicBezTo>
                  <a:cubicBezTo>
                    <a:pt x="6135" y="2117"/>
                    <a:pt x="6041" y="1986"/>
                    <a:pt x="5905" y="1963"/>
                  </a:cubicBezTo>
                  <a:cubicBezTo>
                    <a:pt x="5891" y="1961"/>
                    <a:pt x="5878" y="1960"/>
                    <a:pt x="5864" y="1960"/>
                  </a:cubicBezTo>
                  <a:close/>
                  <a:moveTo>
                    <a:pt x="5550" y="3919"/>
                  </a:moveTo>
                  <a:cubicBezTo>
                    <a:pt x="5427" y="3919"/>
                    <a:pt x="5317" y="4004"/>
                    <a:pt x="5302" y="4128"/>
                  </a:cubicBezTo>
                  <a:cubicBezTo>
                    <a:pt x="5266" y="4347"/>
                    <a:pt x="5231" y="4566"/>
                    <a:pt x="5201" y="4784"/>
                  </a:cubicBezTo>
                  <a:cubicBezTo>
                    <a:pt x="5177" y="4921"/>
                    <a:pt x="5272" y="5044"/>
                    <a:pt x="5408" y="5068"/>
                  </a:cubicBezTo>
                  <a:cubicBezTo>
                    <a:pt x="5420" y="5070"/>
                    <a:pt x="5431" y="5071"/>
                    <a:pt x="5442" y="5071"/>
                  </a:cubicBezTo>
                  <a:cubicBezTo>
                    <a:pt x="5564" y="5071"/>
                    <a:pt x="5670" y="4980"/>
                    <a:pt x="5692" y="4855"/>
                  </a:cubicBezTo>
                  <a:cubicBezTo>
                    <a:pt x="5722" y="4642"/>
                    <a:pt x="5757" y="4424"/>
                    <a:pt x="5786" y="4205"/>
                  </a:cubicBezTo>
                  <a:cubicBezTo>
                    <a:pt x="5810" y="4069"/>
                    <a:pt x="5715" y="3944"/>
                    <a:pt x="5586" y="3921"/>
                  </a:cubicBezTo>
                  <a:cubicBezTo>
                    <a:pt x="5574" y="3920"/>
                    <a:pt x="5562" y="3919"/>
                    <a:pt x="5550" y="3919"/>
                  </a:cubicBezTo>
                  <a:close/>
                  <a:moveTo>
                    <a:pt x="5257" y="5883"/>
                  </a:moveTo>
                  <a:cubicBezTo>
                    <a:pt x="5135" y="5883"/>
                    <a:pt x="5028" y="5972"/>
                    <a:pt x="5012" y="6098"/>
                  </a:cubicBezTo>
                  <a:cubicBezTo>
                    <a:pt x="4982" y="6322"/>
                    <a:pt x="4958" y="6542"/>
                    <a:pt x="4928" y="6761"/>
                  </a:cubicBezTo>
                  <a:cubicBezTo>
                    <a:pt x="4917" y="6897"/>
                    <a:pt x="5012" y="7021"/>
                    <a:pt x="5147" y="7032"/>
                  </a:cubicBezTo>
                  <a:cubicBezTo>
                    <a:pt x="5158" y="7033"/>
                    <a:pt x="5170" y="7034"/>
                    <a:pt x="5181" y="7034"/>
                  </a:cubicBezTo>
                  <a:cubicBezTo>
                    <a:pt x="5303" y="7034"/>
                    <a:pt x="5410" y="6944"/>
                    <a:pt x="5425" y="6819"/>
                  </a:cubicBezTo>
                  <a:cubicBezTo>
                    <a:pt x="5449" y="6600"/>
                    <a:pt x="5474" y="6382"/>
                    <a:pt x="5502" y="6163"/>
                  </a:cubicBezTo>
                  <a:cubicBezTo>
                    <a:pt x="5520" y="6027"/>
                    <a:pt x="5425" y="5903"/>
                    <a:pt x="5289" y="5885"/>
                  </a:cubicBezTo>
                  <a:cubicBezTo>
                    <a:pt x="5278" y="5883"/>
                    <a:pt x="5268" y="5883"/>
                    <a:pt x="5257" y="5883"/>
                  </a:cubicBezTo>
                  <a:close/>
                  <a:moveTo>
                    <a:pt x="5040" y="7860"/>
                  </a:moveTo>
                  <a:cubicBezTo>
                    <a:pt x="4909" y="7860"/>
                    <a:pt x="4804" y="7957"/>
                    <a:pt x="4792" y="8085"/>
                  </a:cubicBezTo>
                  <a:cubicBezTo>
                    <a:pt x="4775" y="8310"/>
                    <a:pt x="4757" y="8530"/>
                    <a:pt x="4745" y="8748"/>
                  </a:cubicBezTo>
                  <a:cubicBezTo>
                    <a:pt x="4734" y="8885"/>
                    <a:pt x="4840" y="9003"/>
                    <a:pt x="4977" y="9014"/>
                  </a:cubicBezTo>
                  <a:cubicBezTo>
                    <a:pt x="4980" y="9014"/>
                    <a:pt x="4984" y="9014"/>
                    <a:pt x="4988" y="9014"/>
                  </a:cubicBezTo>
                  <a:cubicBezTo>
                    <a:pt x="5118" y="9014"/>
                    <a:pt x="5231" y="8917"/>
                    <a:pt x="5236" y="8784"/>
                  </a:cubicBezTo>
                  <a:cubicBezTo>
                    <a:pt x="5253" y="8565"/>
                    <a:pt x="5272" y="8345"/>
                    <a:pt x="5289" y="8127"/>
                  </a:cubicBezTo>
                  <a:cubicBezTo>
                    <a:pt x="5302" y="7990"/>
                    <a:pt x="5201" y="7867"/>
                    <a:pt x="5065" y="7861"/>
                  </a:cubicBezTo>
                  <a:cubicBezTo>
                    <a:pt x="5056" y="7860"/>
                    <a:pt x="5048" y="7860"/>
                    <a:pt x="5040" y="7860"/>
                  </a:cubicBezTo>
                  <a:close/>
                  <a:moveTo>
                    <a:pt x="4941" y="9836"/>
                  </a:moveTo>
                  <a:cubicBezTo>
                    <a:pt x="4805" y="9836"/>
                    <a:pt x="4693" y="9950"/>
                    <a:pt x="4693" y="10084"/>
                  </a:cubicBezTo>
                  <a:cubicBezTo>
                    <a:pt x="4686" y="10168"/>
                    <a:pt x="4686" y="10251"/>
                    <a:pt x="4686" y="10333"/>
                  </a:cubicBezTo>
                  <a:cubicBezTo>
                    <a:pt x="4686" y="10475"/>
                    <a:pt x="4693" y="10617"/>
                    <a:pt x="4693" y="10753"/>
                  </a:cubicBezTo>
                  <a:cubicBezTo>
                    <a:pt x="4698" y="10886"/>
                    <a:pt x="4805" y="10996"/>
                    <a:pt x="4937" y="10996"/>
                  </a:cubicBezTo>
                  <a:cubicBezTo>
                    <a:pt x="4940" y="10996"/>
                    <a:pt x="4943" y="10996"/>
                    <a:pt x="4947" y="10996"/>
                  </a:cubicBezTo>
                  <a:cubicBezTo>
                    <a:pt x="5083" y="10996"/>
                    <a:pt x="5190" y="10878"/>
                    <a:pt x="5190" y="10742"/>
                  </a:cubicBezTo>
                  <a:cubicBezTo>
                    <a:pt x="5182" y="10605"/>
                    <a:pt x="5182" y="10469"/>
                    <a:pt x="5182" y="10333"/>
                  </a:cubicBezTo>
                  <a:lnTo>
                    <a:pt x="5182" y="10092"/>
                  </a:lnTo>
                  <a:cubicBezTo>
                    <a:pt x="5190" y="9955"/>
                    <a:pt x="5076" y="9843"/>
                    <a:pt x="4941" y="9836"/>
                  </a:cubicBezTo>
                  <a:close/>
                  <a:moveTo>
                    <a:pt x="5029" y="11822"/>
                  </a:moveTo>
                  <a:cubicBezTo>
                    <a:pt x="5019" y="11822"/>
                    <a:pt x="5009" y="11822"/>
                    <a:pt x="4999" y="11824"/>
                  </a:cubicBezTo>
                  <a:cubicBezTo>
                    <a:pt x="4863" y="11836"/>
                    <a:pt x="4764" y="11960"/>
                    <a:pt x="4781" y="12096"/>
                  </a:cubicBezTo>
                  <a:cubicBezTo>
                    <a:pt x="4805" y="12328"/>
                    <a:pt x="4835" y="12546"/>
                    <a:pt x="4876" y="12765"/>
                  </a:cubicBezTo>
                  <a:cubicBezTo>
                    <a:pt x="4897" y="12890"/>
                    <a:pt x="5003" y="12974"/>
                    <a:pt x="5126" y="12974"/>
                  </a:cubicBezTo>
                  <a:cubicBezTo>
                    <a:pt x="5137" y="12974"/>
                    <a:pt x="5148" y="12974"/>
                    <a:pt x="5160" y="12972"/>
                  </a:cubicBezTo>
                  <a:cubicBezTo>
                    <a:pt x="5296" y="12948"/>
                    <a:pt x="5384" y="12818"/>
                    <a:pt x="5360" y="12683"/>
                  </a:cubicBezTo>
                  <a:cubicBezTo>
                    <a:pt x="5324" y="12475"/>
                    <a:pt x="5296" y="12262"/>
                    <a:pt x="5272" y="12044"/>
                  </a:cubicBezTo>
                  <a:cubicBezTo>
                    <a:pt x="5261" y="11918"/>
                    <a:pt x="5154" y="11822"/>
                    <a:pt x="5029" y="11822"/>
                  </a:cubicBezTo>
                  <a:close/>
                  <a:moveTo>
                    <a:pt x="5430" y="13758"/>
                  </a:moveTo>
                  <a:cubicBezTo>
                    <a:pt x="5405" y="13758"/>
                    <a:pt x="5379" y="13762"/>
                    <a:pt x="5354" y="13770"/>
                  </a:cubicBezTo>
                  <a:cubicBezTo>
                    <a:pt x="5225" y="13818"/>
                    <a:pt x="5154" y="13953"/>
                    <a:pt x="5195" y="14084"/>
                  </a:cubicBezTo>
                  <a:cubicBezTo>
                    <a:pt x="5272" y="14308"/>
                    <a:pt x="5349" y="14521"/>
                    <a:pt x="5444" y="14729"/>
                  </a:cubicBezTo>
                  <a:cubicBezTo>
                    <a:pt x="5483" y="14821"/>
                    <a:pt x="5573" y="14874"/>
                    <a:pt x="5669" y="14874"/>
                  </a:cubicBezTo>
                  <a:cubicBezTo>
                    <a:pt x="5702" y="14874"/>
                    <a:pt x="5736" y="14867"/>
                    <a:pt x="5769" y="14853"/>
                  </a:cubicBezTo>
                  <a:cubicBezTo>
                    <a:pt x="5892" y="14800"/>
                    <a:pt x="5952" y="14652"/>
                    <a:pt x="5899" y="14528"/>
                  </a:cubicBezTo>
                  <a:cubicBezTo>
                    <a:pt x="5810" y="14332"/>
                    <a:pt x="5739" y="14138"/>
                    <a:pt x="5668" y="13931"/>
                  </a:cubicBezTo>
                  <a:cubicBezTo>
                    <a:pt x="5635" y="13825"/>
                    <a:pt x="5536" y="13758"/>
                    <a:pt x="5430" y="13758"/>
                  </a:cubicBezTo>
                  <a:close/>
                  <a:moveTo>
                    <a:pt x="7860" y="14520"/>
                  </a:moveTo>
                  <a:cubicBezTo>
                    <a:pt x="7853" y="14520"/>
                    <a:pt x="7846" y="14521"/>
                    <a:pt x="7839" y="14521"/>
                  </a:cubicBezTo>
                  <a:cubicBezTo>
                    <a:pt x="7615" y="14545"/>
                    <a:pt x="7383" y="14592"/>
                    <a:pt x="7147" y="14670"/>
                  </a:cubicBezTo>
                  <a:cubicBezTo>
                    <a:pt x="7017" y="14711"/>
                    <a:pt x="6946" y="14853"/>
                    <a:pt x="6987" y="14983"/>
                  </a:cubicBezTo>
                  <a:cubicBezTo>
                    <a:pt x="7020" y="15088"/>
                    <a:pt x="7116" y="15155"/>
                    <a:pt x="7220" y="15155"/>
                  </a:cubicBezTo>
                  <a:cubicBezTo>
                    <a:pt x="7245" y="15155"/>
                    <a:pt x="7270" y="15151"/>
                    <a:pt x="7295" y="15143"/>
                  </a:cubicBezTo>
                  <a:cubicBezTo>
                    <a:pt x="7502" y="15078"/>
                    <a:pt x="7703" y="15037"/>
                    <a:pt x="7893" y="15018"/>
                  </a:cubicBezTo>
                  <a:cubicBezTo>
                    <a:pt x="8029" y="15001"/>
                    <a:pt x="8128" y="14883"/>
                    <a:pt x="8111" y="14747"/>
                  </a:cubicBezTo>
                  <a:cubicBezTo>
                    <a:pt x="8101" y="14618"/>
                    <a:pt x="7988" y="14520"/>
                    <a:pt x="7860" y="14520"/>
                  </a:cubicBezTo>
                  <a:close/>
                  <a:moveTo>
                    <a:pt x="9168" y="14701"/>
                  </a:moveTo>
                  <a:cubicBezTo>
                    <a:pt x="9068" y="14701"/>
                    <a:pt x="8975" y="14759"/>
                    <a:pt x="8934" y="14859"/>
                  </a:cubicBezTo>
                  <a:cubicBezTo>
                    <a:pt x="8881" y="14983"/>
                    <a:pt x="8945" y="15132"/>
                    <a:pt x="9070" y="15179"/>
                  </a:cubicBezTo>
                  <a:cubicBezTo>
                    <a:pt x="9259" y="15255"/>
                    <a:pt x="9436" y="15356"/>
                    <a:pt x="9597" y="15474"/>
                  </a:cubicBezTo>
                  <a:cubicBezTo>
                    <a:pt x="9641" y="15504"/>
                    <a:pt x="9691" y="15519"/>
                    <a:pt x="9741" y="15519"/>
                  </a:cubicBezTo>
                  <a:cubicBezTo>
                    <a:pt x="9819" y="15519"/>
                    <a:pt x="9895" y="15484"/>
                    <a:pt x="9946" y="15416"/>
                  </a:cubicBezTo>
                  <a:cubicBezTo>
                    <a:pt x="10022" y="15302"/>
                    <a:pt x="9998" y="15149"/>
                    <a:pt x="9886" y="15072"/>
                  </a:cubicBezTo>
                  <a:cubicBezTo>
                    <a:pt x="9697" y="14930"/>
                    <a:pt x="9490" y="14812"/>
                    <a:pt x="9259" y="14717"/>
                  </a:cubicBezTo>
                  <a:cubicBezTo>
                    <a:pt x="9229" y="14706"/>
                    <a:pt x="9198" y="14701"/>
                    <a:pt x="9168" y="14701"/>
                  </a:cubicBezTo>
                  <a:close/>
                  <a:moveTo>
                    <a:pt x="6043" y="15260"/>
                  </a:moveTo>
                  <a:cubicBezTo>
                    <a:pt x="5995" y="15260"/>
                    <a:pt x="5947" y="15273"/>
                    <a:pt x="5905" y="15302"/>
                  </a:cubicBezTo>
                  <a:cubicBezTo>
                    <a:pt x="5728" y="15427"/>
                    <a:pt x="5550" y="15569"/>
                    <a:pt x="5367" y="15728"/>
                  </a:cubicBezTo>
                  <a:cubicBezTo>
                    <a:pt x="5261" y="15817"/>
                    <a:pt x="5253" y="15976"/>
                    <a:pt x="5343" y="16077"/>
                  </a:cubicBezTo>
                  <a:cubicBezTo>
                    <a:pt x="5391" y="16135"/>
                    <a:pt x="5459" y="16166"/>
                    <a:pt x="5528" y="16166"/>
                  </a:cubicBezTo>
                  <a:cubicBezTo>
                    <a:pt x="5585" y="16166"/>
                    <a:pt x="5644" y="16145"/>
                    <a:pt x="5692" y="16101"/>
                  </a:cubicBezTo>
                  <a:cubicBezTo>
                    <a:pt x="5825" y="15987"/>
                    <a:pt x="5955" y="15883"/>
                    <a:pt x="6081" y="15789"/>
                  </a:cubicBezTo>
                  <a:lnTo>
                    <a:pt x="6081" y="15789"/>
                  </a:lnTo>
                  <a:cubicBezTo>
                    <a:pt x="6085" y="15834"/>
                    <a:pt x="6100" y="15879"/>
                    <a:pt x="6129" y="15918"/>
                  </a:cubicBezTo>
                  <a:cubicBezTo>
                    <a:pt x="6266" y="16101"/>
                    <a:pt x="6413" y="16279"/>
                    <a:pt x="6574" y="16451"/>
                  </a:cubicBezTo>
                  <a:cubicBezTo>
                    <a:pt x="6622" y="16499"/>
                    <a:pt x="6687" y="16524"/>
                    <a:pt x="6752" y="16524"/>
                  </a:cubicBezTo>
                  <a:cubicBezTo>
                    <a:pt x="6813" y="16524"/>
                    <a:pt x="6874" y="16502"/>
                    <a:pt x="6922" y="16456"/>
                  </a:cubicBezTo>
                  <a:cubicBezTo>
                    <a:pt x="7022" y="16361"/>
                    <a:pt x="7022" y="16208"/>
                    <a:pt x="6934" y="16107"/>
                  </a:cubicBezTo>
                  <a:cubicBezTo>
                    <a:pt x="6787" y="15954"/>
                    <a:pt x="6651" y="15793"/>
                    <a:pt x="6526" y="15622"/>
                  </a:cubicBezTo>
                  <a:cubicBezTo>
                    <a:pt x="6476" y="15557"/>
                    <a:pt x="6401" y="15524"/>
                    <a:pt x="6324" y="15524"/>
                  </a:cubicBezTo>
                  <a:cubicBezTo>
                    <a:pt x="6315" y="15524"/>
                    <a:pt x="6305" y="15524"/>
                    <a:pt x="6296" y="15525"/>
                  </a:cubicBezTo>
                  <a:lnTo>
                    <a:pt x="6296" y="15525"/>
                  </a:lnTo>
                  <a:cubicBezTo>
                    <a:pt x="6301" y="15470"/>
                    <a:pt x="6288" y="15414"/>
                    <a:pt x="6254" y="15367"/>
                  </a:cubicBezTo>
                  <a:cubicBezTo>
                    <a:pt x="6202" y="15297"/>
                    <a:pt x="6123" y="15260"/>
                    <a:pt x="6043" y="15260"/>
                  </a:cubicBezTo>
                  <a:close/>
                  <a:moveTo>
                    <a:pt x="10596" y="16014"/>
                  </a:moveTo>
                  <a:cubicBezTo>
                    <a:pt x="10559" y="16014"/>
                    <a:pt x="10520" y="16023"/>
                    <a:pt x="10484" y="16042"/>
                  </a:cubicBezTo>
                  <a:cubicBezTo>
                    <a:pt x="10365" y="16107"/>
                    <a:pt x="10318" y="16255"/>
                    <a:pt x="10377" y="16374"/>
                  </a:cubicBezTo>
                  <a:cubicBezTo>
                    <a:pt x="10478" y="16569"/>
                    <a:pt x="10536" y="16757"/>
                    <a:pt x="10566" y="16923"/>
                  </a:cubicBezTo>
                  <a:cubicBezTo>
                    <a:pt x="10583" y="17046"/>
                    <a:pt x="10688" y="17135"/>
                    <a:pt x="10804" y="17135"/>
                  </a:cubicBezTo>
                  <a:cubicBezTo>
                    <a:pt x="10817" y="17135"/>
                    <a:pt x="10831" y="17133"/>
                    <a:pt x="10845" y="17131"/>
                  </a:cubicBezTo>
                  <a:cubicBezTo>
                    <a:pt x="10981" y="17112"/>
                    <a:pt x="11075" y="16989"/>
                    <a:pt x="11052" y="16852"/>
                  </a:cubicBezTo>
                  <a:cubicBezTo>
                    <a:pt x="11016" y="16622"/>
                    <a:pt x="10940" y="16385"/>
                    <a:pt x="10820" y="16148"/>
                  </a:cubicBezTo>
                  <a:cubicBezTo>
                    <a:pt x="10774" y="16065"/>
                    <a:pt x="10687" y="16014"/>
                    <a:pt x="10596" y="16014"/>
                  </a:cubicBezTo>
                  <a:close/>
                  <a:moveTo>
                    <a:pt x="4602" y="16616"/>
                  </a:moveTo>
                  <a:cubicBezTo>
                    <a:pt x="4532" y="16616"/>
                    <a:pt x="4463" y="16644"/>
                    <a:pt x="4414" y="16699"/>
                  </a:cubicBezTo>
                  <a:cubicBezTo>
                    <a:pt x="4278" y="16864"/>
                    <a:pt x="4136" y="17041"/>
                    <a:pt x="3994" y="17232"/>
                  </a:cubicBezTo>
                  <a:cubicBezTo>
                    <a:pt x="3912" y="17338"/>
                    <a:pt x="3934" y="17491"/>
                    <a:pt x="4041" y="17574"/>
                  </a:cubicBezTo>
                  <a:cubicBezTo>
                    <a:pt x="4088" y="17609"/>
                    <a:pt x="4142" y="17626"/>
                    <a:pt x="4195" y="17626"/>
                  </a:cubicBezTo>
                  <a:cubicBezTo>
                    <a:pt x="4270" y="17626"/>
                    <a:pt x="4342" y="17592"/>
                    <a:pt x="4390" y="17527"/>
                  </a:cubicBezTo>
                  <a:cubicBezTo>
                    <a:pt x="4527" y="17349"/>
                    <a:pt x="4663" y="17178"/>
                    <a:pt x="4792" y="17024"/>
                  </a:cubicBezTo>
                  <a:cubicBezTo>
                    <a:pt x="4881" y="16918"/>
                    <a:pt x="4870" y="16764"/>
                    <a:pt x="4764" y="16675"/>
                  </a:cubicBezTo>
                  <a:cubicBezTo>
                    <a:pt x="4718" y="16635"/>
                    <a:pt x="4660" y="16616"/>
                    <a:pt x="4602" y="16616"/>
                  </a:cubicBezTo>
                  <a:close/>
                  <a:moveTo>
                    <a:pt x="7765" y="16874"/>
                  </a:moveTo>
                  <a:cubicBezTo>
                    <a:pt x="7684" y="16874"/>
                    <a:pt x="7604" y="16912"/>
                    <a:pt x="7555" y="16983"/>
                  </a:cubicBezTo>
                  <a:cubicBezTo>
                    <a:pt x="7484" y="17101"/>
                    <a:pt x="7514" y="17254"/>
                    <a:pt x="7626" y="17332"/>
                  </a:cubicBezTo>
                  <a:cubicBezTo>
                    <a:pt x="7816" y="17450"/>
                    <a:pt x="8016" y="17568"/>
                    <a:pt x="8224" y="17675"/>
                  </a:cubicBezTo>
                  <a:cubicBezTo>
                    <a:pt x="8260" y="17694"/>
                    <a:pt x="8299" y="17704"/>
                    <a:pt x="8338" y="17704"/>
                  </a:cubicBezTo>
                  <a:cubicBezTo>
                    <a:pt x="8427" y="17704"/>
                    <a:pt x="8514" y="17655"/>
                    <a:pt x="8554" y="17568"/>
                  </a:cubicBezTo>
                  <a:cubicBezTo>
                    <a:pt x="8620" y="17450"/>
                    <a:pt x="8573" y="17297"/>
                    <a:pt x="8448" y="17237"/>
                  </a:cubicBezTo>
                  <a:cubicBezTo>
                    <a:pt x="8259" y="17136"/>
                    <a:pt x="8076" y="17030"/>
                    <a:pt x="7898" y="16912"/>
                  </a:cubicBezTo>
                  <a:cubicBezTo>
                    <a:pt x="7858" y="16886"/>
                    <a:pt x="7811" y="16874"/>
                    <a:pt x="7765" y="16874"/>
                  </a:cubicBezTo>
                  <a:close/>
                  <a:moveTo>
                    <a:pt x="9573" y="17671"/>
                  </a:moveTo>
                  <a:cubicBezTo>
                    <a:pt x="9458" y="17671"/>
                    <a:pt x="9351" y="17754"/>
                    <a:pt x="9324" y="17876"/>
                  </a:cubicBezTo>
                  <a:cubicBezTo>
                    <a:pt x="9300" y="18007"/>
                    <a:pt x="9389" y="18136"/>
                    <a:pt x="9526" y="18160"/>
                  </a:cubicBezTo>
                  <a:cubicBezTo>
                    <a:pt x="9673" y="18190"/>
                    <a:pt x="9810" y="18201"/>
                    <a:pt x="9933" y="18201"/>
                  </a:cubicBezTo>
                  <a:cubicBezTo>
                    <a:pt x="10058" y="18201"/>
                    <a:pt x="10176" y="18190"/>
                    <a:pt x="10288" y="18166"/>
                  </a:cubicBezTo>
                  <a:cubicBezTo>
                    <a:pt x="10419" y="18130"/>
                    <a:pt x="10501" y="18000"/>
                    <a:pt x="10471" y="17865"/>
                  </a:cubicBezTo>
                  <a:cubicBezTo>
                    <a:pt x="10440" y="17752"/>
                    <a:pt x="10335" y="17675"/>
                    <a:pt x="10222" y="17675"/>
                  </a:cubicBezTo>
                  <a:cubicBezTo>
                    <a:pt x="10205" y="17675"/>
                    <a:pt x="10188" y="17676"/>
                    <a:pt x="10170" y="17680"/>
                  </a:cubicBezTo>
                  <a:cubicBezTo>
                    <a:pt x="10105" y="17699"/>
                    <a:pt x="10028" y="17704"/>
                    <a:pt x="9933" y="17704"/>
                  </a:cubicBezTo>
                  <a:cubicBezTo>
                    <a:pt x="9845" y="17704"/>
                    <a:pt x="9739" y="17699"/>
                    <a:pt x="9614" y="17675"/>
                  </a:cubicBezTo>
                  <a:cubicBezTo>
                    <a:pt x="9600" y="17672"/>
                    <a:pt x="9586" y="17671"/>
                    <a:pt x="9573" y="17671"/>
                  </a:cubicBezTo>
                  <a:close/>
                  <a:moveTo>
                    <a:pt x="3442" y="18223"/>
                  </a:moveTo>
                  <a:cubicBezTo>
                    <a:pt x="3362" y="18223"/>
                    <a:pt x="3283" y="18262"/>
                    <a:pt x="3237" y="18338"/>
                  </a:cubicBezTo>
                  <a:cubicBezTo>
                    <a:pt x="3118" y="18521"/>
                    <a:pt x="3006" y="18710"/>
                    <a:pt x="2888" y="18911"/>
                  </a:cubicBezTo>
                  <a:cubicBezTo>
                    <a:pt x="2817" y="19029"/>
                    <a:pt x="2858" y="19184"/>
                    <a:pt x="2976" y="19249"/>
                  </a:cubicBezTo>
                  <a:cubicBezTo>
                    <a:pt x="3016" y="19273"/>
                    <a:pt x="3059" y="19284"/>
                    <a:pt x="3102" y="19284"/>
                  </a:cubicBezTo>
                  <a:cubicBezTo>
                    <a:pt x="3188" y="19284"/>
                    <a:pt x="3272" y="19238"/>
                    <a:pt x="3320" y="19160"/>
                  </a:cubicBezTo>
                  <a:cubicBezTo>
                    <a:pt x="3432" y="18965"/>
                    <a:pt x="3544" y="18781"/>
                    <a:pt x="3656" y="18603"/>
                  </a:cubicBezTo>
                  <a:cubicBezTo>
                    <a:pt x="3727" y="18485"/>
                    <a:pt x="3692" y="18332"/>
                    <a:pt x="3574" y="18261"/>
                  </a:cubicBezTo>
                  <a:cubicBezTo>
                    <a:pt x="3533" y="18235"/>
                    <a:pt x="3488" y="18223"/>
                    <a:pt x="3442" y="18223"/>
                  </a:cubicBezTo>
                  <a:close/>
                  <a:moveTo>
                    <a:pt x="2475" y="19951"/>
                  </a:moveTo>
                  <a:cubicBezTo>
                    <a:pt x="2384" y="19951"/>
                    <a:pt x="2296" y="20000"/>
                    <a:pt x="2249" y="20088"/>
                  </a:cubicBezTo>
                  <a:cubicBezTo>
                    <a:pt x="2148" y="20290"/>
                    <a:pt x="2048" y="20484"/>
                    <a:pt x="1952" y="20686"/>
                  </a:cubicBezTo>
                  <a:cubicBezTo>
                    <a:pt x="1894" y="20811"/>
                    <a:pt x="1947" y="20958"/>
                    <a:pt x="2072" y="21017"/>
                  </a:cubicBezTo>
                  <a:cubicBezTo>
                    <a:pt x="2106" y="21033"/>
                    <a:pt x="2143" y="21041"/>
                    <a:pt x="2179" y="21041"/>
                  </a:cubicBezTo>
                  <a:cubicBezTo>
                    <a:pt x="2271" y="21041"/>
                    <a:pt x="2360" y="20989"/>
                    <a:pt x="2403" y="20899"/>
                  </a:cubicBezTo>
                  <a:cubicBezTo>
                    <a:pt x="2498" y="20704"/>
                    <a:pt x="2591" y="20508"/>
                    <a:pt x="2692" y="20314"/>
                  </a:cubicBezTo>
                  <a:cubicBezTo>
                    <a:pt x="2752" y="20189"/>
                    <a:pt x="2705" y="20041"/>
                    <a:pt x="2586" y="19976"/>
                  </a:cubicBezTo>
                  <a:cubicBezTo>
                    <a:pt x="2550" y="19959"/>
                    <a:pt x="2512" y="19951"/>
                    <a:pt x="2475" y="19951"/>
                  </a:cubicBezTo>
                  <a:close/>
                  <a:moveTo>
                    <a:pt x="1645" y="21756"/>
                  </a:moveTo>
                  <a:cubicBezTo>
                    <a:pt x="1547" y="21756"/>
                    <a:pt x="1455" y="21816"/>
                    <a:pt x="1414" y="21911"/>
                  </a:cubicBezTo>
                  <a:cubicBezTo>
                    <a:pt x="1332" y="22117"/>
                    <a:pt x="1250" y="22330"/>
                    <a:pt x="1172" y="22537"/>
                  </a:cubicBezTo>
                  <a:cubicBezTo>
                    <a:pt x="1125" y="22662"/>
                    <a:pt x="1190" y="22810"/>
                    <a:pt x="1321" y="22857"/>
                  </a:cubicBezTo>
                  <a:cubicBezTo>
                    <a:pt x="1348" y="22867"/>
                    <a:pt x="1377" y="22872"/>
                    <a:pt x="1405" y="22872"/>
                  </a:cubicBezTo>
                  <a:cubicBezTo>
                    <a:pt x="1507" y="22872"/>
                    <a:pt x="1602" y="22807"/>
                    <a:pt x="1640" y="22709"/>
                  </a:cubicBezTo>
                  <a:cubicBezTo>
                    <a:pt x="1717" y="22502"/>
                    <a:pt x="1793" y="22302"/>
                    <a:pt x="1876" y="22100"/>
                  </a:cubicBezTo>
                  <a:cubicBezTo>
                    <a:pt x="1930" y="21969"/>
                    <a:pt x="1864" y="21827"/>
                    <a:pt x="1740" y="21775"/>
                  </a:cubicBezTo>
                  <a:cubicBezTo>
                    <a:pt x="1708" y="21762"/>
                    <a:pt x="1677" y="21756"/>
                    <a:pt x="1645" y="21756"/>
                  </a:cubicBezTo>
                  <a:close/>
                  <a:moveTo>
                    <a:pt x="992" y="23629"/>
                  </a:moveTo>
                  <a:cubicBezTo>
                    <a:pt x="886" y="23629"/>
                    <a:pt x="787" y="23697"/>
                    <a:pt x="753" y="23809"/>
                  </a:cubicBezTo>
                  <a:cubicBezTo>
                    <a:pt x="687" y="24022"/>
                    <a:pt x="628" y="24241"/>
                    <a:pt x="575" y="24454"/>
                  </a:cubicBezTo>
                  <a:cubicBezTo>
                    <a:pt x="540" y="24585"/>
                    <a:pt x="616" y="24721"/>
                    <a:pt x="753" y="24756"/>
                  </a:cubicBezTo>
                  <a:cubicBezTo>
                    <a:pt x="773" y="24762"/>
                    <a:pt x="793" y="24765"/>
                    <a:pt x="813" y="24765"/>
                  </a:cubicBezTo>
                  <a:cubicBezTo>
                    <a:pt x="922" y="24765"/>
                    <a:pt x="1024" y="24688"/>
                    <a:pt x="1054" y="24579"/>
                  </a:cubicBezTo>
                  <a:cubicBezTo>
                    <a:pt x="1108" y="24366"/>
                    <a:pt x="1166" y="24159"/>
                    <a:pt x="1231" y="23946"/>
                  </a:cubicBezTo>
                  <a:cubicBezTo>
                    <a:pt x="1267" y="23815"/>
                    <a:pt x="1190" y="23679"/>
                    <a:pt x="1059" y="23638"/>
                  </a:cubicBezTo>
                  <a:cubicBezTo>
                    <a:pt x="1037" y="23631"/>
                    <a:pt x="1015" y="23629"/>
                    <a:pt x="992" y="23629"/>
                  </a:cubicBezTo>
                  <a:close/>
                  <a:moveTo>
                    <a:pt x="532" y="25556"/>
                  </a:moveTo>
                  <a:cubicBezTo>
                    <a:pt x="413" y="25556"/>
                    <a:pt x="306" y="25640"/>
                    <a:pt x="284" y="25762"/>
                  </a:cubicBezTo>
                  <a:cubicBezTo>
                    <a:pt x="243" y="25986"/>
                    <a:pt x="208" y="26206"/>
                    <a:pt x="178" y="26425"/>
                  </a:cubicBezTo>
                  <a:cubicBezTo>
                    <a:pt x="155" y="26561"/>
                    <a:pt x="249" y="26684"/>
                    <a:pt x="385" y="26709"/>
                  </a:cubicBezTo>
                  <a:cubicBezTo>
                    <a:pt x="396" y="26710"/>
                    <a:pt x="406" y="26711"/>
                    <a:pt x="417" y="26711"/>
                  </a:cubicBezTo>
                  <a:cubicBezTo>
                    <a:pt x="540" y="26711"/>
                    <a:pt x="648" y="26621"/>
                    <a:pt x="669" y="26496"/>
                  </a:cubicBezTo>
                  <a:cubicBezTo>
                    <a:pt x="699" y="26283"/>
                    <a:pt x="734" y="26070"/>
                    <a:pt x="770" y="25851"/>
                  </a:cubicBezTo>
                  <a:cubicBezTo>
                    <a:pt x="800" y="25715"/>
                    <a:pt x="710" y="25590"/>
                    <a:pt x="575" y="25560"/>
                  </a:cubicBezTo>
                  <a:cubicBezTo>
                    <a:pt x="561" y="25558"/>
                    <a:pt x="547" y="25556"/>
                    <a:pt x="532" y="25556"/>
                  </a:cubicBezTo>
                  <a:close/>
                  <a:moveTo>
                    <a:pt x="282" y="27530"/>
                  </a:moveTo>
                  <a:cubicBezTo>
                    <a:pt x="150" y="27530"/>
                    <a:pt x="48" y="27632"/>
                    <a:pt x="36" y="27761"/>
                  </a:cubicBezTo>
                  <a:cubicBezTo>
                    <a:pt x="24" y="27986"/>
                    <a:pt x="13" y="28211"/>
                    <a:pt x="7" y="28429"/>
                  </a:cubicBezTo>
                  <a:cubicBezTo>
                    <a:pt x="0" y="28566"/>
                    <a:pt x="114" y="28683"/>
                    <a:pt x="249" y="28683"/>
                  </a:cubicBezTo>
                  <a:cubicBezTo>
                    <a:pt x="253" y="28684"/>
                    <a:pt x="257" y="28684"/>
                    <a:pt x="261" y="28684"/>
                  </a:cubicBezTo>
                  <a:cubicBezTo>
                    <a:pt x="392" y="28684"/>
                    <a:pt x="497" y="28573"/>
                    <a:pt x="504" y="28442"/>
                  </a:cubicBezTo>
                  <a:cubicBezTo>
                    <a:pt x="510" y="28229"/>
                    <a:pt x="516" y="28009"/>
                    <a:pt x="533" y="27790"/>
                  </a:cubicBezTo>
                  <a:cubicBezTo>
                    <a:pt x="540" y="27654"/>
                    <a:pt x="439" y="27536"/>
                    <a:pt x="303" y="27531"/>
                  </a:cubicBezTo>
                  <a:cubicBezTo>
                    <a:pt x="296" y="27530"/>
                    <a:pt x="289" y="27530"/>
                    <a:pt x="282" y="27530"/>
                  </a:cubicBezTo>
                  <a:close/>
                  <a:moveTo>
                    <a:pt x="273" y="29512"/>
                  </a:moveTo>
                  <a:cubicBezTo>
                    <a:pt x="269" y="29512"/>
                    <a:pt x="265" y="29512"/>
                    <a:pt x="262" y="29513"/>
                  </a:cubicBezTo>
                  <a:cubicBezTo>
                    <a:pt x="125" y="29518"/>
                    <a:pt x="24" y="29636"/>
                    <a:pt x="30" y="29772"/>
                  </a:cubicBezTo>
                  <a:cubicBezTo>
                    <a:pt x="43" y="30004"/>
                    <a:pt x="60" y="30223"/>
                    <a:pt x="84" y="30447"/>
                  </a:cubicBezTo>
                  <a:cubicBezTo>
                    <a:pt x="100" y="30575"/>
                    <a:pt x="206" y="30667"/>
                    <a:pt x="331" y="30667"/>
                  </a:cubicBezTo>
                  <a:cubicBezTo>
                    <a:pt x="339" y="30667"/>
                    <a:pt x="347" y="30666"/>
                    <a:pt x="355" y="30665"/>
                  </a:cubicBezTo>
                  <a:cubicBezTo>
                    <a:pt x="492" y="30654"/>
                    <a:pt x="592" y="30529"/>
                    <a:pt x="581" y="30394"/>
                  </a:cubicBezTo>
                  <a:cubicBezTo>
                    <a:pt x="557" y="30181"/>
                    <a:pt x="540" y="29961"/>
                    <a:pt x="527" y="29743"/>
                  </a:cubicBezTo>
                  <a:cubicBezTo>
                    <a:pt x="516" y="29610"/>
                    <a:pt x="404" y="29512"/>
                    <a:pt x="273" y="29512"/>
                  </a:cubicBezTo>
                  <a:close/>
                  <a:moveTo>
                    <a:pt x="522" y="31478"/>
                  </a:moveTo>
                  <a:cubicBezTo>
                    <a:pt x="508" y="31478"/>
                    <a:pt x="494" y="31479"/>
                    <a:pt x="480" y="31482"/>
                  </a:cubicBezTo>
                  <a:cubicBezTo>
                    <a:pt x="344" y="31512"/>
                    <a:pt x="256" y="31642"/>
                    <a:pt x="284" y="31779"/>
                  </a:cubicBezTo>
                  <a:cubicBezTo>
                    <a:pt x="327" y="31997"/>
                    <a:pt x="374" y="32216"/>
                    <a:pt x="426" y="32435"/>
                  </a:cubicBezTo>
                  <a:cubicBezTo>
                    <a:pt x="452" y="32547"/>
                    <a:pt x="557" y="32624"/>
                    <a:pt x="669" y="32624"/>
                  </a:cubicBezTo>
                  <a:cubicBezTo>
                    <a:pt x="687" y="32624"/>
                    <a:pt x="705" y="32622"/>
                    <a:pt x="723" y="32618"/>
                  </a:cubicBezTo>
                  <a:cubicBezTo>
                    <a:pt x="859" y="32582"/>
                    <a:pt x="942" y="32453"/>
                    <a:pt x="906" y="32317"/>
                  </a:cubicBezTo>
                  <a:cubicBezTo>
                    <a:pt x="859" y="32109"/>
                    <a:pt x="811" y="31896"/>
                    <a:pt x="770" y="31683"/>
                  </a:cubicBezTo>
                  <a:cubicBezTo>
                    <a:pt x="748" y="31562"/>
                    <a:pt x="638" y="31478"/>
                    <a:pt x="522" y="31478"/>
                  </a:cubicBezTo>
                  <a:close/>
                  <a:moveTo>
                    <a:pt x="1037" y="33396"/>
                  </a:moveTo>
                  <a:cubicBezTo>
                    <a:pt x="1009" y="33396"/>
                    <a:pt x="981" y="33401"/>
                    <a:pt x="953" y="33411"/>
                  </a:cubicBezTo>
                  <a:cubicBezTo>
                    <a:pt x="824" y="33453"/>
                    <a:pt x="758" y="33594"/>
                    <a:pt x="800" y="33724"/>
                  </a:cubicBezTo>
                  <a:cubicBezTo>
                    <a:pt x="876" y="33937"/>
                    <a:pt x="953" y="34150"/>
                    <a:pt x="1037" y="34357"/>
                  </a:cubicBezTo>
                  <a:cubicBezTo>
                    <a:pt x="1073" y="34457"/>
                    <a:pt x="1165" y="34516"/>
                    <a:pt x="1264" y="34516"/>
                  </a:cubicBezTo>
                  <a:cubicBezTo>
                    <a:pt x="1295" y="34516"/>
                    <a:pt x="1326" y="34510"/>
                    <a:pt x="1356" y="34499"/>
                  </a:cubicBezTo>
                  <a:cubicBezTo>
                    <a:pt x="1485" y="34446"/>
                    <a:pt x="1545" y="34304"/>
                    <a:pt x="1498" y="34174"/>
                  </a:cubicBezTo>
                  <a:cubicBezTo>
                    <a:pt x="1414" y="33972"/>
                    <a:pt x="1343" y="33772"/>
                    <a:pt x="1272" y="33565"/>
                  </a:cubicBezTo>
                  <a:cubicBezTo>
                    <a:pt x="1236" y="33462"/>
                    <a:pt x="1140" y="33396"/>
                    <a:pt x="1037" y="33396"/>
                  </a:cubicBezTo>
                  <a:close/>
                  <a:moveTo>
                    <a:pt x="1808" y="35222"/>
                  </a:moveTo>
                  <a:cubicBezTo>
                    <a:pt x="1771" y="35222"/>
                    <a:pt x="1733" y="35231"/>
                    <a:pt x="1698" y="35250"/>
                  </a:cubicBezTo>
                  <a:cubicBezTo>
                    <a:pt x="1575" y="35315"/>
                    <a:pt x="1527" y="35463"/>
                    <a:pt x="1586" y="35582"/>
                  </a:cubicBezTo>
                  <a:cubicBezTo>
                    <a:pt x="1693" y="35789"/>
                    <a:pt x="1799" y="35984"/>
                    <a:pt x="1911" y="36180"/>
                  </a:cubicBezTo>
                  <a:cubicBezTo>
                    <a:pt x="1955" y="36258"/>
                    <a:pt x="2037" y="36303"/>
                    <a:pt x="2123" y="36303"/>
                  </a:cubicBezTo>
                  <a:cubicBezTo>
                    <a:pt x="2166" y="36303"/>
                    <a:pt x="2209" y="36292"/>
                    <a:pt x="2249" y="36268"/>
                  </a:cubicBezTo>
                  <a:cubicBezTo>
                    <a:pt x="2367" y="36203"/>
                    <a:pt x="2408" y="36049"/>
                    <a:pt x="2337" y="35931"/>
                  </a:cubicBezTo>
                  <a:cubicBezTo>
                    <a:pt x="2231" y="35741"/>
                    <a:pt x="2130" y="35552"/>
                    <a:pt x="2031" y="35356"/>
                  </a:cubicBezTo>
                  <a:cubicBezTo>
                    <a:pt x="1984" y="35273"/>
                    <a:pt x="1897" y="35222"/>
                    <a:pt x="1808" y="35222"/>
                  </a:cubicBezTo>
                  <a:close/>
                  <a:moveTo>
                    <a:pt x="2840" y="36918"/>
                  </a:moveTo>
                  <a:cubicBezTo>
                    <a:pt x="2790" y="36918"/>
                    <a:pt x="2740" y="36933"/>
                    <a:pt x="2698" y="36966"/>
                  </a:cubicBezTo>
                  <a:cubicBezTo>
                    <a:pt x="2586" y="37043"/>
                    <a:pt x="2556" y="37196"/>
                    <a:pt x="2640" y="37309"/>
                  </a:cubicBezTo>
                  <a:cubicBezTo>
                    <a:pt x="2769" y="37493"/>
                    <a:pt x="2905" y="37676"/>
                    <a:pt x="3047" y="37848"/>
                  </a:cubicBezTo>
                  <a:cubicBezTo>
                    <a:pt x="3095" y="37910"/>
                    <a:pt x="3169" y="37941"/>
                    <a:pt x="3243" y="37941"/>
                  </a:cubicBezTo>
                  <a:cubicBezTo>
                    <a:pt x="3297" y="37941"/>
                    <a:pt x="3351" y="37924"/>
                    <a:pt x="3396" y="37889"/>
                  </a:cubicBezTo>
                  <a:cubicBezTo>
                    <a:pt x="3503" y="37800"/>
                    <a:pt x="3521" y="37647"/>
                    <a:pt x="3432" y="37540"/>
                  </a:cubicBezTo>
                  <a:cubicBezTo>
                    <a:pt x="3301" y="37368"/>
                    <a:pt x="3172" y="37196"/>
                    <a:pt x="3041" y="37019"/>
                  </a:cubicBezTo>
                  <a:cubicBezTo>
                    <a:pt x="2995" y="36954"/>
                    <a:pt x="2918" y="36918"/>
                    <a:pt x="2840" y="36918"/>
                  </a:cubicBezTo>
                  <a:close/>
                  <a:moveTo>
                    <a:pt x="4118" y="38433"/>
                  </a:moveTo>
                  <a:cubicBezTo>
                    <a:pt x="4056" y="38433"/>
                    <a:pt x="3993" y="38457"/>
                    <a:pt x="3947" y="38504"/>
                  </a:cubicBezTo>
                  <a:cubicBezTo>
                    <a:pt x="3846" y="38605"/>
                    <a:pt x="3846" y="38758"/>
                    <a:pt x="3940" y="38859"/>
                  </a:cubicBezTo>
                  <a:cubicBezTo>
                    <a:pt x="4101" y="39019"/>
                    <a:pt x="4267" y="39173"/>
                    <a:pt x="4431" y="39320"/>
                  </a:cubicBezTo>
                  <a:cubicBezTo>
                    <a:pt x="4479" y="39365"/>
                    <a:pt x="4540" y="39388"/>
                    <a:pt x="4600" y="39388"/>
                  </a:cubicBezTo>
                  <a:cubicBezTo>
                    <a:pt x="4667" y="39388"/>
                    <a:pt x="4734" y="39360"/>
                    <a:pt x="4781" y="39303"/>
                  </a:cubicBezTo>
                  <a:cubicBezTo>
                    <a:pt x="4876" y="39203"/>
                    <a:pt x="4863" y="39048"/>
                    <a:pt x="4764" y="38954"/>
                  </a:cubicBezTo>
                  <a:cubicBezTo>
                    <a:pt x="4603" y="38812"/>
                    <a:pt x="4450" y="38664"/>
                    <a:pt x="4295" y="38510"/>
                  </a:cubicBezTo>
                  <a:cubicBezTo>
                    <a:pt x="4248" y="38459"/>
                    <a:pt x="4183" y="38433"/>
                    <a:pt x="4118" y="38433"/>
                  </a:cubicBezTo>
                  <a:close/>
                  <a:moveTo>
                    <a:pt x="5632" y="39717"/>
                  </a:moveTo>
                  <a:cubicBezTo>
                    <a:pt x="5554" y="39717"/>
                    <a:pt x="5479" y="39755"/>
                    <a:pt x="5431" y="39823"/>
                  </a:cubicBezTo>
                  <a:cubicBezTo>
                    <a:pt x="5349" y="39935"/>
                    <a:pt x="5378" y="40090"/>
                    <a:pt x="5491" y="40167"/>
                  </a:cubicBezTo>
                  <a:cubicBezTo>
                    <a:pt x="5674" y="40297"/>
                    <a:pt x="5864" y="40421"/>
                    <a:pt x="6053" y="40539"/>
                  </a:cubicBezTo>
                  <a:cubicBezTo>
                    <a:pt x="6094" y="40563"/>
                    <a:pt x="6139" y="40575"/>
                    <a:pt x="6184" y="40575"/>
                  </a:cubicBezTo>
                  <a:cubicBezTo>
                    <a:pt x="6268" y="40575"/>
                    <a:pt x="6350" y="40533"/>
                    <a:pt x="6396" y="40456"/>
                  </a:cubicBezTo>
                  <a:cubicBezTo>
                    <a:pt x="6467" y="40338"/>
                    <a:pt x="6432" y="40184"/>
                    <a:pt x="6313" y="40113"/>
                  </a:cubicBezTo>
                  <a:cubicBezTo>
                    <a:pt x="6129" y="40006"/>
                    <a:pt x="5952" y="39888"/>
                    <a:pt x="5775" y="39765"/>
                  </a:cubicBezTo>
                  <a:cubicBezTo>
                    <a:pt x="5731" y="39732"/>
                    <a:pt x="5681" y="39717"/>
                    <a:pt x="5632" y="39717"/>
                  </a:cubicBezTo>
                  <a:close/>
                  <a:moveTo>
                    <a:pt x="7354" y="40705"/>
                  </a:moveTo>
                  <a:cubicBezTo>
                    <a:pt x="7261" y="40705"/>
                    <a:pt x="7172" y="40757"/>
                    <a:pt x="7129" y="40847"/>
                  </a:cubicBezTo>
                  <a:cubicBezTo>
                    <a:pt x="7071" y="40965"/>
                    <a:pt x="7118" y="41114"/>
                    <a:pt x="7241" y="41177"/>
                  </a:cubicBezTo>
                  <a:cubicBezTo>
                    <a:pt x="7448" y="41278"/>
                    <a:pt x="7650" y="41373"/>
                    <a:pt x="7852" y="41461"/>
                  </a:cubicBezTo>
                  <a:cubicBezTo>
                    <a:pt x="7883" y="41475"/>
                    <a:pt x="7915" y="41481"/>
                    <a:pt x="7947" y="41481"/>
                  </a:cubicBezTo>
                  <a:cubicBezTo>
                    <a:pt x="8043" y="41481"/>
                    <a:pt x="8136" y="41425"/>
                    <a:pt x="8177" y="41332"/>
                  </a:cubicBezTo>
                  <a:cubicBezTo>
                    <a:pt x="8235" y="41207"/>
                    <a:pt x="8177" y="41060"/>
                    <a:pt x="8052" y="41007"/>
                  </a:cubicBezTo>
                  <a:cubicBezTo>
                    <a:pt x="7857" y="40918"/>
                    <a:pt x="7661" y="40830"/>
                    <a:pt x="7461" y="40729"/>
                  </a:cubicBezTo>
                  <a:cubicBezTo>
                    <a:pt x="7427" y="40712"/>
                    <a:pt x="7390" y="40705"/>
                    <a:pt x="7354" y="40705"/>
                  </a:cubicBezTo>
                  <a:close/>
                  <a:moveTo>
                    <a:pt x="9179" y="41477"/>
                  </a:moveTo>
                  <a:cubicBezTo>
                    <a:pt x="9079" y="41477"/>
                    <a:pt x="8983" y="41541"/>
                    <a:pt x="8945" y="41639"/>
                  </a:cubicBezTo>
                  <a:cubicBezTo>
                    <a:pt x="8898" y="41770"/>
                    <a:pt x="8963" y="41912"/>
                    <a:pt x="9094" y="41958"/>
                  </a:cubicBezTo>
                  <a:cubicBezTo>
                    <a:pt x="9313" y="42036"/>
                    <a:pt x="9526" y="42107"/>
                    <a:pt x="9733" y="42171"/>
                  </a:cubicBezTo>
                  <a:cubicBezTo>
                    <a:pt x="9758" y="42180"/>
                    <a:pt x="9784" y="42184"/>
                    <a:pt x="9809" y="42184"/>
                  </a:cubicBezTo>
                  <a:cubicBezTo>
                    <a:pt x="9914" y="42184"/>
                    <a:pt x="10011" y="42116"/>
                    <a:pt x="10040" y="42007"/>
                  </a:cubicBezTo>
                  <a:cubicBezTo>
                    <a:pt x="10081" y="41876"/>
                    <a:pt x="10010" y="41740"/>
                    <a:pt x="9881" y="41699"/>
                  </a:cubicBezTo>
                  <a:cubicBezTo>
                    <a:pt x="9679" y="41633"/>
                    <a:pt x="9472" y="41568"/>
                    <a:pt x="9259" y="41491"/>
                  </a:cubicBezTo>
                  <a:cubicBezTo>
                    <a:pt x="9233" y="41481"/>
                    <a:pt x="9206" y="41477"/>
                    <a:pt x="9179" y="41477"/>
                  </a:cubicBezTo>
                  <a:close/>
                  <a:moveTo>
                    <a:pt x="15138" y="42026"/>
                  </a:moveTo>
                  <a:cubicBezTo>
                    <a:pt x="15109" y="42026"/>
                    <a:pt x="15079" y="42031"/>
                    <a:pt x="15050" y="42042"/>
                  </a:cubicBezTo>
                  <a:cubicBezTo>
                    <a:pt x="15050" y="42042"/>
                    <a:pt x="15014" y="42053"/>
                    <a:pt x="14956" y="42072"/>
                  </a:cubicBezTo>
                  <a:cubicBezTo>
                    <a:pt x="14826" y="42113"/>
                    <a:pt x="14749" y="42249"/>
                    <a:pt x="14784" y="42379"/>
                  </a:cubicBezTo>
                  <a:cubicBezTo>
                    <a:pt x="14814" y="42488"/>
                    <a:pt x="14914" y="42559"/>
                    <a:pt x="15025" y="42559"/>
                  </a:cubicBezTo>
                  <a:cubicBezTo>
                    <a:pt x="15047" y="42559"/>
                    <a:pt x="15070" y="42556"/>
                    <a:pt x="15093" y="42550"/>
                  </a:cubicBezTo>
                  <a:cubicBezTo>
                    <a:pt x="15175" y="42526"/>
                    <a:pt x="15216" y="42509"/>
                    <a:pt x="15222" y="42509"/>
                  </a:cubicBezTo>
                  <a:cubicBezTo>
                    <a:pt x="15352" y="42462"/>
                    <a:pt x="15418" y="42320"/>
                    <a:pt x="15369" y="42190"/>
                  </a:cubicBezTo>
                  <a:cubicBezTo>
                    <a:pt x="15333" y="42088"/>
                    <a:pt x="15239" y="42026"/>
                    <a:pt x="15138" y="42026"/>
                  </a:cubicBezTo>
                  <a:close/>
                  <a:moveTo>
                    <a:pt x="11091" y="42020"/>
                  </a:moveTo>
                  <a:cubicBezTo>
                    <a:pt x="10975" y="42020"/>
                    <a:pt x="10866" y="42098"/>
                    <a:pt x="10845" y="42220"/>
                  </a:cubicBezTo>
                  <a:cubicBezTo>
                    <a:pt x="10815" y="42349"/>
                    <a:pt x="10904" y="42485"/>
                    <a:pt x="11033" y="42509"/>
                  </a:cubicBezTo>
                  <a:cubicBezTo>
                    <a:pt x="11265" y="42562"/>
                    <a:pt x="11489" y="42597"/>
                    <a:pt x="11702" y="42633"/>
                  </a:cubicBezTo>
                  <a:cubicBezTo>
                    <a:pt x="11714" y="42634"/>
                    <a:pt x="11725" y="42635"/>
                    <a:pt x="11736" y="42635"/>
                  </a:cubicBezTo>
                  <a:cubicBezTo>
                    <a:pt x="11855" y="42635"/>
                    <a:pt x="11964" y="42550"/>
                    <a:pt x="11980" y="42427"/>
                  </a:cubicBezTo>
                  <a:cubicBezTo>
                    <a:pt x="12004" y="42291"/>
                    <a:pt x="11909" y="42160"/>
                    <a:pt x="11773" y="42143"/>
                  </a:cubicBezTo>
                  <a:cubicBezTo>
                    <a:pt x="11571" y="42113"/>
                    <a:pt x="11358" y="42072"/>
                    <a:pt x="11134" y="42024"/>
                  </a:cubicBezTo>
                  <a:cubicBezTo>
                    <a:pt x="11120" y="42021"/>
                    <a:pt x="11105" y="42020"/>
                    <a:pt x="11091" y="42020"/>
                  </a:cubicBezTo>
                  <a:close/>
                  <a:moveTo>
                    <a:pt x="13712" y="42255"/>
                  </a:moveTo>
                  <a:cubicBezTo>
                    <a:pt x="13708" y="42255"/>
                    <a:pt x="13705" y="42255"/>
                    <a:pt x="13701" y="42255"/>
                  </a:cubicBezTo>
                  <a:cubicBezTo>
                    <a:pt x="13578" y="42261"/>
                    <a:pt x="13447" y="42266"/>
                    <a:pt x="13305" y="42266"/>
                  </a:cubicBezTo>
                  <a:cubicBezTo>
                    <a:pt x="13228" y="42266"/>
                    <a:pt x="13146" y="42261"/>
                    <a:pt x="13062" y="42261"/>
                  </a:cubicBezTo>
                  <a:cubicBezTo>
                    <a:pt x="13059" y="42261"/>
                    <a:pt x="13055" y="42261"/>
                    <a:pt x="13052" y="42261"/>
                  </a:cubicBezTo>
                  <a:cubicBezTo>
                    <a:pt x="12915" y="42261"/>
                    <a:pt x="12808" y="42371"/>
                    <a:pt x="12808" y="42504"/>
                  </a:cubicBezTo>
                  <a:cubicBezTo>
                    <a:pt x="12802" y="42640"/>
                    <a:pt x="12909" y="42752"/>
                    <a:pt x="13045" y="42758"/>
                  </a:cubicBezTo>
                  <a:lnTo>
                    <a:pt x="13305" y="42758"/>
                  </a:lnTo>
                  <a:cubicBezTo>
                    <a:pt x="13453" y="42758"/>
                    <a:pt x="13595" y="42758"/>
                    <a:pt x="13725" y="42752"/>
                  </a:cubicBezTo>
                  <a:cubicBezTo>
                    <a:pt x="13867" y="42746"/>
                    <a:pt x="13968" y="42627"/>
                    <a:pt x="13962" y="42491"/>
                  </a:cubicBezTo>
                  <a:cubicBezTo>
                    <a:pt x="13957" y="42359"/>
                    <a:pt x="13843" y="42255"/>
                    <a:pt x="13712" y="42255"/>
                  </a:cubicBezTo>
                  <a:close/>
                </a:path>
              </a:pathLst>
            </a:custGeom>
            <a:solidFill>
              <a:schemeClr val="dk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30" name="Google Shape;4716;p79"/>
            <p:cNvGrpSpPr/>
            <p:nvPr/>
          </p:nvGrpSpPr>
          <p:grpSpPr>
            <a:xfrm rot="3530764">
              <a:off x="252923" y="3052492"/>
              <a:ext cx="603575" cy="520900"/>
              <a:chOff x="3450350" y="2886200"/>
              <a:chExt cx="603575" cy="520900"/>
            </a:xfrm>
          </p:grpSpPr>
          <p:sp>
            <p:nvSpPr>
              <p:cNvPr id="32" name="Google Shape;4717;p79"/>
              <p:cNvSpPr/>
              <p:nvPr/>
            </p:nvSpPr>
            <p:spPr>
              <a:xfrm>
                <a:off x="3450350" y="2886200"/>
                <a:ext cx="603575" cy="520900"/>
              </a:xfrm>
              <a:custGeom>
                <a:avLst/>
                <a:gdLst/>
                <a:ahLst/>
                <a:cxnLst/>
                <a:rect l="l" t="t" r="r" b="b"/>
                <a:pathLst>
                  <a:path w="24143" h="20836" extrusionOk="0">
                    <a:moveTo>
                      <a:pt x="23735" y="36"/>
                    </a:moveTo>
                    <a:cubicBezTo>
                      <a:pt x="23717" y="1"/>
                      <a:pt x="23676" y="1"/>
                      <a:pt x="23610" y="42"/>
                    </a:cubicBezTo>
                    <a:cubicBezTo>
                      <a:pt x="22971" y="468"/>
                      <a:pt x="197" y="8619"/>
                      <a:pt x="131" y="8643"/>
                    </a:cubicBezTo>
                    <a:cubicBezTo>
                      <a:pt x="25" y="8678"/>
                      <a:pt x="1" y="8809"/>
                      <a:pt x="72" y="8932"/>
                    </a:cubicBezTo>
                    <a:cubicBezTo>
                      <a:pt x="119" y="9009"/>
                      <a:pt x="190" y="9063"/>
                      <a:pt x="268" y="9087"/>
                    </a:cubicBezTo>
                    <a:cubicBezTo>
                      <a:pt x="557" y="9194"/>
                      <a:pt x="4107" y="10500"/>
                      <a:pt x="5680" y="11441"/>
                    </a:cubicBezTo>
                    <a:cubicBezTo>
                      <a:pt x="5828" y="13014"/>
                      <a:pt x="6136" y="20203"/>
                      <a:pt x="6136" y="20220"/>
                    </a:cubicBezTo>
                    <a:cubicBezTo>
                      <a:pt x="6136" y="20350"/>
                      <a:pt x="6248" y="20474"/>
                      <a:pt x="6373" y="20509"/>
                    </a:cubicBezTo>
                    <a:cubicBezTo>
                      <a:pt x="6384" y="20509"/>
                      <a:pt x="6390" y="20516"/>
                      <a:pt x="6401" y="20516"/>
                    </a:cubicBezTo>
                    <a:cubicBezTo>
                      <a:pt x="6401" y="20522"/>
                      <a:pt x="6408" y="20522"/>
                      <a:pt x="6414" y="20528"/>
                    </a:cubicBezTo>
                    <a:cubicBezTo>
                      <a:pt x="6520" y="20629"/>
                      <a:pt x="6662" y="20640"/>
                      <a:pt x="6733" y="20563"/>
                    </a:cubicBezTo>
                    <a:lnTo>
                      <a:pt x="10051" y="16711"/>
                    </a:lnTo>
                    <a:cubicBezTo>
                      <a:pt x="10318" y="17044"/>
                      <a:pt x="10597" y="17386"/>
                      <a:pt x="10873" y="17729"/>
                    </a:cubicBezTo>
                    <a:cubicBezTo>
                      <a:pt x="11820" y="18901"/>
                      <a:pt x="12762" y="20072"/>
                      <a:pt x="13382" y="20705"/>
                    </a:cubicBezTo>
                    <a:cubicBezTo>
                      <a:pt x="13483" y="20812"/>
                      <a:pt x="13631" y="20836"/>
                      <a:pt x="13707" y="20758"/>
                    </a:cubicBezTo>
                    <a:cubicBezTo>
                      <a:pt x="13720" y="20752"/>
                      <a:pt x="13726" y="20741"/>
                      <a:pt x="13737" y="20722"/>
                    </a:cubicBezTo>
                    <a:cubicBezTo>
                      <a:pt x="13756" y="20687"/>
                      <a:pt x="18393" y="11867"/>
                      <a:pt x="21344" y="5751"/>
                    </a:cubicBezTo>
                    <a:lnTo>
                      <a:pt x="24090" y="408"/>
                    </a:lnTo>
                    <a:cubicBezTo>
                      <a:pt x="24143" y="313"/>
                      <a:pt x="24085" y="165"/>
                      <a:pt x="23971" y="83"/>
                    </a:cubicBezTo>
                    <a:cubicBezTo>
                      <a:pt x="23889" y="23"/>
                      <a:pt x="23801" y="12"/>
                      <a:pt x="23735" y="36"/>
                    </a:cubicBezTo>
                    <a:close/>
                    <a:moveTo>
                      <a:pt x="13885" y="8312"/>
                    </a:moveTo>
                    <a:cubicBezTo>
                      <a:pt x="13898" y="8323"/>
                      <a:pt x="13891" y="8312"/>
                      <a:pt x="13868" y="8288"/>
                    </a:cubicBezTo>
                    <a:cubicBezTo>
                      <a:pt x="13868" y="8276"/>
                      <a:pt x="13862" y="8258"/>
                      <a:pt x="13855" y="8247"/>
                    </a:cubicBezTo>
                    <a:cubicBezTo>
                      <a:pt x="13855" y="8235"/>
                      <a:pt x="13855" y="8217"/>
                      <a:pt x="13849" y="8205"/>
                    </a:cubicBezTo>
                    <a:cubicBezTo>
                      <a:pt x="13849" y="8129"/>
                      <a:pt x="13862" y="8063"/>
                      <a:pt x="13903" y="7993"/>
                    </a:cubicBezTo>
                    <a:cubicBezTo>
                      <a:pt x="13991" y="7845"/>
                      <a:pt x="14223" y="8004"/>
                      <a:pt x="14122" y="8146"/>
                    </a:cubicBezTo>
                    <a:cubicBezTo>
                      <a:pt x="14122" y="8146"/>
                      <a:pt x="14116" y="8164"/>
                      <a:pt x="14111" y="8164"/>
                    </a:cubicBezTo>
                    <a:lnTo>
                      <a:pt x="14111" y="8176"/>
                    </a:lnTo>
                    <a:cubicBezTo>
                      <a:pt x="14111" y="8181"/>
                      <a:pt x="14103" y="8187"/>
                      <a:pt x="14103" y="8193"/>
                    </a:cubicBezTo>
                    <a:lnTo>
                      <a:pt x="14103" y="8200"/>
                    </a:lnTo>
                    <a:cubicBezTo>
                      <a:pt x="14111" y="8264"/>
                      <a:pt x="14103" y="8329"/>
                      <a:pt x="14045" y="8383"/>
                    </a:cubicBezTo>
                    <a:cubicBezTo>
                      <a:pt x="14027" y="8400"/>
                      <a:pt x="13997" y="8413"/>
                      <a:pt x="13974" y="8400"/>
                    </a:cubicBezTo>
                    <a:cubicBezTo>
                      <a:pt x="13926" y="8377"/>
                      <a:pt x="13903" y="8353"/>
                      <a:pt x="13885" y="8312"/>
                    </a:cubicBezTo>
                    <a:close/>
                    <a:moveTo>
                      <a:pt x="13524" y="8927"/>
                    </a:moveTo>
                    <a:cubicBezTo>
                      <a:pt x="13530" y="9045"/>
                      <a:pt x="13335" y="9080"/>
                      <a:pt x="13300" y="8968"/>
                    </a:cubicBezTo>
                    <a:cubicBezTo>
                      <a:pt x="13264" y="8867"/>
                      <a:pt x="13246" y="8761"/>
                      <a:pt x="13229" y="8661"/>
                    </a:cubicBezTo>
                    <a:cubicBezTo>
                      <a:pt x="13199" y="8495"/>
                      <a:pt x="13453" y="8448"/>
                      <a:pt x="13483" y="8613"/>
                    </a:cubicBezTo>
                    <a:cubicBezTo>
                      <a:pt x="13500" y="8714"/>
                      <a:pt x="13524" y="8820"/>
                      <a:pt x="13524" y="8927"/>
                    </a:cubicBezTo>
                    <a:close/>
                    <a:moveTo>
                      <a:pt x="12803" y="9364"/>
                    </a:moveTo>
                    <a:cubicBezTo>
                      <a:pt x="12648" y="9287"/>
                      <a:pt x="12678" y="9033"/>
                      <a:pt x="12667" y="8886"/>
                    </a:cubicBezTo>
                    <a:cubicBezTo>
                      <a:pt x="12661" y="8761"/>
                      <a:pt x="12820" y="8738"/>
                      <a:pt x="12855" y="8856"/>
                    </a:cubicBezTo>
                    <a:cubicBezTo>
                      <a:pt x="12897" y="8992"/>
                      <a:pt x="13010" y="9222"/>
                      <a:pt x="12897" y="9353"/>
                    </a:cubicBezTo>
                    <a:cubicBezTo>
                      <a:pt x="12880" y="9371"/>
                      <a:pt x="12833" y="9382"/>
                      <a:pt x="12803" y="9364"/>
                    </a:cubicBezTo>
                    <a:close/>
                    <a:moveTo>
                      <a:pt x="4804" y="17357"/>
                    </a:moveTo>
                    <a:cubicBezTo>
                      <a:pt x="4864" y="17257"/>
                      <a:pt x="5017" y="17238"/>
                      <a:pt x="5106" y="17303"/>
                    </a:cubicBezTo>
                    <a:cubicBezTo>
                      <a:pt x="5194" y="17363"/>
                      <a:pt x="5237" y="17499"/>
                      <a:pt x="5172" y="17593"/>
                    </a:cubicBezTo>
                    <a:cubicBezTo>
                      <a:pt x="5172" y="17694"/>
                      <a:pt x="5082" y="17795"/>
                      <a:pt x="4970" y="17776"/>
                    </a:cubicBezTo>
                    <a:cubicBezTo>
                      <a:pt x="4882" y="17771"/>
                      <a:pt x="4798" y="17729"/>
                      <a:pt x="4757" y="17641"/>
                    </a:cubicBezTo>
                    <a:cubicBezTo>
                      <a:pt x="4710" y="17540"/>
                      <a:pt x="4751" y="17451"/>
                      <a:pt x="4804" y="17357"/>
                    </a:cubicBezTo>
                    <a:close/>
                    <a:moveTo>
                      <a:pt x="4727" y="14316"/>
                    </a:moveTo>
                    <a:cubicBezTo>
                      <a:pt x="4746" y="14150"/>
                      <a:pt x="4981" y="14174"/>
                      <a:pt x="4976" y="14340"/>
                    </a:cubicBezTo>
                    <a:cubicBezTo>
                      <a:pt x="4964" y="14736"/>
                      <a:pt x="5017" y="15121"/>
                      <a:pt x="5077" y="15512"/>
                    </a:cubicBezTo>
                    <a:cubicBezTo>
                      <a:pt x="5123" y="15824"/>
                      <a:pt x="5207" y="16151"/>
                      <a:pt x="5148" y="16463"/>
                    </a:cubicBezTo>
                    <a:cubicBezTo>
                      <a:pt x="5130" y="16564"/>
                      <a:pt x="5011" y="16582"/>
                      <a:pt x="4959" y="16498"/>
                    </a:cubicBezTo>
                    <a:cubicBezTo>
                      <a:pt x="4604" y="15908"/>
                      <a:pt x="4651" y="14979"/>
                      <a:pt x="4727" y="14316"/>
                    </a:cubicBezTo>
                    <a:close/>
                    <a:moveTo>
                      <a:pt x="18127" y="14204"/>
                    </a:moveTo>
                    <a:cubicBezTo>
                      <a:pt x="18251" y="14180"/>
                      <a:pt x="18376" y="14269"/>
                      <a:pt x="18398" y="14393"/>
                    </a:cubicBezTo>
                    <a:cubicBezTo>
                      <a:pt x="18422" y="14518"/>
                      <a:pt x="18334" y="14641"/>
                      <a:pt x="18209" y="14665"/>
                    </a:cubicBezTo>
                    <a:lnTo>
                      <a:pt x="18157" y="14671"/>
                    </a:lnTo>
                    <a:cubicBezTo>
                      <a:pt x="18086" y="14688"/>
                      <a:pt x="18021" y="14665"/>
                      <a:pt x="17967" y="14617"/>
                    </a:cubicBezTo>
                    <a:cubicBezTo>
                      <a:pt x="17926" y="14582"/>
                      <a:pt x="17896" y="14541"/>
                      <a:pt x="17890" y="14488"/>
                    </a:cubicBezTo>
                    <a:cubicBezTo>
                      <a:pt x="17879" y="14434"/>
                      <a:pt x="17890" y="14381"/>
                      <a:pt x="17914" y="14333"/>
                    </a:cubicBezTo>
                    <a:cubicBezTo>
                      <a:pt x="17950" y="14275"/>
                      <a:pt x="18002" y="14227"/>
                      <a:pt x="18073" y="14215"/>
                    </a:cubicBezTo>
                    <a:close/>
                    <a:moveTo>
                      <a:pt x="19435" y="11299"/>
                    </a:moveTo>
                    <a:cubicBezTo>
                      <a:pt x="19463" y="11217"/>
                      <a:pt x="19599" y="11245"/>
                      <a:pt x="19588" y="11335"/>
                    </a:cubicBezTo>
                    <a:cubicBezTo>
                      <a:pt x="19517" y="11761"/>
                      <a:pt x="19405" y="12151"/>
                      <a:pt x="19227" y="12547"/>
                    </a:cubicBezTo>
                    <a:cubicBezTo>
                      <a:pt x="19080" y="12885"/>
                      <a:pt x="18938" y="13369"/>
                      <a:pt x="18647" y="13618"/>
                    </a:cubicBezTo>
                    <a:cubicBezTo>
                      <a:pt x="18589" y="13666"/>
                      <a:pt x="18476" y="13636"/>
                      <a:pt x="18469" y="13552"/>
                    </a:cubicBezTo>
                    <a:cubicBezTo>
                      <a:pt x="18447" y="13180"/>
                      <a:pt x="18712" y="12807"/>
                      <a:pt x="18884" y="12488"/>
                    </a:cubicBezTo>
                    <a:cubicBezTo>
                      <a:pt x="19091" y="12104"/>
                      <a:pt x="19310" y="11714"/>
                      <a:pt x="19435" y="11299"/>
                    </a:cubicBezTo>
                    <a:close/>
                    <a:moveTo>
                      <a:pt x="11938" y="2650"/>
                    </a:moveTo>
                    <a:cubicBezTo>
                      <a:pt x="12022" y="2627"/>
                      <a:pt x="12110" y="2680"/>
                      <a:pt x="12151" y="2751"/>
                    </a:cubicBezTo>
                    <a:cubicBezTo>
                      <a:pt x="12164" y="2769"/>
                      <a:pt x="12170" y="2786"/>
                      <a:pt x="12175" y="2805"/>
                    </a:cubicBezTo>
                    <a:cubicBezTo>
                      <a:pt x="12175" y="2827"/>
                      <a:pt x="12175" y="2846"/>
                      <a:pt x="12170" y="2869"/>
                    </a:cubicBezTo>
                    <a:cubicBezTo>
                      <a:pt x="12158" y="2952"/>
                      <a:pt x="12099" y="3029"/>
                      <a:pt x="12009" y="3040"/>
                    </a:cubicBezTo>
                    <a:lnTo>
                      <a:pt x="11957" y="3040"/>
                    </a:lnTo>
                    <a:cubicBezTo>
                      <a:pt x="11910" y="3059"/>
                      <a:pt x="11856" y="3040"/>
                      <a:pt x="11815" y="3011"/>
                    </a:cubicBezTo>
                    <a:lnTo>
                      <a:pt x="11815" y="3011"/>
                    </a:lnTo>
                    <a:cubicBezTo>
                      <a:pt x="11774" y="2982"/>
                      <a:pt x="11744" y="2940"/>
                      <a:pt x="11732" y="2887"/>
                    </a:cubicBezTo>
                    <a:cubicBezTo>
                      <a:pt x="11725" y="2840"/>
                      <a:pt x="11732" y="2786"/>
                      <a:pt x="11761" y="2745"/>
                    </a:cubicBezTo>
                    <a:lnTo>
                      <a:pt x="11768" y="2739"/>
                    </a:lnTo>
                    <a:cubicBezTo>
                      <a:pt x="11796" y="2698"/>
                      <a:pt x="11839" y="2668"/>
                      <a:pt x="11886" y="2663"/>
                    </a:cubicBezTo>
                    <a:cubicBezTo>
                      <a:pt x="11903" y="2656"/>
                      <a:pt x="11921" y="2650"/>
                      <a:pt x="11938" y="2650"/>
                    </a:cubicBezTo>
                    <a:close/>
                    <a:moveTo>
                      <a:pt x="10720" y="3485"/>
                    </a:moveTo>
                    <a:cubicBezTo>
                      <a:pt x="10909" y="3414"/>
                      <a:pt x="11140" y="3294"/>
                      <a:pt x="11342" y="3348"/>
                    </a:cubicBezTo>
                    <a:cubicBezTo>
                      <a:pt x="11378" y="3354"/>
                      <a:pt x="11395" y="3414"/>
                      <a:pt x="11370" y="3449"/>
                    </a:cubicBezTo>
                    <a:cubicBezTo>
                      <a:pt x="11241" y="3608"/>
                      <a:pt x="10980" y="3644"/>
                      <a:pt x="10791" y="3698"/>
                    </a:cubicBezTo>
                    <a:cubicBezTo>
                      <a:pt x="10472" y="3786"/>
                      <a:pt x="10164" y="3898"/>
                      <a:pt x="9857" y="4017"/>
                    </a:cubicBezTo>
                    <a:cubicBezTo>
                      <a:pt x="9342" y="4212"/>
                      <a:pt x="8792" y="4430"/>
                      <a:pt x="8342" y="4763"/>
                    </a:cubicBezTo>
                    <a:cubicBezTo>
                      <a:pt x="8295" y="4804"/>
                      <a:pt x="8230" y="4727"/>
                      <a:pt x="8277" y="4686"/>
                    </a:cubicBezTo>
                    <a:cubicBezTo>
                      <a:pt x="8703" y="4288"/>
                      <a:pt x="9235" y="4053"/>
                      <a:pt x="9767" y="3840"/>
                    </a:cubicBezTo>
                    <a:cubicBezTo>
                      <a:pt x="10081" y="3715"/>
                      <a:pt x="10406" y="3608"/>
                      <a:pt x="10720" y="3485"/>
                    </a:cubicBezTo>
                    <a:close/>
                    <a:moveTo>
                      <a:pt x="5556" y="9028"/>
                    </a:moveTo>
                    <a:cubicBezTo>
                      <a:pt x="5514" y="9216"/>
                      <a:pt x="5355" y="9341"/>
                      <a:pt x="5237" y="9483"/>
                    </a:cubicBezTo>
                    <a:cubicBezTo>
                      <a:pt x="5095" y="9655"/>
                      <a:pt x="4828" y="9483"/>
                      <a:pt x="4946" y="9282"/>
                    </a:cubicBezTo>
                    <a:cubicBezTo>
                      <a:pt x="5059" y="9099"/>
                      <a:pt x="5243" y="8891"/>
                      <a:pt x="5473" y="8903"/>
                    </a:cubicBezTo>
                    <a:cubicBezTo>
                      <a:pt x="5544" y="8903"/>
                      <a:pt x="5573" y="8974"/>
                      <a:pt x="5556" y="9028"/>
                    </a:cubicBezTo>
                    <a:close/>
                    <a:moveTo>
                      <a:pt x="5663" y="9992"/>
                    </a:moveTo>
                    <a:cubicBezTo>
                      <a:pt x="5639" y="9939"/>
                      <a:pt x="5644" y="9874"/>
                      <a:pt x="5674" y="9825"/>
                    </a:cubicBezTo>
                    <a:cubicBezTo>
                      <a:pt x="5762" y="9696"/>
                      <a:pt x="5876" y="9584"/>
                      <a:pt x="5982" y="9465"/>
                    </a:cubicBezTo>
                    <a:cubicBezTo>
                      <a:pt x="6076" y="9358"/>
                      <a:pt x="6218" y="9170"/>
                      <a:pt x="6373" y="9158"/>
                    </a:cubicBezTo>
                    <a:cubicBezTo>
                      <a:pt x="6455" y="9151"/>
                      <a:pt x="6526" y="9205"/>
                      <a:pt x="6520" y="9293"/>
                    </a:cubicBezTo>
                    <a:cubicBezTo>
                      <a:pt x="6508" y="9448"/>
                      <a:pt x="6349" y="9601"/>
                      <a:pt x="6248" y="9708"/>
                    </a:cubicBezTo>
                    <a:cubicBezTo>
                      <a:pt x="6141" y="9820"/>
                      <a:pt x="6041" y="9945"/>
                      <a:pt x="5917" y="10046"/>
                    </a:cubicBezTo>
                    <a:cubicBezTo>
                      <a:pt x="5876" y="10081"/>
                      <a:pt x="5811" y="10098"/>
                      <a:pt x="5757" y="10074"/>
                    </a:cubicBezTo>
                    <a:cubicBezTo>
                      <a:pt x="5745" y="10074"/>
                      <a:pt x="5740" y="10068"/>
                      <a:pt x="5734" y="10068"/>
                    </a:cubicBezTo>
                    <a:lnTo>
                      <a:pt x="5734" y="10068"/>
                    </a:lnTo>
                    <a:cubicBezTo>
                      <a:pt x="5698" y="10051"/>
                      <a:pt x="5674" y="10027"/>
                      <a:pt x="5663" y="9992"/>
                    </a:cubicBezTo>
                    <a:close/>
                    <a:moveTo>
                      <a:pt x="12506" y="17854"/>
                    </a:moveTo>
                    <a:cubicBezTo>
                      <a:pt x="12506" y="17847"/>
                      <a:pt x="12501" y="17841"/>
                      <a:pt x="12489" y="17836"/>
                    </a:cubicBezTo>
                    <a:cubicBezTo>
                      <a:pt x="12465" y="17806"/>
                      <a:pt x="12459" y="17765"/>
                      <a:pt x="12454" y="17724"/>
                    </a:cubicBezTo>
                    <a:cubicBezTo>
                      <a:pt x="12448" y="17653"/>
                      <a:pt x="12454" y="17576"/>
                      <a:pt x="12484" y="17505"/>
                    </a:cubicBezTo>
                    <a:cubicBezTo>
                      <a:pt x="12542" y="17339"/>
                      <a:pt x="12625" y="17167"/>
                      <a:pt x="12809" y="17115"/>
                    </a:cubicBezTo>
                    <a:cubicBezTo>
                      <a:pt x="12850" y="17102"/>
                      <a:pt x="12897" y="17137"/>
                      <a:pt x="12904" y="17180"/>
                    </a:cubicBezTo>
                    <a:cubicBezTo>
                      <a:pt x="12915" y="17315"/>
                      <a:pt x="12850" y="17421"/>
                      <a:pt x="12797" y="17546"/>
                    </a:cubicBezTo>
                    <a:cubicBezTo>
                      <a:pt x="12773" y="17593"/>
                      <a:pt x="12749" y="17641"/>
                      <a:pt x="12732" y="17694"/>
                    </a:cubicBezTo>
                    <a:cubicBezTo>
                      <a:pt x="12726" y="17718"/>
                      <a:pt x="12726" y="17735"/>
                      <a:pt x="12726" y="17759"/>
                    </a:cubicBezTo>
                    <a:cubicBezTo>
                      <a:pt x="12726" y="17765"/>
                      <a:pt x="12719" y="17771"/>
                      <a:pt x="12719" y="17771"/>
                    </a:cubicBezTo>
                    <a:cubicBezTo>
                      <a:pt x="12749" y="17883"/>
                      <a:pt x="12607" y="17972"/>
                      <a:pt x="12530" y="17877"/>
                    </a:cubicBezTo>
                    <a:cubicBezTo>
                      <a:pt x="12519" y="17871"/>
                      <a:pt x="12513" y="17860"/>
                      <a:pt x="12506" y="17854"/>
                    </a:cubicBezTo>
                    <a:close/>
                    <a:moveTo>
                      <a:pt x="13022" y="18600"/>
                    </a:moveTo>
                    <a:cubicBezTo>
                      <a:pt x="12939" y="18428"/>
                      <a:pt x="13039" y="18174"/>
                      <a:pt x="13110" y="18008"/>
                    </a:cubicBezTo>
                    <a:cubicBezTo>
                      <a:pt x="13205" y="17812"/>
                      <a:pt x="13287" y="17593"/>
                      <a:pt x="13483" y="17487"/>
                    </a:cubicBezTo>
                    <a:cubicBezTo>
                      <a:pt x="13548" y="17451"/>
                      <a:pt x="13631" y="17511"/>
                      <a:pt x="13625" y="17582"/>
                    </a:cubicBezTo>
                    <a:cubicBezTo>
                      <a:pt x="13601" y="17776"/>
                      <a:pt x="13477" y="17937"/>
                      <a:pt x="13394" y="18108"/>
                    </a:cubicBezTo>
                    <a:cubicBezTo>
                      <a:pt x="13323" y="18273"/>
                      <a:pt x="13276" y="18422"/>
                      <a:pt x="13235" y="18593"/>
                    </a:cubicBezTo>
                    <a:cubicBezTo>
                      <a:pt x="13210" y="18693"/>
                      <a:pt x="13057" y="18688"/>
                      <a:pt x="13022" y="18600"/>
                    </a:cubicBezTo>
                    <a:close/>
                    <a:moveTo>
                      <a:pt x="935" y="8891"/>
                    </a:moveTo>
                    <a:lnTo>
                      <a:pt x="935" y="8891"/>
                    </a:lnTo>
                    <a:cubicBezTo>
                      <a:pt x="3616" y="7933"/>
                      <a:pt x="15648" y="3614"/>
                      <a:pt x="21174" y="1550"/>
                    </a:cubicBezTo>
                    <a:lnTo>
                      <a:pt x="5745" y="10985"/>
                    </a:lnTo>
                    <a:cubicBezTo>
                      <a:pt x="5740" y="10991"/>
                      <a:pt x="5727" y="10997"/>
                      <a:pt x="5721" y="11004"/>
                    </a:cubicBezTo>
                    <a:cubicBezTo>
                      <a:pt x="4432" y="10258"/>
                      <a:pt x="2078" y="9329"/>
                      <a:pt x="935" y="8891"/>
                    </a:cubicBezTo>
                    <a:close/>
                    <a:moveTo>
                      <a:pt x="6130" y="11406"/>
                    </a:moveTo>
                    <a:lnTo>
                      <a:pt x="6130" y="11406"/>
                    </a:lnTo>
                    <a:cubicBezTo>
                      <a:pt x="6130" y="11394"/>
                      <a:pt x="6130" y="11382"/>
                      <a:pt x="6124" y="11364"/>
                    </a:cubicBezTo>
                    <a:lnTo>
                      <a:pt x="22019" y="1645"/>
                    </a:lnTo>
                    <a:lnTo>
                      <a:pt x="8467" y="14440"/>
                    </a:lnTo>
                    <a:cubicBezTo>
                      <a:pt x="8407" y="14440"/>
                      <a:pt x="8353" y="14475"/>
                      <a:pt x="8336" y="14529"/>
                    </a:cubicBezTo>
                    <a:cubicBezTo>
                      <a:pt x="8028" y="15256"/>
                      <a:pt x="7473" y="16635"/>
                      <a:pt x="6976" y="17912"/>
                    </a:cubicBezTo>
                    <a:cubicBezTo>
                      <a:pt x="6821" y="18303"/>
                      <a:pt x="6674" y="18688"/>
                      <a:pt x="6543" y="19043"/>
                    </a:cubicBezTo>
                    <a:cubicBezTo>
                      <a:pt x="6444" y="16801"/>
                      <a:pt x="6236" y="12364"/>
                      <a:pt x="6130" y="11406"/>
                    </a:cubicBezTo>
                    <a:close/>
                    <a:moveTo>
                      <a:pt x="6887" y="19569"/>
                    </a:moveTo>
                    <a:lnTo>
                      <a:pt x="6887" y="19569"/>
                    </a:lnTo>
                    <a:cubicBezTo>
                      <a:pt x="7047" y="19149"/>
                      <a:pt x="7225" y="18676"/>
                      <a:pt x="7413" y="18185"/>
                    </a:cubicBezTo>
                    <a:cubicBezTo>
                      <a:pt x="7864" y="17038"/>
                      <a:pt x="8348" y="15831"/>
                      <a:pt x="8661" y="15067"/>
                    </a:cubicBezTo>
                    <a:cubicBezTo>
                      <a:pt x="8964" y="15398"/>
                      <a:pt x="9325" y="15824"/>
                      <a:pt x="9709" y="16293"/>
                    </a:cubicBezTo>
                    <a:close/>
                    <a:moveTo>
                      <a:pt x="13524" y="19842"/>
                    </a:moveTo>
                    <a:lnTo>
                      <a:pt x="13524" y="19842"/>
                    </a:lnTo>
                    <a:cubicBezTo>
                      <a:pt x="13500" y="19889"/>
                      <a:pt x="13500" y="19954"/>
                      <a:pt x="13524" y="20012"/>
                    </a:cubicBezTo>
                    <a:cubicBezTo>
                      <a:pt x="13489" y="20083"/>
                      <a:pt x="13459" y="20143"/>
                      <a:pt x="13429" y="20190"/>
                    </a:cubicBezTo>
                    <a:cubicBezTo>
                      <a:pt x="12844" y="19551"/>
                      <a:pt x="12022" y="18529"/>
                      <a:pt x="11200" y="17511"/>
                    </a:cubicBezTo>
                    <a:cubicBezTo>
                      <a:pt x="10851" y="17079"/>
                      <a:pt x="10507" y="16653"/>
                      <a:pt x="10176" y="16250"/>
                    </a:cubicBezTo>
                    <a:cubicBezTo>
                      <a:pt x="10171" y="16244"/>
                      <a:pt x="10171" y="16244"/>
                      <a:pt x="10171" y="16239"/>
                    </a:cubicBezTo>
                    <a:cubicBezTo>
                      <a:pt x="9696" y="15665"/>
                      <a:pt x="9259" y="15144"/>
                      <a:pt x="8899" y="14753"/>
                    </a:cubicBezTo>
                    <a:lnTo>
                      <a:pt x="22949" y="149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 name="Google Shape;4718;p79"/>
              <p:cNvSpPr/>
              <p:nvPr/>
            </p:nvSpPr>
            <p:spPr>
              <a:xfrm>
                <a:off x="3672800" y="2923625"/>
                <a:ext cx="351275" cy="467325"/>
              </a:xfrm>
              <a:custGeom>
                <a:avLst/>
                <a:gdLst/>
                <a:ahLst/>
                <a:cxnLst/>
                <a:rect l="l" t="t" r="r" b="b"/>
                <a:pathLst>
                  <a:path w="14051" h="18693" extrusionOk="0">
                    <a:moveTo>
                      <a:pt x="14051" y="0"/>
                    </a:moveTo>
                    <a:lnTo>
                      <a:pt x="1" y="13256"/>
                    </a:lnTo>
                    <a:cubicBezTo>
                      <a:pt x="361" y="13647"/>
                      <a:pt x="798" y="14168"/>
                      <a:pt x="1273" y="14742"/>
                    </a:cubicBezTo>
                    <a:cubicBezTo>
                      <a:pt x="1273" y="14747"/>
                      <a:pt x="1273" y="14747"/>
                      <a:pt x="1278" y="14753"/>
                    </a:cubicBezTo>
                    <a:cubicBezTo>
                      <a:pt x="1609" y="15156"/>
                      <a:pt x="1953" y="15582"/>
                      <a:pt x="2302" y="16014"/>
                    </a:cubicBezTo>
                    <a:cubicBezTo>
                      <a:pt x="3124" y="17032"/>
                      <a:pt x="3946" y="18054"/>
                      <a:pt x="4531" y="18693"/>
                    </a:cubicBezTo>
                    <a:cubicBezTo>
                      <a:pt x="4561" y="18646"/>
                      <a:pt x="4591" y="18586"/>
                      <a:pt x="4626" y="18515"/>
                    </a:cubicBezTo>
                    <a:cubicBezTo>
                      <a:pt x="4602" y="18457"/>
                      <a:pt x="4602" y="18392"/>
                      <a:pt x="4626" y="18345"/>
                    </a:cubicBezTo>
                    <a:close/>
                    <a:moveTo>
                      <a:pt x="4006" y="15683"/>
                    </a:moveTo>
                    <a:cubicBezTo>
                      <a:pt x="4017" y="15818"/>
                      <a:pt x="3952" y="15924"/>
                      <a:pt x="3899" y="16049"/>
                    </a:cubicBezTo>
                    <a:cubicBezTo>
                      <a:pt x="3875" y="16096"/>
                      <a:pt x="3851" y="16144"/>
                      <a:pt x="3834" y="16197"/>
                    </a:cubicBezTo>
                    <a:cubicBezTo>
                      <a:pt x="3828" y="16221"/>
                      <a:pt x="3828" y="16238"/>
                      <a:pt x="3828" y="16262"/>
                    </a:cubicBezTo>
                    <a:cubicBezTo>
                      <a:pt x="3828" y="16268"/>
                      <a:pt x="3821" y="16274"/>
                      <a:pt x="3821" y="16274"/>
                    </a:cubicBezTo>
                    <a:cubicBezTo>
                      <a:pt x="3851" y="16386"/>
                      <a:pt x="3709" y="16475"/>
                      <a:pt x="3632" y="16380"/>
                    </a:cubicBezTo>
                    <a:cubicBezTo>
                      <a:pt x="3621" y="16374"/>
                      <a:pt x="3615" y="16363"/>
                      <a:pt x="3608" y="16357"/>
                    </a:cubicBezTo>
                    <a:cubicBezTo>
                      <a:pt x="3608" y="16350"/>
                      <a:pt x="3603" y="16344"/>
                      <a:pt x="3591" y="16339"/>
                    </a:cubicBezTo>
                    <a:cubicBezTo>
                      <a:pt x="3567" y="16309"/>
                      <a:pt x="3561" y="16268"/>
                      <a:pt x="3556" y="16227"/>
                    </a:cubicBezTo>
                    <a:cubicBezTo>
                      <a:pt x="3550" y="16156"/>
                      <a:pt x="3556" y="16079"/>
                      <a:pt x="3586" y="16008"/>
                    </a:cubicBezTo>
                    <a:cubicBezTo>
                      <a:pt x="3644" y="15842"/>
                      <a:pt x="3727" y="15670"/>
                      <a:pt x="3911" y="15618"/>
                    </a:cubicBezTo>
                    <a:cubicBezTo>
                      <a:pt x="3952" y="15605"/>
                      <a:pt x="3999" y="15640"/>
                      <a:pt x="4006" y="15683"/>
                    </a:cubicBezTo>
                    <a:close/>
                    <a:moveTo>
                      <a:pt x="4585" y="15990"/>
                    </a:moveTo>
                    <a:cubicBezTo>
                      <a:pt x="4650" y="15954"/>
                      <a:pt x="4733" y="16014"/>
                      <a:pt x="4727" y="16085"/>
                    </a:cubicBezTo>
                    <a:cubicBezTo>
                      <a:pt x="4703" y="16279"/>
                      <a:pt x="4579" y="16440"/>
                      <a:pt x="4496" y="16611"/>
                    </a:cubicBezTo>
                    <a:cubicBezTo>
                      <a:pt x="4425" y="16776"/>
                      <a:pt x="4378" y="16925"/>
                      <a:pt x="4337" y="17096"/>
                    </a:cubicBezTo>
                    <a:cubicBezTo>
                      <a:pt x="4312" y="17196"/>
                      <a:pt x="4159" y="17191"/>
                      <a:pt x="4124" y="17103"/>
                    </a:cubicBezTo>
                    <a:cubicBezTo>
                      <a:pt x="4041" y="16931"/>
                      <a:pt x="4141" y="16677"/>
                      <a:pt x="4212" y="16511"/>
                    </a:cubicBezTo>
                    <a:cubicBezTo>
                      <a:pt x="4307" y="16315"/>
                      <a:pt x="4389" y="16096"/>
                      <a:pt x="4585" y="159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 name="Google Shape;4719;p79"/>
              <p:cNvSpPr/>
              <p:nvPr/>
            </p:nvSpPr>
            <p:spPr>
              <a:xfrm>
                <a:off x="3603450" y="2927300"/>
                <a:ext cx="397375" cy="434975"/>
              </a:xfrm>
              <a:custGeom>
                <a:avLst/>
                <a:gdLst/>
                <a:ahLst/>
                <a:cxnLst/>
                <a:rect l="l" t="t" r="r" b="b"/>
                <a:pathLst>
                  <a:path w="15895" h="17399" extrusionOk="0">
                    <a:moveTo>
                      <a:pt x="2343" y="12796"/>
                    </a:moveTo>
                    <a:lnTo>
                      <a:pt x="15895" y="1"/>
                    </a:lnTo>
                    <a:lnTo>
                      <a:pt x="0" y="9720"/>
                    </a:lnTo>
                    <a:cubicBezTo>
                      <a:pt x="6" y="9738"/>
                      <a:pt x="6" y="9750"/>
                      <a:pt x="6" y="9762"/>
                    </a:cubicBezTo>
                    <a:cubicBezTo>
                      <a:pt x="112" y="10720"/>
                      <a:pt x="320" y="15157"/>
                      <a:pt x="419" y="17399"/>
                    </a:cubicBezTo>
                    <a:cubicBezTo>
                      <a:pt x="550" y="17044"/>
                      <a:pt x="697" y="16659"/>
                      <a:pt x="852" y="16268"/>
                    </a:cubicBezTo>
                    <a:cubicBezTo>
                      <a:pt x="1349" y="14991"/>
                      <a:pt x="1904" y="13612"/>
                      <a:pt x="2212" y="12885"/>
                    </a:cubicBezTo>
                    <a:cubicBezTo>
                      <a:pt x="2229" y="12831"/>
                      <a:pt x="2283" y="12796"/>
                      <a:pt x="2343" y="12796"/>
                    </a:cubicBezTo>
                    <a:close/>
                    <a:moveTo>
                      <a:pt x="6679" y="7720"/>
                    </a:moveTo>
                    <a:cubicBezTo>
                      <a:pt x="6524" y="7643"/>
                      <a:pt x="6554" y="7389"/>
                      <a:pt x="6543" y="7242"/>
                    </a:cubicBezTo>
                    <a:cubicBezTo>
                      <a:pt x="6537" y="7117"/>
                      <a:pt x="6696" y="7094"/>
                      <a:pt x="6731" y="7212"/>
                    </a:cubicBezTo>
                    <a:cubicBezTo>
                      <a:pt x="6773" y="7348"/>
                      <a:pt x="6886" y="7578"/>
                      <a:pt x="6773" y="7709"/>
                    </a:cubicBezTo>
                    <a:cubicBezTo>
                      <a:pt x="6756" y="7727"/>
                      <a:pt x="6709" y="7738"/>
                      <a:pt x="6679" y="7720"/>
                    </a:cubicBezTo>
                    <a:close/>
                    <a:moveTo>
                      <a:pt x="7176" y="7324"/>
                    </a:moveTo>
                    <a:cubicBezTo>
                      <a:pt x="7140" y="7223"/>
                      <a:pt x="7122" y="7117"/>
                      <a:pt x="7105" y="7017"/>
                    </a:cubicBezTo>
                    <a:cubicBezTo>
                      <a:pt x="7075" y="6851"/>
                      <a:pt x="7329" y="6804"/>
                      <a:pt x="7359" y="6969"/>
                    </a:cubicBezTo>
                    <a:cubicBezTo>
                      <a:pt x="7376" y="7070"/>
                      <a:pt x="7400" y="7176"/>
                      <a:pt x="7400" y="7283"/>
                    </a:cubicBezTo>
                    <a:cubicBezTo>
                      <a:pt x="7406" y="7401"/>
                      <a:pt x="7211" y="7436"/>
                      <a:pt x="7176" y="7324"/>
                    </a:cubicBezTo>
                    <a:close/>
                    <a:moveTo>
                      <a:pt x="7850" y="6756"/>
                    </a:moveTo>
                    <a:cubicBezTo>
                      <a:pt x="7802" y="6733"/>
                      <a:pt x="7779" y="6709"/>
                      <a:pt x="7761" y="6668"/>
                    </a:cubicBezTo>
                    <a:cubicBezTo>
                      <a:pt x="7774" y="6679"/>
                      <a:pt x="7767" y="6668"/>
                      <a:pt x="7744" y="6644"/>
                    </a:cubicBezTo>
                    <a:cubicBezTo>
                      <a:pt x="7744" y="6632"/>
                      <a:pt x="7738" y="6614"/>
                      <a:pt x="7731" y="6603"/>
                    </a:cubicBezTo>
                    <a:cubicBezTo>
                      <a:pt x="7731" y="6591"/>
                      <a:pt x="7731" y="6573"/>
                      <a:pt x="7725" y="6561"/>
                    </a:cubicBezTo>
                    <a:cubicBezTo>
                      <a:pt x="7725" y="6485"/>
                      <a:pt x="7738" y="6419"/>
                      <a:pt x="7779" y="6349"/>
                    </a:cubicBezTo>
                    <a:cubicBezTo>
                      <a:pt x="7867" y="6201"/>
                      <a:pt x="8099" y="6360"/>
                      <a:pt x="7998" y="6502"/>
                    </a:cubicBezTo>
                    <a:cubicBezTo>
                      <a:pt x="7998" y="6502"/>
                      <a:pt x="7992" y="6520"/>
                      <a:pt x="7987" y="6520"/>
                    </a:cubicBezTo>
                    <a:lnTo>
                      <a:pt x="7987" y="6532"/>
                    </a:lnTo>
                    <a:cubicBezTo>
                      <a:pt x="7987" y="6537"/>
                      <a:pt x="7979" y="6543"/>
                      <a:pt x="7979" y="6549"/>
                    </a:cubicBezTo>
                    <a:lnTo>
                      <a:pt x="7979" y="6556"/>
                    </a:lnTo>
                    <a:cubicBezTo>
                      <a:pt x="7987" y="6620"/>
                      <a:pt x="7979" y="6685"/>
                      <a:pt x="7921" y="6739"/>
                    </a:cubicBezTo>
                    <a:cubicBezTo>
                      <a:pt x="7903" y="6756"/>
                      <a:pt x="7873" y="6769"/>
                      <a:pt x="7850" y="67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 name="Google Shape;4720;p79"/>
              <p:cNvSpPr/>
              <p:nvPr/>
            </p:nvSpPr>
            <p:spPr>
              <a:xfrm>
                <a:off x="3479361" y="2928760"/>
                <a:ext cx="505975" cy="236375"/>
              </a:xfrm>
              <a:custGeom>
                <a:avLst/>
                <a:gdLst/>
                <a:ahLst/>
                <a:cxnLst/>
                <a:rect l="l" t="t" r="r" b="b"/>
                <a:pathLst>
                  <a:path w="20239" h="9455" extrusionOk="0">
                    <a:moveTo>
                      <a:pt x="4810" y="9436"/>
                    </a:moveTo>
                    <a:lnTo>
                      <a:pt x="20239" y="1"/>
                    </a:lnTo>
                    <a:cubicBezTo>
                      <a:pt x="14713" y="2065"/>
                      <a:pt x="2681" y="6384"/>
                      <a:pt x="0" y="7342"/>
                    </a:cubicBezTo>
                    <a:cubicBezTo>
                      <a:pt x="1143" y="7780"/>
                      <a:pt x="3497" y="8709"/>
                      <a:pt x="4786" y="9455"/>
                    </a:cubicBezTo>
                    <a:cubicBezTo>
                      <a:pt x="4792" y="9448"/>
                      <a:pt x="4805" y="9442"/>
                      <a:pt x="4810" y="9436"/>
                    </a:cubicBezTo>
                    <a:close/>
                    <a:moveTo>
                      <a:pt x="4538" y="7354"/>
                    </a:moveTo>
                    <a:cubicBezTo>
                      <a:pt x="4609" y="7354"/>
                      <a:pt x="4638" y="7425"/>
                      <a:pt x="4621" y="7479"/>
                    </a:cubicBezTo>
                    <a:cubicBezTo>
                      <a:pt x="4579" y="7667"/>
                      <a:pt x="4420" y="7792"/>
                      <a:pt x="4302" y="7934"/>
                    </a:cubicBezTo>
                    <a:cubicBezTo>
                      <a:pt x="4160" y="8106"/>
                      <a:pt x="3893" y="7934"/>
                      <a:pt x="4011" y="7733"/>
                    </a:cubicBezTo>
                    <a:cubicBezTo>
                      <a:pt x="4124" y="7550"/>
                      <a:pt x="4308" y="7342"/>
                      <a:pt x="4538" y="7354"/>
                    </a:cubicBezTo>
                    <a:close/>
                    <a:moveTo>
                      <a:pt x="5585" y="7744"/>
                    </a:moveTo>
                    <a:cubicBezTo>
                      <a:pt x="5573" y="7899"/>
                      <a:pt x="5414" y="8052"/>
                      <a:pt x="5313" y="8159"/>
                    </a:cubicBezTo>
                    <a:cubicBezTo>
                      <a:pt x="5206" y="8271"/>
                      <a:pt x="5106" y="8396"/>
                      <a:pt x="4982" y="8497"/>
                    </a:cubicBezTo>
                    <a:cubicBezTo>
                      <a:pt x="4941" y="8532"/>
                      <a:pt x="4876" y="8549"/>
                      <a:pt x="4822" y="8525"/>
                    </a:cubicBezTo>
                    <a:cubicBezTo>
                      <a:pt x="4810" y="8525"/>
                      <a:pt x="4805" y="8519"/>
                      <a:pt x="4799" y="8519"/>
                    </a:cubicBezTo>
                    <a:lnTo>
                      <a:pt x="4799" y="8519"/>
                    </a:lnTo>
                    <a:cubicBezTo>
                      <a:pt x="4763" y="8502"/>
                      <a:pt x="4739" y="8478"/>
                      <a:pt x="4728" y="8443"/>
                    </a:cubicBezTo>
                    <a:cubicBezTo>
                      <a:pt x="4704" y="8390"/>
                      <a:pt x="4709" y="8325"/>
                      <a:pt x="4739" y="8276"/>
                    </a:cubicBezTo>
                    <a:cubicBezTo>
                      <a:pt x="4827" y="8147"/>
                      <a:pt x="4941" y="8035"/>
                      <a:pt x="5047" y="7916"/>
                    </a:cubicBezTo>
                    <a:cubicBezTo>
                      <a:pt x="5141" y="7809"/>
                      <a:pt x="5283" y="7621"/>
                      <a:pt x="5438" y="7609"/>
                    </a:cubicBezTo>
                    <a:cubicBezTo>
                      <a:pt x="5520" y="7602"/>
                      <a:pt x="5591" y="7656"/>
                      <a:pt x="5585" y="77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 name="Google Shape;4721;p79"/>
              <p:cNvSpPr/>
              <p:nvPr/>
            </p:nvSpPr>
            <p:spPr>
              <a:xfrm>
                <a:off x="3622500" y="3262875"/>
                <a:ext cx="70600" cy="112575"/>
              </a:xfrm>
              <a:custGeom>
                <a:avLst/>
                <a:gdLst/>
                <a:ahLst/>
                <a:cxnLst/>
                <a:rect l="l" t="t" r="r" b="b"/>
                <a:pathLst>
                  <a:path w="2824" h="4503" extrusionOk="0">
                    <a:moveTo>
                      <a:pt x="2823" y="1226"/>
                    </a:moveTo>
                    <a:cubicBezTo>
                      <a:pt x="2439" y="757"/>
                      <a:pt x="2078" y="331"/>
                      <a:pt x="1775" y="0"/>
                    </a:cubicBezTo>
                    <a:cubicBezTo>
                      <a:pt x="1462" y="764"/>
                      <a:pt x="978" y="1971"/>
                      <a:pt x="527" y="3118"/>
                    </a:cubicBezTo>
                    <a:cubicBezTo>
                      <a:pt x="339" y="3609"/>
                      <a:pt x="161" y="4082"/>
                      <a:pt x="1" y="45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85" y="2954535"/>
            <a:ext cx="672098" cy="728106"/>
          </a:xfrm>
          <a:prstGeom prst="rect">
            <a:avLst/>
          </a:prstGeom>
        </p:spPr>
      </p:pic>
      <p:pic>
        <p:nvPicPr>
          <p:cNvPr id="38" name="Picture 37">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2061" y="4481456"/>
            <a:ext cx="1511939" cy="755970"/>
          </a:xfrm>
          <a:prstGeom prst="rect">
            <a:avLst/>
          </a:prstGeom>
        </p:spPr>
      </p:pic>
      <p:cxnSp>
        <p:nvCxnSpPr>
          <p:cNvPr id="18" name="Straight Connector 17"/>
          <p:cNvCxnSpPr/>
          <p:nvPr/>
        </p:nvCxnSpPr>
        <p:spPr>
          <a:xfrm>
            <a:off x="1300384" y="2222222"/>
            <a:ext cx="1727824" cy="0"/>
          </a:xfrm>
          <a:prstGeom prst="line">
            <a:avLst/>
          </a:prstGeom>
          <a:ln>
            <a:solidFill>
              <a:srgbClr val="FF0066"/>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a:off x="2046550" y="1806585"/>
            <a:ext cx="2216692" cy="0"/>
          </a:xfrm>
          <a:prstGeom prst="line">
            <a:avLst/>
          </a:prstGeom>
          <a:ln>
            <a:solidFill>
              <a:srgbClr val="FF0066"/>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4310745" y="1438007"/>
            <a:ext cx="617516" cy="0"/>
          </a:xfrm>
          <a:prstGeom prst="line">
            <a:avLst/>
          </a:prstGeom>
          <a:ln>
            <a:solidFill>
              <a:srgbClr val="FF0066"/>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030532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childTnLst>
                                </p:cTn>
                              </p:par>
                            </p:childTnLst>
                          </p:cTn>
                        </p:par>
                        <p:par>
                          <p:cTn id="18" fill="hold">
                            <p:stCondLst>
                              <p:cond delay="1000"/>
                            </p:stCondLst>
                            <p:childTnLst>
                              <p:par>
                                <p:cTn id="19" presetID="32" presetClass="emph" presetSubtype="0" fill="hold" nodeType="afterEffect">
                                  <p:stCondLst>
                                    <p:cond delay="0"/>
                                  </p:stCondLst>
                                  <p:childTnLst>
                                    <p:animRot by="120000">
                                      <p:cBhvr>
                                        <p:cTn id="20" dur="100" fill="hold">
                                          <p:stCondLst>
                                            <p:cond delay="0"/>
                                          </p:stCondLst>
                                        </p:cTn>
                                        <p:tgtEl>
                                          <p:spTgt spid="37"/>
                                        </p:tgtEl>
                                        <p:attrNameLst>
                                          <p:attrName>r</p:attrName>
                                        </p:attrNameLst>
                                      </p:cBhvr>
                                    </p:animRot>
                                    <p:animRot by="-240000">
                                      <p:cBhvr>
                                        <p:cTn id="21" dur="200" fill="hold">
                                          <p:stCondLst>
                                            <p:cond delay="200"/>
                                          </p:stCondLst>
                                        </p:cTn>
                                        <p:tgtEl>
                                          <p:spTgt spid="37"/>
                                        </p:tgtEl>
                                        <p:attrNameLst>
                                          <p:attrName>r</p:attrName>
                                        </p:attrNameLst>
                                      </p:cBhvr>
                                    </p:animRot>
                                    <p:animRot by="240000">
                                      <p:cBhvr>
                                        <p:cTn id="22" dur="200" fill="hold">
                                          <p:stCondLst>
                                            <p:cond delay="400"/>
                                          </p:stCondLst>
                                        </p:cTn>
                                        <p:tgtEl>
                                          <p:spTgt spid="37"/>
                                        </p:tgtEl>
                                        <p:attrNameLst>
                                          <p:attrName>r</p:attrName>
                                        </p:attrNameLst>
                                      </p:cBhvr>
                                    </p:animRot>
                                    <p:animRot by="-240000">
                                      <p:cBhvr>
                                        <p:cTn id="23" dur="200" fill="hold">
                                          <p:stCondLst>
                                            <p:cond delay="600"/>
                                          </p:stCondLst>
                                        </p:cTn>
                                        <p:tgtEl>
                                          <p:spTgt spid="37"/>
                                        </p:tgtEl>
                                        <p:attrNameLst>
                                          <p:attrName>r</p:attrName>
                                        </p:attrNameLst>
                                      </p:cBhvr>
                                    </p:animRot>
                                    <p:animRot by="120000">
                                      <p:cBhvr>
                                        <p:cTn id="24" dur="200" fill="hold">
                                          <p:stCondLst>
                                            <p:cond delay="800"/>
                                          </p:stCondLst>
                                        </p:cTn>
                                        <p:tgtEl>
                                          <p:spTgt spid="37"/>
                                        </p:tgtEl>
                                        <p:attrNameLst>
                                          <p:attrName>r</p:attrName>
                                        </p:attrNameLst>
                                      </p:cBhvr>
                                    </p:animRot>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0-#ppt_w/2"/>
                                          </p:val>
                                        </p:tav>
                                        <p:tav tm="100000">
                                          <p:val>
                                            <p:strVal val="#ppt_x"/>
                                          </p:val>
                                        </p:tav>
                                      </p:tavLst>
                                    </p:anim>
                                    <p:anim calcmode="lin" valueType="num">
                                      <p:cBhvr additive="base">
                                        <p:cTn id="48" dur="500" fill="hold"/>
                                        <p:tgtEl>
                                          <p:spTgt spid="27"/>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14" presetClass="entr" presetSubtype="1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randombar(horizontal)">
                                      <p:cBhvr>
                                        <p:cTn id="52" dur="500"/>
                                        <p:tgtEl>
                                          <p:spTgt spid="25"/>
                                        </p:tgtEl>
                                      </p:cBhvr>
                                    </p:animEffect>
                                  </p:childTnLst>
                                </p:cTn>
                              </p:par>
                            </p:childTnLst>
                          </p:cTn>
                        </p:par>
                        <p:par>
                          <p:cTn id="53" fill="hold">
                            <p:stCondLst>
                              <p:cond delay="1000"/>
                            </p:stCondLst>
                            <p:childTnLst>
                              <p:par>
                                <p:cTn id="54" presetID="42" presetClass="entr" presetSubtype="0"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1000"/>
                                        <p:tgtEl>
                                          <p:spTgt spid="38"/>
                                        </p:tgtEl>
                                      </p:cBhvr>
                                    </p:animEffect>
                                    <p:anim calcmode="lin" valueType="num">
                                      <p:cBhvr>
                                        <p:cTn id="57" dur="1000" fill="hold"/>
                                        <p:tgtEl>
                                          <p:spTgt spid="38"/>
                                        </p:tgtEl>
                                        <p:attrNameLst>
                                          <p:attrName>ppt_x</p:attrName>
                                        </p:attrNameLst>
                                      </p:cBhvr>
                                      <p:tavLst>
                                        <p:tav tm="0">
                                          <p:val>
                                            <p:strVal val="#ppt_x"/>
                                          </p:val>
                                        </p:tav>
                                        <p:tav tm="100000">
                                          <p:val>
                                            <p:strVal val="#ppt_x"/>
                                          </p:val>
                                        </p:tav>
                                      </p:tavLst>
                                    </p:anim>
                                    <p:anim calcmode="lin" valueType="num">
                                      <p:cBhvr>
                                        <p:cTn id="5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4000"/>
            <a:lum/>
          </a:blip>
          <a:srcRect/>
          <a:stretch>
            <a:fillRect l="-12000" r="-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513708" y="149755"/>
            <a:ext cx="8345184" cy="586353"/>
            <a:chOff x="513708" y="351635"/>
            <a:chExt cx="8345184" cy="586353"/>
          </a:xfrm>
        </p:grpSpPr>
        <p:sp>
          <p:nvSpPr>
            <p:cNvPr id="2" name="Google Shape;2968;p43"/>
            <p:cNvSpPr/>
            <p:nvPr/>
          </p:nvSpPr>
          <p:spPr>
            <a:xfrm>
              <a:off x="513708" y="351635"/>
              <a:ext cx="8345184"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rgbClr val="92D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j-lt"/>
              </a:endParaRPr>
            </a:p>
          </p:txBody>
        </p:sp>
        <p:sp>
          <p:nvSpPr>
            <p:cNvPr id="3" name="Google Shape;2969;p43"/>
            <p:cNvSpPr txBox="1">
              <a:spLocks/>
            </p:cNvSpPr>
            <p:nvPr/>
          </p:nvSpPr>
          <p:spPr>
            <a:xfrm>
              <a:off x="1445821" y="416211"/>
              <a:ext cx="6712758" cy="457200"/>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vi-VN" sz="2800" b="1" u="sng" dirty="0">
                  <a:solidFill>
                    <a:schemeClr val="bg1"/>
                  </a:solidFill>
                  <a:cs typeface="Calibri" panose="020F0502020204030204" pitchFamily="34" charset="0"/>
                </a:rPr>
                <a:t>Bài 3:</a:t>
              </a:r>
              <a:r>
                <a:rPr lang="vi-VN" sz="2800" b="1" dirty="0">
                  <a:solidFill>
                    <a:schemeClr val="bg1"/>
                  </a:solidFill>
                  <a:cs typeface="Calibri" panose="020F0502020204030204" pitchFamily="34" charset="0"/>
                </a:rPr>
                <a:t> Viết một số tên người mà em biết.</a:t>
              </a:r>
            </a:p>
          </p:txBody>
        </p:sp>
      </p:grpSp>
      <p:cxnSp>
        <p:nvCxnSpPr>
          <p:cNvPr id="6" name="Straight Connector 5"/>
          <p:cNvCxnSpPr/>
          <p:nvPr/>
        </p:nvCxnSpPr>
        <p:spPr>
          <a:xfrm>
            <a:off x="4192576" y="624031"/>
            <a:ext cx="1478442" cy="0"/>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grpSp>
        <p:nvGrpSpPr>
          <p:cNvPr id="12" name="Group 11"/>
          <p:cNvGrpSpPr/>
          <p:nvPr/>
        </p:nvGrpSpPr>
        <p:grpSpPr>
          <a:xfrm rot="20272378">
            <a:off x="1153479" y="1141031"/>
            <a:ext cx="394533" cy="1441186"/>
            <a:chOff x="294261" y="2280321"/>
            <a:chExt cx="520900" cy="1334408"/>
          </a:xfrm>
        </p:grpSpPr>
        <p:sp>
          <p:nvSpPr>
            <p:cNvPr id="13" name="Google Shape;4756;p79"/>
            <p:cNvSpPr/>
            <p:nvPr/>
          </p:nvSpPr>
          <p:spPr>
            <a:xfrm rot="2011711">
              <a:off x="317537" y="2280321"/>
              <a:ext cx="402430" cy="1047703"/>
            </a:xfrm>
            <a:custGeom>
              <a:avLst/>
              <a:gdLst/>
              <a:ahLst/>
              <a:cxnLst/>
              <a:rect l="l" t="t" r="r" b="b"/>
              <a:pathLst>
                <a:path w="15418" h="42758" extrusionOk="0">
                  <a:moveTo>
                    <a:pt x="6207" y="1"/>
                  </a:moveTo>
                  <a:cubicBezTo>
                    <a:pt x="6087" y="1"/>
                    <a:pt x="5979" y="88"/>
                    <a:pt x="5958" y="206"/>
                  </a:cubicBezTo>
                  <a:cubicBezTo>
                    <a:pt x="5922" y="424"/>
                    <a:pt x="5881" y="643"/>
                    <a:pt x="5845" y="863"/>
                  </a:cubicBezTo>
                  <a:cubicBezTo>
                    <a:pt x="5821" y="998"/>
                    <a:pt x="5911" y="1123"/>
                    <a:pt x="6047" y="1147"/>
                  </a:cubicBezTo>
                  <a:cubicBezTo>
                    <a:pt x="6062" y="1149"/>
                    <a:pt x="6076" y="1151"/>
                    <a:pt x="6090" y="1151"/>
                  </a:cubicBezTo>
                  <a:cubicBezTo>
                    <a:pt x="6210" y="1151"/>
                    <a:pt x="6315" y="1067"/>
                    <a:pt x="6337" y="945"/>
                  </a:cubicBezTo>
                  <a:cubicBezTo>
                    <a:pt x="6372" y="732"/>
                    <a:pt x="6408" y="514"/>
                    <a:pt x="6449" y="295"/>
                  </a:cubicBezTo>
                  <a:cubicBezTo>
                    <a:pt x="6473" y="159"/>
                    <a:pt x="6378" y="28"/>
                    <a:pt x="6247" y="4"/>
                  </a:cubicBezTo>
                  <a:cubicBezTo>
                    <a:pt x="6234" y="2"/>
                    <a:pt x="6220" y="1"/>
                    <a:pt x="6207" y="1"/>
                  </a:cubicBezTo>
                  <a:close/>
                  <a:moveTo>
                    <a:pt x="5864" y="1960"/>
                  </a:moveTo>
                  <a:cubicBezTo>
                    <a:pt x="5748" y="1960"/>
                    <a:pt x="5642" y="2048"/>
                    <a:pt x="5621" y="2164"/>
                  </a:cubicBezTo>
                  <a:cubicBezTo>
                    <a:pt x="5586" y="2382"/>
                    <a:pt x="5550" y="2602"/>
                    <a:pt x="5509" y="2821"/>
                  </a:cubicBezTo>
                  <a:cubicBezTo>
                    <a:pt x="5491" y="2957"/>
                    <a:pt x="5580" y="3081"/>
                    <a:pt x="5715" y="3105"/>
                  </a:cubicBezTo>
                  <a:cubicBezTo>
                    <a:pt x="5729" y="3107"/>
                    <a:pt x="5742" y="3108"/>
                    <a:pt x="5756" y="3108"/>
                  </a:cubicBezTo>
                  <a:cubicBezTo>
                    <a:pt x="5875" y="3108"/>
                    <a:pt x="5978" y="3021"/>
                    <a:pt x="5999" y="2903"/>
                  </a:cubicBezTo>
                  <a:cubicBezTo>
                    <a:pt x="6034" y="2685"/>
                    <a:pt x="6070" y="2466"/>
                    <a:pt x="6112" y="2247"/>
                  </a:cubicBezTo>
                  <a:cubicBezTo>
                    <a:pt x="6135" y="2117"/>
                    <a:pt x="6041" y="1986"/>
                    <a:pt x="5905" y="1963"/>
                  </a:cubicBezTo>
                  <a:cubicBezTo>
                    <a:pt x="5891" y="1961"/>
                    <a:pt x="5878" y="1960"/>
                    <a:pt x="5864" y="1960"/>
                  </a:cubicBezTo>
                  <a:close/>
                  <a:moveTo>
                    <a:pt x="5550" y="3919"/>
                  </a:moveTo>
                  <a:cubicBezTo>
                    <a:pt x="5427" y="3919"/>
                    <a:pt x="5317" y="4004"/>
                    <a:pt x="5302" y="4128"/>
                  </a:cubicBezTo>
                  <a:cubicBezTo>
                    <a:pt x="5266" y="4347"/>
                    <a:pt x="5231" y="4566"/>
                    <a:pt x="5201" y="4784"/>
                  </a:cubicBezTo>
                  <a:cubicBezTo>
                    <a:pt x="5177" y="4921"/>
                    <a:pt x="5272" y="5044"/>
                    <a:pt x="5408" y="5068"/>
                  </a:cubicBezTo>
                  <a:cubicBezTo>
                    <a:pt x="5420" y="5070"/>
                    <a:pt x="5431" y="5071"/>
                    <a:pt x="5442" y="5071"/>
                  </a:cubicBezTo>
                  <a:cubicBezTo>
                    <a:pt x="5564" y="5071"/>
                    <a:pt x="5670" y="4980"/>
                    <a:pt x="5692" y="4855"/>
                  </a:cubicBezTo>
                  <a:cubicBezTo>
                    <a:pt x="5722" y="4642"/>
                    <a:pt x="5757" y="4424"/>
                    <a:pt x="5786" y="4205"/>
                  </a:cubicBezTo>
                  <a:cubicBezTo>
                    <a:pt x="5810" y="4069"/>
                    <a:pt x="5715" y="3944"/>
                    <a:pt x="5586" y="3921"/>
                  </a:cubicBezTo>
                  <a:cubicBezTo>
                    <a:pt x="5574" y="3920"/>
                    <a:pt x="5562" y="3919"/>
                    <a:pt x="5550" y="3919"/>
                  </a:cubicBezTo>
                  <a:close/>
                  <a:moveTo>
                    <a:pt x="5257" y="5883"/>
                  </a:moveTo>
                  <a:cubicBezTo>
                    <a:pt x="5135" y="5883"/>
                    <a:pt x="5028" y="5972"/>
                    <a:pt x="5012" y="6098"/>
                  </a:cubicBezTo>
                  <a:cubicBezTo>
                    <a:pt x="4982" y="6322"/>
                    <a:pt x="4958" y="6542"/>
                    <a:pt x="4928" y="6761"/>
                  </a:cubicBezTo>
                  <a:cubicBezTo>
                    <a:pt x="4917" y="6897"/>
                    <a:pt x="5012" y="7021"/>
                    <a:pt x="5147" y="7032"/>
                  </a:cubicBezTo>
                  <a:cubicBezTo>
                    <a:pt x="5158" y="7033"/>
                    <a:pt x="5170" y="7034"/>
                    <a:pt x="5181" y="7034"/>
                  </a:cubicBezTo>
                  <a:cubicBezTo>
                    <a:pt x="5303" y="7034"/>
                    <a:pt x="5410" y="6944"/>
                    <a:pt x="5425" y="6819"/>
                  </a:cubicBezTo>
                  <a:cubicBezTo>
                    <a:pt x="5449" y="6600"/>
                    <a:pt x="5474" y="6382"/>
                    <a:pt x="5502" y="6163"/>
                  </a:cubicBezTo>
                  <a:cubicBezTo>
                    <a:pt x="5520" y="6027"/>
                    <a:pt x="5425" y="5903"/>
                    <a:pt x="5289" y="5885"/>
                  </a:cubicBezTo>
                  <a:cubicBezTo>
                    <a:pt x="5278" y="5883"/>
                    <a:pt x="5268" y="5883"/>
                    <a:pt x="5257" y="5883"/>
                  </a:cubicBezTo>
                  <a:close/>
                  <a:moveTo>
                    <a:pt x="5040" y="7860"/>
                  </a:moveTo>
                  <a:cubicBezTo>
                    <a:pt x="4909" y="7860"/>
                    <a:pt x="4804" y="7957"/>
                    <a:pt x="4792" y="8085"/>
                  </a:cubicBezTo>
                  <a:cubicBezTo>
                    <a:pt x="4775" y="8310"/>
                    <a:pt x="4757" y="8530"/>
                    <a:pt x="4745" y="8748"/>
                  </a:cubicBezTo>
                  <a:cubicBezTo>
                    <a:pt x="4734" y="8885"/>
                    <a:pt x="4840" y="9003"/>
                    <a:pt x="4977" y="9014"/>
                  </a:cubicBezTo>
                  <a:cubicBezTo>
                    <a:pt x="4980" y="9014"/>
                    <a:pt x="4984" y="9014"/>
                    <a:pt x="4988" y="9014"/>
                  </a:cubicBezTo>
                  <a:cubicBezTo>
                    <a:pt x="5118" y="9014"/>
                    <a:pt x="5231" y="8917"/>
                    <a:pt x="5236" y="8784"/>
                  </a:cubicBezTo>
                  <a:cubicBezTo>
                    <a:pt x="5253" y="8565"/>
                    <a:pt x="5272" y="8345"/>
                    <a:pt x="5289" y="8127"/>
                  </a:cubicBezTo>
                  <a:cubicBezTo>
                    <a:pt x="5302" y="7990"/>
                    <a:pt x="5201" y="7867"/>
                    <a:pt x="5065" y="7861"/>
                  </a:cubicBezTo>
                  <a:cubicBezTo>
                    <a:pt x="5056" y="7860"/>
                    <a:pt x="5048" y="7860"/>
                    <a:pt x="5040" y="7860"/>
                  </a:cubicBezTo>
                  <a:close/>
                  <a:moveTo>
                    <a:pt x="4941" y="9836"/>
                  </a:moveTo>
                  <a:cubicBezTo>
                    <a:pt x="4805" y="9836"/>
                    <a:pt x="4693" y="9950"/>
                    <a:pt x="4693" y="10084"/>
                  </a:cubicBezTo>
                  <a:cubicBezTo>
                    <a:pt x="4686" y="10168"/>
                    <a:pt x="4686" y="10251"/>
                    <a:pt x="4686" y="10333"/>
                  </a:cubicBezTo>
                  <a:cubicBezTo>
                    <a:pt x="4686" y="10475"/>
                    <a:pt x="4693" y="10617"/>
                    <a:pt x="4693" y="10753"/>
                  </a:cubicBezTo>
                  <a:cubicBezTo>
                    <a:pt x="4698" y="10886"/>
                    <a:pt x="4805" y="10996"/>
                    <a:pt x="4937" y="10996"/>
                  </a:cubicBezTo>
                  <a:cubicBezTo>
                    <a:pt x="4940" y="10996"/>
                    <a:pt x="4943" y="10996"/>
                    <a:pt x="4947" y="10996"/>
                  </a:cubicBezTo>
                  <a:cubicBezTo>
                    <a:pt x="5083" y="10996"/>
                    <a:pt x="5190" y="10878"/>
                    <a:pt x="5190" y="10742"/>
                  </a:cubicBezTo>
                  <a:cubicBezTo>
                    <a:pt x="5182" y="10605"/>
                    <a:pt x="5182" y="10469"/>
                    <a:pt x="5182" y="10333"/>
                  </a:cubicBezTo>
                  <a:lnTo>
                    <a:pt x="5182" y="10092"/>
                  </a:lnTo>
                  <a:cubicBezTo>
                    <a:pt x="5190" y="9955"/>
                    <a:pt x="5076" y="9843"/>
                    <a:pt x="4941" y="9836"/>
                  </a:cubicBezTo>
                  <a:close/>
                  <a:moveTo>
                    <a:pt x="5029" y="11822"/>
                  </a:moveTo>
                  <a:cubicBezTo>
                    <a:pt x="5019" y="11822"/>
                    <a:pt x="5009" y="11822"/>
                    <a:pt x="4999" y="11824"/>
                  </a:cubicBezTo>
                  <a:cubicBezTo>
                    <a:pt x="4863" y="11836"/>
                    <a:pt x="4764" y="11960"/>
                    <a:pt x="4781" y="12096"/>
                  </a:cubicBezTo>
                  <a:cubicBezTo>
                    <a:pt x="4805" y="12328"/>
                    <a:pt x="4835" y="12546"/>
                    <a:pt x="4876" y="12765"/>
                  </a:cubicBezTo>
                  <a:cubicBezTo>
                    <a:pt x="4897" y="12890"/>
                    <a:pt x="5003" y="12974"/>
                    <a:pt x="5126" y="12974"/>
                  </a:cubicBezTo>
                  <a:cubicBezTo>
                    <a:pt x="5137" y="12974"/>
                    <a:pt x="5148" y="12974"/>
                    <a:pt x="5160" y="12972"/>
                  </a:cubicBezTo>
                  <a:cubicBezTo>
                    <a:pt x="5296" y="12948"/>
                    <a:pt x="5384" y="12818"/>
                    <a:pt x="5360" y="12683"/>
                  </a:cubicBezTo>
                  <a:cubicBezTo>
                    <a:pt x="5324" y="12475"/>
                    <a:pt x="5296" y="12262"/>
                    <a:pt x="5272" y="12044"/>
                  </a:cubicBezTo>
                  <a:cubicBezTo>
                    <a:pt x="5261" y="11918"/>
                    <a:pt x="5154" y="11822"/>
                    <a:pt x="5029" y="11822"/>
                  </a:cubicBezTo>
                  <a:close/>
                  <a:moveTo>
                    <a:pt x="5430" y="13758"/>
                  </a:moveTo>
                  <a:cubicBezTo>
                    <a:pt x="5405" y="13758"/>
                    <a:pt x="5379" y="13762"/>
                    <a:pt x="5354" y="13770"/>
                  </a:cubicBezTo>
                  <a:cubicBezTo>
                    <a:pt x="5225" y="13818"/>
                    <a:pt x="5154" y="13953"/>
                    <a:pt x="5195" y="14084"/>
                  </a:cubicBezTo>
                  <a:cubicBezTo>
                    <a:pt x="5272" y="14308"/>
                    <a:pt x="5349" y="14521"/>
                    <a:pt x="5444" y="14729"/>
                  </a:cubicBezTo>
                  <a:cubicBezTo>
                    <a:pt x="5483" y="14821"/>
                    <a:pt x="5573" y="14874"/>
                    <a:pt x="5669" y="14874"/>
                  </a:cubicBezTo>
                  <a:cubicBezTo>
                    <a:pt x="5702" y="14874"/>
                    <a:pt x="5736" y="14867"/>
                    <a:pt x="5769" y="14853"/>
                  </a:cubicBezTo>
                  <a:cubicBezTo>
                    <a:pt x="5892" y="14800"/>
                    <a:pt x="5952" y="14652"/>
                    <a:pt x="5899" y="14528"/>
                  </a:cubicBezTo>
                  <a:cubicBezTo>
                    <a:pt x="5810" y="14332"/>
                    <a:pt x="5739" y="14138"/>
                    <a:pt x="5668" y="13931"/>
                  </a:cubicBezTo>
                  <a:cubicBezTo>
                    <a:pt x="5635" y="13825"/>
                    <a:pt x="5536" y="13758"/>
                    <a:pt x="5430" y="13758"/>
                  </a:cubicBezTo>
                  <a:close/>
                  <a:moveTo>
                    <a:pt x="7860" y="14520"/>
                  </a:moveTo>
                  <a:cubicBezTo>
                    <a:pt x="7853" y="14520"/>
                    <a:pt x="7846" y="14521"/>
                    <a:pt x="7839" y="14521"/>
                  </a:cubicBezTo>
                  <a:cubicBezTo>
                    <a:pt x="7615" y="14545"/>
                    <a:pt x="7383" y="14592"/>
                    <a:pt x="7147" y="14670"/>
                  </a:cubicBezTo>
                  <a:cubicBezTo>
                    <a:pt x="7017" y="14711"/>
                    <a:pt x="6946" y="14853"/>
                    <a:pt x="6987" y="14983"/>
                  </a:cubicBezTo>
                  <a:cubicBezTo>
                    <a:pt x="7020" y="15088"/>
                    <a:pt x="7116" y="15155"/>
                    <a:pt x="7220" y="15155"/>
                  </a:cubicBezTo>
                  <a:cubicBezTo>
                    <a:pt x="7245" y="15155"/>
                    <a:pt x="7270" y="15151"/>
                    <a:pt x="7295" y="15143"/>
                  </a:cubicBezTo>
                  <a:cubicBezTo>
                    <a:pt x="7502" y="15078"/>
                    <a:pt x="7703" y="15037"/>
                    <a:pt x="7893" y="15018"/>
                  </a:cubicBezTo>
                  <a:cubicBezTo>
                    <a:pt x="8029" y="15001"/>
                    <a:pt x="8128" y="14883"/>
                    <a:pt x="8111" y="14747"/>
                  </a:cubicBezTo>
                  <a:cubicBezTo>
                    <a:pt x="8101" y="14618"/>
                    <a:pt x="7988" y="14520"/>
                    <a:pt x="7860" y="14520"/>
                  </a:cubicBezTo>
                  <a:close/>
                  <a:moveTo>
                    <a:pt x="9168" y="14701"/>
                  </a:moveTo>
                  <a:cubicBezTo>
                    <a:pt x="9068" y="14701"/>
                    <a:pt x="8975" y="14759"/>
                    <a:pt x="8934" y="14859"/>
                  </a:cubicBezTo>
                  <a:cubicBezTo>
                    <a:pt x="8881" y="14983"/>
                    <a:pt x="8945" y="15132"/>
                    <a:pt x="9070" y="15179"/>
                  </a:cubicBezTo>
                  <a:cubicBezTo>
                    <a:pt x="9259" y="15255"/>
                    <a:pt x="9436" y="15356"/>
                    <a:pt x="9597" y="15474"/>
                  </a:cubicBezTo>
                  <a:cubicBezTo>
                    <a:pt x="9641" y="15504"/>
                    <a:pt x="9691" y="15519"/>
                    <a:pt x="9741" y="15519"/>
                  </a:cubicBezTo>
                  <a:cubicBezTo>
                    <a:pt x="9819" y="15519"/>
                    <a:pt x="9895" y="15484"/>
                    <a:pt x="9946" y="15416"/>
                  </a:cubicBezTo>
                  <a:cubicBezTo>
                    <a:pt x="10022" y="15302"/>
                    <a:pt x="9998" y="15149"/>
                    <a:pt x="9886" y="15072"/>
                  </a:cubicBezTo>
                  <a:cubicBezTo>
                    <a:pt x="9697" y="14930"/>
                    <a:pt x="9490" y="14812"/>
                    <a:pt x="9259" y="14717"/>
                  </a:cubicBezTo>
                  <a:cubicBezTo>
                    <a:pt x="9229" y="14706"/>
                    <a:pt x="9198" y="14701"/>
                    <a:pt x="9168" y="14701"/>
                  </a:cubicBezTo>
                  <a:close/>
                  <a:moveTo>
                    <a:pt x="6043" y="15260"/>
                  </a:moveTo>
                  <a:cubicBezTo>
                    <a:pt x="5995" y="15260"/>
                    <a:pt x="5947" y="15273"/>
                    <a:pt x="5905" y="15302"/>
                  </a:cubicBezTo>
                  <a:cubicBezTo>
                    <a:pt x="5728" y="15427"/>
                    <a:pt x="5550" y="15569"/>
                    <a:pt x="5367" y="15728"/>
                  </a:cubicBezTo>
                  <a:cubicBezTo>
                    <a:pt x="5261" y="15817"/>
                    <a:pt x="5253" y="15976"/>
                    <a:pt x="5343" y="16077"/>
                  </a:cubicBezTo>
                  <a:cubicBezTo>
                    <a:pt x="5391" y="16135"/>
                    <a:pt x="5459" y="16166"/>
                    <a:pt x="5528" y="16166"/>
                  </a:cubicBezTo>
                  <a:cubicBezTo>
                    <a:pt x="5585" y="16166"/>
                    <a:pt x="5644" y="16145"/>
                    <a:pt x="5692" y="16101"/>
                  </a:cubicBezTo>
                  <a:cubicBezTo>
                    <a:pt x="5825" y="15987"/>
                    <a:pt x="5955" y="15883"/>
                    <a:pt x="6081" y="15789"/>
                  </a:cubicBezTo>
                  <a:lnTo>
                    <a:pt x="6081" y="15789"/>
                  </a:lnTo>
                  <a:cubicBezTo>
                    <a:pt x="6085" y="15834"/>
                    <a:pt x="6100" y="15879"/>
                    <a:pt x="6129" y="15918"/>
                  </a:cubicBezTo>
                  <a:cubicBezTo>
                    <a:pt x="6266" y="16101"/>
                    <a:pt x="6413" y="16279"/>
                    <a:pt x="6574" y="16451"/>
                  </a:cubicBezTo>
                  <a:cubicBezTo>
                    <a:pt x="6622" y="16499"/>
                    <a:pt x="6687" y="16524"/>
                    <a:pt x="6752" y="16524"/>
                  </a:cubicBezTo>
                  <a:cubicBezTo>
                    <a:pt x="6813" y="16524"/>
                    <a:pt x="6874" y="16502"/>
                    <a:pt x="6922" y="16456"/>
                  </a:cubicBezTo>
                  <a:cubicBezTo>
                    <a:pt x="7022" y="16361"/>
                    <a:pt x="7022" y="16208"/>
                    <a:pt x="6934" y="16107"/>
                  </a:cubicBezTo>
                  <a:cubicBezTo>
                    <a:pt x="6787" y="15954"/>
                    <a:pt x="6651" y="15793"/>
                    <a:pt x="6526" y="15622"/>
                  </a:cubicBezTo>
                  <a:cubicBezTo>
                    <a:pt x="6476" y="15557"/>
                    <a:pt x="6401" y="15524"/>
                    <a:pt x="6324" y="15524"/>
                  </a:cubicBezTo>
                  <a:cubicBezTo>
                    <a:pt x="6315" y="15524"/>
                    <a:pt x="6305" y="15524"/>
                    <a:pt x="6296" y="15525"/>
                  </a:cubicBezTo>
                  <a:lnTo>
                    <a:pt x="6296" y="15525"/>
                  </a:lnTo>
                  <a:cubicBezTo>
                    <a:pt x="6301" y="15470"/>
                    <a:pt x="6288" y="15414"/>
                    <a:pt x="6254" y="15367"/>
                  </a:cubicBezTo>
                  <a:cubicBezTo>
                    <a:pt x="6202" y="15297"/>
                    <a:pt x="6123" y="15260"/>
                    <a:pt x="6043" y="15260"/>
                  </a:cubicBezTo>
                  <a:close/>
                  <a:moveTo>
                    <a:pt x="10596" y="16014"/>
                  </a:moveTo>
                  <a:cubicBezTo>
                    <a:pt x="10559" y="16014"/>
                    <a:pt x="10520" y="16023"/>
                    <a:pt x="10484" y="16042"/>
                  </a:cubicBezTo>
                  <a:cubicBezTo>
                    <a:pt x="10365" y="16107"/>
                    <a:pt x="10318" y="16255"/>
                    <a:pt x="10377" y="16374"/>
                  </a:cubicBezTo>
                  <a:cubicBezTo>
                    <a:pt x="10478" y="16569"/>
                    <a:pt x="10536" y="16757"/>
                    <a:pt x="10566" y="16923"/>
                  </a:cubicBezTo>
                  <a:cubicBezTo>
                    <a:pt x="10583" y="17046"/>
                    <a:pt x="10688" y="17135"/>
                    <a:pt x="10804" y="17135"/>
                  </a:cubicBezTo>
                  <a:cubicBezTo>
                    <a:pt x="10817" y="17135"/>
                    <a:pt x="10831" y="17133"/>
                    <a:pt x="10845" y="17131"/>
                  </a:cubicBezTo>
                  <a:cubicBezTo>
                    <a:pt x="10981" y="17112"/>
                    <a:pt x="11075" y="16989"/>
                    <a:pt x="11052" y="16852"/>
                  </a:cubicBezTo>
                  <a:cubicBezTo>
                    <a:pt x="11016" y="16622"/>
                    <a:pt x="10940" y="16385"/>
                    <a:pt x="10820" y="16148"/>
                  </a:cubicBezTo>
                  <a:cubicBezTo>
                    <a:pt x="10774" y="16065"/>
                    <a:pt x="10687" y="16014"/>
                    <a:pt x="10596" y="16014"/>
                  </a:cubicBezTo>
                  <a:close/>
                  <a:moveTo>
                    <a:pt x="4602" y="16616"/>
                  </a:moveTo>
                  <a:cubicBezTo>
                    <a:pt x="4532" y="16616"/>
                    <a:pt x="4463" y="16644"/>
                    <a:pt x="4414" y="16699"/>
                  </a:cubicBezTo>
                  <a:cubicBezTo>
                    <a:pt x="4278" y="16864"/>
                    <a:pt x="4136" y="17041"/>
                    <a:pt x="3994" y="17232"/>
                  </a:cubicBezTo>
                  <a:cubicBezTo>
                    <a:pt x="3912" y="17338"/>
                    <a:pt x="3934" y="17491"/>
                    <a:pt x="4041" y="17574"/>
                  </a:cubicBezTo>
                  <a:cubicBezTo>
                    <a:pt x="4088" y="17609"/>
                    <a:pt x="4142" y="17626"/>
                    <a:pt x="4195" y="17626"/>
                  </a:cubicBezTo>
                  <a:cubicBezTo>
                    <a:pt x="4270" y="17626"/>
                    <a:pt x="4342" y="17592"/>
                    <a:pt x="4390" y="17527"/>
                  </a:cubicBezTo>
                  <a:cubicBezTo>
                    <a:pt x="4527" y="17349"/>
                    <a:pt x="4663" y="17178"/>
                    <a:pt x="4792" y="17024"/>
                  </a:cubicBezTo>
                  <a:cubicBezTo>
                    <a:pt x="4881" y="16918"/>
                    <a:pt x="4870" y="16764"/>
                    <a:pt x="4764" y="16675"/>
                  </a:cubicBezTo>
                  <a:cubicBezTo>
                    <a:pt x="4718" y="16635"/>
                    <a:pt x="4660" y="16616"/>
                    <a:pt x="4602" y="16616"/>
                  </a:cubicBezTo>
                  <a:close/>
                  <a:moveTo>
                    <a:pt x="7765" y="16874"/>
                  </a:moveTo>
                  <a:cubicBezTo>
                    <a:pt x="7684" y="16874"/>
                    <a:pt x="7604" y="16912"/>
                    <a:pt x="7555" y="16983"/>
                  </a:cubicBezTo>
                  <a:cubicBezTo>
                    <a:pt x="7484" y="17101"/>
                    <a:pt x="7514" y="17254"/>
                    <a:pt x="7626" y="17332"/>
                  </a:cubicBezTo>
                  <a:cubicBezTo>
                    <a:pt x="7816" y="17450"/>
                    <a:pt x="8016" y="17568"/>
                    <a:pt x="8224" y="17675"/>
                  </a:cubicBezTo>
                  <a:cubicBezTo>
                    <a:pt x="8260" y="17694"/>
                    <a:pt x="8299" y="17704"/>
                    <a:pt x="8338" y="17704"/>
                  </a:cubicBezTo>
                  <a:cubicBezTo>
                    <a:pt x="8427" y="17704"/>
                    <a:pt x="8514" y="17655"/>
                    <a:pt x="8554" y="17568"/>
                  </a:cubicBezTo>
                  <a:cubicBezTo>
                    <a:pt x="8620" y="17450"/>
                    <a:pt x="8573" y="17297"/>
                    <a:pt x="8448" y="17237"/>
                  </a:cubicBezTo>
                  <a:cubicBezTo>
                    <a:pt x="8259" y="17136"/>
                    <a:pt x="8076" y="17030"/>
                    <a:pt x="7898" y="16912"/>
                  </a:cubicBezTo>
                  <a:cubicBezTo>
                    <a:pt x="7858" y="16886"/>
                    <a:pt x="7811" y="16874"/>
                    <a:pt x="7765" y="16874"/>
                  </a:cubicBezTo>
                  <a:close/>
                  <a:moveTo>
                    <a:pt x="9573" y="17671"/>
                  </a:moveTo>
                  <a:cubicBezTo>
                    <a:pt x="9458" y="17671"/>
                    <a:pt x="9351" y="17754"/>
                    <a:pt x="9324" y="17876"/>
                  </a:cubicBezTo>
                  <a:cubicBezTo>
                    <a:pt x="9300" y="18007"/>
                    <a:pt x="9389" y="18136"/>
                    <a:pt x="9526" y="18160"/>
                  </a:cubicBezTo>
                  <a:cubicBezTo>
                    <a:pt x="9673" y="18190"/>
                    <a:pt x="9810" y="18201"/>
                    <a:pt x="9933" y="18201"/>
                  </a:cubicBezTo>
                  <a:cubicBezTo>
                    <a:pt x="10058" y="18201"/>
                    <a:pt x="10176" y="18190"/>
                    <a:pt x="10288" y="18166"/>
                  </a:cubicBezTo>
                  <a:cubicBezTo>
                    <a:pt x="10419" y="18130"/>
                    <a:pt x="10501" y="18000"/>
                    <a:pt x="10471" y="17865"/>
                  </a:cubicBezTo>
                  <a:cubicBezTo>
                    <a:pt x="10440" y="17752"/>
                    <a:pt x="10335" y="17675"/>
                    <a:pt x="10222" y="17675"/>
                  </a:cubicBezTo>
                  <a:cubicBezTo>
                    <a:pt x="10205" y="17675"/>
                    <a:pt x="10188" y="17676"/>
                    <a:pt x="10170" y="17680"/>
                  </a:cubicBezTo>
                  <a:cubicBezTo>
                    <a:pt x="10105" y="17699"/>
                    <a:pt x="10028" y="17704"/>
                    <a:pt x="9933" y="17704"/>
                  </a:cubicBezTo>
                  <a:cubicBezTo>
                    <a:pt x="9845" y="17704"/>
                    <a:pt x="9739" y="17699"/>
                    <a:pt x="9614" y="17675"/>
                  </a:cubicBezTo>
                  <a:cubicBezTo>
                    <a:pt x="9600" y="17672"/>
                    <a:pt x="9586" y="17671"/>
                    <a:pt x="9573" y="17671"/>
                  </a:cubicBezTo>
                  <a:close/>
                  <a:moveTo>
                    <a:pt x="3442" y="18223"/>
                  </a:moveTo>
                  <a:cubicBezTo>
                    <a:pt x="3362" y="18223"/>
                    <a:pt x="3283" y="18262"/>
                    <a:pt x="3237" y="18338"/>
                  </a:cubicBezTo>
                  <a:cubicBezTo>
                    <a:pt x="3118" y="18521"/>
                    <a:pt x="3006" y="18710"/>
                    <a:pt x="2888" y="18911"/>
                  </a:cubicBezTo>
                  <a:cubicBezTo>
                    <a:pt x="2817" y="19029"/>
                    <a:pt x="2858" y="19184"/>
                    <a:pt x="2976" y="19249"/>
                  </a:cubicBezTo>
                  <a:cubicBezTo>
                    <a:pt x="3016" y="19273"/>
                    <a:pt x="3059" y="19284"/>
                    <a:pt x="3102" y="19284"/>
                  </a:cubicBezTo>
                  <a:cubicBezTo>
                    <a:pt x="3188" y="19284"/>
                    <a:pt x="3272" y="19238"/>
                    <a:pt x="3320" y="19160"/>
                  </a:cubicBezTo>
                  <a:cubicBezTo>
                    <a:pt x="3432" y="18965"/>
                    <a:pt x="3544" y="18781"/>
                    <a:pt x="3656" y="18603"/>
                  </a:cubicBezTo>
                  <a:cubicBezTo>
                    <a:pt x="3727" y="18485"/>
                    <a:pt x="3692" y="18332"/>
                    <a:pt x="3574" y="18261"/>
                  </a:cubicBezTo>
                  <a:cubicBezTo>
                    <a:pt x="3533" y="18235"/>
                    <a:pt x="3488" y="18223"/>
                    <a:pt x="3442" y="18223"/>
                  </a:cubicBezTo>
                  <a:close/>
                  <a:moveTo>
                    <a:pt x="2475" y="19951"/>
                  </a:moveTo>
                  <a:cubicBezTo>
                    <a:pt x="2384" y="19951"/>
                    <a:pt x="2296" y="20000"/>
                    <a:pt x="2249" y="20088"/>
                  </a:cubicBezTo>
                  <a:cubicBezTo>
                    <a:pt x="2148" y="20290"/>
                    <a:pt x="2048" y="20484"/>
                    <a:pt x="1952" y="20686"/>
                  </a:cubicBezTo>
                  <a:cubicBezTo>
                    <a:pt x="1894" y="20811"/>
                    <a:pt x="1947" y="20958"/>
                    <a:pt x="2072" y="21017"/>
                  </a:cubicBezTo>
                  <a:cubicBezTo>
                    <a:pt x="2106" y="21033"/>
                    <a:pt x="2143" y="21041"/>
                    <a:pt x="2179" y="21041"/>
                  </a:cubicBezTo>
                  <a:cubicBezTo>
                    <a:pt x="2271" y="21041"/>
                    <a:pt x="2360" y="20989"/>
                    <a:pt x="2403" y="20899"/>
                  </a:cubicBezTo>
                  <a:cubicBezTo>
                    <a:pt x="2498" y="20704"/>
                    <a:pt x="2591" y="20508"/>
                    <a:pt x="2692" y="20314"/>
                  </a:cubicBezTo>
                  <a:cubicBezTo>
                    <a:pt x="2752" y="20189"/>
                    <a:pt x="2705" y="20041"/>
                    <a:pt x="2586" y="19976"/>
                  </a:cubicBezTo>
                  <a:cubicBezTo>
                    <a:pt x="2550" y="19959"/>
                    <a:pt x="2512" y="19951"/>
                    <a:pt x="2475" y="19951"/>
                  </a:cubicBezTo>
                  <a:close/>
                  <a:moveTo>
                    <a:pt x="1645" y="21756"/>
                  </a:moveTo>
                  <a:cubicBezTo>
                    <a:pt x="1547" y="21756"/>
                    <a:pt x="1455" y="21816"/>
                    <a:pt x="1414" y="21911"/>
                  </a:cubicBezTo>
                  <a:cubicBezTo>
                    <a:pt x="1332" y="22117"/>
                    <a:pt x="1250" y="22330"/>
                    <a:pt x="1172" y="22537"/>
                  </a:cubicBezTo>
                  <a:cubicBezTo>
                    <a:pt x="1125" y="22662"/>
                    <a:pt x="1190" y="22810"/>
                    <a:pt x="1321" y="22857"/>
                  </a:cubicBezTo>
                  <a:cubicBezTo>
                    <a:pt x="1348" y="22867"/>
                    <a:pt x="1377" y="22872"/>
                    <a:pt x="1405" y="22872"/>
                  </a:cubicBezTo>
                  <a:cubicBezTo>
                    <a:pt x="1507" y="22872"/>
                    <a:pt x="1602" y="22807"/>
                    <a:pt x="1640" y="22709"/>
                  </a:cubicBezTo>
                  <a:cubicBezTo>
                    <a:pt x="1717" y="22502"/>
                    <a:pt x="1793" y="22302"/>
                    <a:pt x="1876" y="22100"/>
                  </a:cubicBezTo>
                  <a:cubicBezTo>
                    <a:pt x="1930" y="21969"/>
                    <a:pt x="1864" y="21827"/>
                    <a:pt x="1740" y="21775"/>
                  </a:cubicBezTo>
                  <a:cubicBezTo>
                    <a:pt x="1708" y="21762"/>
                    <a:pt x="1677" y="21756"/>
                    <a:pt x="1645" y="21756"/>
                  </a:cubicBezTo>
                  <a:close/>
                  <a:moveTo>
                    <a:pt x="992" y="23629"/>
                  </a:moveTo>
                  <a:cubicBezTo>
                    <a:pt x="886" y="23629"/>
                    <a:pt x="787" y="23697"/>
                    <a:pt x="753" y="23809"/>
                  </a:cubicBezTo>
                  <a:cubicBezTo>
                    <a:pt x="687" y="24022"/>
                    <a:pt x="628" y="24241"/>
                    <a:pt x="575" y="24454"/>
                  </a:cubicBezTo>
                  <a:cubicBezTo>
                    <a:pt x="540" y="24585"/>
                    <a:pt x="616" y="24721"/>
                    <a:pt x="753" y="24756"/>
                  </a:cubicBezTo>
                  <a:cubicBezTo>
                    <a:pt x="773" y="24762"/>
                    <a:pt x="793" y="24765"/>
                    <a:pt x="813" y="24765"/>
                  </a:cubicBezTo>
                  <a:cubicBezTo>
                    <a:pt x="922" y="24765"/>
                    <a:pt x="1024" y="24688"/>
                    <a:pt x="1054" y="24579"/>
                  </a:cubicBezTo>
                  <a:cubicBezTo>
                    <a:pt x="1108" y="24366"/>
                    <a:pt x="1166" y="24159"/>
                    <a:pt x="1231" y="23946"/>
                  </a:cubicBezTo>
                  <a:cubicBezTo>
                    <a:pt x="1267" y="23815"/>
                    <a:pt x="1190" y="23679"/>
                    <a:pt x="1059" y="23638"/>
                  </a:cubicBezTo>
                  <a:cubicBezTo>
                    <a:pt x="1037" y="23631"/>
                    <a:pt x="1015" y="23629"/>
                    <a:pt x="992" y="23629"/>
                  </a:cubicBezTo>
                  <a:close/>
                  <a:moveTo>
                    <a:pt x="532" y="25556"/>
                  </a:moveTo>
                  <a:cubicBezTo>
                    <a:pt x="413" y="25556"/>
                    <a:pt x="306" y="25640"/>
                    <a:pt x="284" y="25762"/>
                  </a:cubicBezTo>
                  <a:cubicBezTo>
                    <a:pt x="243" y="25986"/>
                    <a:pt x="208" y="26206"/>
                    <a:pt x="178" y="26425"/>
                  </a:cubicBezTo>
                  <a:cubicBezTo>
                    <a:pt x="155" y="26561"/>
                    <a:pt x="249" y="26684"/>
                    <a:pt x="385" y="26709"/>
                  </a:cubicBezTo>
                  <a:cubicBezTo>
                    <a:pt x="396" y="26710"/>
                    <a:pt x="406" y="26711"/>
                    <a:pt x="417" y="26711"/>
                  </a:cubicBezTo>
                  <a:cubicBezTo>
                    <a:pt x="540" y="26711"/>
                    <a:pt x="648" y="26621"/>
                    <a:pt x="669" y="26496"/>
                  </a:cubicBezTo>
                  <a:cubicBezTo>
                    <a:pt x="699" y="26283"/>
                    <a:pt x="734" y="26070"/>
                    <a:pt x="770" y="25851"/>
                  </a:cubicBezTo>
                  <a:cubicBezTo>
                    <a:pt x="800" y="25715"/>
                    <a:pt x="710" y="25590"/>
                    <a:pt x="575" y="25560"/>
                  </a:cubicBezTo>
                  <a:cubicBezTo>
                    <a:pt x="561" y="25558"/>
                    <a:pt x="547" y="25556"/>
                    <a:pt x="532" y="25556"/>
                  </a:cubicBezTo>
                  <a:close/>
                  <a:moveTo>
                    <a:pt x="282" y="27530"/>
                  </a:moveTo>
                  <a:cubicBezTo>
                    <a:pt x="150" y="27530"/>
                    <a:pt x="48" y="27632"/>
                    <a:pt x="36" y="27761"/>
                  </a:cubicBezTo>
                  <a:cubicBezTo>
                    <a:pt x="24" y="27986"/>
                    <a:pt x="13" y="28211"/>
                    <a:pt x="7" y="28429"/>
                  </a:cubicBezTo>
                  <a:cubicBezTo>
                    <a:pt x="0" y="28566"/>
                    <a:pt x="114" y="28683"/>
                    <a:pt x="249" y="28683"/>
                  </a:cubicBezTo>
                  <a:cubicBezTo>
                    <a:pt x="253" y="28684"/>
                    <a:pt x="257" y="28684"/>
                    <a:pt x="261" y="28684"/>
                  </a:cubicBezTo>
                  <a:cubicBezTo>
                    <a:pt x="392" y="28684"/>
                    <a:pt x="497" y="28573"/>
                    <a:pt x="504" y="28442"/>
                  </a:cubicBezTo>
                  <a:cubicBezTo>
                    <a:pt x="510" y="28229"/>
                    <a:pt x="516" y="28009"/>
                    <a:pt x="533" y="27790"/>
                  </a:cubicBezTo>
                  <a:cubicBezTo>
                    <a:pt x="540" y="27654"/>
                    <a:pt x="439" y="27536"/>
                    <a:pt x="303" y="27531"/>
                  </a:cubicBezTo>
                  <a:cubicBezTo>
                    <a:pt x="296" y="27530"/>
                    <a:pt x="289" y="27530"/>
                    <a:pt x="282" y="27530"/>
                  </a:cubicBezTo>
                  <a:close/>
                  <a:moveTo>
                    <a:pt x="273" y="29512"/>
                  </a:moveTo>
                  <a:cubicBezTo>
                    <a:pt x="269" y="29512"/>
                    <a:pt x="265" y="29512"/>
                    <a:pt x="262" y="29513"/>
                  </a:cubicBezTo>
                  <a:cubicBezTo>
                    <a:pt x="125" y="29518"/>
                    <a:pt x="24" y="29636"/>
                    <a:pt x="30" y="29772"/>
                  </a:cubicBezTo>
                  <a:cubicBezTo>
                    <a:pt x="43" y="30004"/>
                    <a:pt x="60" y="30223"/>
                    <a:pt x="84" y="30447"/>
                  </a:cubicBezTo>
                  <a:cubicBezTo>
                    <a:pt x="100" y="30575"/>
                    <a:pt x="206" y="30667"/>
                    <a:pt x="331" y="30667"/>
                  </a:cubicBezTo>
                  <a:cubicBezTo>
                    <a:pt x="339" y="30667"/>
                    <a:pt x="347" y="30666"/>
                    <a:pt x="355" y="30665"/>
                  </a:cubicBezTo>
                  <a:cubicBezTo>
                    <a:pt x="492" y="30654"/>
                    <a:pt x="592" y="30529"/>
                    <a:pt x="581" y="30394"/>
                  </a:cubicBezTo>
                  <a:cubicBezTo>
                    <a:pt x="557" y="30181"/>
                    <a:pt x="540" y="29961"/>
                    <a:pt x="527" y="29743"/>
                  </a:cubicBezTo>
                  <a:cubicBezTo>
                    <a:pt x="516" y="29610"/>
                    <a:pt x="404" y="29512"/>
                    <a:pt x="273" y="29512"/>
                  </a:cubicBezTo>
                  <a:close/>
                  <a:moveTo>
                    <a:pt x="522" y="31478"/>
                  </a:moveTo>
                  <a:cubicBezTo>
                    <a:pt x="508" y="31478"/>
                    <a:pt x="494" y="31479"/>
                    <a:pt x="480" y="31482"/>
                  </a:cubicBezTo>
                  <a:cubicBezTo>
                    <a:pt x="344" y="31512"/>
                    <a:pt x="256" y="31642"/>
                    <a:pt x="284" y="31779"/>
                  </a:cubicBezTo>
                  <a:cubicBezTo>
                    <a:pt x="327" y="31997"/>
                    <a:pt x="374" y="32216"/>
                    <a:pt x="426" y="32435"/>
                  </a:cubicBezTo>
                  <a:cubicBezTo>
                    <a:pt x="452" y="32547"/>
                    <a:pt x="557" y="32624"/>
                    <a:pt x="669" y="32624"/>
                  </a:cubicBezTo>
                  <a:cubicBezTo>
                    <a:pt x="687" y="32624"/>
                    <a:pt x="705" y="32622"/>
                    <a:pt x="723" y="32618"/>
                  </a:cubicBezTo>
                  <a:cubicBezTo>
                    <a:pt x="859" y="32582"/>
                    <a:pt x="942" y="32453"/>
                    <a:pt x="906" y="32317"/>
                  </a:cubicBezTo>
                  <a:cubicBezTo>
                    <a:pt x="859" y="32109"/>
                    <a:pt x="811" y="31896"/>
                    <a:pt x="770" y="31683"/>
                  </a:cubicBezTo>
                  <a:cubicBezTo>
                    <a:pt x="748" y="31562"/>
                    <a:pt x="638" y="31478"/>
                    <a:pt x="522" y="31478"/>
                  </a:cubicBezTo>
                  <a:close/>
                  <a:moveTo>
                    <a:pt x="1037" y="33396"/>
                  </a:moveTo>
                  <a:cubicBezTo>
                    <a:pt x="1009" y="33396"/>
                    <a:pt x="981" y="33401"/>
                    <a:pt x="953" y="33411"/>
                  </a:cubicBezTo>
                  <a:cubicBezTo>
                    <a:pt x="824" y="33453"/>
                    <a:pt x="758" y="33594"/>
                    <a:pt x="800" y="33724"/>
                  </a:cubicBezTo>
                  <a:cubicBezTo>
                    <a:pt x="876" y="33937"/>
                    <a:pt x="953" y="34150"/>
                    <a:pt x="1037" y="34357"/>
                  </a:cubicBezTo>
                  <a:cubicBezTo>
                    <a:pt x="1073" y="34457"/>
                    <a:pt x="1165" y="34516"/>
                    <a:pt x="1264" y="34516"/>
                  </a:cubicBezTo>
                  <a:cubicBezTo>
                    <a:pt x="1295" y="34516"/>
                    <a:pt x="1326" y="34510"/>
                    <a:pt x="1356" y="34499"/>
                  </a:cubicBezTo>
                  <a:cubicBezTo>
                    <a:pt x="1485" y="34446"/>
                    <a:pt x="1545" y="34304"/>
                    <a:pt x="1498" y="34174"/>
                  </a:cubicBezTo>
                  <a:cubicBezTo>
                    <a:pt x="1414" y="33972"/>
                    <a:pt x="1343" y="33772"/>
                    <a:pt x="1272" y="33565"/>
                  </a:cubicBezTo>
                  <a:cubicBezTo>
                    <a:pt x="1236" y="33462"/>
                    <a:pt x="1140" y="33396"/>
                    <a:pt x="1037" y="33396"/>
                  </a:cubicBezTo>
                  <a:close/>
                  <a:moveTo>
                    <a:pt x="1808" y="35222"/>
                  </a:moveTo>
                  <a:cubicBezTo>
                    <a:pt x="1771" y="35222"/>
                    <a:pt x="1733" y="35231"/>
                    <a:pt x="1698" y="35250"/>
                  </a:cubicBezTo>
                  <a:cubicBezTo>
                    <a:pt x="1575" y="35315"/>
                    <a:pt x="1527" y="35463"/>
                    <a:pt x="1586" y="35582"/>
                  </a:cubicBezTo>
                  <a:cubicBezTo>
                    <a:pt x="1693" y="35789"/>
                    <a:pt x="1799" y="35984"/>
                    <a:pt x="1911" y="36180"/>
                  </a:cubicBezTo>
                  <a:cubicBezTo>
                    <a:pt x="1955" y="36258"/>
                    <a:pt x="2037" y="36303"/>
                    <a:pt x="2123" y="36303"/>
                  </a:cubicBezTo>
                  <a:cubicBezTo>
                    <a:pt x="2166" y="36303"/>
                    <a:pt x="2209" y="36292"/>
                    <a:pt x="2249" y="36268"/>
                  </a:cubicBezTo>
                  <a:cubicBezTo>
                    <a:pt x="2367" y="36203"/>
                    <a:pt x="2408" y="36049"/>
                    <a:pt x="2337" y="35931"/>
                  </a:cubicBezTo>
                  <a:cubicBezTo>
                    <a:pt x="2231" y="35741"/>
                    <a:pt x="2130" y="35552"/>
                    <a:pt x="2031" y="35356"/>
                  </a:cubicBezTo>
                  <a:cubicBezTo>
                    <a:pt x="1984" y="35273"/>
                    <a:pt x="1897" y="35222"/>
                    <a:pt x="1808" y="35222"/>
                  </a:cubicBezTo>
                  <a:close/>
                  <a:moveTo>
                    <a:pt x="2840" y="36918"/>
                  </a:moveTo>
                  <a:cubicBezTo>
                    <a:pt x="2790" y="36918"/>
                    <a:pt x="2740" y="36933"/>
                    <a:pt x="2698" y="36966"/>
                  </a:cubicBezTo>
                  <a:cubicBezTo>
                    <a:pt x="2586" y="37043"/>
                    <a:pt x="2556" y="37196"/>
                    <a:pt x="2640" y="37309"/>
                  </a:cubicBezTo>
                  <a:cubicBezTo>
                    <a:pt x="2769" y="37493"/>
                    <a:pt x="2905" y="37676"/>
                    <a:pt x="3047" y="37848"/>
                  </a:cubicBezTo>
                  <a:cubicBezTo>
                    <a:pt x="3095" y="37910"/>
                    <a:pt x="3169" y="37941"/>
                    <a:pt x="3243" y="37941"/>
                  </a:cubicBezTo>
                  <a:cubicBezTo>
                    <a:pt x="3297" y="37941"/>
                    <a:pt x="3351" y="37924"/>
                    <a:pt x="3396" y="37889"/>
                  </a:cubicBezTo>
                  <a:cubicBezTo>
                    <a:pt x="3503" y="37800"/>
                    <a:pt x="3521" y="37647"/>
                    <a:pt x="3432" y="37540"/>
                  </a:cubicBezTo>
                  <a:cubicBezTo>
                    <a:pt x="3301" y="37368"/>
                    <a:pt x="3172" y="37196"/>
                    <a:pt x="3041" y="37019"/>
                  </a:cubicBezTo>
                  <a:cubicBezTo>
                    <a:pt x="2995" y="36954"/>
                    <a:pt x="2918" y="36918"/>
                    <a:pt x="2840" y="36918"/>
                  </a:cubicBezTo>
                  <a:close/>
                  <a:moveTo>
                    <a:pt x="4118" y="38433"/>
                  </a:moveTo>
                  <a:cubicBezTo>
                    <a:pt x="4056" y="38433"/>
                    <a:pt x="3993" y="38457"/>
                    <a:pt x="3947" y="38504"/>
                  </a:cubicBezTo>
                  <a:cubicBezTo>
                    <a:pt x="3846" y="38605"/>
                    <a:pt x="3846" y="38758"/>
                    <a:pt x="3940" y="38859"/>
                  </a:cubicBezTo>
                  <a:cubicBezTo>
                    <a:pt x="4101" y="39019"/>
                    <a:pt x="4267" y="39173"/>
                    <a:pt x="4431" y="39320"/>
                  </a:cubicBezTo>
                  <a:cubicBezTo>
                    <a:pt x="4479" y="39365"/>
                    <a:pt x="4540" y="39388"/>
                    <a:pt x="4600" y="39388"/>
                  </a:cubicBezTo>
                  <a:cubicBezTo>
                    <a:pt x="4667" y="39388"/>
                    <a:pt x="4734" y="39360"/>
                    <a:pt x="4781" y="39303"/>
                  </a:cubicBezTo>
                  <a:cubicBezTo>
                    <a:pt x="4876" y="39203"/>
                    <a:pt x="4863" y="39048"/>
                    <a:pt x="4764" y="38954"/>
                  </a:cubicBezTo>
                  <a:cubicBezTo>
                    <a:pt x="4603" y="38812"/>
                    <a:pt x="4450" y="38664"/>
                    <a:pt x="4295" y="38510"/>
                  </a:cubicBezTo>
                  <a:cubicBezTo>
                    <a:pt x="4248" y="38459"/>
                    <a:pt x="4183" y="38433"/>
                    <a:pt x="4118" y="38433"/>
                  </a:cubicBezTo>
                  <a:close/>
                  <a:moveTo>
                    <a:pt x="5632" y="39717"/>
                  </a:moveTo>
                  <a:cubicBezTo>
                    <a:pt x="5554" y="39717"/>
                    <a:pt x="5479" y="39755"/>
                    <a:pt x="5431" y="39823"/>
                  </a:cubicBezTo>
                  <a:cubicBezTo>
                    <a:pt x="5349" y="39935"/>
                    <a:pt x="5378" y="40090"/>
                    <a:pt x="5491" y="40167"/>
                  </a:cubicBezTo>
                  <a:cubicBezTo>
                    <a:pt x="5674" y="40297"/>
                    <a:pt x="5864" y="40421"/>
                    <a:pt x="6053" y="40539"/>
                  </a:cubicBezTo>
                  <a:cubicBezTo>
                    <a:pt x="6094" y="40563"/>
                    <a:pt x="6139" y="40575"/>
                    <a:pt x="6184" y="40575"/>
                  </a:cubicBezTo>
                  <a:cubicBezTo>
                    <a:pt x="6268" y="40575"/>
                    <a:pt x="6350" y="40533"/>
                    <a:pt x="6396" y="40456"/>
                  </a:cubicBezTo>
                  <a:cubicBezTo>
                    <a:pt x="6467" y="40338"/>
                    <a:pt x="6432" y="40184"/>
                    <a:pt x="6313" y="40113"/>
                  </a:cubicBezTo>
                  <a:cubicBezTo>
                    <a:pt x="6129" y="40006"/>
                    <a:pt x="5952" y="39888"/>
                    <a:pt x="5775" y="39765"/>
                  </a:cubicBezTo>
                  <a:cubicBezTo>
                    <a:pt x="5731" y="39732"/>
                    <a:pt x="5681" y="39717"/>
                    <a:pt x="5632" y="39717"/>
                  </a:cubicBezTo>
                  <a:close/>
                  <a:moveTo>
                    <a:pt x="7354" y="40705"/>
                  </a:moveTo>
                  <a:cubicBezTo>
                    <a:pt x="7261" y="40705"/>
                    <a:pt x="7172" y="40757"/>
                    <a:pt x="7129" y="40847"/>
                  </a:cubicBezTo>
                  <a:cubicBezTo>
                    <a:pt x="7071" y="40965"/>
                    <a:pt x="7118" y="41114"/>
                    <a:pt x="7241" y="41177"/>
                  </a:cubicBezTo>
                  <a:cubicBezTo>
                    <a:pt x="7448" y="41278"/>
                    <a:pt x="7650" y="41373"/>
                    <a:pt x="7852" y="41461"/>
                  </a:cubicBezTo>
                  <a:cubicBezTo>
                    <a:pt x="7883" y="41475"/>
                    <a:pt x="7915" y="41481"/>
                    <a:pt x="7947" y="41481"/>
                  </a:cubicBezTo>
                  <a:cubicBezTo>
                    <a:pt x="8043" y="41481"/>
                    <a:pt x="8136" y="41425"/>
                    <a:pt x="8177" y="41332"/>
                  </a:cubicBezTo>
                  <a:cubicBezTo>
                    <a:pt x="8235" y="41207"/>
                    <a:pt x="8177" y="41060"/>
                    <a:pt x="8052" y="41007"/>
                  </a:cubicBezTo>
                  <a:cubicBezTo>
                    <a:pt x="7857" y="40918"/>
                    <a:pt x="7661" y="40830"/>
                    <a:pt x="7461" y="40729"/>
                  </a:cubicBezTo>
                  <a:cubicBezTo>
                    <a:pt x="7427" y="40712"/>
                    <a:pt x="7390" y="40705"/>
                    <a:pt x="7354" y="40705"/>
                  </a:cubicBezTo>
                  <a:close/>
                  <a:moveTo>
                    <a:pt x="9179" y="41477"/>
                  </a:moveTo>
                  <a:cubicBezTo>
                    <a:pt x="9079" y="41477"/>
                    <a:pt x="8983" y="41541"/>
                    <a:pt x="8945" y="41639"/>
                  </a:cubicBezTo>
                  <a:cubicBezTo>
                    <a:pt x="8898" y="41770"/>
                    <a:pt x="8963" y="41912"/>
                    <a:pt x="9094" y="41958"/>
                  </a:cubicBezTo>
                  <a:cubicBezTo>
                    <a:pt x="9313" y="42036"/>
                    <a:pt x="9526" y="42107"/>
                    <a:pt x="9733" y="42171"/>
                  </a:cubicBezTo>
                  <a:cubicBezTo>
                    <a:pt x="9758" y="42180"/>
                    <a:pt x="9784" y="42184"/>
                    <a:pt x="9809" y="42184"/>
                  </a:cubicBezTo>
                  <a:cubicBezTo>
                    <a:pt x="9914" y="42184"/>
                    <a:pt x="10011" y="42116"/>
                    <a:pt x="10040" y="42007"/>
                  </a:cubicBezTo>
                  <a:cubicBezTo>
                    <a:pt x="10081" y="41876"/>
                    <a:pt x="10010" y="41740"/>
                    <a:pt x="9881" y="41699"/>
                  </a:cubicBezTo>
                  <a:cubicBezTo>
                    <a:pt x="9679" y="41633"/>
                    <a:pt x="9472" y="41568"/>
                    <a:pt x="9259" y="41491"/>
                  </a:cubicBezTo>
                  <a:cubicBezTo>
                    <a:pt x="9233" y="41481"/>
                    <a:pt x="9206" y="41477"/>
                    <a:pt x="9179" y="41477"/>
                  </a:cubicBezTo>
                  <a:close/>
                  <a:moveTo>
                    <a:pt x="15138" y="42026"/>
                  </a:moveTo>
                  <a:cubicBezTo>
                    <a:pt x="15109" y="42026"/>
                    <a:pt x="15079" y="42031"/>
                    <a:pt x="15050" y="42042"/>
                  </a:cubicBezTo>
                  <a:cubicBezTo>
                    <a:pt x="15050" y="42042"/>
                    <a:pt x="15014" y="42053"/>
                    <a:pt x="14956" y="42072"/>
                  </a:cubicBezTo>
                  <a:cubicBezTo>
                    <a:pt x="14826" y="42113"/>
                    <a:pt x="14749" y="42249"/>
                    <a:pt x="14784" y="42379"/>
                  </a:cubicBezTo>
                  <a:cubicBezTo>
                    <a:pt x="14814" y="42488"/>
                    <a:pt x="14914" y="42559"/>
                    <a:pt x="15025" y="42559"/>
                  </a:cubicBezTo>
                  <a:cubicBezTo>
                    <a:pt x="15047" y="42559"/>
                    <a:pt x="15070" y="42556"/>
                    <a:pt x="15093" y="42550"/>
                  </a:cubicBezTo>
                  <a:cubicBezTo>
                    <a:pt x="15175" y="42526"/>
                    <a:pt x="15216" y="42509"/>
                    <a:pt x="15222" y="42509"/>
                  </a:cubicBezTo>
                  <a:cubicBezTo>
                    <a:pt x="15352" y="42462"/>
                    <a:pt x="15418" y="42320"/>
                    <a:pt x="15369" y="42190"/>
                  </a:cubicBezTo>
                  <a:cubicBezTo>
                    <a:pt x="15333" y="42088"/>
                    <a:pt x="15239" y="42026"/>
                    <a:pt x="15138" y="42026"/>
                  </a:cubicBezTo>
                  <a:close/>
                  <a:moveTo>
                    <a:pt x="11091" y="42020"/>
                  </a:moveTo>
                  <a:cubicBezTo>
                    <a:pt x="10975" y="42020"/>
                    <a:pt x="10866" y="42098"/>
                    <a:pt x="10845" y="42220"/>
                  </a:cubicBezTo>
                  <a:cubicBezTo>
                    <a:pt x="10815" y="42349"/>
                    <a:pt x="10904" y="42485"/>
                    <a:pt x="11033" y="42509"/>
                  </a:cubicBezTo>
                  <a:cubicBezTo>
                    <a:pt x="11265" y="42562"/>
                    <a:pt x="11489" y="42597"/>
                    <a:pt x="11702" y="42633"/>
                  </a:cubicBezTo>
                  <a:cubicBezTo>
                    <a:pt x="11714" y="42634"/>
                    <a:pt x="11725" y="42635"/>
                    <a:pt x="11736" y="42635"/>
                  </a:cubicBezTo>
                  <a:cubicBezTo>
                    <a:pt x="11855" y="42635"/>
                    <a:pt x="11964" y="42550"/>
                    <a:pt x="11980" y="42427"/>
                  </a:cubicBezTo>
                  <a:cubicBezTo>
                    <a:pt x="12004" y="42291"/>
                    <a:pt x="11909" y="42160"/>
                    <a:pt x="11773" y="42143"/>
                  </a:cubicBezTo>
                  <a:cubicBezTo>
                    <a:pt x="11571" y="42113"/>
                    <a:pt x="11358" y="42072"/>
                    <a:pt x="11134" y="42024"/>
                  </a:cubicBezTo>
                  <a:cubicBezTo>
                    <a:pt x="11120" y="42021"/>
                    <a:pt x="11105" y="42020"/>
                    <a:pt x="11091" y="42020"/>
                  </a:cubicBezTo>
                  <a:close/>
                  <a:moveTo>
                    <a:pt x="13712" y="42255"/>
                  </a:moveTo>
                  <a:cubicBezTo>
                    <a:pt x="13708" y="42255"/>
                    <a:pt x="13705" y="42255"/>
                    <a:pt x="13701" y="42255"/>
                  </a:cubicBezTo>
                  <a:cubicBezTo>
                    <a:pt x="13578" y="42261"/>
                    <a:pt x="13447" y="42266"/>
                    <a:pt x="13305" y="42266"/>
                  </a:cubicBezTo>
                  <a:cubicBezTo>
                    <a:pt x="13228" y="42266"/>
                    <a:pt x="13146" y="42261"/>
                    <a:pt x="13062" y="42261"/>
                  </a:cubicBezTo>
                  <a:cubicBezTo>
                    <a:pt x="13059" y="42261"/>
                    <a:pt x="13055" y="42261"/>
                    <a:pt x="13052" y="42261"/>
                  </a:cubicBezTo>
                  <a:cubicBezTo>
                    <a:pt x="12915" y="42261"/>
                    <a:pt x="12808" y="42371"/>
                    <a:pt x="12808" y="42504"/>
                  </a:cubicBezTo>
                  <a:cubicBezTo>
                    <a:pt x="12802" y="42640"/>
                    <a:pt x="12909" y="42752"/>
                    <a:pt x="13045" y="42758"/>
                  </a:cubicBezTo>
                  <a:lnTo>
                    <a:pt x="13305" y="42758"/>
                  </a:lnTo>
                  <a:cubicBezTo>
                    <a:pt x="13453" y="42758"/>
                    <a:pt x="13595" y="42758"/>
                    <a:pt x="13725" y="42752"/>
                  </a:cubicBezTo>
                  <a:cubicBezTo>
                    <a:pt x="13867" y="42746"/>
                    <a:pt x="13968" y="42627"/>
                    <a:pt x="13962" y="42491"/>
                  </a:cubicBezTo>
                  <a:cubicBezTo>
                    <a:pt x="13957" y="42359"/>
                    <a:pt x="13843" y="42255"/>
                    <a:pt x="13712" y="42255"/>
                  </a:cubicBezTo>
                  <a:close/>
                </a:path>
              </a:pathLst>
            </a:custGeom>
            <a:solidFill>
              <a:schemeClr val="dk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14" name="Google Shape;4716;p79"/>
            <p:cNvGrpSpPr/>
            <p:nvPr/>
          </p:nvGrpSpPr>
          <p:grpSpPr>
            <a:xfrm rot="3530764">
              <a:off x="252923" y="3052492"/>
              <a:ext cx="603575" cy="520900"/>
              <a:chOff x="3450350" y="2886200"/>
              <a:chExt cx="603575" cy="520900"/>
            </a:xfrm>
          </p:grpSpPr>
          <p:sp>
            <p:nvSpPr>
              <p:cNvPr id="15" name="Google Shape;4717;p79"/>
              <p:cNvSpPr/>
              <p:nvPr/>
            </p:nvSpPr>
            <p:spPr>
              <a:xfrm>
                <a:off x="3450350" y="2886200"/>
                <a:ext cx="603575" cy="520900"/>
              </a:xfrm>
              <a:custGeom>
                <a:avLst/>
                <a:gdLst/>
                <a:ahLst/>
                <a:cxnLst/>
                <a:rect l="l" t="t" r="r" b="b"/>
                <a:pathLst>
                  <a:path w="24143" h="20836" extrusionOk="0">
                    <a:moveTo>
                      <a:pt x="23735" y="36"/>
                    </a:moveTo>
                    <a:cubicBezTo>
                      <a:pt x="23717" y="1"/>
                      <a:pt x="23676" y="1"/>
                      <a:pt x="23610" y="42"/>
                    </a:cubicBezTo>
                    <a:cubicBezTo>
                      <a:pt x="22971" y="468"/>
                      <a:pt x="197" y="8619"/>
                      <a:pt x="131" y="8643"/>
                    </a:cubicBezTo>
                    <a:cubicBezTo>
                      <a:pt x="25" y="8678"/>
                      <a:pt x="1" y="8809"/>
                      <a:pt x="72" y="8932"/>
                    </a:cubicBezTo>
                    <a:cubicBezTo>
                      <a:pt x="119" y="9009"/>
                      <a:pt x="190" y="9063"/>
                      <a:pt x="268" y="9087"/>
                    </a:cubicBezTo>
                    <a:cubicBezTo>
                      <a:pt x="557" y="9194"/>
                      <a:pt x="4107" y="10500"/>
                      <a:pt x="5680" y="11441"/>
                    </a:cubicBezTo>
                    <a:cubicBezTo>
                      <a:pt x="5828" y="13014"/>
                      <a:pt x="6136" y="20203"/>
                      <a:pt x="6136" y="20220"/>
                    </a:cubicBezTo>
                    <a:cubicBezTo>
                      <a:pt x="6136" y="20350"/>
                      <a:pt x="6248" y="20474"/>
                      <a:pt x="6373" y="20509"/>
                    </a:cubicBezTo>
                    <a:cubicBezTo>
                      <a:pt x="6384" y="20509"/>
                      <a:pt x="6390" y="20516"/>
                      <a:pt x="6401" y="20516"/>
                    </a:cubicBezTo>
                    <a:cubicBezTo>
                      <a:pt x="6401" y="20522"/>
                      <a:pt x="6408" y="20522"/>
                      <a:pt x="6414" y="20528"/>
                    </a:cubicBezTo>
                    <a:cubicBezTo>
                      <a:pt x="6520" y="20629"/>
                      <a:pt x="6662" y="20640"/>
                      <a:pt x="6733" y="20563"/>
                    </a:cubicBezTo>
                    <a:lnTo>
                      <a:pt x="10051" y="16711"/>
                    </a:lnTo>
                    <a:cubicBezTo>
                      <a:pt x="10318" y="17044"/>
                      <a:pt x="10597" y="17386"/>
                      <a:pt x="10873" y="17729"/>
                    </a:cubicBezTo>
                    <a:cubicBezTo>
                      <a:pt x="11820" y="18901"/>
                      <a:pt x="12762" y="20072"/>
                      <a:pt x="13382" y="20705"/>
                    </a:cubicBezTo>
                    <a:cubicBezTo>
                      <a:pt x="13483" y="20812"/>
                      <a:pt x="13631" y="20836"/>
                      <a:pt x="13707" y="20758"/>
                    </a:cubicBezTo>
                    <a:cubicBezTo>
                      <a:pt x="13720" y="20752"/>
                      <a:pt x="13726" y="20741"/>
                      <a:pt x="13737" y="20722"/>
                    </a:cubicBezTo>
                    <a:cubicBezTo>
                      <a:pt x="13756" y="20687"/>
                      <a:pt x="18393" y="11867"/>
                      <a:pt x="21344" y="5751"/>
                    </a:cubicBezTo>
                    <a:lnTo>
                      <a:pt x="24090" y="408"/>
                    </a:lnTo>
                    <a:cubicBezTo>
                      <a:pt x="24143" y="313"/>
                      <a:pt x="24085" y="165"/>
                      <a:pt x="23971" y="83"/>
                    </a:cubicBezTo>
                    <a:cubicBezTo>
                      <a:pt x="23889" y="23"/>
                      <a:pt x="23801" y="12"/>
                      <a:pt x="23735" y="36"/>
                    </a:cubicBezTo>
                    <a:close/>
                    <a:moveTo>
                      <a:pt x="13885" y="8312"/>
                    </a:moveTo>
                    <a:cubicBezTo>
                      <a:pt x="13898" y="8323"/>
                      <a:pt x="13891" y="8312"/>
                      <a:pt x="13868" y="8288"/>
                    </a:cubicBezTo>
                    <a:cubicBezTo>
                      <a:pt x="13868" y="8276"/>
                      <a:pt x="13862" y="8258"/>
                      <a:pt x="13855" y="8247"/>
                    </a:cubicBezTo>
                    <a:cubicBezTo>
                      <a:pt x="13855" y="8235"/>
                      <a:pt x="13855" y="8217"/>
                      <a:pt x="13849" y="8205"/>
                    </a:cubicBezTo>
                    <a:cubicBezTo>
                      <a:pt x="13849" y="8129"/>
                      <a:pt x="13862" y="8063"/>
                      <a:pt x="13903" y="7993"/>
                    </a:cubicBezTo>
                    <a:cubicBezTo>
                      <a:pt x="13991" y="7845"/>
                      <a:pt x="14223" y="8004"/>
                      <a:pt x="14122" y="8146"/>
                    </a:cubicBezTo>
                    <a:cubicBezTo>
                      <a:pt x="14122" y="8146"/>
                      <a:pt x="14116" y="8164"/>
                      <a:pt x="14111" y="8164"/>
                    </a:cubicBezTo>
                    <a:lnTo>
                      <a:pt x="14111" y="8176"/>
                    </a:lnTo>
                    <a:cubicBezTo>
                      <a:pt x="14111" y="8181"/>
                      <a:pt x="14103" y="8187"/>
                      <a:pt x="14103" y="8193"/>
                    </a:cubicBezTo>
                    <a:lnTo>
                      <a:pt x="14103" y="8200"/>
                    </a:lnTo>
                    <a:cubicBezTo>
                      <a:pt x="14111" y="8264"/>
                      <a:pt x="14103" y="8329"/>
                      <a:pt x="14045" y="8383"/>
                    </a:cubicBezTo>
                    <a:cubicBezTo>
                      <a:pt x="14027" y="8400"/>
                      <a:pt x="13997" y="8413"/>
                      <a:pt x="13974" y="8400"/>
                    </a:cubicBezTo>
                    <a:cubicBezTo>
                      <a:pt x="13926" y="8377"/>
                      <a:pt x="13903" y="8353"/>
                      <a:pt x="13885" y="8312"/>
                    </a:cubicBezTo>
                    <a:close/>
                    <a:moveTo>
                      <a:pt x="13524" y="8927"/>
                    </a:moveTo>
                    <a:cubicBezTo>
                      <a:pt x="13530" y="9045"/>
                      <a:pt x="13335" y="9080"/>
                      <a:pt x="13300" y="8968"/>
                    </a:cubicBezTo>
                    <a:cubicBezTo>
                      <a:pt x="13264" y="8867"/>
                      <a:pt x="13246" y="8761"/>
                      <a:pt x="13229" y="8661"/>
                    </a:cubicBezTo>
                    <a:cubicBezTo>
                      <a:pt x="13199" y="8495"/>
                      <a:pt x="13453" y="8448"/>
                      <a:pt x="13483" y="8613"/>
                    </a:cubicBezTo>
                    <a:cubicBezTo>
                      <a:pt x="13500" y="8714"/>
                      <a:pt x="13524" y="8820"/>
                      <a:pt x="13524" y="8927"/>
                    </a:cubicBezTo>
                    <a:close/>
                    <a:moveTo>
                      <a:pt x="12803" y="9364"/>
                    </a:moveTo>
                    <a:cubicBezTo>
                      <a:pt x="12648" y="9287"/>
                      <a:pt x="12678" y="9033"/>
                      <a:pt x="12667" y="8886"/>
                    </a:cubicBezTo>
                    <a:cubicBezTo>
                      <a:pt x="12661" y="8761"/>
                      <a:pt x="12820" y="8738"/>
                      <a:pt x="12855" y="8856"/>
                    </a:cubicBezTo>
                    <a:cubicBezTo>
                      <a:pt x="12897" y="8992"/>
                      <a:pt x="13010" y="9222"/>
                      <a:pt x="12897" y="9353"/>
                    </a:cubicBezTo>
                    <a:cubicBezTo>
                      <a:pt x="12880" y="9371"/>
                      <a:pt x="12833" y="9382"/>
                      <a:pt x="12803" y="9364"/>
                    </a:cubicBezTo>
                    <a:close/>
                    <a:moveTo>
                      <a:pt x="4804" y="17357"/>
                    </a:moveTo>
                    <a:cubicBezTo>
                      <a:pt x="4864" y="17257"/>
                      <a:pt x="5017" y="17238"/>
                      <a:pt x="5106" y="17303"/>
                    </a:cubicBezTo>
                    <a:cubicBezTo>
                      <a:pt x="5194" y="17363"/>
                      <a:pt x="5237" y="17499"/>
                      <a:pt x="5172" y="17593"/>
                    </a:cubicBezTo>
                    <a:cubicBezTo>
                      <a:pt x="5172" y="17694"/>
                      <a:pt x="5082" y="17795"/>
                      <a:pt x="4970" y="17776"/>
                    </a:cubicBezTo>
                    <a:cubicBezTo>
                      <a:pt x="4882" y="17771"/>
                      <a:pt x="4798" y="17729"/>
                      <a:pt x="4757" y="17641"/>
                    </a:cubicBezTo>
                    <a:cubicBezTo>
                      <a:pt x="4710" y="17540"/>
                      <a:pt x="4751" y="17451"/>
                      <a:pt x="4804" y="17357"/>
                    </a:cubicBezTo>
                    <a:close/>
                    <a:moveTo>
                      <a:pt x="4727" y="14316"/>
                    </a:moveTo>
                    <a:cubicBezTo>
                      <a:pt x="4746" y="14150"/>
                      <a:pt x="4981" y="14174"/>
                      <a:pt x="4976" y="14340"/>
                    </a:cubicBezTo>
                    <a:cubicBezTo>
                      <a:pt x="4964" y="14736"/>
                      <a:pt x="5017" y="15121"/>
                      <a:pt x="5077" y="15512"/>
                    </a:cubicBezTo>
                    <a:cubicBezTo>
                      <a:pt x="5123" y="15824"/>
                      <a:pt x="5207" y="16151"/>
                      <a:pt x="5148" y="16463"/>
                    </a:cubicBezTo>
                    <a:cubicBezTo>
                      <a:pt x="5130" y="16564"/>
                      <a:pt x="5011" y="16582"/>
                      <a:pt x="4959" y="16498"/>
                    </a:cubicBezTo>
                    <a:cubicBezTo>
                      <a:pt x="4604" y="15908"/>
                      <a:pt x="4651" y="14979"/>
                      <a:pt x="4727" y="14316"/>
                    </a:cubicBezTo>
                    <a:close/>
                    <a:moveTo>
                      <a:pt x="18127" y="14204"/>
                    </a:moveTo>
                    <a:cubicBezTo>
                      <a:pt x="18251" y="14180"/>
                      <a:pt x="18376" y="14269"/>
                      <a:pt x="18398" y="14393"/>
                    </a:cubicBezTo>
                    <a:cubicBezTo>
                      <a:pt x="18422" y="14518"/>
                      <a:pt x="18334" y="14641"/>
                      <a:pt x="18209" y="14665"/>
                    </a:cubicBezTo>
                    <a:lnTo>
                      <a:pt x="18157" y="14671"/>
                    </a:lnTo>
                    <a:cubicBezTo>
                      <a:pt x="18086" y="14688"/>
                      <a:pt x="18021" y="14665"/>
                      <a:pt x="17967" y="14617"/>
                    </a:cubicBezTo>
                    <a:cubicBezTo>
                      <a:pt x="17926" y="14582"/>
                      <a:pt x="17896" y="14541"/>
                      <a:pt x="17890" y="14488"/>
                    </a:cubicBezTo>
                    <a:cubicBezTo>
                      <a:pt x="17879" y="14434"/>
                      <a:pt x="17890" y="14381"/>
                      <a:pt x="17914" y="14333"/>
                    </a:cubicBezTo>
                    <a:cubicBezTo>
                      <a:pt x="17950" y="14275"/>
                      <a:pt x="18002" y="14227"/>
                      <a:pt x="18073" y="14215"/>
                    </a:cubicBezTo>
                    <a:close/>
                    <a:moveTo>
                      <a:pt x="19435" y="11299"/>
                    </a:moveTo>
                    <a:cubicBezTo>
                      <a:pt x="19463" y="11217"/>
                      <a:pt x="19599" y="11245"/>
                      <a:pt x="19588" y="11335"/>
                    </a:cubicBezTo>
                    <a:cubicBezTo>
                      <a:pt x="19517" y="11761"/>
                      <a:pt x="19405" y="12151"/>
                      <a:pt x="19227" y="12547"/>
                    </a:cubicBezTo>
                    <a:cubicBezTo>
                      <a:pt x="19080" y="12885"/>
                      <a:pt x="18938" y="13369"/>
                      <a:pt x="18647" y="13618"/>
                    </a:cubicBezTo>
                    <a:cubicBezTo>
                      <a:pt x="18589" y="13666"/>
                      <a:pt x="18476" y="13636"/>
                      <a:pt x="18469" y="13552"/>
                    </a:cubicBezTo>
                    <a:cubicBezTo>
                      <a:pt x="18447" y="13180"/>
                      <a:pt x="18712" y="12807"/>
                      <a:pt x="18884" y="12488"/>
                    </a:cubicBezTo>
                    <a:cubicBezTo>
                      <a:pt x="19091" y="12104"/>
                      <a:pt x="19310" y="11714"/>
                      <a:pt x="19435" y="11299"/>
                    </a:cubicBezTo>
                    <a:close/>
                    <a:moveTo>
                      <a:pt x="11938" y="2650"/>
                    </a:moveTo>
                    <a:cubicBezTo>
                      <a:pt x="12022" y="2627"/>
                      <a:pt x="12110" y="2680"/>
                      <a:pt x="12151" y="2751"/>
                    </a:cubicBezTo>
                    <a:cubicBezTo>
                      <a:pt x="12164" y="2769"/>
                      <a:pt x="12170" y="2786"/>
                      <a:pt x="12175" y="2805"/>
                    </a:cubicBezTo>
                    <a:cubicBezTo>
                      <a:pt x="12175" y="2827"/>
                      <a:pt x="12175" y="2846"/>
                      <a:pt x="12170" y="2869"/>
                    </a:cubicBezTo>
                    <a:cubicBezTo>
                      <a:pt x="12158" y="2952"/>
                      <a:pt x="12099" y="3029"/>
                      <a:pt x="12009" y="3040"/>
                    </a:cubicBezTo>
                    <a:lnTo>
                      <a:pt x="11957" y="3040"/>
                    </a:lnTo>
                    <a:cubicBezTo>
                      <a:pt x="11910" y="3059"/>
                      <a:pt x="11856" y="3040"/>
                      <a:pt x="11815" y="3011"/>
                    </a:cubicBezTo>
                    <a:lnTo>
                      <a:pt x="11815" y="3011"/>
                    </a:lnTo>
                    <a:cubicBezTo>
                      <a:pt x="11774" y="2982"/>
                      <a:pt x="11744" y="2940"/>
                      <a:pt x="11732" y="2887"/>
                    </a:cubicBezTo>
                    <a:cubicBezTo>
                      <a:pt x="11725" y="2840"/>
                      <a:pt x="11732" y="2786"/>
                      <a:pt x="11761" y="2745"/>
                    </a:cubicBezTo>
                    <a:lnTo>
                      <a:pt x="11768" y="2739"/>
                    </a:lnTo>
                    <a:cubicBezTo>
                      <a:pt x="11796" y="2698"/>
                      <a:pt x="11839" y="2668"/>
                      <a:pt x="11886" y="2663"/>
                    </a:cubicBezTo>
                    <a:cubicBezTo>
                      <a:pt x="11903" y="2656"/>
                      <a:pt x="11921" y="2650"/>
                      <a:pt x="11938" y="2650"/>
                    </a:cubicBezTo>
                    <a:close/>
                    <a:moveTo>
                      <a:pt x="10720" y="3485"/>
                    </a:moveTo>
                    <a:cubicBezTo>
                      <a:pt x="10909" y="3414"/>
                      <a:pt x="11140" y="3294"/>
                      <a:pt x="11342" y="3348"/>
                    </a:cubicBezTo>
                    <a:cubicBezTo>
                      <a:pt x="11378" y="3354"/>
                      <a:pt x="11395" y="3414"/>
                      <a:pt x="11370" y="3449"/>
                    </a:cubicBezTo>
                    <a:cubicBezTo>
                      <a:pt x="11241" y="3608"/>
                      <a:pt x="10980" y="3644"/>
                      <a:pt x="10791" y="3698"/>
                    </a:cubicBezTo>
                    <a:cubicBezTo>
                      <a:pt x="10472" y="3786"/>
                      <a:pt x="10164" y="3898"/>
                      <a:pt x="9857" y="4017"/>
                    </a:cubicBezTo>
                    <a:cubicBezTo>
                      <a:pt x="9342" y="4212"/>
                      <a:pt x="8792" y="4430"/>
                      <a:pt x="8342" y="4763"/>
                    </a:cubicBezTo>
                    <a:cubicBezTo>
                      <a:pt x="8295" y="4804"/>
                      <a:pt x="8230" y="4727"/>
                      <a:pt x="8277" y="4686"/>
                    </a:cubicBezTo>
                    <a:cubicBezTo>
                      <a:pt x="8703" y="4288"/>
                      <a:pt x="9235" y="4053"/>
                      <a:pt x="9767" y="3840"/>
                    </a:cubicBezTo>
                    <a:cubicBezTo>
                      <a:pt x="10081" y="3715"/>
                      <a:pt x="10406" y="3608"/>
                      <a:pt x="10720" y="3485"/>
                    </a:cubicBezTo>
                    <a:close/>
                    <a:moveTo>
                      <a:pt x="5556" y="9028"/>
                    </a:moveTo>
                    <a:cubicBezTo>
                      <a:pt x="5514" y="9216"/>
                      <a:pt x="5355" y="9341"/>
                      <a:pt x="5237" y="9483"/>
                    </a:cubicBezTo>
                    <a:cubicBezTo>
                      <a:pt x="5095" y="9655"/>
                      <a:pt x="4828" y="9483"/>
                      <a:pt x="4946" y="9282"/>
                    </a:cubicBezTo>
                    <a:cubicBezTo>
                      <a:pt x="5059" y="9099"/>
                      <a:pt x="5243" y="8891"/>
                      <a:pt x="5473" y="8903"/>
                    </a:cubicBezTo>
                    <a:cubicBezTo>
                      <a:pt x="5544" y="8903"/>
                      <a:pt x="5573" y="8974"/>
                      <a:pt x="5556" y="9028"/>
                    </a:cubicBezTo>
                    <a:close/>
                    <a:moveTo>
                      <a:pt x="5663" y="9992"/>
                    </a:moveTo>
                    <a:cubicBezTo>
                      <a:pt x="5639" y="9939"/>
                      <a:pt x="5644" y="9874"/>
                      <a:pt x="5674" y="9825"/>
                    </a:cubicBezTo>
                    <a:cubicBezTo>
                      <a:pt x="5762" y="9696"/>
                      <a:pt x="5876" y="9584"/>
                      <a:pt x="5982" y="9465"/>
                    </a:cubicBezTo>
                    <a:cubicBezTo>
                      <a:pt x="6076" y="9358"/>
                      <a:pt x="6218" y="9170"/>
                      <a:pt x="6373" y="9158"/>
                    </a:cubicBezTo>
                    <a:cubicBezTo>
                      <a:pt x="6455" y="9151"/>
                      <a:pt x="6526" y="9205"/>
                      <a:pt x="6520" y="9293"/>
                    </a:cubicBezTo>
                    <a:cubicBezTo>
                      <a:pt x="6508" y="9448"/>
                      <a:pt x="6349" y="9601"/>
                      <a:pt x="6248" y="9708"/>
                    </a:cubicBezTo>
                    <a:cubicBezTo>
                      <a:pt x="6141" y="9820"/>
                      <a:pt x="6041" y="9945"/>
                      <a:pt x="5917" y="10046"/>
                    </a:cubicBezTo>
                    <a:cubicBezTo>
                      <a:pt x="5876" y="10081"/>
                      <a:pt x="5811" y="10098"/>
                      <a:pt x="5757" y="10074"/>
                    </a:cubicBezTo>
                    <a:cubicBezTo>
                      <a:pt x="5745" y="10074"/>
                      <a:pt x="5740" y="10068"/>
                      <a:pt x="5734" y="10068"/>
                    </a:cubicBezTo>
                    <a:lnTo>
                      <a:pt x="5734" y="10068"/>
                    </a:lnTo>
                    <a:cubicBezTo>
                      <a:pt x="5698" y="10051"/>
                      <a:pt x="5674" y="10027"/>
                      <a:pt x="5663" y="9992"/>
                    </a:cubicBezTo>
                    <a:close/>
                    <a:moveTo>
                      <a:pt x="12506" y="17854"/>
                    </a:moveTo>
                    <a:cubicBezTo>
                      <a:pt x="12506" y="17847"/>
                      <a:pt x="12501" y="17841"/>
                      <a:pt x="12489" y="17836"/>
                    </a:cubicBezTo>
                    <a:cubicBezTo>
                      <a:pt x="12465" y="17806"/>
                      <a:pt x="12459" y="17765"/>
                      <a:pt x="12454" y="17724"/>
                    </a:cubicBezTo>
                    <a:cubicBezTo>
                      <a:pt x="12448" y="17653"/>
                      <a:pt x="12454" y="17576"/>
                      <a:pt x="12484" y="17505"/>
                    </a:cubicBezTo>
                    <a:cubicBezTo>
                      <a:pt x="12542" y="17339"/>
                      <a:pt x="12625" y="17167"/>
                      <a:pt x="12809" y="17115"/>
                    </a:cubicBezTo>
                    <a:cubicBezTo>
                      <a:pt x="12850" y="17102"/>
                      <a:pt x="12897" y="17137"/>
                      <a:pt x="12904" y="17180"/>
                    </a:cubicBezTo>
                    <a:cubicBezTo>
                      <a:pt x="12915" y="17315"/>
                      <a:pt x="12850" y="17421"/>
                      <a:pt x="12797" y="17546"/>
                    </a:cubicBezTo>
                    <a:cubicBezTo>
                      <a:pt x="12773" y="17593"/>
                      <a:pt x="12749" y="17641"/>
                      <a:pt x="12732" y="17694"/>
                    </a:cubicBezTo>
                    <a:cubicBezTo>
                      <a:pt x="12726" y="17718"/>
                      <a:pt x="12726" y="17735"/>
                      <a:pt x="12726" y="17759"/>
                    </a:cubicBezTo>
                    <a:cubicBezTo>
                      <a:pt x="12726" y="17765"/>
                      <a:pt x="12719" y="17771"/>
                      <a:pt x="12719" y="17771"/>
                    </a:cubicBezTo>
                    <a:cubicBezTo>
                      <a:pt x="12749" y="17883"/>
                      <a:pt x="12607" y="17972"/>
                      <a:pt x="12530" y="17877"/>
                    </a:cubicBezTo>
                    <a:cubicBezTo>
                      <a:pt x="12519" y="17871"/>
                      <a:pt x="12513" y="17860"/>
                      <a:pt x="12506" y="17854"/>
                    </a:cubicBezTo>
                    <a:close/>
                    <a:moveTo>
                      <a:pt x="13022" y="18600"/>
                    </a:moveTo>
                    <a:cubicBezTo>
                      <a:pt x="12939" y="18428"/>
                      <a:pt x="13039" y="18174"/>
                      <a:pt x="13110" y="18008"/>
                    </a:cubicBezTo>
                    <a:cubicBezTo>
                      <a:pt x="13205" y="17812"/>
                      <a:pt x="13287" y="17593"/>
                      <a:pt x="13483" y="17487"/>
                    </a:cubicBezTo>
                    <a:cubicBezTo>
                      <a:pt x="13548" y="17451"/>
                      <a:pt x="13631" y="17511"/>
                      <a:pt x="13625" y="17582"/>
                    </a:cubicBezTo>
                    <a:cubicBezTo>
                      <a:pt x="13601" y="17776"/>
                      <a:pt x="13477" y="17937"/>
                      <a:pt x="13394" y="18108"/>
                    </a:cubicBezTo>
                    <a:cubicBezTo>
                      <a:pt x="13323" y="18273"/>
                      <a:pt x="13276" y="18422"/>
                      <a:pt x="13235" y="18593"/>
                    </a:cubicBezTo>
                    <a:cubicBezTo>
                      <a:pt x="13210" y="18693"/>
                      <a:pt x="13057" y="18688"/>
                      <a:pt x="13022" y="18600"/>
                    </a:cubicBezTo>
                    <a:close/>
                    <a:moveTo>
                      <a:pt x="935" y="8891"/>
                    </a:moveTo>
                    <a:lnTo>
                      <a:pt x="935" y="8891"/>
                    </a:lnTo>
                    <a:cubicBezTo>
                      <a:pt x="3616" y="7933"/>
                      <a:pt x="15648" y="3614"/>
                      <a:pt x="21174" y="1550"/>
                    </a:cubicBezTo>
                    <a:lnTo>
                      <a:pt x="5745" y="10985"/>
                    </a:lnTo>
                    <a:cubicBezTo>
                      <a:pt x="5740" y="10991"/>
                      <a:pt x="5727" y="10997"/>
                      <a:pt x="5721" y="11004"/>
                    </a:cubicBezTo>
                    <a:cubicBezTo>
                      <a:pt x="4432" y="10258"/>
                      <a:pt x="2078" y="9329"/>
                      <a:pt x="935" y="8891"/>
                    </a:cubicBezTo>
                    <a:close/>
                    <a:moveTo>
                      <a:pt x="6130" y="11406"/>
                    </a:moveTo>
                    <a:lnTo>
                      <a:pt x="6130" y="11406"/>
                    </a:lnTo>
                    <a:cubicBezTo>
                      <a:pt x="6130" y="11394"/>
                      <a:pt x="6130" y="11382"/>
                      <a:pt x="6124" y="11364"/>
                    </a:cubicBezTo>
                    <a:lnTo>
                      <a:pt x="22019" y="1645"/>
                    </a:lnTo>
                    <a:lnTo>
                      <a:pt x="8467" y="14440"/>
                    </a:lnTo>
                    <a:cubicBezTo>
                      <a:pt x="8407" y="14440"/>
                      <a:pt x="8353" y="14475"/>
                      <a:pt x="8336" y="14529"/>
                    </a:cubicBezTo>
                    <a:cubicBezTo>
                      <a:pt x="8028" y="15256"/>
                      <a:pt x="7473" y="16635"/>
                      <a:pt x="6976" y="17912"/>
                    </a:cubicBezTo>
                    <a:cubicBezTo>
                      <a:pt x="6821" y="18303"/>
                      <a:pt x="6674" y="18688"/>
                      <a:pt x="6543" y="19043"/>
                    </a:cubicBezTo>
                    <a:cubicBezTo>
                      <a:pt x="6444" y="16801"/>
                      <a:pt x="6236" y="12364"/>
                      <a:pt x="6130" y="11406"/>
                    </a:cubicBezTo>
                    <a:close/>
                    <a:moveTo>
                      <a:pt x="6887" y="19569"/>
                    </a:moveTo>
                    <a:lnTo>
                      <a:pt x="6887" y="19569"/>
                    </a:lnTo>
                    <a:cubicBezTo>
                      <a:pt x="7047" y="19149"/>
                      <a:pt x="7225" y="18676"/>
                      <a:pt x="7413" y="18185"/>
                    </a:cubicBezTo>
                    <a:cubicBezTo>
                      <a:pt x="7864" y="17038"/>
                      <a:pt x="8348" y="15831"/>
                      <a:pt x="8661" y="15067"/>
                    </a:cubicBezTo>
                    <a:cubicBezTo>
                      <a:pt x="8964" y="15398"/>
                      <a:pt x="9325" y="15824"/>
                      <a:pt x="9709" y="16293"/>
                    </a:cubicBezTo>
                    <a:close/>
                    <a:moveTo>
                      <a:pt x="13524" y="19842"/>
                    </a:moveTo>
                    <a:lnTo>
                      <a:pt x="13524" y="19842"/>
                    </a:lnTo>
                    <a:cubicBezTo>
                      <a:pt x="13500" y="19889"/>
                      <a:pt x="13500" y="19954"/>
                      <a:pt x="13524" y="20012"/>
                    </a:cubicBezTo>
                    <a:cubicBezTo>
                      <a:pt x="13489" y="20083"/>
                      <a:pt x="13459" y="20143"/>
                      <a:pt x="13429" y="20190"/>
                    </a:cubicBezTo>
                    <a:cubicBezTo>
                      <a:pt x="12844" y="19551"/>
                      <a:pt x="12022" y="18529"/>
                      <a:pt x="11200" y="17511"/>
                    </a:cubicBezTo>
                    <a:cubicBezTo>
                      <a:pt x="10851" y="17079"/>
                      <a:pt x="10507" y="16653"/>
                      <a:pt x="10176" y="16250"/>
                    </a:cubicBezTo>
                    <a:cubicBezTo>
                      <a:pt x="10171" y="16244"/>
                      <a:pt x="10171" y="16244"/>
                      <a:pt x="10171" y="16239"/>
                    </a:cubicBezTo>
                    <a:cubicBezTo>
                      <a:pt x="9696" y="15665"/>
                      <a:pt x="9259" y="15144"/>
                      <a:pt x="8899" y="14753"/>
                    </a:cubicBezTo>
                    <a:lnTo>
                      <a:pt x="22949" y="149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 name="Google Shape;4718;p79"/>
              <p:cNvSpPr/>
              <p:nvPr/>
            </p:nvSpPr>
            <p:spPr>
              <a:xfrm>
                <a:off x="3672800" y="2923625"/>
                <a:ext cx="351275" cy="467325"/>
              </a:xfrm>
              <a:custGeom>
                <a:avLst/>
                <a:gdLst/>
                <a:ahLst/>
                <a:cxnLst/>
                <a:rect l="l" t="t" r="r" b="b"/>
                <a:pathLst>
                  <a:path w="14051" h="18693" extrusionOk="0">
                    <a:moveTo>
                      <a:pt x="14051" y="0"/>
                    </a:moveTo>
                    <a:lnTo>
                      <a:pt x="1" y="13256"/>
                    </a:lnTo>
                    <a:cubicBezTo>
                      <a:pt x="361" y="13647"/>
                      <a:pt x="798" y="14168"/>
                      <a:pt x="1273" y="14742"/>
                    </a:cubicBezTo>
                    <a:cubicBezTo>
                      <a:pt x="1273" y="14747"/>
                      <a:pt x="1273" y="14747"/>
                      <a:pt x="1278" y="14753"/>
                    </a:cubicBezTo>
                    <a:cubicBezTo>
                      <a:pt x="1609" y="15156"/>
                      <a:pt x="1953" y="15582"/>
                      <a:pt x="2302" y="16014"/>
                    </a:cubicBezTo>
                    <a:cubicBezTo>
                      <a:pt x="3124" y="17032"/>
                      <a:pt x="3946" y="18054"/>
                      <a:pt x="4531" y="18693"/>
                    </a:cubicBezTo>
                    <a:cubicBezTo>
                      <a:pt x="4561" y="18646"/>
                      <a:pt x="4591" y="18586"/>
                      <a:pt x="4626" y="18515"/>
                    </a:cubicBezTo>
                    <a:cubicBezTo>
                      <a:pt x="4602" y="18457"/>
                      <a:pt x="4602" y="18392"/>
                      <a:pt x="4626" y="18345"/>
                    </a:cubicBezTo>
                    <a:close/>
                    <a:moveTo>
                      <a:pt x="4006" y="15683"/>
                    </a:moveTo>
                    <a:cubicBezTo>
                      <a:pt x="4017" y="15818"/>
                      <a:pt x="3952" y="15924"/>
                      <a:pt x="3899" y="16049"/>
                    </a:cubicBezTo>
                    <a:cubicBezTo>
                      <a:pt x="3875" y="16096"/>
                      <a:pt x="3851" y="16144"/>
                      <a:pt x="3834" y="16197"/>
                    </a:cubicBezTo>
                    <a:cubicBezTo>
                      <a:pt x="3828" y="16221"/>
                      <a:pt x="3828" y="16238"/>
                      <a:pt x="3828" y="16262"/>
                    </a:cubicBezTo>
                    <a:cubicBezTo>
                      <a:pt x="3828" y="16268"/>
                      <a:pt x="3821" y="16274"/>
                      <a:pt x="3821" y="16274"/>
                    </a:cubicBezTo>
                    <a:cubicBezTo>
                      <a:pt x="3851" y="16386"/>
                      <a:pt x="3709" y="16475"/>
                      <a:pt x="3632" y="16380"/>
                    </a:cubicBezTo>
                    <a:cubicBezTo>
                      <a:pt x="3621" y="16374"/>
                      <a:pt x="3615" y="16363"/>
                      <a:pt x="3608" y="16357"/>
                    </a:cubicBezTo>
                    <a:cubicBezTo>
                      <a:pt x="3608" y="16350"/>
                      <a:pt x="3603" y="16344"/>
                      <a:pt x="3591" y="16339"/>
                    </a:cubicBezTo>
                    <a:cubicBezTo>
                      <a:pt x="3567" y="16309"/>
                      <a:pt x="3561" y="16268"/>
                      <a:pt x="3556" y="16227"/>
                    </a:cubicBezTo>
                    <a:cubicBezTo>
                      <a:pt x="3550" y="16156"/>
                      <a:pt x="3556" y="16079"/>
                      <a:pt x="3586" y="16008"/>
                    </a:cubicBezTo>
                    <a:cubicBezTo>
                      <a:pt x="3644" y="15842"/>
                      <a:pt x="3727" y="15670"/>
                      <a:pt x="3911" y="15618"/>
                    </a:cubicBezTo>
                    <a:cubicBezTo>
                      <a:pt x="3952" y="15605"/>
                      <a:pt x="3999" y="15640"/>
                      <a:pt x="4006" y="15683"/>
                    </a:cubicBezTo>
                    <a:close/>
                    <a:moveTo>
                      <a:pt x="4585" y="15990"/>
                    </a:moveTo>
                    <a:cubicBezTo>
                      <a:pt x="4650" y="15954"/>
                      <a:pt x="4733" y="16014"/>
                      <a:pt x="4727" y="16085"/>
                    </a:cubicBezTo>
                    <a:cubicBezTo>
                      <a:pt x="4703" y="16279"/>
                      <a:pt x="4579" y="16440"/>
                      <a:pt x="4496" y="16611"/>
                    </a:cubicBezTo>
                    <a:cubicBezTo>
                      <a:pt x="4425" y="16776"/>
                      <a:pt x="4378" y="16925"/>
                      <a:pt x="4337" y="17096"/>
                    </a:cubicBezTo>
                    <a:cubicBezTo>
                      <a:pt x="4312" y="17196"/>
                      <a:pt x="4159" y="17191"/>
                      <a:pt x="4124" y="17103"/>
                    </a:cubicBezTo>
                    <a:cubicBezTo>
                      <a:pt x="4041" y="16931"/>
                      <a:pt x="4141" y="16677"/>
                      <a:pt x="4212" y="16511"/>
                    </a:cubicBezTo>
                    <a:cubicBezTo>
                      <a:pt x="4307" y="16315"/>
                      <a:pt x="4389" y="16096"/>
                      <a:pt x="4585" y="159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 name="Google Shape;4719;p79"/>
              <p:cNvSpPr/>
              <p:nvPr/>
            </p:nvSpPr>
            <p:spPr>
              <a:xfrm>
                <a:off x="3603450" y="2927300"/>
                <a:ext cx="397375" cy="434975"/>
              </a:xfrm>
              <a:custGeom>
                <a:avLst/>
                <a:gdLst/>
                <a:ahLst/>
                <a:cxnLst/>
                <a:rect l="l" t="t" r="r" b="b"/>
                <a:pathLst>
                  <a:path w="15895" h="17399" extrusionOk="0">
                    <a:moveTo>
                      <a:pt x="2343" y="12796"/>
                    </a:moveTo>
                    <a:lnTo>
                      <a:pt x="15895" y="1"/>
                    </a:lnTo>
                    <a:lnTo>
                      <a:pt x="0" y="9720"/>
                    </a:lnTo>
                    <a:cubicBezTo>
                      <a:pt x="6" y="9738"/>
                      <a:pt x="6" y="9750"/>
                      <a:pt x="6" y="9762"/>
                    </a:cubicBezTo>
                    <a:cubicBezTo>
                      <a:pt x="112" y="10720"/>
                      <a:pt x="320" y="15157"/>
                      <a:pt x="419" y="17399"/>
                    </a:cubicBezTo>
                    <a:cubicBezTo>
                      <a:pt x="550" y="17044"/>
                      <a:pt x="697" y="16659"/>
                      <a:pt x="852" y="16268"/>
                    </a:cubicBezTo>
                    <a:cubicBezTo>
                      <a:pt x="1349" y="14991"/>
                      <a:pt x="1904" y="13612"/>
                      <a:pt x="2212" y="12885"/>
                    </a:cubicBezTo>
                    <a:cubicBezTo>
                      <a:pt x="2229" y="12831"/>
                      <a:pt x="2283" y="12796"/>
                      <a:pt x="2343" y="12796"/>
                    </a:cubicBezTo>
                    <a:close/>
                    <a:moveTo>
                      <a:pt x="6679" y="7720"/>
                    </a:moveTo>
                    <a:cubicBezTo>
                      <a:pt x="6524" y="7643"/>
                      <a:pt x="6554" y="7389"/>
                      <a:pt x="6543" y="7242"/>
                    </a:cubicBezTo>
                    <a:cubicBezTo>
                      <a:pt x="6537" y="7117"/>
                      <a:pt x="6696" y="7094"/>
                      <a:pt x="6731" y="7212"/>
                    </a:cubicBezTo>
                    <a:cubicBezTo>
                      <a:pt x="6773" y="7348"/>
                      <a:pt x="6886" y="7578"/>
                      <a:pt x="6773" y="7709"/>
                    </a:cubicBezTo>
                    <a:cubicBezTo>
                      <a:pt x="6756" y="7727"/>
                      <a:pt x="6709" y="7738"/>
                      <a:pt x="6679" y="7720"/>
                    </a:cubicBezTo>
                    <a:close/>
                    <a:moveTo>
                      <a:pt x="7176" y="7324"/>
                    </a:moveTo>
                    <a:cubicBezTo>
                      <a:pt x="7140" y="7223"/>
                      <a:pt x="7122" y="7117"/>
                      <a:pt x="7105" y="7017"/>
                    </a:cubicBezTo>
                    <a:cubicBezTo>
                      <a:pt x="7075" y="6851"/>
                      <a:pt x="7329" y="6804"/>
                      <a:pt x="7359" y="6969"/>
                    </a:cubicBezTo>
                    <a:cubicBezTo>
                      <a:pt x="7376" y="7070"/>
                      <a:pt x="7400" y="7176"/>
                      <a:pt x="7400" y="7283"/>
                    </a:cubicBezTo>
                    <a:cubicBezTo>
                      <a:pt x="7406" y="7401"/>
                      <a:pt x="7211" y="7436"/>
                      <a:pt x="7176" y="7324"/>
                    </a:cubicBezTo>
                    <a:close/>
                    <a:moveTo>
                      <a:pt x="7850" y="6756"/>
                    </a:moveTo>
                    <a:cubicBezTo>
                      <a:pt x="7802" y="6733"/>
                      <a:pt x="7779" y="6709"/>
                      <a:pt x="7761" y="6668"/>
                    </a:cubicBezTo>
                    <a:cubicBezTo>
                      <a:pt x="7774" y="6679"/>
                      <a:pt x="7767" y="6668"/>
                      <a:pt x="7744" y="6644"/>
                    </a:cubicBezTo>
                    <a:cubicBezTo>
                      <a:pt x="7744" y="6632"/>
                      <a:pt x="7738" y="6614"/>
                      <a:pt x="7731" y="6603"/>
                    </a:cubicBezTo>
                    <a:cubicBezTo>
                      <a:pt x="7731" y="6591"/>
                      <a:pt x="7731" y="6573"/>
                      <a:pt x="7725" y="6561"/>
                    </a:cubicBezTo>
                    <a:cubicBezTo>
                      <a:pt x="7725" y="6485"/>
                      <a:pt x="7738" y="6419"/>
                      <a:pt x="7779" y="6349"/>
                    </a:cubicBezTo>
                    <a:cubicBezTo>
                      <a:pt x="7867" y="6201"/>
                      <a:pt x="8099" y="6360"/>
                      <a:pt x="7998" y="6502"/>
                    </a:cubicBezTo>
                    <a:cubicBezTo>
                      <a:pt x="7998" y="6502"/>
                      <a:pt x="7992" y="6520"/>
                      <a:pt x="7987" y="6520"/>
                    </a:cubicBezTo>
                    <a:lnTo>
                      <a:pt x="7987" y="6532"/>
                    </a:lnTo>
                    <a:cubicBezTo>
                      <a:pt x="7987" y="6537"/>
                      <a:pt x="7979" y="6543"/>
                      <a:pt x="7979" y="6549"/>
                    </a:cubicBezTo>
                    <a:lnTo>
                      <a:pt x="7979" y="6556"/>
                    </a:lnTo>
                    <a:cubicBezTo>
                      <a:pt x="7987" y="6620"/>
                      <a:pt x="7979" y="6685"/>
                      <a:pt x="7921" y="6739"/>
                    </a:cubicBezTo>
                    <a:cubicBezTo>
                      <a:pt x="7903" y="6756"/>
                      <a:pt x="7873" y="6769"/>
                      <a:pt x="7850" y="67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 name="Google Shape;4720;p79"/>
              <p:cNvSpPr/>
              <p:nvPr/>
            </p:nvSpPr>
            <p:spPr>
              <a:xfrm>
                <a:off x="3479361" y="2928760"/>
                <a:ext cx="505975" cy="236375"/>
              </a:xfrm>
              <a:custGeom>
                <a:avLst/>
                <a:gdLst/>
                <a:ahLst/>
                <a:cxnLst/>
                <a:rect l="l" t="t" r="r" b="b"/>
                <a:pathLst>
                  <a:path w="20239" h="9455" extrusionOk="0">
                    <a:moveTo>
                      <a:pt x="4810" y="9436"/>
                    </a:moveTo>
                    <a:lnTo>
                      <a:pt x="20239" y="1"/>
                    </a:lnTo>
                    <a:cubicBezTo>
                      <a:pt x="14713" y="2065"/>
                      <a:pt x="2681" y="6384"/>
                      <a:pt x="0" y="7342"/>
                    </a:cubicBezTo>
                    <a:cubicBezTo>
                      <a:pt x="1143" y="7780"/>
                      <a:pt x="3497" y="8709"/>
                      <a:pt x="4786" y="9455"/>
                    </a:cubicBezTo>
                    <a:cubicBezTo>
                      <a:pt x="4792" y="9448"/>
                      <a:pt x="4805" y="9442"/>
                      <a:pt x="4810" y="9436"/>
                    </a:cubicBezTo>
                    <a:close/>
                    <a:moveTo>
                      <a:pt x="4538" y="7354"/>
                    </a:moveTo>
                    <a:cubicBezTo>
                      <a:pt x="4609" y="7354"/>
                      <a:pt x="4638" y="7425"/>
                      <a:pt x="4621" y="7479"/>
                    </a:cubicBezTo>
                    <a:cubicBezTo>
                      <a:pt x="4579" y="7667"/>
                      <a:pt x="4420" y="7792"/>
                      <a:pt x="4302" y="7934"/>
                    </a:cubicBezTo>
                    <a:cubicBezTo>
                      <a:pt x="4160" y="8106"/>
                      <a:pt x="3893" y="7934"/>
                      <a:pt x="4011" y="7733"/>
                    </a:cubicBezTo>
                    <a:cubicBezTo>
                      <a:pt x="4124" y="7550"/>
                      <a:pt x="4308" y="7342"/>
                      <a:pt x="4538" y="7354"/>
                    </a:cubicBezTo>
                    <a:close/>
                    <a:moveTo>
                      <a:pt x="5585" y="7744"/>
                    </a:moveTo>
                    <a:cubicBezTo>
                      <a:pt x="5573" y="7899"/>
                      <a:pt x="5414" y="8052"/>
                      <a:pt x="5313" y="8159"/>
                    </a:cubicBezTo>
                    <a:cubicBezTo>
                      <a:pt x="5206" y="8271"/>
                      <a:pt x="5106" y="8396"/>
                      <a:pt x="4982" y="8497"/>
                    </a:cubicBezTo>
                    <a:cubicBezTo>
                      <a:pt x="4941" y="8532"/>
                      <a:pt x="4876" y="8549"/>
                      <a:pt x="4822" y="8525"/>
                    </a:cubicBezTo>
                    <a:cubicBezTo>
                      <a:pt x="4810" y="8525"/>
                      <a:pt x="4805" y="8519"/>
                      <a:pt x="4799" y="8519"/>
                    </a:cubicBezTo>
                    <a:lnTo>
                      <a:pt x="4799" y="8519"/>
                    </a:lnTo>
                    <a:cubicBezTo>
                      <a:pt x="4763" y="8502"/>
                      <a:pt x="4739" y="8478"/>
                      <a:pt x="4728" y="8443"/>
                    </a:cubicBezTo>
                    <a:cubicBezTo>
                      <a:pt x="4704" y="8390"/>
                      <a:pt x="4709" y="8325"/>
                      <a:pt x="4739" y="8276"/>
                    </a:cubicBezTo>
                    <a:cubicBezTo>
                      <a:pt x="4827" y="8147"/>
                      <a:pt x="4941" y="8035"/>
                      <a:pt x="5047" y="7916"/>
                    </a:cubicBezTo>
                    <a:cubicBezTo>
                      <a:pt x="5141" y="7809"/>
                      <a:pt x="5283" y="7621"/>
                      <a:pt x="5438" y="7609"/>
                    </a:cubicBezTo>
                    <a:cubicBezTo>
                      <a:pt x="5520" y="7602"/>
                      <a:pt x="5591" y="7656"/>
                      <a:pt x="5585" y="77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 name="Google Shape;4721;p79"/>
              <p:cNvSpPr/>
              <p:nvPr/>
            </p:nvSpPr>
            <p:spPr>
              <a:xfrm>
                <a:off x="3622500" y="3262875"/>
                <a:ext cx="70600" cy="112575"/>
              </a:xfrm>
              <a:custGeom>
                <a:avLst/>
                <a:gdLst/>
                <a:ahLst/>
                <a:cxnLst/>
                <a:rect l="l" t="t" r="r" b="b"/>
                <a:pathLst>
                  <a:path w="2824" h="4503" extrusionOk="0">
                    <a:moveTo>
                      <a:pt x="2823" y="1226"/>
                    </a:moveTo>
                    <a:cubicBezTo>
                      <a:pt x="2439" y="757"/>
                      <a:pt x="2078" y="331"/>
                      <a:pt x="1775" y="0"/>
                    </a:cubicBezTo>
                    <a:cubicBezTo>
                      <a:pt x="1462" y="764"/>
                      <a:pt x="978" y="1971"/>
                      <a:pt x="527" y="3118"/>
                    </a:cubicBezTo>
                    <a:cubicBezTo>
                      <a:pt x="339" y="3609"/>
                      <a:pt x="161" y="4082"/>
                      <a:pt x="1" y="45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grpSp>
        <p:nvGrpSpPr>
          <p:cNvPr id="11" name="Group 10"/>
          <p:cNvGrpSpPr/>
          <p:nvPr/>
        </p:nvGrpSpPr>
        <p:grpSpPr>
          <a:xfrm>
            <a:off x="1020528" y="835406"/>
            <a:ext cx="7517830" cy="711286"/>
            <a:chOff x="271633" y="835406"/>
            <a:chExt cx="7102944" cy="711286"/>
          </a:xfrm>
        </p:grpSpPr>
        <p:sp>
          <p:nvSpPr>
            <p:cNvPr id="9" name="圆角矩形 7"/>
            <p:cNvSpPr/>
            <p:nvPr/>
          </p:nvSpPr>
          <p:spPr>
            <a:xfrm>
              <a:off x="641268" y="921434"/>
              <a:ext cx="6733309" cy="539231"/>
            </a:xfrm>
            <a:prstGeom prst="roundRect">
              <a:avLst>
                <a:gd name="adj" fmla="val 22936"/>
              </a:avLst>
            </a:prstGeom>
            <a:solidFill>
              <a:schemeClr val="bg1"/>
            </a:solidFill>
            <a:ln w="285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mj-lt"/>
                  <a:cs typeface="Calibri" panose="020F0502020204030204" pitchFamily="34" charset="0"/>
                </a:rPr>
                <a:t>   Tên một bạn nam và một bạn nữ ở trong lớp.</a:t>
              </a:r>
              <a:endParaRPr lang="en-US" sz="2600" dirty="0">
                <a:solidFill>
                  <a:srgbClr val="002060"/>
                </a:solidFill>
                <a:latin typeface="+mj-lt"/>
                <a:cs typeface="Calibri" panose="020F0502020204030204" pitchFamily="34" charset="0"/>
              </a:endParaRPr>
            </a:p>
          </p:txBody>
        </p:sp>
        <p:pic>
          <p:nvPicPr>
            <p:cNvPr id="10" name="Picture 2" descr="Phim Hoạt Hình Bánh Chưng Hình ảnh | Định dạng hình ảnh PNG 400379939|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271633" y="835406"/>
              <a:ext cx="739270" cy="71128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0" name="Table 19"/>
          <p:cNvGraphicFramePr>
            <a:graphicFrameLocks noGrp="1"/>
          </p:cNvGraphicFramePr>
          <p:nvPr>
            <p:extLst>
              <p:ext uri="{D42A27DB-BD31-4B8C-83A1-F6EECF244321}">
                <p14:modId xmlns:p14="http://schemas.microsoft.com/office/powerpoint/2010/main" val="674491580"/>
              </p:ext>
            </p:extLst>
          </p:nvPr>
        </p:nvGraphicFramePr>
        <p:xfrm>
          <a:off x="1883797" y="1701240"/>
          <a:ext cx="6417054" cy="1148838"/>
        </p:xfrm>
        <a:graphic>
          <a:graphicData uri="http://schemas.openxmlformats.org/drawingml/2006/table">
            <a:tbl>
              <a:tblPr firstRow="1" bandRow="1">
                <a:tableStyleId>{93296810-A885-4BE3-A3E7-6D5BEEA58F35}</a:tableStyleId>
              </a:tblPr>
              <a:tblGrid>
                <a:gridCol w="3208527">
                  <a:extLst>
                    <a:ext uri="{9D8B030D-6E8A-4147-A177-3AD203B41FA5}">
                      <a16:colId xmlns:a16="http://schemas.microsoft.com/office/drawing/2014/main" val="845785469"/>
                    </a:ext>
                  </a:extLst>
                </a:gridCol>
                <a:gridCol w="3208527">
                  <a:extLst>
                    <a:ext uri="{9D8B030D-6E8A-4147-A177-3AD203B41FA5}">
                      <a16:colId xmlns:a16="http://schemas.microsoft.com/office/drawing/2014/main" val="1945419745"/>
                    </a:ext>
                  </a:extLst>
                </a:gridCol>
              </a:tblGrid>
              <a:tr h="574419">
                <a:tc>
                  <a:txBody>
                    <a:bodyPr/>
                    <a:lstStyle/>
                    <a:p>
                      <a:pPr algn="ctr"/>
                      <a:r>
                        <a:rPr lang="vi-VN" sz="2600" dirty="0">
                          <a:latin typeface="+mn-lt"/>
                        </a:rPr>
                        <a:t>Tên</a:t>
                      </a:r>
                      <a:r>
                        <a:rPr lang="vi-VN" sz="2600" baseline="0" dirty="0">
                          <a:latin typeface="+mn-lt"/>
                        </a:rPr>
                        <a:t> một bạn nam</a:t>
                      </a:r>
                      <a:endParaRPr lang="en-US" sz="2600" dirty="0">
                        <a:latin typeface="+mn-lt"/>
                      </a:endParaRPr>
                    </a:p>
                  </a:txBody>
                  <a:tcPr>
                    <a:solidFill>
                      <a:srgbClr val="00B050"/>
                    </a:solidFill>
                  </a:tcPr>
                </a:tc>
                <a:tc>
                  <a:txBody>
                    <a:bodyPr/>
                    <a:lstStyle/>
                    <a:p>
                      <a:pPr algn="ctr"/>
                      <a:r>
                        <a:rPr lang="vi-VN" sz="2600" dirty="0">
                          <a:latin typeface="+mn-lt"/>
                        </a:rPr>
                        <a:t>Tên</a:t>
                      </a:r>
                      <a:r>
                        <a:rPr lang="vi-VN" sz="2600" baseline="0" dirty="0">
                          <a:latin typeface="+mn-lt"/>
                        </a:rPr>
                        <a:t> một bạn nữ</a:t>
                      </a:r>
                      <a:endParaRPr lang="en-US" sz="2600" dirty="0">
                        <a:latin typeface="+mn-lt"/>
                      </a:endParaRPr>
                    </a:p>
                  </a:txBody>
                  <a:tcPr>
                    <a:solidFill>
                      <a:srgbClr val="00B050"/>
                    </a:solidFill>
                  </a:tcPr>
                </a:tc>
                <a:extLst>
                  <a:ext uri="{0D108BD9-81ED-4DB2-BD59-A6C34878D82A}">
                    <a16:rowId xmlns:a16="http://schemas.microsoft.com/office/drawing/2014/main" val="2278630202"/>
                  </a:ext>
                </a:extLst>
              </a:tr>
              <a:tr h="574419">
                <a:tc>
                  <a:txBody>
                    <a:bodyPr/>
                    <a:lstStyle/>
                    <a:p>
                      <a:endParaRPr lang="en-US" sz="2600" dirty="0"/>
                    </a:p>
                  </a:txBody>
                  <a:tcPr/>
                </a:tc>
                <a:tc>
                  <a:txBody>
                    <a:bodyPr/>
                    <a:lstStyle/>
                    <a:p>
                      <a:endParaRPr lang="en-US" sz="2600" dirty="0"/>
                    </a:p>
                  </a:txBody>
                  <a:tcPr/>
                </a:tc>
                <a:extLst>
                  <a:ext uri="{0D108BD9-81ED-4DB2-BD59-A6C34878D82A}">
                    <a16:rowId xmlns:a16="http://schemas.microsoft.com/office/drawing/2014/main" val="2946743897"/>
                  </a:ext>
                </a:extLst>
              </a:tr>
            </a:tbl>
          </a:graphicData>
        </a:graphic>
      </p:graphicFrame>
      <p:grpSp>
        <p:nvGrpSpPr>
          <p:cNvPr id="24" name="Group 23"/>
          <p:cNvGrpSpPr/>
          <p:nvPr/>
        </p:nvGrpSpPr>
        <p:grpSpPr>
          <a:xfrm rot="20272378">
            <a:off x="1142338" y="3267686"/>
            <a:ext cx="394533" cy="1441186"/>
            <a:chOff x="294261" y="2280321"/>
            <a:chExt cx="520900" cy="1334408"/>
          </a:xfrm>
        </p:grpSpPr>
        <p:sp>
          <p:nvSpPr>
            <p:cNvPr id="25" name="Google Shape;4756;p79"/>
            <p:cNvSpPr/>
            <p:nvPr/>
          </p:nvSpPr>
          <p:spPr>
            <a:xfrm rot="2011711">
              <a:off x="317537" y="2280321"/>
              <a:ext cx="402430" cy="1047703"/>
            </a:xfrm>
            <a:custGeom>
              <a:avLst/>
              <a:gdLst/>
              <a:ahLst/>
              <a:cxnLst/>
              <a:rect l="l" t="t" r="r" b="b"/>
              <a:pathLst>
                <a:path w="15418" h="42758" extrusionOk="0">
                  <a:moveTo>
                    <a:pt x="6207" y="1"/>
                  </a:moveTo>
                  <a:cubicBezTo>
                    <a:pt x="6087" y="1"/>
                    <a:pt x="5979" y="88"/>
                    <a:pt x="5958" y="206"/>
                  </a:cubicBezTo>
                  <a:cubicBezTo>
                    <a:pt x="5922" y="424"/>
                    <a:pt x="5881" y="643"/>
                    <a:pt x="5845" y="863"/>
                  </a:cubicBezTo>
                  <a:cubicBezTo>
                    <a:pt x="5821" y="998"/>
                    <a:pt x="5911" y="1123"/>
                    <a:pt x="6047" y="1147"/>
                  </a:cubicBezTo>
                  <a:cubicBezTo>
                    <a:pt x="6062" y="1149"/>
                    <a:pt x="6076" y="1151"/>
                    <a:pt x="6090" y="1151"/>
                  </a:cubicBezTo>
                  <a:cubicBezTo>
                    <a:pt x="6210" y="1151"/>
                    <a:pt x="6315" y="1067"/>
                    <a:pt x="6337" y="945"/>
                  </a:cubicBezTo>
                  <a:cubicBezTo>
                    <a:pt x="6372" y="732"/>
                    <a:pt x="6408" y="514"/>
                    <a:pt x="6449" y="295"/>
                  </a:cubicBezTo>
                  <a:cubicBezTo>
                    <a:pt x="6473" y="159"/>
                    <a:pt x="6378" y="28"/>
                    <a:pt x="6247" y="4"/>
                  </a:cubicBezTo>
                  <a:cubicBezTo>
                    <a:pt x="6234" y="2"/>
                    <a:pt x="6220" y="1"/>
                    <a:pt x="6207" y="1"/>
                  </a:cubicBezTo>
                  <a:close/>
                  <a:moveTo>
                    <a:pt x="5864" y="1960"/>
                  </a:moveTo>
                  <a:cubicBezTo>
                    <a:pt x="5748" y="1960"/>
                    <a:pt x="5642" y="2048"/>
                    <a:pt x="5621" y="2164"/>
                  </a:cubicBezTo>
                  <a:cubicBezTo>
                    <a:pt x="5586" y="2382"/>
                    <a:pt x="5550" y="2602"/>
                    <a:pt x="5509" y="2821"/>
                  </a:cubicBezTo>
                  <a:cubicBezTo>
                    <a:pt x="5491" y="2957"/>
                    <a:pt x="5580" y="3081"/>
                    <a:pt x="5715" y="3105"/>
                  </a:cubicBezTo>
                  <a:cubicBezTo>
                    <a:pt x="5729" y="3107"/>
                    <a:pt x="5742" y="3108"/>
                    <a:pt x="5756" y="3108"/>
                  </a:cubicBezTo>
                  <a:cubicBezTo>
                    <a:pt x="5875" y="3108"/>
                    <a:pt x="5978" y="3021"/>
                    <a:pt x="5999" y="2903"/>
                  </a:cubicBezTo>
                  <a:cubicBezTo>
                    <a:pt x="6034" y="2685"/>
                    <a:pt x="6070" y="2466"/>
                    <a:pt x="6112" y="2247"/>
                  </a:cubicBezTo>
                  <a:cubicBezTo>
                    <a:pt x="6135" y="2117"/>
                    <a:pt x="6041" y="1986"/>
                    <a:pt x="5905" y="1963"/>
                  </a:cubicBezTo>
                  <a:cubicBezTo>
                    <a:pt x="5891" y="1961"/>
                    <a:pt x="5878" y="1960"/>
                    <a:pt x="5864" y="1960"/>
                  </a:cubicBezTo>
                  <a:close/>
                  <a:moveTo>
                    <a:pt x="5550" y="3919"/>
                  </a:moveTo>
                  <a:cubicBezTo>
                    <a:pt x="5427" y="3919"/>
                    <a:pt x="5317" y="4004"/>
                    <a:pt x="5302" y="4128"/>
                  </a:cubicBezTo>
                  <a:cubicBezTo>
                    <a:pt x="5266" y="4347"/>
                    <a:pt x="5231" y="4566"/>
                    <a:pt x="5201" y="4784"/>
                  </a:cubicBezTo>
                  <a:cubicBezTo>
                    <a:pt x="5177" y="4921"/>
                    <a:pt x="5272" y="5044"/>
                    <a:pt x="5408" y="5068"/>
                  </a:cubicBezTo>
                  <a:cubicBezTo>
                    <a:pt x="5420" y="5070"/>
                    <a:pt x="5431" y="5071"/>
                    <a:pt x="5442" y="5071"/>
                  </a:cubicBezTo>
                  <a:cubicBezTo>
                    <a:pt x="5564" y="5071"/>
                    <a:pt x="5670" y="4980"/>
                    <a:pt x="5692" y="4855"/>
                  </a:cubicBezTo>
                  <a:cubicBezTo>
                    <a:pt x="5722" y="4642"/>
                    <a:pt x="5757" y="4424"/>
                    <a:pt x="5786" y="4205"/>
                  </a:cubicBezTo>
                  <a:cubicBezTo>
                    <a:pt x="5810" y="4069"/>
                    <a:pt x="5715" y="3944"/>
                    <a:pt x="5586" y="3921"/>
                  </a:cubicBezTo>
                  <a:cubicBezTo>
                    <a:pt x="5574" y="3920"/>
                    <a:pt x="5562" y="3919"/>
                    <a:pt x="5550" y="3919"/>
                  </a:cubicBezTo>
                  <a:close/>
                  <a:moveTo>
                    <a:pt x="5257" y="5883"/>
                  </a:moveTo>
                  <a:cubicBezTo>
                    <a:pt x="5135" y="5883"/>
                    <a:pt x="5028" y="5972"/>
                    <a:pt x="5012" y="6098"/>
                  </a:cubicBezTo>
                  <a:cubicBezTo>
                    <a:pt x="4982" y="6322"/>
                    <a:pt x="4958" y="6542"/>
                    <a:pt x="4928" y="6761"/>
                  </a:cubicBezTo>
                  <a:cubicBezTo>
                    <a:pt x="4917" y="6897"/>
                    <a:pt x="5012" y="7021"/>
                    <a:pt x="5147" y="7032"/>
                  </a:cubicBezTo>
                  <a:cubicBezTo>
                    <a:pt x="5158" y="7033"/>
                    <a:pt x="5170" y="7034"/>
                    <a:pt x="5181" y="7034"/>
                  </a:cubicBezTo>
                  <a:cubicBezTo>
                    <a:pt x="5303" y="7034"/>
                    <a:pt x="5410" y="6944"/>
                    <a:pt x="5425" y="6819"/>
                  </a:cubicBezTo>
                  <a:cubicBezTo>
                    <a:pt x="5449" y="6600"/>
                    <a:pt x="5474" y="6382"/>
                    <a:pt x="5502" y="6163"/>
                  </a:cubicBezTo>
                  <a:cubicBezTo>
                    <a:pt x="5520" y="6027"/>
                    <a:pt x="5425" y="5903"/>
                    <a:pt x="5289" y="5885"/>
                  </a:cubicBezTo>
                  <a:cubicBezTo>
                    <a:pt x="5278" y="5883"/>
                    <a:pt x="5268" y="5883"/>
                    <a:pt x="5257" y="5883"/>
                  </a:cubicBezTo>
                  <a:close/>
                  <a:moveTo>
                    <a:pt x="5040" y="7860"/>
                  </a:moveTo>
                  <a:cubicBezTo>
                    <a:pt x="4909" y="7860"/>
                    <a:pt x="4804" y="7957"/>
                    <a:pt x="4792" y="8085"/>
                  </a:cubicBezTo>
                  <a:cubicBezTo>
                    <a:pt x="4775" y="8310"/>
                    <a:pt x="4757" y="8530"/>
                    <a:pt x="4745" y="8748"/>
                  </a:cubicBezTo>
                  <a:cubicBezTo>
                    <a:pt x="4734" y="8885"/>
                    <a:pt x="4840" y="9003"/>
                    <a:pt x="4977" y="9014"/>
                  </a:cubicBezTo>
                  <a:cubicBezTo>
                    <a:pt x="4980" y="9014"/>
                    <a:pt x="4984" y="9014"/>
                    <a:pt x="4988" y="9014"/>
                  </a:cubicBezTo>
                  <a:cubicBezTo>
                    <a:pt x="5118" y="9014"/>
                    <a:pt x="5231" y="8917"/>
                    <a:pt x="5236" y="8784"/>
                  </a:cubicBezTo>
                  <a:cubicBezTo>
                    <a:pt x="5253" y="8565"/>
                    <a:pt x="5272" y="8345"/>
                    <a:pt x="5289" y="8127"/>
                  </a:cubicBezTo>
                  <a:cubicBezTo>
                    <a:pt x="5302" y="7990"/>
                    <a:pt x="5201" y="7867"/>
                    <a:pt x="5065" y="7861"/>
                  </a:cubicBezTo>
                  <a:cubicBezTo>
                    <a:pt x="5056" y="7860"/>
                    <a:pt x="5048" y="7860"/>
                    <a:pt x="5040" y="7860"/>
                  </a:cubicBezTo>
                  <a:close/>
                  <a:moveTo>
                    <a:pt x="4941" y="9836"/>
                  </a:moveTo>
                  <a:cubicBezTo>
                    <a:pt x="4805" y="9836"/>
                    <a:pt x="4693" y="9950"/>
                    <a:pt x="4693" y="10084"/>
                  </a:cubicBezTo>
                  <a:cubicBezTo>
                    <a:pt x="4686" y="10168"/>
                    <a:pt x="4686" y="10251"/>
                    <a:pt x="4686" y="10333"/>
                  </a:cubicBezTo>
                  <a:cubicBezTo>
                    <a:pt x="4686" y="10475"/>
                    <a:pt x="4693" y="10617"/>
                    <a:pt x="4693" y="10753"/>
                  </a:cubicBezTo>
                  <a:cubicBezTo>
                    <a:pt x="4698" y="10886"/>
                    <a:pt x="4805" y="10996"/>
                    <a:pt x="4937" y="10996"/>
                  </a:cubicBezTo>
                  <a:cubicBezTo>
                    <a:pt x="4940" y="10996"/>
                    <a:pt x="4943" y="10996"/>
                    <a:pt x="4947" y="10996"/>
                  </a:cubicBezTo>
                  <a:cubicBezTo>
                    <a:pt x="5083" y="10996"/>
                    <a:pt x="5190" y="10878"/>
                    <a:pt x="5190" y="10742"/>
                  </a:cubicBezTo>
                  <a:cubicBezTo>
                    <a:pt x="5182" y="10605"/>
                    <a:pt x="5182" y="10469"/>
                    <a:pt x="5182" y="10333"/>
                  </a:cubicBezTo>
                  <a:lnTo>
                    <a:pt x="5182" y="10092"/>
                  </a:lnTo>
                  <a:cubicBezTo>
                    <a:pt x="5190" y="9955"/>
                    <a:pt x="5076" y="9843"/>
                    <a:pt x="4941" y="9836"/>
                  </a:cubicBezTo>
                  <a:close/>
                  <a:moveTo>
                    <a:pt x="5029" y="11822"/>
                  </a:moveTo>
                  <a:cubicBezTo>
                    <a:pt x="5019" y="11822"/>
                    <a:pt x="5009" y="11822"/>
                    <a:pt x="4999" y="11824"/>
                  </a:cubicBezTo>
                  <a:cubicBezTo>
                    <a:pt x="4863" y="11836"/>
                    <a:pt x="4764" y="11960"/>
                    <a:pt x="4781" y="12096"/>
                  </a:cubicBezTo>
                  <a:cubicBezTo>
                    <a:pt x="4805" y="12328"/>
                    <a:pt x="4835" y="12546"/>
                    <a:pt x="4876" y="12765"/>
                  </a:cubicBezTo>
                  <a:cubicBezTo>
                    <a:pt x="4897" y="12890"/>
                    <a:pt x="5003" y="12974"/>
                    <a:pt x="5126" y="12974"/>
                  </a:cubicBezTo>
                  <a:cubicBezTo>
                    <a:pt x="5137" y="12974"/>
                    <a:pt x="5148" y="12974"/>
                    <a:pt x="5160" y="12972"/>
                  </a:cubicBezTo>
                  <a:cubicBezTo>
                    <a:pt x="5296" y="12948"/>
                    <a:pt x="5384" y="12818"/>
                    <a:pt x="5360" y="12683"/>
                  </a:cubicBezTo>
                  <a:cubicBezTo>
                    <a:pt x="5324" y="12475"/>
                    <a:pt x="5296" y="12262"/>
                    <a:pt x="5272" y="12044"/>
                  </a:cubicBezTo>
                  <a:cubicBezTo>
                    <a:pt x="5261" y="11918"/>
                    <a:pt x="5154" y="11822"/>
                    <a:pt x="5029" y="11822"/>
                  </a:cubicBezTo>
                  <a:close/>
                  <a:moveTo>
                    <a:pt x="5430" y="13758"/>
                  </a:moveTo>
                  <a:cubicBezTo>
                    <a:pt x="5405" y="13758"/>
                    <a:pt x="5379" y="13762"/>
                    <a:pt x="5354" y="13770"/>
                  </a:cubicBezTo>
                  <a:cubicBezTo>
                    <a:pt x="5225" y="13818"/>
                    <a:pt x="5154" y="13953"/>
                    <a:pt x="5195" y="14084"/>
                  </a:cubicBezTo>
                  <a:cubicBezTo>
                    <a:pt x="5272" y="14308"/>
                    <a:pt x="5349" y="14521"/>
                    <a:pt x="5444" y="14729"/>
                  </a:cubicBezTo>
                  <a:cubicBezTo>
                    <a:pt x="5483" y="14821"/>
                    <a:pt x="5573" y="14874"/>
                    <a:pt x="5669" y="14874"/>
                  </a:cubicBezTo>
                  <a:cubicBezTo>
                    <a:pt x="5702" y="14874"/>
                    <a:pt x="5736" y="14867"/>
                    <a:pt x="5769" y="14853"/>
                  </a:cubicBezTo>
                  <a:cubicBezTo>
                    <a:pt x="5892" y="14800"/>
                    <a:pt x="5952" y="14652"/>
                    <a:pt x="5899" y="14528"/>
                  </a:cubicBezTo>
                  <a:cubicBezTo>
                    <a:pt x="5810" y="14332"/>
                    <a:pt x="5739" y="14138"/>
                    <a:pt x="5668" y="13931"/>
                  </a:cubicBezTo>
                  <a:cubicBezTo>
                    <a:pt x="5635" y="13825"/>
                    <a:pt x="5536" y="13758"/>
                    <a:pt x="5430" y="13758"/>
                  </a:cubicBezTo>
                  <a:close/>
                  <a:moveTo>
                    <a:pt x="7860" y="14520"/>
                  </a:moveTo>
                  <a:cubicBezTo>
                    <a:pt x="7853" y="14520"/>
                    <a:pt x="7846" y="14521"/>
                    <a:pt x="7839" y="14521"/>
                  </a:cubicBezTo>
                  <a:cubicBezTo>
                    <a:pt x="7615" y="14545"/>
                    <a:pt x="7383" y="14592"/>
                    <a:pt x="7147" y="14670"/>
                  </a:cubicBezTo>
                  <a:cubicBezTo>
                    <a:pt x="7017" y="14711"/>
                    <a:pt x="6946" y="14853"/>
                    <a:pt x="6987" y="14983"/>
                  </a:cubicBezTo>
                  <a:cubicBezTo>
                    <a:pt x="7020" y="15088"/>
                    <a:pt x="7116" y="15155"/>
                    <a:pt x="7220" y="15155"/>
                  </a:cubicBezTo>
                  <a:cubicBezTo>
                    <a:pt x="7245" y="15155"/>
                    <a:pt x="7270" y="15151"/>
                    <a:pt x="7295" y="15143"/>
                  </a:cubicBezTo>
                  <a:cubicBezTo>
                    <a:pt x="7502" y="15078"/>
                    <a:pt x="7703" y="15037"/>
                    <a:pt x="7893" y="15018"/>
                  </a:cubicBezTo>
                  <a:cubicBezTo>
                    <a:pt x="8029" y="15001"/>
                    <a:pt x="8128" y="14883"/>
                    <a:pt x="8111" y="14747"/>
                  </a:cubicBezTo>
                  <a:cubicBezTo>
                    <a:pt x="8101" y="14618"/>
                    <a:pt x="7988" y="14520"/>
                    <a:pt x="7860" y="14520"/>
                  </a:cubicBezTo>
                  <a:close/>
                  <a:moveTo>
                    <a:pt x="9168" y="14701"/>
                  </a:moveTo>
                  <a:cubicBezTo>
                    <a:pt x="9068" y="14701"/>
                    <a:pt x="8975" y="14759"/>
                    <a:pt x="8934" y="14859"/>
                  </a:cubicBezTo>
                  <a:cubicBezTo>
                    <a:pt x="8881" y="14983"/>
                    <a:pt x="8945" y="15132"/>
                    <a:pt x="9070" y="15179"/>
                  </a:cubicBezTo>
                  <a:cubicBezTo>
                    <a:pt x="9259" y="15255"/>
                    <a:pt x="9436" y="15356"/>
                    <a:pt x="9597" y="15474"/>
                  </a:cubicBezTo>
                  <a:cubicBezTo>
                    <a:pt x="9641" y="15504"/>
                    <a:pt x="9691" y="15519"/>
                    <a:pt x="9741" y="15519"/>
                  </a:cubicBezTo>
                  <a:cubicBezTo>
                    <a:pt x="9819" y="15519"/>
                    <a:pt x="9895" y="15484"/>
                    <a:pt x="9946" y="15416"/>
                  </a:cubicBezTo>
                  <a:cubicBezTo>
                    <a:pt x="10022" y="15302"/>
                    <a:pt x="9998" y="15149"/>
                    <a:pt x="9886" y="15072"/>
                  </a:cubicBezTo>
                  <a:cubicBezTo>
                    <a:pt x="9697" y="14930"/>
                    <a:pt x="9490" y="14812"/>
                    <a:pt x="9259" y="14717"/>
                  </a:cubicBezTo>
                  <a:cubicBezTo>
                    <a:pt x="9229" y="14706"/>
                    <a:pt x="9198" y="14701"/>
                    <a:pt x="9168" y="14701"/>
                  </a:cubicBezTo>
                  <a:close/>
                  <a:moveTo>
                    <a:pt x="6043" y="15260"/>
                  </a:moveTo>
                  <a:cubicBezTo>
                    <a:pt x="5995" y="15260"/>
                    <a:pt x="5947" y="15273"/>
                    <a:pt x="5905" y="15302"/>
                  </a:cubicBezTo>
                  <a:cubicBezTo>
                    <a:pt x="5728" y="15427"/>
                    <a:pt x="5550" y="15569"/>
                    <a:pt x="5367" y="15728"/>
                  </a:cubicBezTo>
                  <a:cubicBezTo>
                    <a:pt x="5261" y="15817"/>
                    <a:pt x="5253" y="15976"/>
                    <a:pt x="5343" y="16077"/>
                  </a:cubicBezTo>
                  <a:cubicBezTo>
                    <a:pt x="5391" y="16135"/>
                    <a:pt x="5459" y="16166"/>
                    <a:pt x="5528" y="16166"/>
                  </a:cubicBezTo>
                  <a:cubicBezTo>
                    <a:pt x="5585" y="16166"/>
                    <a:pt x="5644" y="16145"/>
                    <a:pt x="5692" y="16101"/>
                  </a:cubicBezTo>
                  <a:cubicBezTo>
                    <a:pt x="5825" y="15987"/>
                    <a:pt x="5955" y="15883"/>
                    <a:pt x="6081" y="15789"/>
                  </a:cubicBezTo>
                  <a:lnTo>
                    <a:pt x="6081" y="15789"/>
                  </a:lnTo>
                  <a:cubicBezTo>
                    <a:pt x="6085" y="15834"/>
                    <a:pt x="6100" y="15879"/>
                    <a:pt x="6129" y="15918"/>
                  </a:cubicBezTo>
                  <a:cubicBezTo>
                    <a:pt x="6266" y="16101"/>
                    <a:pt x="6413" y="16279"/>
                    <a:pt x="6574" y="16451"/>
                  </a:cubicBezTo>
                  <a:cubicBezTo>
                    <a:pt x="6622" y="16499"/>
                    <a:pt x="6687" y="16524"/>
                    <a:pt x="6752" y="16524"/>
                  </a:cubicBezTo>
                  <a:cubicBezTo>
                    <a:pt x="6813" y="16524"/>
                    <a:pt x="6874" y="16502"/>
                    <a:pt x="6922" y="16456"/>
                  </a:cubicBezTo>
                  <a:cubicBezTo>
                    <a:pt x="7022" y="16361"/>
                    <a:pt x="7022" y="16208"/>
                    <a:pt x="6934" y="16107"/>
                  </a:cubicBezTo>
                  <a:cubicBezTo>
                    <a:pt x="6787" y="15954"/>
                    <a:pt x="6651" y="15793"/>
                    <a:pt x="6526" y="15622"/>
                  </a:cubicBezTo>
                  <a:cubicBezTo>
                    <a:pt x="6476" y="15557"/>
                    <a:pt x="6401" y="15524"/>
                    <a:pt x="6324" y="15524"/>
                  </a:cubicBezTo>
                  <a:cubicBezTo>
                    <a:pt x="6315" y="15524"/>
                    <a:pt x="6305" y="15524"/>
                    <a:pt x="6296" y="15525"/>
                  </a:cubicBezTo>
                  <a:lnTo>
                    <a:pt x="6296" y="15525"/>
                  </a:lnTo>
                  <a:cubicBezTo>
                    <a:pt x="6301" y="15470"/>
                    <a:pt x="6288" y="15414"/>
                    <a:pt x="6254" y="15367"/>
                  </a:cubicBezTo>
                  <a:cubicBezTo>
                    <a:pt x="6202" y="15297"/>
                    <a:pt x="6123" y="15260"/>
                    <a:pt x="6043" y="15260"/>
                  </a:cubicBezTo>
                  <a:close/>
                  <a:moveTo>
                    <a:pt x="10596" y="16014"/>
                  </a:moveTo>
                  <a:cubicBezTo>
                    <a:pt x="10559" y="16014"/>
                    <a:pt x="10520" y="16023"/>
                    <a:pt x="10484" y="16042"/>
                  </a:cubicBezTo>
                  <a:cubicBezTo>
                    <a:pt x="10365" y="16107"/>
                    <a:pt x="10318" y="16255"/>
                    <a:pt x="10377" y="16374"/>
                  </a:cubicBezTo>
                  <a:cubicBezTo>
                    <a:pt x="10478" y="16569"/>
                    <a:pt x="10536" y="16757"/>
                    <a:pt x="10566" y="16923"/>
                  </a:cubicBezTo>
                  <a:cubicBezTo>
                    <a:pt x="10583" y="17046"/>
                    <a:pt x="10688" y="17135"/>
                    <a:pt x="10804" y="17135"/>
                  </a:cubicBezTo>
                  <a:cubicBezTo>
                    <a:pt x="10817" y="17135"/>
                    <a:pt x="10831" y="17133"/>
                    <a:pt x="10845" y="17131"/>
                  </a:cubicBezTo>
                  <a:cubicBezTo>
                    <a:pt x="10981" y="17112"/>
                    <a:pt x="11075" y="16989"/>
                    <a:pt x="11052" y="16852"/>
                  </a:cubicBezTo>
                  <a:cubicBezTo>
                    <a:pt x="11016" y="16622"/>
                    <a:pt x="10940" y="16385"/>
                    <a:pt x="10820" y="16148"/>
                  </a:cubicBezTo>
                  <a:cubicBezTo>
                    <a:pt x="10774" y="16065"/>
                    <a:pt x="10687" y="16014"/>
                    <a:pt x="10596" y="16014"/>
                  </a:cubicBezTo>
                  <a:close/>
                  <a:moveTo>
                    <a:pt x="4602" y="16616"/>
                  </a:moveTo>
                  <a:cubicBezTo>
                    <a:pt x="4532" y="16616"/>
                    <a:pt x="4463" y="16644"/>
                    <a:pt x="4414" y="16699"/>
                  </a:cubicBezTo>
                  <a:cubicBezTo>
                    <a:pt x="4278" y="16864"/>
                    <a:pt x="4136" y="17041"/>
                    <a:pt x="3994" y="17232"/>
                  </a:cubicBezTo>
                  <a:cubicBezTo>
                    <a:pt x="3912" y="17338"/>
                    <a:pt x="3934" y="17491"/>
                    <a:pt x="4041" y="17574"/>
                  </a:cubicBezTo>
                  <a:cubicBezTo>
                    <a:pt x="4088" y="17609"/>
                    <a:pt x="4142" y="17626"/>
                    <a:pt x="4195" y="17626"/>
                  </a:cubicBezTo>
                  <a:cubicBezTo>
                    <a:pt x="4270" y="17626"/>
                    <a:pt x="4342" y="17592"/>
                    <a:pt x="4390" y="17527"/>
                  </a:cubicBezTo>
                  <a:cubicBezTo>
                    <a:pt x="4527" y="17349"/>
                    <a:pt x="4663" y="17178"/>
                    <a:pt x="4792" y="17024"/>
                  </a:cubicBezTo>
                  <a:cubicBezTo>
                    <a:pt x="4881" y="16918"/>
                    <a:pt x="4870" y="16764"/>
                    <a:pt x="4764" y="16675"/>
                  </a:cubicBezTo>
                  <a:cubicBezTo>
                    <a:pt x="4718" y="16635"/>
                    <a:pt x="4660" y="16616"/>
                    <a:pt x="4602" y="16616"/>
                  </a:cubicBezTo>
                  <a:close/>
                  <a:moveTo>
                    <a:pt x="7765" y="16874"/>
                  </a:moveTo>
                  <a:cubicBezTo>
                    <a:pt x="7684" y="16874"/>
                    <a:pt x="7604" y="16912"/>
                    <a:pt x="7555" y="16983"/>
                  </a:cubicBezTo>
                  <a:cubicBezTo>
                    <a:pt x="7484" y="17101"/>
                    <a:pt x="7514" y="17254"/>
                    <a:pt x="7626" y="17332"/>
                  </a:cubicBezTo>
                  <a:cubicBezTo>
                    <a:pt x="7816" y="17450"/>
                    <a:pt x="8016" y="17568"/>
                    <a:pt x="8224" y="17675"/>
                  </a:cubicBezTo>
                  <a:cubicBezTo>
                    <a:pt x="8260" y="17694"/>
                    <a:pt x="8299" y="17704"/>
                    <a:pt x="8338" y="17704"/>
                  </a:cubicBezTo>
                  <a:cubicBezTo>
                    <a:pt x="8427" y="17704"/>
                    <a:pt x="8514" y="17655"/>
                    <a:pt x="8554" y="17568"/>
                  </a:cubicBezTo>
                  <a:cubicBezTo>
                    <a:pt x="8620" y="17450"/>
                    <a:pt x="8573" y="17297"/>
                    <a:pt x="8448" y="17237"/>
                  </a:cubicBezTo>
                  <a:cubicBezTo>
                    <a:pt x="8259" y="17136"/>
                    <a:pt x="8076" y="17030"/>
                    <a:pt x="7898" y="16912"/>
                  </a:cubicBezTo>
                  <a:cubicBezTo>
                    <a:pt x="7858" y="16886"/>
                    <a:pt x="7811" y="16874"/>
                    <a:pt x="7765" y="16874"/>
                  </a:cubicBezTo>
                  <a:close/>
                  <a:moveTo>
                    <a:pt x="9573" y="17671"/>
                  </a:moveTo>
                  <a:cubicBezTo>
                    <a:pt x="9458" y="17671"/>
                    <a:pt x="9351" y="17754"/>
                    <a:pt x="9324" y="17876"/>
                  </a:cubicBezTo>
                  <a:cubicBezTo>
                    <a:pt x="9300" y="18007"/>
                    <a:pt x="9389" y="18136"/>
                    <a:pt x="9526" y="18160"/>
                  </a:cubicBezTo>
                  <a:cubicBezTo>
                    <a:pt x="9673" y="18190"/>
                    <a:pt x="9810" y="18201"/>
                    <a:pt x="9933" y="18201"/>
                  </a:cubicBezTo>
                  <a:cubicBezTo>
                    <a:pt x="10058" y="18201"/>
                    <a:pt x="10176" y="18190"/>
                    <a:pt x="10288" y="18166"/>
                  </a:cubicBezTo>
                  <a:cubicBezTo>
                    <a:pt x="10419" y="18130"/>
                    <a:pt x="10501" y="18000"/>
                    <a:pt x="10471" y="17865"/>
                  </a:cubicBezTo>
                  <a:cubicBezTo>
                    <a:pt x="10440" y="17752"/>
                    <a:pt x="10335" y="17675"/>
                    <a:pt x="10222" y="17675"/>
                  </a:cubicBezTo>
                  <a:cubicBezTo>
                    <a:pt x="10205" y="17675"/>
                    <a:pt x="10188" y="17676"/>
                    <a:pt x="10170" y="17680"/>
                  </a:cubicBezTo>
                  <a:cubicBezTo>
                    <a:pt x="10105" y="17699"/>
                    <a:pt x="10028" y="17704"/>
                    <a:pt x="9933" y="17704"/>
                  </a:cubicBezTo>
                  <a:cubicBezTo>
                    <a:pt x="9845" y="17704"/>
                    <a:pt x="9739" y="17699"/>
                    <a:pt x="9614" y="17675"/>
                  </a:cubicBezTo>
                  <a:cubicBezTo>
                    <a:pt x="9600" y="17672"/>
                    <a:pt x="9586" y="17671"/>
                    <a:pt x="9573" y="17671"/>
                  </a:cubicBezTo>
                  <a:close/>
                  <a:moveTo>
                    <a:pt x="3442" y="18223"/>
                  </a:moveTo>
                  <a:cubicBezTo>
                    <a:pt x="3362" y="18223"/>
                    <a:pt x="3283" y="18262"/>
                    <a:pt x="3237" y="18338"/>
                  </a:cubicBezTo>
                  <a:cubicBezTo>
                    <a:pt x="3118" y="18521"/>
                    <a:pt x="3006" y="18710"/>
                    <a:pt x="2888" y="18911"/>
                  </a:cubicBezTo>
                  <a:cubicBezTo>
                    <a:pt x="2817" y="19029"/>
                    <a:pt x="2858" y="19184"/>
                    <a:pt x="2976" y="19249"/>
                  </a:cubicBezTo>
                  <a:cubicBezTo>
                    <a:pt x="3016" y="19273"/>
                    <a:pt x="3059" y="19284"/>
                    <a:pt x="3102" y="19284"/>
                  </a:cubicBezTo>
                  <a:cubicBezTo>
                    <a:pt x="3188" y="19284"/>
                    <a:pt x="3272" y="19238"/>
                    <a:pt x="3320" y="19160"/>
                  </a:cubicBezTo>
                  <a:cubicBezTo>
                    <a:pt x="3432" y="18965"/>
                    <a:pt x="3544" y="18781"/>
                    <a:pt x="3656" y="18603"/>
                  </a:cubicBezTo>
                  <a:cubicBezTo>
                    <a:pt x="3727" y="18485"/>
                    <a:pt x="3692" y="18332"/>
                    <a:pt x="3574" y="18261"/>
                  </a:cubicBezTo>
                  <a:cubicBezTo>
                    <a:pt x="3533" y="18235"/>
                    <a:pt x="3488" y="18223"/>
                    <a:pt x="3442" y="18223"/>
                  </a:cubicBezTo>
                  <a:close/>
                  <a:moveTo>
                    <a:pt x="2475" y="19951"/>
                  </a:moveTo>
                  <a:cubicBezTo>
                    <a:pt x="2384" y="19951"/>
                    <a:pt x="2296" y="20000"/>
                    <a:pt x="2249" y="20088"/>
                  </a:cubicBezTo>
                  <a:cubicBezTo>
                    <a:pt x="2148" y="20290"/>
                    <a:pt x="2048" y="20484"/>
                    <a:pt x="1952" y="20686"/>
                  </a:cubicBezTo>
                  <a:cubicBezTo>
                    <a:pt x="1894" y="20811"/>
                    <a:pt x="1947" y="20958"/>
                    <a:pt x="2072" y="21017"/>
                  </a:cubicBezTo>
                  <a:cubicBezTo>
                    <a:pt x="2106" y="21033"/>
                    <a:pt x="2143" y="21041"/>
                    <a:pt x="2179" y="21041"/>
                  </a:cubicBezTo>
                  <a:cubicBezTo>
                    <a:pt x="2271" y="21041"/>
                    <a:pt x="2360" y="20989"/>
                    <a:pt x="2403" y="20899"/>
                  </a:cubicBezTo>
                  <a:cubicBezTo>
                    <a:pt x="2498" y="20704"/>
                    <a:pt x="2591" y="20508"/>
                    <a:pt x="2692" y="20314"/>
                  </a:cubicBezTo>
                  <a:cubicBezTo>
                    <a:pt x="2752" y="20189"/>
                    <a:pt x="2705" y="20041"/>
                    <a:pt x="2586" y="19976"/>
                  </a:cubicBezTo>
                  <a:cubicBezTo>
                    <a:pt x="2550" y="19959"/>
                    <a:pt x="2512" y="19951"/>
                    <a:pt x="2475" y="19951"/>
                  </a:cubicBezTo>
                  <a:close/>
                  <a:moveTo>
                    <a:pt x="1645" y="21756"/>
                  </a:moveTo>
                  <a:cubicBezTo>
                    <a:pt x="1547" y="21756"/>
                    <a:pt x="1455" y="21816"/>
                    <a:pt x="1414" y="21911"/>
                  </a:cubicBezTo>
                  <a:cubicBezTo>
                    <a:pt x="1332" y="22117"/>
                    <a:pt x="1250" y="22330"/>
                    <a:pt x="1172" y="22537"/>
                  </a:cubicBezTo>
                  <a:cubicBezTo>
                    <a:pt x="1125" y="22662"/>
                    <a:pt x="1190" y="22810"/>
                    <a:pt x="1321" y="22857"/>
                  </a:cubicBezTo>
                  <a:cubicBezTo>
                    <a:pt x="1348" y="22867"/>
                    <a:pt x="1377" y="22872"/>
                    <a:pt x="1405" y="22872"/>
                  </a:cubicBezTo>
                  <a:cubicBezTo>
                    <a:pt x="1507" y="22872"/>
                    <a:pt x="1602" y="22807"/>
                    <a:pt x="1640" y="22709"/>
                  </a:cubicBezTo>
                  <a:cubicBezTo>
                    <a:pt x="1717" y="22502"/>
                    <a:pt x="1793" y="22302"/>
                    <a:pt x="1876" y="22100"/>
                  </a:cubicBezTo>
                  <a:cubicBezTo>
                    <a:pt x="1930" y="21969"/>
                    <a:pt x="1864" y="21827"/>
                    <a:pt x="1740" y="21775"/>
                  </a:cubicBezTo>
                  <a:cubicBezTo>
                    <a:pt x="1708" y="21762"/>
                    <a:pt x="1677" y="21756"/>
                    <a:pt x="1645" y="21756"/>
                  </a:cubicBezTo>
                  <a:close/>
                  <a:moveTo>
                    <a:pt x="992" y="23629"/>
                  </a:moveTo>
                  <a:cubicBezTo>
                    <a:pt x="886" y="23629"/>
                    <a:pt x="787" y="23697"/>
                    <a:pt x="753" y="23809"/>
                  </a:cubicBezTo>
                  <a:cubicBezTo>
                    <a:pt x="687" y="24022"/>
                    <a:pt x="628" y="24241"/>
                    <a:pt x="575" y="24454"/>
                  </a:cubicBezTo>
                  <a:cubicBezTo>
                    <a:pt x="540" y="24585"/>
                    <a:pt x="616" y="24721"/>
                    <a:pt x="753" y="24756"/>
                  </a:cubicBezTo>
                  <a:cubicBezTo>
                    <a:pt x="773" y="24762"/>
                    <a:pt x="793" y="24765"/>
                    <a:pt x="813" y="24765"/>
                  </a:cubicBezTo>
                  <a:cubicBezTo>
                    <a:pt x="922" y="24765"/>
                    <a:pt x="1024" y="24688"/>
                    <a:pt x="1054" y="24579"/>
                  </a:cubicBezTo>
                  <a:cubicBezTo>
                    <a:pt x="1108" y="24366"/>
                    <a:pt x="1166" y="24159"/>
                    <a:pt x="1231" y="23946"/>
                  </a:cubicBezTo>
                  <a:cubicBezTo>
                    <a:pt x="1267" y="23815"/>
                    <a:pt x="1190" y="23679"/>
                    <a:pt x="1059" y="23638"/>
                  </a:cubicBezTo>
                  <a:cubicBezTo>
                    <a:pt x="1037" y="23631"/>
                    <a:pt x="1015" y="23629"/>
                    <a:pt x="992" y="23629"/>
                  </a:cubicBezTo>
                  <a:close/>
                  <a:moveTo>
                    <a:pt x="532" y="25556"/>
                  </a:moveTo>
                  <a:cubicBezTo>
                    <a:pt x="413" y="25556"/>
                    <a:pt x="306" y="25640"/>
                    <a:pt x="284" y="25762"/>
                  </a:cubicBezTo>
                  <a:cubicBezTo>
                    <a:pt x="243" y="25986"/>
                    <a:pt x="208" y="26206"/>
                    <a:pt x="178" y="26425"/>
                  </a:cubicBezTo>
                  <a:cubicBezTo>
                    <a:pt x="155" y="26561"/>
                    <a:pt x="249" y="26684"/>
                    <a:pt x="385" y="26709"/>
                  </a:cubicBezTo>
                  <a:cubicBezTo>
                    <a:pt x="396" y="26710"/>
                    <a:pt x="406" y="26711"/>
                    <a:pt x="417" y="26711"/>
                  </a:cubicBezTo>
                  <a:cubicBezTo>
                    <a:pt x="540" y="26711"/>
                    <a:pt x="648" y="26621"/>
                    <a:pt x="669" y="26496"/>
                  </a:cubicBezTo>
                  <a:cubicBezTo>
                    <a:pt x="699" y="26283"/>
                    <a:pt x="734" y="26070"/>
                    <a:pt x="770" y="25851"/>
                  </a:cubicBezTo>
                  <a:cubicBezTo>
                    <a:pt x="800" y="25715"/>
                    <a:pt x="710" y="25590"/>
                    <a:pt x="575" y="25560"/>
                  </a:cubicBezTo>
                  <a:cubicBezTo>
                    <a:pt x="561" y="25558"/>
                    <a:pt x="547" y="25556"/>
                    <a:pt x="532" y="25556"/>
                  </a:cubicBezTo>
                  <a:close/>
                  <a:moveTo>
                    <a:pt x="282" y="27530"/>
                  </a:moveTo>
                  <a:cubicBezTo>
                    <a:pt x="150" y="27530"/>
                    <a:pt x="48" y="27632"/>
                    <a:pt x="36" y="27761"/>
                  </a:cubicBezTo>
                  <a:cubicBezTo>
                    <a:pt x="24" y="27986"/>
                    <a:pt x="13" y="28211"/>
                    <a:pt x="7" y="28429"/>
                  </a:cubicBezTo>
                  <a:cubicBezTo>
                    <a:pt x="0" y="28566"/>
                    <a:pt x="114" y="28683"/>
                    <a:pt x="249" y="28683"/>
                  </a:cubicBezTo>
                  <a:cubicBezTo>
                    <a:pt x="253" y="28684"/>
                    <a:pt x="257" y="28684"/>
                    <a:pt x="261" y="28684"/>
                  </a:cubicBezTo>
                  <a:cubicBezTo>
                    <a:pt x="392" y="28684"/>
                    <a:pt x="497" y="28573"/>
                    <a:pt x="504" y="28442"/>
                  </a:cubicBezTo>
                  <a:cubicBezTo>
                    <a:pt x="510" y="28229"/>
                    <a:pt x="516" y="28009"/>
                    <a:pt x="533" y="27790"/>
                  </a:cubicBezTo>
                  <a:cubicBezTo>
                    <a:pt x="540" y="27654"/>
                    <a:pt x="439" y="27536"/>
                    <a:pt x="303" y="27531"/>
                  </a:cubicBezTo>
                  <a:cubicBezTo>
                    <a:pt x="296" y="27530"/>
                    <a:pt x="289" y="27530"/>
                    <a:pt x="282" y="27530"/>
                  </a:cubicBezTo>
                  <a:close/>
                  <a:moveTo>
                    <a:pt x="273" y="29512"/>
                  </a:moveTo>
                  <a:cubicBezTo>
                    <a:pt x="269" y="29512"/>
                    <a:pt x="265" y="29512"/>
                    <a:pt x="262" y="29513"/>
                  </a:cubicBezTo>
                  <a:cubicBezTo>
                    <a:pt x="125" y="29518"/>
                    <a:pt x="24" y="29636"/>
                    <a:pt x="30" y="29772"/>
                  </a:cubicBezTo>
                  <a:cubicBezTo>
                    <a:pt x="43" y="30004"/>
                    <a:pt x="60" y="30223"/>
                    <a:pt x="84" y="30447"/>
                  </a:cubicBezTo>
                  <a:cubicBezTo>
                    <a:pt x="100" y="30575"/>
                    <a:pt x="206" y="30667"/>
                    <a:pt x="331" y="30667"/>
                  </a:cubicBezTo>
                  <a:cubicBezTo>
                    <a:pt x="339" y="30667"/>
                    <a:pt x="347" y="30666"/>
                    <a:pt x="355" y="30665"/>
                  </a:cubicBezTo>
                  <a:cubicBezTo>
                    <a:pt x="492" y="30654"/>
                    <a:pt x="592" y="30529"/>
                    <a:pt x="581" y="30394"/>
                  </a:cubicBezTo>
                  <a:cubicBezTo>
                    <a:pt x="557" y="30181"/>
                    <a:pt x="540" y="29961"/>
                    <a:pt x="527" y="29743"/>
                  </a:cubicBezTo>
                  <a:cubicBezTo>
                    <a:pt x="516" y="29610"/>
                    <a:pt x="404" y="29512"/>
                    <a:pt x="273" y="29512"/>
                  </a:cubicBezTo>
                  <a:close/>
                  <a:moveTo>
                    <a:pt x="522" y="31478"/>
                  </a:moveTo>
                  <a:cubicBezTo>
                    <a:pt x="508" y="31478"/>
                    <a:pt x="494" y="31479"/>
                    <a:pt x="480" y="31482"/>
                  </a:cubicBezTo>
                  <a:cubicBezTo>
                    <a:pt x="344" y="31512"/>
                    <a:pt x="256" y="31642"/>
                    <a:pt x="284" y="31779"/>
                  </a:cubicBezTo>
                  <a:cubicBezTo>
                    <a:pt x="327" y="31997"/>
                    <a:pt x="374" y="32216"/>
                    <a:pt x="426" y="32435"/>
                  </a:cubicBezTo>
                  <a:cubicBezTo>
                    <a:pt x="452" y="32547"/>
                    <a:pt x="557" y="32624"/>
                    <a:pt x="669" y="32624"/>
                  </a:cubicBezTo>
                  <a:cubicBezTo>
                    <a:pt x="687" y="32624"/>
                    <a:pt x="705" y="32622"/>
                    <a:pt x="723" y="32618"/>
                  </a:cubicBezTo>
                  <a:cubicBezTo>
                    <a:pt x="859" y="32582"/>
                    <a:pt x="942" y="32453"/>
                    <a:pt x="906" y="32317"/>
                  </a:cubicBezTo>
                  <a:cubicBezTo>
                    <a:pt x="859" y="32109"/>
                    <a:pt x="811" y="31896"/>
                    <a:pt x="770" y="31683"/>
                  </a:cubicBezTo>
                  <a:cubicBezTo>
                    <a:pt x="748" y="31562"/>
                    <a:pt x="638" y="31478"/>
                    <a:pt x="522" y="31478"/>
                  </a:cubicBezTo>
                  <a:close/>
                  <a:moveTo>
                    <a:pt x="1037" y="33396"/>
                  </a:moveTo>
                  <a:cubicBezTo>
                    <a:pt x="1009" y="33396"/>
                    <a:pt x="981" y="33401"/>
                    <a:pt x="953" y="33411"/>
                  </a:cubicBezTo>
                  <a:cubicBezTo>
                    <a:pt x="824" y="33453"/>
                    <a:pt x="758" y="33594"/>
                    <a:pt x="800" y="33724"/>
                  </a:cubicBezTo>
                  <a:cubicBezTo>
                    <a:pt x="876" y="33937"/>
                    <a:pt x="953" y="34150"/>
                    <a:pt x="1037" y="34357"/>
                  </a:cubicBezTo>
                  <a:cubicBezTo>
                    <a:pt x="1073" y="34457"/>
                    <a:pt x="1165" y="34516"/>
                    <a:pt x="1264" y="34516"/>
                  </a:cubicBezTo>
                  <a:cubicBezTo>
                    <a:pt x="1295" y="34516"/>
                    <a:pt x="1326" y="34510"/>
                    <a:pt x="1356" y="34499"/>
                  </a:cubicBezTo>
                  <a:cubicBezTo>
                    <a:pt x="1485" y="34446"/>
                    <a:pt x="1545" y="34304"/>
                    <a:pt x="1498" y="34174"/>
                  </a:cubicBezTo>
                  <a:cubicBezTo>
                    <a:pt x="1414" y="33972"/>
                    <a:pt x="1343" y="33772"/>
                    <a:pt x="1272" y="33565"/>
                  </a:cubicBezTo>
                  <a:cubicBezTo>
                    <a:pt x="1236" y="33462"/>
                    <a:pt x="1140" y="33396"/>
                    <a:pt x="1037" y="33396"/>
                  </a:cubicBezTo>
                  <a:close/>
                  <a:moveTo>
                    <a:pt x="1808" y="35222"/>
                  </a:moveTo>
                  <a:cubicBezTo>
                    <a:pt x="1771" y="35222"/>
                    <a:pt x="1733" y="35231"/>
                    <a:pt x="1698" y="35250"/>
                  </a:cubicBezTo>
                  <a:cubicBezTo>
                    <a:pt x="1575" y="35315"/>
                    <a:pt x="1527" y="35463"/>
                    <a:pt x="1586" y="35582"/>
                  </a:cubicBezTo>
                  <a:cubicBezTo>
                    <a:pt x="1693" y="35789"/>
                    <a:pt x="1799" y="35984"/>
                    <a:pt x="1911" y="36180"/>
                  </a:cubicBezTo>
                  <a:cubicBezTo>
                    <a:pt x="1955" y="36258"/>
                    <a:pt x="2037" y="36303"/>
                    <a:pt x="2123" y="36303"/>
                  </a:cubicBezTo>
                  <a:cubicBezTo>
                    <a:pt x="2166" y="36303"/>
                    <a:pt x="2209" y="36292"/>
                    <a:pt x="2249" y="36268"/>
                  </a:cubicBezTo>
                  <a:cubicBezTo>
                    <a:pt x="2367" y="36203"/>
                    <a:pt x="2408" y="36049"/>
                    <a:pt x="2337" y="35931"/>
                  </a:cubicBezTo>
                  <a:cubicBezTo>
                    <a:pt x="2231" y="35741"/>
                    <a:pt x="2130" y="35552"/>
                    <a:pt x="2031" y="35356"/>
                  </a:cubicBezTo>
                  <a:cubicBezTo>
                    <a:pt x="1984" y="35273"/>
                    <a:pt x="1897" y="35222"/>
                    <a:pt x="1808" y="35222"/>
                  </a:cubicBezTo>
                  <a:close/>
                  <a:moveTo>
                    <a:pt x="2840" y="36918"/>
                  </a:moveTo>
                  <a:cubicBezTo>
                    <a:pt x="2790" y="36918"/>
                    <a:pt x="2740" y="36933"/>
                    <a:pt x="2698" y="36966"/>
                  </a:cubicBezTo>
                  <a:cubicBezTo>
                    <a:pt x="2586" y="37043"/>
                    <a:pt x="2556" y="37196"/>
                    <a:pt x="2640" y="37309"/>
                  </a:cubicBezTo>
                  <a:cubicBezTo>
                    <a:pt x="2769" y="37493"/>
                    <a:pt x="2905" y="37676"/>
                    <a:pt x="3047" y="37848"/>
                  </a:cubicBezTo>
                  <a:cubicBezTo>
                    <a:pt x="3095" y="37910"/>
                    <a:pt x="3169" y="37941"/>
                    <a:pt x="3243" y="37941"/>
                  </a:cubicBezTo>
                  <a:cubicBezTo>
                    <a:pt x="3297" y="37941"/>
                    <a:pt x="3351" y="37924"/>
                    <a:pt x="3396" y="37889"/>
                  </a:cubicBezTo>
                  <a:cubicBezTo>
                    <a:pt x="3503" y="37800"/>
                    <a:pt x="3521" y="37647"/>
                    <a:pt x="3432" y="37540"/>
                  </a:cubicBezTo>
                  <a:cubicBezTo>
                    <a:pt x="3301" y="37368"/>
                    <a:pt x="3172" y="37196"/>
                    <a:pt x="3041" y="37019"/>
                  </a:cubicBezTo>
                  <a:cubicBezTo>
                    <a:pt x="2995" y="36954"/>
                    <a:pt x="2918" y="36918"/>
                    <a:pt x="2840" y="36918"/>
                  </a:cubicBezTo>
                  <a:close/>
                  <a:moveTo>
                    <a:pt x="4118" y="38433"/>
                  </a:moveTo>
                  <a:cubicBezTo>
                    <a:pt x="4056" y="38433"/>
                    <a:pt x="3993" y="38457"/>
                    <a:pt x="3947" y="38504"/>
                  </a:cubicBezTo>
                  <a:cubicBezTo>
                    <a:pt x="3846" y="38605"/>
                    <a:pt x="3846" y="38758"/>
                    <a:pt x="3940" y="38859"/>
                  </a:cubicBezTo>
                  <a:cubicBezTo>
                    <a:pt x="4101" y="39019"/>
                    <a:pt x="4267" y="39173"/>
                    <a:pt x="4431" y="39320"/>
                  </a:cubicBezTo>
                  <a:cubicBezTo>
                    <a:pt x="4479" y="39365"/>
                    <a:pt x="4540" y="39388"/>
                    <a:pt x="4600" y="39388"/>
                  </a:cubicBezTo>
                  <a:cubicBezTo>
                    <a:pt x="4667" y="39388"/>
                    <a:pt x="4734" y="39360"/>
                    <a:pt x="4781" y="39303"/>
                  </a:cubicBezTo>
                  <a:cubicBezTo>
                    <a:pt x="4876" y="39203"/>
                    <a:pt x="4863" y="39048"/>
                    <a:pt x="4764" y="38954"/>
                  </a:cubicBezTo>
                  <a:cubicBezTo>
                    <a:pt x="4603" y="38812"/>
                    <a:pt x="4450" y="38664"/>
                    <a:pt x="4295" y="38510"/>
                  </a:cubicBezTo>
                  <a:cubicBezTo>
                    <a:pt x="4248" y="38459"/>
                    <a:pt x="4183" y="38433"/>
                    <a:pt x="4118" y="38433"/>
                  </a:cubicBezTo>
                  <a:close/>
                  <a:moveTo>
                    <a:pt x="5632" y="39717"/>
                  </a:moveTo>
                  <a:cubicBezTo>
                    <a:pt x="5554" y="39717"/>
                    <a:pt x="5479" y="39755"/>
                    <a:pt x="5431" y="39823"/>
                  </a:cubicBezTo>
                  <a:cubicBezTo>
                    <a:pt x="5349" y="39935"/>
                    <a:pt x="5378" y="40090"/>
                    <a:pt x="5491" y="40167"/>
                  </a:cubicBezTo>
                  <a:cubicBezTo>
                    <a:pt x="5674" y="40297"/>
                    <a:pt x="5864" y="40421"/>
                    <a:pt x="6053" y="40539"/>
                  </a:cubicBezTo>
                  <a:cubicBezTo>
                    <a:pt x="6094" y="40563"/>
                    <a:pt x="6139" y="40575"/>
                    <a:pt x="6184" y="40575"/>
                  </a:cubicBezTo>
                  <a:cubicBezTo>
                    <a:pt x="6268" y="40575"/>
                    <a:pt x="6350" y="40533"/>
                    <a:pt x="6396" y="40456"/>
                  </a:cubicBezTo>
                  <a:cubicBezTo>
                    <a:pt x="6467" y="40338"/>
                    <a:pt x="6432" y="40184"/>
                    <a:pt x="6313" y="40113"/>
                  </a:cubicBezTo>
                  <a:cubicBezTo>
                    <a:pt x="6129" y="40006"/>
                    <a:pt x="5952" y="39888"/>
                    <a:pt x="5775" y="39765"/>
                  </a:cubicBezTo>
                  <a:cubicBezTo>
                    <a:pt x="5731" y="39732"/>
                    <a:pt x="5681" y="39717"/>
                    <a:pt x="5632" y="39717"/>
                  </a:cubicBezTo>
                  <a:close/>
                  <a:moveTo>
                    <a:pt x="7354" y="40705"/>
                  </a:moveTo>
                  <a:cubicBezTo>
                    <a:pt x="7261" y="40705"/>
                    <a:pt x="7172" y="40757"/>
                    <a:pt x="7129" y="40847"/>
                  </a:cubicBezTo>
                  <a:cubicBezTo>
                    <a:pt x="7071" y="40965"/>
                    <a:pt x="7118" y="41114"/>
                    <a:pt x="7241" y="41177"/>
                  </a:cubicBezTo>
                  <a:cubicBezTo>
                    <a:pt x="7448" y="41278"/>
                    <a:pt x="7650" y="41373"/>
                    <a:pt x="7852" y="41461"/>
                  </a:cubicBezTo>
                  <a:cubicBezTo>
                    <a:pt x="7883" y="41475"/>
                    <a:pt x="7915" y="41481"/>
                    <a:pt x="7947" y="41481"/>
                  </a:cubicBezTo>
                  <a:cubicBezTo>
                    <a:pt x="8043" y="41481"/>
                    <a:pt x="8136" y="41425"/>
                    <a:pt x="8177" y="41332"/>
                  </a:cubicBezTo>
                  <a:cubicBezTo>
                    <a:pt x="8235" y="41207"/>
                    <a:pt x="8177" y="41060"/>
                    <a:pt x="8052" y="41007"/>
                  </a:cubicBezTo>
                  <a:cubicBezTo>
                    <a:pt x="7857" y="40918"/>
                    <a:pt x="7661" y="40830"/>
                    <a:pt x="7461" y="40729"/>
                  </a:cubicBezTo>
                  <a:cubicBezTo>
                    <a:pt x="7427" y="40712"/>
                    <a:pt x="7390" y="40705"/>
                    <a:pt x="7354" y="40705"/>
                  </a:cubicBezTo>
                  <a:close/>
                  <a:moveTo>
                    <a:pt x="9179" y="41477"/>
                  </a:moveTo>
                  <a:cubicBezTo>
                    <a:pt x="9079" y="41477"/>
                    <a:pt x="8983" y="41541"/>
                    <a:pt x="8945" y="41639"/>
                  </a:cubicBezTo>
                  <a:cubicBezTo>
                    <a:pt x="8898" y="41770"/>
                    <a:pt x="8963" y="41912"/>
                    <a:pt x="9094" y="41958"/>
                  </a:cubicBezTo>
                  <a:cubicBezTo>
                    <a:pt x="9313" y="42036"/>
                    <a:pt x="9526" y="42107"/>
                    <a:pt x="9733" y="42171"/>
                  </a:cubicBezTo>
                  <a:cubicBezTo>
                    <a:pt x="9758" y="42180"/>
                    <a:pt x="9784" y="42184"/>
                    <a:pt x="9809" y="42184"/>
                  </a:cubicBezTo>
                  <a:cubicBezTo>
                    <a:pt x="9914" y="42184"/>
                    <a:pt x="10011" y="42116"/>
                    <a:pt x="10040" y="42007"/>
                  </a:cubicBezTo>
                  <a:cubicBezTo>
                    <a:pt x="10081" y="41876"/>
                    <a:pt x="10010" y="41740"/>
                    <a:pt x="9881" y="41699"/>
                  </a:cubicBezTo>
                  <a:cubicBezTo>
                    <a:pt x="9679" y="41633"/>
                    <a:pt x="9472" y="41568"/>
                    <a:pt x="9259" y="41491"/>
                  </a:cubicBezTo>
                  <a:cubicBezTo>
                    <a:pt x="9233" y="41481"/>
                    <a:pt x="9206" y="41477"/>
                    <a:pt x="9179" y="41477"/>
                  </a:cubicBezTo>
                  <a:close/>
                  <a:moveTo>
                    <a:pt x="15138" y="42026"/>
                  </a:moveTo>
                  <a:cubicBezTo>
                    <a:pt x="15109" y="42026"/>
                    <a:pt x="15079" y="42031"/>
                    <a:pt x="15050" y="42042"/>
                  </a:cubicBezTo>
                  <a:cubicBezTo>
                    <a:pt x="15050" y="42042"/>
                    <a:pt x="15014" y="42053"/>
                    <a:pt x="14956" y="42072"/>
                  </a:cubicBezTo>
                  <a:cubicBezTo>
                    <a:pt x="14826" y="42113"/>
                    <a:pt x="14749" y="42249"/>
                    <a:pt x="14784" y="42379"/>
                  </a:cubicBezTo>
                  <a:cubicBezTo>
                    <a:pt x="14814" y="42488"/>
                    <a:pt x="14914" y="42559"/>
                    <a:pt x="15025" y="42559"/>
                  </a:cubicBezTo>
                  <a:cubicBezTo>
                    <a:pt x="15047" y="42559"/>
                    <a:pt x="15070" y="42556"/>
                    <a:pt x="15093" y="42550"/>
                  </a:cubicBezTo>
                  <a:cubicBezTo>
                    <a:pt x="15175" y="42526"/>
                    <a:pt x="15216" y="42509"/>
                    <a:pt x="15222" y="42509"/>
                  </a:cubicBezTo>
                  <a:cubicBezTo>
                    <a:pt x="15352" y="42462"/>
                    <a:pt x="15418" y="42320"/>
                    <a:pt x="15369" y="42190"/>
                  </a:cubicBezTo>
                  <a:cubicBezTo>
                    <a:pt x="15333" y="42088"/>
                    <a:pt x="15239" y="42026"/>
                    <a:pt x="15138" y="42026"/>
                  </a:cubicBezTo>
                  <a:close/>
                  <a:moveTo>
                    <a:pt x="11091" y="42020"/>
                  </a:moveTo>
                  <a:cubicBezTo>
                    <a:pt x="10975" y="42020"/>
                    <a:pt x="10866" y="42098"/>
                    <a:pt x="10845" y="42220"/>
                  </a:cubicBezTo>
                  <a:cubicBezTo>
                    <a:pt x="10815" y="42349"/>
                    <a:pt x="10904" y="42485"/>
                    <a:pt x="11033" y="42509"/>
                  </a:cubicBezTo>
                  <a:cubicBezTo>
                    <a:pt x="11265" y="42562"/>
                    <a:pt x="11489" y="42597"/>
                    <a:pt x="11702" y="42633"/>
                  </a:cubicBezTo>
                  <a:cubicBezTo>
                    <a:pt x="11714" y="42634"/>
                    <a:pt x="11725" y="42635"/>
                    <a:pt x="11736" y="42635"/>
                  </a:cubicBezTo>
                  <a:cubicBezTo>
                    <a:pt x="11855" y="42635"/>
                    <a:pt x="11964" y="42550"/>
                    <a:pt x="11980" y="42427"/>
                  </a:cubicBezTo>
                  <a:cubicBezTo>
                    <a:pt x="12004" y="42291"/>
                    <a:pt x="11909" y="42160"/>
                    <a:pt x="11773" y="42143"/>
                  </a:cubicBezTo>
                  <a:cubicBezTo>
                    <a:pt x="11571" y="42113"/>
                    <a:pt x="11358" y="42072"/>
                    <a:pt x="11134" y="42024"/>
                  </a:cubicBezTo>
                  <a:cubicBezTo>
                    <a:pt x="11120" y="42021"/>
                    <a:pt x="11105" y="42020"/>
                    <a:pt x="11091" y="42020"/>
                  </a:cubicBezTo>
                  <a:close/>
                  <a:moveTo>
                    <a:pt x="13712" y="42255"/>
                  </a:moveTo>
                  <a:cubicBezTo>
                    <a:pt x="13708" y="42255"/>
                    <a:pt x="13705" y="42255"/>
                    <a:pt x="13701" y="42255"/>
                  </a:cubicBezTo>
                  <a:cubicBezTo>
                    <a:pt x="13578" y="42261"/>
                    <a:pt x="13447" y="42266"/>
                    <a:pt x="13305" y="42266"/>
                  </a:cubicBezTo>
                  <a:cubicBezTo>
                    <a:pt x="13228" y="42266"/>
                    <a:pt x="13146" y="42261"/>
                    <a:pt x="13062" y="42261"/>
                  </a:cubicBezTo>
                  <a:cubicBezTo>
                    <a:pt x="13059" y="42261"/>
                    <a:pt x="13055" y="42261"/>
                    <a:pt x="13052" y="42261"/>
                  </a:cubicBezTo>
                  <a:cubicBezTo>
                    <a:pt x="12915" y="42261"/>
                    <a:pt x="12808" y="42371"/>
                    <a:pt x="12808" y="42504"/>
                  </a:cubicBezTo>
                  <a:cubicBezTo>
                    <a:pt x="12802" y="42640"/>
                    <a:pt x="12909" y="42752"/>
                    <a:pt x="13045" y="42758"/>
                  </a:cubicBezTo>
                  <a:lnTo>
                    <a:pt x="13305" y="42758"/>
                  </a:lnTo>
                  <a:cubicBezTo>
                    <a:pt x="13453" y="42758"/>
                    <a:pt x="13595" y="42758"/>
                    <a:pt x="13725" y="42752"/>
                  </a:cubicBezTo>
                  <a:cubicBezTo>
                    <a:pt x="13867" y="42746"/>
                    <a:pt x="13968" y="42627"/>
                    <a:pt x="13962" y="42491"/>
                  </a:cubicBezTo>
                  <a:cubicBezTo>
                    <a:pt x="13957" y="42359"/>
                    <a:pt x="13843" y="42255"/>
                    <a:pt x="13712" y="42255"/>
                  </a:cubicBezTo>
                  <a:close/>
                </a:path>
              </a:pathLst>
            </a:custGeom>
            <a:solidFill>
              <a:schemeClr val="dk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26" name="Google Shape;4716;p79"/>
            <p:cNvGrpSpPr/>
            <p:nvPr/>
          </p:nvGrpSpPr>
          <p:grpSpPr>
            <a:xfrm rot="3530764">
              <a:off x="252923" y="3052492"/>
              <a:ext cx="603575" cy="520900"/>
              <a:chOff x="3450350" y="2886200"/>
              <a:chExt cx="603575" cy="520900"/>
            </a:xfrm>
          </p:grpSpPr>
          <p:sp>
            <p:nvSpPr>
              <p:cNvPr id="27" name="Google Shape;4717;p79"/>
              <p:cNvSpPr/>
              <p:nvPr/>
            </p:nvSpPr>
            <p:spPr>
              <a:xfrm>
                <a:off x="3450350" y="2886200"/>
                <a:ext cx="603575" cy="520900"/>
              </a:xfrm>
              <a:custGeom>
                <a:avLst/>
                <a:gdLst/>
                <a:ahLst/>
                <a:cxnLst/>
                <a:rect l="l" t="t" r="r" b="b"/>
                <a:pathLst>
                  <a:path w="24143" h="20836" extrusionOk="0">
                    <a:moveTo>
                      <a:pt x="23735" y="36"/>
                    </a:moveTo>
                    <a:cubicBezTo>
                      <a:pt x="23717" y="1"/>
                      <a:pt x="23676" y="1"/>
                      <a:pt x="23610" y="42"/>
                    </a:cubicBezTo>
                    <a:cubicBezTo>
                      <a:pt x="22971" y="468"/>
                      <a:pt x="197" y="8619"/>
                      <a:pt x="131" y="8643"/>
                    </a:cubicBezTo>
                    <a:cubicBezTo>
                      <a:pt x="25" y="8678"/>
                      <a:pt x="1" y="8809"/>
                      <a:pt x="72" y="8932"/>
                    </a:cubicBezTo>
                    <a:cubicBezTo>
                      <a:pt x="119" y="9009"/>
                      <a:pt x="190" y="9063"/>
                      <a:pt x="268" y="9087"/>
                    </a:cubicBezTo>
                    <a:cubicBezTo>
                      <a:pt x="557" y="9194"/>
                      <a:pt x="4107" y="10500"/>
                      <a:pt x="5680" y="11441"/>
                    </a:cubicBezTo>
                    <a:cubicBezTo>
                      <a:pt x="5828" y="13014"/>
                      <a:pt x="6136" y="20203"/>
                      <a:pt x="6136" y="20220"/>
                    </a:cubicBezTo>
                    <a:cubicBezTo>
                      <a:pt x="6136" y="20350"/>
                      <a:pt x="6248" y="20474"/>
                      <a:pt x="6373" y="20509"/>
                    </a:cubicBezTo>
                    <a:cubicBezTo>
                      <a:pt x="6384" y="20509"/>
                      <a:pt x="6390" y="20516"/>
                      <a:pt x="6401" y="20516"/>
                    </a:cubicBezTo>
                    <a:cubicBezTo>
                      <a:pt x="6401" y="20522"/>
                      <a:pt x="6408" y="20522"/>
                      <a:pt x="6414" y="20528"/>
                    </a:cubicBezTo>
                    <a:cubicBezTo>
                      <a:pt x="6520" y="20629"/>
                      <a:pt x="6662" y="20640"/>
                      <a:pt x="6733" y="20563"/>
                    </a:cubicBezTo>
                    <a:lnTo>
                      <a:pt x="10051" y="16711"/>
                    </a:lnTo>
                    <a:cubicBezTo>
                      <a:pt x="10318" y="17044"/>
                      <a:pt x="10597" y="17386"/>
                      <a:pt x="10873" y="17729"/>
                    </a:cubicBezTo>
                    <a:cubicBezTo>
                      <a:pt x="11820" y="18901"/>
                      <a:pt x="12762" y="20072"/>
                      <a:pt x="13382" y="20705"/>
                    </a:cubicBezTo>
                    <a:cubicBezTo>
                      <a:pt x="13483" y="20812"/>
                      <a:pt x="13631" y="20836"/>
                      <a:pt x="13707" y="20758"/>
                    </a:cubicBezTo>
                    <a:cubicBezTo>
                      <a:pt x="13720" y="20752"/>
                      <a:pt x="13726" y="20741"/>
                      <a:pt x="13737" y="20722"/>
                    </a:cubicBezTo>
                    <a:cubicBezTo>
                      <a:pt x="13756" y="20687"/>
                      <a:pt x="18393" y="11867"/>
                      <a:pt x="21344" y="5751"/>
                    </a:cubicBezTo>
                    <a:lnTo>
                      <a:pt x="24090" y="408"/>
                    </a:lnTo>
                    <a:cubicBezTo>
                      <a:pt x="24143" y="313"/>
                      <a:pt x="24085" y="165"/>
                      <a:pt x="23971" y="83"/>
                    </a:cubicBezTo>
                    <a:cubicBezTo>
                      <a:pt x="23889" y="23"/>
                      <a:pt x="23801" y="12"/>
                      <a:pt x="23735" y="36"/>
                    </a:cubicBezTo>
                    <a:close/>
                    <a:moveTo>
                      <a:pt x="13885" y="8312"/>
                    </a:moveTo>
                    <a:cubicBezTo>
                      <a:pt x="13898" y="8323"/>
                      <a:pt x="13891" y="8312"/>
                      <a:pt x="13868" y="8288"/>
                    </a:cubicBezTo>
                    <a:cubicBezTo>
                      <a:pt x="13868" y="8276"/>
                      <a:pt x="13862" y="8258"/>
                      <a:pt x="13855" y="8247"/>
                    </a:cubicBezTo>
                    <a:cubicBezTo>
                      <a:pt x="13855" y="8235"/>
                      <a:pt x="13855" y="8217"/>
                      <a:pt x="13849" y="8205"/>
                    </a:cubicBezTo>
                    <a:cubicBezTo>
                      <a:pt x="13849" y="8129"/>
                      <a:pt x="13862" y="8063"/>
                      <a:pt x="13903" y="7993"/>
                    </a:cubicBezTo>
                    <a:cubicBezTo>
                      <a:pt x="13991" y="7845"/>
                      <a:pt x="14223" y="8004"/>
                      <a:pt x="14122" y="8146"/>
                    </a:cubicBezTo>
                    <a:cubicBezTo>
                      <a:pt x="14122" y="8146"/>
                      <a:pt x="14116" y="8164"/>
                      <a:pt x="14111" y="8164"/>
                    </a:cubicBezTo>
                    <a:lnTo>
                      <a:pt x="14111" y="8176"/>
                    </a:lnTo>
                    <a:cubicBezTo>
                      <a:pt x="14111" y="8181"/>
                      <a:pt x="14103" y="8187"/>
                      <a:pt x="14103" y="8193"/>
                    </a:cubicBezTo>
                    <a:lnTo>
                      <a:pt x="14103" y="8200"/>
                    </a:lnTo>
                    <a:cubicBezTo>
                      <a:pt x="14111" y="8264"/>
                      <a:pt x="14103" y="8329"/>
                      <a:pt x="14045" y="8383"/>
                    </a:cubicBezTo>
                    <a:cubicBezTo>
                      <a:pt x="14027" y="8400"/>
                      <a:pt x="13997" y="8413"/>
                      <a:pt x="13974" y="8400"/>
                    </a:cubicBezTo>
                    <a:cubicBezTo>
                      <a:pt x="13926" y="8377"/>
                      <a:pt x="13903" y="8353"/>
                      <a:pt x="13885" y="8312"/>
                    </a:cubicBezTo>
                    <a:close/>
                    <a:moveTo>
                      <a:pt x="13524" y="8927"/>
                    </a:moveTo>
                    <a:cubicBezTo>
                      <a:pt x="13530" y="9045"/>
                      <a:pt x="13335" y="9080"/>
                      <a:pt x="13300" y="8968"/>
                    </a:cubicBezTo>
                    <a:cubicBezTo>
                      <a:pt x="13264" y="8867"/>
                      <a:pt x="13246" y="8761"/>
                      <a:pt x="13229" y="8661"/>
                    </a:cubicBezTo>
                    <a:cubicBezTo>
                      <a:pt x="13199" y="8495"/>
                      <a:pt x="13453" y="8448"/>
                      <a:pt x="13483" y="8613"/>
                    </a:cubicBezTo>
                    <a:cubicBezTo>
                      <a:pt x="13500" y="8714"/>
                      <a:pt x="13524" y="8820"/>
                      <a:pt x="13524" y="8927"/>
                    </a:cubicBezTo>
                    <a:close/>
                    <a:moveTo>
                      <a:pt x="12803" y="9364"/>
                    </a:moveTo>
                    <a:cubicBezTo>
                      <a:pt x="12648" y="9287"/>
                      <a:pt x="12678" y="9033"/>
                      <a:pt x="12667" y="8886"/>
                    </a:cubicBezTo>
                    <a:cubicBezTo>
                      <a:pt x="12661" y="8761"/>
                      <a:pt x="12820" y="8738"/>
                      <a:pt x="12855" y="8856"/>
                    </a:cubicBezTo>
                    <a:cubicBezTo>
                      <a:pt x="12897" y="8992"/>
                      <a:pt x="13010" y="9222"/>
                      <a:pt x="12897" y="9353"/>
                    </a:cubicBezTo>
                    <a:cubicBezTo>
                      <a:pt x="12880" y="9371"/>
                      <a:pt x="12833" y="9382"/>
                      <a:pt x="12803" y="9364"/>
                    </a:cubicBezTo>
                    <a:close/>
                    <a:moveTo>
                      <a:pt x="4804" y="17357"/>
                    </a:moveTo>
                    <a:cubicBezTo>
                      <a:pt x="4864" y="17257"/>
                      <a:pt x="5017" y="17238"/>
                      <a:pt x="5106" y="17303"/>
                    </a:cubicBezTo>
                    <a:cubicBezTo>
                      <a:pt x="5194" y="17363"/>
                      <a:pt x="5237" y="17499"/>
                      <a:pt x="5172" y="17593"/>
                    </a:cubicBezTo>
                    <a:cubicBezTo>
                      <a:pt x="5172" y="17694"/>
                      <a:pt x="5082" y="17795"/>
                      <a:pt x="4970" y="17776"/>
                    </a:cubicBezTo>
                    <a:cubicBezTo>
                      <a:pt x="4882" y="17771"/>
                      <a:pt x="4798" y="17729"/>
                      <a:pt x="4757" y="17641"/>
                    </a:cubicBezTo>
                    <a:cubicBezTo>
                      <a:pt x="4710" y="17540"/>
                      <a:pt x="4751" y="17451"/>
                      <a:pt x="4804" y="17357"/>
                    </a:cubicBezTo>
                    <a:close/>
                    <a:moveTo>
                      <a:pt x="4727" y="14316"/>
                    </a:moveTo>
                    <a:cubicBezTo>
                      <a:pt x="4746" y="14150"/>
                      <a:pt x="4981" y="14174"/>
                      <a:pt x="4976" y="14340"/>
                    </a:cubicBezTo>
                    <a:cubicBezTo>
                      <a:pt x="4964" y="14736"/>
                      <a:pt x="5017" y="15121"/>
                      <a:pt x="5077" y="15512"/>
                    </a:cubicBezTo>
                    <a:cubicBezTo>
                      <a:pt x="5123" y="15824"/>
                      <a:pt x="5207" y="16151"/>
                      <a:pt x="5148" y="16463"/>
                    </a:cubicBezTo>
                    <a:cubicBezTo>
                      <a:pt x="5130" y="16564"/>
                      <a:pt x="5011" y="16582"/>
                      <a:pt x="4959" y="16498"/>
                    </a:cubicBezTo>
                    <a:cubicBezTo>
                      <a:pt x="4604" y="15908"/>
                      <a:pt x="4651" y="14979"/>
                      <a:pt x="4727" y="14316"/>
                    </a:cubicBezTo>
                    <a:close/>
                    <a:moveTo>
                      <a:pt x="18127" y="14204"/>
                    </a:moveTo>
                    <a:cubicBezTo>
                      <a:pt x="18251" y="14180"/>
                      <a:pt x="18376" y="14269"/>
                      <a:pt x="18398" y="14393"/>
                    </a:cubicBezTo>
                    <a:cubicBezTo>
                      <a:pt x="18422" y="14518"/>
                      <a:pt x="18334" y="14641"/>
                      <a:pt x="18209" y="14665"/>
                    </a:cubicBezTo>
                    <a:lnTo>
                      <a:pt x="18157" y="14671"/>
                    </a:lnTo>
                    <a:cubicBezTo>
                      <a:pt x="18086" y="14688"/>
                      <a:pt x="18021" y="14665"/>
                      <a:pt x="17967" y="14617"/>
                    </a:cubicBezTo>
                    <a:cubicBezTo>
                      <a:pt x="17926" y="14582"/>
                      <a:pt x="17896" y="14541"/>
                      <a:pt x="17890" y="14488"/>
                    </a:cubicBezTo>
                    <a:cubicBezTo>
                      <a:pt x="17879" y="14434"/>
                      <a:pt x="17890" y="14381"/>
                      <a:pt x="17914" y="14333"/>
                    </a:cubicBezTo>
                    <a:cubicBezTo>
                      <a:pt x="17950" y="14275"/>
                      <a:pt x="18002" y="14227"/>
                      <a:pt x="18073" y="14215"/>
                    </a:cubicBezTo>
                    <a:close/>
                    <a:moveTo>
                      <a:pt x="19435" y="11299"/>
                    </a:moveTo>
                    <a:cubicBezTo>
                      <a:pt x="19463" y="11217"/>
                      <a:pt x="19599" y="11245"/>
                      <a:pt x="19588" y="11335"/>
                    </a:cubicBezTo>
                    <a:cubicBezTo>
                      <a:pt x="19517" y="11761"/>
                      <a:pt x="19405" y="12151"/>
                      <a:pt x="19227" y="12547"/>
                    </a:cubicBezTo>
                    <a:cubicBezTo>
                      <a:pt x="19080" y="12885"/>
                      <a:pt x="18938" y="13369"/>
                      <a:pt x="18647" y="13618"/>
                    </a:cubicBezTo>
                    <a:cubicBezTo>
                      <a:pt x="18589" y="13666"/>
                      <a:pt x="18476" y="13636"/>
                      <a:pt x="18469" y="13552"/>
                    </a:cubicBezTo>
                    <a:cubicBezTo>
                      <a:pt x="18447" y="13180"/>
                      <a:pt x="18712" y="12807"/>
                      <a:pt x="18884" y="12488"/>
                    </a:cubicBezTo>
                    <a:cubicBezTo>
                      <a:pt x="19091" y="12104"/>
                      <a:pt x="19310" y="11714"/>
                      <a:pt x="19435" y="11299"/>
                    </a:cubicBezTo>
                    <a:close/>
                    <a:moveTo>
                      <a:pt x="11938" y="2650"/>
                    </a:moveTo>
                    <a:cubicBezTo>
                      <a:pt x="12022" y="2627"/>
                      <a:pt x="12110" y="2680"/>
                      <a:pt x="12151" y="2751"/>
                    </a:cubicBezTo>
                    <a:cubicBezTo>
                      <a:pt x="12164" y="2769"/>
                      <a:pt x="12170" y="2786"/>
                      <a:pt x="12175" y="2805"/>
                    </a:cubicBezTo>
                    <a:cubicBezTo>
                      <a:pt x="12175" y="2827"/>
                      <a:pt x="12175" y="2846"/>
                      <a:pt x="12170" y="2869"/>
                    </a:cubicBezTo>
                    <a:cubicBezTo>
                      <a:pt x="12158" y="2952"/>
                      <a:pt x="12099" y="3029"/>
                      <a:pt x="12009" y="3040"/>
                    </a:cubicBezTo>
                    <a:lnTo>
                      <a:pt x="11957" y="3040"/>
                    </a:lnTo>
                    <a:cubicBezTo>
                      <a:pt x="11910" y="3059"/>
                      <a:pt x="11856" y="3040"/>
                      <a:pt x="11815" y="3011"/>
                    </a:cubicBezTo>
                    <a:lnTo>
                      <a:pt x="11815" y="3011"/>
                    </a:lnTo>
                    <a:cubicBezTo>
                      <a:pt x="11774" y="2982"/>
                      <a:pt x="11744" y="2940"/>
                      <a:pt x="11732" y="2887"/>
                    </a:cubicBezTo>
                    <a:cubicBezTo>
                      <a:pt x="11725" y="2840"/>
                      <a:pt x="11732" y="2786"/>
                      <a:pt x="11761" y="2745"/>
                    </a:cubicBezTo>
                    <a:lnTo>
                      <a:pt x="11768" y="2739"/>
                    </a:lnTo>
                    <a:cubicBezTo>
                      <a:pt x="11796" y="2698"/>
                      <a:pt x="11839" y="2668"/>
                      <a:pt x="11886" y="2663"/>
                    </a:cubicBezTo>
                    <a:cubicBezTo>
                      <a:pt x="11903" y="2656"/>
                      <a:pt x="11921" y="2650"/>
                      <a:pt x="11938" y="2650"/>
                    </a:cubicBezTo>
                    <a:close/>
                    <a:moveTo>
                      <a:pt x="10720" y="3485"/>
                    </a:moveTo>
                    <a:cubicBezTo>
                      <a:pt x="10909" y="3414"/>
                      <a:pt x="11140" y="3294"/>
                      <a:pt x="11342" y="3348"/>
                    </a:cubicBezTo>
                    <a:cubicBezTo>
                      <a:pt x="11378" y="3354"/>
                      <a:pt x="11395" y="3414"/>
                      <a:pt x="11370" y="3449"/>
                    </a:cubicBezTo>
                    <a:cubicBezTo>
                      <a:pt x="11241" y="3608"/>
                      <a:pt x="10980" y="3644"/>
                      <a:pt x="10791" y="3698"/>
                    </a:cubicBezTo>
                    <a:cubicBezTo>
                      <a:pt x="10472" y="3786"/>
                      <a:pt x="10164" y="3898"/>
                      <a:pt x="9857" y="4017"/>
                    </a:cubicBezTo>
                    <a:cubicBezTo>
                      <a:pt x="9342" y="4212"/>
                      <a:pt x="8792" y="4430"/>
                      <a:pt x="8342" y="4763"/>
                    </a:cubicBezTo>
                    <a:cubicBezTo>
                      <a:pt x="8295" y="4804"/>
                      <a:pt x="8230" y="4727"/>
                      <a:pt x="8277" y="4686"/>
                    </a:cubicBezTo>
                    <a:cubicBezTo>
                      <a:pt x="8703" y="4288"/>
                      <a:pt x="9235" y="4053"/>
                      <a:pt x="9767" y="3840"/>
                    </a:cubicBezTo>
                    <a:cubicBezTo>
                      <a:pt x="10081" y="3715"/>
                      <a:pt x="10406" y="3608"/>
                      <a:pt x="10720" y="3485"/>
                    </a:cubicBezTo>
                    <a:close/>
                    <a:moveTo>
                      <a:pt x="5556" y="9028"/>
                    </a:moveTo>
                    <a:cubicBezTo>
                      <a:pt x="5514" y="9216"/>
                      <a:pt x="5355" y="9341"/>
                      <a:pt x="5237" y="9483"/>
                    </a:cubicBezTo>
                    <a:cubicBezTo>
                      <a:pt x="5095" y="9655"/>
                      <a:pt x="4828" y="9483"/>
                      <a:pt x="4946" y="9282"/>
                    </a:cubicBezTo>
                    <a:cubicBezTo>
                      <a:pt x="5059" y="9099"/>
                      <a:pt x="5243" y="8891"/>
                      <a:pt x="5473" y="8903"/>
                    </a:cubicBezTo>
                    <a:cubicBezTo>
                      <a:pt x="5544" y="8903"/>
                      <a:pt x="5573" y="8974"/>
                      <a:pt x="5556" y="9028"/>
                    </a:cubicBezTo>
                    <a:close/>
                    <a:moveTo>
                      <a:pt x="5663" y="9992"/>
                    </a:moveTo>
                    <a:cubicBezTo>
                      <a:pt x="5639" y="9939"/>
                      <a:pt x="5644" y="9874"/>
                      <a:pt x="5674" y="9825"/>
                    </a:cubicBezTo>
                    <a:cubicBezTo>
                      <a:pt x="5762" y="9696"/>
                      <a:pt x="5876" y="9584"/>
                      <a:pt x="5982" y="9465"/>
                    </a:cubicBezTo>
                    <a:cubicBezTo>
                      <a:pt x="6076" y="9358"/>
                      <a:pt x="6218" y="9170"/>
                      <a:pt x="6373" y="9158"/>
                    </a:cubicBezTo>
                    <a:cubicBezTo>
                      <a:pt x="6455" y="9151"/>
                      <a:pt x="6526" y="9205"/>
                      <a:pt x="6520" y="9293"/>
                    </a:cubicBezTo>
                    <a:cubicBezTo>
                      <a:pt x="6508" y="9448"/>
                      <a:pt x="6349" y="9601"/>
                      <a:pt x="6248" y="9708"/>
                    </a:cubicBezTo>
                    <a:cubicBezTo>
                      <a:pt x="6141" y="9820"/>
                      <a:pt x="6041" y="9945"/>
                      <a:pt x="5917" y="10046"/>
                    </a:cubicBezTo>
                    <a:cubicBezTo>
                      <a:pt x="5876" y="10081"/>
                      <a:pt x="5811" y="10098"/>
                      <a:pt x="5757" y="10074"/>
                    </a:cubicBezTo>
                    <a:cubicBezTo>
                      <a:pt x="5745" y="10074"/>
                      <a:pt x="5740" y="10068"/>
                      <a:pt x="5734" y="10068"/>
                    </a:cubicBezTo>
                    <a:lnTo>
                      <a:pt x="5734" y="10068"/>
                    </a:lnTo>
                    <a:cubicBezTo>
                      <a:pt x="5698" y="10051"/>
                      <a:pt x="5674" y="10027"/>
                      <a:pt x="5663" y="9992"/>
                    </a:cubicBezTo>
                    <a:close/>
                    <a:moveTo>
                      <a:pt x="12506" y="17854"/>
                    </a:moveTo>
                    <a:cubicBezTo>
                      <a:pt x="12506" y="17847"/>
                      <a:pt x="12501" y="17841"/>
                      <a:pt x="12489" y="17836"/>
                    </a:cubicBezTo>
                    <a:cubicBezTo>
                      <a:pt x="12465" y="17806"/>
                      <a:pt x="12459" y="17765"/>
                      <a:pt x="12454" y="17724"/>
                    </a:cubicBezTo>
                    <a:cubicBezTo>
                      <a:pt x="12448" y="17653"/>
                      <a:pt x="12454" y="17576"/>
                      <a:pt x="12484" y="17505"/>
                    </a:cubicBezTo>
                    <a:cubicBezTo>
                      <a:pt x="12542" y="17339"/>
                      <a:pt x="12625" y="17167"/>
                      <a:pt x="12809" y="17115"/>
                    </a:cubicBezTo>
                    <a:cubicBezTo>
                      <a:pt x="12850" y="17102"/>
                      <a:pt x="12897" y="17137"/>
                      <a:pt x="12904" y="17180"/>
                    </a:cubicBezTo>
                    <a:cubicBezTo>
                      <a:pt x="12915" y="17315"/>
                      <a:pt x="12850" y="17421"/>
                      <a:pt x="12797" y="17546"/>
                    </a:cubicBezTo>
                    <a:cubicBezTo>
                      <a:pt x="12773" y="17593"/>
                      <a:pt x="12749" y="17641"/>
                      <a:pt x="12732" y="17694"/>
                    </a:cubicBezTo>
                    <a:cubicBezTo>
                      <a:pt x="12726" y="17718"/>
                      <a:pt x="12726" y="17735"/>
                      <a:pt x="12726" y="17759"/>
                    </a:cubicBezTo>
                    <a:cubicBezTo>
                      <a:pt x="12726" y="17765"/>
                      <a:pt x="12719" y="17771"/>
                      <a:pt x="12719" y="17771"/>
                    </a:cubicBezTo>
                    <a:cubicBezTo>
                      <a:pt x="12749" y="17883"/>
                      <a:pt x="12607" y="17972"/>
                      <a:pt x="12530" y="17877"/>
                    </a:cubicBezTo>
                    <a:cubicBezTo>
                      <a:pt x="12519" y="17871"/>
                      <a:pt x="12513" y="17860"/>
                      <a:pt x="12506" y="17854"/>
                    </a:cubicBezTo>
                    <a:close/>
                    <a:moveTo>
                      <a:pt x="13022" y="18600"/>
                    </a:moveTo>
                    <a:cubicBezTo>
                      <a:pt x="12939" y="18428"/>
                      <a:pt x="13039" y="18174"/>
                      <a:pt x="13110" y="18008"/>
                    </a:cubicBezTo>
                    <a:cubicBezTo>
                      <a:pt x="13205" y="17812"/>
                      <a:pt x="13287" y="17593"/>
                      <a:pt x="13483" y="17487"/>
                    </a:cubicBezTo>
                    <a:cubicBezTo>
                      <a:pt x="13548" y="17451"/>
                      <a:pt x="13631" y="17511"/>
                      <a:pt x="13625" y="17582"/>
                    </a:cubicBezTo>
                    <a:cubicBezTo>
                      <a:pt x="13601" y="17776"/>
                      <a:pt x="13477" y="17937"/>
                      <a:pt x="13394" y="18108"/>
                    </a:cubicBezTo>
                    <a:cubicBezTo>
                      <a:pt x="13323" y="18273"/>
                      <a:pt x="13276" y="18422"/>
                      <a:pt x="13235" y="18593"/>
                    </a:cubicBezTo>
                    <a:cubicBezTo>
                      <a:pt x="13210" y="18693"/>
                      <a:pt x="13057" y="18688"/>
                      <a:pt x="13022" y="18600"/>
                    </a:cubicBezTo>
                    <a:close/>
                    <a:moveTo>
                      <a:pt x="935" y="8891"/>
                    </a:moveTo>
                    <a:lnTo>
                      <a:pt x="935" y="8891"/>
                    </a:lnTo>
                    <a:cubicBezTo>
                      <a:pt x="3616" y="7933"/>
                      <a:pt x="15648" y="3614"/>
                      <a:pt x="21174" y="1550"/>
                    </a:cubicBezTo>
                    <a:lnTo>
                      <a:pt x="5745" y="10985"/>
                    </a:lnTo>
                    <a:cubicBezTo>
                      <a:pt x="5740" y="10991"/>
                      <a:pt x="5727" y="10997"/>
                      <a:pt x="5721" y="11004"/>
                    </a:cubicBezTo>
                    <a:cubicBezTo>
                      <a:pt x="4432" y="10258"/>
                      <a:pt x="2078" y="9329"/>
                      <a:pt x="935" y="8891"/>
                    </a:cubicBezTo>
                    <a:close/>
                    <a:moveTo>
                      <a:pt x="6130" y="11406"/>
                    </a:moveTo>
                    <a:lnTo>
                      <a:pt x="6130" y="11406"/>
                    </a:lnTo>
                    <a:cubicBezTo>
                      <a:pt x="6130" y="11394"/>
                      <a:pt x="6130" y="11382"/>
                      <a:pt x="6124" y="11364"/>
                    </a:cubicBezTo>
                    <a:lnTo>
                      <a:pt x="22019" y="1645"/>
                    </a:lnTo>
                    <a:lnTo>
                      <a:pt x="8467" y="14440"/>
                    </a:lnTo>
                    <a:cubicBezTo>
                      <a:pt x="8407" y="14440"/>
                      <a:pt x="8353" y="14475"/>
                      <a:pt x="8336" y="14529"/>
                    </a:cubicBezTo>
                    <a:cubicBezTo>
                      <a:pt x="8028" y="15256"/>
                      <a:pt x="7473" y="16635"/>
                      <a:pt x="6976" y="17912"/>
                    </a:cubicBezTo>
                    <a:cubicBezTo>
                      <a:pt x="6821" y="18303"/>
                      <a:pt x="6674" y="18688"/>
                      <a:pt x="6543" y="19043"/>
                    </a:cubicBezTo>
                    <a:cubicBezTo>
                      <a:pt x="6444" y="16801"/>
                      <a:pt x="6236" y="12364"/>
                      <a:pt x="6130" y="11406"/>
                    </a:cubicBezTo>
                    <a:close/>
                    <a:moveTo>
                      <a:pt x="6887" y="19569"/>
                    </a:moveTo>
                    <a:lnTo>
                      <a:pt x="6887" y="19569"/>
                    </a:lnTo>
                    <a:cubicBezTo>
                      <a:pt x="7047" y="19149"/>
                      <a:pt x="7225" y="18676"/>
                      <a:pt x="7413" y="18185"/>
                    </a:cubicBezTo>
                    <a:cubicBezTo>
                      <a:pt x="7864" y="17038"/>
                      <a:pt x="8348" y="15831"/>
                      <a:pt x="8661" y="15067"/>
                    </a:cubicBezTo>
                    <a:cubicBezTo>
                      <a:pt x="8964" y="15398"/>
                      <a:pt x="9325" y="15824"/>
                      <a:pt x="9709" y="16293"/>
                    </a:cubicBezTo>
                    <a:close/>
                    <a:moveTo>
                      <a:pt x="13524" y="19842"/>
                    </a:moveTo>
                    <a:lnTo>
                      <a:pt x="13524" y="19842"/>
                    </a:lnTo>
                    <a:cubicBezTo>
                      <a:pt x="13500" y="19889"/>
                      <a:pt x="13500" y="19954"/>
                      <a:pt x="13524" y="20012"/>
                    </a:cubicBezTo>
                    <a:cubicBezTo>
                      <a:pt x="13489" y="20083"/>
                      <a:pt x="13459" y="20143"/>
                      <a:pt x="13429" y="20190"/>
                    </a:cubicBezTo>
                    <a:cubicBezTo>
                      <a:pt x="12844" y="19551"/>
                      <a:pt x="12022" y="18529"/>
                      <a:pt x="11200" y="17511"/>
                    </a:cubicBezTo>
                    <a:cubicBezTo>
                      <a:pt x="10851" y="17079"/>
                      <a:pt x="10507" y="16653"/>
                      <a:pt x="10176" y="16250"/>
                    </a:cubicBezTo>
                    <a:cubicBezTo>
                      <a:pt x="10171" y="16244"/>
                      <a:pt x="10171" y="16244"/>
                      <a:pt x="10171" y="16239"/>
                    </a:cubicBezTo>
                    <a:cubicBezTo>
                      <a:pt x="9696" y="15665"/>
                      <a:pt x="9259" y="15144"/>
                      <a:pt x="8899" y="14753"/>
                    </a:cubicBezTo>
                    <a:lnTo>
                      <a:pt x="22949" y="149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 name="Google Shape;4718;p79"/>
              <p:cNvSpPr/>
              <p:nvPr/>
            </p:nvSpPr>
            <p:spPr>
              <a:xfrm>
                <a:off x="3672800" y="2923625"/>
                <a:ext cx="351275" cy="467325"/>
              </a:xfrm>
              <a:custGeom>
                <a:avLst/>
                <a:gdLst/>
                <a:ahLst/>
                <a:cxnLst/>
                <a:rect l="l" t="t" r="r" b="b"/>
                <a:pathLst>
                  <a:path w="14051" h="18693" extrusionOk="0">
                    <a:moveTo>
                      <a:pt x="14051" y="0"/>
                    </a:moveTo>
                    <a:lnTo>
                      <a:pt x="1" y="13256"/>
                    </a:lnTo>
                    <a:cubicBezTo>
                      <a:pt x="361" y="13647"/>
                      <a:pt x="798" y="14168"/>
                      <a:pt x="1273" y="14742"/>
                    </a:cubicBezTo>
                    <a:cubicBezTo>
                      <a:pt x="1273" y="14747"/>
                      <a:pt x="1273" y="14747"/>
                      <a:pt x="1278" y="14753"/>
                    </a:cubicBezTo>
                    <a:cubicBezTo>
                      <a:pt x="1609" y="15156"/>
                      <a:pt x="1953" y="15582"/>
                      <a:pt x="2302" y="16014"/>
                    </a:cubicBezTo>
                    <a:cubicBezTo>
                      <a:pt x="3124" y="17032"/>
                      <a:pt x="3946" y="18054"/>
                      <a:pt x="4531" y="18693"/>
                    </a:cubicBezTo>
                    <a:cubicBezTo>
                      <a:pt x="4561" y="18646"/>
                      <a:pt x="4591" y="18586"/>
                      <a:pt x="4626" y="18515"/>
                    </a:cubicBezTo>
                    <a:cubicBezTo>
                      <a:pt x="4602" y="18457"/>
                      <a:pt x="4602" y="18392"/>
                      <a:pt x="4626" y="18345"/>
                    </a:cubicBezTo>
                    <a:close/>
                    <a:moveTo>
                      <a:pt x="4006" y="15683"/>
                    </a:moveTo>
                    <a:cubicBezTo>
                      <a:pt x="4017" y="15818"/>
                      <a:pt x="3952" y="15924"/>
                      <a:pt x="3899" y="16049"/>
                    </a:cubicBezTo>
                    <a:cubicBezTo>
                      <a:pt x="3875" y="16096"/>
                      <a:pt x="3851" y="16144"/>
                      <a:pt x="3834" y="16197"/>
                    </a:cubicBezTo>
                    <a:cubicBezTo>
                      <a:pt x="3828" y="16221"/>
                      <a:pt x="3828" y="16238"/>
                      <a:pt x="3828" y="16262"/>
                    </a:cubicBezTo>
                    <a:cubicBezTo>
                      <a:pt x="3828" y="16268"/>
                      <a:pt x="3821" y="16274"/>
                      <a:pt x="3821" y="16274"/>
                    </a:cubicBezTo>
                    <a:cubicBezTo>
                      <a:pt x="3851" y="16386"/>
                      <a:pt x="3709" y="16475"/>
                      <a:pt x="3632" y="16380"/>
                    </a:cubicBezTo>
                    <a:cubicBezTo>
                      <a:pt x="3621" y="16374"/>
                      <a:pt x="3615" y="16363"/>
                      <a:pt x="3608" y="16357"/>
                    </a:cubicBezTo>
                    <a:cubicBezTo>
                      <a:pt x="3608" y="16350"/>
                      <a:pt x="3603" y="16344"/>
                      <a:pt x="3591" y="16339"/>
                    </a:cubicBezTo>
                    <a:cubicBezTo>
                      <a:pt x="3567" y="16309"/>
                      <a:pt x="3561" y="16268"/>
                      <a:pt x="3556" y="16227"/>
                    </a:cubicBezTo>
                    <a:cubicBezTo>
                      <a:pt x="3550" y="16156"/>
                      <a:pt x="3556" y="16079"/>
                      <a:pt x="3586" y="16008"/>
                    </a:cubicBezTo>
                    <a:cubicBezTo>
                      <a:pt x="3644" y="15842"/>
                      <a:pt x="3727" y="15670"/>
                      <a:pt x="3911" y="15618"/>
                    </a:cubicBezTo>
                    <a:cubicBezTo>
                      <a:pt x="3952" y="15605"/>
                      <a:pt x="3999" y="15640"/>
                      <a:pt x="4006" y="15683"/>
                    </a:cubicBezTo>
                    <a:close/>
                    <a:moveTo>
                      <a:pt x="4585" y="15990"/>
                    </a:moveTo>
                    <a:cubicBezTo>
                      <a:pt x="4650" y="15954"/>
                      <a:pt x="4733" y="16014"/>
                      <a:pt x="4727" y="16085"/>
                    </a:cubicBezTo>
                    <a:cubicBezTo>
                      <a:pt x="4703" y="16279"/>
                      <a:pt x="4579" y="16440"/>
                      <a:pt x="4496" y="16611"/>
                    </a:cubicBezTo>
                    <a:cubicBezTo>
                      <a:pt x="4425" y="16776"/>
                      <a:pt x="4378" y="16925"/>
                      <a:pt x="4337" y="17096"/>
                    </a:cubicBezTo>
                    <a:cubicBezTo>
                      <a:pt x="4312" y="17196"/>
                      <a:pt x="4159" y="17191"/>
                      <a:pt x="4124" y="17103"/>
                    </a:cubicBezTo>
                    <a:cubicBezTo>
                      <a:pt x="4041" y="16931"/>
                      <a:pt x="4141" y="16677"/>
                      <a:pt x="4212" y="16511"/>
                    </a:cubicBezTo>
                    <a:cubicBezTo>
                      <a:pt x="4307" y="16315"/>
                      <a:pt x="4389" y="16096"/>
                      <a:pt x="4585" y="159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 name="Google Shape;4719;p79"/>
              <p:cNvSpPr/>
              <p:nvPr/>
            </p:nvSpPr>
            <p:spPr>
              <a:xfrm>
                <a:off x="3603450" y="2927300"/>
                <a:ext cx="397375" cy="434975"/>
              </a:xfrm>
              <a:custGeom>
                <a:avLst/>
                <a:gdLst/>
                <a:ahLst/>
                <a:cxnLst/>
                <a:rect l="l" t="t" r="r" b="b"/>
                <a:pathLst>
                  <a:path w="15895" h="17399" extrusionOk="0">
                    <a:moveTo>
                      <a:pt x="2343" y="12796"/>
                    </a:moveTo>
                    <a:lnTo>
                      <a:pt x="15895" y="1"/>
                    </a:lnTo>
                    <a:lnTo>
                      <a:pt x="0" y="9720"/>
                    </a:lnTo>
                    <a:cubicBezTo>
                      <a:pt x="6" y="9738"/>
                      <a:pt x="6" y="9750"/>
                      <a:pt x="6" y="9762"/>
                    </a:cubicBezTo>
                    <a:cubicBezTo>
                      <a:pt x="112" y="10720"/>
                      <a:pt x="320" y="15157"/>
                      <a:pt x="419" y="17399"/>
                    </a:cubicBezTo>
                    <a:cubicBezTo>
                      <a:pt x="550" y="17044"/>
                      <a:pt x="697" y="16659"/>
                      <a:pt x="852" y="16268"/>
                    </a:cubicBezTo>
                    <a:cubicBezTo>
                      <a:pt x="1349" y="14991"/>
                      <a:pt x="1904" y="13612"/>
                      <a:pt x="2212" y="12885"/>
                    </a:cubicBezTo>
                    <a:cubicBezTo>
                      <a:pt x="2229" y="12831"/>
                      <a:pt x="2283" y="12796"/>
                      <a:pt x="2343" y="12796"/>
                    </a:cubicBezTo>
                    <a:close/>
                    <a:moveTo>
                      <a:pt x="6679" y="7720"/>
                    </a:moveTo>
                    <a:cubicBezTo>
                      <a:pt x="6524" y="7643"/>
                      <a:pt x="6554" y="7389"/>
                      <a:pt x="6543" y="7242"/>
                    </a:cubicBezTo>
                    <a:cubicBezTo>
                      <a:pt x="6537" y="7117"/>
                      <a:pt x="6696" y="7094"/>
                      <a:pt x="6731" y="7212"/>
                    </a:cubicBezTo>
                    <a:cubicBezTo>
                      <a:pt x="6773" y="7348"/>
                      <a:pt x="6886" y="7578"/>
                      <a:pt x="6773" y="7709"/>
                    </a:cubicBezTo>
                    <a:cubicBezTo>
                      <a:pt x="6756" y="7727"/>
                      <a:pt x="6709" y="7738"/>
                      <a:pt x="6679" y="7720"/>
                    </a:cubicBezTo>
                    <a:close/>
                    <a:moveTo>
                      <a:pt x="7176" y="7324"/>
                    </a:moveTo>
                    <a:cubicBezTo>
                      <a:pt x="7140" y="7223"/>
                      <a:pt x="7122" y="7117"/>
                      <a:pt x="7105" y="7017"/>
                    </a:cubicBezTo>
                    <a:cubicBezTo>
                      <a:pt x="7075" y="6851"/>
                      <a:pt x="7329" y="6804"/>
                      <a:pt x="7359" y="6969"/>
                    </a:cubicBezTo>
                    <a:cubicBezTo>
                      <a:pt x="7376" y="7070"/>
                      <a:pt x="7400" y="7176"/>
                      <a:pt x="7400" y="7283"/>
                    </a:cubicBezTo>
                    <a:cubicBezTo>
                      <a:pt x="7406" y="7401"/>
                      <a:pt x="7211" y="7436"/>
                      <a:pt x="7176" y="7324"/>
                    </a:cubicBezTo>
                    <a:close/>
                    <a:moveTo>
                      <a:pt x="7850" y="6756"/>
                    </a:moveTo>
                    <a:cubicBezTo>
                      <a:pt x="7802" y="6733"/>
                      <a:pt x="7779" y="6709"/>
                      <a:pt x="7761" y="6668"/>
                    </a:cubicBezTo>
                    <a:cubicBezTo>
                      <a:pt x="7774" y="6679"/>
                      <a:pt x="7767" y="6668"/>
                      <a:pt x="7744" y="6644"/>
                    </a:cubicBezTo>
                    <a:cubicBezTo>
                      <a:pt x="7744" y="6632"/>
                      <a:pt x="7738" y="6614"/>
                      <a:pt x="7731" y="6603"/>
                    </a:cubicBezTo>
                    <a:cubicBezTo>
                      <a:pt x="7731" y="6591"/>
                      <a:pt x="7731" y="6573"/>
                      <a:pt x="7725" y="6561"/>
                    </a:cubicBezTo>
                    <a:cubicBezTo>
                      <a:pt x="7725" y="6485"/>
                      <a:pt x="7738" y="6419"/>
                      <a:pt x="7779" y="6349"/>
                    </a:cubicBezTo>
                    <a:cubicBezTo>
                      <a:pt x="7867" y="6201"/>
                      <a:pt x="8099" y="6360"/>
                      <a:pt x="7998" y="6502"/>
                    </a:cubicBezTo>
                    <a:cubicBezTo>
                      <a:pt x="7998" y="6502"/>
                      <a:pt x="7992" y="6520"/>
                      <a:pt x="7987" y="6520"/>
                    </a:cubicBezTo>
                    <a:lnTo>
                      <a:pt x="7987" y="6532"/>
                    </a:lnTo>
                    <a:cubicBezTo>
                      <a:pt x="7987" y="6537"/>
                      <a:pt x="7979" y="6543"/>
                      <a:pt x="7979" y="6549"/>
                    </a:cubicBezTo>
                    <a:lnTo>
                      <a:pt x="7979" y="6556"/>
                    </a:lnTo>
                    <a:cubicBezTo>
                      <a:pt x="7987" y="6620"/>
                      <a:pt x="7979" y="6685"/>
                      <a:pt x="7921" y="6739"/>
                    </a:cubicBezTo>
                    <a:cubicBezTo>
                      <a:pt x="7903" y="6756"/>
                      <a:pt x="7873" y="6769"/>
                      <a:pt x="7850" y="67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0" name="Google Shape;4720;p79"/>
              <p:cNvSpPr/>
              <p:nvPr/>
            </p:nvSpPr>
            <p:spPr>
              <a:xfrm>
                <a:off x="3479361" y="2928760"/>
                <a:ext cx="505975" cy="236375"/>
              </a:xfrm>
              <a:custGeom>
                <a:avLst/>
                <a:gdLst/>
                <a:ahLst/>
                <a:cxnLst/>
                <a:rect l="l" t="t" r="r" b="b"/>
                <a:pathLst>
                  <a:path w="20239" h="9455" extrusionOk="0">
                    <a:moveTo>
                      <a:pt x="4810" y="9436"/>
                    </a:moveTo>
                    <a:lnTo>
                      <a:pt x="20239" y="1"/>
                    </a:lnTo>
                    <a:cubicBezTo>
                      <a:pt x="14713" y="2065"/>
                      <a:pt x="2681" y="6384"/>
                      <a:pt x="0" y="7342"/>
                    </a:cubicBezTo>
                    <a:cubicBezTo>
                      <a:pt x="1143" y="7780"/>
                      <a:pt x="3497" y="8709"/>
                      <a:pt x="4786" y="9455"/>
                    </a:cubicBezTo>
                    <a:cubicBezTo>
                      <a:pt x="4792" y="9448"/>
                      <a:pt x="4805" y="9442"/>
                      <a:pt x="4810" y="9436"/>
                    </a:cubicBezTo>
                    <a:close/>
                    <a:moveTo>
                      <a:pt x="4538" y="7354"/>
                    </a:moveTo>
                    <a:cubicBezTo>
                      <a:pt x="4609" y="7354"/>
                      <a:pt x="4638" y="7425"/>
                      <a:pt x="4621" y="7479"/>
                    </a:cubicBezTo>
                    <a:cubicBezTo>
                      <a:pt x="4579" y="7667"/>
                      <a:pt x="4420" y="7792"/>
                      <a:pt x="4302" y="7934"/>
                    </a:cubicBezTo>
                    <a:cubicBezTo>
                      <a:pt x="4160" y="8106"/>
                      <a:pt x="3893" y="7934"/>
                      <a:pt x="4011" y="7733"/>
                    </a:cubicBezTo>
                    <a:cubicBezTo>
                      <a:pt x="4124" y="7550"/>
                      <a:pt x="4308" y="7342"/>
                      <a:pt x="4538" y="7354"/>
                    </a:cubicBezTo>
                    <a:close/>
                    <a:moveTo>
                      <a:pt x="5585" y="7744"/>
                    </a:moveTo>
                    <a:cubicBezTo>
                      <a:pt x="5573" y="7899"/>
                      <a:pt x="5414" y="8052"/>
                      <a:pt x="5313" y="8159"/>
                    </a:cubicBezTo>
                    <a:cubicBezTo>
                      <a:pt x="5206" y="8271"/>
                      <a:pt x="5106" y="8396"/>
                      <a:pt x="4982" y="8497"/>
                    </a:cubicBezTo>
                    <a:cubicBezTo>
                      <a:pt x="4941" y="8532"/>
                      <a:pt x="4876" y="8549"/>
                      <a:pt x="4822" y="8525"/>
                    </a:cubicBezTo>
                    <a:cubicBezTo>
                      <a:pt x="4810" y="8525"/>
                      <a:pt x="4805" y="8519"/>
                      <a:pt x="4799" y="8519"/>
                    </a:cubicBezTo>
                    <a:lnTo>
                      <a:pt x="4799" y="8519"/>
                    </a:lnTo>
                    <a:cubicBezTo>
                      <a:pt x="4763" y="8502"/>
                      <a:pt x="4739" y="8478"/>
                      <a:pt x="4728" y="8443"/>
                    </a:cubicBezTo>
                    <a:cubicBezTo>
                      <a:pt x="4704" y="8390"/>
                      <a:pt x="4709" y="8325"/>
                      <a:pt x="4739" y="8276"/>
                    </a:cubicBezTo>
                    <a:cubicBezTo>
                      <a:pt x="4827" y="8147"/>
                      <a:pt x="4941" y="8035"/>
                      <a:pt x="5047" y="7916"/>
                    </a:cubicBezTo>
                    <a:cubicBezTo>
                      <a:pt x="5141" y="7809"/>
                      <a:pt x="5283" y="7621"/>
                      <a:pt x="5438" y="7609"/>
                    </a:cubicBezTo>
                    <a:cubicBezTo>
                      <a:pt x="5520" y="7602"/>
                      <a:pt x="5591" y="7656"/>
                      <a:pt x="5585" y="77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 name="Google Shape;4721;p79"/>
              <p:cNvSpPr/>
              <p:nvPr/>
            </p:nvSpPr>
            <p:spPr>
              <a:xfrm>
                <a:off x="3622500" y="3262875"/>
                <a:ext cx="70600" cy="112575"/>
              </a:xfrm>
              <a:custGeom>
                <a:avLst/>
                <a:gdLst/>
                <a:ahLst/>
                <a:cxnLst/>
                <a:rect l="l" t="t" r="r" b="b"/>
                <a:pathLst>
                  <a:path w="2824" h="4503" extrusionOk="0">
                    <a:moveTo>
                      <a:pt x="2823" y="1226"/>
                    </a:moveTo>
                    <a:cubicBezTo>
                      <a:pt x="2439" y="757"/>
                      <a:pt x="2078" y="331"/>
                      <a:pt x="1775" y="0"/>
                    </a:cubicBezTo>
                    <a:cubicBezTo>
                      <a:pt x="1462" y="764"/>
                      <a:pt x="978" y="1971"/>
                      <a:pt x="527" y="3118"/>
                    </a:cubicBezTo>
                    <a:cubicBezTo>
                      <a:pt x="339" y="3609"/>
                      <a:pt x="161" y="4082"/>
                      <a:pt x="1" y="45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grpSp>
        <p:nvGrpSpPr>
          <p:cNvPr id="21" name="Group 20"/>
          <p:cNvGrpSpPr/>
          <p:nvPr/>
        </p:nvGrpSpPr>
        <p:grpSpPr>
          <a:xfrm>
            <a:off x="1020528" y="2973893"/>
            <a:ext cx="7517830" cy="711286"/>
            <a:chOff x="271633" y="835406"/>
            <a:chExt cx="7517830" cy="711286"/>
          </a:xfrm>
        </p:grpSpPr>
        <p:sp>
          <p:nvSpPr>
            <p:cNvPr id="22" name="圆角矩形 7"/>
            <p:cNvSpPr/>
            <p:nvPr/>
          </p:nvSpPr>
          <p:spPr>
            <a:xfrm>
              <a:off x="641268" y="921434"/>
              <a:ext cx="7148195" cy="539231"/>
            </a:xfrm>
            <a:prstGeom prst="roundRect">
              <a:avLst>
                <a:gd name="adj" fmla="val 22936"/>
              </a:avLst>
            </a:prstGeom>
            <a:solidFill>
              <a:schemeClr val="bg1"/>
            </a:solidFill>
            <a:ln w="285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mj-lt"/>
                  <a:cs typeface="Calibri" panose="020F0502020204030204" pitchFamily="34" charset="0"/>
                </a:rPr>
                <a:t>   Tên một anh hùng nhỏ tuổi trong lịch sử nước ta.</a:t>
              </a:r>
              <a:endParaRPr lang="en-US" sz="2600" dirty="0">
                <a:solidFill>
                  <a:srgbClr val="002060"/>
                </a:solidFill>
                <a:latin typeface="+mj-lt"/>
                <a:cs typeface="Calibri" panose="020F0502020204030204" pitchFamily="34" charset="0"/>
              </a:endParaRPr>
            </a:p>
          </p:txBody>
        </p:sp>
        <p:pic>
          <p:nvPicPr>
            <p:cNvPr id="23" name="Picture 2" descr="Phim Hoạt Hình Bánh Chưng Hình ảnh | Định dạng hình ảnh PNG 400379939|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271633" y="835406"/>
              <a:ext cx="739270" cy="71128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2" name="Table 31"/>
          <p:cNvGraphicFramePr>
            <a:graphicFrameLocks noGrp="1"/>
          </p:cNvGraphicFramePr>
          <p:nvPr>
            <p:extLst>
              <p:ext uri="{D42A27DB-BD31-4B8C-83A1-F6EECF244321}">
                <p14:modId xmlns:p14="http://schemas.microsoft.com/office/powerpoint/2010/main" val="3557432370"/>
              </p:ext>
            </p:extLst>
          </p:nvPr>
        </p:nvGraphicFramePr>
        <p:xfrm>
          <a:off x="1903988" y="3855116"/>
          <a:ext cx="6396863" cy="975360"/>
        </p:xfrm>
        <a:graphic>
          <a:graphicData uri="http://schemas.openxmlformats.org/drawingml/2006/table">
            <a:tbl>
              <a:tblPr firstRow="1" bandRow="1">
                <a:tableStyleId>{93296810-A885-4BE3-A3E7-6D5BEEA58F35}</a:tableStyleId>
              </a:tblPr>
              <a:tblGrid>
                <a:gridCol w="6396863">
                  <a:extLst>
                    <a:ext uri="{9D8B030D-6E8A-4147-A177-3AD203B41FA5}">
                      <a16:colId xmlns:a16="http://schemas.microsoft.com/office/drawing/2014/main" val="381048637"/>
                    </a:ext>
                  </a:extLst>
                </a:gridCol>
              </a:tblGrid>
              <a:tr h="370840">
                <a:tc>
                  <a:txBody>
                    <a:bodyPr/>
                    <a:lstStyle/>
                    <a:p>
                      <a:pPr algn="ctr"/>
                      <a:r>
                        <a:rPr lang="vi-VN" sz="2600" dirty="0">
                          <a:latin typeface="+mn-lt"/>
                        </a:rPr>
                        <a:t>Tên</a:t>
                      </a:r>
                      <a:r>
                        <a:rPr lang="vi-VN" sz="2600" baseline="0" dirty="0">
                          <a:latin typeface="+mn-lt"/>
                        </a:rPr>
                        <a:t> anh hùng nhỏ tuổi</a:t>
                      </a:r>
                      <a:endParaRPr lang="en-US" sz="2600" dirty="0">
                        <a:latin typeface="+mn-lt"/>
                      </a:endParaRPr>
                    </a:p>
                  </a:txBody>
                  <a:tcPr>
                    <a:solidFill>
                      <a:srgbClr val="00B050"/>
                    </a:solidFill>
                  </a:tcPr>
                </a:tc>
                <a:extLst>
                  <a:ext uri="{0D108BD9-81ED-4DB2-BD59-A6C34878D82A}">
                    <a16:rowId xmlns:a16="http://schemas.microsoft.com/office/drawing/2014/main" val="1630224380"/>
                  </a:ext>
                </a:extLst>
              </a:tr>
              <a:tr h="370840">
                <a:tc>
                  <a:txBody>
                    <a:bodyPr/>
                    <a:lstStyle/>
                    <a:p>
                      <a:endParaRPr lang="en-US" sz="2600" dirty="0">
                        <a:solidFill>
                          <a:srgbClr val="FF0066"/>
                        </a:solidFill>
                        <a:latin typeface="+mn-lt"/>
                      </a:endParaRPr>
                    </a:p>
                  </a:txBody>
                  <a:tcPr/>
                </a:tc>
                <a:extLst>
                  <a:ext uri="{0D108BD9-81ED-4DB2-BD59-A6C34878D82A}">
                    <a16:rowId xmlns:a16="http://schemas.microsoft.com/office/drawing/2014/main" val="2617411662"/>
                  </a:ext>
                </a:extLst>
              </a:tr>
            </a:tbl>
          </a:graphicData>
        </a:graphic>
      </p:graphicFrame>
      <p:sp>
        <p:nvSpPr>
          <p:cNvPr id="33" name="TextBox 32"/>
          <p:cNvSpPr txBox="1"/>
          <p:nvPr/>
        </p:nvSpPr>
        <p:spPr>
          <a:xfrm>
            <a:off x="2020303" y="4338033"/>
            <a:ext cx="1742785" cy="492443"/>
          </a:xfrm>
          <a:prstGeom prst="rect">
            <a:avLst/>
          </a:prstGeom>
          <a:noFill/>
        </p:spPr>
        <p:txBody>
          <a:bodyPr wrap="none" rtlCol="0">
            <a:spAutoFit/>
          </a:bodyPr>
          <a:lstStyle/>
          <a:p>
            <a:r>
              <a:rPr lang="vi-VN" sz="2600" dirty="0">
                <a:solidFill>
                  <a:srgbClr val="FF0066"/>
                </a:solidFill>
                <a:latin typeface="+mj-lt"/>
              </a:rPr>
              <a:t>Kim Đồng,</a:t>
            </a:r>
            <a:endParaRPr lang="en-US" sz="2600" dirty="0">
              <a:solidFill>
                <a:srgbClr val="FF0066"/>
              </a:solidFill>
              <a:latin typeface="+mj-lt"/>
            </a:endParaRPr>
          </a:p>
        </p:txBody>
      </p:sp>
      <p:sp>
        <p:nvSpPr>
          <p:cNvPr id="34" name="TextBox 33"/>
          <p:cNvSpPr txBox="1"/>
          <p:nvPr/>
        </p:nvSpPr>
        <p:spPr>
          <a:xfrm>
            <a:off x="3597742" y="4336511"/>
            <a:ext cx="2185541" cy="492443"/>
          </a:xfrm>
          <a:prstGeom prst="rect">
            <a:avLst/>
          </a:prstGeom>
          <a:noFill/>
        </p:spPr>
        <p:txBody>
          <a:bodyPr wrap="square" rtlCol="0">
            <a:spAutoFit/>
          </a:bodyPr>
          <a:lstStyle/>
          <a:p>
            <a:r>
              <a:rPr lang="vi-VN" sz="2600" dirty="0">
                <a:solidFill>
                  <a:srgbClr val="FF0066"/>
                </a:solidFill>
                <a:latin typeface="+mj-lt"/>
              </a:rPr>
              <a:t>Võ Thị Sáu,</a:t>
            </a:r>
            <a:endParaRPr lang="en-US" sz="2600" dirty="0">
              <a:solidFill>
                <a:srgbClr val="FF0066"/>
              </a:solidFill>
              <a:latin typeface="+mj-lt"/>
            </a:endParaRPr>
          </a:p>
        </p:txBody>
      </p:sp>
      <p:sp>
        <p:nvSpPr>
          <p:cNvPr id="35" name="TextBox 34"/>
          <p:cNvSpPr txBox="1"/>
          <p:nvPr/>
        </p:nvSpPr>
        <p:spPr>
          <a:xfrm>
            <a:off x="5340527" y="4334989"/>
            <a:ext cx="2996849" cy="492443"/>
          </a:xfrm>
          <a:prstGeom prst="rect">
            <a:avLst/>
          </a:prstGeom>
          <a:noFill/>
        </p:spPr>
        <p:txBody>
          <a:bodyPr wrap="square" rtlCol="0">
            <a:spAutoFit/>
          </a:bodyPr>
          <a:lstStyle/>
          <a:p>
            <a:r>
              <a:rPr lang="vi-VN" sz="2600" dirty="0">
                <a:solidFill>
                  <a:srgbClr val="FF0066"/>
                </a:solidFill>
                <a:latin typeface="+mj-lt"/>
              </a:rPr>
              <a:t>Trần Quốc Toản,...</a:t>
            </a:r>
            <a:endParaRPr lang="en-US" sz="2600" dirty="0">
              <a:solidFill>
                <a:srgbClr val="FF0066"/>
              </a:solidFill>
              <a:latin typeface="+mj-lt"/>
            </a:endParaRPr>
          </a:p>
        </p:txBody>
      </p:sp>
      <p:pic>
        <p:nvPicPr>
          <p:cNvPr id="36" name="Picture 3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35705" y="4624275"/>
            <a:ext cx="1184117" cy="592059"/>
          </a:xfrm>
          <a:prstGeom prst="rect">
            <a:avLst/>
          </a:prstGeom>
        </p:spPr>
      </p:pic>
      <p:sp>
        <p:nvSpPr>
          <p:cNvPr id="37" name="TextBox 36"/>
          <p:cNvSpPr txBox="1"/>
          <p:nvPr/>
        </p:nvSpPr>
        <p:spPr>
          <a:xfrm>
            <a:off x="2031444" y="2304912"/>
            <a:ext cx="2225289" cy="492443"/>
          </a:xfrm>
          <a:prstGeom prst="rect">
            <a:avLst/>
          </a:prstGeom>
          <a:noFill/>
        </p:spPr>
        <p:txBody>
          <a:bodyPr wrap="none" rtlCol="0">
            <a:spAutoFit/>
          </a:bodyPr>
          <a:lstStyle/>
          <a:p>
            <a:r>
              <a:rPr lang="vi-VN" sz="2600" dirty="0">
                <a:solidFill>
                  <a:srgbClr val="FF0066"/>
                </a:solidFill>
                <a:latin typeface="+mj-lt"/>
              </a:rPr>
              <a:t>Lê Minh Trí,...</a:t>
            </a:r>
            <a:endParaRPr lang="en-US" sz="2600" dirty="0">
              <a:solidFill>
                <a:srgbClr val="FF0066"/>
              </a:solidFill>
              <a:latin typeface="+mj-lt"/>
            </a:endParaRPr>
          </a:p>
        </p:txBody>
      </p:sp>
      <p:sp>
        <p:nvSpPr>
          <p:cNvPr id="38" name="TextBox 37"/>
          <p:cNvSpPr txBox="1"/>
          <p:nvPr/>
        </p:nvSpPr>
        <p:spPr>
          <a:xfrm>
            <a:off x="5166147" y="2295140"/>
            <a:ext cx="2904962" cy="492443"/>
          </a:xfrm>
          <a:prstGeom prst="rect">
            <a:avLst/>
          </a:prstGeom>
          <a:noFill/>
        </p:spPr>
        <p:txBody>
          <a:bodyPr wrap="none" rtlCol="0">
            <a:spAutoFit/>
          </a:bodyPr>
          <a:lstStyle/>
          <a:p>
            <a:r>
              <a:rPr lang="vi-VN" sz="2600" dirty="0">
                <a:solidFill>
                  <a:srgbClr val="FF0066"/>
                </a:solidFill>
                <a:latin typeface="+mj-lt"/>
              </a:rPr>
              <a:t>Nguyễn Bảo Trân,...</a:t>
            </a:r>
            <a:endParaRPr lang="en-US" sz="2600" dirty="0">
              <a:solidFill>
                <a:srgbClr val="FF0066"/>
              </a:solidFill>
              <a:latin typeface="+mj-lt"/>
            </a:endParaRPr>
          </a:p>
        </p:txBody>
      </p:sp>
    </p:spTree>
    <p:extLst>
      <p:ext uri="{BB962C8B-B14F-4D97-AF65-F5344CB8AC3E}">
        <p14:creationId xmlns:p14="http://schemas.microsoft.com/office/powerpoint/2010/main" val="93662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6" presetClass="entr" presetSubtype="21"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1000"/>
                                        <p:tgtEl>
                                          <p:spTgt spid="37"/>
                                        </p:tgtEl>
                                      </p:cBhvr>
                                    </p:animEffect>
                                    <p:anim calcmode="lin" valueType="num">
                                      <p:cBhvr>
                                        <p:cTn id="30" dur="1000" fill="hold"/>
                                        <p:tgtEl>
                                          <p:spTgt spid="37"/>
                                        </p:tgtEl>
                                        <p:attrNameLst>
                                          <p:attrName>ppt_x</p:attrName>
                                        </p:attrNameLst>
                                      </p:cBhvr>
                                      <p:tavLst>
                                        <p:tav tm="0">
                                          <p:val>
                                            <p:strVal val="#ppt_x"/>
                                          </p:val>
                                        </p:tav>
                                        <p:tav tm="100000">
                                          <p:val>
                                            <p:strVal val="#ppt_x"/>
                                          </p:val>
                                        </p:tav>
                                      </p:tavLst>
                                    </p:anim>
                                    <p:anim calcmode="lin" valueType="num">
                                      <p:cBhvr>
                                        <p:cTn id="3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1000"/>
                                        <p:tgtEl>
                                          <p:spTgt spid="38"/>
                                        </p:tgtEl>
                                      </p:cBhvr>
                                    </p:animEffect>
                                    <p:anim calcmode="lin" valueType="num">
                                      <p:cBhvr>
                                        <p:cTn id="37" dur="1000" fill="hold"/>
                                        <p:tgtEl>
                                          <p:spTgt spid="38"/>
                                        </p:tgtEl>
                                        <p:attrNameLst>
                                          <p:attrName>ppt_x</p:attrName>
                                        </p:attrNameLst>
                                      </p:cBhvr>
                                      <p:tavLst>
                                        <p:tav tm="0">
                                          <p:val>
                                            <p:strVal val="#ppt_x"/>
                                          </p:val>
                                        </p:tav>
                                        <p:tav tm="100000">
                                          <p:val>
                                            <p:strVal val="#ppt_x"/>
                                          </p:val>
                                        </p:tav>
                                      </p:tavLst>
                                    </p:anim>
                                    <p:anim calcmode="lin" valueType="num">
                                      <p:cBhvr>
                                        <p:cTn id="3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randombar(horizontal)">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0-#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1000"/>
                                        <p:tgtEl>
                                          <p:spTgt spid="34"/>
                                        </p:tgtEl>
                                      </p:cBhvr>
                                    </p:animEffect>
                                    <p:anim calcmode="lin" valueType="num">
                                      <p:cBhvr>
                                        <p:cTn id="69" dur="1000" fill="hold"/>
                                        <p:tgtEl>
                                          <p:spTgt spid="34"/>
                                        </p:tgtEl>
                                        <p:attrNameLst>
                                          <p:attrName>ppt_x</p:attrName>
                                        </p:attrNameLst>
                                      </p:cBhvr>
                                      <p:tavLst>
                                        <p:tav tm="0">
                                          <p:val>
                                            <p:strVal val="#ppt_x"/>
                                          </p:val>
                                        </p:tav>
                                        <p:tav tm="100000">
                                          <p:val>
                                            <p:strVal val="#ppt_x"/>
                                          </p:val>
                                        </p:tav>
                                      </p:tavLst>
                                    </p:anim>
                                    <p:anim calcmode="lin" valueType="num">
                                      <p:cBhvr>
                                        <p:cTn id="7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1000"/>
                            </p:stCondLst>
                            <p:childTnLst>
                              <p:par>
                                <p:cTn id="79" presetID="42" presetClass="entr" presetSubtype="0" fill="hold"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4000"/>
            <a:lum/>
          </a:blip>
          <a:srcRect/>
          <a:stretch>
            <a:fillRect l="-12000" r="-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513708" y="149755"/>
            <a:ext cx="8345184" cy="586353"/>
            <a:chOff x="513708" y="351635"/>
            <a:chExt cx="8345184" cy="586353"/>
          </a:xfrm>
        </p:grpSpPr>
        <p:sp>
          <p:nvSpPr>
            <p:cNvPr id="2" name="Google Shape;2968;p43"/>
            <p:cNvSpPr/>
            <p:nvPr/>
          </p:nvSpPr>
          <p:spPr>
            <a:xfrm>
              <a:off x="513708" y="351635"/>
              <a:ext cx="8345184"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rgbClr val="92D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j-lt"/>
              </a:endParaRPr>
            </a:p>
          </p:txBody>
        </p:sp>
        <p:sp>
          <p:nvSpPr>
            <p:cNvPr id="3" name="Google Shape;2969;p43"/>
            <p:cNvSpPr txBox="1">
              <a:spLocks/>
            </p:cNvSpPr>
            <p:nvPr/>
          </p:nvSpPr>
          <p:spPr>
            <a:xfrm>
              <a:off x="1517072" y="416211"/>
              <a:ext cx="6774671" cy="457200"/>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vi-VN" sz="2800" b="1" u="sng" dirty="0">
                  <a:solidFill>
                    <a:schemeClr val="bg1"/>
                  </a:solidFill>
                  <a:cs typeface="Calibri" panose="020F0502020204030204" pitchFamily="34" charset="0"/>
                </a:rPr>
                <a:t>Bài 4:</a:t>
              </a:r>
              <a:r>
                <a:rPr lang="vi-VN" sz="2800" b="1" dirty="0">
                  <a:solidFill>
                    <a:schemeClr val="bg1"/>
                  </a:solidFill>
                  <a:cs typeface="Calibri" panose="020F0502020204030204" pitchFamily="34" charset="0"/>
                </a:rPr>
                <a:t> Viết một số tên địa lý mà em biết.</a:t>
              </a:r>
            </a:p>
          </p:txBody>
        </p:sp>
      </p:grpSp>
      <p:cxnSp>
        <p:nvCxnSpPr>
          <p:cNvPr id="6" name="Straight Connector 5"/>
          <p:cNvCxnSpPr/>
          <p:nvPr/>
        </p:nvCxnSpPr>
        <p:spPr>
          <a:xfrm>
            <a:off x="4244803" y="613690"/>
            <a:ext cx="1443477" cy="0"/>
          </a:xfrm>
          <a:prstGeom prst="line">
            <a:avLst/>
          </a:prstGeom>
          <a:ln>
            <a:solidFill>
              <a:srgbClr val="FF0066"/>
            </a:solidFill>
          </a:ln>
        </p:spPr>
        <p:style>
          <a:lnRef idx="3">
            <a:schemeClr val="accent2"/>
          </a:lnRef>
          <a:fillRef idx="0">
            <a:schemeClr val="accent2"/>
          </a:fillRef>
          <a:effectRef idx="2">
            <a:schemeClr val="accent2"/>
          </a:effectRef>
          <a:fontRef idx="minor">
            <a:schemeClr val="tx1"/>
          </a:fontRef>
        </p:style>
      </p:cxnSp>
      <p:grpSp>
        <p:nvGrpSpPr>
          <p:cNvPr id="15" name="Group 14"/>
          <p:cNvGrpSpPr/>
          <p:nvPr/>
        </p:nvGrpSpPr>
        <p:grpSpPr>
          <a:xfrm>
            <a:off x="1460290" y="1114710"/>
            <a:ext cx="6223419" cy="711286"/>
            <a:chOff x="271633" y="835406"/>
            <a:chExt cx="5879968" cy="711286"/>
          </a:xfrm>
        </p:grpSpPr>
        <p:sp>
          <p:nvSpPr>
            <p:cNvPr id="16" name="圆角矩形 7"/>
            <p:cNvSpPr/>
            <p:nvPr/>
          </p:nvSpPr>
          <p:spPr>
            <a:xfrm>
              <a:off x="641269" y="921434"/>
              <a:ext cx="5510332" cy="539231"/>
            </a:xfrm>
            <a:prstGeom prst="roundRect">
              <a:avLst>
                <a:gd name="adj" fmla="val 22936"/>
              </a:avLst>
            </a:prstGeom>
            <a:solidFill>
              <a:schemeClr val="bg1"/>
            </a:solidFill>
            <a:ln w="285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mj-lt"/>
                  <a:cs typeface="Calibri" panose="020F0502020204030204" pitchFamily="34" charset="0"/>
                </a:rPr>
                <a:t>   Tên một dòng sông (hoặc hồ, núi, đèo).</a:t>
              </a:r>
              <a:endParaRPr lang="en-US" sz="2600" dirty="0">
                <a:solidFill>
                  <a:srgbClr val="002060"/>
                </a:solidFill>
                <a:latin typeface="+mj-lt"/>
                <a:cs typeface="Calibri" panose="020F0502020204030204" pitchFamily="34" charset="0"/>
              </a:endParaRPr>
            </a:p>
          </p:txBody>
        </p:sp>
        <p:pic>
          <p:nvPicPr>
            <p:cNvPr id="17" name="Picture 2" descr="Phim Hoạt Hình Bánh Chưng Hình ảnh | Định dạng hình ảnh PNG 400379939|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271633" y="835406"/>
              <a:ext cx="739270" cy="71128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9" name="Table 18"/>
          <p:cNvGraphicFramePr>
            <a:graphicFrameLocks noGrp="1"/>
          </p:cNvGraphicFramePr>
          <p:nvPr>
            <p:extLst>
              <p:ext uri="{D42A27DB-BD31-4B8C-83A1-F6EECF244321}">
                <p14:modId xmlns:p14="http://schemas.microsoft.com/office/powerpoint/2010/main" val="3716681902"/>
              </p:ext>
            </p:extLst>
          </p:nvPr>
        </p:nvGraphicFramePr>
        <p:xfrm>
          <a:off x="947674" y="2008358"/>
          <a:ext cx="3360636" cy="944880"/>
        </p:xfrm>
        <a:graphic>
          <a:graphicData uri="http://schemas.openxmlformats.org/drawingml/2006/table">
            <a:tbl>
              <a:tblPr firstRow="1" bandRow="1">
                <a:tableStyleId>{93296810-A885-4BE3-A3E7-6D5BEEA58F35}</a:tableStyleId>
              </a:tblPr>
              <a:tblGrid>
                <a:gridCol w="3360636">
                  <a:extLst>
                    <a:ext uri="{9D8B030D-6E8A-4147-A177-3AD203B41FA5}">
                      <a16:colId xmlns:a16="http://schemas.microsoft.com/office/drawing/2014/main" val="381048637"/>
                    </a:ext>
                  </a:extLst>
                </a:gridCol>
              </a:tblGrid>
              <a:tr h="370840">
                <a:tc>
                  <a:txBody>
                    <a:bodyPr/>
                    <a:lstStyle/>
                    <a:p>
                      <a:pPr algn="ctr"/>
                      <a:r>
                        <a:rPr lang="vi-VN" sz="2400" dirty="0">
                          <a:latin typeface="+mn-lt"/>
                        </a:rPr>
                        <a:t>Tên</a:t>
                      </a:r>
                      <a:r>
                        <a:rPr lang="vi-VN" sz="2400" baseline="0" dirty="0">
                          <a:latin typeface="+mn-lt"/>
                        </a:rPr>
                        <a:t> dòng sông</a:t>
                      </a:r>
                      <a:endParaRPr lang="en-US" sz="2400" dirty="0">
                        <a:latin typeface="+mn-lt"/>
                      </a:endParaRPr>
                    </a:p>
                  </a:txBody>
                  <a:tcPr>
                    <a:solidFill>
                      <a:srgbClr val="00B050"/>
                    </a:solidFill>
                  </a:tcPr>
                </a:tc>
                <a:extLst>
                  <a:ext uri="{0D108BD9-81ED-4DB2-BD59-A6C34878D82A}">
                    <a16:rowId xmlns:a16="http://schemas.microsoft.com/office/drawing/2014/main" val="1630224380"/>
                  </a:ext>
                </a:extLst>
              </a:tr>
              <a:tr h="370840">
                <a:tc>
                  <a:txBody>
                    <a:bodyPr/>
                    <a:lstStyle/>
                    <a:p>
                      <a:endParaRPr lang="en-US" sz="2600" dirty="0">
                        <a:solidFill>
                          <a:srgbClr val="FF0066"/>
                        </a:solidFill>
                        <a:latin typeface="+mn-lt"/>
                      </a:endParaRPr>
                    </a:p>
                  </a:txBody>
                  <a:tcPr/>
                </a:tc>
                <a:extLst>
                  <a:ext uri="{0D108BD9-81ED-4DB2-BD59-A6C34878D82A}">
                    <a16:rowId xmlns:a16="http://schemas.microsoft.com/office/drawing/2014/main" val="2617411662"/>
                  </a:ext>
                </a:extLst>
              </a:tr>
            </a:tbl>
          </a:graphicData>
        </a:graphic>
      </p:graphicFrame>
      <p:sp>
        <p:nvSpPr>
          <p:cNvPr id="20" name="TextBox 19"/>
          <p:cNvSpPr txBox="1"/>
          <p:nvPr/>
        </p:nvSpPr>
        <p:spPr>
          <a:xfrm>
            <a:off x="991660" y="2480499"/>
            <a:ext cx="1420246" cy="461665"/>
          </a:xfrm>
          <a:prstGeom prst="rect">
            <a:avLst/>
          </a:prstGeom>
          <a:noFill/>
        </p:spPr>
        <p:txBody>
          <a:bodyPr wrap="square" rtlCol="0">
            <a:spAutoFit/>
          </a:bodyPr>
          <a:lstStyle/>
          <a:p>
            <a:r>
              <a:rPr lang="vi-VN" sz="2400" dirty="0">
                <a:solidFill>
                  <a:srgbClr val="FF0066"/>
                </a:solidFill>
                <a:latin typeface="+mj-lt"/>
              </a:rPr>
              <a:t>Sài Gòn,</a:t>
            </a:r>
            <a:endParaRPr lang="en-US" sz="2400" dirty="0">
              <a:solidFill>
                <a:srgbClr val="FF0066"/>
              </a:solidFill>
              <a:latin typeface="+mj-lt"/>
            </a:endParaRPr>
          </a:p>
        </p:txBody>
      </p:sp>
      <p:sp>
        <p:nvSpPr>
          <p:cNvPr id="21" name="TextBox 20"/>
          <p:cNvSpPr txBox="1"/>
          <p:nvPr/>
        </p:nvSpPr>
        <p:spPr>
          <a:xfrm>
            <a:off x="2220257" y="2480499"/>
            <a:ext cx="2088053" cy="461665"/>
          </a:xfrm>
          <a:prstGeom prst="rect">
            <a:avLst/>
          </a:prstGeom>
          <a:noFill/>
        </p:spPr>
        <p:txBody>
          <a:bodyPr wrap="square" rtlCol="0">
            <a:spAutoFit/>
          </a:bodyPr>
          <a:lstStyle/>
          <a:p>
            <a:r>
              <a:rPr lang="vi-VN" sz="2400" dirty="0">
                <a:solidFill>
                  <a:srgbClr val="FF0066"/>
                </a:solidFill>
                <a:latin typeface="+mj-lt"/>
              </a:rPr>
              <a:t>Tiền Giang,...</a:t>
            </a:r>
            <a:endParaRPr lang="en-US" sz="2400" dirty="0">
              <a:solidFill>
                <a:srgbClr val="FF0066"/>
              </a:solidFill>
              <a:latin typeface="+mj-lt"/>
            </a:endParaRPr>
          </a:p>
        </p:txBody>
      </p:sp>
      <p:graphicFrame>
        <p:nvGraphicFramePr>
          <p:cNvPr id="22" name="Table 21"/>
          <p:cNvGraphicFramePr>
            <a:graphicFrameLocks noGrp="1"/>
          </p:cNvGraphicFramePr>
          <p:nvPr>
            <p:extLst>
              <p:ext uri="{D42A27DB-BD31-4B8C-83A1-F6EECF244321}">
                <p14:modId xmlns:p14="http://schemas.microsoft.com/office/powerpoint/2010/main" val="2698654455"/>
              </p:ext>
            </p:extLst>
          </p:nvPr>
        </p:nvGraphicFramePr>
        <p:xfrm>
          <a:off x="5068277" y="2011396"/>
          <a:ext cx="3099482" cy="944880"/>
        </p:xfrm>
        <a:graphic>
          <a:graphicData uri="http://schemas.openxmlformats.org/drawingml/2006/table">
            <a:tbl>
              <a:tblPr firstRow="1" bandRow="1">
                <a:tableStyleId>{93296810-A885-4BE3-A3E7-6D5BEEA58F35}</a:tableStyleId>
              </a:tblPr>
              <a:tblGrid>
                <a:gridCol w="3099482">
                  <a:extLst>
                    <a:ext uri="{9D8B030D-6E8A-4147-A177-3AD203B41FA5}">
                      <a16:colId xmlns:a16="http://schemas.microsoft.com/office/drawing/2014/main" val="381048637"/>
                    </a:ext>
                  </a:extLst>
                </a:gridCol>
              </a:tblGrid>
              <a:tr h="370840">
                <a:tc>
                  <a:txBody>
                    <a:bodyPr/>
                    <a:lstStyle/>
                    <a:p>
                      <a:pPr algn="ctr"/>
                      <a:r>
                        <a:rPr lang="vi-VN" sz="2400" dirty="0">
                          <a:latin typeface="+mn-lt"/>
                        </a:rPr>
                        <a:t>Tên</a:t>
                      </a:r>
                      <a:r>
                        <a:rPr lang="vi-VN" sz="2400" baseline="0" dirty="0">
                          <a:latin typeface="+mn-lt"/>
                        </a:rPr>
                        <a:t> hồ</a:t>
                      </a:r>
                      <a:endParaRPr lang="en-US" sz="2400" dirty="0">
                        <a:latin typeface="+mn-lt"/>
                      </a:endParaRPr>
                    </a:p>
                  </a:txBody>
                  <a:tcPr>
                    <a:solidFill>
                      <a:srgbClr val="00B050"/>
                    </a:solidFill>
                  </a:tcPr>
                </a:tc>
                <a:extLst>
                  <a:ext uri="{0D108BD9-81ED-4DB2-BD59-A6C34878D82A}">
                    <a16:rowId xmlns:a16="http://schemas.microsoft.com/office/drawing/2014/main" val="1630224380"/>
                  </a:ext>
                </a:extLst>
              </a:tr>
              <a:tr h="370840">
                <a:tc>
                  <a:txBody>
                    <a:bodyPr/>
                    <a:lstStyle/>
                    <a:p>
                      <a:endParaRPr lang="en-US" sz="2600" dirty="0">
                        <a:solidFill>
                          <a:srgbClr val="FF0066"/>
                        </a:solidFill>
                        <a:latin typeface="+mn-lt"/>
                      </a:endParaRPr>
                    </a:p>
                  </a:txBody>
                  <a:tcPr/>
                </a:tc>
                <a:extLst>
                  <a:ext uri="{0D108BD9-81ED-4DB2-BD59-A6C34878D82A}">
                    <a16:rowId xmlns:a16="http://schemas.microsoft.com/office/drawing/2014/main" val="2617411662"/>
                  </a:ext>
                </a:extLst>
              </a:tr>
            </a:tbl>
          </a:graphicData>
        </a:graphic>
      </p:graphicFrame>
      <p:sp>
        <p:nvSpPr>
          <p:cNvPr id="23" name="TextBox 22"/>
          <p:cNvSpPr txBox="1"/>
          <p:nvPr/>
        </p:nvSpPr>
        <p:spPr>
          <a:xfrm>
            <a:off x="5125090" y="2494611"/>
            <a:ext cx="1148899" cy="461665"/>
          </a:xfrm>
          <a:prstGeom prst="rect">
            <a:avLst/>
          </a:prstGeom>
          <a:noFill/>
        </p:spPr>
        <p:txBody>
          <a:bodyPr wrap="square" rtlCol="0">
            <a:spAutoFit/>
          </a:bodyPr>
          <a:lstStyle/>
          <a:p>
            <a:r>
              <a:rPr lang="vi-VN" sz="2400" dirty="0">
                <a:solidFill>
                  <a:srgbClr val="FF0066"/>
                </a:solidFill>
                <a:latin typeface="+mj-lt"/>
              </a:rPr>
              <a:t>Ba Bể,</a:t>
            </a:r>
            <a:endParaRPr lang="en-US" sz="2400" dirty="0">
              <a:solidFill>
                <a:srgbClr val="FF0066"/>
              </a:solidFill>
              <a:latin typeface="+mj-lt"/>
            </a:endParaRPr>
          </a:p>
        </p:txBody>
      </p:sp>
      <p:sp>
        <p:nvSpPr>
          <p:cNvPr id="24" name="TextBox 23"/>
          <p:cNvSpPr txBox="1"/>
          <p:nvPr/>
        </p:nvSpPr>
        <p:spPr>
          <a:xfrm>
            <a:off x="6099932" y="2494610"/>
            <a:ext cx="2067826" cy="461665"/>
          </a:xfrm>
          <a:prstGeom prst="rect">
            <a:avLst/>
          </a:prstGeom>
          <a:noFill/>
        </p:spPr>
        <p:txBody>
          <a:bodyPr wrap="square" rtlCol="0">
            <a:spAutoFit/>
          </a:bodyPr>
          <a:lstStyle/>
          <a:p>
            <a:r>
              <a:rPr lang="vi-VN" sz="2400" dirty="0">
                <a:solidFill>
                  <a:srgbClr val="FF0066"/>
                </a:solidFill>
                <a:latin typeface="+mj-lt"/>
              </a:rPr>
              <a:t>Hoàn Kiếm,...</a:t>
            </a:r>
            <a:endParaRPr lang="en-US" sz="2400" dirty="0">
              <a:solidFill>
                <a:srgbClr val="FF0066"/>
              </a:solidFill>
              <a:latin typeface="+mj-lt"/>
            </a:endParaRPr>
          </a:p>
        </p:txBody>
      </p:sp>
      <p:graphicFrame>
        <p:nvGraphicFramePr>
          <p:cNvPr id="25" name="Table 24"/>
          <p:cNvGraphicFramePr>
            <a:graphicFrameLocks noGrp="1"/>
          </p:cNvGraphicFramePr>
          <p:nvPr>
            <p:extLst>
              <p:ext uri="{D42A27DB-BD31-4B8C-83A1-F6EECF244321}">
                <p14:modId xmlns:p14="http://schemas.microsoft.com/office/powerpoint/2010/main" val="2773703956"/>
              </p:ext>
            </p:extLst>
          </p:nvPr>
        </p:nvGraphicFramePr>
        <p:xfrm>
          <a:off x="947674" y="3179321"/>
          <a:ext cx="3360636" cy="944880"/>
        </p:xfrm>
        <a:graphic>
          <a:graphicData uri="http://schemas.openxmlformats.org/drawingml/2006/table">
            <a:tbl>
              <a:tblPr firstRow="1" bandRow="1">
                <a:tableStyleId>{93296810-A885-4BE3-A3E7-6D5BEEA58F35}</a:tableStyleId>
              </a:tblPr>
              <a:tblGrid>
                <a:gridCol w="3360636">
                  <a:extLst>
                    <a:ext uri="{9D8B030D-6E8A-4147-A177-3AD203B41FA5}">
                      <a16:colId xmlns:a16="http://schemas.microsoft.com/office/drawing/2014/main" val="381048637"/>
                    </a:ext>
                  </a:extLst>
                </a:gridCol>
              </a:tblGrid>
              <a:tr h="370840">
                <a:tc>
                  <a:txBody>
                    <a:bodyPr/>
                    <a:lstStyle/>
                    <a:p>
                      <a:pPr algn="ctr"/>
                      <a:r>
                        <a:rPr lang="vi-VN" sz="2400" dirty="0">
                          <a:latin typeface="+mn-lt"/>
                        </a:rPr>
                        <a:t>Tên</a:t>
                      </a:r>
                      <a:r>
                        <a:rPr lang="vi-VN" sz="2400" baseline="0" dirty="0">
                          <a:latin typeface="+mn-lt"/>
                        </a:rPr>
                        <a:t> núi</a:t>
                      </a:r>
                      <a:endParaRPr lang="en-US" sz="2400" dirty="0">
                        <a:latin typeface="+mn-lt"/>
                      </a:endParaRPr>
                    </a:p>
                  </a:txBody>
                  <a:tcPr>
                    <a:solidFill>
                      <a:srgbClr val="00B050"/>
                    </a:solidFill>
                  </a:tcPr>
                </a:tc>
                <a:extLst>
                  <a:ext uri="{0D108BD9-81ED-4DB2-BD59-A6C34878D82A}">
                    <a16:rowId xmlns:a16="http://schemas.microsoft.com/office/drawing/2014/main" val="1630224380"/>
                  </a:ext>
                </a:extLst>
              </a:tr>
              <a:tr h="370840">
                <a:tc>
                  <a:txBody>
                    <a:bodyPr/>
                    <a:lstStyle/>
                    <a:p>
                      <a:endParaRPr lang="en-US" sz="2600" dirty="0">
                        <a:solidFill>
                          <a:srgbClr val="FF0066"/>
                        </a:solidFill>
                        <a:latin typeface="+mn-lt"/>
                      </a:endParaRPr>
                    </a:p>
                  </a:txBody>
                  <a:tcPr/>
                </a:tc>
                <a:extLst>
                  <a:ext uri="{0D108BD9-81ED-4DB2-BD59-A6C34878D82A}">
                    <a16:rowId xmlns:a16="http://schemas.microsoft.com/office/drawing/2014/main" val="2617411662"/>
                  </a:ext>
                </a:extLst>
              </a:tr>
            </a:tbl>
          </a:graphicData>
        </a:graphic>
      </p:graphicFrame>
      <p:sp>
        <p:nvSpPr>
          <p:cNvPr id="26" name="TextBox 25"/>
          <p:cNvSpPr txBox="1"/>
          <p:nvPr/>
        </p:nvSpPr>
        <p:spPr>
          <a:xfrm>
            <a:off x="971439" y="3645593"/>
            <a:ext cx="1320525" cy="461665"/>
          </a:xfrm>
          <a:prstGeom prst="rect">
            <a:avLst/>
          </a:prstGeom>
          <a:noFill/>
        </p:spPr>
        <p:txBody>
          <a:bodyPr wrap="square" rtlCol="0">
            <a:spAutoFit/>
          </a:bodyPr>
          <a:lstStyle/>
          <a:p>
            <a:r>
              <a:rPr lang="vi-VN" sz="2400" dirty="0">
                <a:solidFill>
                  <a:srgbClr val="FF0066"/>
                </a:solidFill>
                <a:latin typeface="+mj-lt"/>
              </a:rPr>
              <a:t>Bà Đen,</a:t>
            </a:r>
            <a:endParaRPr lang="en-US" sz="2400" dirty="0">
              <a:solidFill>
                <a:srgbClr val="FF0066"/>
              </a:solidFill>
              <a:latin typeface="+mj-lt"/>
            </a:endParaRPr>
          </a:p>
        </p:txBody>
      </p:sp>
      <p:sp>
        <p:nvSpPr>
          <p:cNvPr id="27" name="TextBox 26"/>
          <p:cNvSpPr txBox="1"/>
          <p:nvPr/>
        </p:nvSpPr>
        <p:spPr>
          <a:xfrm>
            <a:off x="2176368" y="3645593"/>
            <a:ext cx="1561896" cy="461665"/>
          </a:xfrm>
          <a:prstGeom prst="rect">
            <a:avLst/>
          </a:prstGeom>
          <a:noFill/>
        </p:spPr>
        <p:txBody>
          <a:bodyPr wrap="square" rtlCol="0">
            <a:spAutoFit/>
          </a:bodyPr>
          <a:lstStyle/>
          <a:p>
            <a:r>
              <a:rPr lang="vi-VN" sz="2400" dirty="0">
                <a:solidFill>
                  <a:srgbClr val="FF0066"/>
                </a:solidFill>
                <a:latin typeface="+mj-lt"/>
              </a:rPr>
              <a:t>Yên Tử,...</a:t>
            </a:r>
            <a:endParaRPr lang="en-US" sz="2400" dirty="0">
              <a:solidFill>
                <a:srgbClr val="FF0066"/>
              </a:solidFill>
              <a:latin typeface="+mj-lt"/>
            </a:endParaRPr>
          </a:p>
        </p:txBody>
      </p:sp>
      <p:graphicFrame>
        <p:nvGraphicFramePr>
          <p:cNvPr id="28" name="Table 27"/>
          <p:cNvGraphicFramePr>
            <a:graphicFrameLocks noGrp="1"/>
          </p:cNvGraphicFramePr>
          <p:nvPr>
            <p:extLst>
              <p:ext uri="{D42A27DB-BD31-4B8C-83A1-F6EECF244321}">
                <p14:modId xmlns:p14="http://schemas.microsoft.com/office/powerpoint/2010/main" val="2891387607"/>
              </p:ext>
            </p:extLst>
          </p:nvPr>
        </p:nvGraphicFramePr>
        <p:xfrm>
          <a:off x="5068277" y="3190096"/>
          <a:ext cx="3099481" cy="944880"/>
        </p:xfrm>
        <a:graphic>
          <a:graphicData uri="http://schemas.openxmlformats.org/drawingml/2006/table">
            <a:tbl>
              <a:tblPr firstRow="1" bandRow="1">
                <a:tableStyleId>{93296810-A885-4BE3-A3E7-6D5BEEA58F35}</a:tableStyleId>
              </a:tblPr>
              <a:tblGrid>
                <a:gridCol w="3099481">
                  <a:extLst>
                    <a:ext uri="{9D8B030D-6E8A-4147-A177-3AD203B41FA5}">
                      <a16:colId xmlns:a16="http://schemas.microsoft.com/office/drawing/2014/main" val="381048637"/>
                    </a:ext>
                  </a:extLst>
                </a:gridCol>
              </a:tblGrid>
              <a:tr h="370840">
                <a:tc>
                  <a:txBody>
                    <a:bodyPr/>
                    <a:lstStyle/>
                    <a:p>
                      <a:pPr algn="ctr"/>
                      <a:r>
                        <a:rPr lang="vi-VN" sz="2400" dirty="0">
                          <a:latin typeface="+mn-lt"/>
                        </a:rPr>
                        <a:t>Tên</a:t>
                      </a:r>
                      <a:r>
                        <a:rPr lang="vi-VN" sz="2400" baseline="0" dirty="0">
                          <a:latin typeface="+mn-lt"/>
                        </a:rPr>
                        <a:t> đèo</a:t>
                      </a:r>
                      <a:endParaRPr lang="en-US" sz="2400" dirty="0">
                        <a:latin typeface="+mn-lt"/>
                      </a:endParaRPr>
                    </a:p>
                  </a:txBody>
                  <a:tcPr>
                    <a:solidFill>
                      <a:srgbClr val="00B050"/>
                    </a:solidFill>
                  </a:tcPr>
                </a:tc>
                <a:extLst>
                  <a:ext uri="{0D108BD9-81ED-4DB2-BD59-A6C34878D82A}">
                    <a16:rowId xmlns:a16="http://schemas.microsoft.com/office/drawing/2014/main" val="1630224380"/>
                  </a:ext>
                </a:extLst>
              </a:tr>
              <a:tr h="370840">
                <a:tc>
                  <a:txBody>
                    <a:bodyPr/>
                    <a:lstStyle/>
                    <a:p>
                      <a:endParaRPr lang="en-US" sz="2600" dirty="0">
                        <a:solidFill>
                          <a:srgbClr val="FF0066"/>
                        </a:solidFill>
                        <a:latin typeface="+mn-lt"/>
                      </a:endParaRPr>
                    </a:p>
                  </a:txBody>
                  <a:tcPr/>
                </a:tc>
                <a:extLst>
                  <a:ext uri="{0D108BD9-81ED-4DB2-BD59-A6C34878D82A}">
                    <a16:rowId xmlns:a16="http://schemas.microsoft.com/office/drawing/2014/main" val="2617411662"/>
                  </a:ext>
                </a:extLst>
              </a:tr>
            </a:tbl>
          </a:graphicData>
        </a:graphic>
      </p:graphicFrame>
      <p:sp>
        <p:nvSpPr>
          <p:cNvPr id="29" name="TextBox 28"/>
          <p:cNvSpPr txBox="1"/>
          <p:nvPr/>
        </p:nvSpPr>
        <p:spPr>
          <a:xfrm>
            <a:off x="5127031" y="3659451"/>
            <a:ext cx="1405982" cy="461665"/>
          </a:xfrm>
          <a:prstGeom prst="rect">
            <a:avLst/>
          </a:prstGeom>
          <a:noFill/>
        </p:spPr>
        <p:txBody>
          <a:bodyPr wrap="square" rtlCol="0">
            <a:spAutoFit/>
          </a:bodyPr>
          <a:lstStyle/>
          <a:p>
            <a:r>
              <a:rPr lang="vi-VN" sz="2400" dirty="0">
                <a:solidFill>
                  <a:srgbClr val="FF0066"/>
                </a:solidFill>
                <a:latin typeface="+mj-lt"/>
              </a:rPr>
              <a:t>Hải Vân,</a:t>
            </a:r>
            <a:endParaRPr lang="en-US" sz="2400" dirty="0">
              <a:solidFill>
                <a:srgbClr val="FF0066"/>
              </a:solidFill>
              <a:latin typeface="+mj-lt"/>
            </a:endParaRPr>
          </a:p>
        </p:txBody>
      </p:sp>
      <p:sp>
        <p:nvSpPr>
          <p:cNvPr id="30" name="TextBox 29"/>
          <p:cNvSpPr txBox="1"/>
          <p:nvPr/>
        </p:nvSpPr>
        <p:spPr>
          <a:xfrm>
            <a:off x="6434042" y="3659452"/>
            <a:ext cx="1583387" cy="461665"/>
          </a:xfrm>
          <a:prstGeom prst="rect">
            <a:avLst/>
          </a:prstGeom>
          <a:noFill/>
        </p:spPr>
        <p:txBody>
          <a:bodyPr wrap="square" rtlCol="0">
            <a:spAutoFit/>
          </a:bodyPr>
          <a:lstStyle/>
          <a:p>
            <a:r>
              <a:rPr lang="vi-VN" sz="2400" dirty="0">
                <a:solidFill>
                  <a:srgbClr val="FF0066"/>
                </a:solidFill>
                <a:latin typeface="+mj-lt"/>
              </a:rPr>
              <a:t>Bảo Lộc,..</a:t>
            </a:r>
            <a:endParaRPr lang="en-US" sz="2400" dirty="0">
              <a:solidFill>
                <a:srgbClr val="FF0066"/>
              </a:solidFill>
              <a:latin typeface="+mj-lt"/>
            </a:endParaRPr>
          </a:p>
        </p:txBody>
      </p:sp>
      <p:grpSp>
        <p:nvGrpSpPr>
          <p:cNvPr id="31" name="Group 30"/>
          <p:cNvGrpSpPr/>
          <p:nvPr/>
        </p:nvGrpSpPr>
        <p:grpSpPr>
          <a:xfrm>
            <a:off x="1460290" y="1922330"/>
            <a:ext cx="6223419" cy="711286"/>
            <a:chOff x="271633" y="835406"/>
            <a:chExt cx="5879968" cy="711286"/>
          </a:xfrm>
        </p:grpSpPr>
        <p:sp>
          <p:nvSpPr>
            <p:cNvPr id="32" name="圆角矩形 7"/>
            <p:cNvSpPr/>
            <p:nvPr/>
          </p:nvSpPr>
          <p:spPr>
            <a:xfrm>
              <a:off x="641269" y="921434"/>
              <a:ext cx="5510332" cy="539231"/>
            </a:xfrm>
            <a:prstGeom prst="roundRect">
              <a:avLst>
                <a:gd name="adj" fmla="val 22936"/>
              </a:avLst>
            </a:prstGeom>
            <a:solidFill>
              <a:schemeClr val="bg1"/>
            </a:solidFill>
            <a:ln w="285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mj-lt"/>
                  <a:cs typeface="Calibri" panose="020F0502020204030204" pitchFamily="34" charset="0"/>
                </a:rPr>
                <a:t>   Tên một xã (hoặc phường).</a:t>
              </a:r>
              <a:endParaRPr lang="en-US" sz="2600" dirty="0">
                <a:solidFill>
                  <a:srgbClr val="002060"/>
                </a:solidFill>
                <a:latin typeface="+mj-lt"/>
                <a:cs typeface="Calibri" panose="020F0502020204030204" pitchFamily="34" charset="0"/>
              </a:endParaRPr>
            </a:p>
          </p:txBody>
        </p:sp>
        <p:pic>
          <p:nvPicPr>
            <p:cNvPr id="33" name="Picture 2" descr="Phim Hoạt Hình Bánh Chưng Hình ảnh | Định dạng hình ảnh PNG 400379939|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271633" y="835406"/>
              <a:ext cx="739270" cy="71128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4" name="Table 33"/>
          <p:cNvGraphicFramePr>
            <a:graphicFrameLocks noGrp="1"/>
          </p:cNvGraphicFramePr>
          <p:nvPr>
            <p:extLst>
              <p:ext uri="{D42A27DB-BD31-4B8C-83A1-F6EECF244321}">
                <p14:modId xmlns:p14="http://schemas.microsoft.com/office/powerpoint/2010/main" val="3516959812"/>
              </p:ext>
            </p:extLst>
          </p:nvPr>
        </p:nvGraphicFramePr>
        <p:xfrm>
          <a:off x="2760646" y="2780601"/>
          <a:ext cx="3622707" cy="944880"/>
        </p:xfrm>
        <a:graphic>
          <a:graphicData uri="http://schemas.openxmlformats.org/drawingml/2006/table">
            <a:tbl>
              <a:tblPr firstRow="1" bandRow="1">
                <a:tableStyleId>{93296810-A885-4BE3-A3E7-6D5BEEA58F35}</a:tableStyleId>
              </a:tblPr>
              <a:tblGrid>
                <a:gridCol w="3622707">
                  <a:extLst>
                    <a:ext uri="{9D8B030D-6E8A-4147-A177-3AD203B41FA5}">
                      <a16:colId xmlns:a16="http://schemas.microsoft.com/office/drawing/2014/main" val="381048637"/>
                    </a:ext>
                  </a:extLst>
                </a:gridCol>
              </a:tblGrid>
              <a:tr h="370840">
                <a:tc>
                  <a:txBody>
                    <a:bodyPr/>
                    <a:lstStyle/>
                    <a:p>
                      <a:pPr algn="ctr"/>
                      <a:r>
                        <a:rPr lang="vi-VN" sz="2400" dirty="0">
                          <a:latin typeface="+mn-lt"/>
                        </a:rPr>
                        <a:t>Tên</a:t>
                      </a:r>
                      <a:r>
                        <a:rPr lang="vi-VN" sz="2400" baseline="0" dirty="0">
                          <a:latin typeface="+mn-lt"/>
                        </a:rPr>
                        <a:t> xã (hoặc phường)</a:t>
                      </a:r>
                      <a:endParaRPr lang="en-US" sz="2400" dirty="0">
                        <a:latin typeface="+mn-lt"/>
                      </a:endParaRPr>
                    </a:p>
                  </a:txBody>
                  <a:tcPr>
                    <a:solidFill>
                      <a:srgbClr val="00B050"/>
                    </a:solidFill>
                  </a:tcPr>
                </a:tc>
                <a:extLst>
                  <a:ext uri="{0D108BD9-81ED-4DB2-BD59-A6C34878D82A}">
                    <a16:rowId xmlns:a16="http://schemas.microsoft.com/office/drawing/2014/main" val="1630224380"/>
                  </a:ext>
                </a:extLst>
              </a:tr>
              <a:tr h="370840">
                <a:tc>
                  <a:txBody>
                    <a:bodyPr/>
                    <a:lstStyle/>
                    <a:p>
                      <a:endParaRPr lang="en-US" sz="2600" dirty="0">
                        <a:solidFill>
                          <a:srgbClr val="FF0066"/>
                        </a:solidFill>
                        <a:latin typeface="+mn-lt"/>
                      </a:endParaRPr>
                    </a:p>
                  </a:txBody>
                  <a:tcPr/>
                </a:tc>
                <a:extLst>
                  <a:ext uri="{0D108BD9-81ED-4DB2-BD59-A6C34878D82A}">
                    <a16:rowId xmlns:a16="http://schemas.microsoft.com/office/drawing/2014/main" val="2617411662"/>
                  </a:ext>
                </a:extLst>
              </a:tr>
            </a:tbl>
          </a:graphicData>
        </a:graphic>
      </p:graphicFrame>
      <p:sp>
        <p:nvSpPr>
          <p:cNvPr id="36" name="TextBox 35"/>
          <p:cNvSpPr txBox="1"/>
          <p:nvPr/>
        </p:nvSpPr>
        <p:spPr>
          <a:xfrm>
            <a:off x="2861167" y="3224647"/>
            <a:ext cx="2017227" cy="461665"/>
          </a:xfrm>
          <a:prstGeom prst="rect">
            <a:avLst/>
          </a:prstGeom>
          <a:noFill/>
        </p:spPr>
        <p:txBody>
          <a:bodyPr wrap="square" rtlCol="0">
            <a:spAutoFit/>
          </a:bodyPr>
          <a:lstStyle/>
          <a:p>
            <a:r>
              <a:rPr lang="vi-VN" sz="2400" dirty="0">
                <a:solidFill>
                  <a:srgbClr val="FF0066"/>
                </a:solidFill>
                <a:latin typeface="+mj-lt"/>
              </a:rPr>
              <a:t>Thảo Điền,</a:t>
            </a:r>
            <a:endParaRPr lang="en-US" sz="2400" dirty="0">
              <a:solidFill>
                <a:srgbClr val="FF0066"/>
              </a:solidFill>
              <a:latin typeface="+mj-lt"/>
            </a:endParaRPr>
          </a:p>
        </p:txBody>
      </p:sp>
      <p:sp>
        <p:nvSpPr>
          <p:cNvPr id="37" name="TextBox 36"/>
          <p:cNvSpPr txBox="1"/>
          <p:nvPr/>
        </p:nvSpPr>
        <p:spPr>
          <a:xfrm>
            <a:off x="4437352" y="3220919"/>
            <a:ext cx="2017227" cy="461665"/>
          </a:xfrm>
          <a:prstGeom prst="rect">
            <a:avLst/>
          </a:prstGeom>
          <a:noFill/>
        </p:spPr>
        <p:txBody>
          <a:bodyPr wrap="square" rtlCol="0">
            <a:spAutoFit/>
          </a:bodyPr>
          <a:lstStyle/>
          <a:p>
            <a:r>
              <a:rPr lang="vi-VN" sz="2400" dirty="0">
                <a:solidFill>
                  <a:srgbClr val="FF0066"/>
                </a:solidFill>
                <a:latin typeface="+mj-lt"/>
              </a:rPr>
              <a:t>An Khánh,...</a:t>
            </a:r>
            <a:endParaRPr lang="en-US" sz="2400" dirty="0">
              <a:solidFill>
                <a:srgbClr val="FF0066"/>
              </a:solidFill>
              <a:latin typeface="+mj-lt"/>
            </a:endParaRPr>
          </a:p>
        </p:txBody>
      </p:sp>
      <p:pic>
        <p:nvPicPr>
          <p:cNvPr id="38" name="Picture 37">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6014" y="4387530"/>
            <a:ext cx="1511939" cy="755970"/>
          </a:xfrm>
          <a:prstGeom prst="rect">
            <a:avLst/>
          </a:prstGeom>
        </p:spPr>
      </p:pic>
    </p:spTree>
    <p:extLst>
      <p:ext uri="{BB962C8B-B14F-4D97-AF65-F5344CB8AC3E}">
        <p14:creationId xmlns:p14="http://schemas.microsoft.com/office/powerpoint/2010/main" val="105818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anim calcmode="lin" valueType="num">
                                      <p:cBhvr>
                                        <p:cTn id="55" dur="1000" fill="hold"/>
                                        <p:tgtEl>
                                          <p:spTgt spid="24"/>
                                        </p:tgtEl>
                                        <p:attrNameLst>
                                          <p:attrName>ppt_x</p:attrName>
                                        </p:attrNameLst>
                                      </p:cBhvr>
                                      <p:tavLst>
                                        <p:tav tm="0">
                                          <p:val>
                                            <p:strVal val="#ppt_x"/>
                                          </p:val>
                                        </p:tav>
                                        <p:tav tm="100000">
                                          <p:val>
                                            <p:strVal val="#ppt_x"/>
                                          </p:val>
                                        </p:tav>
                                      </p:tavLst>
                                    </p:anim>
                                    <p:anim calcmode="lin" valueType="num">
                                      <p:cBhvr>
                                        <p:cTn id="5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1000"/>
                                        <p:tgtEl>
                                          <p:spTgt spid="27"/>
                                        </p:tgtEl>
                                      </p:cBhvr>
                                    </p:animEffect>
                                    <p:anim calcmode="lin" valueType="num">
                                      <p:cBhvr>
                                        <p:cTn id="76" dur="1000" fill="hold"/>
                                        <p:tgtEl>
                                          <p:spTgt spid="27"/>
                                        </p:tgtEl>
                                        <p:attrNameLst>
                                          <p:attrName>ppt_x</p:attrName>
                                        </p:attrNameLst>
                                      </p:cBhvr>
                                      <p:tavLst>
                                        <p:tav tm="0">
                                          <p:val>
                                            <p:strVal val="#ppt_x"/>
                                          </p:val>
                                        </p:tav>
                                        <p:tav tm="100000">
                                          <p:val>
                                            <p:strVal val="#ppt_x"/>
                                          </p:val>
                                        </p:tav>
                                      </p:tavLst>
                                    </p:anim>
                                    <p:anim calcmode="lin" valueType="num">
                                      <p:cBhvr>
                                        <p:cTn id="7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1000"/>
                                        <p:tgtEl>
                                          <p:spTgt spid="28"/>
                                        </p:tgtEl>
                                      </p:cBhvr>
                                    </p:animEffect>
                                    <p:anim calcmode="lin" valueType="num">
                                      <p:cBhvr>
                                        <p:cTn id="83" dur="1000" fill="hold"/>
                                        <p:tgtEl>
                                          <p:spTgt spid="28"/>
                                        </p:tgtEl>
                                        <p:attrNameLst>
                                          <p:attrName>ppt_x</p:attrName>
                                        </p:attrNameLst>
                                      </p:cBhvr>
                                      <p:tavLst>
                                        <p:tav tm="0">
                                          <p:val>
                                            <p:strVal val="#ppt_x"/>
                                          </p:val>
                                        </p:tav>
                                        <p:tav tm="100000">
                                          <p:val>
                                            <p:strVal val="#ppt_x"/>
                                          </p:val>
                                        </p:tav>
                                      </p:tavLst>
                                    </p:anim>
                                    <p:anim calcmode="lin" valueType="num">
                                      <p:cBhvr>
                                        <p:cTn id="8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1000"/>
                                        <p:tgtEl>
                                          <p:spTgt spid="30"/>
                                        </p:tgtEl>
                                      </p:cBhvr>
                                    </p:animEffect>
                                    <p:anim calcmode="lin" valueType="num">
                                      <p:cBhvr>
                                        <p:cTn id="97" dur="1000" fill="hold"/>
                                        <p:tgtEl>
                                          <p:spTgt spid="30"/>
                                        </p:tgtEl>
                                        <p:attrNameLst>
                                          <p:attrName>ppt_x</p:attrName>
                                        </p:attrNameLst>
                                      </p:cBhvr>
                                      <p:tavLst>
                                        <p:tav tm="0">
                                          <p:val>
                                            <p:strVal val="#ppt_x"/>
                                          </p:val>
                                        </p:tav>
                                        <p:tav tm="100000">
                                          <p:val>
                                            <p:strVal val="#ppt_x"/>
                                          </p:val>
                                        </p:tav>
                                      </p:tavLst>
                                    </p:anim>
                                    <p:anim calcmode="lin" valueType="num">
                                      <p:cBhvr>
                                        <p:cTn id="9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4" presetClass="exit" presetSubtype="10" fill="hold" nodeType="clickEffect">
                                  <p:stCondLst>
                                    <p:cond delay="0"/>
                                  </p:stCondLst>
                                  <p:childTnLst>
                                    <p:animEffect transition="out" filter="randombar(horizontal)">
                                      <p:cBhvr>
                                        <p:cTn id="102" dur="500"/>
                                        <p:tgtEl>
                                          <p:spTgt spid="19"/>
                                        </p:tgtEl>
                                      </p:cBhvr>
                                    </p:animEffect>
                                    <p:set>
                                      <p:cBhvr>
                                        <p:cTn id="103" dur="1" fill="hold">
                                          <p:stCondLst>
                                            <p:cond delay="499"/>
                                          </p:stCondLst>
                                        </p:cTn>
                                        <p:tgtEl>
                                          <p:spTgt spid="19"/>
                                        </p:tgtEl>
                                        <p:attrNameLst>
                                          <p:attrName>style.visibility</p:attrName>
                                        </p:attrNameLst>
                                      </p:cBhvr>
                                      <p:to>
                                        <p:strVal val="hidden"/>
                                      </p:to>
                                    </p:set>
                                  </p:childTnLst>
                                </p:cTn>
                              </p:par>
                              <p:par>
                                <p:cTn id="104" presetID="14" presetClass="exit" presetSubtype="10" fill="hold" grpId="1" nodeType="withEffect">
                                  <p:stCondLst>
                                    <p:cond delay="0"/>
                                  </p:stCondLst>
                                  <p:childTnLst>
                                    <p:animEffect transition="out" filter="randombar(horizontal)">
                                      <p:cBhvr>
                                        <p:cTn id="105" dur="500"/>
                                        <p:tgtEl>
                                          <p:spTgt spid="20"/>
                                        </p:tgtEl>
                                      </p:cBhvr>
                                    </p:animEffect>
                                    <p:set>
                                      <p:cBhvr>
                                        <p:cTn id="106" dur="1" fill="hold">
                                          <p:stCondLst>
                                            <p:cond delay="499"/>
                                          </p:stCondLst>
                                        </p:cTn>
                                        <p:tgtEl>
                                          <p:spTgt spid="20"/>
                                        </p:tgtEl>
                                        <p:attrNameLst>
                                          <p:attrName>style.visibility</p:attrName>
                                        </p:attrNameLst>
                                      </p:cBhvr>
                                      <p:to>
                                        <p:strVal val="hidden"/>
                                      </p:to>
                                    </p:set>
                                  </p:childTnLst>
                                </p:cTn>
                              </p:par>
                              <p:par>
                                <p:cTn id="107" presetID="14" presetClass="exit" presetSubtype="10" fill="hold" grpId="1" nodeType="withEffect">
                                  <p:stCondLst>
                                    <p:cond delay="0"/>
                                  </p:stCondLst>
                                  <p:childTnLst>
                                    <p:animEffect transition="out" filter="randombar(horizontal)">
                                      <p:cBhvr>
                                        <p:cTn id="108" dur="500"/>
                                        <p:tgtEl>
                                          <p:spTgt spid="21"/>
                                        </p:tgtEl>
                                      </p:cBhvr>
                                    </p:animEffect>
                                    <p:set>
                                      <p:cBhvr>
                                        <p:cTn id="109" dur="1" fill="hold">
                                          <p:stCondLst>
                                            <p:cond delay="499"/>
                                          </p:stCondLst>
                                        </p:cTn>
                                        <p:tgtEl>
                                          <p:spTgt spid="21"/>
                                        </p:tgtEl>
                                        <p:attrNameLst>
                                          <p:attrName>style.visibility</p:attrName>
                                        </p:attrNameLst>
                                      </p:cBhvr>
                                      <p:to>
                                        <p:strVal val="hidden"/>
                                      </p:to>
                                    </p:set>
                                  </p:childTnLst>
                                </p:cTn>
                              </p:par>
                              <p:par>
                                <p:cTn id="110" presetID="14" presetClass="exit" presetSubtype="10" fill="hold" nodeType="withEffect">
                                  <p:stCondLst>
                                    <p:cond delay="0"/>
                                  </p:stCondLst>
                                  <p:childTnLst>
                                    <p:animEffect transition="out" filter="randombar(horizontal)">
                                      <p:cBhvr>
                                        <p:cTn id="111" dur="500"/>
                                        <p:tgtEl>
                                          <p:spTgt spid="22"/>
                                        </p:tgtEl>
                                      </p:cBhvr>
                                    </p:animEffect>
                                    <p:set>
                                      <p:cBhvr>
                                        <p:cTn id="112" dur="1" fill="hold">
                                          <p:stCondLst>
                                            <p:cond delay="499"/>
                                          </p:stCondLst>
                                        </p:cTn>
                                        <p:tgtEl>
                                          <p:spTgt spid="22"/>
                                        </p:tgtEl>
                                        <p:attrNameLst>
                                          <p:attrName>style.visibility</p:attrName>
                                        </p:attrNameLst>
                                      </p:cBhvr>
                                      <p:to>
                                        <p:strVal val="hidden"/>
                                      </p:to>
                                    </p:set>
                                  </p:childTnLst>
                                </p:cTn>
                              </p:par>
                              <p:par>
                                <p:cTn id="113" presetID="14" presetClass="exit" presetSubtype="10" fill="hold" grpId="1" nodeType="withEffect">
                                  <p:stCondLst>
                                    <p:cond delay="0"/>
                                  </p:stCondLst>
                                  <p:childTnLst>
                                    <p:animEffect transition="out" filter="randombar(horizontal)">
                                      <p:cBhvr>
                                        <p:cTn id="114" dur="500"/>
                                        <p:tgtEl>
                                          <p:spTgt spid="23"/>
                                        </p:tgtEl>
                                      </p:cBhvr>
                                    </p:animEffect>
                                    <p:set>
                                      <p:cBhvr>
                                        <p:cTn id="115" dur="1" fill="hold">
                                          <p:stCondLst>
                                            <p:cond delay="499"/>
                                          </p:stCondLst>
                                        </p:cTn>
                                        <p:tgtEl>
                                          <p:spTgt spid="23"/>
                                        </p:tgtEl>
                                        <p:attrNameLst>
                                          <p:attrName>style.visibility</p:attrName>
                                        </p:attrNameLst>
                                      </p:cBhvr>
                                      <p:to>
                                        <p:strVal val="hidden"/>
                                      </p:to>
                                    </p:set>
                                  </p:childTnLst>
                                </p:cTn>
                              </p:par>
                              <p:par>
                                <p:cTn id="116" presetID="14" presetClass="exit" presetSubtype="10" fill="hold" grpId="1" nodeType="withEffect">
                                  <p:stCondLst>
                                    <p:cond delay="0"/>
                                  </p:stCondLst>
                                  <p:childTnLst>
                                    <p:animEffect transition="out" filter="randombar(horizontal)">
                                      <p:cBhvr>
                                        <p:cTn id="117" dur="500"/>
                                        <p:tgtEl>
                                          <p:spTgt spid="24"/>
                                        </p:tgtEl>
                                      </p:cBhvr>
                                    </p:animEffect>
                                    <p:set>
                                      <p:cBhvr>
                                        <p:cTn id="118" dur="1" fill="hold">
                                          <p:stCondLst>
                                            <p:cond delay="499"/>
                                          </p:stCondLst>
                                        </p:cTn>
                                        <p:tgtEl>
                                          <p:spTgt spid="24"/>
                                        </p:tgtEl>
                                        <p:attrNameLst>
                                          <p:attrName>style.visibility</p:attrName>
                                        </p:attrNameLst>
                                      </p:cBhvr>
                                      <p:to>
                                        <p:strVal val="hidden"/>
                                      </p:to>
                                    </p:set>
                                  </p:childTnLst>
                                </p:cTn>
                              </p:par>
                              <p:par>
                                <p:cTn id="119" presetID="14" presetClass="exit" presetSubtype="10" fill="hold" nodeType="withEffect">
                                  <p:stCondLst>
                                    <p:cond delay="0"/>
                                  </p:stCondLst>
                                  <p:childTnLst>
                                    <p:animEffect transition="out" filter="randombar(horizontal)">
                                      <p:cBhvr>
                                        <p:cTn id="120" dur="500"/>
                                        <p:tgtEl>
                                          <p:spTgt spid="25"/>
                                        </p:tgtEl>
                                      </p:cBhvr>
                                    </p:animEffect>
                                    <p:set>
                                      <p:cBhvr>
                                        <p:cTn id="121" dur="1" fill="hold">
                                          <p:stCondLst>
                                            <p:cond delay="499"/>
                                          </p:stCondLst>
                                        </p:cTn>
                                        <p:tgtEl>
                                          <p:spTgt spid="25"/>
                                        </p:tgtEl>
                                        <p:attrNameLst>
                                          <p:attrName>style.visibility</p:attrName>
                                        </p:attrNameLst>
                                      </p:cBhvr>
                                      <p:to>
                                        <p:strVal val="hidden"/>
                                      </p:to>
                                    </p:set>
                                  </p:childTnLst>
                                </p:cTn>
                              </p:par>
                              <p:par>
                                <p:cTn id="122" presetID="14" presetClass="exit" presetSubtype="10" fill="hold" grpId="1" nodeType="withEffect">
                                  <p:stCondLst>
                                    <p:cond delay="0"/>
                                  </p:stCondLst>
                                  <p:childTnLst>
                                    <p:animEffect transition="out" filter="randombar(horizontal)">
                                      <p:cBhvr>
                                        <p:cTn id="123" dur="500"/>
                                        <p:tgtEl>
                                          <p:spTgt spid="26"/>
                                        </p:tgtEl>
                                      </p:cBhvr>
                                    </p:animEffect>
                                    <p:set>
                                      <p:cBhvr>
                                        <p:cTn id="124" dur="1" fill="hold">
                                          <p:stCondLst>
                                            <p:cond delay="499"/>
                                          </p:stCondLst>
                                        </p:cTn>
                                        <p:tgtEl>
                                          <p:spTgt spid="26"/>
                                        </p:tgtEl>
                                        <p:attrNameLst>
                                          <p:attrName>style.visibility</p:attrName>
                                        </p:attrNameLst>
                                      </p:cBhvr>
                                      <p:to>
                                        <p:strVal val="hidden"/>
                                      </p:to>
                                    </p:set>
                                  </p:childTnLst>
                                </p:cTn>
                              </p:par>
                              <p:par>
                                <p:cTn id="125" presetID="14" presetClass="exit" presetSubtype="10" fill="hold" grpId="1" nodeType="withEffect">
                                  <p:stCondLst>
                                    <p:cond delay="0"/>
                                  </p:stCondLst>
                                  <p:childTnLst>
                                    <p:animEffect transition="out" filter="randombar(horizontal)">
                                      <p:cBhvr>
                                        <p:cTn id="126" dur="500"/>
                                        <p:tgtEl>
                                          <p:spTgt spid="27"/>
                                        </p:tgtEl>
                                      </p:cBhvr>
                                    </p:animEffect>
                                    <p:set>
                                      <p:cBhvr>
                                        <p:cTn id="127" dur="1" fill="hold">
                                          <p:stCondLst>
                                            <p:cond delay="499"/>
                                          </p:stCondLst>
                                        </p:cTn>
                                        <p:tgtEl>
                                          <p:spTgt spid="27"/>
                                        </p:tgtEl>
                                        <p:attrNameLst>
                                          <p:attrName>style.visibility</p:attrName>
                                        </p:attrNameLst>
                                      </p:cBhvr>
                                      <p:to>
                                        <p:strVal val="hidden"/>
                                      </p:to>
                                    </p:set>
                                  </p:childTnLst>
                                </p:cTn>
                              </p:par>
                              <p:par>
                                <p:cTn id="128" presetID="14" presetClass="exit" presetSubtype="10" fill="hold" nodeType="withEffect">
                                  <p:stCondLst>
                                    <p:cond delay="0"/>
                                  </p:stCondLst>
                                  <p:childTnLst>
                                    <p:animEffect transition="out" filter="randombar(horizontal)">
                                      <p:cBhvr>
                                        <p:cTn id="129" dur="500"/>
                                        <p:tgtEl>
                                          <p:spTgt spid="28"/>
                                        </p:tgtEl>
                                      </p:cBhvr>
                                    </p:animEffect>
                                    <p:set>
                                      <p:cBhvr>
                                        <p:cTn id="130" dur="1" fill="hold">
                                          <p:stCondLst>
                                            <p:cond delay="499"/>
                                          </p:stCondLst>
                                        </p:cTn>
                                        <p:tgtEl>
                                          <p:spTgt spid="28"/>
                                        </p:tgtEl>
                                        <p:attrNameLst>
                                          <p:attrName>style.visibility</p:attrName>
                                        </p:attrNameLst>
                                      </p:cBhvr>
                                      <p:to>
                                        <p:strVal val="hidden"/>
                                      </p:to>
                                    </p:set>
                                  </p:childTnLst>
                                </p:cTn>
                              </p:par>
                              <p:par>
                                <p:cTn id="131" presetID="14" presetClass="exit" presetSubtype="10" fill="hold" grpId="1" nodeType="withEffect">
                                  <p:stCondLst>
                                    <p:cond delay="0"/>
                                  </p:stCondLst>
                                  <p:childTnLst>
                                    <p:animEffect transition="out" filter="randombar(horizontal)">
                                      <p:cBhvr>
                                        <p:cTn id="132" dur="500"/>
                                        <p:tgtEl>
                                          <p:spTgt spid="29"/>
                                        </p:tgtEl>
                                      </p:cBhvr>
                                    </p:animEffect>
                                    <p:set>
                                      <p:cBhvr>
                                        <p:cTn id="133" dur="1" fill="hold">
                                          <p:stCondLst>
                                            <p:cond delay="499"/>
                                          </p:stCondLst>
                                        </p:cTn>
                                        <p:tgtEl>
                                          <p:spTgt spid="29"/>
                                        </p:tgtEl>
                                        <p:attrNameLst>
                                          <p:attrName>style.visibility</p:attrName>
                                        </p:attrNameLst>
                                      </p:cBhvr>
                                      <p:to>
                                        <p:strVal val="hidden"/>
                                      </p:to>
                                    </p:set>
                                  </p:childTnLst>
                                </p:cTn>
                              </p:par>
                              <p:par>
                                <p:cTn id="134" presetID="14" presetClass="exit" presetSubtype="10" fill="hold" grpId="1" nodeType="withEffect">
                                  <p:stCondLst>
                                    <p:cond delay="0"/>
                                  </p:stCondLst>
                                  <p:childTnLst>
                                    <p:animEffect transition="out" filter="randombar(horizontal)">
                                      <p:cBhvr>
                                        <p:cTn id="135" dur="500"/>
                                        <p:tgtEl>
                                          <p:spTgt spid="30"/>
                                        </p:tgtEl>
                                      </p:cBhvr>
                                    </p:animEffect>
                                    <p:set>
                                      <p:cBhvr>
                                        <p:cTn id="136" dur="1" fill="hold">
                                          <p:stCondLst>
                                            <p:cond delay="499"/>
                                          </p:stCondLst>
                                        </p:cTn>
                                        <p:tgtEl>
                                          <p:spTgt spid="30"/>
                                        </p:tgtEl>
                                        <p:attrNameLst>
                                          <p:attrName>style.visibility</p:attrName>
                                        </p:attrNameLst>
                                      </p:cBhvr>
                                      <p:to>
                                        <p:strVal val="hidden"/>
                                      </p:to>
                                    </p:set>
                                  </p:childTnLst>
                                </p:cTn>
                              </p:par>
                              <p:par>
                                <p:cTn id="137" presetID="14" presetClass="entr" presetSubtype="10" fill="hold" nodeType="withEffect">
                                  <p:stCondLst>
                                    <p:cond delay="0"/>
                                  </p:stCondLst>
                                  <p:childTnLst>
                                    <p:set>
                                      <p:cBhvr>
                                        <p:cTn id="138" dur="1" fill="hold">
                                          <p:stCondLst>
                                            <p:cond delay="0"/>
                                          </p:stCondLst>
                                        </p:cTn>
                                        <p:tgtEl>
                                          <p:spTgt spid="31"/>
                                        </p:tgtEl>
                                        <p:attrNameLst>
                                          <p:attrName>style.visibility</p:attrName>
                                        </p:attrNameLst>
                                      </p:cBhvr>
                                      <p:to>
                                        <p:strVal val="visible"/>
                                      </p:to>
                                    </p:set>
                                    <p:animEffect transition="in" filter="randombar(horizontal)">
                                      <p:cBhvr>
                                        <p:cTn id="139" dur="500"/>
                                        <p:tgtEl>
                                          <p:spTgt spid="31"/>
                                        </p:tgtEl>
                                      </p:cBhvr>
                                    </p:animEffect>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nodeType="clickEffect">
                                  <p:stCondLst>
                                    <p:cond delay="0"/>
                                  </p:stCondLst>
                                  <p:childTnLst>
                                    <p:set>
                                      <p:cBhvr>
                                        <p:cTn id="143" dur="1" fill="hold">
                                          <p:stCondLst>
                                            <p:cond delay="0"/>
                                          </p:stCondLst>
                                        </p:cTn>
                                        <p:tgtEl>
                                          <p:spTgt spid="34"/>
                                        </p:tgtEl>
                                        <p:attrNameLst>
                                          <p:attrName>style.visibility</p:attrName>
                                        </p:attrNameLst>
                                      </p:cBhvr>
                                      <p:to>
                                        <p:strVal val="visible"/>
                                      </p:to>
                                    </p:set>
                                    <p:animEffect transition="in" filter="fade">
                                      <p:cBhvr>
                                        <p:cTn id="144" dur="1000"/>
                                        <p:tgtEl>
                                          <p:spTgt spid="34"/>
                                        </p:tgtEl>
                                      </p:cBhvr>
                                    </p:animEffect>
                                    <p:anim calcmode="lin" valueType="num">
                                      <p:cBhvr>
                                        <p:cTn id="145" dur="1000" fill="hold"/>
                                        <p:tgtEl>
                                          <p:spTgt spid="34"/>
                                        </p:tgtEl>
                                        <p:attrNameLst>
                                          <p:attrName>ppt_x</p:attrName>
                                        </p:attrNameLst>
                                      </p:cBhvr>
                                      <p:tavLst>
                                        <p:tav tm="0">
                                          <p:val>
                                            <p:strVal val="#ppt_x"/>
                                          </p:val>
                                        </p:tav>
                                        <p:tav tm="100000">
                                          <p:val>
                                            <p:strVal val="#ppt_x"/>
                                          </p:val>
                                        </p:tav>
                                      </p:tavLst>
                                    </p:anim>
                                    <p:anim calcmode="lin" valueType="num">
                                      <p:cBhvr>
                                        <p:cTn id="14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fade">
                                      <p:cBhvr>
                                        <p:cTn id="151" dur="1000"/>
                                        <p:tgtEl>
                                          <p:spTgt spid="36"/>
                                        </p:tgtEl>
                                      </p:cBhvr>
                                    </p:animEffect>
                                    <p:anim calcmode="lin" valueType="num">
                                      <p:cBhvr>
                                        <p:cTn id="152" dur="1000" fill="hold"/>
                                        <p:tgtEl>
                                          <p:spTgt spid="36"/>
                                        </p:tgtEl>
                                        <p:attrNameLst>
                                          <p:attrName>ppt_x</p:attrName>
                                        </p:attrNameLst>
                                      </p:cBhvr>
                                      <p:tavLst>
                                        <p:tav tm="0">
                                          <p:val>
                                            <p:strVal val="#ppt_x"/>
                                          </p:val>
                                        </p:tav>
                                        <p:tav tm="100000">
                                          <p:val>
                                            <p:strVal val="#ppt_x"/>
                                          </p:val>
                                        </p:tav>
                                      </p:tavLst>
                                    </p:anim>
                                    <p:anim calcmode="lin" valueType="num">
                                      <p:cBhvr>
                                        <p:cTn id="15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grpId="0" nodeType="clickEffect">
                                  <p:stCondLst>
                                    <p:cond delay="0"/>
                                  </p:stCondLst>
                                  <p:childTnLst>
                                    <p:set>
                                      <p:cBhvr>
                                        <p:cTn id="157" dur="1" fill="hold">
                                          <p:stCondLst>
                                            <p:cond delay="0"/>
                                          </p:stCondLst>
                                        </p:cTn>
                                        <p:tgtEl>
                                          <p:spTgt spid="37"/>
                                        </p:tgtEl>
                                        <p:attrNameLst>
                                          <p:attrName>style.visibility</p:attrName>
                                        </p:attrNameLst>
                                      </p:cBhvr>
                                      <p:to>
                                        <p:strVal val="visible"/>
                                      </p:to>
                                    </p:set>
                                    <p:animEffect transition="in" filter="fade">
                                      <p:cBhvr>
                                        <p:cTn id="158" dur="1000"/>
                                        <p:tgtEl>
                                          <p:spTgt spid="37"/>
                                        </p:tgtEl>
                                      </p:cBhvr>
                                    </p:animEffect>
                                    <p:anim calcmode="lin" valueType="num">
                                      <p:cBhvr>
                                        <p:cTn id="159" dur="1000" fill="hold"/>
                                        <p:tgtEl>
                                          <p:spTgt spid="37"/>
                                        </p:tgtEl>
                                        <p:attrNameLst>
                                          <p:attrName>ppt_x</p:attrName>
                                        </p:attrNameLst>
                                      </p:cBhvr>
                                      <p:tavLst>
                                        <p:tav tm="0">
                                          <p:val>
                                            <p:strVal val="#ppt_x"/>
                                          </p:val>
                                        </p:tav>
                                        <p:tav tm="100000">
                                          <p:val>
                                            <p:strVal val="#ppt_x"/>
                                          </p:val>
                                        </p:tav>
                                      </p:tavLst>
                                    </p:anim>
                                    <p:anim calcmode="lin" valueType="num">
                                      <p:cBhvr>
                                        <p:cTn id="16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1" presetClass="exit" presetSubtype="0" fill="hold" nodeType="clickEffect">
                                  <p:stCondLst>
                                    <p:cond delay="0"/>
                                  </p:stCondLst>
                                  <p:childTnLst>
                                    <p:set>
                                      <p:cBhvr>
                                        <p:cTn id="164" dur="1" fill="hold">
                                          <p:stCondLst>
                                            <p:cond delay="0"/>
                                          </p:stCondLst>
                                        </p:cTn>
                                        <p:tgtEl>
                                          <p:spTgt spid="34"/>
                                        </p:tgtEl>
                                        <p:attrNameLst>
                                          <p:attrName>style.visibility</p:attrName>
                                        </p:attrNameLst>
                                      </p:cBhvr>
                                      <p:to>
                                        <p:strVal val="hidden"/>
                                      </p:to>
                                    </p:set>
                                  </p:childTnLst>
                                </p:cTn>
                              </p:par>
                              <p:par>
                                <p:cTn id="165" presetID="1" presetClass="exit" presetSubtype="0" fill="hold" grpId="1" nodeType="withEffect">
                                  <p:stCondLst>
                                    <p:cond delay="0"/>
                                  </p:stCondLst>
                                  <p:childTnLst>
                                    <p:set>
                                      <p:cBhvr>
                                        <p:cTn id="166" dur="1" fill="hold">
                                          <p:stCondLst>
                                            <p:cond delay="0"/>
                                          </p:stCondLst>
                                        </p:cTn>
                                        <p:tgtEl>
                                          <p:spTgt spid="36"/>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37"/>
                                        </p:tgtEl>
                                        <p:attrNameLst>
                                          <p:attrName>style.visibility</p:attrName>
                                        </p:attrNameLst>
                                      </p:cBhvr>
                                      <p:to>
                                        <p:strVal val="hidden"/>
                                      </p:to>
                                    </p:set>
                                  </p:childTnLst>
                                </p:cTn>
                              </p:par>
                            </p:childTnLst>
                          </p:cTn>
                        </p:par>
                        <p:par>
                          <p:cTn id="169" fill="hold">
                            <p:stCondLst>
                              <p:cond delay="0"/>
                            </p:stCondLst>
                            <p:childTnLst>
                              <p:par>
                                <p:cTn id="170" presetID="42" presetClass="entr" presetSubtype="0" fill="hold" nodeType="afterEffect">
                                  <p:stCondLst>
                                    <p:cond delay="0"/>
                                  </p:stCondLst>
                                  <p:childTnLst>
                                    <p:set>
                                      <p:cBhvr>
                                        <p:cTn id="171" dur="1" fill="hold">
                                          <p:stCondLst>
                                            <p:cond delay="0"/>
                                          </p:stCondLst>
                                        </p:cTn>
                                        <p:tgtEl>
                                          <p:spTgt spid="38"/>
                                        </p:tgtEl>
                                        <p:attrNameLst>
                                          <p:attrName>style.visibility</p:attrName>
                                        </p:attrNameLst>
                                      </p:cBhvr>
                                      <p:to>
                                        <p:strVal val="visible"/>
                                      </p:to>
                                    </p:set>
                                    <p:animEffect transition="in" filter="fade">
                                      <p:cBhvr>
                                        <p:cTn id="172" dur="1000"/>
                                        <p:tgtEl>
                                          <p:spTgt spid="38"/>
                                        </p:tgtEl>
                                      </p:cBhvr>
                                    </p:animEffect>
                                    <p:anim calcmode="lin" valueType="num">
                                      <p:cBhvr>
                                        <p:cTn id="173" dur="1000" fill="hold"/>
                                        <p:tgtEl>
                                          <p:spTgt spid="38"/>
                                        </p:tgtEl>
                                        <p:attrNameLst>
                                          <p:attrName>ppt_x</p:attrName>
                                        </p:attrNameLst>
                                      </p:cBhvr>
                                      <p:tavLst>
                                        <p:tav tm="0">
                                          <p:val>
                                            <p:strVal val="#ppt_x"/>
                                          </p:val>
                                        </p:tav>
                                        <p:tav tm="100000">
                                          <p:val>
                                            <p:strVal val="#ppt_x"/>
                                          </p:val>
                                        </p:tav>
                                      </p:tavLst>
                                    </p:anim>
                                    <p:anim calcmode="lin" valueType="num">
                                      <p:cBhvr>
                                        <p:cTn id="17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3" grpId="0"/>
      <p:bldP spid="23" grpId="1"/>
      <p:bldP spid="24" grpId="0"/>
      <p:bldP spid="24" grpId="1"/>
      <p:bldP spid="26" grpId="0"/>
      <p:bldP spid="26" grpId="1"/>
      <p:bldP spid="27" grpId="0"/>
      <p:bldP spid="27" grpId="1"/>
      <p:bldP spid="29" grpId="0"/>
      <p:bldP spid="29" grpId="1"/>
      <p:bldP spid="30" grpId="0"/>
      <p:bldP spid="30" grpId="1"/>
      <p:bldP spid="36" grpId="0"/>
      <p:bldP spid="36" grpId="1"/>
      <p:bldP spid="37" grpId="0"/>
      <p:bldP spid="3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grpSp>
        <p:nvGrpSpPr>
          <p:cNvPr id="2678" name="Google Shape;2678;p35"/>
          <p:cNvGrpSpPr/>
          <p:nvPr/>
        </p:nvGrpSpPr>
        <p:grpSpPr>
          <a:xfrm>
            <a:off x="4578322" y="-1498648"/>
            <a:ext cx="314426" cy="304947"/>
            <a:chOff x="5013725" y="2633775"/>
            <a:chExt cx="422900" cy="410150"/>
          </a:xfrm>
        </p:grpSpPr>
        <p:sp>
          <p:nvSpPr>
            <p:cNvPr id="2679" name="Google Shape;2679;p35"/>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80" name="Google Shape;2680;p35"/>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2681" name="Google Shape;2681;p35"/>
          <p:cNvGrpSpPr/>
          <p:nvPr/>
        </p:nvGrpSpPr>
        <p:grpSpPr>
          <a:xfrm>
            <a:off x="7386650" y="3630633"/>
            <a:ext cx="1759549" cy="1514815"/>
            <a:chOff x="-5379400" y="3590150"/>
            <a:chExt cx="1532575" cy="1319525"/>
          </a:xfrm>
        </p:grpSpPr>
        <p:sp>
          <p:nvSpPr>
            <p:cNvPr id="2682" name="Google Shape;2682;p35"/>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83" name="Google Shape;2683;p35"/>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2684" name="Google Shape;2684;p35"/>
          <p:cNvGrpSpPr/>
          <p:nvPr/>
        </p:nvGrpSpPr>
        <p:grpSpPr>
          <a:xfrm>
            <a:off x="260896" y="1317"/>
            <a:ext cx="657640" cy="1537554"/>
            <a:chOff x="144023" y="-468857"/>
            <a:chExt cx="959497" cy="2243295"/>
          </a:xfrm>
        </p:grpSpPr>
        <p:cxnSp>
          <p:nvCxnSpPr>
            <p:cNvPr id="2685" name="Google Shape;2685;p35"/>
            <p:cNvCxnSpPr/>
            <p:nvPr/>
          </p:nvCxnSpPr>
          <p:spPr>
            <a:xfrm rot="10800000">
              <a:off x="608975" y="-468857"/>
              <a:ext cx="0" cy="972900"/>
            </a:xfrm>
            <a:prstGeom prst="straightConnector1">
              <a:avLst/>
            </a:prstGeom>
            <a:noFill/>
            <a:ln w="19050" cap="flat" cmpd="sng">
              <a:solidFill>
                <a:schemeClr val="lt1"/>
              </a:solidFill>
              <a:prstDash val="solid"/>
              <a:round/>
              <a:headEnd type="none" w="med" len="med"/>
              <a:tailEnd type="none" w="med" len="med"/>
            </a:ln>
          </p:spPr>
        </p:cxnSp>
        <p:grpSp>
          <p:nvGrpSpPr>
            <p:cNvPr id="2686" name="Google Shape;2686;p35"/>
            <p:cNvGrpSpPr/>
            <p:nvPr/>
          </p:nvGrpSpPr>
          <p:grpSpPr>
            <a:xfrm>
              <a:off x="144023" y="386441"/>
              <a:ext cx="959497" cy="1387997"/>
              <a:chOff x="5304550" y="274025"/>
              <a:chExt cx="1135500" cy="1642600"/>
            </a:xfrm>
          </p:grpSpPr>
          <p:sp>
            <p:nvSpPr>
              <p:cNvPr id="2687" name="Google Shape;2687;p35"/>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88" name="Google Shape;2688;p35"/>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89" name="Google Shape;2689;p35"/>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90" name="Google Shape;2690;p35"/>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91" name="Google Shape;2691;p35"/>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92" name="Google Shape;2692;p35"/>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93" name="Google Shape;2693;p35"/>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94" name="Google Shape;2694;p35"/>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95" name="Google Shape;2695;p35"/>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96" name="Google Shape;2696;p35"/>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97" name="Google Shape;2697;p35"/>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98" name="Google Shape;2698;p35"/>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99" name="Google Shape;2699;p35"/>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00" name="Google Shape;2700;p35"/>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01" name="Google Shape;2701;p35"/>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02" name="Google Shape;2702;p35"/>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03" name="Google Shape;2703;p35"/>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04" name="Google Shape;2704;p35"/>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05" name="Google Shape;2705;p35"/>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06" name="Google Shape;2706;p35"/>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07" name="Google Shape;2707;p35"/>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08" name="Google Shape;2708;p35"/>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09" name="Google Shape;2709;p35"/>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1286" y="301537"/>
            <a:ext cx="3121423" cy="160948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3057" y="1609583"/>
            <a:ext cx="5297883" cy="1609483"/>
          </a:xfrm>
          <a:prstGeom prst="rect">
            <a:avLst/>
          </a:prstGeom>
        </p:spPr>
      </p:pic>
      <p:grpSp>
        <p:nvGrpSpPr>
          <p:cNvPr id="8" name="Group 7"/>
          <p:cNvGrpSpPr/>
          <p:nvPr/>
        </p:nvGrpSpPr>
        <p:grpSpPr>
          <a:xfrm>
            <a:off x="-144545" y="1603766"/>
            <a:ext cx="9288545" cy="3770144"/>
            <a:chOff x="-72273" y="1582692"/>
            <a:chExt cx="9288545" cy="3770144"/>
          </a:xfrm>
        </p:grpSpPr>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88721" y1="40741" x2="89964" y2="47758"/>
                          <a14:foregroundMark x1="88810" y1="52827" x2="87034" y2="67641"/>
                          <a14:foregroundMark x1="96004" y1="60819" x2="97069" y2="67446"/>
                          <a14:foregroundMark x1="37300" y1="43470" x2="38366" y2="48733"/>
                          <a14:backgroundMark x1="533" y1="56920" x2="533" y2="69201"/>
                          <a14:backgroundMark x1="31172" y1="44055" x2="31172" y2="46004"/>
                          <a14:backgroundMark x1="35258" y1="35673" x2="35169" y2="44250"/>
                          <a14:backgroundMark x1="34902" y1="46004" x2="35613" y2="47173"/>
                          <a14:backgroundMark x1="94316" y1="59064" x2="94316" y2="65887"/>
                          <a14:backgroundMark x1="47780" y1="44834" x2="48046" y2="53606"/>
                          <a14:backgroundMark x1="39876" y1="40156" x2="40409" y2="45224"/>
                          <a14:backgroundMark x1="40142" y1="44444" x2="40497" y2="47953"/>
                          <a14:backgroundMark x1="35346" y1="47173" x2="35435" y2="52437"/>
                          <a14:backgroundMark x1="99201" y1="58869" x2="98579" y2="68031"/>
                          <a14:backgroundMark x1="15897" y1="66667" x2="16252" y2="83041"/>
                          <a14:backgroundMark x1="13410" y1="78752" x2="19183" y2="78752"/>
                          <a14:backgroundMark x1="15364" y1="84016" x2="17229" y2="84405"/>
                          <a14:backgroundMark x1="11812" y1="78363" x2="14565" y2="73879"/>
                          <a14:backgroundMark x1="17496" y1="74659" x2="19361" y2="75439"/>
                          <a14:backgroundMark x1="19449" y1="75244" x2="20426" y2="78752"/>
                        </a14:backgroundRemoval>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2273" y="1582692"/>
              <a:ext cx="9288545" cy="3770144"/>
            </a:xfrm>
            <a:prstGeom prst="rect">
              <a:avLst/>
            </a:prstGeom>
          </p:spPr>
        </p:pic>
        <p:pic>
          <p:nvPicPr>
            <p:cNvPr id="1030" name="Picture 6" descr="Học Từ Vựng Tiếng Đức Mô Tả Áo Dài Việt Nam – HocTiengDuc.Top"/>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100000" l="889" r="100000">
                          <a14:foregroundMark x1="64222" y1="22558" x2="60222" y2="74186"/>
                          <a14:foregroundMark x1="66667" y1="45581" x2="71111" y2="47674"/>
                          <a14:foregroundMark x1="83778" y1="50930" x2="89778" y2="53256"/>
                          <a14:foregroundMark x1="80889" y1="54419" x2="79333" y2="61163"/>
                          <a14:foregroundMark x1="72222" y1="87209" x2="60222" y2="87674"/>
                          <a14:foregroundMark x1="76889" y1="65814" x2="79111" y2="66744"/>
                        </a14:backgroundRemoval>
                      </a14:imgEffect>
                    </a14:imgLayer>
                  </a14:imgProps>
                </a:ext>
                <a:ext uri="{28A0092B-C50C-407E-A947-70E740481C1C}">
                  <a14:useLocalDpi xmlns:a14="http://schemas.microsoft.com/office/drawing/2010/main" val="0"/>
                </a:ext>
              </a:extLst>
            </a:blip>
            <a:srcRect/>
            <a:stretch>
              <a:fillRect/>
            </a:stretch>
          </p:blipFill>
          <p:spPr bwMode="auto">
            <a:xfrm>
              <a:off x="2854204" y="3236386"/>
              <a:ext cx="1906592" cy="1821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5 vector đất nước Việt Nam tuyệt đẹp - Kho Stock Việt Nam"/>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0" b="20647" l="0" r="33029"/>
                      </a14:imgEffect>
                    </a14:imgLayer>
                  </a14:imgProps>
                </a:ext>
                <a:ext uri="{28A0092B-C50C-407E-A947-70E740481C1C}">
                  <a14:useLocalDpi xmlns:a14="http://schemas.microsoft.com/office/drawing/2010/main" val="0"/>
                </a:ext>
              </a:extLst>
            </a:blip>
            <a:srcRect l="4978" t="3437" r="65608" b="79082"/>
            <a:stretch/>
          </p:blipFill>
          <p:spPr bwMode="auto">
            <a:xfrm>
              <a:off x="528961" y="3786421"/>
              <a:ext cx="2166289" cy="127182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684"/>
                                        </p:tgtEl>
                                        <p:attrNameLst>
                                          <p:attrName>style.visibility</p:attrName>
                                        </p:attrNameLst>
                                      </p:cBhvr>
                                      <p:to>
                                        <p:strVal val="visible"/>
                                      </p:to>
                                    </p:set>
                                    <p:anim calcmode="lin" valueType="num">
                                      <p:cBhvr additive="base">
                                        <p:cTn id="7" dur="500" fill="hold"/>
                                        <p:tgtEl>
                                          <p:spTgt spid="2684"/>
                                        </p:tgtEl>
                                        <p:attrNameLst>
                                          <p:attrName>ppt_x</p:attrName>
                                        </p:attrNameLst>
                                      </p:cBhvr>
                                      <p:tavLst>
                                        <p:tav tm="0">
                                          <p:val>
                                            <p:strVal val="#ppt_x"/>
                                          </p:val>
                                        </p:tav>
                                        <p:tav tm="100000">
                                          <p:val>
                                            <p:strVal val="#ppt_x"/>
                                          </p:val>
                                        </p:tav>
                                      </p:tavLst>
                                    </p:anim>
                                    <p:anim calcmode="lin" valueType="num">
                                      <p:cBhvr additive="base">
                                        <p:cTn id="8" dur="500" fill="hold"/>
                                        <p:tgtEl>
                                          <p:spTgt spid="268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32" presetClass="emph" presetSubtype="0" repeatCount="3000" fill="hold" nodeType="withEffect">
                                  <p:stCondLst>
                                    <p:cond delay="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4000"/>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513706" y="375387"/>
            <a:ext cx="8345184" cy="883398"/>
            <a:chOff x="513708" y="351635"/>
            <a:chExt cx="8345184" cy="586353"/>
          </a:xfrm>
        </p:grpSpPr>
        <p:sp>
          <p:nvSpPr>
            <p:cNvPr id="2" name="Google Shape;2968;p43"/>
            <p:cNvSpPr/>
            <p:nvPr/>
          </p:nvSpPr>
          <p:spPr>
            <a:xfrm>
              <a:off x="513708" y="351635"/>
              <a:ext cx="8345184"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rgbClr val="92D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j-lt"/>
              </a:endParaRPr>
            </a:p>
          </p:txBody>
        </p:sp>
        <p:sp>
          <p:nvSpPr>
            <p:cNvPr id="3" name="Google Shape;2969;p43"/>
            <p:cNvSpPr txBox="1">
              <a:spLocks/>
            </p:cNvSpPr>
            <p:nvPr/>
          </p:nvSpPr>
          <p:spPr>
            <a:xfrm>
              <a:off x="678428" y="430426"/>
              <a:ext cx="8015743" cy="457200"/>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buClrTx/>
                <a:buFontTx/>
              </a:pPr>
              <a:r>
                <a:rPr lang="vi-VN" sz="2800" b="1" dirty="0">
                  <a:solidFill>
                    <a:schemeClr val="bg1"/>
                  </a:solidFill>
                  <a:cs typeface="Calibri" panose="020F0502020204030204" pitchFamily="34" charset="0"/>
                </a:rPr>
                <a:t>Qua bài chính tả “Hà Nội”, các em có nhận xét gì về cảnh quan ở Thủ đô Hà Nội?</a:t>
              </a:r>
            </a:p>
          </p:txBody>
        </p:sp>
      </p:grpSp>
      <p:grpSp>
        <p:nvGrpSpPr>
          <p:cNvPr id="38" name="Group 37"/>
          <p:cNvGrpSpPr/>
          <p:nvPr/>
        </p:nvGrpSpPr>
        <p:grpSpPr>
          <a:xfrm>
            <a:off x="1799853" y="1603167"/>
            <a:ext cx="5544295" cy="2101933"/>
            <a:chOff x="1640276" y="1603167"/>
            <a:chExt cx="5544295" cy="2101933"/>
          </a:xfrm>
        </p:grpSpPr>
        <p:sp>
          <p:nvSpPr>
            <p:cNvPr id="8" name="Double Wave 7"/>
            <p:cNvSpPr/>
            <p:nvPr/>
          </p:nvSpPr>
          <p:spPr>
            <a:xfrm>
              <a:off x="1640276" y="1603167"/>
              <a:ext cx="5544295" cy="2101933"/>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7" name="TextBox 36"/>
            <p:cNvSpPr txBox="1"/>
            <p:nvPr/>
          </p:nvSpPr>
          <p:spPr>
            <a:xfrm>
              <a:off x="1788717" y="1961635"/>
              <a:ext cx="5247412" cy="1384995"/>
            </a:xfrm>
            <a:prstGeom prst="rect">
              <a:avLst/>
            </a:prstGeom>
            <a:noFill/>
            <a:ln>
              <a:noFill/>
            </a:ln>
          </p:spPr>
          <p:txBody>
            <a:bodyPr wrap="square" rtlCol="0">
              <a:spAutoFit/>
            </a:bodyPr>
            <a:lstStyle/>
            <a:p>
              <a:pPr algn="just"/>
              <a:r>
                <a:rPr lang="vi-VN" sz="2800" dirty="0">
                  <a:solidFill>
                    <a:srgbClr val="CC0066"/>
                  </a:solidFill>
                  <a:latin typeface="+mj-lt"/>
                </a:rPr>
                <a:t>Cảnh quan ở Thủ đô Hà Nội rất đẹp và cổ xưa. Mỗi nơi đều mang một vẻ đẹp đặc trưng riêng. </a:t>
              </a:r>
              <a:endParaRPr lang="en-US" sz="2800" dirty="0">
                <a:solidFill>
                  <a:srgbClr val="CC0066"/>
                </a:solidFill>
                <a:latin typeface="+mj-lt"/>
              </a:endParaRPr>
            </a:p>
          </p:txBody>
        </p:sp>
      </p:grpSp>
      <p:pic>
        <p:nvPicPr>
          <p:cNvPr id="1030" name="Picture 6" descr="Điểm danh&amp;quot; Top 29 địa điểm du lịch đẹp nhất Hà Nội năm 2022 | Viet Fun  Trav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1926" y="1377491"/>
            <a:ext cx="2850156" cy="17100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8" name="Picture 4" descr="Trải nghiệm thú vị với 5 cảnh đẹp Hà Nội về đê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7276" y="3313260"/>
            <a:ext cx="3009447" cy="17100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32" name="Picture 8" descr="Những di tích ngàn năm tuổi không thể bỏ qua của Hà Nội | baotintuc.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3600" y="1389181"/>
            <a:ext cx="2900370" cy="174022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3" name="Picture 42">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76014" y="4387530"/>
            <a:ext cx="1511939" cy="755970"/>
          </a:xfrm>
          <a:prstGeom prst="rect">
            <a:avLst/>
          </a:prstGeom>
        </p:spPr>
      </p:pic>
      <p:pic>
        <p:nvPicPr>
          <p:cNvPr id="44" name="Picture 2" descr="Vietnamese Hat PNG Images | Vector and PSD Files | Free Download on Pngtree"/>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9417131" y="2695720"/>
            <a:ext cx="1356345" cy="244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72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barn(inVertical)">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barn(inVertical)">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down)">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1032"/>
                                        </p:tgtEl>
                                      </p:cBhvr>
                                    </p:animEffect>
                                    <p:set>
                                      <p:cBhvr>
                                        <p:cTn id="22" dur="1" fill="hold">
                                          <p:stCondLst>
                                            <p:cond delay="499"/>
                                          </p:stCondLst>
                                        </p:cTn>
                                        <p:tgtEl>
                                          <p:spTgt spid="1032"/>
                                        </p:tgtEl>
                                        <p:attrNameLst>
                                          <p:attrName>style.visibility</p:attrName>
                                        </p:attrNameLst>
                                      </p:cBhvr>
                                      <p:to>
                                        <p:strVal val="hidden"/>
                                      </p:to>
                                    </p:set>
                                  </p:childTnLst>
                                </p:cTn>
                              </p:par>
                              <p:par>
                                <p:cTn id="23" presetID="14" presetClass="exit" presetSubtype="10" fill="hold" nodeType="withEffect">
                                  <p:stCondLst>
                                    <p:cond delay="0"/>
                                  </p:stCondLst>
                                  <p:childTnLst>
                                    <p:animEffect transition="out" filter="randombar(horizontal)">
                                      <p:cBhvr>
                                        <p:cTn id="24" dur="500"/>
                                        <p:tgtEl>
                                          <p:spTgt spid="1030"/>
                                        </p:tgtEl>
                                      </p:cBhvr>
                                    </p:animEffect>
                                    <p:set>
                                      <p:cBhvr>
                                        <p:cTn id="25" dur="1" fill="hold">
                                          <p:stCondLst>
                                            <p:cond delay="499"/>
                                          </p:stCondLst>
                                        </p:cTn>
                                        <p:tgtEl>
                                          <p:spTgt spid="1030"/>
                                        </p:tgtEl>
                                        <p:attrNameLst>
                                          <p:attrName>style.visibility</p:attrName>
                                        </p:attrNameLst>
                                      </p:cBhvr>
                                      <p:to>
                                        <p:strVal val="hidden"/>
                                      </p:to>
                                    </p:set>
                                  </p:childTnLst>
                                </p:cTn>
                              </p:par>
                              <p:par>
                                <p:cTn id="26" presetID="14" presetClass="exit" presetSubtype="10" fill="hold" nodeType="withEffect">
                                  <p:stCondLst>
                                    <p:cond delay="0"/>
                                  </p:stCondLst>
                                  <p:childTnLst>
                                    <p:animEffect transition="out" filter="randombar(horizontal)">
                                      <p:cBhvr>
                                        <p:cTn id="27" dur="500"/>
                                        <p:tgtEl>
                                          <p:spTgt spid="1028"/>
                                        </p:tgtEl>
                                      </p:cBhvr>
                                    </p:animEffect>
                                    <p:set>
                                      <p:cBhvr>
                                        <p:cTn id="28" dur="1" fill="hold">
                                          <p:stCondLst>
                                            <p:cond delay="499"/>
                                          </p:stCondLst>
                                        </p:cTn>
                                        <p:tgtEl>
                                          <p:spTgt spid="10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42" presetClass="path" presetSubtype="0" accel="50000" decel="50000" fill="hold" nodeType="withEffect">
                                  <p:stCondLst>
                                    <p:cond delay="0"/>
                                  </p:stCondLst>
                                  <p:childTnLst>
                                    <p:animMotion origin="layout" path="M -3.05556E-6 2.96296E-6 L -0.30086 0.00216 " pathEditMode="relative" rAng="0" ptsTypes="AA">
                                      <p:cBhvr>
                                        <p:cTn id="34" dur="2000" fill="hold"/>
                                        <p:tgtEl>
                                          <p:spTgt spid="44"/>
                                        </p:tgtEl>
                                        <p:attrNameLst>
                                          <p:attrName>ppt_x</p:attrName>
                                          <p:attrName>ppt_y</p:attrName>
                                        </p:attrNameLst>
                                      </p:cBhvr>
                                      <p:rCtr x="-15052" y="93"/>
                                    </p:animMotion>
                                  </p:childTnLst>
                                </p:cTn>
                              </p:par>
                            </p:childTnLst>
                          </p:cTn>
                        </p:par>
                        <p:par>
                          <p:cTn id="35" fill="hold">
                            <p:stCondLst>
                              <p:cond delay="2000"/>
                            </p:stCondLst>
                            <p:childTnLst>
                              <p:par>
                                <p:cTn id="36" presetID="21" presetClass="entr" presetSubtype="1"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heel(1)">
                                      <p:cBhvr>
                                        <p:cTn id="38" dur="2000"/>
                                        <p:tgtEl>
                                          <p:spTgt spid="38"/>
                                        </p:tgtEl>
                                      </p:cBhvr>
                                    </p:animEffect>
                                  </p:childTnLst>
                                </p:cTn>
                              </p:par>
                            </p:childTnLst>
                          </p:cTn>
                        </p:par>
                        <p:par>
                          <p:cTn id="39" fill="hold">
                            <p:stCondLst>
                              <p:cond delay="4000"/>
                            </p:stCondLst>
                            <p:childTnLst>
                              <p:par>
                                <p:cTn id="40" presetID="42"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Shape 4411"/>
        <p:cNvGrpSpPr/>
        <p:nvPr/>
      </p:nvGrpSpPr>
      <p:grpSpPr>
        <a:xfrm>
          <a:off x="0" y="0"/>
          <a:ext cx="0" cy="0"/>
          <a:chOff x="0" y="0"/>
          <a:chExt cx="0" cy="0"/>
        </a:xfrm>
      </p:grpSpPr>
      <p:grpSp>
        <p:nvGrpSpPr>
          <p:cNvPr id="45" name="Group 44"/>
          <p:cNvGrpSpPr/>
          <p:nvPr/>
        </p:nvGrpSpPr>
        <p:grpSpPr>
          <a:xfrm>
            <a:off x="1314618" y="802472"/>
            <a:ext cx="6671421" cy="883398"/>
            <a:chOff x="513708" y="351635"/>
            <a:chExt cx="8345184" cy="586353"/>
          </a:xfrm>
        </p:grpSpPr>
        <p:sp>
          <p:nvSpPr>
            <p:cNvPr id="46" name="Google Shape;2968;p43"/>
            <p:cNvSpPr/>
            <p:nvPr/>
          </p:nvSpPr>
          <p:spPr>
            <a:xfrm>
              <a:off x="513708" y="351635"/>
              <a:ext cx="8345184"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rgbClr val="92D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j-lt"/>
              </a:endParaRPr>
            </a:p>
          </p:txBody>
        </p:sp>
        <p:sp>
          <p:nvSpPr>
            <p:cNvPr id="47" name="Google Shape;2969;p43"/>
            <p:cNvSpPr txBox="1">
              <a:spLocks/>
            </p:cNvSpPr>
            <p:nvPr/>
          </p:nvSpPr>
          <p:spPr>
            <a:xfrm>
              <a:off x="678428" y="430426"/>
              <a:ext cx="8015743" cy="457200"/>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buClrTx/>
                <a:buFontTx/>
              </a:pPr>
              <a:r>
                <a:rPr lang="vi-VN" sz="2800" b="1" dirty="0">
                  <a:solidFill>
                    <a:schemeClr val="bg1"/>
                  </a:solidFill>
                  <a:cs typeface="Calibri" panose="020F0502020204030204" pitchFamily="34" charset="0"/>
                </a:rPr>
                <a:t>Chúng ta phải làm gì để giữ gìn và bảo vệ cho các cảnh quan ở Thủ đô Hà Nội?</a:t>
              </a:r>
            </a:p>
          </p:txBody>
        </p:sp>
      </p:grpSp>
      <p:grpSp>
        <p:nvGrpSpPr>
          <p:cNvPr id="48" name="Group 47"/>
          <p:cNvGrpSpPr/>
          <p:nvPr/>
        </p:nvGrpSpPr>
        <p:grpSpPr>
          <a:xfrm>
            <a:off x="1562996" y="1852220"/>
            <a:ext cx="6018008" cy="2320394"/>
            <a:chOff x="1640276" y="1603167"/>
            <a:chExt cx="5544295" cy="2101933"/>
          </a:xfrm>
        </p:grpSpPr>
        <p:sp>
          <p:nvSpPr>
            <p:cNvPr id="49" name="Double Wave 48"/>
            <p:cNvSpPr/>
            <p:nvPr/>
          </p:nvSpPr>
          <p:spPr>
            <a:xfrm>
              <a:off x="1640276" y="1603167"/>
              <a:ext cx="5544295" cy="2101933"/>
            </a:xfrm>
            <a:prstGeom prst="doubleWav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0" name="TextBox 49"/>
            <p:cNvSpPr txBox="1"/>
            <p:nvPr/>
          </p:nvSpPr>
          <p:spPr>
            <a:xfrm>
              <a:off x="1772855" y="1788945"/>
              <a:ext cx="5247412" cy="1644920"/>
            </a:xfrm>
            <a:prstGeom prst="rect">
              <a:avLst/>
            </a:prstGeom>
            <a:noFill/>
          </p:spPr>
          <p:txBody>
            <a:bodyPr wrap="square" rtlCol="0">
              <a:spAutoFit/>
            </a:bodyPr>
            <a:lstStyle/>
            <a:p>
              <a:pPr algn="just"/>
              <a:r>
                <a:rPr lang="vi-VN" sz="2800" dirty="0">
                  <a:solidFill>
                    <a:srgbClr val="CC0066"/>
                  </a:solidFill>
                  <a:latin typeface="+mj-lt"/>
                </a:rPr>
                <a:t>Chúng ta phải giữ gìn và bảo vệ các cảnh quan ở Thủ đô Hà Nội luôn xanh, sạch đẹp, không làm ô nhiêm môi trường xung quanh. </a:t>
              </a:r>
              <a:endParaRPr lang="en-US" sz="2800" dirty="0">
                <a:solidFill>
                  <a:srgbClr val="CC0066"/>
                </a:solidFill>
                <a:latin typeface="+mj-lt"/>
              </a:endParaRPr>
            </a:p>
          </p:txBody>
        </p:sp>
      </p:grpSp>
      <p:pic>
        <p:nvPicPr>
          <p:cNvPr id="51" name="Picture 50">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6014" y="4387530"/>
            <a:ext cx="1511939" cy="755970"/>
          </a:xfrm>
          <a:prstGeom prst="rect">
            <a:avLst/>
          </a:prstGeom>
        </p:spPr>
      </p:pic>
      <p:grpSp>
        <p:nvGrpSpPr>
          <p:cNvPr id="52" name="Google Shape;3644;p48"/>
          <p:cNvGrpSpPr/>
          <p:nvPr/>
        </p:nvGrpSpPr>
        <p:grpSpPr>
          <a:xfrm rot="10450454" flipH="1">
            <a:off x="-1158095" y="-173172"/>
            <a:ext cx="3261474" cy="1631312"/>
            <a:chOff x="-449225" y="436955"/>
            <a:chExt cx="3261590" cy="1631370"/>
          </a:xfrm>
        </p:grpSpPr>
        <p:sp>
          <p:nvSpPr>
            <p:cNvPr id="53" name="Google Shape;3645;p48"/>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54" name="Google Shape;3646;p48"/>
            <p:cNvGrpSpPr/>
            <p:nvPr/>
          </p:nvGrpSpPr>
          <p:grpSpPr>
            <a:xfrm>
              <a:off x="2464214" y="951103"/>
              <a:ext cx="314426" cy="304947"/>
              <a:chOff x="5013725" y="2633775"/>
              <a:chExt cx="422900" cy="410150"/>
            </a:xfrm>
          </p:grpSpPr>
          <p:sp>
            <p:nvSpPr>
              <p:cNvPr id="63" name="Google Shape;3647;p48"/>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4" name="Google Shape;3648;p48"/>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55" name="Google Shape;3649;p48"/>
            <p:cNvGrpSpPr/>
            <p:nvPr/>
          </p:nvGrpSpPr>
          <p:grpSpPr>
            <a:xfrm>
              <a:off x="2497939" y="1763378"/>
              <a:ext cx="314426" cy="304947"/>
              <a:chOff x="5013725" y="2633775"/>
              <a:chExt cx="422900" cy="410150"/>
            </a:xfrm>
          </p:grpSpPr>
          <p:sp>
            <p:nvSpPr>
              <p:cNvPr id="61" name="Google Shape;3650;p48"/>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2" name="Google Shape;3651;p48"/>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56" name="Google Shape;3652;p48"/>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57" name="Google Shape;3653;p48"/>
            <p:cNvGrpSpPr/>
            <p:nvPr/>
          </p:nvGrpSpPr>
          <p:grpSpPr>
            <a:xfrm>
              <a:off x="1357005" y="1640480"/>
              <a:ext cx="174066" cy="168818"/>
              <a:chOff x="5013725" y="2633775"/>
              <a:chExt cx="422900" cy="410150"/>
            </a:xfrm>
          </p:grpSpPr>
          <p:sp>
            <p:nvSpPr>
              <p:cNvPr id="59" name="Google Shape;3654;p48"/>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0" name="Google Shape;3655;p48"/>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58" name="Google Shape;3656;p48"/>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65" name="Google Shape;3657;p48"/>
          <p:cNvGrpSpPr/>
          <p:nvPr/>
        </p:nvGrpSpPr>
        <p:grpSpPr>
          <a:xfrm rot="-10450454">
            <a:off x="7306185" y="-146626"/>
            <a:ext cx="3261474" cy="1631312"/>
            <a:chOff x="-449225" y="436955"/>
            <a:chExt cx="3261590" cy="1631370"/>
          </a:xfrm>
        </p:grpSpPr>
        <p:sp>
          <p:nvSpPr>
            <p:cNvPr id="66" name="Google Shape;3658;p48"/>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67" name="Google Shape;3659;p48"/>
            <p:cNvGrpSpPr/>
            <p:nvPr/>
          </p:nvGrpSpPr>
          <p:grpSpPr>
            <a:xfrm>
              <a:off x="2464214" y="951103"/>
              <a:ext cx="314426" cy="304947"/>
              <a:chOff x="5013725" y="2633775"/>
              <a:chExt cx="422900" cy="410150"/>
            </a:xfrm>
          </p:grpSpPr>
          <p:sp>
            <p:nvSpPr>
              <p:cNvPr id="76" name="Google Shape;3660;p48"/>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7" name="Google Shape;3661;p48"/>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68" name="Google Shape;3662;p48"/>
            <p:cNvGrpSpPr/>
            <p:nvPr/>
          </p:nvGrpSpPr>
          <p:grpSpPr>
            <a:xfrm>
              <a:off x="2497939" y="1763378"/>
              <a:ext cx="314426" cy="304947"/>
              <a:chOff x="5013725" y="2633775"/>
              <a:chExt cx="422900" cy="410150"/>
            </a:xfrm>
          </p:grpSpPr>
          <p:sp>
            <p:nvSpPr>
              <p:cNvPr id="74" name="Google Shape;3663;p48"/>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5" name="Google Shape;3664;p48"/>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69" name="Google Shape;3665;p48"/>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70" name="Google Shape;3666;p48"/>
            <p:cNvGrpSpPr/>
            <p:nvPr/>
          </p:nvGrpSpPr>
          <p:grpSpPr>
            <a:xfrm>
              <a:off x="1357005" y="1640480"/>
              <a:ext cx="174066" cy="168818"/>
              <a:chOff x="5013725" y="2633775"/>
              <a:chExt cx="422900" cy="410150"/>
            </a:xfrm>
          </p:grpSpPr>
          <p:sp>
            <p:nvSpPr>
              <p:cNvPr id="72" name="Google Shape;3667;p48"/>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3" name="Google Shape;3668;p48"/>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71" name="Google Shape;3669;p48"/>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pic>
        <p:nvPicPr>
          <p:cNvPr id="78" name="Picture 7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2000" r="96833"/>
                    </a14:imgEffect>
                    <a14:imgEffect>
                      <a14:saturation sat="300000"/>
                    </a14:imgEffect>
                  </a14:imgLayer>
                </a14:imgProps>
              </a:ext>
              <a:ext uri="{28A0092B-C50C-407E-A947-70E740481C1C}">
                <a14:useLocalDpi xmlns:a14="http://schemas.microsoft.com/office/drawing/2010/main" val="0"/>
              </a:ext>
            </a:extLst>
          </a:blip>
          <a:srcRect t="27933" b="8837"/>
          <a:stretch/>
        </p:blipFill>
        <p:spPr>
          <a:xfrm>
            <a:off x="-298674" y="3186778"/>
            <a:ext cx="3226583" cy="2040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ppt_x"/>
                                          </p:val>
                                        </p:tav>
                                        <p:tav tm="100000">
                                          <p:val>
                                            <p:strVal val="#ppt_x"/>
                                          </p:val>
                                        </p:tav>
                                      </p:tavLst>
                                    </p:anim>
                                    <p:anim calcmode="lin" valueType="num">
                                      <p:cBhvr additive="base">
                                        <p:cTn id="12" dur="500" fill="hold"/>
                                        <p:tgtEl>
                                          <p:spTgt spid="6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barn(inVertical)">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heel(1)">
                                      <p:cBhvr>
                                        <p:cTn id="21" dur="2000"/>
                                        <p:tgtEl>
                                          <p:spTgt spid="48"/>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wipe(down)">
                                      <p:cBhvr>
                                        <p:cTn id="25" dur="500"/>
                                        <p:tgtEl>
                                          <p:spTgt spid="78"/>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1000"/>
                                        <p:tgtEl>
                                          <p:spTgt spid="51"/>
                                        </p:tgtEl>
                                      </p:cBhvr>
                                    </p:animEffect>
                                    <p:anim calcmode="lin" valueType="num">
                                      <p:cBhvr>
                                        <p:cTn id="30" dur="1000" fill="hold"/>
                                        <p:tgtEl>
                                          <p:spTgt spid="51"/>
                                        </p:tgtEl>
                                        <p:attrNameLst>
                                          <p:attrName>ppt_x</p:attrName>
                                        </p:attrNameLst>
                                      </p:cBhvr>
                                      <p:tavLst>
                                        <p:tav tm="0">
                                          <p:val>
                                            <p:strVal val="#ppt_x"/>
                                          </p:val>
                                        </p:tav>
                                        <p:tav tm="100000">
                                          <p:val>
                                            <p:strVal val="#ppt_x"/>
                                          </p:val>
                                        </p:tav>
                                      </p:tavLst>
                                    </p:anim>
                                    <p:anim calcmode="lin" valueType="num">
                                      <p:cBhvr>
                                        <p:cTn id="31"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64"/>
        <p:cNvGrpSpPr/>
        <p:nvPr/>
      </p:nvGrpSpPr>
      <p:grpSpPr>
        <a:xfrm>
          <a:off x="0" y="0"/>
          <a:ext cx="0" cy="0"/>
          <a:chOff x="0" y="0"/>
          <a:chExt cx="0" cy="0"/>
        </a:xfrm>
      </p:grpSpPr>
      <p:sp>
        <p:nvSpPr>
          <p:cNvPr id="121" name="Google Shape;2714;p36"/>
          <p:cNvSpPr/>
          <p:nvPr/>
        </p:nvSpPr>
        <p:spPr>
          <a:xfrm>
            <a:off x="3344025" y="137418"/>
            <a:ext cx="2491697"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j-lt"/>
            </a:endParaRPr>
          </a:p>
        </p:txBody>
      </p:sp>
      <p:sp>
        <p:nvSpPr>
          <p:cNvPr id="122" name="Google Shape;2715;p36"/>
          <p:cNvSpPr txBox="1">
            <a:spLocks noGrp="1"/>
          </p:cNvSpPr>
          <p:nvPr>
            <p:ph type="title"/>
          </p:nvPr>
        </p:nvSpPr>
        <p:spPr>
          <a:xfrm>
            <a:off x="3645054" y="201994"/>
            <a:ext cx="2010021"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000" dirty="0">
                <a:latin typeface="+mj-lt"/>
                <a:cs typeface="Pattaya" panose="00000500000000000000" pitchFamily="2" charset="-34"/>
              </a:rPr>
              <a:t>Mục tiêu</a:t>
            </a:r>
            <a:endParaRPr sz="4000" dirty="0">
              <a:latin typeface="+mj-lt"/>
              <a:cs typeface="Pattaya" panose="00000500000000000000" pitchFamily="2" charset="-34"/>
            </a:endParaRPr>
          </a:p>
        </p:txBody>
      </p:sp>
      <p:grpSp>
        <p:nvGrpSpPr>
          <p:cNvPr id="6" name="Group 5"/>
          <p:cNvGrpSpPr/>
          <p:nvPr/>
        </p:nvGrpSpPr>
        <p:grpSpPr>
          <a:xfrm>
            <a:off x="159561" y="938775"/>
            <a:ext cx="9025163" cy="1235781"/>
            <a:chOff x="190756" y="1142287"/>
            <a:chExt cx="9025163" cy="1235781"/>
          </a:xfrm>
        </p:grpSpPr>
        <p:grpSp>
          <p:nvGrpSpPr>
            <p:cNvPr id="123" name="Group 122">
              <a:extLst>
                <a:ext uri="{FF2B5EF4-FFF2-40B4-BE49-F238E27FC236}">
                  <a16:creationId xmlns:a16="http://schemas.microsoft.com/office/drawing/2014/main" id="{F1D2DFE5-EE8A-46DB-A135-F8C9011447F8}"/>
                </a:ext>
              </a:extLst>
            </p:cNvPr>
            <p:cNvGrpSpPr/>
            <p:nvPr/>
          </p:nvGrpSpPr>
          <p:grpSpPr>
            <a:xfrm>
              <a:off x="797798" y="1142287"/>
              <a:ext cx="8418121" cy="1235781"/>
              <a:chOff x="2130788" y="940391"/>
              <a:chExt cx="9735630" cy="1405859"/>
            </a:xfrm>
          </p:grpSpPr>
          <p:sp>
            <p:nvSpPr>
              <p:cNvPr id="125" name="矩形 39"/>
              <p:cNvSpPr>
                <a:spLocks noChangeArrowheads="1"/>
              </p:cNvSpPr>
              <p:nvPr/>
            </p:nvSpPr>
            <p:spPr bwMode="auto">
              <a:xfrm>
                <a:off x="2209800" y="1504685"/>
                <a:ext cx="9656618" cy="84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mj-lt"/>
                  <a:ea typeface="隶书" panose="02010509060101010101" pitchFamily="49" charset="-122"/>
                  <a:cs typeface="宋体" panose="02010600030101010101" pitchFamily="2" charset="-122"/>
                </a:endParaRPr>
              </a:p>
            </p:txBody>
          </p:sp>
          <p:sp>
            <p:nvSpPr>
              <p:cNvPr id="124" name="圆角矩形 7"/>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mj-lt"/>
                    <a:ea typeface="黑体" panose="02010609060101010101" pitchFamily="49" charset="-122"/>
                    <a:cs typeface="Pattaya" panose="00000500000000000000" pitchFamily="2" charset="-34"/>
                  </a:rPr>
                  <a:t>Nghe – viết đúng chính tả, trình bày đúng hình thức bài thơ </a:t>
                </a:r>
                <a:r>
                  <a:rPr lang="vi-VN" altLang="zh-CN" sz="2600" kern="1200" dirty="0">
                    <a:solidFill>
                      <a:schemeClr val="accent1"/>
                    </a:solidFill>
                    <a:latin typeface="+mj-lt"/>
                    <a:ea typeface="黑体" panose="02010609060101010101" pitchFamily="49" charset="-122"/>
                    <a:cs typeface="Pattaya" panose="00000500000000000000" pitchFamily="2" charset="-34"/>
                  </a:rPr>
                  <a:t>Hà Nội</a:t>
                </a:r>
                <a:r>
                  <a:rPr lang="vi-VN" altLang="zh-CN" sz="2600" kern="1200" dirty="0">
                    <a:solidFill>
                      <a:srgbClr val="002060"/>
                    </a:solidFill>
                    <a:latin typeface="+mj-lt"/>
                    <a:ea typeface="黑体" panose="02010609060101010101" pitchFamily="49" charset="-122"/>
                    <a:cs typeface="Pattaya" panose="00000500000000000000" pitchFamily="2" charset="-34"/>
                  </a:rPr>
                  <a:t>.</a:t>
                </a:r>
                <a:endParaRPr kumimoji="0" lang="zh-CN" altLang="en-US" sz="2600" i="0" u="none" strike="noStrike" kern="1200" cap="none" spc="0" normalizeH="0" baseline="0" noProof="0" dirty="0">
                  <a:ln>
                    <a:noFill/>
                  </a:ln>
                  <a:solidFill>
                    <a:srgbClr val="002060"/>
                  </a:solidFill>
                  <a:effectLst/>
                  <a:uLnTx/>
                  <a:uFillTx/>
                  <a:latin typeface="+mj-lt"/>
                  <a:ea typeface="黑体" panose="02010609060101010101" pitchFamily="49" charset="-122"/>
                  <a:cs typeface="Pattaya" panose="00000500000000000000" pitchFamily="2" charset="-34"/>
                </a:endParaRPr>
              </a:p>
            </p:txBody>
          </p:sp>
        </p:grpSp>
        <p:grpSp>
          <p:nvGrpSpPr>
            <p:cNvPr id="4" name="Group 3"/>
            <p:cNvGrpSpPr/>
            <p:nvPr/>
          </p:nvGrpSpPr>
          <p:grpSpPr>
            <a:xfrm>
              <a:off x="190756" y="1217185"/>
              <a:ext cx="813504" cy="849272"/>
              <a:chOff x="875724" y="2670978"/>
              <a:chExt cx="813504" cy="849272"/>
            </a:xfrm>
          </p:grpSpPr>
          <p:sp>
            <p:nvSpPr>
              <p:cNvPr id="135" name="Google Shape;2674;p35"/>
              <p:cNvSpPr/>
              <p:nvPr/>
            </p:nvSpPr>
            <p:spPr>
              <a:xfrm rot="704744">
                <a:off x="875724" y="2670978"/>
                <a:ext cx="813504" cy="849272"/>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7" name="Google Shape;2675;p35"/>
              <p:cNvSpPr/>
              <p:nvPr/>
            </p:nvSpPr>
            <p:spPr>
              <a:xfrm rot="704744">
                <a:off x="1214171" y="2975657"/>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grpSp>
        <p:nvGrpSpPr>
          <p:cNvPr id="7" name="Group 6"/>
          <p:cNvGrpSpPr/>
          <p:nvPr/>
        </p:nvGrpSpPr>
        <p:grpSpPr>
          <a:xfrm>
            <a:off x="145284" y="2072808"/>
            <a:ext cx="8669569" cy="928289"/>
            <a:chOff x="198723" y="2276446"/>
            <a:chExt cx="8669569" cy="928289"/>
          </a:xfrm>
        </p:grpSpPr>
        <p:grpSp>
          <p:nvGrpSpPr>
            <p:cNvPr id="126" name="Group 125">
              <a:extLst>
                <a:ext uri="{FF2B5EF4-FFF2-40B4-BE49-F238E27FC236}">
                  <a16:creationId xmlns:a16="http://schemas.microsoft.com/office/drawing/2014/main" id="{F1D2DFE5-EE8A-46DB-A135-F8C9011447F8}"/>
                </a:ext>
              </a:extLst>
            </p:cNvPr>
            <p:cNvGrpSpPr/>
            <p:nvPr/>
          </p:nvGrpSpPr>
          <p:grpSpPr>
            <a:xfrm>
              <a:off x="820041" y="2335741"/>
              <a:ext cx="8048251" cy="868994"/>
              <a:chOff x="2130789" y="1294899"/>
              <a:chExt cx="10273162" cy="1410574"/>
            </a:xfrm>
          </p:grpSpPr>
          <p:sp>
            <p:nvSpPr>
              <p:cNvPr id="127" name="圆角矩形 7"/>
              <p:cNvSpPr/>
              <p:nvPr/>
            </p:nvSpPr>
            <p:spPr>
              <a:xfrm>
                <a:off x="2130789" y="1294899"/>
                <a:ext cx="10273162"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mj-lt"/>
                    <a:ea typeface="黑体" panose="02010609060101010101" pitchFamily="49" charset="-122"/>
                    <a:cs typeface="Pattaya" panose="00000500000000000000" pitchFamily="2" charset="-34"/>
                  </a:rPr>
                  <a:t>Tìm được </a:t>
                </a:r>
                <a:r>
                  <a:rPr lang="vi-VN" altLang="zh-CN" sz="2600" kern="1200" dirty="0">
                    <a:solidFill>
                      <a:schemeClr val="accent1"/>
                    </a:solidFill>
                    <a:latin typeface="+mj-lt"/>
                    <a:ea typeface="黑体" panose="02010609060101010101" pitchFamily="49" charset="-122"/>
                    <a:cs typeface="Pattaya" panose="00000500000000000000" pitchFamily="2" charset="-34"/>
                  </a:rPr>
                  <a:t>danh từ riêng </a:t>
                </a:r>
                <a:r>
                  <a:rPr lang="vi-VN" altLang="zh-CN" sz="2600" kern="1200" dirty="0">
                    <a:solidFill>
                      <a:srgbClr val="002060"/>
                    </a:solidFill>
                    <a:latin typeface="+mj-lt"/>
                    <a:ea typeface="黑体" panose="02010609060101010101" pitchFamily="49" charset="-122"/>
                    <a:cs typeface="Pattaya" panose="00000500000000000000" pitchFamily="2" charset="-34"/>
                  </a:rPr>
                  <a:t>là </a:t>
                </a:r>
                <a:r>
                  <a:rPr lang="vi-VN" altLang="zh-CN" sz="2600" kern="1200" dirty="0">
                    <a:solidFill>
                      <a:schemeClr val="accent1"/>
                    </a:solidFill>
                    <a:latin typeface="+mj-lt"/>
                    <a:ea typeface="黑体" panose="02010609060101010101" pitchFamily="49" charset="-122"/>
                    <a:cs typeface="Pattaya" panose="00000500000000000000" pitchFamily="2" charset="-34"/>
                  </a:rPr>
                  <a:t>tên người</a:t>
                </a:r>
                <a:r>
                  <a:rPr lang="en-US" altLang="zh-CN" sz="2600" kern="1200" dirty="0">
                    <a:solidFill>
                      <a:schemeClr val="accent1"/>
                    </a:solidFill>
                    <a:latin typeface="+mj-lt"/>
                    <a:ea typeface="黑体" panose="02010609060101010101" pitchFamily="49" charset="-122"/>
                    <a:cs typeface="Pattaya" panose="00000500000000000000" pitchFamily="2" charset="-34"/>
                  </a:rPr>
                  <a:t> </a:t>
                </a:r>
                <a:r>
                  <a:rPr lang="vi-VN" altLang="zh-CN" sz="2600" kern="1200" dirty="0">
                    <a:solidFill>
                      <a:srgbClr val="002060"/>
                    </a:solidFill>
                    <a:latin typeface="+mj-lt"/>
                    <a:ea typeface="黑体" panose="02010609060101010101" pitchFamily="49" charset="-122"/>
                    <a:cs typeface="Pattaya" panose="00000500000000000000" pitchFamily="2" charset="-34"/>
                  </a:rPr>
                  <a:t>và </a:t>
                </a:r>
                <a:r>
                  <a:rPr lang="vi-VN" altLang="zh-CN" sz="2600" kern="1200" dirty="0">
                    <a:solidFill>
                      <a:schemeClr val="accent1"/>
                    </a:solidFill>
                    <a:latin typeface="+mj-lt"/>
                    <a:ea typeface="黑体" panose="02010609060101010101" pitchFamily="49" charset="-122"/>
                    <a:cs typeface="Pattaya" panose="00000500000000000000" pitchFamily="2" charset="-34"/>
                  </a:rPr>
                  <a:t>tên địa lý Việt Nam</a:t>
                </a:r>
                <a:r>
                  <a:rPr lang="vi-VN" altLang="zh-CN" sz="2600" kern="1200" dirty="0">
                    <a:solidFill>
                      <a:srgbClr val="002060"/>
                    </a:solidFill>
                    <a:latin typeface="+mj-lt"/>
                    <a:ea typeface="黑体" panose="02010609060101010101" pitchFamily="49" charset="-122"/>
                    <a:cs typeface="Pattaya" panose="00000500000000000000" pitchFamily="2" charset="-34"/>
                  </a:rPr>
                  <a:t>.</a:t>
                </a:r>
                <a:endParaRPr kumimoji="0" lang="zh-CN" altLang="en-US" sz="2600" i="0" u="none" strike="noStrike" kern="1200" cap="none" spc="0" normalizeH="0" baseline="0" noProof="0" dirty="0">
                  <a:ln>
                    <a:noFill/>
                  </a:ln>
                  <a:solidFill>
                    <a:srgbClr val="002060"/>
                  </a:solidFill>
                  <a:effectLst/>
                  <a:uLnTx/>
                  <a:uFillTx/>
                  <a:latin typeface="+mj-lt"/>
                  <a:ea typeface="黑体" panose="02010609060101010101" pitchFamily="49" charset="-122"/>
                  <a:cs typeface="Pattaya" panose="00000500000000000000" pitchFamily="2" charset="-34"/>
                </a:endParaRPr>
              </a:p>
            </p:txBody>
          </p:sp>
          <p:sp>
            <p:nvSpPr>
              <p:cNvPr id="128" name="矩形 39"/>
              <p:cNvSpPr>
                <a:spLocks noChangeArrowheads="1"/>
              </p:cNvSpPr>
              <p:nvPr/>
            </p:nvSpPr>
            <p:spPr bwMode="auto">
              <a:xfrm>
                <a:off x="2209800" y="1504685"/>
                <a:ext cx="9656618" cy="120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mj-lt"/>
                  <a:ea typeface="隶书" panose="02010509060101010101" pitchFamily="49" charset="-122"/>
                  <a:cs typeface="宋体" panose="02010600030101010101" pitchFamily="2" charset="-122"/>
                </a:endParaRPr>
              </a:p>
            </p:txBody>
          </p:sp>
        </p:grpSp>
        <p:grpSp>
          <p:nvGrpSpPr>
            <p:cNvPr id="5" name="Group 4"/>
            <p:cNvGrpSpPr/>
            <p:nvPr/>
          </p:nvGrpSpPr>
          <p:grpSpPr>
            <a:xfrm>
              <a:off x="198723" y="2276446"/>
              <a:ext cx="813504" cy="849272"/>
              <a:chOff x="875724" y="3818350"/>
              <a:chExt cx="813504" cy="849272"/>
            </a:xfrm>
          </p:grpSpPr>
          <p:sp>
            <p:nvSpPr>
              <p:cNvPr id="136" name="Google Shape;2674;p35"/>
              <p:cNvSpPr/>
              <p:nvPr/>
            </p:nvSpPr>
            <p:spPr>
              <a:xfrm rot="704744">
                <a:off x="875724" y="3818350"/>
                <a:ext cx="813504" cy="849272"/>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8" name="Google Shape;2675;p35"/>
              <p:cNvSpPr/>
              <p:nvPr/>
            </p:nvSpPr>
            <p:spPr>
              <a:xfrm rot="704744">
                <a:off x="1214171" y="4123029"/>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grpSp>
        <p:nvGrpSpPr>
          <p:cNvPr id="8" name="Group 7"/>
          <p:cNvGrpSpPr/>
          <p:nvPr/>
        </p:nvGrpSpPr>
        <p:grpSpPr>
          <a:xfrm>
            <a:off x="190756" y="3005298"/>
            <a:ext cx="8677536" cy="907460"/>
            <a:chOff x="190756" y="3208692"/>
            <a:chExt cx="8677536" cy="907460"/>
          </a:xfrm>
        </p:grpSpPr>
        <p:grpSp>
          <p:nvGrpSpPr>
            <p:cNvPr id="142" name="Group 141">
              <a:extLst>
                <a:ext uri="{FF2B5EF4-FFF2-40B4-BE49-F238E27FC236}">
                  <a16:creationId xmlns:a16="http://schemas.microsoft.com/office/drawing/2014/main" id="{F1D2DFE5-EE8A-46DB-A135-F8C9011447F8}"/>
                </a:ext>
              </a:extLst>
            </p:cNvPr>
            <p:cNvGrpSpPr/>
            <p:nvPr/>
          </p:nvGrpSpPr>
          <p:grpSpPr>
            <a:xfrm>
              <a:off x="820041" y="3247158"/>
              <a:ext cx="8048251" cy="868994"/>
              <a:chOff x="2130789" y="1294899"/>
              <a:chExt cx="10273162" cy="1410574"/>
            </a:xfrm>
          </p:grpSpPr>
          <p:sp>
            <p:nvSpPr>
              <p:cNvPr id="143" name="圆角矩形 7"/>
              <p:cNvSpPr/>
              <p:nvPr/>
            </p:nvSpPr>
            <p:spPr>
              <a:xfrm>
                <a:off x="2130789" y="1294899"/>
                <a:ext cx="10273162"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mj-lt"/>
                    <a:ea typeface="黑体" panose="02010609060101010101" pitchFamily="49" charset="-122"/>
                    <a:cs typeface="Pattaya" panose="00000500000000000000" pitchFamily="2" charset="-34"/>
                  </a:rPr>
                  <a:t>Viết được 3 – 5 </a:t>
                </a:r>
                <a:r>
                  <a:rPr lang="vi-VN" altLang="zh-CN" sz="2600" kern="1200" dirty="0">
                    <a:solidFill>
                      <a:schemeClr val="accent1"/>
                    </a:solidFill>
                    <a:latin typeface="+mj-lt"/>
                    <a:ea typeface="黑体" panose="02010609060101010101" pitchFamily="49" charset="-122"/>
                    <a:cs typeface="Pattaya" panose="00000500000000000000" pitchFamily="2" charset="-34"/>
                  </a:rPr>
                  <a:t>tên người</a:t>
                </a:r>
                <a:r>
                  <a:rPr lang="en-US" altLang="zh-CN" sz="2600" kern="1200" dirty="0">
                    <a:solidFill>
                      <a:schemeClr val="accent1"/>
                    </a:solidFill>
                    <a:latin typeface="+mj-lt"/>
                    <a:ea typeface="黑体" panose="02010609060101010101" pitchFamily="49" charset="-122"/>
                    <a:cs typeface="Pattaya" panose="00000500000000000000" pitchFamily="2" charset="-34"/>
                  </a:rPr>
                  <a:t> </a:t>
                </a:r>
                <a:r>
                  <a:rPr lang="vi-VN" altLang="zh-CN" sz="2600" kern="1200" dirty="0">
                    <a:solidFill>
                      <a:srgbClr val="002060"/>
                    </a:solidFill>
                    <a:latin typeface="+mj-lt"/>
                    <a:ea typeface="黑体" panose="02010609060101010101" pitchFamily="49" charset="-122"/>
                    <a:cs typeface="Pattaya" panose="00000500000000000000" pitchFamily="2" charset="-34"/>
                  </a:rPr>
                  <a:t>và </a:t>
                </a:r>
                <a:r>
                  <a:rPr lang="vi-VN" altLang="zh-CN" sz="2600" kern="1200" dirty="0">
                    <a:solidFill>
                      <a:schemeClr val="accent1"/>
                    </a:solidFill>
                    <a:latin typeface="+mj-lt"/>
                    <a:ea typeface="黑体" panose="02010609060101010101" pitchFamily="49" charset="-122"/>
                    <a:cs typeface="Pattaya" panose="00000500000000000000" pitchFamily="2" charset="-34"/>
                  </a:rPr>
                  <a:t>tên địa lý </a:t>
                </a:r>
                <a:r>
                  <a:rPr lang="vi-VN" altLang="zh-CN" sz="2600" kern="1200" dirty="0">
                    <a:solidFill>
                      <a:schemeClr val="bg2"/>
                    </a:solidFill>
                    <a:latin typeface="+mj-lt"/>
                    <a:ea typeface="黑体" panose="02010609060101010101" pitchFamily="49" charset="-122"/>
                    <a:cs typeface="Pattaya" panose="00000500000000000000" pitchFamily="2" charset="-34"/>
                  </a:rPr>
                  <a:t>theo yêu cầu</a:t>
                </a:r>
                <a:r>
                  <a:rPr lang="vi-VN" altLang="zh-CN" sz="2600" kern="1200" dirty="0">
                    <a:solidFill>
                      <a:srgbClr val="002060"/>
                    </a:solidFill>
                    <a:latin typeface="+mj-lt"/>
                    <a:ea typeface="黑体" panose="02010609060101010101" pitchFamily="49" charset="-122"/>
                    <a:cs typeface="Pattaya" panose="00000500000000000000" pitchFamily="2" charset="-34"/>
                  </a:rPr>
                  <a:t>.</a:t>
                </a:r>
                <a:endParaRPr kumimoji="0" lang="zh-CN" altLang="en-US" sz="2600" i="0" u="none" strike="noStrike" kern="1200" cap="none" spc="0" normalizeH="0" baseline="0" noProof="0" dirty="0">
                  <a:ln>
                    <a:noFill/>
                  </a:ln>
                  <a:solidFill>
                    <a:srgbClr val="002060"/>
                  </a:solidFill>
                  <a:effectLst/>
                  <a:uLnTx/>
                  <a:uFillTx/>
                  <a:latin typeface="+mj-lt"/>
                  <a:ea typeface="黑体" panose="02010609060101010101" pitchFamily="49" charset="-122"/>
                  <a:cs typeface="Pattaya" panose="00000500000000000000" pitchFamily="2" charset="-34"/>
                </a:endParaRPr>
              </a:p>
            </p:txBody>
          </p:sp>
          <p:sp>
            <p:nvSpPr>
              <p:cNvPr id="144" name="矩形 39"/>
              <p:cNvSpPr>
                <a:spLocks noChangeArrowheads="1"/>
              </p:cNvSpPr>
              <p:nvPr/>
            </p:nvSpPr>
            <p:spPr bwMode="auto">
              <a:xfrm>
                <a:off x="2209800" y="1504685"/>
                <a:ext cx="9656618" cy="120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mj-lt"/>
                  <a:ea typeface="隶书" panose="02010509060101010101" pitchFamily="49" charset="-122"/>
                  <a:cs typeface="宋体" panose="02010600030101010101" pitchFamily="2" charset="-122"/>
                </a:endParaRPr>
              </a:p>
            </p:txBody>
          </p:sp>
        </p:grpSp>
        <p:grpSp>
          <p:nvGrpSpPr>
            <p:cNvPr id="132" name="Group 131"/>
            <p:cNvGrpSpPr/>
            <p:nvPr/>
          </p:nvGrpSpPr>
          <p:grpSpPr>
            <a:xfrm rot="704744">
              <a:off x="190756" y="3208692"/>
              <a:ext cx="813504" cy="849272"/>
              <a:chOff x="675812" y="2553464"/>
              <a:chExt cx="1124557" cy="926301"/>
            </a:xfrm>
          </p:grpSpPr>
          <p:sp>
            <p:nvSpPr>
              <p:cNvPr id="133" name="Google Shape;2674;p35"/>
              <p:cNvSpPr/>
              <p:nvPr/>
            </p:nvSpPr>
            <p:spPr>
              <a:xfrm>
                <a:off x="675812" y="2553464"/>
                <a:ext cx="1124557" cy="926301"/>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4" name="Google Shape;2675;p35"/>
              <p:cNvSpPr/>
              <p:nvPr/>
            </p:nvSpPr>
            <p:spPr>
              <a:xfrm>
                <a:off x="1132654" y="2884883"/>
                <a:ext cx="210872" cy="178078"/>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grpSp>
        <p:nvGrpSpPr>
          <p:cNvPr id="9" name="Group 8"/>
          <p:cNvGrpSpPr/>
          <p:nvPr/>
        </p:nvGrpSpPr>
        <p:grpSpPr>
          <a:xfrm>
            <a:off x="237486" y="3738908"/>
            <a:ext cx="8630806" cy="1087834"/>
            <a:chOff x="237486" y="3902377"/>
            <a:chExt cx="8630806" cy="1087834"/>
          </a:xfrm>
        </p:grpSpPr>
        <p:grpSp>
          <p:nvGrpSpPr>
            <p:cNvPr id="129" name="Group 128">
              <a:extLst>
                <a:ext uri="{FF2B5EF4-FFF2-40B4-BE49-F238E27FC236}">
                  <a16:creationId xmlns:a16="http://schemas.microsoft.com/office/drawing/2014/main" id="{F1D2DFE5-EE8A-46DB-A135-F8C9011447F8}"/>
                </a:ext>
              </a:extLst>
            </p:cNvPr>
            <p:cNvGrpSpPr/>
            <p:nvPr/>
          </p:nvGrpSpPr>
          <p:grpSpPr>
            <a:xfrm>
              <a:off x="820042" y="3902377"/>
              <a:ext cx="8048250" cy="934811"/>
              <a:chOff x="1352403" y="1504685"/>
              <a:chExt cx="11170466" cy="1005905"/>
            </a:xfrm>
          </p:grpSpPr>
          <p:sp>
            <p:nvSpPr>
              <p:cNvPr id="130" name="圆角矩形 7"/>
              <p:cNvSpPr/>
              <p:nvPr/>
            </p:nvSpPr>
            <p:spPr>
              <a:xfrm>
                <a:off x="1352403" y="1780367"/>
                <a:ext cx="11170466" cy="730223"/>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mj-lt"/>
                    <a:ea typeface="黑体" panose="02010609060101010101" pitchFamily="49" charset="-122"/>
                    <a:cs typeface="Pattaya" panose="00000500000000000000" pitchFamily="2" charset="-34"/>
                  </a:rPr>
                  <a:t>Viết bài cẩn thận, giữ vở sạch đẹp.</a:t>
                </a:r>
                <a:endParaRPr kumimoji="0" lang="zh-CN" altLang="en-US" sz="2600" i="0" u="none" strike="noStrike" kern="1200" cap="none" spc="0" normalizeH="0" baseline="0" noProof="0" dirty="0">
                  <a:ln>
                    <a:noFill/>
                  </a:ln>
                  <a:solidFill>
                    <a:srgbClr val="002060"/>
                  </a:solidFill>
                  <a:effectLst/>
                  <a:uLnTx/>
                  <a:uFillTx/>
                  <a:latin typeface="+mj-lt"/>
                  <a:ea typeface="黑体" panose="02010609060101010101" pitchFamily="49" charset="-122"/>
                  <a:cs typeface="Pattaya" panose="00000500000000000000" pitchFamily="2" charset="-34"/>
                </a:endParaRPr>
              </a:p>
            </p:txBody>
          </p:sp>
          <p:sp>
            <p:nvSpPr>
              <p:cNvPr id="131" name="矩形 39"/>
              <p:cNvSpPr>
                <a:spLocks noChangeArrowheads="1"/>
              </p:cNvSpPr>
              <p:nvPr/>
            </p:nvSpPr>
            <p:spPr bwMode="auto">
              <a:xfrm>
                <a:off x="2209800" y="1504685"/>
                <a:ext cx="9656618" cy="79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mj-lt"/>
                  <a:ea typeface="隶书" panose="02010509060101010101" pitchFamily="49" charset="-122"/>
                  <a:cs typeface="宋体" panose="02010600030101010101" pitchFamily="2" charset="-122"/>
                </a:endParaRPr>
              </a:p>
            </p:txBody>
          </p:sp>
        </p:grpSp>
        <p:grpSp>
          <p:nvGrpSpPr>
            <p:cNvPr id="145" name="Group 144"/>
            <p:cNvGrpSpPr/>
            <p:nvPr/>
          </p:nvGrpSpPr>
          <p:grpSpPr>
            <a:xfrm rot="704744">
              <a:off x="237486" y="4140939"/>
              <a:ext cx="813504" cy="849272"/>
              <a:chOff x="675812" y="2553464"/>
              <a:chExt cx="1124557" cy="926301"/>
            </a:xfrm>
          </p:grpSpPr>
          <p:sp>
            <p:nvSpPr>
              <p:cNvPr id="146" name="Google Shape;2674;p35"/>
              <p:cNvSpPr/>
              <p:nvPr/>
            </p:nvSpPr>
            <p:spPr>
              <a:xfrm>
                <a:off x="675812" y="2553464"/>
                <a:ext cx="1124557" cy="926301"/>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 name="Google Shape;2675;p35"/>
              <p:cNvSpPr/>
              <p:nvPr/>
            </p:nvSpPr>
            <p:spPr>
              <a:xfrm>
                <a:off x="1132654" y="2884883"/>
                <a:ext cx="210872" cy="178078"/>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6"/>
                                        </p:tgtEl>
                                        <p:attrNameLst>
                                          <p:attrName>r</p:attrName>
                                        </p:attrNameLst>
                                      </p:cBhvr>
                                    </p:animRot>
                                    <p:animRot by="-240000">
                                      <p:cBhvr>
                                        <p:cTn id="12" dur="200" fill="hold">
                                          <p:stCondLst>
                                            <p:cond delay="200"/>
                                          </p:stCondLst>
                                        </p:cTn>
                                        <p:tgtEl>
                                          <p:spTgt spid="6"/>
                                        </p:tgtEl>
                                        <p:attrNameLst>
                                          <p:attrName>r</p:attrName>
                                        </p:attrNameLst>
                                      </p:cBhvr>
                                    </p:animRot>
                                    <p:animRot by="240000">
                                      <p:cBhvr>
                                        <p:cTn id="13" dur="200" fill="hold">
                                          <p:stCondLst>
                                            <p:cond delay="400"/>
                                          </p:stCondLst>
                                        </p:cTn>
                                        <p:tgtEl>
                                          <p:spTgt spid="6"/>
                                        </p:tgtEl>
                                        <p:attrNameLst>
                                          <p:attrName>r</p:attrName>
                                        </p:attrNameLst>
                                      </p:cBhvr>
                                    </p:animRot>
                                    <p:animRot by="-240000">
                                      <p:cBhvr>
                                        <p:cTn id="14" dur="200" fill="hold">
                                          <p:stCondLst>
                                            <p:cond delay="600"/>
                                          </p:stCondLst>
                                        </p:cTn>
                                        <p:tgtEl>
                                          <p:spTgt spid="6"/>
                                        </p:tgtEl>
                                        <p:attrNameLst>
                                          <p:attrName>r</p:attrName>
                                        </p:attrNameLst>
                                      </p:cBhvr>
                                    </p:animRot>
                                    <p:animRot by="120000">
                                      <p:cBhvr>
                                        <p:cTn id="15" dur="200" fill="hold">
                                          <p:stCondLst>
                                            <p:cond delay="800"/>
                                          </p:stCondLst>
                                        </p:cTn>
                                        <p:tgtEl>
                                          <p:spTgt spid="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32" presetClass="emph" presetSubtype="0" fill="hold" nodeType="after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32" presetClass="emph" presetSubtype="0" fill="hold" nodeType="afterEffect">
                                  <p:stCondLst>
                                    <p:cond delay="0"/>
                                  </p:stCondLst>
                                  <p:childTnLst>
                                    <p:animRot by="120000">
                                      <p:cBhvr>
                                        <p:cTn id="37" dur="100" fill="hold">
                                          <p:stCondLst>
                                            <p:cond delay="0"/>
                                          </p:stCondLst>
                                        </p:cTn>
                                        <p:tgtEl>
                                          <p:spTgt spid="8"/>
                                        </p:tgtEl>
                                        <p:attrNameLst>
                                          <p:attrName>r</p:attrName>
                                        </p:attrNameLst>
                                      </p:cBhvr>
                                    </p:animRot>
                                    <p:animRot by="-240000">
                                      <p:cBhvr>
                                        <p:cTn id="38" dur="200" fill="hold">
                                          <p:stCondLst>
                                            <p:cond delay="200"/>
                                          </p:stCondLst>
                                        </p:cTn>
                                        <p:tgtEl>
                                          <p:spTgt spid="8"/>
                                        </p:tgtEl>
                                        <p:attrNameLst>
                                          <p:attrName>r</p:attrName>
                                        </p:attrNameLst>
                                      </p:cBhvr>
                                    </p:animRot>
                                    <p:animRot by="240000">
                                      <p:cBhvr>
                                        <p:cTn id="39" dur="200" fill="hold">
                                          <p:stCondLst>
                                            <p:cond delay="400"/>
                                          </p:stCondLst>
                                        </p:cTn>
                                        <p:tgtEl>
                                          <p:spTgt spid="8"/>
                                        </p:tgtEl>
                                        <p:attrNameLst>
                                          <p:attrName>r</p:attrName>
                                        </p:attrNameLst>
                                      </p:cBhvr>
                                    </p:animRot>
                                    <p:animRot by="-240000">
                                      <p:cBhvr>
                                        <p:cTn id="40" dur="200" fill="hold">
                                          <p:stCondLst>
                                            <p:cond delay="600"/>
                                          </p:stCondLst>
                                        </p:cTn>
                                        <p:tgtEl>
                                          <p:spTgt spid="8"/>
                                        </p:tgtEl>
                                        <p:attrNameLst>
                                          <p:attrName>r</p:attrName>
                                        </p:attrNameLst>
                                      </p:cBhvr>
                                    </p:animRot>
                                    <p:animRot by="120000">
                                      <p:cBhvr>
                                        <p:cTn id="41" dur="200" fill="hold">
                                          <p:stCondLst>
                                            <p:cond delay="800"/>
                                          </p:stCondLst>
                                        </p:cTn>
                                        <p:tgtEl>
                                          <p:spTgt spid="8"/>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32" presetClass="emph" presetSubtype="0" fill="hold" nodeType="afterEffect">
                                  <p:stCondLst>
                                    <p:cond delay="0"/>
                                  </p:stCondLst>
                                  <p:childTnLst>
                                    <p:animRot by="120000">
                                      <p:cBhvr>
                                        <p:cTn id="50" dur="100" fill="hold">
                                          <p:stCondLst>
                                            <p:cond delay="0"/>
                                          </p:stCondLst>
                                        </p:cTn>
                                        <p:tgtEl>
                                          <p:spTgt spid="9"/>
                                        </p:tgtEl>
                                        <p:attrNameLst>
                                          <p:attrName>r</p:attrName>
                                        </p:attrNameLst>
                                      </p:cBhvr>
                                    </p:animRot>
                                    <p:animRot by="-240000">
                                      <p:cBhvr>
                                        <p:cTn id="51" dur="200" fill="hold">
                                          <p:stCondLst>
                                            <p:cond delay="200"/>
                                          </p:stCondLst>
                                        </p:cTn>
                                        <p:tgtEl>
                                          <p:spTgt spid="9"/>
                                        </p:tgtEl>
                                        <p:attrNameLst>
                                          <p:attrName>r</p:attrName>
                                        </p:attrNameLst>
                                      </p:cBhvr>
                                    </p:animRot>
                                    <p:animRot by="240000">
                                      <p:cBhvr>
                                        <p:cTn id="52" dur="200" fill="hold">
                                          <p:stCondLst>
                                            <p:cond delay="400"/>
                                          </p:stCondLst>
                                        </p:cTn>
                                        <p:tgtEl>
                                          <p:spTgt spid="9"/>
                                        </p:tgtEl>
                                        <p:attrNameLst>
                                          <p:attrName>r</p:attrName>
                                        </p:attrNameLst>
                                      </p:cBhvr>
                                    </p:animRot>
                                    <p:animRot by="-240000">
                                      <p:cBhvr>
                                        <p:cTn id="53" dur="200" fill="hold">
                                          <p:stCondLst>
                                            <p:cond delay="600"/>
                                          </p:stCondLst>
                                        </p:cTn>
                                        <p:tgtEl>
                                          <p:spTgt spid="9"/>
                                        </p:tgtEl>
                                        <p:attrNameLst>
                                          <p:attrName>r</p:attrName>
                                        </p:attrNameLst>
                                      </p:cBhvr>
                                    </p:animRot>
                                    <p:animRot by="120000">
                                      <p:cBhvr>
                                        <p:cTn id="54"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39531" y="15346"/>
            <a:ext cx="8249450" cy="5158528"/>
            <a:chOff x="639531" y="15346"/>
            <a:chExt cx="8249450" cy="5158528"/>
          </a:xfrm>
        </p:grpSpPr>
        <p:grpSp>
          <p:nvGrpSpPr>
            <p:cNvPr id="2" name="Group 1"/>
            <p:cNvGrpSpPr/>
            <p:nvPr/>
          </p:nvGrpSpPr>
          <p:grpSpPr>
            <a:xfrm>
              <a:off x="639531" y="744395"/>
              <a:ext cx="8249450" cy="4429479"/>
              <a:chOff x="429462" y="744395"/>
              <a:chExt cx="8249450" cy="4429479"/>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2175" t="13863" r="429" b="50119"/>
              <a:stretch/>
            </p:blipFill>
            <p:spPr>
              <a:xfrm>
                <a:off x="4752109" y="744395"/>
                <a:ext cx="3926803" cy="1852551"/>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t="13977" r="52915" b="48130"/>
              <a:stretch/>
            </p:blipFill>
            <p:spPr>
              <a:xfrm>
                <a:off x="429462" y="753761"/>
                <a:ext cx="3901099" cy="1949019"/>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3723" t="51958" r="15426"/>
              <a:stretch/>
            </p:blipFill>
            <p:spPr>
              <a:xfrm>
                <a:off x="2392368" y="2702781"/>
                <a:ext cx="5041557" cy="2471093"/>
              </a:xfrm>
              <a:prstGeom prst="rect">
                <a:avLst/>
              </a:prstGeom>
            </p:spPr>
          </p:pic>
        </p:grpSp>
        <p:pic>
          <p:nvPicPr>
            <p:cNvPr id="8" name="Picture 7"/>
            <p:cNvPicPr>
              <a:picLocks noChangeAspect="1"/>
            </p:cNvPicPr>
            <p:nvPr/>
          </p:nvPicPr>
          <p:blipFill rotWithShape="1">
            <a:blip r:embed="rId3"/>
            <a:srcRect b="39973"/>
            <a:stretch/>
          </p:blipFill>
          <p:spPr>
            <a:xfrm>
              <a:off x="3611797" y="15346"/>
              <a:ext cx="1920406" cy="51599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3422" y="371387"/>
              <a:ext cx="957155" cy="597460"/>
            </a:xfrm>
            <a:prstGeom prst="rect">
              <a:avLst/>
            </a:prstGeom>
          </p:spPr>
        </p:pic>
      </p:grpSp>
    </p:spTree>
    <p:extLst>
      <p:ext uri="{BB962C8B-B14F-4D97-AF65-F5344CB8AC3E}">
        <p14:creationId xmlns:p14="http://schemas.microsoft.com/office/powerpoint/2010/main" val="242932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0"/>
        <p:cNvGrpSpPr/>
        <p:nvPr/>
      </p:nvGrpSpPr>
      <p:grpSpPr>
        <a:xfrm>
          <a:off x="0" y="0"/>
          <a:ext cx="0" cy="0"/>
          <a:chOff x="0" y="0"/>
          <a:chExt cx="0" cy="0"/>
        </a:xfrm>
      </p:grpSpPr>
      <p:grpSp>
        <p:nvGrpSpPr>
          <p:cNvPr id="71" name="Group 70"/>
          <p:cNvGrpSpPr/>
          <p:nvPr/>
        </p:nvGrpSpPr>
        <p:grpSpPr>
          <a:xfrm rot="20272378">
            <a:off x="1394756" y="655652"/>
            <a:ext cx="680882" cy="1485893"/>
            <a:chOff x="134279" y="1803002"/>
            <a:chExt cx="680882" cy="1811727"/>
          </a:xfrm>
        </p:grpSpPr>
        <p:sp>
          <p:nvSpPr>
            <p:cNvPr id="73" name="Google Shape;4756;p79"/>
            <p:cNvSpPr/>
            <p:nvPr/>
          </p:nvSpPr>
          <p:spPr>
            <a:xfrm rot="1263172">
              <a:off x="134279" y="1803002"/>
              <a:ext cx="402430" cy="1469645"/>
            </a:xfrm>
            <a:custGeom>
              <a:avLst/>
              <a:gdLst/>
              <a:ahLst/>
              <a:cxnLst/>
              <a:rect l="l" t="t" r="r" b="b"/>
              <a:pathLst>
                <a:path w="15418" h="42758" extrusionOk="0">
                  <a:moveTo>
                    <a:pt x="6207" y="1"/>
                  </a:moveTo>
                  <a:cubicBezTo>
                    <a:pt x="6087" y="1"/>
                    <a:pt x="5979" y="88"/>
                    <a:pt x="5958" y="206"/>
                  </a:cubicBezTo>
                  <a:cubicBezTo>
                    <a:pt x="5922" y="424"/>
                    <a:pt x="5881" y="643"/>
                    <a:pt x="5845" y="863"/>
                  </a:cubicBezTo>
                  <a:cubicBezTo>
                    <a:pt x="5821" y="998"/>
                    <a:pt x="5911" y="1123"/>
                    <a:pt x="6047" y="1147"/>
                  </a:cubicBezTo>
                  <a:cubicBezTo>
                    <a:pt x="6062" y="1149"/>
                    <a:pt x="6076" y="1151"/>
                    <a:pt x="6090" y="1151"/>
                  </a:cubicBezTo>
                  <a:cubicBezTo>
                    <a:pt x="6210" y="1151"/>
                    <a:pt x="6315" y="1067"/>
                    <a:pt x="6337" y="945"/>
                  </a:cubicBezTo>
                  <a:cubicBezTo>
                    <a:pt x="6372" y="732"/>
                    <a:pt x="6408" y="514"/>
                    <a:pt x="6449" y="295"/>
                  </a:cubicBezTo>
                  <a:cubicBezTo>
                    <a:pt x="6473" y="159"/>
                    <a:pt x="6378" y="28"/>
                    <a:pt x="6247" y="4"/>
                  </a:cubicBezTo>
                  <a:cubicBezTo>
                    <a:pt x="6234" y="2"/>
                    <a:pt x="6220" y="1"/>
                    <a:pt x="6207" y="1"/>
                  </a:cubicBezTo>
                  <a:close/>
                  <a:moveTo>
                    <a:pt x="5864" y="1960"/>
                  </a:moveTo>
                  <a:cubicBezTo>
                    <a:pt x="5748" y="1960"/>
                    <a:pt x="5642" y="2048"/>
                    <a:pt x="5621" y="2164"/>
                  </a:cubicBezTo>
                  <a:cubicBezTo>
                    <a:pt x="5586" y="2382"/>
                    <a:pt x="5550" y="2602"/>
                    <a:pt x="5509" y="2821"/>
                  </a:cubicBezTo>
                  <a:cubicBezTo>
                    <a:pt x="5491" y="2957"/>
                    <a:pt x="5580" y="3081"/>
                    <a:pt x="5715" y="3105"/>
                  </a:cubicBezTo>
                  <a:cubicBezTo>
                    <a:pt x="5729" y="3107"/>
                    <a:pt x="5742" y="3108"/>
                    <a:pt x="5756" y="3108"/>
                  </a:cubicBezTo>
                  <a:cubicBezTo>
                    <a:pt x="5875" y="3108"/>
                    <a:pt x="5978" y="3021"/>
                    <a:pt x="5999" y="2903"/>
                  </a:cubicBezTo>
                  <a:cubicBezTo>
                    <a:pt x="6034" y="2685"/>
                    <a:pt x="6070" y="2466"/>
                    <a:pt x="6112" y="2247"/>
                  </a:cubicBezTo>
                  <a:cubicBezTo>
                    <a:pt x="6135" y="2117"/>
                    <a:pt x="6041" y="1986"/>
                    <a:pt x="5905" y="1963"/>
                  </a:cubicBezTo>
                  <a:cubicBezTo>
                    <a:pt x="5891" y="1961"/>
                    <a:pt x="5878" y="1960"/>
                    <a:pt x="5864" y="1960"/>
                  </a:cubicBezTo>
                  <a:close/>
                  <a:moveTo>
                    <a:pt x="5550" y="3919"/>
                  </a:moveTo>
                  <a:cubicBezTo>
                    <a:pt x="5427" y="3919"/>
                    <a:pt x="5317" y="4004"/>
                    <a:pt x="5302" y="4128"/>
                  </a:cubicBezTo>
                  <a:cubicBezTo>
                    <a:pt x="5266" y="4347"/>
                    <a:pt x="5231" y="4566"/>
                    <a:pt x="5201" y="4784"/>
                  </a:cubicBezTo>
                  <a:cubicBezTo>
                    <a:pt x="5177" y="4921"/>
                    <a:pt x="5272" y="5044"/>
                    <a:pt x="5408" y="5068"/>
                  </a:cubicBezTo>
                  <a:cubicBezTo>
                    <a:pt x="5420" y="5070"/>
                    <a:pt x="5431" y="5071"/>
                    <a:pt x="5442" y="5071"/>
                  </a:cubicBezTo>
                  <a:cubicBezTo>
                    <a:pt x="5564" y="5071"/>
                    <a:pt x="5670" y="4980"/>
                    <a:pt x="5692" y="4855"/>
                  </a:cubicBezTo>
                  <a:cubicBezTo>
                    <a:pt x="5722" y="4642"/>
                    <a:pt x="5757" y="4424"/>
                    <a:pt x="5786" y="4205"/>
                  </a:cubicBezTo>
                  <a:cubicBezTo>
                    <a:pt x="5810" y="4069"/>
                    <a:pt x="5715" y="3944"/>
                    <a:pt x="5586" y="3921"/>
                  </a:cubicBezTo>
                  <a:cubicBezTo>
                    <a:pt x="5574" y="3920"/>
                    <a:pt x="5562" y="3919"/>
                    <a:pt x="5550" y="3919"/>
                  </a:cubicBezTo>
                  <a:close/>
                  <a:moveTo>
                    <a:pt x="5257" y="5883"/>
                  </a:moveTo>
                  <a:cubicBezTo>
                    <a:pt x="5135" y="5883"/>
                    <a:pt x="5028" y="5972"/>
                    <a:pt x="5012" y="6098"/>
                  </a:cubicBezTo>
                  <a:cubicBezTo>
                    <a:pt x="4982" y="6322"/>
                    <a:pt x="4958" y="6542"/>
                    <a:pt x="4928" y="6761"/>
                  </a:cubicBezTo>
                  <a:cubicBezTo>
                    <a:pt x="4917" y="6897"/>
                    <a:pt x="5012" y="7021"/>
                    <a:pt x="5147" y="7032"/>
                  </a:cubicBezTo>
                  <a:cubicBezTo>
                    <a:pt x="5158" y="7033"/>
                    <a:pt x="5170" y="7034"/>
                    <a:pt x="5181" y="7034"/>
                  </a:cubicBezTo>
                  <a:cubicBezTo>
                    <a:pt x="5303" y="7034"/>
                    <a:pt x="5410" y="6944"/>
                    <a:pt x="5425" y="6819"/>
                  </a:cubicBezTo>
                  <a:cubicBezTo>
                    <a:pt x="5449" y="6600"/>
                    <a:pt x="5474" y="6382"/>
                    <a:pt x="5502" y="6163"/>
                  </a:cubicBezTo>
                  <a:cubicBezTo>
                    <a:pt x="5520" y="6027"/>
                    <a:pt x="5425" y="5903"/>
                    <a:pt x="5289" y="5885"/>
                  </a:cubicBezTo>
                  <a:cubicBezTo>
                    <a:pt x="5278" y="5883"/>
                    <a:pt x="5268" y="5883"/>
                    <a:pt x="5257" y="5883"/>
                  </a:cubicBezTo>
                  <a:close/>
                  <a:moveTo>
                    <a:pt x="5040" y="7860"/>
                  </a:moveTo>
                  <a:cubicBezTo>
                    <a:pt x="4909" y="7860"/>
                    <a:pt x="4804" y="7957"/>
                    <a:pt x="4792" y="8085"/>
                  </a:cubicBezTo>
                  <a:cubicBezTo>
                    <a:pt x="4775" y="8310"/>
                    <a:pt x="4757" y="8530"/>
                    <a:pt x="4745" y="8748"/>
                  </a:cubicBezTo>
                  <a:cubicBezTo>
                    <a:pt x="4734" y="8885"/>
                    <a:pt x="4840" y="9003"/>
                    <a:pt x="4977" y="9014"/>
                  </a:cubicBezTo>
                  <a:cubicBezTo>
                    <a:pt x="4980" y="9014"/>
                    <a:pt x="4984" y="9014"/>
                    <a:pt x="4988" y="9014"/>
                  </a:cubicBezTo>
                  <a:cubicBezTo>
                    <a:pt x="5118" y="9014"/>
                    <a:pt x="5231" y="8917"/>
                    <a:pt x="5236" y="8784"/>
                  </a:cubicBezTo>
                  <a:cubicBezTo>
                    <a:pt x="5253" y="8565"/>
                    <a:pt x="5272" y="8345"/>
                    <a:pt x="5289" y="8127"/>
                  </a:cubicBezTo>
                  <a:cubicBezTo>
                    <a:pt x="5302" y="7990"/>
                    <a:pt x="5201" y="7867"/>
                    <a:pt x="5065" y="7861"/>
                  </a:cubicBezTo>
                  <a:cubicBezTo>
                    <a:pt x="5056" y="7860"/>
                    <a:pt x="5048" y="7860"/>
                    <a:pt x="5040" y="7860"/>
                  </a:cubicBezTo>
                  <a:close/>
                  <a:moveTo>
                    <a:pt x="4941" y="9836"/>
                  </a:moveTo>
                  <a:cubicBezTo>
                    <a:pt x="4805" y="9836"/>
                    <a:pt x="4693" y="9950"/>
                    <a:pt x="4693" y="10084"/>
                  </a:cubicBezTo>
                  <a:cubicBezTo>
                    <a:pt x="4686" y="10168"/>
                    <a:pt x="4686" y="10251"/>
                    <a:pt x="4686" y="10333"/>
                  </a:cubicBezTo>
                  <a:cubicBezTo>
                    <a:pt x="4686" y="10475"/>
                    <a:pt x="4693" y="10617"/>
                    <a:pt x="4693" y="10753"/>
                  </a:cubicBezTo>
                  <a:cubicBezTo>
                    <a:pt x="4698" y="10886"/>
                    <a:pt x="4805" y="10996"/>
                    <a:pt x="4937" y="10996"/>
                  </a:cubicBezTo>
                  <a:cubicBezTo>
                    <a:pt x="4940" y="10996"/>
                    <a:pt x="4943" y="10996"/>
                    <a:pt x="4947" y="10996"/>
                  </a:cubicBezTo>
                  <a:cubicBezTo>
                    <a:pt x="5083" y="10996"/>
                    <a:pt x="5190" y="10878"/>
                    <a:pt x="5190" y="10742"/>
                  </a:cubicBezTo>
                  <a:cubicBezTo>
                    <a:pt x="5182" y="10605"/>
                    <a:pt x="5182" y="10469"/>
                    <a:pt x="5182" y="10333"/>
                  </a:cubicBezTo>
                  <a:lnTo>
                    <a:pt x="5182" y="10092"/>
                  </a:lnTo>
                  <a:cubicBezTo>
                    <a:pt x="5190" y="9955"/>
                    <a:pt x="5076" y="9843"/>
                    <a:pt x="4941" y="9836"/>
                  </a:cubicBezTo>
                  <a:close/>
                  <a:moveTo>
                    <a:pt x="5029" y="11822"/>
                  </a:moveTo>
                  <a:cubicBezTo>
                    <a:pt x="5019" y="11822"/>
                    <a:pt x="5009" y="11822"/>
                    <a:pt x="4999" y="11824"/>
                  </a:cubicBezTo>
                  <a:cubicBezTo>
                    <a:pt x="4863" y="11836"/>
                    <a:pt x="4764" y="11960"/>
                    <a:pt x="4781" y="12096"/>
                  </a:cubicBezTo>
                  <a:cubicBezTo>
                    <a:pt x="4805" y="12328"/>
                    <a:pt x="4835" y="12546"/>
                    <a:pt x="4876" y="12765"/>
                  </a:cubicBezTo>
                  <a:cubicBezTo>
                    <a:pt x="4897" y="12890"/>
                    <a:pt x="5003" y="12974"/>
                    <a:pt x="5126" y="12974"/>
                  </a:cubicBezTo>
                  <a:cubicBezTo>
                    <a:pt x="5137" y="12974"/>
                    <a:pt x="5148" y="12974"/>
                    <a:pt x="5160" y="12972"/>
                  </a:cubicBezTo>
                  <a:cubicBezTo>
                    <a:pt x="5296" y="12948"/>
                    <a:pt x="5384" y="12818"/>
                    <a:pt x="5360" y="12683"/>
                  </a:cubicBezTo>
                  <a:cubicBezTo>
                    <a:pt x="5324" y="12475"/>
                    <a:pt x="5296" y="12262"/>
                    <a:pt x="5272" y="12044"/>
                  </a:cubicBezTo>
                  <a:cubicBezTo>
                    <a:pt x="5261" y="11918"/>
                    <a:pt x="5154" y="11822"/>
                    <a:pt x="5029" y="11822"/>
                  </a:cubicBezTo>
                  <a:close/>
                  <a:moveTo>
                    <a:pt x="5430" y="13758"/>
                  </a:moveTo>
                  <a:cubicBezTo>
                    <a:pt x="5405" y="13758"/>
                    <a:pt x="5379" y="13762"/>
                    <a:pt x="5354" y="13770"/>
                  </a:cubicBezTo>
                  <a:cubicBezTo>
                    <a:pt x="5225" y="13818"/>
                    <a:pt x="5154" y="13953"/>
                    <a:pt x="5195" y="14084"/>
                  </a:cubicBezTo>
                  <a:cubicBezTo>
                    <a:pt x="5272" y="14308"/>
                    <a:pt x="5349" y="14521"/>
                    <a:pt x="5444" y="14729"/>
                  </a:cubicBezTo>
                  <a:cubicBezTo>
                    <a:pt x="5483" y="14821"/>
                    <a:pt x="5573" y="14874"/>
                    <a:pt x="5669" y="14874"/>
                  </a:cubicBezTo>
                  <a:cubicBezTo>
                    <a:pt x="5702" y="14874"/>
                    <a:pt x="5736" y="14867"/>
                    <a:pt x="5769" y="14853"/>
                  </a:cubicBezTo>
                  <a:cubicBezTo>
                    <a:pt x="5892" y="14800"/>
                    <a:pt x="5952" y="14652"/>
                    <a:pt x="5899" y="14528"/>
                  </a:cubicBezTo>
                  <a:cubicBezTo>
                    <a:pt x="5810" y="14332"/>
                    <a:pt x="5739" y="14138"/>
                    <a:pt x="5668" y="13931"/>
                  </a:cubicBezTo>
                  <a:cubicBezTo>
                    <a:pt x="5635" y="13825"/>
                    <a:pt x="5536" y="13758"/>
                    <a:pt x="5430" y="13758"/>
                  </a:cubicBezTo>
                  <a:close/>
                  <a:moveTo>
                    <a:pt x="7860" y="14520"/>
                  </a:moveTo>
                  <a:cubicBezTo>
                    <a:pt x="7853" y="14520"/>
                    <a:pt x="7846" y="14521"/>
                    <a:pt x="7839" y="14521"/>
                  </a:cubicBezTo>
                  <a:cubicBezTo>
                    <a:pt x="7615" y="14545"/>
                    <a:pt x="7383" y="14592"/>
                    <a:pt x="7147" y="14670"/>
                  </a:cubicBezTo>
                  <a:cubicBezTo>
                    <a:pt x="7017" y="14711"/>
                    <a:pt x="6946" y="14853"/>
                    <a:pt x="6987" y="14983"/>
                  </a:cubicBezTo>
                  <a:cubicBezTo>
                    <a:pt x="7020" y="15088"/>
                    <a:pt x="7116" y="15155"/>
                    <a:pt x="7220" y="15155"/>
                  </a:cubicBezTo>
                  <a:cubicBezTo>
                    <a:pt x="7245" y="15155"/>
                    <a:pt x="7270" y="15151"/>
                    <a:pt x="7295" y="15143"/>
                  </a:cubicBezTo>
                  <a:cubicBezTo>
                    <a:pt x="7502" y="15078"/>
                    <a:pt x="7703" y="15037"/>
                    <a:pt x="7893" y="15018"/>
                  </a:cubicBezTo>
                  <a:cubicBezTo>
                    <a:pt x="8029" y="15001"/>
                    <a:pt x="8128" y="14883"/>
                    <a:pt x="8111" y="14747"/>
                  </a:cubicBezTo>
                  <a:cubicBezTo>
                    <a:pt x="8101" y="14618"/>
                    <a:pt x="7988" y="14520"/>
                    <a:pt x="7860" y="14520"/>
                  </a:cubicBezTo>
                  <a:close/>
                  <a:moveTo>
                    <a:pt x="9168" y="14701"/>
                  </a:moveTo>
                  <a:cubicBezTo>
                    <a:pt x="9068" y="14701"/>
                    <a:pt x="8975" y="14759"/>
                    <a:pt x="8934" y="14859"/>
                  </a:cubicBezTo>
                  <a:cubicBezTo>
                    <a:pt x="8881" y="14983"/>
                    <a:pt x="8945" y="15132"/>
                    <a:pt x="9070" y="15179"/>
                  </a:cubicBezTo>
                  <a:cubicBezTo>
                    <a:pt x="9259" y="15255"/>
                    <a:pt x="9436" y="15356"/>
                    <a:pt x="9597" y="15474"/>
                  </a:cubicBezTo>
                  <a:cubicBezTo>
                    <a:pt x="9641" y="15504"/>
                    <a:pt x="9691" y="15519"/>
                    <a:pt x="9741" y="15519"/>
                  </a:cubicBezTo>
                  <a:cubicBezTo>
                    <a:pt x="9819" y="15519"/>
                    <a:pt x="9895" y="15484"/>
                    <a:pt x="9946" y="15416"/>
                  </a:cubicBezTo>
                  <a:cubicBezTo>
                    <a:pt x="10022" y="15302"/>
                    <a:pt x="9998" y="15149"/>
                    <a:pt x="9886" y="15072"/>
                  </a:cubicBezTo>
                  <a:cubicBezTo>
                    <a:pt x="9697" y="14930"/>
                    <a:pt x="9490" y="14812"/>
                    <a:pt x="9259" y="14717"/>
                  </a:cubicBezTo>
                  <a:cubicBezTo>
                    <a:pt x="9229" y="14706"/>
                    <a:pt x="9198" y="14701"/>
                    <a:pt x="9168" y="14701"/>
                  </a:cubicBezTo>
                  <a:close/>
                  <a:moveTo>
                    <a:pt x="6043" y="15260"/>
                  </a:moveTo>
                  <a:cubicBezTo>
                    <a:pt x="5995" y="15260"/>
                    <a:pt x="5947" y="15273"/>
                    <a:pt x="5905" y="15302"/>
                  </a:cubicBezTo>
                  <a:cubicBezTo>
                    <a:pt x="5728" y="15427"/>
                    <a:pt x="5550" y="15569"/>
                    <a:pt x="5367" y="15728"/>
                  </a:cubicBezTo>
                  <a:cubicBezTo>
                    <a:pt x="5261" y="15817"/>
                    <a:pt x="5253" y="15976"/>
                    <a:pt x="5343" y="16077"/>
                  </a:cubicBezTo>
                  <a:cubicBezTo>
                    <a:pt x="5391" y="16135"/>
                    <a:pt x="5459" y="16166"/>
                    <a:pt x="5528" y="16166"/>
                  </a:cubicBezTo>
                  <a:cubicBezTo>
                    <a:pt x="5585" y="16166"/>
                    <a:pt x="5644" y="16145"/>
                    <a:pt x="5692" y="16101"/>
                  </a:cubicBezTo>
                  <a:cubicBezTo>
                    <a:pt x="5825" y="15987"/>
                    <a:pt x="5955" y="15883"/>
                    <a:pt x="6081" y="15789"/>
                  </a:cubicBezTo>
                  <a:lnTo>
                    <a:pt x="6081" y="15789"/>
                  </a:lnTo>
                  <a:cubicBezTo>
                    <a:pt x="6085" y="15834"/>
                    <a:pt x="6100" y="15879"/>
                    <a:pt x="6129" y="15918"/>
                  </a:cubicBezTo>
                  <a:cubicBezTo>
                    <a:pt x="6266" y="16101"/>
                    <a:pt x="6413" y="16279"/>
                    <a:pt x="6574" y="16451"/>
                  </a:cubicBezTo>
                  <a:cubicBezTo>
                    <a:pt x="6622" y="16499"/>
                    <a:pt x="6687" y="16524"/>
                    <a:pt x="6752" y="16524"/>
                  </a:cubicBezTo>
                  <a:cubicBezTo>
                    <a:pt x="6813" y="16524"/>
                    <a:pt x="6874" y="16502"/>
                    <a:pt x="6922" y="16456"/>
                  </a:cubicBezTo>
                  <a:cubicBezTo>
                    <a:pt x="7022" y="16361"/>
                    <a:pt x="7022" y="16208"/>
                    <a:pt x="6934" y="16107"/>
                  </a:cubicBezTo>
                  <a:cubicBezTo>
                    <a:pt x="6787" y="15954"/>
                    <a:pt x="6651" y="15793"/>
                    <a:pt x="6526" y="15622"/>
                  </a:cubicBezTo>
                  <a:cubicBezTo>
                    <a:pt x="6476" y="15557"/>
                    <a:pt x="6401" y="15524"/>
                    <a:pt x="6324" y="15524"/>
                  </a:cubicBezTo>
                  <a:cubicBezTo>
                    <a:pt x="6315" y="15524"/>
                    <a:pt x="6305" y="15524"/>
                    <a:pt x="6296" y="15525"/>
                  </a:cubicBezTo>
                  <a:lnTo>
                    <a:pt x="6296" y="15525"/>
                  </a:lnTo>
                  <a:cubicBezTo>
                    <a:pt x="6301" y="15470"/>
                    <a:pt x="6288" y="15414"/>
                    <a:pt x="6254" y="15367"/>
                  </a:cubicBezTo>
                  <a:cubicBezTo>
                    <a:pt x="6202" y="15297"/>
                    <a:pt x="6123" y="15260"/>
                    <a:pt x="6043" y="15260"/>
                  </a:cubicBezTo>
                  <a:close/>
                  <a:moveTo>
                    <a:pt x="10596" y="16014"/>
                  </a:moveTo>
                  <a:cubicBezTo>
                    <a:pt x="10559" y="16014"/>
                    <a:pt x="10520" y="16023"/>
                    <a:pt x="10484" y="16042"/>
                  </a:cubicBezTo>
                  <a:cubicBezTo>
                    <a:pt x="10365" y="16107"/>
                    <a:pt x="10318" y="16255"/>
                    <a:pt x="10377" y="16374"/>
                  </a:cubicBezTo>
                  <a:cubicBezTo>
                    <a:pt x="10478" y="16569"/>
                    <a:pt x="10536" y="16757"/>
                    <a:pt x="10566" y="16923"/>
                  </a:cubicBezTo>
                  <a:cubicBezTo>
                    <a:pt x="10583" y="17046"/>
                    <a:pt x="10688" y="17135"/>
                    <a:pt x="10804" y="17135"/>
                  </a:cubicBezTo>
                  <a:cubicBezTo>
                    <a:pt x="10817" y="17135"/>
                    <a:pt x="10831" y="17133"/>
                    <a:pt x="10845" y="17131"/>
                  </a:cubicBezTo>
                  <a:cubicBezTo>
                    <a:pt x="10981" y="17112"/>
                    <a:pt x="11075" y="16989"/>
                    <a:pt x="11052" y="16852"/>
                  </a:cubicBezTo>
                  <a:cubicBezTo>
                    <a:pt x="11016" y="16622"/>
                    <a:pt x="10940" y="16385"/>
                    <a:pt x="10820" y="16148"/>
                  </a:cubicBezTo>
                  <a:cubicBezTo>
                    <a:pt x="10774" y="16065"/>
                    <a:pt x="10687" y="16014"/>
                    <a:pt x="10596" y="16014"/>
                  </a:cubicBezTo>
                  <a:close/>
                  <a:moveTo>
                    <a:pt x="4602" y="16616"/>
                  </a:moveTo>
                  <a:cubicBezTo>
                    <a:pt x="4532" y="16616"/>
                    <a:pt x="4463" y="16644"/>
                    <a:pt x="4414" y="16699"/>
                  </a:cubicBezTo>
                  <a:cubicBezTo>
                    <a:pt x="4278" y="16864"/>
                    <a:pt x="4136" y="17041"/>
                    <a:pt x="3994" y="17232"/>
                  </a:cubicBezTo>
                  <a:cubicBezTo>
                    <a:pt x="3912" y="17338"/>
                    <a:pt x="3934" y="17491"/>
                    <a:pt x="4041" y="17574"/>
                  </a:cubicBezTo>
                  <a:cubicBezTo>
                    <a:pt x="4088" y="17609"/>
                    <a:pt x="4142" y="17626"/>
                    <a:pt x="4195" y="17626"/>
                  </a:cubicBezTo>
                  <a:cubicBezTo>
                    <a:pt x="4270" y="17626"/>
                    <a:pt x="4342" y="17592"/>
                    <a:pt x="4390" y="17527"/>
                  </a:cubicBezTo>
                  <a:cubicBezTo>
                    <a:pt x="4527" y="17349"/>
                    <a:pt x="4663" y="17178"/>
                    <a:pt x="4792" y="17024"/>
                  </a:cubicBezTo>
                  <a:cubicBezTo>
                    <a:pt x="4881" y="16918"/>
                    <a:pt x="4870" y="16764"/>
                    <a:pt x="4764" y="16675"/>
                  </a:cubicBezTo>
                  <a:cubicBezTo>
                    <a:pt x="4718" y="16635"/>
                    <a:pt x="4660" y="16616"/>
                    <a:pt x="4602" y="16616"/>
                  </a:cubicBezTo>
                  <a:close/>
                  <a:moveTo>
                    <a:pt x="7765" y="16874"/>
                  </a:moveTo>
                  <a:cubicBezTo>
                    <a:pt x="7684" y="16874"/>
                    <a:pt x="7604" y="16912"/>
                    <a:pt x="7555" y="16983"/>
                  </a:cubicBezTo>
                  <a:cubicBezTo>
                    <a:pt x="7484" y="17101"/>
                    <a:pt x="7514" y="17254"/>
                    <a:pt x="7626" y="17332"/>
                  </a:cubicBezTo>
                  <a:cubicBezTo>
                    <a:pt x="7816" y="17450"/>
                    <a:pt x="8016" y="17568"/>
                    <a:pt x="8224" y="17675"/>
                  </a:cubicBezTo>
                  <a:cubicBezTo>
                    <a:pt x="8260" y="17694"/>
                    <a:pt x="8299" y="17704"/>
                    <a:pt x="8338" y="17704"/>
                  </a:cubicBezTo>
                  <a:cubicBezTo>
                    <a:pt x="8427" y="17704"/>
                    <a:pt x="8514" y="17655"/>
                    <a:pt x="8554" y="17568"/>
                  </a:cubicBezTo>
                  <a:cubicBezTo>
                    <a:pt x="8620" y="17450"/>
                    <a:pt x="8573" y="17297"/>
                    <a:pt x="8448" y="17237"/>
                  </a:cubicBezTo>
                  <a:cubicBezTo>
                    <a:pt x="8259" y="17136"/>
                    <a:pt x="8076" y="17030"/>
                    <a:pt x="7898" y="16912"/>
                  </a:cubicBezTo>
                  <a:cubicBezTo>
                    <a:pt x="7858" y="16886"/>
                    <a:pt x="7811" y="16874"/>
                    <a:pt x="7765" y="16874"/>
                  </a:cubicBezTo>
                  <a:close/>
                  <a:moveTo>
                    <a:pt x="9573" y="17671"/>
                  </a:moveTo>
                  <a:cubicBezTo>
                    <a:pt x="9458" y="17671"/>
                    <a:pt x="9351" y="17754"/>
                    <a:pt x="9324" y="17876"/>
                  </a:cubicBezTo>
                  <a:cubicBezTo>
                    <a:pt x="9300" y="18007"/>
                    <a:pt x="9389" y="18136"/>
                    <a:pt x="9526" y="18160"/>
                  </a:cubicBezTo>
                  <a:cubicBezTo>
                    <a:pt x="9673" y="18190"/>
                    <a:pt x="9810" y="18201"/>
                    <a:pt x="9933" y="18201"/>
                  </a:cubicBezTo>
                  <a:cubicBezTo>
                    <a:pt x="10058" y="18201"/>
                    <a:pt x="10176" y="18190"/>
                    <a:pt x="10288" y="18166"/>
                  </a:cubicBezTo>
                  <a:cubicBezTo>
                    <a:pt x="10419" y="18130"/>
                    <a:pt x="10501" y="18000"/>
                    <a:pt x="10471" y="17865"/>
                  </a:cubicBezTo>
                  <a:cubicBezTo>
                    <a:pt x="10440" y="17752"/>
                    <a:pt x="10335" y="17675"/>
                    <a:pt x="10222" y="17675"/>
                  </a:cubicBezTo>
                  <a:cubicBezTo>
                    <a:pt x="10205" y="17675"/>
                    <a:pt x="10188" y="17676"/>
                    <a:pt x="10170" y="17680"/>
                  </a:cubicBezTo>
                  <a:cubicBezTo>
                    <a:pt x="10105" y="17699"/>
                    <a:pt x="10028" y="17704"/>
                    <a:pt x="9933" y="17704"/>
                  </a:cubicBezTo>
                  <a:cubicBezTo>
                    <a:pt x="9845" y="17704"/>
                    <a:pt x="9739" y="17699"/>
                    <a:pt x="9614" y="17675"/>
                  </a:cubicBezTo>
                  <a:cubicBezTo>
                    <a:pt x="9600" y="17672"/>
                    <a:pt x="9586" y="17671"/>
                    <a:pt x="9573" y="17671"/>
                  </a:cubicBezTo>
                  <a:close/>
                  <a:moveTo>
                    <a:pt x="3442" y="18223"/>
                  </a:moveTo>
                  <a:cubicBezTo>
                    <a:pt x="3362" y="18223"/>
                    <a:pt x="3283" y="18262"/>
                    <a:pt x="3237" y="18338"/>
                  </a:cubicBezTo>
                  <a:cubicBezTo>
                    <a:pt x="3118" y="18521"/>
                    <a:pt x="3006" y="18710"/>
                    <a:pt x="2888" y="18911"/>
                  </a:cubicBezTo>
                  <a:cubicBezTo>
                    <a:pt x="2817" y="19029"/>
                    <a:pt x="2858" y="19184"/>
                    <a:pt x="2976" y="19249"/>
                  </a:cubicBezTo>
                  <a:cubicBezTo>
                    <a:pt x="3016" y="19273"/>
                    <a:pt x="3059" y="19284"/>
                    <a:pt x="3102" y="19284"/>
                  </a:cubicBezTo>
                  <a:cubicBezTo>
                    <a:pt x="3188" y="19284"/>
                    <a:pt x="3272" y="19238"/>
                    <a:pt x="3320" y="19160"/>
                  </a:cubicBezTo>
                  <a:cubicBezTo>
                    <a:pt x="3432" y="18965"/>
                    <a:pt x="3544" y="18781"/>
                    <a:pt x="3656" y="18603"/>
                  </a:cubicBezTo>
                  <a:cubicBezTo>
                    <a:pt x="3727" y="18485"/>
                    <a:pt x="3692" y="18332"/>
                    <a:pt x="3574" y="18261"/>
                  </a:cubicBezTo>
                  <a:cubicBezTo>
                    <a:pt x="3533" y="18235"/>
                    <a:pt x="3488" y="18223"/>
                    <a:pt x="3442" y="18223"/>
                  </a:cubicBezTo>
                  <a:close/>
                  <a:moveTo>
                    <a:pt x="2475" y="19951"/>
                  </a:moveTo>
                  <a:cubicBezTo>
                    <a:pt x="2384" y="19951"/>
                    <a:pt x="2296" y="20000"/>
                    <a:pt x="2249" y="20088"/>
                  </a:cubicBezTo>
                  <a:cubicBezTo>
                    <a:pt x="2148" y="20290"/>
                    <a:pt x="2048" y="20484"/>
                    <a:pt x="1952" y="20686"/>
                  </a:cubicBezTo>
                  <a:cubicBezTo>
                    <a:pt x="1894" y="20811"/>
                    <a:pt x="1947" y="20958"/>
                    <a:pt x="2072" y="21017"/>
                  </a:cubicBezTo>
                  <a:cubicBezTo>
                    <a:pt x="2106" y="21033"/>
                    <a:pt x="2143" y="21041"/>
                    <a:pt x="2179" y="21041"/>
                  </a:cubicBezTo>
                  <a:cubicBezTo>
                    <a:pt x="2271" y="21041"/>
                    <a:pt x="2360" y="20989"/>
                    <a:pt x="2403" y="20899"/>
                  </a:cubicBezTo>
                  <a:cubicBezTo>
                    <a:pt x="2498" y="20704"/>
                    <a:pt x="2591" y="20508"/>
                    <a:pt x="2692" y="20314"/>
                  </a:cubicBezTo>
                  <a:cubicBezTo>
                    <a:pt x="2752" y="20189"/>
                    <a:pt x="2705" y="20041"/>
                    <a:pt x="2586" y="19976"/>
                  </a:cubicBezTo>
                  <a:cubicBezTo>
                    <a:pt x="2550" y="19959"/>
                    <a:pt x="2512" y="19951"/>
                    <a:pt x="2475" y="19951"/>
                  </a:cubicBezTo>
                  <a:close/>
                  <a:moveTo>
                    <a:pt x="1645" y="21756"/>
                  </a:moveTo>
                  <a:cubicBezTo>
                    <a:pt x="1547" y="21756"/>
                    <a:pt x="1455" y="21816"/>
                    <a:pt x="1414" y="21911"/>
                  </a:cubicBezTo>
                  <a:cubicBezTo>
                    <a:pt x="1332" y="22117"/>
                    <a:pt x="1250" y="22330"/>
                    <a:pt x="1172" y="22537"/>
                  </a:cubicBezTo>
                  <a:cubicBezTo>
                    <a:pt x="1125" y="22662"/>
                    <a:pt x="1190" y="22810"/>
                    <a:pt x="1321" y="22857"/>
                  </a:cubicBezTo>
                  <a:cubicBezTo>
                    <a:pt x="1348" y="22867"/>
                    <a:pt x="1377" y="22872"/>
                    <a:pt x="1405" y="22872"/>
                  </a:cubicBezTo>
                  <a:cubicBezTo>
                    <a:pt x="1507" y="22872"/>
                    <a:pt x="1602" y="22807"/>
                    <a:pt x="1640" y="22709"/>
                  </a:cubicBezTo>
                  <a:cubicBezTo>
                    <a:pt x="1717" y="22502"/>
                    <a:pt x="1793" y="22302"/>
                    <a:pt x="1876" y="22100"/>
                  </a:cubicBezTo>
                  <a:cubicBezTo>
                    <a:pt x="1930" y="21969"/>
                    <a:pt x="1864" y="21827"/>
                    <a:pt x="1740" y="21775"/>
                  </a:cubicBezTo>
                  <a:cubicBezTo>
                    <a:pt x="1708" y="21762"/>
                    <a:pt x="1677" y="21756"/>
                    <a:pt x="1645" y="21756"/>
                  </a:cubicBezTo>
                  <a:close/>
                  <a:moveTo>
                    <a:pt x="992" y="23629"/>
                  </a:moveTo>
                  <a:cubicBezTo>
                    <a:pt x="886" y="23629"/>
                    <a:pt x="787" y="23697"/>
                    <a:pt x="753" y="23809"/>
                  </a:cubicBezTo>
                  <a:cubicBezTo>
                    <a:pt x="687" y="24022"/>
                    <a:pt x="628" y="24241"/>
                    <a:pt x="575" y="24454"/>
                  </a:cubicBezTo>
                  <a:cubicBezTo>
                    <a:pt x="540" y="24585"/>
                    <a:pt x="616" y="24721"/>
                    <a:pt x="753" y="24756"/>
                  </a:cubicBezTo>
                  <a:cubicBezTo>
                    <a:pt x="773" y="24762"/>
                    <a:pt x="793" y="24765"/>
                    <a:pt x="813" y="24765"/>
                  </a:cubicBezTo>
                  <a:cubicBezTo>
                    <a:pt x="922" y="24765"/>
                    <a:pt x="1024" y="24688"/>
                    <a:pt x="1054" y="24579"/>
                  </a:cubicBezTo>
                  <a:cubicBezTo>
                    <a:pt x="1108" y="24366"/>
                    <a:pt x="1166" y="24159"/>
                    <a:pt x="1231" y="23946"/>
                  </a:cubicBezTo>
                  <a:cubicBezTo>
                    <a:pt x="1267" y="23815"/>
                    <a:pt x="1190" y="23679"/>
                    <a:pt x="1059" y="23638"/>
                  </a:cubicBezTo>
                  <a:cubicBezTo>
                    <a:pt x="1037" y="23631"/>
                    <a:pt x="1015" y="23629"/>
                    <a:pt x="992" y="23629"/>
                  </a:cubicBezTo>
                  <a:close/>
                  <a:moveTo>
                    <a:pt x="532" y="25556"/>
                  </a:moveTo>
                  <a:cubicBezTo>
                    <a:pt x="413" y="25556"/>
                    <a:pt x="306" y="25640"/>
                    <a:pt x="284" y="25762"/>
                  </a:cubicBezTo>
                  <a:cubicBezTo>
                    <a:pt x="243" y="25986"/>
                    <a:pt x="208" y="26206"/>
                    <a:pt x="178" y="26425"/>
                  </a:cubicBezTo>
                  <a:cubicBezTo>
                    <a:pt x="155" y="26561"/>
                    <a:pt x="249" y="26684"/>
                    <a:pt x="385" y="26709"/>
                  </a:cubicBezTo>
                  <a:cubicBezTo>
                    <a:pt x="396" y="26710"/>
                    <a:pt x="406" y="26711"/>
                    <a:pt x="417" y="26711"/>
                  </a:cubicBezTo>
                  <a:cubicBezTo>
                    <a:pt x="540" y="26711"/>
                    <a:pt x="648" y="26621"/>
                    <a:pt x="669" y="26496"/>
                  </a:cubicBezTo>
                  <a:cubicBezTo>
                    <a:pt x="699" y="26283"/>
                    <a:pt x="734" y="26070"/>
                    <a:pt x="770" y="25851"/>
                  </a:cubicBezTo>
                  <a:cubicBezTo>
                    <a:pt x="800" y="25715"/>
                    <a:pt x="710" y="25590"/>
                    <a:pt x="575" y="25560"/>
                  </a:cubicBezTo>
                  <a:cubicBezTo>
                    <a:pt x="561" y="25558"/>
                    <a:pt x="547" y="25556"/>
                    <a:pt x="532" y="25556"/>
                  </a:cubicBezTo>
                  <a:close/>
                  <a:moveTo>
                    <a:pt x="282" y="27530"/>
                  </a:moveTo>
                  <a:cubicBezTo>
                    <a:pt x="150" y="27530"/>
                    <a:pt x="48" y="27632"/>
                    <a:pt x="36" y="27761"/>
                  </a:cubicBezTo>
                  <a:cubicBezTo>
                    <a:pt x="24" y="27986"/>
                    <a:pt x="13" y="28211"/>
                    <a:pt x="7" y="28429"/>
                  </a:cubicBezTo>
                  <a:cubicBezTo>
                    <a:pt x="0" y="28566"/>
                    <a:pt x="114" y="28683"/>
                    <a:pt x="249" y="28683"/>
                  </a:cubicBezTo>
                  <a:cubicBezTo>
                    <a:pt x="253" y="28684"/>
                    <a:pt x="257" y="28684"/>
                    <a:pt x="261" y="28684"/>
                  </a:cubicBezTo>
                  <a:cubicBezTo>
                    <a:pt x="392" y="28684"/>
                    <a:pt x="497" y="28573"/>
                    <a:pt x="504" y="28442"/>
                  </a:cubicBezTo>
                  <a:cubicBezTo>
                    <a:pt x="510" y="28229"/>
                    <a:pt x="516" y="28009"/>
                    <a:pt x="533" y="27790"/>
                  </a:cubicBezTo>
                  <a:cubicBezTo>
                    <a:pt x="540" y="27654"/>
                    <a:pt x="439" y="27536"/>
                    <a:pt x="303" y="27531"/>
                  </a:cubicBezTo>
                  <a:cubicBezTo>
                    <a:pt x="296" y="27530"/>
                    <a:pt x="289" y="27530"/>
                    <a:pt x="282" y="27530"/>
                  </a:cubicBezTo>
                  <a:close/>
                  <a:moveTo>
                    <a:pt x="273" y="29512"/>
                  </a:moveTo>
                  <a:cubicBezTo>
                    <a:pt x="269" y="29512"/>
                    <a:pt x="265" y="29512"/>
                    <a:pt x="262" y="29513"/>
                  </a:cubicBezTo>
                  <a:cubicBezTo>
                    <a:pt x="125" y="29518"/>
                    <a:pt x="24" y="29636"/>
                    <a:pt x="30" y="29772"/>
                  </a:cubicBezTo>
                  <a:cubicBezTo>
                    <a:pt x="43" y="30004"/>
                    <a:pt x="60" y="30223"/>
                    <a:pt x="84" y="30447"/>
                  </a:cubicBezTo>
                  <a:cubicBezTo>
                    <a:pt x="100" y="30575"/>
                    <a:pt x="206" y="30667"/>
                    <a:pt x="331" y="30667"/>
                  </a:cubicBezTo>
                  <a:cubicBezTo>
                    <a:pt x="339" y="30667"/>
                    <a:pt x="347" y="30666"/>
                    <a:pt x="355" y="30665"/>
                  </a:cubicBezTo>
                  <a:cubicBezTo>
                    <a:pt x="492" y="30654"/>
                    <a:pt x="592" y="30529"/>
                    <a:pt x="581" y="30394"/>
                  </a:cubicBezTo>
                  <a:cubicBezTo>
                    <a:pt x="557" y="30181"/>
                    <a:pt x="540" y="29961"/>
                    <a:pt x="527" y="29743"/>
                  </a:cubicBezTo>
                  <a:cubicBezTo>
                    <a:pt x="516" y="29610"/>
                    <a:pt x="404" y="29512"/>
                    <a:pt x="273" y="29512"/>
                  </a:cubicBezTo>
                  <a:close/>
                  <a:moveTo>
                    <a:pt x="522" y="31478"/>
                  </a:moveTo>
                  <a:cubicBezTo>
                    <a:pt x="508" y="31478"/>
                    <a:pt x="494" y="31479"/>
                    <a:pt x="480" y="31482"/>
                  </a:cubicBezTo>
                  <a:cubicBezTo>
                    <a:pt x="344" y="31512"/>
                    <a:pt x="256" y="31642"/>
                    <a:pt x="284" y="31779"/>
                  </a:cubicBezTo>
                  <a:cubicBezTo>
                    <a:pt x="327" y="31997"/>
                    <a:pt x="374" y="32216"/>
                    <a:pt x="426" y="32435"/>
                  </a:cubicBezTo>
                  <a:cubicBezTo>
                    <a:pt x="452" y="32547"/>
                    <a:pt x="557" y="32624"/>
                    <a:pt x="669" y="32624"/>
                  </a:cubicBezTo>
                  <a:cubicBezTo>
                    <a:pt x="687" y="32624"/>
                    <a:pt x="705" y="32622"/>
                    <a:pt x="723" y="32618"/>
                  </a:cubicBezTo>
                  <a:cubicBezTo>
                    <a:pt x="859" y="32582"/>
                    <a:pt x="942" y="32453"/>
                    <a:pt x="906" y="32317"/>
                  </a:cubicBezTo>
                  <a:cubicBezTo>
                    <a:pt x="859" y="32109"/>
                    <a:pt x="811" y="31896"/>
                    <a:pt x="770" y="31683"/>
                  </a:cubicBezTo>
                  <a:cubicBezTo>
                    <a:pt x="748" y="31562"/>
                    <a:pt x="638" y="31478"/>
                    <a:pt x="522" y="31478"/>
                  </a:cubicBezTo>
                  <a:close/>
                  <a:moveTo>
                    <a:pt x="1037" y="33396"/>
                  </a:moveTo>
                  <a:cubicBezTo>
                    <a:pt x="1009" y="33396"/>
                    <a:pt x="981" y="33401"/>
                    <a:pt x="953" y="33411"/>
                  </a:cubicBezTo>
                  <a:cubicBezTo>
                    <a:pt x="824" y="33453"/>
                    <a:pt x="758" y="33594"/>
                    <a:pt x="800" y="33724"/>
                  </a:cubicBezTo>
                  <a:cubicBezTo>
                    <a:pt x="876" y="33937"/>
                    <a:pt x="953" y="34150"/>
                    <a:pt x="1037" y="34357"/>
                  </a:cubicBezTo>
                  <a:cubicBezTo>
                    <a:pt x="1073" y="34457"/>
                    <a:pt x="1165" y="34516"/>
                    <a:pt x="1264" y="34516"/>
                  </a:cubicBezTo>
                  <a:cubicBezTo>
                    <a:pt x="1295" y="34516"/>
                    <a:pt x="1326" y="34510"/>
                    <a:pt x="1356" y="34499"/>
                  </a:cubicBezTo>
                  <a:cubicBezTo>
                    <a:pt x="1485" y="34446"/>
                    <a:pt x="1545" y="34304"/>
                    <a:pt x="1498" y="34174"/>
                  </a:cubicBezTo>
                  <a:cubicBezTo>
                    <a:pt x="1414" y="33972"/>
                    <a:pt x="1343" y="33772"/>
                    <a:pt x="1272" y="33565"/>
                  </a:cubicBezTo>
                  <a:cubicBezTo>
                    <a:pt x="1236" y="33462"/>
                    <a:pt x="1140" y="33396"/>
                    <a:pt x="1037" y="33396"/>
                  </a:cubicBezTo>
                  <a:close/>
                  <a:moveTo>
                    <a:pt x="1808" y="35222"/>
                  </a:moveTo>
                  <a:cubicBezTo>
                    <a:pt x="1771" y="35222"/>
                    <a:pt x="1733" y="35231"/>
                    <a:pt x="1698" y="35250"/>
                  </a:cubicBezTo>
                  <a:cubicBezTo>
                    <a:pt x="1575" y="35315"/>
                    <a:pt x="1527" y="35463"/>
                    <a:pt x="1586" y="35582"/>
                  </a:cubicBezTo>
                  <a:cubicBezTo>
                    <a:pt x="1693" y="35789"/>
                    <a:pt x="1799" y="35984"/>
                    <a:pt x="1911" y="36180"/>
                  </a:cubicBezTo>
                  <a:cubicBezTo>
                    <a:pt x="1955" y="36258"/>
                    <a:pt x="2037" y="36303"/>
                    <a:pt x="2123" y="36303"/>
                  </a:cubicBezTo>
                  <a:cubicBezTo>
                    <a:pt x="2166" y="36303"/>
                    <a:pt x="2209" y="36292"/>
                    <a:pt x="2249" y="36268"/>
                  </a:cubicBezTo>
                  <a:cubicBezTo>
                    <a:pt x="2367" y="36203"/>
                    <a:pt x="2408" y="36049"/>
                    <a:pt x="2337" y="35931"/>
                  </a:cubicBezTo>
                  <a:cubicBezTo>
                    <a:pt x="2231" y="35741"/>
                    <a:pt x="2130" y="35552"/>
                    <a:pt x="2031" y="35356"/>
                  </a:cubicBezTo>
                  <a:cubicBezTo>
                    <a:pt x="1984" y="35273"/>
                    <a:pt x="1897" y="35222"/>
                    <a:pt x="1808" y="35222"/>
                  </a:cubicBezTo>
                  <a:close/>
                  <a:moveTo>
                    <a:pt x="2840" y="36918"/>
                  </a:moveTo>
                  <a:cubicBezTo>
                    <a:pt x="2790" y="36918"/>
                    <a:pt x="2740" y="36933"/>
                    <a:pt x="2698" y="36966"/>
                  </a:cubicBezTo>
                  <a:cubicBezTo>
                    <a:pt x="2586" y="37043"/>
                    <a:pt x="2556" y="37196"/>
                    <a:pt x="2640" y="37309"/>
                  </a:cubicBezTo>
                  <a:cubicBezTo>
                    <a:pt x="2769" y="37493"/>
                    <a:pt x="2905" y="37676"/>
                    <a:pt x="3047" y="37848"/>
                  </a:cubicBezTo>
                  <a:cubicBezTo>
                    <a:pt x="3095" y="37910"/>
                    <a:pt x="3169" y="37941"/>
                    <a:pt x="3243" y="37941"/>
                  </a:cubicBezTo>
                  <a:cubicBezTo>
                    <a:pt x="3297" y="37941"/>
                    <a:pt x="3351" y="37924"/>
                    <a:pt x="3396" y="37889"/>
                  </a:cubicBezTo>
                  <a:cubicBezTo>
                    <a:pt x="3503" y="37800"/>
                    <a:pt x="3521" y="37647"/>
                    <a:pt x="3432" y="37540"/>
                  </a:cubicBezTo>
                  <a:cubicBezTo>
                    <a:pt x="3301" y="37368"/>
                    <a:pt x="3172" y="37196"/>
                    <a:pt x="3041" y="37019"/>
                  </a:cubicBezTo>
                  <a:cubicBezTo>
                    <a:pt x="2995" y="36954"/>
                    <a:pt x="2918" y="36918"/>
                    <a:pt x="2840" y="36918"/>
                  </a:cubicBezTo>
                  <a:close/>
                  <a:moveTo>
                    <a:pt x="4118" y="38433"/>
                  </a:moveTo>
                  <a:cubicBezTo>
                    <a:pt x="4056" y="38433"/>
                    <a:pt x="3993" y="38457"/>
                    <a:pt x="3947" y="38504"/>
                  </a:cubicBezTo>
                  <a:cubicBezTo>
                    <a:pt x="3846" y="38605"/>
                    <a:pt x="3846" y="38758"/>
                    <a:pt x="3940" y="38859"/>
                  </a:cubicBezTo>
                  <a:cubicBezTo>
                    <a:pt x="4101" y="39019"/>
                    <a:pt x="4267" y="39173"/>
                    <a:pt x="4431" y="39320"/>
                  </a:cubicBezTo>
                  <a:cubicBezTo>
                    <a:pt x="4479" y="39365"/>
                    <a:pt x="4540" y="39388"/>
                    <a:pt x="4600" y="39388"/>
                  </a:cubicBezTo>
                  <a:cubicBezTo>
                    <a:pt x="4667" y="39388"/>
                    <a:pt x="4734" y="39360"/>
                    <a:pt x="4781" y="39303"/>
                  </a:cubicBezTo>
                  <a:cubicBezTo>
                    <a:pt x="4876" y="39203"/>
                    <a:pt x="4863" y="39048"/>
                    <a:pt x="4764" y="38954"/>
                  </a:cubicBezTo>
                  <a:cubicBezTo>
                    <a:pt x="4603" y="38812"/>
                    <a:pt x="4450" y="38664"/>
                    <a:pt x="4295" y="38510"/>
                  </a:cubicBezTo>
                  <a:cubicBezTo>
                    <a:pt x="4248" y="38459"/>
                    <a:pt x="4183" y="38433"/>
                    <a:pt x="4118" y="38433"/>
                  </a:cubicBezTo>
                  <a:close/>
                  <a:moveTo>
                    <a:pt x="5632" y="39717"/>
                  </a:moveTo>
                  <a:cubicBezTo>
                    <a:pt x="5554" y="39717"/>
                    <a:pt x="5479" y="39755"/>
                    <a:pt x="5431" y="39823"/>
                  </a:cubicBezTo>
                  <a:cubicBezTo>
                    <a:pt x="5349" y="39935"/>
                    <a:pt x="5378" y="40090"/>
                    <a:pt x="5491" y="40167"/>
                  </a:cubicBezTo>
                  <a:cubicBezTo>
                    <a:pt x="5674" y="40297"/>
                    <a:pt x="5864" y="40421"/>
                    <a:pt x="6053" y="40539"/>
                  </a:cubicBezTo>
                  <a:cubicBezTo>
                    <a:pt x="6094" y="40563"/>
                    <a:pt x="6139" y="40575"/>
                    <a:pt x="6184" y="40575"/>
                  </a:cubicBezTo>
                  <a:cubicBezTo>
                    <a:pt x="6268" y="40575"/>
                    <a:pt x="6350" y="40533"/>
                    <a:pt x="6396" y="40456"/>
                  </a:cubicBezTo>
                  <a:cubicBezTo>
                    <a:pt x="6467" y="40338"/>
                    <a:pt x="6432" y="40184"/>
                    <a:pt x="6313" y="40113"/>
                  </a:cubicBezTo>
                  <a:cubicBezTo>
                    <a:pt x="6129" y="40006"/>
                    <a:pt x="5952" y="39888"/>
                    <a:pt x="5775" y="39765"/>
                  </a:cubicBezTo>
                  <a:cubicBezTo>
                    <a:pt x="5731" y="39732"/>
                    <a:pt x="5681" y="39717"/>
                    <a:pt x="5632" y="39717"/>
                  </a:cubicBezTo>
                  <a:close/>
                  <a:moveTo>
                    <a:pt x="7354" y="40705"/>
                  </a:moveTo>
                  <a:cubicBezTo>
                    <a:pt x="7261" y="40705"/>
                    <a:pt x="7172" y="40757"/>
                    <a:pt x="7129" y="40847"/>
                  </a:cubicBezTo>
                  <a:cubicBezTo>
                    <a:pt x="7071" y="40965"/>
                    <a:pt x="7118" y="41114"/>
                    <a:pt x="7241" y="41177"/>
                  </a:cubicBezTo>
                  <a:cubicBezTo>
                    <a:pt x="7448" y="41278"/>
                    <a:pt x="7650" y="41373"/>
                    <a:pt x="7852" y="41461"/>
                  </a:cubicBezTo>
                  <a:cubicBezTo>
                    <a:pt x="7883" y="41475"/>
                    <a:pt x="7915" y="41481"/>
                    <a:pt x="7947" y="41481"/>
                  </a:cubicBezTo>
                  <a:cubicBezTo>
                    <a:pt x="8043" y="41481"/>
                    <a:pt x="8136" y="41425"/>
                    <a:pt x="8177" y="41332"/>
                  </a:cubicBezTo>
                  <a:cubicBezTo>
                    <a:pt x="8235" y="41207"/>
                    <a:pt x="8177" y="41060"/>
                    <a:pt x="8052" y="41007"/>
                  </a:cubicBezTo>
                  <a:cubicBezTo>
                    <a:pt x="7857" y="40918"/>
                    <a:pt x="7661" y="40830"/>
                    <a:pt x="7461" y="40729"/>
                  </a:cubicBezTo>
                  <a:cubicBezTo>
                    <a:pt x="7427" y="40712"/>
                    <a:pt x="7390" y="40705"/>
                    <a:pt x="7354" y="40705"/>
                  </a:cubicBezTo>
                  <a:close/>
                  <a:moveTo>
                    <a:pt x="9179" y="41477"/>
                  </a:moveTo>
                  <a:cubicBezTo>
                    <a:pt x="9079" y="41477"/>
                    <a:pt x="8983" y="41541"/>
                    <a:pt x="8945" y="41639"/>
                  </a:cubicBezTo>
                  <a:cubicBezTo>
                    <a:pt x="8898" y="41770"/>
                    <a:pt x="8963" y="41912"/>
                    <a:pt x="9094" y="41958"/>
                  </a:cubicBezTo>
                  <a:cubicBezTo>
                    <a:pt x="9313" y="42036"/>
                    <a:pt x="9526" y="42107"/>
                    <a:pt x="9733" y="42171"/>
                  </a:cubicBezTo>
                  <a:cubicBezTo>
                    <a:pt x="9758" y="42180"/>
                    <a:pt x="9784" y="42184"/>
                    <a:pt x="9809" y="42184"/>
                  </a:cubicBezTo>
                  <a:cubicBezTo>
                    <a:pt x="9914" y="42184"/>
                    <a:pt x="10011" y="42116"/>
                    <a:pt x="10040" y="42007"/>
                  </a:cubicBezTo>
                  <a:cubicBezTo>
                    <a:pt x="10081" y="41876"/>
                    <a:pt x="10010" y="41740"/>
                    <a:pt x="9881" y="41699"/>
                  </a:cubicBezTo>
                  <a:cubicBezTo>
                    <a:pt x="9679" y="41633"/>
                    <a:pt x="9472" y="41568"/>
                    <a:pt x="9259" y="41491"/>
                  </a:cubicBezTo>
                  <a:cubicBezTo>
                    <a:pt x="9233" y="41481"/>
                    <a:pt x="9206" y="41477"/>
                    <a:pt x="9179" y="41477"/>
                  </a:cubicBezTo>
                  <a:close/>
                  <a:moveTo>
                    <a:pt x="15138" y="42026"/>
                  </a:moveTo>
                  <a:cubicBezTo>
                    <a:pt x="15109" y="42026"/>
                    <a:pt x="15079" y="42031"/>
                    <a:pt x="15050" y="42042"/>
                  </a:cubicBezTo>
                  <a:cubicBezTo>
                    <a:pt x="15050" y="42042"/>
                    <a:pt x="15014" y="42053"/>
                    <a:pt x="14956" y="42072"/>
                  </a:cubicBezTo>
                  <a:cubicBezTo>
                    <a:pt x="14826" y="42113"/>
                    <a:pt x="14749" y="42249"/>
                    <a:pt x="14784" y="42379"/>
                  </a:cubicBezTo>
                  <a:cubicBezTo>
                    <a:pt x="14814" y="42488"/>
                    <a:pt x="14914" y="42559"/>
                    <a:pt x="15025" y="42559"/>
                  </a:cubicBezTo>
                  <a:cubicBezTo>
                    <a:pt x="15047" y="42559"/>
                    <a:pt x="15070" y="42556"/>
                    <a:pt x="15093" y="42550"/>
                  </a:cubicBezTo>
                  <a:cubicBezTo>
                    <a:pt x="15175" y="42526"/>
                    <a:pt x="15216" y="42509"/>
                    <a:pt x="15222" y="42509"/>
                  </a:cubicBezTo>
                  <a:cubicBezTo>
                    <a:pt x="15352" y="42462"/>
                    <a:pt x="15418" y="42320"/>
                    <a:pt x="15369" y="42190"/>
                  </a:cubicBezTo>
                  <a:cubicBezTo>
                    <a:pt x="15333" y="42088"/>
                    <a:pt x="15239" y="42026"/>
                    <a:pt x="15138" y="42026"/>
                  </a:cubicBezTo>
                  <a:close/>
                  <a:moveTo>
                    <a:pt x="11091" y="42020"/>
                  </a:moveTo>
                  <a:cubicBezTo>
                    <a:pt x="10975" y="42020"/>
                    <a:pt x="10866" y="42098"/>
                    <a:pt x="10845" y="42220"/>
                  </a:cubicBezTo>
                  <a:cubicBezTo>
                    <a:pt x="10815" y="42349"/>
                    <a:pt x="10904" y="42485"/>
                    <a:pt x="11033" y="42509"/>
                  </a:cubicBezTo>
                  <a:cubicBezTo>
                    <a:pt x="11265" y="42562"/>
                    <a:pt x="11489" y="42597"/>
                    <a:pt x="11702" y="42633"/>
                  </a:cubicBezTo>
                  <a:cubicBezTo>
                    <a:pt x="11714" y="42634"/>
                    <a:pt x="11725" y="42635"/>
                    <a:pt x="11736" y="42635"/>
                  </a:cubicBezTo>
                  <a:cubicBezTo>
                    <a:pt x="11855" y="42635"/>
                    <a:pt x="11964" y="42550"/>
                    <a:pt x="11980" y="42427"/>
                  </a:cubicBezTo>
                  <a:cubicBezTo>
                    <a:pt x="12004" y="42291"/>
                    <a:pt x="11909" y="42160"/>
                    <a:pt x="11773" y="42143"/>
                  </a:cubicBezTo>
                  <a:cubicBezTo>
                    <a:pt x="11571" y="42113"/>
                    <a:pt x="11358" y="42072"/>
                    <a:pt x="11134" y="42024"/>
                  </a:cubicBezTo>
                  <a:cubicBezTo>
                    <a:pt x="11120" y="42021"/>
                    <a:pt x="11105" y="42020"/>
                    <a:pt x="11091" y="42020"/>
                  </a:cubicBezTo>
                  <a:close/>
                  <a:moveTo>
                    <a:pt x="13712" y="42255"/>
                  </a:moveTo>
                  <a:cubicBezTo>
                    <a:pt x="13708" y="42255"/>
                    <a:pt x="13705" y="42255"/>
                    <a:pt x="13701" y="42255"/>
                  </a:cubicBezTo>
                  <a:cubicBezTo>
                    <a:pt x="13578" y="42261"/>
                    <a:pt x="13447" y="42266"/>
                    <a:pt x="13305" y="42266"/>
                  </a:cubicBezTo>
                  <a:cubicBezTo>
                    <a:pt x="13228" y="42266"/>
                    <a:pt x="13146" y="42261"/>
                    <a:pt x="13062" y="42261"/>
                  </a:cubicBezTo>
                  <a:cubicBezTo>
                    <a:pt x="13059" y="42261"/>
                    <a:pt x="13055" y="42261"/>
                    <a:pt x="13052" y="42261"/>
                  </a:cubicBezTo>
                  <a:cubicBezTo>
                    <a:pt x="12915" y="42261"/>
                    <a:pt x="12808" y="42371"/>
                    <a:pt x="12808" y="42504"/>
                  </a:cubicBezTo>
                  <a:cubicBezTo>
                    <a:pt x="12802" y="42640"/>
                    <a:pt x="12909" y="42752"/>
                    <a:pt x="13045" y="42758"/>
                  </a:cubicBezTo>
                  <a:lnTo>
                    <a:pt x="13305" y="42758"/>
                  </a:lnTo>
                  <a:cubicBezTo>
                    <a:pt x="13453" y="42758"/>
                    <a:pt x="13595" y="42758"/>
                    <a:pt x="13725" y="42752"/>
                  </a:cubicBezTo>
                  <a:cubicBezTo>
                    <a:pt x="13867" y="42746"/>
                    <a:pt x="13968" y="42627"/>
                    <a:pt x="13962" y="42491"/>
                  </a:cubicBezTo>
                  <a:cubicBezTo>
                    <a:pt x="13957" y="42359"/>
                    <a:pt x="13843" y="42255"/>
                    <a:pt x="13712" y="42255"/>
                  </a:cubicBezTo>
                  <a:close/>
                </a:path>
              </a:pathLst>
            </a:custGeom>
            <a:solidFill>
              <a:schemeClr val="dk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4716;p79"/>
            <p:cNvGrpSpPr/>
            <p:nvPr/>
          </p:nvGrpSpPr>
          <p:grpSpPr>
            <a:xfrm rot="3530764">
              <a:off x="252923" y="3052492"/>
              <a:ext cx="603575" cy="520900"/>
              <a:chOff x="3450350" y="2886200"/>
              <a:chExt cx="603575" cy="520900"/>
            </a:xfrm>
          </p:grpSpPr>
          <p:sp>
            <p:nvSpPr>
              <p:cNvPr id="74" name="Google Shape;4717;p79"/>
              <p:cNvSpPr/>
              <p:nvPr/>
            </p:nvSpPr>
            <p:spPr>
              <a:xfrm>
                <a:off x="3450350" y="2886200"/>
                <a:ext cx="603575" cy="520900"/>
              </a:xfrm>
              <a:custGeom>
                <a:avLst/>
                <a:gdLst/>
                <a:ahLst/>
                <a:cxnLst/>
                <a:rect l="l" t="t" r="r" b="b"/>
                <a:pathLst>
                  <a:path w="24143" h="20836" extrusionOk="0">
                    <a:moveTo>
                      <a:pt x="23735" y="36"/>
                    </a:moveTo>
                    <a:cubicBezTo>
                      <a:pt x="23717" y="1"/>
                      <a:pt x="23676" y="1"/>
                      <a:pt x="23610" y="42"/>
                    </a:cubicBezTo>
                    <a:cubicBezTo>
                      <a:pt x="22971" y="468"/>
                      <a:pt x="197" y="8619"/>
                      <a:pt x="131" y="8643"/>
                    </a:cubicBezTo>
                    <a:cubicBezTo>
                      <a:pt x="25" y="8678"/>
                      <a:pt x="1" y="8809"/>
                      <a:pt x="72" y="8932"/>
                    </a:cubicBezTo>
                    <a:cubicBezTo>
                      <a:pt x="119" y="9009"/>
                      <a:pt x="190" y="9063"/>
                      <a:pt x="268" y="9087"/>
                    </a:cubicBezTo>
                    <a:cubicBezTo>
                      <a:pt x="557" y="9194"/>
                      <a:pt x="4107" y="10500"/>
                      <a:pt x="5680" y="11441"/>
                    </a:cubicBezTo>
                    <a:cubicBezTo>
                      <a:pt x="5828" y="13014"/>
                      <a:pt x="6136" y="20203"/>
                      <a:pt x="6136" y="20220"/>
                    </a:cubicBezTo>
                    <a:cubicBezTo>
                      <a:pt x="6136" y="20350"/>
                      <a:pt x="6248" y="20474"/>
                      <a:pt x="6373" y="20509"/>
                    </a:cubicBezTo>
                    <a:cubicBezTo>
                      <a:pt x="6384" y="20509"/>
                      <a:pt x="6390" y="20516"/>
                      <a:pt x="6401" y="20516"/>
                    </a:cubicBezTo>
                    <a:cubicBezTo>
                      <a:pt x="6401" y="20522"/>
                      <a:pt x="6408" y="20522"/>
                      <a:pt x="6414" y="20528"/>
                    </a:cubicBezTo>
                    <a:cubicBezTo>
                      <a:pt x="6520" y="20629"/>
                      <a:pt x="6662" y="20640"/>
                      <a:pt x="6733" y="20563"/>
                    </a:cubicBezTo>
                    <a:lnTo>
                      <a:pt x="10051" y="16711"/>
                    </a:lnTo>
                    <a:cubicBezTo>
                      <a:pt x="10318" y="17044"/>
                      <a:pt x="10597" y="17386"/>
                      <a:pt x="10873" y="17729"/>
                    </a:cubicBezTo>
                    <a:cubicBezTo>
                      <a:pt x="11820" y="18901"/>
                      <a:pt x="12762" y="20072"/>
                      <a:pt x="13382" y="20705"/>
                    </a:cubicBezTo>
                    <a:cubicBezTo>
                      <a:pt x="13483" y="20812"/>
                      <a:pt x="13631" y="20836"/>
                      <a:pt x="13707" y="20758"/>
                    </a:cubicBezTo>
                    <a:cubicBezTo>
                      <a:pt x="13720" y="20752"/>
                      <a:pt x="13726" y="20741"/>
                      <a:pt x="13737" y="20722"/>
                    </a:cubicBezTo>
                    <a:cubicBezTo>
                      <a:pt x="13756" y="20687"/>
                      <a:pt x="18393" y="11867"/>
                      <a:pt x="21344" y="5751"/>
                    </a:cubicBezTo>
                    <a:lnTo>
                      <a:pt x="24090" y="408"/>
                    </a:lnTo>
                    <a:cubicBezTo>
                      <a:pt x="24143" y="313"/>
                      <a:pt x="24085" y="165"/>
                      <a:pt x="23971" y="83"/>
                    </a:cubicBezTo>
                    <a:cubicBezTo>
                      <a:pt x="23889" y="23"/>
                      <a:pt x="23801" y="12"/>
                      <a:pt x="23735" y="36"/>
                    </a:cubicBezTo>
                    <a:close/>
                    <a:moveTo>
                      <a:pt x="13885" y="8312"/>
                    </a:moveTo>
                    <a:cubicBezTo>
                      <a:pt x="13898" y="8323"/>
                      <a:pt x="13891" y="8312"/>
                      <a:pt x="13868" y="8288"/>
                    </a:cubicBezTo>
                    <a:cubicBezTo>
                      <a:pt x="13868" y="8276"/>
                      <a:pt x="13862" y="8258"/>
                      <a:pt x="13855" y="8247"/>
                    </a:cubicBezTo>
                    <a:cubicBezTo>
                      <a:pt x="13855" y="8235"/>
                      <a:pt x="13855" y="8217"/>
                      <a:pt x="13849" y="8205"/>
                    </a:cubicBezTo>
                    <a:cubicBezTo>
                      <a:pt x="13849" y="8129"/>
                      <a:pt x="13862" y="8063"/>
                      <a:pt x="13903" y="7993"/>
                    </a:cubicBezTo>
                    <a:cubicBezTo>
                      <a:pt x="13991" y="7845"/>
                      <a:pt x="14223" y="8004"/>
                      <a:pt x="14122" y="8146"/>
                    </a:cubicBezTo>
                    <a:cubicBezTo>
                      <a:pt x="14122" y="8146"/>
                      <a:pt x="14116" y="8164"/>
                      <a:pt x="14111" y="8164"/>
                    </a:cubicBezTo>
                    <a:lnTo>
                      <a:pt x="14111" y="8176"/>
                    </a:lnTo>
                    <a:cubicBezTo>
                      <a:pt x="14111" y="8181"/>
                      <a:pt x="14103" y="8187"/>
                      <a:pt x="14103" y="8193"/>
                    </a:cubicBezTo>
                    <a:lnTo>
                      <a:pt x="14103" y="8200"/>
                    </a:lnTo>
                    <a:cubicBezTo>
                      <a:pt x="14111" y="8264"/>
                      <a:pt x="14103" y="8329"/>
                      <a:pt x="14045" y="8383"/>
                    </a:cubicBezTo>
                    <a:cubicBezTo>
                      <a:pt x="14027" y="8400"/>
                      <a:pt x="13997" y="8413"/>
                      <a:pt x="13974" y="8400"/>
                    </a:cubicBezTo>
                    <a:cubicBezTo>
                      <a:pt x="13926" y="8377"/>
                      <a:pt x="13903" y="8353"/>
                      <a:pt x="13885" y="8312"/>
                    </a:cubicBezTo>
                    <a:close/>
                    <a:moveTo>
                      <a:pt x="13524" y="8927"/>
                    </a:moveTo>
                    <a:cubicBezTo>
                      <a:pt x="13530" y="9045"/>
                      <a:pt x="13335" y="9080"/>
                      <a:pt x="13300" y="8968"/>
                    </a:cubicBezTo>
                    <a:cubicBezTo>
                      <a:pt x="13264" y="8867"/>
                      <a:pt x="13246" y="8761"/>
                      <a:pt x="13229" y="8661"/>
                    </a:cubicBezTo>
                    <a:cubicBezTo>
                      <a:pt x="13199" y="8495"/>
                      <a:pt x="13453" y="8448"/>
                      <a:pt x="13483" y="8613"/>
                    </a:cubicBezTo>
                    <a:cubicBezTo>
                      <a:pt x="13500" y="8714"/>
                      <a:pt x="13524" y="8820"/>
                      <a:pt x="13524" y="8927"/>
                    </a:cubicBezTo>
                    <a:close/>
                    <a:moveTo>
                      <a:pt x="12803" y="9364"/>
                    </a:moveTo>
                    <a:cubicBezTo>
                      <a:pt x="12648" y="9287"/>
                      <a:pt x="12678" y="9033"/>
                      <a:pt x="12667" y="8886"/>
                    </a:cubicBezTo>
                    <a:cubicBezTo>
                      <a:pt x="12661" y="8761"/>
                      <a:pt x="12820" y="8738"/>
                      <a:pt x="12855" y="8856"/>
                    </a:cubicBezTo>
                    <a:cubicBezTo>
                      <a:pt x="12897" y="8992"/>
                      <a:pt x="13010" y="9222"/>
                      <a:pt x="12897" y="9353"/>
                    </a:cubicBezTo>
                    <a:cubicBezTo>
                      <a:pt x="12880" y="9371"/>
                      <a:pt x="12833" y="9382"/>
                      <a:pt x="12803" y="9364"/>
                    </a:cubicBezTo>
                    <a:close/>
                    <a:moveTo>
                      <a:pt x="4804" y="17357"/>
                    </a:moveTo>
                    <a:cubicBezTo>
                      <a:pt x="4864" y="17257"/>
                      <a:pt x="5017" y="17238"/>
                      <a:pt x="5106" y="17303"/>
                    </a:cubicBezTo>
                    <a:cubicBezTo>
                      <a:pt x="5194" y="17363"/>
                      <a:pt x="5237" y="17499"/>
                      <a:pt x="5172" y="17593"/>
                    </a:cubicBezTo>
                    <a:cubicBezTo>
                      <a:pt x="5172" y="17694"/>
                      <a:pt x="5082" y="17795"/>
                      <a:pt x="4970" y="17776"/>
                    </a:cubicBezTo>
                    <a:cubicBezTo>
                      <a:pt x="4882" y="17771"/>
                      <a:pt x="4798" y="17729"/>
                      <a:pt x="4757" y="17641"/>
                    </a:cubicBezTo>
                    <a:cubicBezTo>
                      <a:pt x="4710" y="17540"/>
                      <a:pt x="4751" y="17451"/>
                      <a:pt x="4804" y="17357"/>
                    </a:cubicBezTo>
                    <a:close/>
                    <a:moveTo>
                      <a:pt x="4727" y="14316"/>
                    </a:moveTo>
                    <a:cubicBezTo>
                      <a:pt x="4746" y="14150"/>
                      <a:pt x="4981" y="14174"/>
                      <a:pt x="4976" y="14340"/>
                    </a:cubicBezTo>
                    <a:cubicBezTo>
                      <a:pt x="4964" y="14736"/>
                      <a:pt x="5017" y="15121"/>
                      <a:pt x="5077" y="15512"/>
                    </a:cubicBezTo>
                    <a:cubicBezTo>
                      <a:pt x="5123" y="15824"/>
                      <a:pt x="5207" y="16151"/>
                      <a:pt x="5148" y="16463"/>
                    </a:cubicBezTo>
                    <a:cubicBezTo>
                      <a:pt x="5130" y="16564"/>
                      <a:pt x="5011" y="16582"/>
                      <a:pt x="4959" y="16498"/>
                    </a:cubicBezTo>
                    <a:cubicBezTo>
                      <a:pt x="4604" y="15908"/>
                      <a:pt x="4651" y="14979"/>
                      <a:pt x="4727" y="14316"/>
                    </a:cubicBezTo>
                    <a:close/>
                    <a:moveTo>
                      <a:pt x="18127" y="14204"/>
                    </a:moveTo>
                    <a:cubicBezTo>
                      <a:pt x="18251" y="14180"/>
                      <a:pt x="18376" y="14269"/>
                      <a:pt x="18398" y="14393"/>
                    </a:cubicBezTo>
                    <a:cubicBezTo>
                      <a:pt x="18422" y="14518"/>
                      <a:pt x="18334" y="14641"/>
                      <a:pt x="18209" y="14665"/>
                    </a:cubicBezTo>
                    <a:lnTo>
                      <a:pt x="18157" y="14671"/>
                    </a:lnTo>
                    <a:cubicBezTo>
                      <a:pt x="18086" y="14688"/>
                      <a:pt x="18021" y="14665"/>
                      <a:pt x="17967" y="14617"/>
                    </a:cubicBezTo>
                    <a:cubicBezTo>
                      <a:pt x="17926" y="14582"/>
                      <a:pt x="17896" y="14541"/>
                      <a:pt x="17890" y="14488"/>
                    </a:cubicBezTo>
                    <a:cubicBezTo>
                      <a:pt x="17879" y="14434"/>
                      <a:pt x="17890" y="14381"/>
                      <a:pt x="17914" y="14333"/>
                    </a:cubicBezTo>
                    <a:cubicBezTo>
                      <a:pt x="17950" y="14275"/>
                      <a:pt x="18002" y="14227"/>
                      <a:pt x="18073" y="14215"/>
                    </a:cubicBezTo>
                    <a:close/>
                    <a:moveTo>
                      <a:pt x="19435" y="11299"/>
                    </a:moveTo>
                    <a:cubicBezTo>
                      <a:pt x="19463" y="11217"/>
                      <a:pt x="19599" y="11245"/>
                      <a:pt x="19588" y="11335"/>
                    </a:cubicBezTo>
                    <a:cubicBezTo>
                      <a:pt x="19517" y="11761"/>
                      <a:pt x="19405" y="12151"/>
                      <a:pt x="19227" y="12547"/>
                    </a:cubicBezTo>
                    <a:cubicBezTo>
                      <a:pt x="19080" y="12885"/>
                      <a:pt x="18938" y="13369"/>
                      <a:pt x="18647" y="13618"/>
                    </a:cubicBezTo>
                    <a:cubicBezTo>
                      <a:pt x="18589" y="13666"/>
                      <a:pt x="18476" y="13636"/>
                      <a:pt x="18469" y="13552"/>
                    </a:cubicBezTo>
                    <a:cubicBezTo>
                      <a:pt x="18447" y="13180"/>
                      <a:pt x="18712" y="12807"/>
                      <a:pt x="18884" y="12488"/>
                    </a:cubicBezTo>
                    <a:cubicBezTo>
                      <a:pt x="19091" y="12104"/>
                      <a:pt x="19310" y="11714"/>
                      <a:pt x="19435" y="11299"/>
                    </a:cubicBezTo>
                    <a:close/>
                    <a:moveTo>
                      <a:pt x="11938" y="2650"/>
                    </a:moveTo>
                    <a:cubicBezTo>
                      <a:pt x="12022" y="2627"/>
                      <a:pt x="12110" y="2680"/>
                      <a:pt x="12151" y="2751"/>
                    </a:cubicBezTo>
                    <a:cubicBezTo>
                      <a:pt x="12164" y="2769"/>
                      <a:pt x="12170" y="2786"/>
                      <a:pt x="12175" y="2805"/>
                    </a:cubicBezTo>
                    <a:cubicBezTo>
                      <a:pt x="12175" y="2827"/>
                      <a:pt x="12175" y="2846"/>
                      <a:pt x="12170" y="2869"/>
                    </a:cubicBezTo>
                    <a:cubicBezTo>
                      <a:pt x="12158" y="2952"/>
                      <a:pt x="12099" y="3029"/>
                      <a:pt x="12009" y="3040"/>
                    </a:cubicBezTo>
                    <a:lnTo>
                      <a:pt x="11957" y="3040"/>
                    </a:lnTo>
                    <a:cubicBezTo>
                      <a:pt x="11910" y="3059"/>
                      <a:pt x="11856" y="3040"/>
                      <a:pt x="11815" y="3011"/>
                    </a:cubicBezTo>
                    <a:lnTo>
                      <a:pt x="11815" y="3011"/>
                    </a:lnTo>
                    <a:cubicBezTo>
                      <a:pt x="11774" y="2982"/>
                      <a:pt x="11744" y="2940"/>
                      <a:pt x="11732" y="2887"/>
                    </a:cubicBezTo>
                    <a:cubicBezTo>
                      <a:pt x="11725" y="2840"/>
                      <a:pt x="11732" y="2786"/>
                      <a:pt x="11761" y="2745"/>
                    </a:cubicBezTo>
                    <a:lnTo>
                      <a:pt x="11768" y="2739"/>
                    </a:lnTo>
                    <a:cubicBezTo>
                      <a:pt x="11796" y="2698"/>
                      <a:pt x="11839" y="2668"/>
                      <a:pt x="11886" y="2663"/>
                    </a:cubicBezTo>
                    <a:cubicBezTo>
                      <a:pt x="11903" y="2656"/>
                      <a:pt x="11921" y="2650"/>
                      <a:pt x="11938" y="2650"/>
                    </a:cubicBezTo>
                    <a:close/>
                    <a:moveTo>
                      <a:pt x="10720" y="3485"/>
                    </a:moveTo>
                    <a:cubicBezTo>
                      <a:pt x="10909" y="3414"/>
                      <a:pt x="11140" y="3294"/>
                      <a:pt x="11342" y="3348"/>
                    </a:cubicBezTo>
                    <a:cubicBezTo>
                      <a:pt x="11378" y="3354"/>
                      <a:pt x="11395" y="3414"/>
                      <a:pt x="11370" y="3449"/>
                    </a:cubicBezTo>
                    <a:cubicBezTo>
                      <a:pt x="11241" y="3608"/>
                      <a:pt x="10980" y="3644"/>
                      <a:pt x="10791" y="3698"/>
                    </a:cubicBezTo>
                    <a:cubicBezTo>
                      <a:pt x="10472" y="3786"/>
                      <a:pt x="10164" y="3898"/>
                      <a:pt x="9857" y="4017"/>
                    </a:cubicBezTo>
                    <a:cubicBezTo>
                      <a:pt x="9342" y="4212"/>
                      <a:pt x="8792" y="4430"/>
                      <a:pt x="8342" y="4763"/>
                    </a:cubicBezTo>
                    <a:cubicBezTo>
                      <a:pt x="8295" y="4804"/>
                      <a:pt x="8230" y="4727"/>
                      <a:pt x="8277" y="4686"/>
                    </a:cubicBezTo>
                    <a:cubicBezTo>
                      <a:pt x="8703" y="4288"/>
                      <a:pt x="9235" y="4053"/>
                      <a:pt x="9767" y="3840"/>
                    </a:cubicBezTo>
                    <a:cubicBezTo>
                      <a:pt x="10081" y="3715"/>
                      <a:pt x="10406" y="3608"/>
                      <a:pt x="10720" y="3485"/>
                    </a:cubicBezTo>
                    <a:close/>
                    <a:moveTo>
                      <a:pt x="5556" y="9028"/>
                    </a:moveTo>
                    <a:cubicBezTo>
                      <a:pt x="5514" y="9216"/>
                      <a:pt x="5355" y="9341"/>
                      <a:pt x="5237" y="9483"/>
                    </a:cubicBezTo>
                    <a:cubicBezTo>
                      <a:pt x="5095" y="9655"/>
                      <a:pt x="4828" y="9483"/>
                      <a:pt x="4946" y="9282"/>
                    </a:cubicBezTo>
                    <a:cubicBezTo>
                      <a:pt x="5059" y="9099"/>
                      <a:pt x="5243" y="8891"/>
                      <a:pt x="5473" y="8903"/>
                    </a:cubicBezTo>
                    <a:cubicBezTo>
                      <a:pt x="5544" y="8903"/>
                      <a:pt x="5573" y="8974"/>
                      <a:pt x="5556" y="9028"/>
                    </a:cubicBezTo>
                    <a:close/>
                    <a:moveTo>
                      <a:pt x="5663" y="9992"/>
                    </a:moveTo>
                    <a:cubicBezTo>
                      <a:pt x="5639" y="9939"/>
                      <a:pt x="5644" y="9874"/>
                      <a:pt x="5674" y="9825"/>
                    </a:cubicBezTo>
                    <a:cubicBezTo>
                      <a:pt x="5762" y="9696"/>
                      <a:pt x="5876" y="9584"/>
                      <a:pt x="5982" y="9465"/>
                    </a:cubicBezTo>
                    <a:cubicBezTo>
                      <a:pt x="6076" y="9358"/>
                      <a:pt x="6218" y="9170"/>
                      <a:pt x="6373" y="9158"/>
                    </a:cubicBezTo>
                    <a:cubicBezTo>
                      <a:pt x="6455" y="9151"/>
                      <a:pt x="6526" y="9205"/>
                      <a:pt x="6520" y="9293"/>
                    </a:cubicBezTo>
                    <a:cubicBezTo>
                      <a:pt x="6508" y="9448"/>
                      <a:pt x="6349" y="9601"/>
                      <a:pt x="6248" y="9708"/>
                    </a:cubicBezTo>
                    <a:cubicBezTo>
                      <a:pt x="6141" y="9820"/>
                      <a:pt x="6041" y="9945"/>
                      <a:pt x="5917" y="10046"/>
                    </a:cubicBezTo>
                    <a:cubicBezTo>
                      <a:pt x="5876" y="10081"/>
                      <a:pt x="5811" y="10098"/>
                      <a:pt x="5757" y="10074"/>
                    </a:cubicBezTo>
                    <a:cubicBezTo>
                      <a:pt x="5745" y="10074"/>
                      <a:pt x="5740" y="10068"/>
                      <a:pt x="5734" y="10068"/>
                    </a:cubicBezTo>
                    <a:lnTo>
                      <a:pt x="5734" y="10068"/>
                    </a:lnTo>
                    <a:cubicBezTo>
                      <a:pt x="5698" y="10051"/>
                      <a:pt x="5674" y="10027"/>
                      <a:pt x="5663" y="9992"/>
                    </a:cubicBezTo>
                    <a:close/>
                    <a:moveTo>
                      <a:pt x="12506" y="17854"/>
                    </a:moveTo>
                    <a:cubicBezTo>
                      <a:pt x="12506" y="17847"/>
                      <a:pt x="12501" y="17841"/>
                      <a:pt x="12489" y="17836"/>
                    </a:cubicBezTo>
                    <a:cubicBezTo>
                      <a:pt x="12465" y="17806"/>
                      <a:pt x="12459" y="17765"/>
                      <a:pt x="12454" y="17724"/>
                    </a:cubicBezTo>
                    <a:cubicBezTo>
                      <a:pt x="12448" y="17653"/>
                      <a:pt x="12454" y="17576"/>
                      <a:pt x="12484" y="17505"/>
                    </a:cubicBezTo>
                    <a:cubicBezTo>
                      <a:pt x="12542" y="17339"/>
                      <a:pt x="12625" y="17167"/>
                      <a:pt x="12809" y="17115"/>
                    </a:cubicBezTo>
                    <a:cubicBezTo>
                      <a:pt x="12850" y="17102"/>
                      <a:pt x="12897" y="17137"/>
                      <a:pt x="12904" y="17180"/>
                    </a:cubicBezTo>
                    <a:cubicBezTo>
                      <a:pt x="12915" y="17315"/>
                      <a:pt x="12850" y="17421"/>
                      <a:pt x="12797" y="17546"/>
                    </a:cubicBezTo>
                    <a:cubicBezTo>
                      <a:pt x="12773" y="17593"/>
                      <a:pt x="12749" y="17641"/>
                      <a:pt x="12732" y="17694"/>
                    </a:cubicBezTo>
                    <a:cubicBezTo>
                      <a:pt x="12726" y="17718"/>
                      <a:pt x="12726" y="17735"/>
                      <a:pt x="12726" y="17759"/>
                    </a:cubicBezTo>
                    <a:cubicBezTo>
                      <a:pt x="12726" y="17765"/>
                      <a:pt x="12719" y="17771"/>
                      <a:pt x="12719" y="17771"/>
                    </a:cubicBezTo>
                    <a:cubicBezTo>
                      <a:pt x="12749" y="17883"/>
                      <a:pt x="12607" y="17972"/>
                      <a:pt x="12530" y="17877"/>
                    </a:cubicBezTo>
                    <a:cubicBezTo>
                      <a:pt x="12519" y="17871"/>
                      <a:pt x="12513" y="17860"/>
                      <a:pt x="12506" y="17854"/>
                    </a:cubicBezTo>
                    <a:close/>
                    <a:moveTo>
                      <a:pt x="13022" y="18600"/>
                    </a:moveTo>
                    <a:cubicBezTo>
                      <a:pt x="12939" y="18428"/>
                      <a:pt x="13039" y="18174"/>
                      <a:pt x="13110" y="18008"/>
                    </a:cubicBezTo>
                    <a:cubicBezTo>
                      <a:pt x="13205" y="17812"/>
                      <a:pt x="13287" y="17593"/>
                      <a:pt x="13483" y="17487"/>
                    </a:cubicBezTo>
                    <a:cubicBezTo>
                      <a:pt x="13548" y="17451"/>
                      <a:pt x="13631" y="17511"/>
                      <a:pt x="13625" y="17582"/>
                    </a:cubicBezTo>
                    <a:cubicBezTo>
                      <a:pt x="13601" y="17776"/>
                      <a:pt x="13477" y="17937"/>
                      <a:pt x="13394" y="18108"/>
                    </a:cubicBezTo>
                    <a:cubicBezTo>
                      <a:pt x="13323" y="18273"/>
                      <a:pt x="13276" y="18422"/>
                      <a:pt x="13235" y="18593"/>
                    </a:cubicBezTo>
                    <a:cubicBezTo>
                      <a:pt x="13210" y="18693"/>
                      <a:pt x="13057" y="18688"/>
                      <a:pt x="13022" y="18600"/>
                    </a:cubicBezTo>
                    <a:close/>
                    <a:moveTo>
                      <a:pt x="935" y="8891"/>
                    </a:moveTo>
                    <a:lnTo>
                      <a:pt x="935" y="8891"/>
                    </a:lnTo>
                    <a:cubicBezTo>
                      <a:pt x="3616" y="7933"/>
                      <a:pt x="15648" y="3614"/>
                      <a:pt x="21174" y="1550"/>
                    </a:cubicBezTo>
                    <a:lnTo>
                      <a:pt x="5745" y="10985"/>
                    </a:lnTo>
                    <a:cubicBezTo>
                      <a:pt x="5740" y="10991"/>
                      <a:pt x="5727" y="10997"/>
                      <a:pt x="5721" y="11004"/>
                    </a:cubicBezTo>
                    <a:cubicBezTo>
                      <a:pt x="4432" y="10258"/>
                      <a:pt x="2078" y="9329"/>
                      <a:pt x="935" y="8891"/>
                    </a:cubicBezTo>
                    <a:close/>
                    <a:moveTo>
                      <a:pt x="6130" y="11406"/>
                    </a:moveTo>
                    <a:lnTo>
                      <a:pt x="6130" y="11406"/>
                    </a:lnTo>
                    <a:cubicBezTo>
                      <a:pt x="6130" y="11394"/>
                      <a:pt x="6130" y="11382"/>
                      <a:pt x="6124" y="11364"/>
                    </a:cubicBezTo>
                    <a:lnTo>
                      <a:pt x="22019" y="1645"/>
                    </a:lnTo>
                    <a:lnTo>
                      <a:pt x="8467" y="14440"/>
                    </a:lnTo>
                    <a:cubicBezTo>
                      <a:pt x="8407" y="14440"/>
                      <a:pt x="8353" y="14475"/>
                      <a:pt x="8336" y="14529"/>
                    </a:cubicBezTo>
                    <a:cubicBezTo>
                      <a:pt x="8028" y="15256"/>
                      <a:pt x="7473" y="16635"/>
                      <a:pt x="6976" y="17912"/>
                    </a:cubicBezTo>
                    <a:cubicBezTo>
                      <a:pt x="6821" y="18303"/>
                      <a:pt x="6674" y="18688"/>
                      <a:pt x="6543" y="19043"/>
                    </a:cubicBezTo>
                    <a:cubicBezTo>
                      <a:pt x="6444" y="16801"/>
                      <a:pt x="6236" y="12364"/>
                      <a:pt x="6130" y="11406"/>
                    </a:cubicBezTo>
                    <a:close/>
                    <a:moveTo>
                      <a:pt x="6887" y="19569"/>
                    </a:moveTo>
                    <a:lnTo>
                      <a:pt x="6887" y="19569"/>
                    </a:lnTo>
                    <a:cubicBezTo>
                      <a:pt x="7047" y="19149"/>
                      <a:pt x="7225" y="18676"/>
                      <a:pt x="7413" y="18185"/>
                    </a:cubicBezTo>
                    <a:cubicBezTo>
                      <a:pt x="7864" y="17038"/>
                      <a:pt x="8348" y="15831"/>
                      <a:pt x="8661" y="15067"/>
                    </a:cubicBezTo>
                    <a:cubicBezTo>
                      <a:pt x="8964" y="15398"/>
                      <a:pt x="9325" y="15824"/>
                      <a:pt x="9709" y="16293"/>
                    </a:cubicBezTo>
                    <a:close/>
                    <a:moveTo>
                      <a:pt x="13524" y="19842"/>
                    </a:moveTo>
                    <a:lnTo>
                      <a:pt x="13524" y="19842"/>
                    </a:lnTo>
                    <a:cubicBezTo>
                      <a:pt x="13500" y="19889"/>
                      <a:pt x="13500" y="19954"/>
                      <a:pt x="13524" y="20012"/>
                    </a:cubicBezTo>
                    <a:cubicBezTo>
                      <a:pt x="13489" y="20083"/>
                      <a:pt x="13459" y="20143"/>
                      <a:pt x="13429" y="20190"/>
                    </a:cubicBezTo>
                    <a:cubicBezTo>
                      <a:pt x="12844" y="19551"/>
                      <a:pt x="12022" y="18529"/>
                      <a:pt x="11200" y="17511"/>
                    </a:cubicBezTo>
                    <a:cubicBezTo>
                      <a:pt x="10851" y="17079"/>
                      <a:pt x="10507" y="16653"/>
                      <a:pt x="10176" y="16250"/>
                    </a:cubicBezTo>
                    <a:cubicBezTo>
                      <a:pt x="10171" y="16244"/>
                      <a:pt x="10171" y="16244"/>
                      <a:pt x="10171" y="16239"/>
                    </a:cubicBezTo>
                    <a:cubicBezTo>
                      <a:pt x="9696" y="15665"/>
                      <a:pt x="9259" y="15144"/>
                      <a:pt x="8899" y="14753"/>
                    </a:cubicBezTo>
                    <a:lnTo>
                      <a:pt x="22949" y="149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718;p79"/>
              <p:cNvSpPr/>
              <p:nvPr/>
            </p:nvSpPr>
            <p:spPr>
              <a:xfrm>
                <a:off x="3672800" y="2923625"/>
                <a:ext cx="351275" cy="467325"/>
              </a:xfrm>
              <a:custGeom>
                <a:avLst/>
                <a:gdLst/>
                <a:ahLst/>
                <a:cxnLst/>
                <a:rect l="l" t="t" r="r" b="b"/>
                <a:pathLst>
                  <a:path w="14051" h="18693" extrusionOk="0">
                    <a:moveTo>
                      <a:pt x="14051" y="0"/>
                    </a:moveTo>
                    <a:lnTo>
                      <a:pt x="1" y="13256"/>
                    </a:lnTo>
                    <a:cubicBezTo>
                      <a:pt x="361" y="13647"/>
                      <a:pt x="798" y="14168"/>
                      <a:pt x="1273" y="14742"/>
                    </a:cubicBezTo>
                    <a:cubicBezTo>
                      <a:pt x="1273" y="14747"/>
                      <a:pt x="1273" y="14747"/>
                      <a:pt x="1278" y="14753"/>
                    </a:cubicBezTo>
                    <a:cubicBezTo>
                      <a:pt x="1609" y="15156"/>
                      <a:pt x="1953" y="15582"/>
                      <a:pt x="2302" y="16014"/>
                    </a:cubicBezTo>
                    <a:cubicBezTo>
                      <a:pt x="3124" y="17032"/>
                      <a:pt x="3946" y="18054"/>
                      <a:pt x="4531" y="18693"/>
                    </a:cubicBezTo>
                    <a:cubicBezTo>
                      <a:pt x="4561" y="18646"/>
                      <a:pt x="4591" y="18586"/>
                      <a:pt x="4626" y="18515"/>
                    </a:cubicBezTo>
                    <a:cubicBezTo>
                      <a:pt x="4602" y="18457"/>
                      <a:pt x="4602" y="18392"/>
                      <a:pt x="4626" y="18345"/>
                    </a:cubicBezTo>
                    <a:close/>
                    <a:moveTo>
                      <a:pt x="4006" y="15683"/>
                    </a:moveTo>
                    <a:cubicBezTo>
                      <a:pt x="4017" y="15818"/>
                      <a:pt x="3952" y="15924"/>
                      <a:pt x="3899" y="16049"/>
                    </a:cubicBezTo>
                    <a:cubicBezTo>
                      <a:pt x="3875" y="16096"/>
                      <a:pt x="3851" y="16144"/>
                      <a:pt x="3834" y="16197"/>
                    </a:cubicBezTo>
                    <a:cubicBezTo>
                      <a:pt x="3828" y="16221"/>
                      <a:pt x="3828" y="16238"/>
                      <a:pt x="3828" y="16262"/>
                    </a:cubicBezTo>
                    <a:cubicBezTo>
                      <a:pt x="3828" y="16268"/>
                      <a:pt x="3821" y="16274"/>
                      <a:pt x="3821" y="16274"/>
                    </a:cubicBezTo>
                    <a:cubicBezTo>
                      <a:pt x="3851" y="16386"/>
                      <a:pt x="3709" y="16475"/>
                      <a:pt x="3632" y="16380"/>
                    </a:cubicBezTo>
                    <a:cubicBezTo>
                      <a:pt x="3621" y="16374"/>
                      <a:pt x="3615" y="16363"/>
                      <a:pt x="3608" y="16357"/>
                    </a:cubicBezTo>
                    <a:cubicBezTo>
                      <a:pt x="3608" y="16350"/>
                      <a:pt x="3603" y="16344"/>
                      <a:pt x="3591" y="16339"/>
                    </a:cubicBezTo>
                    <a:cubicBezTo>
                      <a:pt x="3567" y="16309"/>
                      <a:pt x="3561" y="16268"/>
                      <a:pt x="3556" y="16227"/>
                    </a:cubicBezTo>
                    <a:cubicBezTo>
                      <a:pt x="3550" y="16156"/>
                      <a:pt x="3556" y="16079"/>
                      <a:pt x="3586" y="16008"/>
                    </a:cubicBezTo>
                    <a:cubicBezTo>
                      <a:pt x="3644" y="15842"/>
                      <a:pt x="3727" y="15670"/>
                      <a:pt x="3911" y="15618"/>
                    </a:cubicBezTo>
                    <a:cubicBezTo>
                      <a:pt x="3952" y="15605"/>
                      <a:pt x="3999" y="15640"/>
                      <a:pt x="4006" y="15683"/>
                    </a:cubicBezTo>
                    <a:close/>
                    <a:moveTo>
                      <a:pt x="4585" y="15990"/>
                    </a:moveTo>
                    <a:cubicBezTo>
                      <a:pt x="4650" y="15954"/>
                      <a:pt x="4733" y="16014"/>
                      <a:pt x="4727" y="16085"/>
                    </a:cubicBezTo>
                    <a:cubicBezTo>
                      <a:pt x="4703" y="16279"/>
                      <a:pt x="4579" y="16440"/>
                      <a:pt x="4496" y="16611"/>
                    </a:cubicBezTo>
                    <a:cubicBezTo>
                      <a:pt x="4425" y="16776"/>
                      <a:pt x="4378" y="16925"/>
                      <a:pt x="4337" y="17096"/>
                    </a:cubicBezTo>
                    <a:cubicBezTo>
                      <a:pt x="4312" y="17196"/>
                      <a:pt x="4159" y="17191"/>
                      <a:pt x="4124" y="17103"/>
                    </a:cubicBezTo>
                    <a:cubicBezTo>
                      <a:pt x="4041" y="16931"/>
                      <a:pt x="4141" y="16677"/>
                      <a:pt x="4212" y="16511"/>
                    </a:cubicBezTo>
                    <a:cubicBezTo>
                      <a:pt x="4307" y="16315"/>
                      <a:pt x="4389" y="16096"/>
                      <a:pt x="4585" y="159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719;p79"/>
              <p:cNvSpPr/>
              <p:nvPr/>
            </p:nvSpPr>
            <p:spPr>
              <a:xfrm>
                <a:off x="3603450" y="2927300"/>
                <a:ext cx="397375" cy="434975"/>
              </a:xfrm>
              <a:custGeom>
                <a:avLst/>
                <a:gdLst/>
                <a:ahLst/>
                <a:cxnLst/>
                <a:rect l="l" t="t" r="r" b="b"/>
                <a:pathLst>
                  <a:path w="15895" h="17399" extrusionOk="0">
                    <a:moveTo>
                      <a:pt x="2343" y="12796"/>
                    </a:moveTo>
                    <a:lnTo>
                      <a:pt x="15895" y="1"/>
                    </a:lnTo>
                    <a:lnTo>
                      <a:pt x="0" y="9720"/>
                    </a:lnTo>
                    <a:cubicBezTo>
                      <a:pt x="6" y="9738"/>
                      <a:pt x="6" y="9750"/>
                      <a:pt x="6" y="9762"/>
                    </a:cubicBezTo>
                    <a:cubicBezTo>
                      <a:pt x="112" y="10720"/>
                      <a:pt x="320" y="15157"/>
                      <a:pt x="419" y="17399"/>
                    </a:cubicBezTo>
                    <a:cubicBezTo>
                      <a:pt x="550" y="17044"/>
                      <a:pt x="697" y="16659"/>
                      <a:pt x="852" y="16268"/>
                    </a:cubicBezTo>
                    <a:cubicBezTo>
                      <a:pt x="1349" y="14991"/>
                      <a:pt x="1904" y="13612"/>
                      <a:pt x="2212" y="12885"/>
                    </a:cubicBezTo>
                    <a:cubicBezTo>
                      <a:pt x="2229" y="12831"/>
                      <a:pt x="2283" y="12796"/>
                      <a:pt x="2343" y="12796"/>
                    </a:cubicBezTo>
                    <a:close/>
                    <a:moveTo>
                      <a:pt x="6679" y="7720"/>
                    </a:moveTo>
                    <a:cubicBezTo>
                      <a:pt x="6524" y="7643"/>
                      <a:pt x="6554" y="7389"/>
                      <a:pt x="6543" y="7242"/>
                    </a:cubicBezTo>
                    <a:cubicBezTo>
                      <a:pt x="6537" y="7117"/>
                      <a:pt x="6696" y="7094"/>
                      <a:pt x="6731" y="7212"/>
                    </a:cubicBezTo>
                    <a:cubicBezTo>
                      <a:pt x="6773" y="7348"/>
                      <a:pt x="6886" y="7578"/>
                      <a:pt x="6773" y="7709"/>
                    </a:cubicBezTo>
                    <a:cubicBezTo>
                      <a:pt x="6756" y="7727"/>
                      <a:pt x="6709" y="7738"/>
                      <a:pt x="6679" y="7720"/>
                    </a:cubicBezTo>
                    <a:close/>
                    <a:moveTo>
                      <a:pt x="7176" y="7324"/>
                    </a:moveTo>
                    <a:cubicBezTo>
                      <a:pt x="7140" y="7223"/>
                      <a:pt x="7122" y="7117"/>
                      <a:pt x="7105" y="7017"/>
                    </a:cubicBezTo>
                    <a:cubicBezTo>
                      <a:pt x="7075" y="6851"/>
                      <a:pt x="7329" y="6804"/>
                      <a:pt x="7359" y="6969"/>
                    </a:cubicBezTo>
                    <a:cubicBezTo>
                      <a:pt x="7376" y="7070"/>
                      <a:pt x="7400" y="7176"/>
                      <a:pt x="7400" y="7283"/>
                    </a:cubicBezTo>
                    <a:cubicBezTo>
                      <a:pt x="7406" y="7401"/>
                      <a:pt x="7211" y="7436"/>
                      <a:pt x="7176" y="7324"/>
                    </a:cubicBezTo>
                    <a:close/>
                    <a:moveTo>
                      <a:pt x="7850" y="6756"/>
                    </a:moveTo>
                    <a:cubicBezTo>
                      <a:pt x="7802" y="6733"/>
                      <a:pt x="7779" y="6709"/>
                      <a:pt x="7761" y="6668"/>
                    </a:cubicBezTo>
                    <a:cubicBezTo>
                      <a:pt x="7774" y="6679"/>
                      <a:pt x="7767" y="6668"/>
                      <a:pt x="7744" y="6644"/>
                    </a:cubicBezTo>
                    <a:cubicBezTo>
                      <a:pt x="7744" y="6632"/>
                      <a:pt x="7738" y="6614"/>
                      <a:pt x="7731" y="6603"/>
                    </a:cubicBezTo>
                    <a:cubicBezTo>
                      <a:pt x="7731" y="6591"/>
                      <a:pt x="7731" y="6573"/>
                      <a:pt x="7725" y="6561"/>
                    </a:cubicBezTo>
                    <a:cubicBezTo>
                      <a:pt x="7725" y="6485"/>
                      <a:pt x="7738" y="6419"/>
                      <a:pt x="7779" y="6349"/>
                    </a:cubicBezTo>
                    <a:cubicBezTo>
                      <a:pt x="7867" y="6201"/>
                      <a:pt x="8099" y="6360"/>
                      <a:pt x="7998" y="6502"/>
                    </a:cubicBezTo>
                    <a:cubicBezTo>
                      <a:pt x="7998" y="6502"/>
                      <a:pt x="7992" y="6520"/>
                      <a:pt x="7987" y="6520"/>
                    </a:cubicBezTo>
                    <a:lnTo>
                      <a:pt x="7987" y="6532"/>
                    </a:lnTo>
                    <a:cubicBezTo>
                      <a:pt x="7987" y="6537"/>
                      <a:pt x="7979" y="6543"/>
                      <a:pt x="7979" y="6549"/>
                    </a:cubicBezTo>
                    <a:lnTo>
                      <a:pt x="7979" y="6556"/>
                    </a:lnTo>
                    <a:cubicBezTo>
                      <a:pt x="7987" y="6620"/>
                      <a:pt x="7979" y="6685"/>
                      <a:pt x="7921" y="6739"/>
                    </a:cubicBezTo>
                    <a:cubicBezTo>
                      <a:pt x="7903" y="6756"/>
                      <a:pt x="7873" y="6769"/>
                      <a:pt x="7850" y="67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720;p79"/>
              <p:cNvSpPr/>
              <p:nvPr/>
            </p:nvSpPr>
            <p:spPr>
              <a:xfrm>
                <a:off x="3473725" y="2924925"/>
                <a:ext cx="505975" cy="236375"/>
              </a:xfrm>
              <a:custGeom>
                <a:avLst/>
                <a:gdLst/>
                <a:ahLst/>
                <a:cxnLst/>
                <a:rect l="l" t="t" r="r" b="b"/>
                <a:pathLst>
                  <a:path w="20239" h="9455" extrusionOk="0">
                    <a:moveTo>
                      <a:pt x="4810" y="9436"/>
                    </a:moveTo>
                    <a:lnTo>
                      <a:pt x="20239" y="1"/>
                    </a:lnTo>
                    <a:cubicBezTo>
                      <a:pt x="14713" y="2065"/>
                      <a:pt x="2681" y="6384"/>
                      <a:pt x="0" y="7342"/>
                    </a:cubicBezTo>
                    <a:cubicBezTo>
                      <a:pt x="1143" y="7780"/>
                      <a:pt x="3497" y="8709"/>
                      <a:pt x="4786" y="9455"/>
                    </a:cubicBezTo>
                    <a:cubicBezTo>
                      <a:pt x="4792" y="9448"/>
                      <a:pt x="4805" y="9442"/>
                      <a:pt x="4810" y="9436"/>
                    </a:cubicBezTo>
                    <a:close/>
                    <a:moveTo>
                      <a:pt x="4538" y="7354"/>
                    </a:moveTo>
                    <a:cubicBezTo>
                      <a:pt x="4609" y="7354"/>
                      <a:pt x="4638" y="7425"/>
                      <a:pt x="4621" y="7479"/>
                    </a:cubicBezTo>
                    <a:cubicBezTo>
                      <a:pt x="4579" y="7667"/>
                      <a:pt x="4420" y="7792"/>
                      <a:pt x="4302" y="7934"/>
                    </a:cubicBezTo>
                    <a:cubicBezTo>
                      <a:pt x="4160" y="8106"/>
                      <a:pt x="3893" y="7934"/>
                      <a:pt x="4011" y="7733"/>
                    </a:cubicBezTo>
                    <a:cubicBezTo>
                      <a:pt x="4124" y="7550"/>
                      <a:pt x="4308" y="7342"/>
                      <a:pt x="4538" y="7354"/>
                    </a:cubicBezTo>
                    <a:close/>
                    <a:moveTo>
                      <a:pt x="5585" y="7744"/>
                    </a:moveTo>
                    <a:cubicBezTo>
                      <a:pt x="5573" y="7899"/>
                      <a:pt x="5414" y="8052"/>
                      <a:pt x="5313" y="8159"/>
                    </a:cubicBezTo>
                    <a:cubicBezTo>
                      <a:pt x="5206" y="8271"/>
                      <a:pt x="5106" y="8396"/>
                      <a:pt x="4982" y="8497"/>
                    </a:cubicBezTo>
                    <a:cubicBezTo>
                      <a:pt x="4941" y="8532"/>
                      <a:pt x="4876" y="8549"/>
                      <a:pt x="4822" y="8525"/>
                    </a:cubicBezTo>
                    <a:cubicBezTo>
                      <a:pt x="4810" y="8525"/>
                      <a:pt x="4805" y="8519"/>
                      <a:pt x="4799" y="8519"/>
                    </a:cubicBezTo>
                    <a:lnTo>
                      <a:pt x="4799" y="8519"/>
                    </a:lnTo>
                    <a:cubicBezTo>
                      <a:pt x="4763" y="8502"/>
                      <a:pt x="4739" y="8478"/>
                      <a:pt x="4728" y="8443"/>
                    </a:cubicBezTo>
                    <a:cubicBezTo>
                      <a:pt x="4704" y="8390"/>
                      <a:pt x="4709" y="8325"/>
                      <a:pt x="4739" y="8276"/>
                    </a:cubicBezTo>
                    <a:cubicBezTo>
                      <a:pt x="4827" y="8147"/>
                      <a:pt x="4941" y="8035"/>
                      <a:pt x="5047" y="7916"/>
                    </a:cubicBezTo>
                    <a:cubicBezTo>
                      <a:pt x="5141" y="7809"/>
                      <a:pt x="5283" y="7621"/>
                      <a:pt x="5438" y="7609"/>
                    </a:cubicBezTo>
                    <a:cubicBezTo>
                      <a:pt x="5520" y="7602"/>
                      <a:pt x="5591" y="7656"/>
                      <a:pt x="5585" y="77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721;p79"/>
              <p:cNvSpPr/>
              <p:nvPr/>
            </p:nvSpPr>
            <p:spPr>
              <a:xfrm>
                <a:off x="3622500" y="3262875"/>
                <a:ext cx="70600" cy="112575"/>
              </a:xfrm>
              <a:custGeom>
                <a:avLst/>
                <a:gdLst/>
                <a:ahLst/>
                <a:cxnLst/>
                <a:rect l="l" t="t" r="r" b="b"/>
                <a:pathLst>
                  <a:path w="2824" h="4503" extrusionOk="0">
                    <a:moveTo>
                      <a:pt x="2823" y="1226"/>
                    </a:moveTo>
                    <a:cubicBezTo>
                      <a:pt x="2439" y="757"/>
                      <a:pt x="2078" y="331"/>
                      <a:pt x="1775" y="0"/>
                    </a:cubicBezTo>
                    <a:cubicBezTo>
                      <a:pt x="1462" y="764"/>
                      <a:pt x="978" y="1971"/>
                      <a:pt x="527" y="3118"/>
                    </a:cubicBezTo>
                    <a:cubicBezTo>
                      <a:pt x="339" y="3609"/>
                      <a:pt x="161" y="4082"/>
                      <a:pt x="1" y="45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 name="Group 15"/>
          <p:cNvGrpSpPr/>
          <p:nvPr/>
        </p:nvGrpSpPr>
        <p:grpSpPr>
          <a:xfrm>
            <a:off x="973055" y="315381"/>
            <a:ext cx="7197890" cy="847050"/>
            <a:chOff x="681514" y="1054683"/>
            <a:chExt cx="7197890" cy="847050"/>
          </a:xfrm>
        </p:grpSpPr>
        <p:sp>
          <p:nvSpPr>
            <p:cNvPr id="44" name="圆角矩形 7"/>
            <p:cNvSpPr/>
            <p:nvPr/>
          </p:nvSpPr>
          <p:spPr>
            <a:xfrm>
              <a:off x="1303506" y="1205438"/>
              <a:ext cx="6575898" cy="545540"/>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noProof="0" dirty="0">
                  <a:solidFill>
                    <a:schemeClr val="bg1"/>
                  </a:solidFill>
                  <a:latin typeface="+mj-lt"/>
                  <a:ea typeface="黑体" panose="02010609060101010101" pitchFamily="49" charset="-122"/>
                  <a:cs typeface="Pattaya" panose="00000500000000000000" pitchFamily="2" charset="-34"/>
                </a:rPr>
                <a:t>Cái “chong chóng” trong khổ thơ 1 là cái gì ?</a:t>
              </a:r>
              <a:endParaRPr kumimoji="0" lang="zh-CN" altLang="en-US" sz="2800" i="0" u="none" strike="noStrike" kern="1200" cap="none" spc="0" normalizeH="0" baseline="0" noProof="0" dirty="0">
                <a:ln>
                  <a:noFill/>
                </a:ln>
                <a:solidFill>
                  <a:schemeClr val="bg1"/>
                </a:solidFill>
                <a:effectLst/>
                <a:uLnTx/>
                <a:uFillTx/>
                <a:latin typeface="+mj-lt"/>
                <a:ea typeface="黑体" panose="02010609060101010101" pitchFamily="49" charset="-122"/>
                <a:cs typeface="Pattaya" panose="00000500000000000000" pitchFamily="2" charset="-34"/>
              </a:endParaRPr>
            </a:p>
          </p:txBody>
        </p:sp>
        <p:grpSp>
          <p:nvGrpSpPr>
            <p:cNvPr id="50" name="Google Shape;2490;p63"/>
            <p:cNvGrpSpPr/>
            <p:nvPr/>
          </p:nvGrpSpPr>
          <p:grpSpPr>
            <a:xfrm>
              <a:off x="681514" y="1054683"/>
              <a:ext cx="874911" cy="847050"/>
              <a:chOff x="5987800" y="1933025"/>
              <a:chExt cx="878975" cy="836725"/>
            </a:xfrm>
          </p:grpSpPr>
          <p:sp>
            <p:nvSpPr>
              <p:cNvPr id="51" name="Google Shape;2491;p63"/>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52" name="Google Shape;2492;p63"/>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53" name="Google Shape;2493;p63"/>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54" name="Google Shape;2494;p63"/>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55" name="Google Shape;2495;p63"/>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56" name="Google Shape;2496;p63"/>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57" name="Google Shape;2497;p63"/>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58" name="Google Shape;2498;p63"/>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59" name="Google Shape;2499;p63"/>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60" name="Google Shape;2500;p63"/>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61" name="Google Shape;2501;p63"/>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62" name="Google Shape;2502;p63"/>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63" name="Google Shape;2503;p63"/>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64" name="Google Shape;2504;p63"/>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65" name="Google Shape;2505;p63"/>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66" name="Google Shape;2506;p63"/>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67" name="Google Shape;2507;p63"/>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grpSp>
      </p:grpSp>
      <p:sp>
        <p:nvSpPr>
          <p:cNvPr id="70" name="圆角矩形 7"/>
          <p:cNvSpPr/>
          <p:nvPr/>
        </p:nvSpPr>
        <p:spPr>
          <a:xfrm>
            <a:off x="2329380" y="1259308"/>
            <a:ext cx="5559173" cy="1068850"/>
          </a:xfrm>
          <a:prstGeom prst="roundRect">
            <a:avLst>
              <a:gd name="adj" fmla="val 22936"/>
            </a:avLst>
          </a:prstGeom>
          <a:solidFill>
            <a:schemeClr val="bg2"/>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noProof="0" dirty="0">
                <a:solidFill>
                  <a:schemeClr val="bg1"/>
                </a:solidFill>
                <a:latin typeface="+mj-lt"/>
                <a:ea typeface="黑体" panose="02010609060101010101" pitchFamily="49" charset="-122"/>
                <a:cs typeface="Calibri" panose="020F0502020204030204" pitchFamily="34" charset="0"/>
              </a:rPr>
              <a:t>Cái “chong chóng” trong khổ thơ 1 là cái </a:t>
            </a:r>
            <a:r>
              <a:rPr lang="vi-VN" altLang="zh-CN" sz="3200" kern="1200" noProof="0" dirty="0">
                <a:solidFill>
                  <a:schemeClr val="accent1"/>
                </a:solidFill>
                <a:latin typeface="+mj-lt"/>
                <a:ea typeface="黑体" panose="02010609060101010101" pitchFamily="49" charset="-122"/>
                <a:cs typeface="Calibri" panose="020F0502020204030204" pitchFamily="34" charset="0"/>
              </a:rPr>
              <a:t>quạt thông gió</a:t>
            </a:r>
            <a:r>
              <a:rPr lang="vi-VN" altLang="zh-CN" sz="3200" kern="1200" noProof="0" dirty="0">
                <a:solidFill>
                  <a:schemeClr val="bg1"/>
                </a:solidFill>
                <a:latin typeface="+mj-lt"/>
                <a:ea typeface="黑体" panose="02010609060101010101" pitchFamily="49" charset="-122"/>
                <a:cs typeface="Calibri" panose="020F0502020204030204" pitchFamily="34" charset="0"/>
              </a:rPr>
              <a:t>.</a:t>
            </a:r>
            <a:endParaRPr kumimoji="0" lang="zh-CN" altLang="en-US" sz="3200" i="0" u="none" strike="noStrike" kern="1200" cap="none" spc="0" normalizeH="0" baseline="0" noProof="0" dirty="0">
              <a:ln>
                <a:noFill/>
              </a:ln>
              <a:solidFill>
                <a:schemeClr val="bg1"/>
              </a:solidFill>
              <a:effectLst/>
              <a:uLnTx/>
              <a:uFillTx/>
              <a:latin typeface="+mj-lt"/>
              <a:ea typeface="黑体" panose="02010609060101010101" pitchFamily="49" charset="-122"/>
              <a:cs typeface="Calibri" panose="020F0502020204030204" pitchFamily="34" charset="0"/>
            </a:endParaRPr>
          </a:p>
        </p:txBody>
      </p:sp>
      <p:sp>
        <p:nvSpPr>
          <p:cNvPr id="19" name="AutoShape 4" descr="Quạt thông gió panasonic FV25AL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19"/>
          <p:cNvPicPr>
            <a:picLocks noChangeAspect="1"/>
          </p:cNvPicPr>
          <p:nvPr/>
        </p:nvPicPr>
        <p:blipFill rotWithShape="1">
          <a:blip r:embed="rId3">
            <a:extLst>
              <a:ext uri="{BEBA8EAE-BF5A-486C-A8C5-ECC9F3942E4B}">
                <a14:imgProps xmlns:a14="http://schemas.microsoft.com/office/drawing/2010/main">
                  <a14:imgLayer r:embed="rId4">
                    <a14:imgEffect>
                      <a14:backgroundRemoval t="1926" b="98963" l="10000" r="93444"/>
                    </a14:imgEffect>
                    <a14:imgEffect>
                      <a14:colorTemperature colorTemp="7200"/>
                    </a14:imgEffect>
                  </a14:imgLayer>
                </a14:imgProps>
              </a:ext>
              <a:ext uri="{28A0092B-C50C-407E-A947-70E740481C1C}">
                <a14:useLocalDpi xmlns:a14="http://schemas.microsoft.com/office/drawing/2010/main" val="0"/>
              </a:ext>
            </a:extLst>
          </a:blip>
          <a:srcRect l="18401" t="4946" r="16549" b="4912"/>
          <a:stretch/>
        </p:blipFill>
        <p:spPr>
          <a:xfrm>
            <a:off x="1680546" y="2570020"/>
            <a:ext cx="2654544" cy="24534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Quạt thông gió panasonic FV25AL9"/>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000" b="98000" l="0" r="98000"/>
                    </a14:imgEffect>
                  </a14:imgLayer>
                </a14:imgProps>
              </a:ext>
              <a:ext uri="{28A0092B-C50C-407E-A947-70E740481C1C}">
                <a14:useLocalDpi xmlns:a14="http://schemas.microsoft.com/office/drawing/2010/main" val="0"/>
              </a:ext>
            </a:extLst>
          </a:blip>
          <a:srcRect/>
          <a:stretch>
            <a:fillRect/>
          </a:stretch>
        </p:blipFill>
        <p:spPr bwMode="auto">
          <a:xfrm>
            <a:off x="5062853" y="2570020"/>
            <a:ext cx="2825700" cy="24534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500" fill="hold"/>
                                        <p:tgtEl>
                                          <p:spTgt spid="71"/>
                                        </p:tgtEl>
                                        <p:attrNameLst>
                                          <p:attrName>ppt_x</p:attrName>
                                        </p:attrNameLst>
                                      </p:cBhvr>
                                      <p:tavLst>
                                        <p:tav tm="0">
                                          <p:val>
                                            <p:strVal val="0-#ppt_w/2"/>
                                          </p:val>
                                        </p:tav>
                                        <p:tav tm="100000">
                                          <p:val>
                                            <p:strVal val="#ppt_x"/>
                                          </p:val>
                                        </p:tav>
                                      </p:tavLst>
                                    </p:anim>
                                    <p:anim calcmode="lin" valueType="num">
                                      <p:cBhvr additive="base">
                                        <p:cTn id="13" dur="500" fill="hold"/>
                                        <p:tgtEl>
                                          <p:spTgt spid="71"/>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randombar(horizontal)">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80">
                                          <p:stCondLst>
                                            <p:cond delay="0"/>
                                          </p:stCondLst>
                                        </p:cTn>
                                        <p:tgtEl>
                                          <p:spTgt spid="20"/>
                                        </p:tgtEl>
                                      </p:cBhvr>
                                    </p:animEffect>
                                    <p:anim calcmode="lin" valueType="num">
                                      <p:cBhvr>
                                        <p:cTn id="2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8" dur="26">
                                          <p:stCondLst>
                                            <p:cond delay="650"/>
                                          </p:stCondLst>
                                        </p:cTn>
                                        <p:tgtEl>
                                          <p:spTgt spid="20"/>
                                        </p:tgtEl>
                                      </p:cBhvr>
                                      <p:to x="100000" y="60000"/>
                                    </p:animScale>
                                    <p:animScale>
                                      <p:cBhvr>
                                        <p:cTn id="29" dur="166" decel="50000">
                                          <p:stCondLst>
                                            <p:cond delay="676"/>
                                          </p:stCondLst>
                                        </p:cTn>
                                        <p:tgtEl>
                                          <p:spTgt spid="20"/>
                                        </p:tgtEl>
                                      </p:cBhvr>
                                      <p:to x="100000" y="100000"/>
                                    </p:animScale>
                                    <p:animScale>
                                      <p:cBhvr>
                                        <p:cTn id="30" dur="26">
                                          <p:stCondLst>
                                            <p:cond delay="1312"/>
                                          </p:stCondLst>
                                        </p:cTn>
                                        <p:tgtEl>
                                          <p:spTgt spid="20"/>
                                        </p:tgtEl>
                                      </p:cBhvr>
                                      <p:to x="100000" y="80000"/>
                                    </p:animScale>
                                    <p:animScale>
                                      <p:cBhvr>
                                        <p:cTn id="31" dur="166" decel="50000">
                                          <p:stCondLst>
                                            <p:cond delay="1338"/>
                                          </p:stCondLst>
                                        </p:cTn>
                                        <p:tgtEl>
                                          <p:spTgt spid="20"/>
                                        </p:tgtEl>
                                      </p:cBhvr>
                                      <p:to x="100000" y="100000"/>
                                    </p:animScale>
                                    <p:animScale>
                                      <p:cBhvr>
                                        <p:cTn id="32" dur="26">
                                          <p:stCondLst>
                                            <p:cond delay="1642"/>
                                          </p:stCondLst>
                                        </p:cTn>
                                        <p:tgtEl>
                                          <p:spTgt spid="20"/>
                                        </p:tgtEl>
                                      </p:cBhvr>
                                      <p:to x="100000" y="90000"/>
                                    </p:animScale>
                                    <p:animScale>
                                      <p:cBhvr>
                                        <p:cTn id="33" dur="166" decel="50000">
                                          <p:stCondLst>
                                            <p:cond delay="1668"/>
                                          </p:stCondLst>
                                        </p:cTn>
                                        <p:tgtEl>
                                          <p:spTgt spid="20"/>
                                        </p:tgtEl>
                                      </p:cBhvr>
                                      <p:to x="100000" y="100000"/>
                                    </p:animScale>
                                    <p:animScale>
                                      <p:cBhvr>
                                        <p:cTn id="34" dur="26">
                                          <p:stCondLst>
                                            <p:cond delay="1808"/>
                                          </p:stCondLst>
                                        </p:cTn>
                                        <p:tgtEl>
                                          <p:spTgt spid="20"/>
                                        </p:tgtEl>
                                      </p:cBhvr>
                                      <p:to x="100000" y="95000"/>
                                    </p:animScale>
                                    <p:animScale>
                                      <p:cBhvr>
                                        <p:cTn id="35" dur="166" decel="50000">
                                          <p:stCondLst>
                                            <p:cond delay="1834"/>
                                          </p:stCondLst>
                                        </p:cTn>
                                        <p:tgtEl>
                                          <p:spTgt spid="20"/>
                                        </p:tgtEl>
                                      </p:cBhvr>
                                      <p:to x="100000" y="100000"/>
                                    </p:animScale>
                                  </p:childTnLst>
                                </p:cTn>
                              </p:par>
                            </p:childTnLst>
                          </p:cTn>
                        </p:par>
                        <p:par>
                          <p:cTn id="36" fill="hold">
                            <p:stCondLst>
                              <p:cond delay="2000"/>
                            </p:stCondLst>
                            <p:childTnLst>
                              <p:par>
                                <p:cTn id="37" presetID="26" presetClass="entr" presetSubtype="0" fill="hold" nodeType="afterEffect">
                                  <p:stCondLst>
                                    <p:cond delay="0"/>
                                  </p:stCondLst>
                                  <p:childTnLst>
                                    <p:set>
                                      <p:cBhvr>
                                        <p:cTn id="38" dur="1" fill="hold">
                                          <p:stCondLst>
                                            <p:cond delay="0"/>
                                          </p:stCondLst>
                                        </p:cTn>
                                        <p:tgtEl>
                                          <p:spTgt spid="1030"/>
                                        </p:tgtEl>
                                        <p:attrNameLst>
                                          <p:attrName>style.visibility</p:attrName>
                                        </p:attrNameLst>
                                      </p:cBhvr>
                                      <p:to>
                                        <p:strVal val="visible"/>
                                      </p:to>
                                    </p:set>
                                    <p:animEffect transition="in" filter="wipe(down)">
                                      <p:cBhvr>
                                        <p:cTn id="39" dur="580">
                                          <p:stCondLst>
                                            <p:cond delay="0"/>
                                          </p:stCondLst>
                                        </p:cTn>
                                        <p:tgtEl>
                                          <p:spTgt spid="1030"/>
                                        </p:tgtEl>
                                      </p:cBhvr>
                                    </p:animEffect>
                                    <p:anim calcmode="lin" valueType="num">
                                      <p:cBhvr>
                                        <p:cTn id="40"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30"/>
                                        </p:tgtEl>
                                      </p:cBhvr>
                                      <p:to x="100000" y="60000"/>
                                    </p:animScale>
                                    <p:animScale>
                                      <p:cBhvr>
                                        <p:cTn id="46" dur="166" decel="50000">
                                          <p:stCondLst>
                                            <p:cond delay="676"/>
                                          </p:stCondLst>
                                        </p:cTn>
                                        <p:tgtEl>
                                          <p:spTgt spid="1030"/>
                                        </p:tgtEl>
                                      </p:cBhvr>
                                      <p:to x="100000" y="100000"/>
                                    </p:animScale>
                                    <p:animScale>
                                      <p:cBhvr>
                                        <p:cTn id="47" dur="26">
                                          <p:stCondLst>
                                            <p:cond delay="1312"/>
                                          </p:stCondLst>
                                        </p:cTn>
                                        <p:tgtEl>
                                          <p:spTgt spid="1030"/>
                                        </p:tgtEl>
                                      </p:cBhvr>
                                      <p:to x="100000" y="80000"/>
                                    </p:animScale>
                                    <p:animScale>
                                      <p:cBhvr>
                                        <p:cTn id="48" dur="166" decel="50000">
                                          <p:stCondLst>
                                            <p:cond delay="1338"/>
                                          </p:stCondLst>
                                        </p:cTn>
                                        <p:tgtEl>
                                          <p:spTgt spid="1030"/>
                                        </p:tgtEl>
                                      </p:cBhvr>
                                      <p:to x="100000" y="100000"/>
                                    </p:animScale>
                                    <p:animScale>
                                      <p:cBhvr>
                                        <p:cTn id="49" dur="26">
                                          <p:stCondLst>
                                            <p:cond delay="1642"/>
                                          </p:stCondLst>
                                        </p:cTn>
                                        <p:tgtEl>
                                          <p:spTgt spid="1030"/>
                                        </p:tgtEl>
                                      </p:cBhvr>
                                      <p:to x="100000" y="90000"/>
                                    </p:animScale>
                                    <p:animScale>
                                      <p:cBhvr>
                                        <p:cTn id="50" dur="166" decel="50000">
                                          <p:stCondLst>
                                            <p:cond delay="1668"/>
                                          </p:stCondLst>
                                        </p:cTn>
                                        <p:tgtEl>
                                          <p:spTgt spid="1030"/>
                                        </p:tgtEl>
                                      </p:cBhvr>
                                      <p:to x="100000" y="100000"/>
                                    </p:animScale>
                                    <p:animScale>
                                      <p:cBhvr>
                                        <p:cTn id="51" dur="26">
                                          <p:stCondLst>
                                            <p:cond delay="1808"/>
                                          </p:stCondLst>
                                        </p:cTn>
                                        <p:tgtEl>
                                          <p:spTgt spid="1030"/>
                                        </p:tgtEl>
                                      </p:cBhvr>
                                      <p:to x="100000" y="95000"/>
                                    </p:animScale>
                                    <p:animScale>
                                      <p:cBhvr>
                                        <p:cTn id="52" dur="166" decel="50000">
                                          <p:stCondLst>
                                            <p:cond delay="1834"/>
                                          </p:stCondLst>
                                        </p:cTn>
                                        <p:tgtEl>
                                          <p:spTgt spid="10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4"/>
        <p:cNvGrpSpPr/>
        <p:nvPr/>
      </p:nvGrpSpPr>
      <p:grpSpPr>
        <a:xfrm>
          <a:off x="0" y="0"/>
          <a:ext cx="0" cy="0"/>
          <a:chOff x="0" y="0"/>
          <a:chExt cx="0" cy="0"/>
        </a:xfrm>
      </p:grpSpPr>
      <p:grpSp>
        <p:nvGrpSpPr>
          <p:cNvPr id="29" name="Group 28"/>
          <p:cNvGrpSpPr/>
          <p:nvPr/>
        </p:nvGrpSpPr>
        <p:grpSpPr>
          <a:xfrm>
            <a:off x="520711" y="394429"/>
            <a:ext cx="7869095" cy="994614"/>
            <a:chOff x="584241" y="805003"/>
            <a:chExt cx="7869095" cy="994614"/>
          </a:xfrm>
        </p:grpSpPr>
        <p:sp>
          <p:nvSpPr>
            <p:cNvPr id="10" name="圆角矩形 7"/>
            <p:cNvSpPr/>
            <p:nvPr/>
          </p:nvSpPr>
          <p:spPr>
            <a:xfrm>
              <a:off x="1271797" y="805003"/>
              <a:ext cx="7181539" cy="994614"/>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i="0" u="none" strike="noStrike" kern="1200" cap="none" spc="0" normalizeH="0" baseline="0" noProof="0" dirty="0">
                  <a:ln>
                    <a:noFill/>
                  </a:ln>
                  <a:solidFill>
                    <a:schemeClr val="bg1"/>
                  </a:solidFill>
                  <a:effectLst/>
                  <a:uLnTx/>
                  <a:uFillTx/>
                  <a:latin typeface="+mj-lt"/>
                  <a:ea typeface="黑体" panose="02010609060101010101" pitchFamily="49" charset="-122"/>
                  <a:cs typeface="Pattaya" panose="00000500000000000000" pitchFamily="2" charset="-34"/>
                </a:rPr>
                <a:t>Trong</a:t>
              </a:r>
              <a:r>
                <a:rPr kumimoji="0" lang="vi-VN" altLang="zh-CN" sz="2800" i="0" u="none" strike="noStrike" kern="1200" cap="none" spc="0" normalizeH="0" noProof="0" dirty="0">
                  <a:ln>
                    <a:noFill/>
                  </a:ln>
                  <a:solidFill>
                    <a:schemeClr val="bg1"/>
                  </a:solidFill>
                  <a:effectLst/>
                  <a:uLnTx/>
                  <a:uFillTx/>
                  <a:latin typeface="+mj-lt"/>
                  <a:ea typeface="黑体" panose="02010609060101010101" pitchFamily="49" charset="-122"/>
                  <a:cs typeface="Pattaya" panose="00000500000000000000" pitchFamily="2" charset="-34"/>
                </a:rPr>
                <a:t> bài thơ, bạn nhỏ đã kể tên những cảnh đẹp nào của Hà Nội? </a:t>
              </a:r>
              <a:endParaRPr kumimoji="0" lang="zh-CN" altLang="en-US" sz="2800" i="0" u="none" strike="noStrike" kern="1200" cap="none" spc="0" normalizeH="0" baseline="0" noProof="0" dirty="0">
                <a:ln>
                  <a:noFill/>
                </a:ln>
                <a:solidFill>
                  <a:schemeClr val="bg1"/>
                </a:solidFill>
                <a:effectLst/>
                <a:uLnTx/>
                <a:uFillTx/>
                <a:latin typeface="+mj-lt"/>
                <a:ea typeface="黑体" panose="02010609060101010101" pitchFamily="49" charset="-122"/>
                <a:cs typeface="Pattaya" panose="00000500000000000000" pitchFamily="2" charset="-34"/>
              </a:endParaRPr>
            </a:p>
          </p:txBody>
        </p:sp>
        <p:grpSp>
          <p:nvGrpSpPr>
            <p:cNvPr id="11" name="Google Shape;2490;p63"/>
            <p:cNvGrpSpPr/>
            <p:nvPr/>
          </p:nvGrpSpPr>
          <p:grpSpPr>
            <a:xfrm>
              <a:off x="584241" y="805003"/>
              <a:ext cx="1012866" cy="934452"/>
              <a:chOff x="5987800" y="1933025"/>
              <a:chExt cx="878975" cy="836725"/>
            </a:xfrm>
          </p:grpSpPr>
          <p:sp>
            <p:nvSpPr>
              <p:cNvPr id="12" name="Google Shape;2491;p63"/>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13" name="Google Shape;2492;p63"/>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14" name="Google Shape;2493;p63"/>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15" name="Google Shape;2494;p63"/>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16" name="Google Shape;2495;p63"/>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17" name="Google Shape;2496;p63"/>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18" name="Google Shape;2497;p63"/>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19" name="Google Shape;2498;p63"/>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20" name="Google Shape;2499;p63"/>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21" name="Google Shape;2500;p63"/>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22" name="Google Shape;2501;p63"/>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23" name="Google Shape;2502;p63"/>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24" name="Google Shape;2503;p63"/>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25" name="Google Shape;2504;p63"/>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26" name="Google Shape;2505;p63"/>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27" name="Google Shape;2506;p63"/>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28" name="Google Shape;2507;p63"/>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grpSp>
      </p:gr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92" y="2240919"/>
            <a:ext cx="3317358" cy="2137682"/>
          </a:xfrm>
          <a:prstGeom prst="ellipse">
            <a:avLst/>
          </a:prstGeom>
          <a:ln>
            <a:noFill/>
          </a:ln>
          <a:effectLst>
            <a:softEdge rad="112500"/>
          </a:effectLst>
        </p:spPr>
      </p:pic>
      <p:sp>
        <p:nvSpPr>
          <p:cNvPr id="33" name="圆角矩形 7"/>
          <p:cNvSpPr/>
          <p:nvPr/>
        </p:nvSpPr>
        <p:spPr>
          <a:xfrm>
            <a:off x="826944" y="4481731"/>
            <a:ext cx="1918653"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mj-lt"/>
                <a:ea typeface="黑体" panose="02010609060101010101" pitchFamily="49" charset="-122"/>
                <a:cs typeface="Calibri" panose="020F0502020204030204" pitchFamily="34" charset="0"/>
              </a:rPr>
              <a:t>Hồ Gươm</a:t>
            </a:r>
            <a:endParaRPr kumimoji="0" lang="zh-CN" altLang="en-US" sz="2800" i="0" u="none" strike="noStrike" kern="1200" cap="none" spc="0" normalizeH="0" baseline="0" noProof="0" dirty="0">
              <a:ln>
                <a:noFill/>
              </a:ln>
              <a:solidFill>
                <a:schemeClr val="bg1"/>
              </a:solidFill>
              <a:effectLst/>
              <a:uLnTx/>
              <a:uFillTx/>
              <a:latin typeface="+mj-lt"/>
              <a:ea typeface="黑体" panose="02010609060101010101" pitchFamily="49" charset="-122"/>
              <a:cs typeface="Calibri" panose="020F0502020204030204" pitchFamily="34" charset="0"/>
            </a:endParaRPr>
          </a:p>
        </p:txBody>
      </p:sp>
      <p:pic>
        <p:nvPicPr>
          <p:cNvPr id="2054" name="Picture 6" descr="Tôi yêu Hà Nội! - Câu lạc bộ Đọc sách cùng 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949" y="1911392"/>
            <a:ext cx="2020623" cy="26906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5" name="圆角矩形 7"/>
          <p:cNvSpPr/>
          <p:nvPr/>
        </p:nvSpPr>
        <p:spPr>
          <a:xfrm>
            <a:off x="3675452" y="4476522"/>
            <a:ext cx="1969491"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mj-lt"/>
                <a:ea typeface="黑体" panose="02010609060101010101" pitchFamily="49" charset="-122"/>
                <a:cs typeface="Calibri" panose="020F0502020204030204" pitchFamily="34" charset="0"/>
              </a:rPr>
              <a:t>Tháp Bút</a:t>
            </a:r>
            <a:endParaRPr kumimoji="0" lang="zh-CN" altLang="en-US" sz="2800" i="0" u="none" strike="noStrike" kern="1200" cap="none" spc="0" normalizeH="0" baseline="0" noProof="0" dirty="0">
              <a:ln>
                <a:noFill/>
              </a:ln>
              <a:solidFill>
                <a:schemeClr val="bg1"/>
              </a:solidFill>
              <a:effectLst/>
              <a:uLnTx/>
              <a:uFillTx/>
              <a:latin typeface="+mj-lt"/>
              <a:ea typeface="黑体" panose="02010609060101010101" pitchFamily="49" charset="-122"/>
              <a:cs typeface="Calibri" panose="020F0502020204030204" pitchFamily="34" charset="0"/>
            </a:endParaRPr>
          </a:p>
        </p:txBody>
      </p:sp>
      <p:pic>
        <p:nvPicPr>
          <p:cNvPr id="2056" name="Picture 8" descr="Hà Nội: Lập phố đi bộ quanh quảng trường Ba Đì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5570" y="2151372"/>
            <a:ext cx="3631367" cy="23652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7" name="圆角矩形 7"/>
          <p:cNvSpPr/>
          <p:nvPr/>
        </p:nvSpPr>
        <p:spPr>
          <a:xfrm>
            <a:off x="6104010" y="4262408"/>
            <a:ext cx="2764365" cy="850451"/>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mj-lt"/>
                <a:ea typeface="黑体" panose="02010609060101010101" pitchFamily="49" charset="-122"/>
                <a:cs typeface="Calibri" panose="020F0502020204030204" pitchFamily="34" charset="0"/>
              </a:rPr>
              <a:t>Quảng trường Ba Đình</a:t>
            </a:r>
            <a:endParaRPr kumimoji="0" lang="zh-CN" altLang="en-US" sz="2800" i="0" u="none" strike="noStrike" kern="1200" cap="none" spc="0" normalizeH="0" baseline="0" noProof="0" dirty="0">
              <a:ln>
                <a:noFill/>
              </a:ln>
              <a:solidFill>
                <a:schemeClr val="bg1"/>
              </a:solidFill>
              <a:effectLst/>
              <a:uLnTx/>
              <a:uFillTx/>
              <a:latin typeface="+mj-lt"/>
              <a:ea typeface="黑体" panose="02010609060101010101" pitchFamily="49" charset="-122"/>
              <a:cs typeface="Calibri" panose="020F0502020204030204" pitchFamily="34" charset="0"/>
            </a:endParaRPr>
          </a:p>
        </p:txBody>
      </p:sp>
      <p:pic>
        <p:nvPicPr>
          <p:cNvPr id="2058" name="Picture 10" descr="PUCL QUYỂN 98 - CHƯƠNG PHÁP DIỆT - Phật Giáo - Buddha.com.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350" y="2128463"/>
            <a:ext cx="3966910" cy="22846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9" name="圆角矩形 7"/>
          <p:cNvSpPr/>
          <p:nvPr/>
        </p:nvSpPr>
        <p:spPr>
          <a:xfrm>
            <a:off x="1302534" y="4476522"/>
            <a:ext cx="2329122"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mj-lt"/>
                <a:ea typeface="黑体" panose="02010609060101010101" pitchFamily="49" charset="-122"/>
                <a:cs typeface="Calibri" panose="020F0502020204030204" pitchFamily="34" charset="0"/>
              </a:rPr>
              <a:t>Chùa Một Cột</a:t>
            </a:r>
            <a:endParaRPr kumimoji="0" lang="zh-CN" altLang="en-US" sz="2800" i="0" u="none" strike="noStrike" kern="1200" cap="none" spc="0" normalizeH="0" baseline="0" noProof="0" dirty="0">
              <a:ln>
                <a:noFill/>
              </a:ln>
              <a:solidFill>
                <a:schemeClr val="bg1"/>
              </a:solidFill>
              <a:effectLst/>
              <a:uLnTx/>
              <a:uFillTx/>
              <a:latin typeface="+mj-lt"/>
              <a:ea typeface="黑体" panose="02010609060101010101" pitchFamily="49" charset="-122"/>
              <a:cs typeface="Calibri" panose="020F0502020204030204" pitchFamily="34" charset="0"/>
            </a:endParaRPr>
          </a:p>
        </p:txBody>
      </p:sp>
      <p:pic>
        <p:nvPicPr>
          <p:cNvPr id="2062" name="Picture 14" descr="Tây Hồ một thời in dấu | Văn hóa xã hộ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6018" y="2150787"/>
            <a:ext cx="3966911" cy="2297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2" name="圆角矩形 7"/>
          <p:cNvSpPr/>
          <p:nvPr/>
        </p:nvSpPr>
        <p:spPr>
          <a:xfrm>
            <a:off x="5873505" y="4476522"/>
            <a:ext cx="2214052"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mj-lt"/>
                <a:ea typeface="黑体" panose="02010609060101010101" pitchFamily="49" charset="-122"/>
                <a:cs typeface="Calibri" panose="020F0502020204030204" pitchFamily="34" charset="0"/>
              </a:rPr>
              <a:t>Phủ Tây Hồ</a:t>
            </a:r>
            <a:endParaRPr kumimoji="0" lang="zh-CN" altLang="en-US" sz="2800" i="0" u="none" strike="noStrike" kern="1200" cap="none" spc="0" normalizeH="0" baseline="0" noProof="0" dirty="0">
              <a:ln>
                <a:noFill/>
              </a:ln>
              <a:solidFill>
                <a:schemeClr val="bg1"/>
              </a:solidFill>
              <a:effectLst/>
              <a:uLnTx/>
              <a:uFillTx/>
              <a:latin typeface="+mj-lt"/>
              <a:ea typeface="黑体" panose="02010609060101010101" pitchFamily="49" charset="-122"/>
              <a:cs typeface="Calibri" panose="020F0502020204030204" pitchFamily="34" charset="0"/>
            </a:endParaRPr>
          </a:p>
        </p:txBody>
      </p:sp>
      <p:sp>
        <p:nvSpPr>
          <p:cNvPr id="45" name="圆角矩形 7"/>
          <p:cNvSpPr/>
          <p:nvPr/>
        </p:nvSpPr>
        <p:spPr>
          <a:xfrm>
            <a:off x="1569185" y="2329877"/>
            <a:ext cx="1918653"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mj-lt"/>
                <a:ea typeface="黑体" panose="02010609060101010101" pitchFamily="49" charset="-122"/>
                <a:cs typeface="Calibri" panose="020F0502020204030204" pitchFamily="34" charset="0"/>
              </a:rPr>
              <a:t>Hồ Gươm</a:t>
            </a:r>
            <a:endParaRPr kumimoji="0" lang="zh-CN" altLang="en-US" sz="2800" i="0" u="none" strike="noStrike" kern="1200" cap="none" spc="0" normalizeH="0" baseline="0" noProof="0" dirty="0">
              <a:ln>
                <a:noFill/>
              </a:ln>
              <a:solidFill>
                <a:schemeClr val="bg1"/>
              </a:solidFill>
              <a:effectLst/>
              <a:uLnTx/>
              <a:uFillTx/>
              <a:latin typeface="+mj-lt"/>
              <a:ea typeface="黑体" panose="02010609060101010101" pitchFamily="49" charset="-122"/>
              <a:cs typeface="Calibri" panose="020F0502020204030204" pitchFamily="34" charset="0"/>
            </a:endParaRPr>
          </a:p>
        </p:txBody>
      </p:sp>
      <p:sp>
        <p:nvSpPr>
          <p:cNvPr id="46" name="圆角矩形 7"/>
          <p:cNvSpPr/>
          <p:nvPr/>
        </p:nvSpPr>
        <p:spPr>
          <a:xfrm>
            <a:off x="4027750" y="2332089"/>
            <a:ext cx="1798579"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mj-lt"/>
                <a:ea typeface="黑体" panose="02010609060101010101" pitchFamily="49" charset="-122"/>
                <a:cs typeface="Calibri" panose="020F0502020204030204" pitchFamily="34" charset="0"/>
              </a:rPr>
              <a:t>Tháp Bút</a:t>
            </a:r>
            <a:endParaRPr kumimoji="0" lang="zh-CN" altLang="en-US" sz="2800" i="0" u="none" strike="noStrike" kern="1200" cap="none" spc="0" normalizeH="0" baseline="0" noProof="0" dirty="0">
              <a:ln>
                <a:noFill/>
              </a:ln>
              <a:solidFill>
                <a:schemeClr val="bg1"/>
              </a:solidFill>
              <a:effectLst/>
              <a:uLnTx/>
              <a:uFillTx/>
              <a:latin typeface="+mj-lt"/>
              <a:ea typeface="黑体" panose="02010609060101010101" pitchFamily="49" charset="-122"/>
              <a:cs typeface="Calibri" panose="020F0502020204030204" pitchFamily="34" charset="0"/>
            </a:endParaRPr>
          </a:p>
        </p:txBody>
      </p:sp>
      <p:sp>
        <p:nvSpPr>
          <p:cNvPr id="47" name="圆角矩形 7"/>
          <p:cNvSpPr/>
          <p:nvPr/>
        </p:nvSpPr>
        <p:spPr>
          <a:xfrm>
            <a:off x="6236917" y="2335506"/>
            <a:ext cx="1559615"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mj-lt"/>
                <a:ea typeface="黑体" panose="02010609060101010101" pitchFamily="49" charset="-122"/>
                <a:cs typeface="Calibri" panose="020F0502020204030204" pitchFamily="34" charset="0"/>
              </a:rPr>
              <a:t>Ba Đình</a:t>
            </a:r>
            <a:endParaRPr kumimoji="0" lang="zh-CN" altLang="en-US" sz="2800" i="0" u="none" strike="noStrike" kern="1200" cap="none" spc="0" normalizeH="0" baseline="0" noProof="0" dirty="0">
              <a:ln>
                <a:noFill/>
              </a:ln>
              <a:solidFill>
                <a:schemeClr val="bg1"/>
              </a:solidFill>
              <a:effectLst/>
              <a:uLnTx/>
              <a:uFillTx/>
              <a:latin typeface="+mj-lt"/>
              <a:ea typeface="黑体" panose="02010609060101010101" pitchFamily="49" charset="-122"/>
              <a:cs typeface="Calibri" panose="020F0502020204030204" pitchFamily="34" charset="0"/>
            </a:endParaRPr>
          </a:p>
        </p:txBody>
      </p:sp>
      <p:sp>
        <p:nvSpPr>
          <p:cNvPr id="48" name="圆角矩形 7"/>
          <p:cNvSpPr/>
          <p:nvPr/>
        </p:nvSpPr>
        <p:spPr>
          <a:xfrm>
            <a:off x="2552507" y="3101913"/>
            <a:ext cx="2329122"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mj-lt"/>
                <a:ea typeface="黑体" panose="02010609060101010101" pitchFamily="49" charset="-122"/>
                <a:cs typeface="Calibri" panose="020F0502020204030204" pitchFamily="34" charset="0"/>
              </a:rPr>
              <a:t>Chùa Một Cột</a:t>
            </a:r>
            <a:endParaRPr kumimoji="0" lang="zh-CN" altLang="en-US" sz="2800" i="0" u="none" strike="noStrike" kern="1200" cap="none" spc="0" normalizeH="0" baseline="0" noProof="0" dirty="0">
              <a:ln>
                <a:noFill/>
              </a:ln>
              <a:solidFill>
                <a:schemeClr val="bg1"/>
              </a:solidFill>
              <a:effectLst/>
              <a:uLnTx/>
              <a:uFillTx/>
              <a:latin typeface="+mj-lt"/>
              <a:ea typeface="黑体" panose="02010609060101010101" pitchFamily="49" charset="-122"/>
              <a:cs typeface="Calibri" panose="020F0502020204030204" pitchFamily="34" charset="0"/>
            </a:endParaRPr>
          </a:p>
        </p:txBody>
      </p:sp>
      <p:sp>
        <p:nvSpPr>
          <p:cNvPr id="49" name="圆角矩形 7"/>
          <p:cNvSpPr/>
          <p:nvPr/>
        </p:nvSpPr>
        <p:spPr>
          <a:xfrm>
            <a:off x="5534104" y="3109066"/>
            <a:ext cx="2304123"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mj-lt"/>
                <a:ea typeface="黑体" panose="02010609060101010101" pitchFamily="49" charset="-122"/>
                <a:cs typeface="Calibri" panose="020F0502020204030204" pitchFamily="34" charset="0"/>
              </a:rPr>
              <a:t>Phủ Tây Hồ</a:t>
            </a:r>
            <a:endParaRPr kumimoji="0" lang="zh-CN" altLang="en-US" sz="2800" i="0" u="none" strike="noStrike" kern="1200" cap="none" spc="0" normalizeH="0" baseline="0" noProof="0" dirty="0">
              <a:ln>
                <a:noFill/>
              </a:ln>
              <a:solidFill>
                <a:schemeClr val="bg1"/>
              </a:solidFill>
              <a:effectLst/>
              <a:uLnTx/>
              <a:uFillTx/>
              <a:latin typeface="+mj-lt"/>
              <a:ea typeface="黑体" panose="02010609060101010101" pitchFamily="49" charset="-122"/>
              <a:cs typeface="Calibri" panose="020F0502020204030204" pitchFamily="34" charset="0"/>
            </a:endParaRPr>
          </a:p>
        </p:txBody>
      </p:sp>
    </p:spTree>
    <p:extLst>
      <p:ext uri="{BB962C8B-B14F-4D97-AF65-F5344CB8AC3E}">
        <p14:creationId xmlns:p14="http://schemas.microsoft.com/office/powerpoint/2010/main" val="250042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randombar(horizontal)">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fade">
                                      <p:cBhvr>
                                        <p:cTn id="23" dur="1000"/>
                                        <p:tgtEl>
                                          <p:spTgt spid="2054"/>
                                        </p:tgtEl>
                                      </p:cBhvr>
                                    </p:animEffect>
                                    <p:anim calcmode="lin" valueType="num">
                                      <p:cBhvr>
                                        <p:cTn id="24" dur="1000" fill="hold"/>
                                        <p:tgtEl>
                                          <p:spTgt spid="2054"/>
                                        </p:tgtEl>
                                        <p:attrNameLst>
                                          <p:attrName>ppt_x</p:attrName>
                                        </p:attrNameLst>
                                      </p:cBhvr>
                                      <p:tavLst>
                                        <p:tav tm="0">
                                          <p:val>
                                            <p:strVal val="#ppt_x"/>
                                          </p:val>
                                        </p:tav>
                                        <p:tav tm="100000">
                                          <p:val>
                                            <p:strVal val="#ppt_x"/>
                                          </p:val>
                                        </p:tav>
                                      </p:tavLst>
                                    </p:anim>
                                    <p:anim calcmode="lin" valueType="num">
                                      <p:cBhvr>
                                        <p:cTn id="25" dur="1000" fill="hold"/>
                                        <p:tgtEl>
                                          <p:spTgt spid="205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randombar(horizontal)">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056"/>
                                        </p:tgtEl>
                                        <p:attrNameLst>
                                          <p:attrName>style.visibility</p:attrName>
                                        </p:attrNameLst>
                                      </p:cBhvr>
                                      <p:to>
                                        <p:strVal val="visible"/>
                                      </p:to>
                                    </p:set>
                                    <p:animEffect transition="in" filter="fade">
                                      <p:cBhvr>
                                        <p:cTn id="34" dur="1000"/>
                                        <p:tgtEl>
                                          <p:spTgt spid="2056"/>
                                        </p:tgtEl>
                                      </p:cBhvr>
                                    </p:animEffect>
                                    <p:anim calcmode="lin" valueType="num">
                                      <p:cBhvr>
                                        <p:cTn id="35" dur="1000" fill="hold"/>
                                        <p:tgtEl>
                                          <p:spTgt spid="2056"/>
                                        </p:tgtEl>
                                        <p:attrNameLst>
                                          <p:attrName>ppt_x</p:attrName>
                                        </p:attrNameLst>
                                      </p:cBhvr>
                                      <p:tavLst>
                                        <p:tav tm="0">
                                          <p:val>
                                            <p:strVal val="#ppt_x"/>
                                          </p:val>
                                        </p:tav>
                                        <p:tav tm="100000">
                                          <p:val>
                                            <p:strVal val="#ppt_x"/>
                                          </p:val>
                                        </p:tav>
                                      </p:tavLst>
                                    </p:anim>
                                    <p:anim calcmode="lin" valueType="num">
                                      <p:cBhvr>
                                        <p:cTn id="36" dur="1000" fill="hold"/>
                                        <p:tgtEl>
                                          <p:spTgt spid="2056"/>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14" presetClass="entr" presetSubtype="1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randombar(horizontal)">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32"/>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3"/>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054"/>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5"/>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05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37"/>
                                        </p:tgtEl>
                                        <p:attrNameLst>
                                          <p:attrName>style.visibility</p:attrName>
                                        </p:attrNameLst>
                                      </p:cBhvr>
                                      <p:to>
                                        <p:strVal val="hidden"/>
                                      </p:to>
                                    </p:set>
                                  </p:childTnLst>
                                </p:cTn>
                              </p:par>
                              <p:par>
                                <p:cTn id="55" presetID="42" presetClass="entr" presetSubtype="0" fill="hold" nodeType="withEffect">
                                  <p:stCondLst>
                                    <p:cond delay="0"/>
                                  </p:stCondLst>
                                  <p:childTnLst>
                                    <p:set>
                                      <p:cBhvr>
                                        <p:cTn id="56" dur="1" fill="hold">
                                          <p:stCondLst>
                                            <p:cond delay="0"/>
                                          </p:stCondLst>
                                        </p:cTn>
                                        <p:tgtEl>
                                          <p:spTgt spid="2058"/>
                                        </p:tgtEl>
                                        <p:attrNameLst>
                                          <p:attrName>style.visibility</p:attrName>
                                        </p:attrNameLst>
                                      </p:cBhvr>
                                      <p:to>
                                        <p:strVal val="visible"/>
                                      </p:to>
                                    </p:set>
                                    <p:animEffect transition="in" filter="fade">
                                      <p:cBhvr>
                                        <p:cTn id="57" dur="1000"/>
                                        <p:tgtEl>
                                          <p:spTgt spid="2058"/>
                                        </p:tgtEl>
                                      </p:cBhvr>
                                    </p:animEffect>
                                    <p:anim calcmode="lin" valueType="num">
                                      <p:cBhvr>
                                        <p:cTn id="58" dur="1000" fill="hold"/>
                                        <p:tgtEl>
                                          <p:spTgt spid="2058"/>
                                        </p:tgtEl>
                                        <p:attrNameLst>
                                          <p:attrName>ppt_x</p:attrName>
                                        </p:attrNameLst>
                                      </p:cBhvr>
                                      <p:tavLst>
                                        <p:tav tm="0">
                                          <p:val>
                                            <p:strVal val="#ppt_x"/>
                                          </p:val>
                                        </p:tav>
                                        <p:tav tm="100000">
                                          <p:val>
                                            <p:strVal val="#ppt_x"/>
                                          </p:val>
                                        </p:tav>
                                      </p:tavLst>
                                    </p:anim>
                                    <p:anim calcmode="lin" valueType="num">
                                      <p:cBhvr>
                                        <p:cTn id="59" dur="1000" fill="hold"/>
                                        <p:tgtEl>
                                          <p:spTgt spid="2058"/>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14" presetClass="entr" presetSubtype="10"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randombar(horizontal)">
                                      <p:cBhvr>
                                        <p:cTn id="63" dur="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062"/>
                                        </p:tgtEl>
                                        <p:attrNameLst>
                                          <p:attrName>style.visibility</p:attrName>
                                        </p:attrNameLst>
                                      </p:cBhvr>
                                      <p:to>
                                        <p:strVal val="visible"/>
                                      </p:to>
                                    </p:set>
                                    <p:animEffect transition="in" filter="fade">
                                      <p:cBhvr>
                                        <p:cTn id="68" dur="1000"/>
                                        <p:tgtEl>
                                          <p:spTgt spid="2062"/>
                                        </p:tgtEl>
                                      </p:cBhvr>
                                    </p:animEffect>
                                    <p:anim calcmode="lin" valueType="num">
                                      <p:cBhvr>
                                        <p:cTn id="69" dur="1000" fill="hold"/>
                                        <p:tgtEl>
                                          <p:spTgt spid="2062"/>
                                        </p:tgtEl>
                                        <p:attrNameLst>
                                          <p:attrName>ppt_x</p:attrName>
                                        </p:attrNameLst>
                                      </p:cBhvr>
                                      <p:tavLst>
                                        <p:tav tm="0">
                                          <p:val>
                                            <p:strVal val="#ppt_x"/>
                                          </p:val>
                                        </p:tav>
                                        <p:tav tm="100000">
                                          <p:val>
                                            <p:strVal val="#ppt_x"/>
                                          </p:val>
                                        </p:tav>
                                      </p:tavLst>
                                    </p:anim>
                                    <p:anim calcmode="lin" valueType="num">
                                      <p:cBhvr>
                                        <p:cTn id="70" dur="1000" fill="hold"/>
                                        <p:tgtEl>
                                          <p:spTgt spid="2062"/>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14" presetClass="entr" presetSubtype="1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randombar(horizontal)">
                                      <p:cBhvr>
                                        <p:cTn id="74" dur="500"/>
                                        <p:tgtEl>
                                          <p:spTgt spid="42"/>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2058"/>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9"/>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2062"/>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42"/>
                                        </p:tgtEl>
                                        <p:attrNameLst>
                                          <p:attrName>style.visibility</p:attrName>
                                        </p:attrNameLst>
                                      </p:cBhvr>
                                      <p:to>
                                        <p:strVal val="hidden"/>
                                      </p:to>
                                    </p:set>
                                  </p:childTnLst>
                                </p:cTn>
                              </p:par>
                              <p:par>
                                <p:cTn id="85" presetID="2" presetClass="entr" presetSubtype="4"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additive="base">
                                        <p:cTn id="87" dur="500" fill="hold"/>
                                        <p:tgtEl>
                                          <p:spTgt spid="45"/>
                                        </p:tgtEl>
                                        <p:attrNameLst>
                                          <p:attrName>ppt_x</p:attrName>
                                        </p:attrNameLst>
                                      </p:cBhvr>
                                      <p:tavLst>
                                        <p:tav tm="0">
                                          <p:val>
                                            <p:strVal val="#ppt_x"/>
                                          </p:val>
                                        </p:tav>
                                        <p:tav tm="100000">
                                          <p:val>
                                            <p:strVal val="#ppt_x"/>
                                          </p:val>
                                        </p:tav>
                                      </p:tavLst>
                                    </p:anim>
                                    <p:anim calcmode="lin" valueType="num">
                                      <p:cBhvr additive="base">
                                        <p:cTn id="88" dur="500" fill="hold"/>
                                        <p:tgtEl>
                                          <p:spTgt spid="4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additive="base">
                                        <p:cTn id="91" dur="500" fill="hold"/>
                                        <p:tgtEl>
                                          <p:spTgt spid="46"/>
                                        </p:tgtEl>
                                        <p:attrNameLst>
                                          <p:attrName>ppt_x</p:attrName>
                                        </p:attrNameLst>
                                      </p:cBhvr>
                                      <p:tavLst>
                                        <p:tav tm="0">
                                          <p:val>
                                            <p:strVal val="#ppt_x"/>
                                          </p:val>
                                        </p:tav>
                                        <p:tav tm="100000">
                                          <p:val>
                                            <p:strVal val="#ppt_x"/>
                                          </p:val>
                                        </p:tav>
                                      </p:tavLst>
                                    </p:anim>
                                    <p:anim calcmode="lin" valueType="num">
                                      <p:cBhvr additive="base">
                                        <p:cTn id="92" dur="500" fill="hold"/>
                                        <p:tgtEl>
                                          <p:spTgt spid="4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anim calcmode="lin" valueType="num">
                                      <p:cBhvr additive="base">
                                        <p:cTn id="95" dur="500" fill="hold"/>
                                        <p:tgtEl>
                                          <p:spTgt spid="47"/>
                                        </p:tgtEl>
                                        <p:attrNameLst>
                                          <p:attrName>ppt_x</p:attrName>
                                        </p:attrNameLst>
                                      </p:cBhvr>
                                      <p:tavLst>
                                        <p:tav tm="0">
                                          <p:val>
                                            <p:strVal val="#ppt_x"/>
                                          </p:val>
                                        </p:tav>
                                        <p:tav tm="100000">
                                          <p:val>
                                            <p:strVal val="#ppt_x"/>
                                          </p:val>
                                        </p:tav>
                                      </p:tavLst>
                                    </p:anim>
                                    <p:anim calcmode="lin" valueType="num">
                                      <p:cBhvr additive="base">
                                        <p:cTn id="96" dur="500" fill="hold"/>
                                        <p:tgtEl>
                                          <p:spTgt spid="4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8"/>
                                        </p:tgtEl>
                                        <p:attrNameLst>
                                          <p:attrName>style.visibility</p:attrName>
                                        </p:attrNameLst>
                                      </p:cBhvr>
                                      <p:to>
                                        <p:strVal val="visible"/>
                                      </p:to>
                                    </p:set>
                                    <p:anim calcmode="lin" valueType="num">
                                      <p:cBhvr additive="base">
                                        <p:cTn id="99" dur="500" fill="hold"/>
                                        <p:tgtEl>
                                          <p:spTgt spid="48"/>
                                        </p:tgtEl>
                                        <p:attrNameLst>
                                          <p:attrName>ppt_x</p:attrName>
                                        </p:attrNameLst>
                                      </p:cBhvr>
                                      <p:tavLst>
                                        <p:tav tm="0">
                                          <p:val>
                                            <p:strVal val="#ppt_x"/>
                                          </p:val>
                                        </p:tav>
                                        <p:tav tm="100000">
                                          <p:val>
                                            <p:strVal val="#ppt_x"/>
                                          </p:val>
                                        </p:tav>
                                      </p:tavLst>
                                    </p:anim>
                                    <p:anim calcmode="lin" valueType="num">
                                      <p:cBhvr additive="base">
                                        <p:cTn id="100" dur="500" fill="hold"/>
                                        <p:tgtEl>
                                          <p:spTgt spid="4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anim calcmode="lin" valueType="num">
                                      <p:cBhvr additive="base">
                                        <p:cTn id="103" dur="500" fill="hold"/>
                                        <p:tgtEl>
                                          <p:spTgt spid="49"/>
                                        </p:tgtEl>
                                        <p:attrNameLst>
                                          <p:attrName>ppt_x</p:attrName>
                                        </p:attrNameLst>
                                      </p:cBhvr>
                                      <p:tavLst>
                                        <p:tav tm="0">
                                          <p:val>
                                            <p:strVal val="#ppt_x"/>
                                          </p:val>
                                        </p:tav>
                                        <p:tav tm="100000">
                                          <p:val>
                                            <p:strVal val="#ppt_x"/>
                                          </p:val>
                                        </p:tav>
                                      </p:tavLst>
                                    </p:anim>
                                    <p:anim calcmode="lin" valueType="num">
                                      <p:cBhvr additive="base">
                                        <p:cTn id="10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5" grpId="0" animBg="1"/>
      <p:bldP spid="35" grpId="1" animBg="1"/>
      <p:bldP spid="37" grpId="0" animBg="1"/>
      <p:bldP spid="37" grpId="1" animBg="1"/>
      <p:bldP spid="39" grpId="0" animBg="1"/>
      <p:bldP spid="39" grpId="1" animBg="1"/>
      <p:bldP spid="42" grpId="0" animBg="1"/>
      <p:bldP spid="42" grpId="1" animBg="1"/>
      <p:bldP spid="45" grpId="0" animBg="1"/>
      <p:bldP spid="46" grpId="0" animBg="1"/>
      <p:bldP spid="47" grpId="0" animBg="1"/>
      <p:bldP spid="48" grpId="0" animBg="1"/>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3"/>
        <p:cNvGrpSpPr/>
        <p:nvPr/>
      </p:nvGrpSpPr>
      <p:grpSpPr>
        <a:xfrm>
          <a:off x="0" y="0"/>
          <a:ext cx="0" cy="0"/>
          <a:chOff x="0" y="0"/>
          <a:chExt cx="0" cy="0"/>
        </a:xfrm>
      </p:grpSpPr>
      <p:grpSp>
        <p:nvGrpSpPr>
          <p:cNvPr id="53" name="Group 52"/>
          <p:cNvGrpSpPr/>
          <p:nvPr/>
        </p:nvGrpSpPr>
        <p:grpSpPr>
          <a:xfrm rot="20272378">
            <a:off x="864320" y="971970"/>
            <a:ext cx="640237" cy="2258081"/>
            <a:chOff x="174924" y="1608675"/>
            <a:chExt cx="640237" cy="2006054"/>
          </a:xfrm>
        </p:grpSpPr>
        <p:sp>
          <p:nvSpPr>
            <p:cNvPr id="54" name="Google Shape;4756;p79"/>
            <p:cNvSpPr/>
            <p:nvPr/>
          </p:nvSpPr>
          <p:spPr>
            <a:xfrm rot="1263172">
              <a:off x="174924" y="1608675"/>
              <a:ext cx="402430" cy="1670682"/>
            </a:xfrm>
            <a:custGeom>
              <a:avLst/>
              <a:gdLst/>
              <a:ahLst/>
              <a:cxnLst/>
              <a:rect l="l" t="t" r="r" b="b"/>
              <a:pathLst>
                <a:path w="15418" h="42758" extrusionOk="0">
                  <a:moveTo>
                    <a:pt x="6207" y="1"/>
                  </a:moveTo>
                  <a:cubicBezTo>
                    <a:pt x="6087" y="1"/>
                    <a:pt x="5979" y="88"/>
                    <a:pt x="5958" y="206"/>
                  </a:cubicBezTo>
                  <a:cubicBezTo>
                    <a:pt x="5922" y="424"/>
                    <a:pt x="5881" y="643"/>
                    <a:pt x="5845" y="863"/>
                  </a:cubicBezTo>
                  <a:cubicBezTo>
                    <a:pt x="5821" y="998"/>
                    <a:pt x="5911" y="1123"/>
                    <a:pt x="6047" y="1147"/>
                  </a:cubicBezTo>
                  <a:cubicBezTo>
                    <a:pt x="6062" y="1149"/>
                    <a:pt x="6076" y="1151"/>
                    <a:pt x="6090" y="1151"/>
                  </a:cubicBezTo>
                  <a:cubicBezTo>
                    <a:pt x="6210" y="1151"/>
                    <a:pt x="6315" y="1067"/>
                    <a:pt x="6337" y="945"/>
                  </a:cubicBezTo>
                  <a:cubicBezTo>
                    <a:pt x="6372" y="732"/>
                    <a:pt x="6408" y="514"/>
                    <a:pt x="6449" y="295"/>
                  </a:cubicBezTo>
                  <a:cubicBezTo>
                    <a:pt x="6473" y="159"/>
                    <a:pt x="6378" y="28"/>
                    <a:pt x="6247" y="4"/>
                  </a:cubicBezTo>
                  <a:cubicBezTo>
                    <a:pt x="6234" y="2"/>
                    <a:pt x="6220" y="1"/>
                    <a:pt x="6207" y="1"/>
                  </a:cubicBezTo>
                  <a:close/>
                  <a:moveTo>
                    <a:pt x="5864" y="1960"/>
                  </a:moveTo>
                  <a:cubicBezTo>
                    <a:pt x="5748" y="1960"/>
                    <a:pt x="5642" y="2048"/>
                    <a:pt x="5621" y="2164"/>
                  </a:cubicBezTo>
                  <a:cubicBezTo>
                    <a:pt x="5586" y="2382"/>
                    <a:pt x="5550" y="2602"/>
                    <a:pt x="5509" y="2821"/>
                  </a:cubicBezTo>
                  <a:cubicBezTo>
                    <a:pt x="5491" y="2957"/>
                    <a:pt x="5580" y="3081"/>
                    <a:pt x="5715" y="3105"/>
                  </a:cubicBezTo>
                  <a:cubicBezTo>
                    <a:pt x="5729" y="3107"/>
                    <a:pt x="5742" y="3108"/>
                    <a:pt x="5756" y="3108"/>
                  </a:cubicBezTo>
                  <a:cubicBezTo>
                    <a:pt x="5875" y="3108"/>
                    <a:pt x="5978" y="3021"/>
                    <a:pt x="5999" y="2903"/>
                  </a:cubicBezTo>
                  <a:cubicBezTo>
                    <a:pt x="6034" y="2685"/>
                    <a:pt x="6070" y="2466"/>
                    <a:pt x="6112" y="2247"/>
                  </a:cubicBezTo>
                  <a:cubicBezTo>
                    <a:pt x="6135" y="2117"/>
                    <a:pt x="6041" y="1986"/>
                    <a:pt x="5905" y="1963"/>
                  </a:cubicBezTo>
                  <a:cubicBezTo>
                    <a:pt x="5891" y="1961"/>
                    <a:pt x="5878" y="1960"/>
                    <a:pt x="5864" y="1960"/>
                  </a:cubicBezTo>
                  <a:close/>
                  <a:moveTo>
                    <a:pt x="5550" y="3919"/>
                  </a:moveTo>
                  <a:cubicBezTo>
                    <a:pt x="5427" y="3919"/>
                    <a:pt x="5317" y="4004"/>
                    <a:pt x="5302" y="4128"/>
                  </a:cubicBezTo>
                  <a:cubicBezTo>
                    <a:pt x="5266" y="4347"/>
                    <a:pt x="5231" y="4566"/>
                    <a:pt x="5201" y="4784"/>
                  </a:cubicBezTo>
                  <a:cubicBezTo>
                    <a:pt x="5177" y="4921"/>
                    <a:pt x="5272" y="5044"/>
                    <a:pt x="5408" y="5068"/>
                  </a:cubicBezTo>
                  <a:cubicBezTo>
                    <a:pt x="5420" y="5070"/>
                    <a:pt x="5431" y="5071"/>
                    <a:pt x="5442" y="5071"/>
                  </a:cubicBezTo>
                  <a:cubicBezTo>
                    <a:pt x="5564" y="5071"/>
                    <a:pt x="5670" y="4980"/>
                    <a:pt x="5692" y="4855"/>
                  </a:cubicBezTo>
                  <a:cubicBezTo>
                    <a:pt x="5722" y="4642"/>
                    <a:pt x="5757" y="4424"/>
                    <a:pt x="5786" y="4205"/>
                  </a:cubicBezTo>
                  <a:cubicBezTo>
                    <a:pt x="5810" y="4069"/>
                    <a:pt x="5715" y="3944"/>
                    <a:pt x="5586" y="3921"/>
                  </a:cubicBezTo>
                  <a:cubicBezTo>
                    <a:pt x="5574" y="3920"/>
                    <a:pt x="5562" y="3919"/>
                    <a:pt x="5550" y="3919"/>
                  </a:cubicBezTo>
                  <a:close/>
                  <a:moveTo>
                    <a:pt x="5257" y="5883"/>
                  </a:moveTo>
                  <a:cubicBezTo>
                    <a:pt x="5135" y="5883"/>
                    <a:pt x="5028" y="5972"/>
                    <a:pt x="5012" y="6098"/>
                  </a:cubicBezTo>
                  <a:cubicBezTo>
                    <a:pt x="4982" y="6322"/>
                    <a:pt x="4958" y="6542"/>
                    <a:pt x="4928" y="6761"/>
                  </a:cubicBezTo>
                  <a:cubicBezTo>
                    <a:pt x="4917" y="6897"/>
                    <a:pt x="5012" y="7021"/>
                    <a:pt x="5147" y="7032"/>
                  </a:cubicBezTo>
                  <a:cubicBezTo>
                    <a:pt x="5158" y="7033"/>
                    <a:pt x="5170" y="7034"/>
                    <a:pt x="5181" y="7034"/>
                  </a:cubicBezTo>
                  <a:cubicBezTo>
                    <a:pt x="5303" y="7034"/>
                    <a:pt x="5410" y="6944"/>
                    <a:pt x="5425" y="6819"/>
                  </a:cubicBezTo>
                  <a:cubicBezTo>
                    <a:pt x="5449" y="6600"/>
                    <a:pt x="5474" y="6382"/>
                    <a:pt x="5502" y="6163"/>
                  </a:cubicBezTo>
                  <a:cubicBezTo>
                    <a:pt x="5520" y="6027"/>
                    <a:pt x="5425" y="5903"/>
                    <a:pt x="5289" y="5885"/>
                  </a:cubicBezTo>
                  <a:cubicBezTo>
                    <a:pt x="5278" y="5883"/>
                    <a:pt x="5268" y="5883"/>
                    <a:pt x="5257" y="5883"/>
                  </a:cubicBezTo>
                  <a:close/>
                  <a:moveTo>
                    <a:pt x="5040" y="7860"/>
                  </a:moveTo>
                  <a:cubicBezTo>
                    <a:pt x="4909" y="7860"/>
                    <a:pt x="4804" y="7957"/>
                    <a:pt x="4792" y="8085"/>
                  </a:cubicBezTo>
                  <a:cubicBezTo>
                    <a:pt x="4775" y="8310"/>
                    <a:pt x="4757" y="8530"/>
                    <a:pt x="4745" y="8748"/>
                  </a:cubicBezTo>
                  <a:cubicBezTo>
                    <a:pt x="4734" y="8885"/>
                    <a:pt x="4840" y="9003"/>
                    <a:pt x="4977" y="9014"/>
                  </a:cubicBezTo>
                  <a:cubicBezTo>
                    <a:pt x="4980" y="9014"/>
                    <a:pt x="4984" y="9014"/>
                    <a:pt x="4988" y="9014"/>
                  </a:cubicBezTo>
                  <a:cubicBezTo>
                    <a:pt x="5118" y="9014"/>
                    <a:pt x="5231" y="8917"/>
                    <a:pt x="5236" y="8784"/>
                  </a:cubicBezTo>
                  <a:cubicBezTo>
                    <a:pt x="5253" y="8565"/>
                    <a:pt x="5272" y="8345"/>
                    <a:pt x="5289" y="8127"/>
                  </a:cubicBezTo>
                  <a:cubicBezTo>
                    <a:pt x="5302" y="7990"/>
                    <a:pt x="5201" y="7867"/>
                    <a:pt x="5065" y="7861"/>
                  </a:cubicBezTo>
                  <a:cubicBezTo>
                    <a:pt x="5056" y="7860"/>
                    <a:pt x="5048" y="7860"/>
                    <a:pt x="5040" y="7860"/>
                  </a:cubicBezTo>
                  <a:close/>
                  <a:moveTo>
                    <a:pt x="4941" y="9836"/>
                  </a:moveTo>
                  <a:cubicBezTo>
                    <a:pt x="4805" y="9836"/>
                    <a:pt x="4693" y="9950"/>
                    <a:pt x="4693" y="10084"/>
                  </a:cubicBezTo>
                  <a:cubicBezTo>
                    <a:pt x="4686" y="10168"/>
                    <a:pt x="4686" y="10251"/>
                    <a:pt x="4686" y="10333"/>
                  </a:cubicBezTo>
                  <a:cubicBezTo>
                    <a:pt x="4686" y="10475"/>
                    <a:pt x="4693" y="10617"/>
                    <a:pt x="4693" y="10753"/>
                  </a:cubicBezTo>
                  <a:cubicBezTo>
                    <a:pt x="4698" y="10886"/>
                    <a:pt x="4805" y="10996"/>
                    <a:pt x="4937" y="10996"/>
                  </a:cubicBezTo>
                  <a:cubicBezTo>
                    <a:pt x="4940" y="10996"/>
                    <a:pt x="4943" y="10996"/>
                    <a:pt x="4947" y="10996"/>
                  </a:cubicBezTo>
                  <a:cubicBezTo>
                    <a:pt x="5083" y="10996"/>
                    <a:pt x="5190" y="10878"/>
                    <a:pt x="5190" y="10742"/>
                  </a:cubicBezTo>
                  <a:cubicBezTo>
                    <a:pt x="5182" y="10605"/>
                    <a:pt x="5182" y="10469"/>
                    <a:pt x="5182" y="10333"/>
                  </a:cubicBezTo>
                  <a:lnTo>
                    <a:pt x="5182" y="10092"/>
                  </a:lnTo>
                  <a:cubicBezTo>
                    <a:pt x="5190" y="9955"/>
                    <a:pt x="5076" y="9843"/>
                    <a:pt x="4941" y="9836"/>
                  </a:cubicBezTo>
                  <a:close/>
                  <a:moveTo>
                    <a:pt x="5029" y="11822"/>
                  </a:moveTo>
                  <a:cubicBezTo>
                    <a:pt x="5019" y="11822"/>
                    <a:pt x="5009" y="11822"/>
                    <a:pt x="4999" y="11824"/>
                  </a:cubicBezTo>
                  <a:cubicBezTo>
                    <a:pt x="4863" y="11836"/>
                    <a:pt x="4764" y="11960"/>
                    <a:pt x="4781" y="12096"/>
                  </a:cubicBezTo>
                  <a:cubicBezTo>
                    <a:pt x="4805" y="12328"/>
                    <a:pt x="4835" y="12546"/>
                    <a:pt x="4876" y="12765"/>
                  </a:cubicBezTo>
                  <a:cubicBezTo>
                    <a:pt x="4897" y="12890"/>
                    <a:pt x="5003" y="12974"/>
                    <a:pt x="5126" y="12974"/>
                  </a:cubicBezTo>
                  <a:cubicBezTo>
                    <a:pt x="5137" y="12974"/>
                    <a:pt x="5148" y="12974"/>
                    <a:pt x="5160" y="12972"/>
                  </a:cubicBezTo>
                  <a:cubicBezTo>
                    <a:pt x="5296" y="12948"/>
                    <a:pt x="5384" y="12818"/>
                    <a:pt x="5360" y="12683"/>
                  </a:cubicBezTo>
                  <a:cubicBezTo>
                    <a:pt x="5324" y="12475"/>
                    <a:pt x="5296" y="12262"/>
                    <a:pt x="5272" y="12044"/>
                  </a:cubicBezTo>
                  <a:cubicBezTo>
                    <a:pt x="5261" y="11918"/>
                    <a:pt x="5154" y="11822"/>
                    <a:pt x="5029" y="11822"/>
                  </a:cubicBezTo>
                  <a:close/>
                  <a:moveTo>
                    <a:pt x="5430" y="13758"/>
                  </a:moveTo>
                  <a:cubicBezTo>
                    <a:pt x="5405" y="13758"/>
                    <a:pt x="5379" y="13762"/>
                    <a:pt x="5354" y="13770"/>
                  </a:cubicBezTo>
                  <a:cubicBezTo>
                    <a:pt x="5225" y="13818"/>
                    <a:pt x="5154" y="13953"/>
                    <a:pt x="5195" y="14084"/>
                  </a:cubicBezTo>
                  <a:cubicBezTo>
                    <a:pt x="5272" y="14308"/>
                    <a:pt x="5349" y="14521"/>
                    <a:pt x="5444" y="14729"/>
                  </a:cubicBezTo>
                  <a:cubicBezTo>
                    <a:pt x="5483" y="14821"/>
                    <a:pt x="5573" y="14874"/>
                    <a:pt x="5669" y="14874"/>
                  </a:cubicBezTo>
                  <a:cubicBezTo>
                    <a:pt x="5702" y="14874"/>
                    <a:pt x="5736" y="14867"/>
                    <a:pt x="5769" y="14853"/>
                  </a:cubicBezTo>
                  <a:cubicBezTo>
                    <a:pt x="5892" y="14800"/>
                    <a:pt x="5952" y="14652"/>
                    <a:pt x="5899" y="14528"/>
                  </a:cubicBezTo>
                  <a:cubicBezTo>
                    <a:pt x="5810" y="14332"/>
                    <a:pt x="5739" y="14138"/>
                    <a:pt x="5668" y="13931"/>
                  </a:cubicBezTo>
                  <a:cubicBezTo>
                    <a:pt x="5635" y="13825"/>
                    <a:pt x="5536" y="13758"/>
                    <a:pt x="5430" y="13758"/>
                  </a:cubicBezTo>
                  <a:close/>
                  <a:moveTo>
                    <a:pt x="7860" y="14520"/>
                  </a:moveTo>
                  <a:cubicBezTo>
                    <a:pt x="7853" y="14520"/>
                    <a:pt x="7846" y="14521"/>
                    <a:pt x="7839" y="14521"/>
                  </a:cubicBezTo>
                  <a:cubicBezTo>
                    <a:pt x="7615" y="14545"/>
                    <a:pt x="7383" y="14592"/>
                    <a:pt x="7147" y="14670"/>
                  </a:cubicBezTo>
                  <a:cubicBezTo>
                    <a:pt x="7017" y="14711"/>
                    <a:pt x="6946" y="14853"/>
                    <a:pt x="6987" y="14983"/>
                  </a:cubicBezTo>
                  <a:cubicBezTo>
                    <a:pt x="7020" y="15088"/>
                    <a:pt x="7116" y="15155"/>
                    <a:pt x="7220" y="15155"/>
                  </a:cubicBezTo>
                  <a:cubicBezTo>
                    <a:pt x="7245" y="15155"/>
                    <a:pt x="7270" y="15151"/>
                    <a:pt x="7295" y="15143"/>
                  </a:cubicBezTo>
                  <a:cubicBezTo>
                    <a:pt x="7502" y="15078"/>
                    <a:pt x="7703" y="15037"/>
                    <a:pt x="7893" y="15018"/>
                  </a:cubicBezTo>
                  <a:cubicBezTo>
                    <a:pt x="8029" y="15001"/>
                    <a:pt x="8128" y="14883"/>
                    <a:pt x="8111" y="14747"/>
                  </a:cubicBezTo>
                  <a:cubicBezTo>
                    <a:pt x="8101" y="14618"/>
                    <a:pt x="7988" y="14520"/>
                    <a:pt x="7860" y="14520"/>
                  </a:cubicBezTo>
                  <a:close/>
                  <a:moveTo>
                    <a:pt x="9168" y="14701"/>
                  </a:moveTo>
                  <a:cubicBezTo>
                    <a:pt x="9068" y="14701"/>
                    <a:pt x="8975" y="14759"/>
                    <a:pt x="8934" y="14859"/>
                  </a:cubicBezTo>
                  <a:cubicBezTo>
                    <a:pt x="8881" y="14983"/>
                    <a:pt x="8945" y="15132"/>
                    <a:pt x="9070" y="15179"/>
                  </a:cubicBezTo>
                  <a:cubicBezTo>
                    <a:pt x="9259" y="15255"/>
                    <a:pt x="9436" y="15356"/>
                    <a:pt x="9597" y="15474"/>
                  </a:cubicBezTo>
                  <a:cubicBezTo>
                    <a:pt x="9641" y="15504"/>
                    <a:pt x="9691" y="15519"/>
                    <a:pt x="9741" y="15519"/>
                  </a:cubicBezTo>
                  <a:cubicBezTo>
                    <a:pt x="9819" y="15519"/>
                    <a:pt x="9895" y="15484"/>
                    <a:pt x="9946" y="15416"/>
                  </a:cubicBezTo>
                  <a:cubicBezTo>
                    <a:pt x="10022" y="15302"/>
                    <a:pt x="9998" y="15149"/>
                    <a:pt x="9886" y="15072"/>
                  </a:cubicBezTo>
                  <a:cubicBezTo>
                    <a:pt x="9697" y="14930"/>
                    <a:pt x="9490" y="14812"/>
                    <a:pt x="9259" y="14717"/>
                  </a:cubicBezTo>
                  <a:cubicBezTo>
                    <a:pt x="9229" y="14706"/>
                    <a:pt x="9198" y="14701"/>
                    <a:pt x="9168" y="14701"/>
                  </a:cubicBezTo>
                  <a:close/>
                  <a:moveTo>
                    <a:pt x="6043" y="15260"/>
                  </a:moveTo>
                  <a:cubicBezTo>
                    <a:pt x="5995" y="15260"/>
                    <a:pt x="5947" y="15273"/>
                    <a:pt x="5905" y="15302"/>
                  </a:cubicBezTo>
                  <a:cubicBezTo>
                    <a:pt x="5728" y="15427"/>
                    <a:pt x="5550" y="15569"/>
                    <a:pt x="5367" y="15728"/>
                  </a:cubicBezTo>
                  <a:cubicBezTo>
                    <a:pt x="5261" y="15817"/>
                    <a:pt x="5253" y="15976"/>
                    <a:pt x="5343" y="16077"/>
                  </a:cubicBezTo>
                  <a:cubicBezTo>
                    <a:pt x="5391" y="16135"/>
                    <a:pt x="5459" y="16166"/>
                    <a:pt x="5528" y="16166"/>
                  </a:cubicBezTo>
                  <a:cubicBezTo>
                    <a:pt x="5585" y="16166"/>
                    <a:pt x="5644" y="16145"/>
                    <a:pt x="5692" y="16101"/>
                  </a:cubicBezTo>
                  <a:cubicBezTo>
                    <a:pt x="5825" y="15987"/>
                    <a:pt x="5955" y="15883"/>
                    <a:pt x="6081" y="15789"/>
                  </a:cubicBezTo>
                  <a:lnTo>
                    <a:pt x="6081" y="15789"/>
                  </a:lnTo>
                  <a:cubicBezTo>
                    <a:pt x="6085" y="15834"/>
                    <a:pt x="6100" y="15879"/>
                    <a:pt x="6129" y="15918"/>
                  </a:cubicBezTo>
                  <a:cubicBezTo>
                    <a:pt x="6266" y="16101"/>
                    <a:pt x="6413" y="16279"/>
                    <a:pt x="6574" y="16451"/>
                  </a:cubicBezTo>
                  <a:cubicBezTo>
                    <a:pt x="6622" y="16499"/>
                    <a:pt x="6687" y="16524"/>
                    <a:pt x="6752" y="16524"/>
                  </a:cubicBezTo>
                  <a:cubicBezTo>
                    <a:pt x="6813" y="16524"/>
                    <a:pt x="6874" y="16502"/>
                    <a:pt x="6922" y="16456"/>
                  </a:cubicBezTo>
                  <a:cubicBezTo>
                    <a:pt x="7022" y="16361"/>
                    <a:pt x="7022" y="16208"/>
                    <a:pt x="6934" y="16107"/>
                  </a:cubicBezTo>
                  <a:cubicBezTo>
                    <a:pt x="6787" y="15954"/>
                    <a:pt x="6651" y="15793"/>
                    <a:pt x="6526" y="15622"/>
                  </a:cubicBezTo>
                  <a:cubicBezTo>
                    <a:pt x="6476" y="15557"/>
                    <a:pt x="6401" y="15524"/>
                    <a:pt x="6324" y="15524"/>
                  </a:cubicBezTo>
                  <a:cubicBezTo>
                    <a:pt x="6315" y="15524"/>
                    <a:pt x="6305" y="15524"/>
                    <a:pt x="6296" y="15525"/>
                  </a:cubicBezTo>
                  <a:lnTo>
                    <a:pt x="6296" y="15525"/>
                  </a:lnTo>
                  <a:cubicBezTo>
                    <a:pt x="6301" y="15470"/>
                    <a:pt x="6288" y="15414"/>
                    <a:pt x="6254" y="15367"/>
                  </a:cubicBezTo>
                  <a:cubicBezTo>
                    <a:pt x="6202" y="15297"/>
                    <a:pt x="6123" y="15260"/>
                    <a:pt x="6043" y="15260"/>
                  </a:cubicBezTo>
                  <a:close/>
                  <a:moveTo>
                    <a:pt x="10596" y="16014"/>
                  </a:moveTo>
                  <a:cubicBezTo>
                    <a:pt x="10559" y="16014"/>
                    <a:pt x="10520" y="16023"/>
                    <a:pt x="10484" y="16042"/>
                  </a:cubicBezTo>
                  <a:cubicBezTo>
                    <a:pt x="10365" y="16107"/>
                    <a:pt x="10318" y="16255"/>
                    <a:pt x="10377" y="16374"/>
                  </a:cubicBezTo>
                  <a:cubicBezTo>
                    <a:pt x="10478" y="16569"/>
                    <a:pt x="10536" y="16757"/>
                    <a:pt x="10566" y="16923"/>
                  </a:cubicBezTo>
                  <a:cubicBezTo>
                    <a:pt x="10583" y="17046"/>
                    <a:pt x="10688" y="17135"/>
                    <a:pt x="10804" y="17135"/>
                  </a:cubicBezTo>
                  <a:cubicBezTo>
                    <a:pt x="10817" y="17135"/>
                    <a:pt x="10831" y="17133"/>
                    <a:pt x="10845" y="17131"/>
                  </a:cubicBezTo>
                  <a:cubicBezTo>
                    <a:pt x="10981" y="17112"/>
                    <a:pt x="11075" y="16989"/>
                    <a:pt x="11052" y="16852"/>
                  </a:cubicBezTo>
                  <a:cubicBezTo>
                    <a:pt x="11016" y="16622"/>
                    <a:pt x="10940" y="16385"/>
                    <a:pt x="10820" y="16148"/>
                  </a:cubicBezTo>
                  <a:cubicBezTo>
                    <a:pt x="10774" y="16065"/>
                    <a:pt x="10687" y="16014"/>
                    <a:pt x="10596" y="16014"/>
                  </a:cubicBezTo>
                  <a:close/>
                  <a:moveTo>
                    <a:pt x="4602" y="16616"/>
                  </a:moveTo>
                  <a:cubicBezTo>
                    <a:pt x="4532" y="16616"/>
                    <a:pt x="4463" y="16644"/>
                    <a:pt x="4414" y="16699"/>
                  </a:cubicBezTo>
                  <a:cubicBezTo>
                    <a:pt x="4278" y="16864"/>
                    <a:pt x="4136" y="17041"/>
                    <a:pt x="3994" y="17232"/>
                  </a:cubicBezTo>
                  <a:cubicBezTo>
                    <a:pt x="3912" y="17338"/>
                    <a:pt x="3934" y="17491"/>
                    <a:pt x="4041" y="17574"/>
                  </a:cubicBezTo>
                  <a:cubicBezTo>
                    <a:pt x="4088" y="17609"/>
                    <a:pt x="4142" y="17626"/>
                    <a:pt x="4195" y="17626"/>
                  </a:cubicBezTo>
                  <a:cubicBezTo>
                    <a:pt x="4270" y="17626"/>
                    <a:pt x="4342" y="17592"/>
                    <a:pt x="4390" y="17527"/>
                  </a:cubicBezTo>
                  <a:cubicBezTo>
                    <a:pt x="4527" y="17349"/>
                    <a:pt x="4663" y="17178"/>
                    <a:pt x="4792" y="17024"/>
                  </a:cubicBezTo>
                  <a:cubicBezTo>
                    <a:pt x="4881" y="16918"/>
                    <a:pt x="4870" y="16764"/>
                    <a:pt x="4764" y="16675"/>
                  </a:cubicBezTo>
                  <a:cubicBezTo>
                    <a:pt x="4718" y="16635"/>
                    <a:pt x="4660" y="16616"/>
                    <a:pt x="4602" y="16616"/>
                  </a:cubicBezTo>
                  <a:close/>
                  <a:moveTo>
                    <a:pt x="7765" y="16874"/>
                  </a:moveTo>
                  <a:cubicBezTo>
                    <a:pt x="7684" y="16874"/>
                    <a:pt x="7604" y="16912"/>
                    <a:pt x="7555" y="16983"/>
                  </a:cubicBezTo>
                  <a:cubicBezTo>
                    <a:pt x="7484" y="17101"/>
                    <a:pt x="7514" y="17254"/>
                    <a:pt x="7626" y="17332"/>
                  </a:cubicBezTo>
                  <a:cubicBezTo>
                    <a:pt x="7816" y="17450"/>
                    <a:pt x="8016" y="17568"/>
                    <a:pt x="8224" y="17675"/>
                  </a:cubicBezTo>
                  <a:cubicBezTo>
                    <a:pt x="8260" y="17694"/>
                    <a:pt x="8299" y="17704"/>
                    <a:pt x="8338" y="17704"/>
                  </a:cubicBezTo>
                  <a:cubicBezTo>
                    <a:pt x="8427" y="17704"/>
                    <a:pt x="8514" y="17655"/>
                    <a:pt x="8554" y="17568"/>
                  </a:cubicBezTo>
                  <a:cubicBezTo>
                    <a:pt x="8620" y="17450"/>
                    <a:pt x="8573" y="17297"/>
                    <a:pt x="8448" y="17237"/>
                  </a:cubicBezTo>
                  <a:cubicBezTo>
                    <a:pt x="8259" y="17136"/>
                    <a:pt x="8076" y="17030"/>
                    <a:pt x="7898" y="16912"/>
                  </a:cubicBezTo>
                  <a:cubicBezTo>
                    <a:pt x="7858" y="16886"/>
                    <a:pt x="7811" y="16874"/>
                    <a:pt x="7765" y="16874"/>
                  </a:cubicBezTo>
                  <a:close/>
                  <a:moveTo>
                    <a:pt x="9573" y="17671"/>
                  </a:moveTo>
                  <a:cubicBezTo>
                    <a:pt x="9458" y="17671"/>
                    <a:pt x="9351" y="17754"/>
                    <a:pt x="9324" y="17876"/>
                  </a:cubicBezTo>
                  <a:cubicBezTo>
                    <a:pt x="9300" y="18007"/>
                    <a:pt x="9389" y="18136"/>
                    <a:pt x="9526" y="18160"/>
                  </a:cubicBezTo>
                  <a:cubicBezTo>
                    <a:pt x="9673" y="18190"/>
                    <a:pt x="9810" y="18201"/>
                    <a:pt x="9933" y="18201"/>
                  </a:cubicBezTo>
                  <a:cubicBezTo>
                    <a:pt x="10058" y="18201"/>
                    <a:pt x="10176" y="18190"/>
                    <a:pt x="10288" y="18166"/>
                  </a:cubicBezTo>
                  <a:cubicBezTo>
                    <a:pt x="10419" y="18130"/>
                    <a:pt x="10501" y="18000"/>
                    <a:pt x="10471" y="17865"/>
                  </a:cubicBezTo>
                  <a:cubicBezTo>
                    <a:pt x="10440" y="17752"/>
                    <a:pt x="10335" y="17675"/>
                    <a:pt x="10222" y="17675"/>
                  </a:cubicBezTo>
                  <a:cubicBezTo>
                    <a:pt x="10205" y="17675"/>
                    <a:pt x="10188" y="17676"/>
                    <a:pt x="10170" y="17680"/>
                  </a:cubicBezTo>
                  <a:cubicBezTo>
                    <a:pt x="10105" y="17699"/>
                    <a:pt x="10028" y="17704"/>
                    <a:pt x="9933" y="17704"/>
                  </a:cubicBezTo>
                  <a:cubicBezTo>
                    <a:pt x="9845" y="17704"/>
                    <a:pt x="9739" y="17699"/>
                    <a:pt x="9614" y="17675"/>
                  </a:cubicBezTo>
                  <a:cubicBezTo>
                    <a:pt x="9600" y="17672"/>
                    <a:pt x="9586" y="17671"/>
                    <a:pt x="9573" y="17671"/>
                  </a:cubicBezTo>
                  <a:close/>
                  <a:moveTo>
                    <a:pt x="3442" y="18223"/>
                  </a:moveTo>
                  <a:cubicBezTo>
                    <a:pt x="3362" y="18223"/>
                    <a:pt x="3283" y="18262"/>
                    <a:pt x="3237" y="18338"/>
                  </a:cubicBezTo>
                  <a:cubicBezTo>
                    <a:pt x="3118" y="18521"/>
                    <a:pt x="3006" y="18710"/>
                    <a:pt x="2888" y="18911"/>
                  </a:cubicBezTo>
                  <a:cubicBezTo>
                    <a:pt x="2817" y="19029"/>
                    <a:pt x="2858" y="19184"/>
                    <a:pt x="2976" y="19249"/>
                  </a:cubicBezTo>
                  <a:cubicBezTo>
                    <a:pt x="3016" y="19273"/>
                    <a:pt x="3059" y="19284"/>
                    <a:pt x="3102" y="19284"/>
                  </a:cubicBezTo>
                  <a:cubicBezTo>
                    <a:pt x="3188" y="19284"/>
                    <a:pt x="3272" y="19238"/>
                    <a:pt x="3320" y="19160"/>
                  </a:cubicBezTo>
                  <a:cubicBezTo>
                    <a:pt x="3432" y="18965"/>
                    <a:pt x="3544" y="18781"/>
                    <a:pt x="3656" y="18603"/>
                  </a:cubicBezTo>
                  <a:cubicBezTo>
                    <a:pt x="3727" y="18485"/>
                    <a:pt x="3692" y="18332"/>
                    <a:pt x="3574" y="18261"/>
                  </a:cubicBezTo>
                  <a:cubicBezTo>
                    <a:pt x="3533" y="18235"/>
                    <a:pt x="3488" y="18223"/>
                    <a:pt x="3442" y="18223"/>
                  </a:cubicBezTo>
                  <a:close/>
                  <a:moveTo>
                    <a:pt x="2475" y="19951"/>
                  </a:moveTo>
                  <a:cubicBezTo>
                    <a:pt x="2384" y="19951"/>
                    <a:pt x="2296" y="20000"/>
                    <a:pt x="2249" y="20088"/>
                  </a:cubicBezTo>
                  <a:cubicBezTo>
                    <a:pt x="2148" y="20290"/>
                    <a:pt x="2048" y="20484"/>
                    <a:pt x="1952" y="20686"/>
                  </a:cubicBezTo>
                  <a:cubicBezTo>
                    <a:pt x="1894" y="20811"/>
                    <a:pt x="1947" y="20958"/>
                    <a:pt x="2072" y="21017"/>
                  </a:cubicBezTo>
                  <a:cubicBezTo>
                    <a:pt x="2106" y="21033"/>
                    <a:pt x="2143" y="21041"/>
                    <a:pt x="2179" y="21041"/>
                  </a:cubicBezTo>
                  <a:cubicBezTo>
                    <a:pt x="2271" y="21041"/>
                    <a:pt x="2360" y="20989"/>
                    <a:pt x="2403" y="20899"/>
                  </a:cubicBezTo>
                  <a:cubicBezTo>
                    <a:pt x="2498" y="20704"/>
                    <a:pt x="2591" y="20508"/>
                    <a:pt x="2692" y="20314"/>
                  </a:cubicBezTo>
                  <a:cubicBezTo>
                    <a:pt x="2752" y="20189"/>
                    <a:pt x="2705" y="20041"/>
                    <a:pt x="2586" y="19976"/>
                  </a:cubicBezTo>
                  <a:cubicBezTo>
                    <a:pt x="2550" y="19959"/>
                    <a:pt x="2512" y="19951"/>
                    <a:pt x="2475" y="19951"/>
                  </a:cubicBezTo>
                  <a:close/>
                  <a:moveTo>
                    <a:pt x="1645" y="21756"/>
                  </a:moveTo>
                  <a:cubicBezTo>
                    <a:pt x="1547" y="21756"/>
                    <a:pt x="1455" y="21816"/>
                    <a:pt x="1414" y="21911"/>
                  </a:cubicBezTo>
                  <a:cubicBezTo>
                    <a:pt x="1332" y="22117"/>
                    <a:pt x="1250" y="22330"/>
                    <a:pt x="1172" y="22537"/>
                  </a:cubicBezTo>
                  <a:cubicBezTo>
                    <a:pt x="1125" y="22662"/>
                    <a:pt x="1190" y="22810"/>
                    <a:pt x="1321" y="22857"/>
                  </a:cubicBezTo>
                  <a:cubicBezTo>
                    <a:pt x="1348" y="22867"/>
                    <a:pt x="1377" y="22872"/>
                    <a:pt x="1405" y="22872"/>
                  </a:cubicBezTo>
                  <a:cubicBezTo>
                    <a:pt x="1507" y="22872"/>
                    <a:pt x="1602" y="22807"/>
                    <a:pt x="1640" y="22709"/>
                  </a:cubicBezTo>
                  <a:cubicBezTo>
                    <a:pt x="1717" y="22502"/>
                    <a:pt x="1793" y="22302"/>
                    <a:pt x="1876" y="22100"/>
                  </a:cubicBezTo>
                  <a:cubicBezTo>
                    <a:pt x="1930" y="21969"/>
                    <a:pt x="1864" y="21827"/>
                    <a:pt x="1740" y="21775"/>
                  </a:cubicBezTo>
                  <a:cubicBezTo>
                    <a:pt x="1708" y="21762"/>
                    <a:pt x="1677" y="21756"/>
                    <a:pt x="1645" y="21756"/>
                  </a:cubicBezTo>
                  <a:close/>
                  <a:moveTo>
                    <a:pt x="992" y="23629"/>
                  </a:moveTo>
                  <a:cubicBezTo>
                    <a:pt x="886" y="23629"/>
                    <a:pt x="787" y="23697"/>
                    <a:pt x="753" y="23809"/>
                  </a:cubicBezTo>
                  <a:cubicBezTo>
                    <a:pt x="687" y="24022"/>
                    <a:pt x="628" y="24241"/>
                    <a:pt x="575" y="24454"/>
                  </a:cubicBezTo>
                  <a:cubicBezTo>
                    <a:pt x="540" y="24585"/>
                    <a:pt x="616" y="24721"/>
                    <a:pt x="753" y="24756"/>
                  </a:cubicBezTo>
                  <a:cubicBezTo>
                    <a:pt x="773" y="24762"/>
                    <a:pt x="793" y="24765"/>
                    <a:pt x="813" y="24765"/>
                  </a:cubicBezTo>
                  <a:cubicBezTo>
                    <a:pt x="922" y="24765"/>
                    <a:pt x="1024" y="24688"/>
                    <a:pt x="1054" y="24579"/>
                  </a:cubicBezTo>
                  <a:cubicBezTo>
                    <a:pt x="1108" y="24366"/>
                    <a:pt x="1166" y="24159"/>
                    <a:pt x="1231" y="23946"/>
                  </a:cubicBezTo>
                  <a:cubicBezTo>
                    <a:pt x="1267" y="23815"/>
                    <a:pt x="1190" y="23679"/>
                    <a:pt x="1059" y="23638"/>
                  </a:cubicBezTo>
                  <a:cubicBezTo>
                    <a:pt x="1037" y="23631"/>
                    <a:pt x="1015" y="23629"/>
                    <a:pt x="992" y="23629"/>
                  </a:cubicBezTo>
                  <a:close/>
                  <a:moveTo>
                    <a:pt x="532" y="25556"/>
                  </a:moveTo>
                  <a:cubicBezTo>
                    <a:pt x="413" y="25556"/>
                    <a:pt x="306" y="25640"/>
                    <a:pt x="284" y="25762"/>
                  </a:cubicBezTo>
                  <a:cubicBezTo>
                    <a:pt x="243" y="25986"/>
                    <a:pt x="208" y="26206"/>
                    <a:pt x="178" y="26425"/>
                  </a:cubicBezTo>
                  <a:cubicBezTo>
                    <a:pt x="155" y="26561"/>
                    <a:pt x="249" y="26684"/>
                    <a:pt x="385" y="26709"/>
                  </a:cubicBezTo>
                  <a:cubicBezTo>
                    <a:pt x="396" y="26710"/>
                    <a:pt x="406" y="26711"/>
                    <a:pt x="417" y="26711"/>
                  </a:cubicBezTo>
                  <a:cubicBezTo>
                    <a:pt x="540" y="26711"/>
                    <a:pt x="648" y="26621"/>
                    <a:pt x="669" y="26496"/>
                  </a:cubicBezTo>
                  <a:cubicBezTo>
                    <a:pt x="699" y="26283"/>
                    <a:pt x="734" y="26070"/>
                    <a:pt x="770" y="25851"/>
                  </a:cubicBezTo>
                  <a:cubicBezTo>
                    <a:pt x="800" y="25715"/>
                    <a:pt x="710" y="25590"/>
                    <a:pt x="575" y="25560"/>
                  </a:cubicBezTo>
                  <a:cubicBezTo>
                    <a:pt x="561" y="25558"/>
                    <a:pt x="547" y="25556"/>
                    <a:pt x="532" y="25556"/>
                  </a:cubicBezTo>
                  <a:close/>
                  <a:moveTo>
                    <a:pt x="282" y="27530"/>
                  </a:moveTo>
                  <a:cubicBezTo>
                    <a:pt x="150" y="27530"/>
                    <a:pt x="48" y="27632"/>
                    <a:pt x="36" y="27761"/>
                  </a:cubicBezTo>
                  <a:cubicBezTo>
                    <a:pt x="24" y="27986"/>
                    <a:pt x="13" y="28211"/>
                    <a:pt x="7" y="28429"/>
                  </a:cubicBezTo>
                  <a:cubicBezTo>
                    <a:pt x="0" y="28566"/>
                    <a:pt x="114" y="28683"/>
                    <a:pt x="249" y="28683"/>
                  </a:cubicBezTo>
                  <a:cubicBezTo>
                    <a:pt x="253" y="28684"/>
                    <a:pt x="257" y="28684"/>
                    <a:pt x="261" y="28684"/>
                  </a:cubicBezTo>
                  <a:cubicBezTo>
                    <a:pt x="392" y="28684"/>
                    <a:pt x="497" y="28573"/>
                    <a:pt x="504" y="28442"/>
                  </a:cubicBezTo>
                  <a:cubicBezTo>
                    <a:pt x="510" y="28229"/>
                    <a:pt x="516" y="28009"/>
                    <a:pt x="533" y="27790"/>
                  </a:cubicBezTo>
                  <a:cubicBezTo>
                    <a:pt x="540" y="27654"/>
                    <a:pt x="439" y="27536"/>
                    <a:pt x="303" y="27531"/>
                  </a:cubicBezTo>
                  <a:cubicBezTo>
                    <a:pt x="296" y="27530"/>
                    <a:pt x="289" y="27530"/>
                    <a:pt x="282" y="27530"/>
                  </a:cubicBezTo>
                  <a:close/>
                  <a:moveTo>
                    <a:pt x="273" y="29512"/>
                  </a:moveTo>
                  <a:cubicBezTo>
                    <a:pt x="269" y="29512"/>
                    <a:pt x="265" y="29512"/>
                    <a:pt x="262" y="29513"/>
                  </a:cubicBezTo>
                  <a:cubicBezTo>
                    <a:pt x="125" y="29518"/>
                    <a:pt x="24" y="29636"/>
                    <a:pt x="30" y="29772"/>
                  </a:cubicBezTo>
                  <a:cubicBezTo>
                    <a:pt x="43" y="30004"/>
                    <a:pt x="60" y="30223"/>
                    <a:pt x="84" y="30447"/>
                  </a:cubicBezTo>
                  <a:cubicBezTo>
                    <a:pt x="100" y="30575"/>
                    <a:pt x="206" y="30667"/>
                    <a:pt x="331" y="30667"/>
                  </a:cubicBezTo>
                  <a:cubicBezTo>
                    <a:pt x="339" y="30667"/>
                    <a:pt x="347" y="30666"/>
                    <a:pt x="355" y="30665"/>
                  </a:cubicBezTo>
                  <a:cubicBezTo>
                    <a:pt x="492" y="30654"/>
                    <a:pt x="592" y="30529"/>
                    <a:pt x="581" y="30394"/>
                  </a:cubicBezTo>
                  <a:cubicBezTo>
                    <a:pt x="557" y="30181"/>
                    <a:pt x="540" y="29961"/>
                    <a:pt x="527" y="29743"/>
                  </a:cubicBezTo>
                  <a:cubicBezTo>
                    <a:pt x="516" y="29610"/>
                    <a:pt x="404" y="29512"/>
                    <a:pt x="273" y="29512"/>
                  </a:cubicBezTo>
                  <a:close/>
                  <a:moveTo>
                    <a:pt x="522" y="31478"/>
                  </a:moveTo>
                  <a:cubicBezTo>
                    <a:pt x="508" y="31478"/>
                    <a:pt x="494" y="31479"/>
                    <a:pt x="480" y="31482"/>
                  </a:cubicBezTo>
                  <a:cubicBezTo>
                    <a:pt x="344" y="31512"/>
                    <a:pt x="256" y="31642"/>
                    <a:pt x="284" y="31779"/>
                  </a:cubicBezTo>
                  <a:cubicBezTo>
                    <a:pt x="327" y="31997"/>
                    <a:pt x="374" y="32216"/>
                    <a:pt x="426" y="32435"/>
                  </a:cubicBezTo>
                  <a:cubicBezTo>
                    <a:pt x="452" y="32547"/>
                    <a:pt x="557" y="32624"/>
                    <a:pt x="669" y="32624"/>
                  </a:cubicBezTo>
                  <a:cubicBezTo>
                    <a:pt x="687" y="32624"/>
                    <a:pt x="705" y="32622"/>
                    <a:pt x="723" y="32618"/>
                  </a:cubicBezTo>
                  <a:cubicBezTo>
                    <a:pt x="859" y="32582"/>
                    <a:pt x="942" y="32453"/>
                    <a:pt x="906" y="32317"/>
                  </a:cubicBezTo>
                  <a:cubicBezTo>
                    <a:pt x="859" y="32109"/>
                    <a:pt x="811" y="31896"/>
                    <a:pt x="770" y="31683"/>
                  </a:cubicBezTo>
                  <a:cubicBezTo>
                    <a:pt x="748" y="31562"/>
                    <a:pt x="638" y="31478"/>
                    <a:pt x="522" y="31478"/>
                  </a:cubicBezTo>
                  <a:close/>
                  <a:moveTo>
                    <a:pt x="1037" y="33396"/>
                  </a:moveTo>
                  <a:cubicBezTo>
                    <a:pt x="1009" y="33396"/>
                    <a:pt x="981" y="33401"/>
                    <a:pt x="953" y="33411"/>
                  </a:cubicBezTo>
                  <a:cubicBezTo>
                    <a:pt x="824" y="33453"/>
                    <a:pt x="758" y="33594"/>
                    <a:pt x="800" y="33724"/>
                  </a:cubicBezTo>
                  <a:cubicBezTo>
                    <a:pt x="876" y="33937"/>
                    <a:pt x="953" y="34150"/>
                    <a:pt x="1037" y="34357"/>
                  </a:cubicBezTo>
                  <a:cubicBezTo>
                    <a:pt x="1073" y="34457"/>
                    <a:pt x="1165" y="34516"/>
                    <a:pt x="1264" y="34516"/>
                  </a:cubicBezTo>
                  <a:cubicBezTo>
                    <a:pt x="1295" y="34516"/>
                    <a:pt x="1326" y="34510"/>
                    <a:pt x="1356" y="34499"/>
                  </a:cubicBezTo>
                  <a:cubicBezTo>
                    <a:pt x="1485" y="34446"/>
                    <a:pt x="1545" y="34304"/>
                    <a:pt x="1498" y="34174"/>
                  </a:cubicBezTo>
                  <a:cubicBezTo>
                    <a:pt x="1414" y="33972"/>
                    <a:pt x="1343" y="33772"/>
                    <a:pt x="1272" y="33565"/>
                  </a:cubicBezTo>
                  <a:cubicBezTo>
                    <a:pt x="1236" y="33462"/>
                    <a:pt x="1140" y="33396"/>
                    <a:pt x="1037" y="33396"/>
                  </a:cubicBezTo>
                  <a:close/>
                  <a:moveTo>
                    <a:pt x="1808" y="35222"/>
                  </a:moveTo>
                  <a:cubicBezTo>
                    <a:pt x="1771" y="35222"/>
                    <a:pt x="1733" y="35231"/>
                    <a:pt x="1698" y="35250"/>
                  </a:cubicBezTo>
                  <a:cubicBezTo>
                    <a:pt x="1575" y="35315"/>
                    <a:pt x="1527" y="35463"/>
                    <a:pt x="1586" y="35582"/>
                  </a:cubicBezTo>
                  <a:cubicBezTo>
                    <a:pt x="1693" y="35789"/>
                    <a:pt x="1799" y="35984"/>
                    <a:pt x="1911" y="36180"/>
                  </a:cubicBezTo>
                  <a:cubicBezTo>
                    <a:pt x="1955" y="36258"/>
                    <a:pt x="2037" y="36303"/>
                    <a:pt x="2123" y="36303"/>
                  </a:cubicBezTo>
                  <a:cubicBezTo>
                    <a:pt x="2166" y="36303"/>
                    <a:pt x="2209" y="36292"/>
                    <a:pt x="2249" y="36268"/>
                  </a:cubicBezTo>
                  <a:cubicBezTo>
                    <a:pt x="2367" y="36203"/>
                    <a:pt x="2408" y="36049"/>
                    <a:pt x="2337" y="35931"/>
                  </a:cubicBezTo>
                  <a:cubicBezTo>
                    <a:pt x="2231" y="35741"/>
                    <a:pt x="2130" y="35552"/>
                    <a:pt x="2031" y="35356"/>
                  </a:cubicBezTo>
                  <a:cubicBezTo>
                    <a:pt x="1984" y="35273"/>
                    <a:pt x="1897" y="35222"/>
                    <a:pt x="1808" y="35222"/>
                  </a:cubicBezTo>
                  <a:close/>
                  <a:moveTo>
                    <a:pt x="2840" y="36918"/>
                  </a:moveTo>
                  <a:cubicBezTo>
                    <a:pt x="2790" y="36918"/>
                    <a:pt x="2740" y="36933"/>
                    <a:pt x="2698" y="36966"/>
                  </a:cubicBezTo>
                  <a:cubicBezTo>
                    <a:pt x="2586" y="37043"/>
                    <a:pt x="2556" y="37196"/>
                    <a:pt x="2640" y="37309"/>
                  </a:cubicBezTo>
                  <a:cubicBezTo>
                    <a:pt x="2769" y="37493"/>
                    <a:pt x="2905" y="37676"/>
                    <a:pt x="3047" y="37848"/>
                  </a:cubicBezTo>
                  <a:cubicBezTo>
                    <a:pt x="3095" y="37910"/>
                    <a:pt x="3169" y="37941"/>
                    <a:pt x="3243" y="37941"/>
                  </a:cubicBezTo>
                  <a:cubicBezTo>
                    <a:pt x="3297" y="37941"/>
                    <a:pt x="3351" y="37924"/>
                    <a:pt x="3396" y="37889"/>
                  </a:cubicBezTo>
                  <a:cubicBezTo>
                    <a:pt x="3503" y="37800"/>
                    <a:pt x="3521" y="37647"/>
                    <a:pt x="3432" y="37540"/>
                  </a:cubicBezTo>
                  <a:cubicBezTo>
                    <a:pt x="3301" y="37368"/>
                    <a:pt x="3172" y="37196"/>
                    <a:pt x="3041" y="37019"/>
                  </a:cubicBezTo>
                  <a:cubicBezTo>
                    <a:pt x="2995" y="36954"/>
                    <a:pt x="2918" y="36918"/>
                    <a:pt x="2840" y="36918"/>
                  </a:cubicBezTo>
                  <a:close/>
                  <a:moveTo>
                    <a:pt x="4118" y="38433"/>
                  </a:moveTo>
                  <a:cubicBezTo>
                    <a:pt x="4056" y="38433"/>
                    <a:pt x="3993" y="38457"/>
                    <a:pt x="3947" y="38504"/>
                  </a:cubicBezTo>
                  <a:cubicBezTo>
                    <a:pt x="3846" y="38605"/>
                    <a:pt x="3846" y="38758"/>
                    <a:pt x="3940" y="38859"/>
                  </a:cubicBezTo>
                  <a:cubicBezTo>
                    <a:pt x="4101" y="39019"/>
                    <a:pt x="4267" y="39173"/>
                    <a:pt x="4431" y="39320"/>
                  </a:cubicBezTo>
                  <a:cubicBezTo>
                    <a:pt x="4479" y="39365"/>
                    <a:pt x="4540" y="39388"/>
                    <a:pt x="4600" y="39388"/>
                  </a:cubicBezTo>
                  <a:cubicBezTo>
                    <a:pt x="4667" y="39388"/>
                    <a:pt x="4734" y="39360"/>
                    <a:pt x="4781" y="39303"/>
                  </a:cubicBezTo>
                  <a:cubicBezTo>
                    <a:pt x="4876" y="39203"/>
                    <a:pt x="4863" y="39048"/>
                    <a:pt x="4764" y="38954"/>
                  </a:cubicBezTo>
                  <a:cubicBezTo>
                    <a:pt x="4603" y="38812"/>
                    <a:pt x="4450" y="38664"/>
                    <a:pt x="4295" y="38510"/>
                  </a:cubicBezTo>
                  <a:cubicBezTo>
                    <a:pt x="4248" y="38459"/>
                    <a:pt x="4183" y="38433"/>
                    <a:pt x="4118" y="38433"/>
                  </a:cubicBezTo>
                  <a:close/>
                  <a:moveTo>
                    <a:pt x="5632" y="39717"/>
                  </a:moveTo>
                  <a:cubicBezTo>
                    <a:pt x="5554" y="39717"/>
                    <a:pt x="5479" y="39755"/>
                    <a:pt x="5431" y="39823"/>
                  </a:cubicBezTo>
                  <a:cubicBezTo>
                    <a:pt x="5349" y="39935"/>
                    <a:pt x="5378" y="40090"/>
                    <a:pt x="5491" y="40167"/>
                  </a:cubicBezTo>
                  <a:cubicBezTo>
                    <a:pt x="5674" y="40297"/>
                    <a:pt x="5864" y="40421"/>
                    <a:pt x="6053" y="40539"/>
                  </a:cubicBezTo>
                  <a:cubicBezTo>
                    <a:pt x="6094" y="40563"/>
                    <a:pt x="6139" y="40575"/>
                    <a:pt x="6184" y="40575"/>
                  </a:cubicBezTo>
                  <a:cubicBezTo>
                    <a:pt x="6268" y="40575"/>
                    <a:pt x="6350" y="40533"/>
                    <a:pt x="6396" y="40456"/>
                  </a:cubicBezTo>
                  <a:cubicBezTo>
                    <a:pt x="6467" y="40338"/>
                    <a:pt x="6432" y="40184"/>
                    <a:pt x="6313" y="40113"/>
                  </a:cubicBezTo>
                  <a:cubicBezTo>
                    <a:pt x="6129" y="40006"/>
                    <a:pt x="5952" y="39888"/>
                    <a:pt x="5775" y="39765"/>
                  </a:cubicBezTo>
                  <a:cubicBezTo>
                    <a:pt x="5731" y="39732"/>
                    <a:pt x="5681" y="39717"/>
                    <a:pt x="5632" y="39717"/>
                  </a:cubicBezTo>
                  <a:close/>
                  <a:moveTo>
                    <a:pt x="7354" y="40705"/>
                  </a:moveTo>
                  <a:cubicBezTo>
                    <a:pt x="7261" y="40705"/>
                    <a:pt x="7172" y="40757"/>
                    <a:pt x="7129" y="40847"/>
                  </a:cubicBezTo>
                  <a:cubicBezTo>
                    <a:pt x="7071" y="40965"/>
                    <a:pt x="7118" y="41114"/>
                    <a:pt x="7241" y="41177"/>
                  </a:cubicBezTo>
                  <a:cubicBezTo>
                    <a:pt x="7448" y="41278"/>
                    <a:pt x="7650" y="41373"/>
                    <a:pt x="7852" y="41461"/>
                  </a:cubicBezTo>
                  <a:cubicBezTo>
                    <a:pt x="7883" y="41475"/>
                    <a:pt x="7915" y="41481"/>
                    <a:pt x="7947" y="41481"/>
                  </a:cubicBezTo>
                  <a:cubicBezTo>
                    <a:pt x="8043" y="41481"/>
                    <a:pt x="8136" y="41425"/>
                    <a:pt x="8177" y="41332"/>
                  </a:cubicBezTo>
                  <a:cubicBezTo>
                    <a:pt x="8235" y="41207"/>
                    <a:pt x="8177" y="41060"/>
                    <a:pt x="8052" y="41007"/>
                  </a:cubicBezTo>
                  <a:cubicBezTo>
                    <a:pt x="7857" y="40918"/>
                    <a:pt x="7661" y="40830"/>
                    <a:pt x="7461" y="40729"/>
                  </a:cubicBezTo>
                  <a:cubicBezTo>
                    <a:pt x="7427" y="40712"/>
                    <a:pt x="7390" y="40705"/>
                    <a:pt x="7354" y="40705"/>
                  </a:cubicBezTo>
                  <a:close/>
                  <a:moveTo>
                    <a:pt x="9179" y="41477"/>
                  </a:moveTo>
                  <a:cubicBezTo>
                    <a:pt x="9079" y="41477"/>
                    <a:pt x="8983" y="41541"/>
                    <a:pt x="8945" y="41639"/>
                  </a:cubicBezTo>
                  <a:cubicBezTo>
                    <a:pt x="8898" y="41770"/>
                    <a:pt x="8963" y="41912"/>
                    <a:pt x="9094" y="41958"/>
                  </a:cubicBezTo>
                  <a:cubicBezTo>
                    <a:pt x="9313" y="42036"/>
                    <a:pt x="9526" y="42107"/>
                    <a:pt x="9733" y="42171"/>
                  </a:cubicBezTo>
                  <a:cubicBezTo>
                    <a:pt x="9758" y="42180"/>
                    <a:pt x="9784" y="42184"/>
                    <a:pt x="9809" y="42184"/>
                  </a:cubicBezTo>
                  <a:cubicBezTo>
                    <a:pt x="9914" y="42184"/>
                    <a:pt x="10011" y="42116"/>
                    <a:pt x="10040" y="42007"/>
                  </a:cubicBezTo>
                  <a:cubicBezTo>
                    <a:pt x="10081" y="41876"/>
                    <a:pt x="10010" y="41740"/>
                    <a:pt x="9881" y="41699"/>
                  </a:cubicBezTo>
                  <a:cubicBezTo>
                    <a:pt x="9679" y="41633"/>
                    <a:pt x="9472" y="41568"/>
                    <a:pt x="9259" y="41491"/>
                  </a:cubicBezTo>
                  <a:cubicBezTo>
                    <a:pt x="9233" y="41481"/>
                    <a:pt x="9206" y="41477"/>
                    <a:pt x="9179" y="41477"/>
                  </a:cubicBezTo>
                  <a:close/>
                  <a:moveTo>
                    <a:pt x="15138" y="42026"/>
                  </a:moveTo>
                  <a:cubicBezTo>
                    <a:pt x="15109" y="42026"/>
                    <a:pt x="15079" y="42031"/>
                    <a:pt x="15050" y="42042"/>
                  </a:cubicBezTo>
                  <a:cubicBezTo>
                    <a:pt x="15050" y="42042"/>
                    <a:pt x="15014" y="42053"/>
                    <a:pt x="14956" y="42072"/>
                  </a:cubicBezTo>
                  <a:cubicBezTo>
                    <a:pt x="14826" y="42113"/>
                    <a:pt x="14749" y="42249"/>
                    <a:pt x="14784" y="42379"/>
                  </a:cubicBezTo>
                  <a:cubicBezTo>
                    <a:pt x="14814" y="42488"/>
                    <a:pt x="14914" y="42559"/>
                    <a:pt x="15025" y="42559"/>
                  </a:cubicBezTo>
                  <a:cubicBezTo>
                    <a:pt x="15047" y="42559"/>
                    <a:pt x="15070" y="42556"/>
                    <a:pt x="15093" y="42550"/>
                  </a:cubicBezTo>
                  <a:cubicBezTo>
                    <a:pt x="15175" y="42526"/>
                    <a:pt x="15216" y="42509"/>
                    <a:pt x="15222" y="42509"/>
                  </a:cubicBezTo>
                  <a:cubicBezTo>
                    <a:pt x="15352" y="42462"/>
                    <a:pt x="15418" y="42320"/>
                    <a:pt x="15369" y="42190"/>
                  </a:cubicBezTo>
                  <a:cubicBezTo>
                    <a:pt x="15333" y="42088"/>
                    <a:pt x="15239" y="42026"/>
                    <a:pt x="15138" y="42026"/>
                  </a:cubicBezTo>
                  <a:close/>
                  <a:moveTo>
                    <a:pt x="11091" y="42020"/>
                  </a:moveTo>
                  <a:cubicBezTo>
                    <a:pt x="10975" y="42020"/>
                    <a:pt x="10866" y="42098"/>
                    <a:pt x="10845" y="42220"/>
                  </a:cubicBezTo>
                  <a:cubicBezTo>
                    <a:pt x="10815" y="42349"/>
                    <a:pt x="10904" y="42485"/>
                    <a:pt x="11033" y="42509"/>
                  </a:cubicBezTo>
                  <a:cubicBezTo>
                    <a:pt x="11265" y="42562"/>
                    <a:pt x="11489" y="42597"/>
                    <a:pt x="11702" y="42633"/>
                  </a:cubicBezTo>
                  <a:cubicBezTo>
                    <a:pt x="11714" y="42634"/>
                    <a:pt x="11725" y="42635"/>
                    <a:pt x="11736" y="42635"/>
                  </a:cubicBezTo>
                  <a:cubicBezTo>
                    <a:pt x="11855" y="42635"/>
                    <a:pt x="11964" y="42550"/>
                    <a:pt x="11980" y="42427"/>
                  </a:cubicBezTo>
                  <a:cubicBezTo>
                    <a:pt x="12004" y="42291"/>
                    <a:pt x="11909" y="42160"/>
                    <a:pt x="11773" y="42143"/>
                  </a:cubicBezTo>
                  <a:cubicBezTo>
                    <a:pt x="11571" y="42113"/>
                    <a:pt x="11358" y="42072"/>
                    <a:pt x="11134" y="42024"/>
                  </a:cubicBezTo>
                  <a:cubicBezTo>
                    <a:pt x="11120" y="42021"/>
                    <a:pt x="11105" y="42020"/>
                    <a:pt x="11091" y="42020"/>
                  </a:cubicBezTo>
                  <a:close/>
                  <a:moveTo>
                    <a:pt x="13712" y="42255"/>
                  </a:moveTo>
                  <a:cubicBezTo>
                    <a:pt x="13708" y="42255"/>
                    <a:pt x="13705" y="42255"/>
                    <a:pt x="13701" y="42255"/>
                  </a:cubicBezTo>
                  <a:cubicBezTo>
                    <a:pt x="13578" y="42261"/>
                    <a:pt x="13447" y="42266"/>
                    <a:pt x="13305" y="42266"/>
                  </a:cubicBezTo>
                  <a:cubicBezTo>
                    <a:pt x="13228" y="42266"/>
                    <a:pt x="13146" y="42261"/>
                    <a:pt x="13062" y="42261"/>
                  </a:cubicBezTo>
                  <a:cubicBezTo>
                    <a:pt x="13059" y="42261"/>
                    <a:pt x="13055" y="42261"/>
                    <a:pt x="13052" y="42261"/>
                  </a:cubicBezTo>
                  <a:cubicBezTo>
                    <a:pt x="12915" y="42261"/>
                    <a:pt x="12808" y="42371"/>
                    <a:pt x="12808" y="42504"/>
                  </a:cubicBezTo>
                  <a:cubicBezTo>
                    <a:pt x="12802" y="42640"/>
                    <a:pt x="12909" y="42752"/>
                    <a:pt x="13045" y="42758"/>
                  </a:cubicBezTo>
                  <a:lnTo>
                    <a:pt x="13305" y="42758"/>
                  </a:lnTo>
                  <a:cubicBezTo>
                    <a:pt x="13453" y="42758"/>
                    <a:pt x="13595" y="42758"/>
                    <a:pt x="13725" y="42752"/>
                  </a:cubicBezTo>
                  <a:cubicBezTo>
                    <a:pt x="13867" y="42746"/>
                    <a:pt x="13968" y="42627"/>
                    <a:pt x="13962" y="42491"/>
                  </a:cubicBezTo>
                  <a:cubicBezTo>
                    <a:pt x="13957" y="42359"/>
                    <a:pt x="13843" y="42255"/>
                    <a:pt x="13712" y="42255"/>
                  </a:cubicBezTo>
                  <a:close/>
                </a:path>
              </a:pathLst>
            </a:custGeom>
            <a:solidFill>
              <a:schemeClr val="dk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55" name="Google Shape;4716;p79"/>
            <p:cNvGrpSpPr/>
            <p:nvPr/>
          </p:nvGrpSpPr>
          <p:grpSpPr>
            <a:xfrm rot="3530764">
              <a:off x="252923" y="3052492"/>
              <a:ext cx="603575" cy="520900"/>
              <a:chOff x="3450350" y="2886200"/>
              <a:chExt cx="603575" cy="520900"/>
            </a:xfrm>
          </p:grpSpPr>
          <p:sp>
            <p:nvSpPr>
              <p:cNvPr id="56" name="Google Shape;4717;p79"/>
              <p:cNvSpPr/>
              <p:nvPr/>
            </p:nvSpPr>
            <p:spPr>
              <a:xfrm>
                <a:off x="3450350" y="2886200"/>
                <a:ext cx="603575" cy="520900"/>
              </a:xfrm>
              <a:custGeom>
                <a:avLst/>
                <a:gdLst/>
                <a:ahLst/>
                <a:cxnLst/>
                <a:rect l="l" t="t" r="r" b="b"/>
                <a:pathLst>
                  <a:path w="24143" h="20836" extrusionOk="0">
                    <a:moveTo>
                      <a:pt x="23735" y="36"/>
                    </a:moveTo>
                    <a:cubicBezTo>
                      <a:pt x="23717" y="1"/>
                      <a:pt x="23676" y="1"/>
                      <a:pt x="23610" y="42"/>
                    </a:cubicBezTo>
                    <a:cubicBezTo>
                      <a:pt x="22971" y="468"/>
                      <a:pt x="197" y="8619"/>
                      <a:pt x="131" y="8643"/>
                    </a:cubicBezTo>
                    <a:cubicBezTo>
                      <a:pt x="25" y="8678"/>
                      <a:pt x="1" y="8809"/>
                      <a:pt x="72" y="8932"/>
                    </a:cubicBezTo>
                    <a:cubicBezTo>
                      <a:pt x="119" y="9009"/>
                      <a:pt x="190" y="9063"/>
                      <a:pt x="268" y="9087"/>
                    </a:cubicBezTo>
                    <a:cubicBezTo>
                      <a:pt x="557" y="9194"/>
                      <a:pt x="4107" y="10500"/>
                      <a:pt x="5680" y="11441"/>
                    </a:cubicBezTo>
                    <a:cubicBezTo>
                      <a:pt x="5828" y="13014"/>
                      <a:pt x="6136" y="20203"/>
                      <a:pt x="6136" y="20220"/>
                    </a:cubicBezTo>
                    <a:cubicBezTo>
                      <a:pt x="6136" y="20350"/>
                      <a:pt x="6248" y="20474"/>
                      <a:pt x="6373" y="20509"/>
                    </a:cubicBezTo>
                    <a:cubicBezTo>
                      <a:pt x="6384" y="20509"/>
                      <a:pt x="6390" y="20516"/>
                      <a:pt x="6401" y="20516"/>
                    </a:cubicBezTo>
                    <a:cubicBezTo>
                      <a:pt x="6401" y="20522"/>
                      <a:pt x="6408" y="20522"/>
                      <a:pt x="6414" y="20528"/>
                    </a:cubicBezTo>
                    <a:cubicBezTo>
                      <a:pt x="6520" y="20629"/>
                      <a:pt x="6662" y="20640"/>
                      <a:pt x="6733" y="20563"/>
                    </a:cubicBezTo>
                    <a:lnTo>
                      <a:pt x="10051" y="16711"/>
                    </a:lnTo>
                    <a:cubicBezTo>
                      <a:pt x="10318" y="17044"/>
                      <a:pt x="10597" y="17386"/>
                      <a:pt x="10873" y="17729"/>
                    </a:cubicBezTo>
                    <a:cubicBezTo>
                      <a:pt x="11820" y="18901"/>
                      <a:pt x="12762" y="20072"/>
                      <a:pt x="13382" y="20705"/>
                    </a:cubicBezTo>
                    <a:cubicBezTo>
                      <a:pt x="13483" y="20812"/>
                      <a:pt x="13631" y="20836"/>
                      <a:pt x="13707" y="20758"/>
                    </a:cubicBezTo>
                    <a:cubicBezTo>
                      <a:pt x="13720" y="20752"/>
                      <a:pt x="13726" y="20741"/>
                      <a:pt x="13737" y="20722"/>
                    </a:cubicBezTo>
                    <a:cubicBezTo>
                      <a:pt x="13756" y="20687"/>
                      <a:pt x="18393" y="11867"/>
                      <a:pt x="21344" y="5751"/>
                    </a:cubicBezTo>
                    <a:lnTo>
                      <a:pt x="24090" y="408"/>
                    </a:lnTo>
                    <a:cubicBezTo>
                      <a:pt x="24143" y="313"/>
                      <a:pt x="24085" y="165"/>
                      <a:pt x="23971" y="83"/>
                    </a:cubicBezTo>
                    <a:cubicBezTo>
                      <a:pt x="23889" y="23"/>
                      <a:pt x="23801" y="12"/>
                      <a:pt x="23735" y="36"/>
                    </a:cubicBezTo>
                    <a:close/>
                    <a:moveTo>
                      <a:pt x="13885" y="8312"/>
                    </a:moveTo>
                    <a:cubicBezTo>
                      <a:pt x="13898" y="8323"/>
                      <a:pt x="13891" y="8312"/>
                      <a:pt x="13868" y="8288"/>
                    </a:cubicBezTo>
                    <a:cubicBezTo>
                      <a:pt x="13868" y="8276"/>
                      <a:pt x="13862" y="8258"/>
                      <a:pt x="13855" y="8247"/>
                    </a:cubicBezTo>
                    <a:cubicBezTo>
                      <a:pt x="13855" y="8235"/>
                      <a:pt x="13855" y="8217"/>
                      <a:pt x="13849" y="8205"/>
                    </a:cubicBezTo>
                    <a:cubicBezTo>
                      <a:pt x="13849" y="8129"/>
                      <a:pt x="13862" y="8063"/>
                      <a:pt x="13903" y="7993"/>
                    </a:cubicBezTo>
                    <a:cubicBezTo>
                      <a:pt x="13991" y="7845"/>
                      <a:pt x="14223" y="8004"/>
                      <a:pt x="14122" y="8146"/>
                    </a:cubicBezTo>
                    <a:cubicBezTo>
                      <a:pt x="14122" y="8146"/>
                      <a:pt x="14116" y="8164"/>
                      <a:pt x="14111" y="8164"/>
                    </a:cubicBezTo>
                    <a:lnTo>
                      <a:pt x="14111" y="8176"/>
                    </a:lnTo>
                    <a:cubicBezTo>
                      <a:pt x="14111" y="8181"/>
                      <a:pt x="14103" y="8187"/>
                      <a:pt x="14103" y="8193"/>
                    </a:cubicBezTo>
                    <a:lnTo>
                      <a:pt x="14103" y="8200"/>
                    </a:lnTo>
                    <a:cubicBezTo>
                      <a:pt x="14111" y="8264"/>
                      <a:pt x="14103" y="8329"/>
                      <a:pt x="14045" y="8383"/>
                    </a:cubicBezTo>
                    <a:cubicBezTo>
                      <a:pt x="14027" y="8400"/>
                      <a:pt x="13997" y="8413"/>
                      <a:pt x="13974" y="8400"/>
                    </a:cubicBezTo>
                    <a:cubicBezTo>
                      <a:pt x="13926" y="8377"/>
                      <a:pt x="13903" y="8353"/>
                      <a:pt x="13885" y="8312"/>
                    </a:cubicBezTo>
                    <a:close/>
                    <a:moveTo>
                      <a:pt x="13524" y="8927"/>
                    </a:moveTo>
                    <a:cubicBezTo>
                      <a:pt x="13530" y="9045"/>
                      <a:pt x="13335" y="9080"/>
                      <a:pt x="13300" y="8968"/>
                    </a:cubicBezTo>
                    <a:cubicBezTo>
                      <a:pt x="13264" y="8867"/>
                      <a:pt x="13246" y="8761"/>
                      <a:pt x="13229" y="8661"/>
                    </a:cubicBezTo>
                    <a:cubicBezTo>
                      <a:pt x="13199" y="8495"/>
                      <a:pt x="13453" y="8448"/>
                      <a:pt x="13483" y="8613"/>
                    </a:cubicBezTo>
                    <a:cubicBezTo>
                      <a:pt x="13500" y="8714"/>
                      <a:pt x="13524" y="8820"/>
                      <a:pt x="13524" y="8927"/>
                    </a:cubicBezTo>
                    <a:close/>
                    <a:moveTo>
                      <a:pt x="12803" y="9364"/>
                    </a:moveTo>
                    <a:cubicBezTo>
                      <a:pt x="12648" y="9287"/>
                      <a:pt x="12678" y="9033"/>
                      <a:pt x="12667" y="8886"/>
                    </a:cubicBezTo>
                    <a:cubicBezTo>
                      <a:pt x="12661" y="8761"/>
                      <a:pt x="12820" y="8738"/>
                      <a:pt x="12855" y="8856"/>
                    </a:cubicBezTo>
                    <a:cubicBezTo>
                      <a:pt x="12897" y="8992"/>
                      <a:pt x="13010" y="9222"/>
                      <a:pt x="12897" y="9353"/>
                    </a:cubicBezTo>
                    <a:cubicBezTo>
                      <a:pt x="12880" y="9371"/>
                      <a:pt x="12833" y="9382"/>
                      <a:pt x="12803" y="9364"/>
                    </a:cubicBezTo>
                    <a:close/>
                    <a:moveTo>
                      <a:pt x="4804" y="17357"/>
                    </a:moveTo>
                    <a:cubicBezTo>
                      <a:pt x="4864" y="17257"/>
                      <a:pt x="5017" y="17238"/>
                      <a:pt x="5106" y="17303"/>
                    </a:cubicBezTo>
                    <a:cubicBezTo>
                      <a:pt x="5194" y="17363"/>
                      <a:pt x="5237" y="17499"/>
                      <a:pt x="5172" y="17593"/>
                    </a:cubicBezTo>
                    <a:cubicBezTo>
                      <a:pt x="5172" y="17694"/>
                      <a:pt x="5082" y="17795"/>
                      <a:pt x="4970" y="17776"/>
                    </a:cubicBezTo>
                    <a:cubicBezTo>
                      <a:pt x="4882" y="17771"/>
                      <a:pt x="4798" y="17729"/>
                      <a:pt x="4757" y="17641"/>
                    </a:cubicBezTo>
                    <a:cubicBezTo>
                      <a:pt x="4710" y="17540"/>
                      <a:pt x="4751" y="17451"/>
                      <a:pt x="4804" y="17357"/>
                    </a:cubicBezTo>
                    <a:close/>
                    <a:moveTo>
                      <a:pt x="4727" y="14316"/>
                    </a:moveTo>
                    <a:cubicBezTo>
                      <a:pt x="4746" y="14150"/>
                      <a:pt x="4981" y="14174"/>
                      <a:pt x="4976" y="14340"/>
                    </a:cubicBezTo>
                    <a:cubicBezTo>
                      <a:pt x="4964" y="14736"/>
                      <a:pt x="5017" y="15121"/>
                      <a:pt x="5077" y="15512"/>
                    </a:cubicBezTo>
                    <a:cubicBezTo>
                      <a:pt x="5123" y="15824"/>
                      <a:pt x="5207" y="16151"/>
                      <a:pt x="5148" y="16463"/>
                    </a:cubicBezTo>
                    <a:cubicBezTo>
                      <a:pt x="5130" y="16564"/>
                      <a:pt x="5011" y="16582"/>
                      <a:pt x="4959" y="16498"/>
                    </a:cubicBezTo>
                    <a:cubicBezTo>
                      <a:pt x="4604" y="15908"/>
                      <a:pt x="4651" y="14979"/>
                      <a:pt x="4727" y="14316"/>
                    </a:cubicBezTo>
                    <a:close/>
                    <a:moveTo>
                      <a:pt x="18127" y="14204"/>
                    </a:moveTo>
                    <a:cubicBezTo>
                      <a:pt x="18251" y="14180"/>
                      <a:pt x="18376" y="14269"/>
                      <a:pt x="18398" y="14393"/>
                    </a:cubicBezTo>
                    <a:cubicBezTo>
                      <a:pt x="18422" y="14518"/>
                      <a:pt x="18334" y="14641"/>
                      <a:pt x="18209" y="14665"/>
                    </a:cubicBezTo>
                    <a:lnTo>
                      <a:pt x="18157" y="14671"/>
                    </a:lnTo>
                    <a:cubicBezTo>
                      <a:pt x="18086" y="14688"/>
                      <a:pt x="18021" y="14665"/>
                      <a:pt x="17967" y="14617"/>
                    </a:cubicBezTo>
                    <a:cubicBezTo>
                      <a:pt x="17926" y="14582"/>
                      <a:pt x="17896" y="14541"/>
                      <a:pt x="17890" y="14488"/>
                    </a:cubicBezTo>
                    <a:cubicBezTo>
                      <a:pt x="17879" y="14434"/>
                      <a:pt x="17890" y="14381"/>
                      <a:pt x="17914" y="14333"/>
                    </a:cubicBezTo>
                    <a:cubicBezTo>
                      <a:pt x="17950" y="14275"/>
                      <a:pt x="18002" y="14227"/>
                      <a:pt x="18073" y="14215"/>
                    </a:cubicBezTo>
                    <a:close/>
                    <a:moveTo>
                      <a:pt x="19435" y="11299"/>
                    </a:moveTo>
                    <a:cubicBezTo>
                      <a:pt x="19463" y="11217"/>
                      <a:pt x="19599" y="11245"/>
                      <a:pt x="19588" y="11335"/>
                    </a:cubicBezTo>
                    <a:cubicBezTo>
                      <a:pt x="19517" y="11761"/>
                      <a:pt x="19405" y="12151"/>
                      <a:pt x="19227" y="12547"/>
                    </a:cubicBezTo>
                    <a:cubicBezTo>
                      <a:pt x="19080" y="12885"/>
                      <a:pt x="18938" y="13369"/>
                      <a:pt x="18647" y="13618"/>
                    </a:cubicBezTo>
                    <a:cubicBezTo>
                      <a:pt x="18589" y="13666"/>
                      <a:pt x="18476" y="13636"/>
                      <a:pt x="18469" y="13552"/>
                    </a:cubicBezTo>
                    <a:cubicBezTo>
                      <a:pt x="18447" y="13180"/>
                      <a:pt x="18712" y="12807"/>
                      <a:pt x="18884" y="12488"/>
                    </a:cubicBezTo>
                    <a:cubicBezTo>
                      <a:pt x="19091" y="12104"/>
                      <a:pt x="19310" y="11714"/>
                      <a:pt x="19435" y="11299"/>
                    </a:cubicBezTo>
                    <a:close/>
                    <a:moveTo>
                      <a:pt x="11938" y="2650"/>
                    </a:moveTo>
                    <a:cubicBezTo>
                      <a:pt x="12022" y="2627"/>
                      <a:pt x="12110" y="2680"/>
                      <a:pt x="12151" y="2751"/>
                    </a:cubicBezTo>
                    <a:cubicBezTo>
                      <a:pt x="12164" y="2769"/>
                      <a:pt x="12170" y="2786"/>
                      <a:pt x="12175" y="2805"/>
                    </a:cubicBezTo>
                    <a:cubicBezTo>
                      <a:pt x="12175" y="2827"/>
                      <a:pt x="12175" y="2846"/>
                      <a:pt x="12170" y="2869"/>
                    </a:cubicBezTo>
                    <a:cubicBezTo>
                      <a:pt x="12158" y="2952"/>
                      <a:pt x="12099" y="3029"/>
                      <a:pt x="12009" y="3040"/>
                    </a:cubicBezTo>
                    <a:lnTo>
                      <a:pt x="11957" y="3040"/>
                    </a:lnTo>
                    <a:cubicBezTo>
                      <a:pt x="11910" y="3059"/>
                      <a:pt x="11856" y="3040"/>
                      <a:pt x="11815" y="3011"/>
                    </a:cubicBezTo>
                    <a:lnTo>
                      <a:pt x="11815" y="3011"/>
                    </a:lnTo>
                    <a:cubicBezTo>
                      <a:pt x="11774" y="2982"/>
                      <a:pt x="11744" y="2940"/>
                      <a:pt x="11732" y="2887"/>
                    </a:cubicBezTo>
                    <a:cubicBezTo>
                      <a:pt x="11725" y="2840"/>
                      <a:pt x="11732" y="2786"/>
                      <a:pt x="11761" y="2745"/>
                    </a:cubicBezTo>
                    <a:lnTo>
                      <a:pt x="11768" y="2739"/>
                    </a:lnTo>
                    <a:cubicBezTo>
                      <a:pt x="11796" y="2698"/>
                      <a:pt x="11839" y="2668"/>
                      <a:pt x="11886" y="2663"/>
                    </a:cubicBezTo>
                    <a:cubicBezTo>
                      <a:pt x="11903" y="2656"/>
                      <a:pt x="11921" y="2650"/>
                      <a:pt x="11938" y="2650"/>
                    </a:cubicBezTo>
                    <a:close/>
                    <a:moveTo>
                      <a:pt x="10720" y="3485"/>
                    </a:moveTo>
                    <a:cubicBezTo>
                      <a:pt x="10909" y="3414"/>
                      <a:pt x="11140" y="3294"/>
                      <a:pt x="11342" y="3348"/>
                    </a:cubicBezTo>
                    <a:cubicBezTo>
                      <a:pt x="11378" y="3354"/>
                      <a:pt x="11395" y="3414"/>
                      <a:pt x="11370" y="3449"/>
                    </a:cubicBezTo>
                    <a:cubicBezTo>
                      <a:pt x="11241" y="3608"/>
                      <a:pt x="10980" y="3644"/>
                      <a:pt x="10791" y="3698"/>
                    </a:cubicBezTo>
                    <a:cubicBezTo>
                      <a:pt x="10472" y="3786"/>
                      <a:pt x="10164" y="3898"/>
                      <a:pt x="9857" y="4017"/>
                    </a:cubicBezTo>
                    <a:cubicBezTo>
                      <a:pt x="9342" y="4212"/>
                      <a:pt x="8792" y="4430"/>
                      <a:pt x="8342" y="4763"/>
                    </a:cubicBezTo>
                    <a:cubicBezTo>
                      <a:pt x="8295" y="4804"/>
                      <a:pt x="8230" y="4727"/>
                      <a:pt x="8277" y="4686"/>
                    </a:cubicBezTo>
                    <a:cubicBezTo>
                      <a:pt x="8703" y="4288"/>
                      <a:pt x="9235" y="4053"/>
                      <a:pt x="9767" y="3840"/>
                    </a:cubicBezTo>
                    <a:cubicBezTo>
                      <a:pt x="10081" y="3715"/>
                      <a:pt x="10406" y="3608"/>
                      <a:pt x="10720" y="3485"/>
                    </a:cubicBezTo>
                    <a:close/>
                    <a:moveTo>
                      <a:pt x="5556" y="9028"/>
                    </a:moveTo>
                    <a:cubicBezTo>
                      <a:pt x="5514" y="9216"/>
                      <a:pt x="5355" y="9341"/>
                      <a:pt x="5237" y="9483"/>
                    </a:cubicBezTo>
                    <a:cubicBezTo>
                      <a:pt x="5095" y="9655"/>
                      <a:pt x="4828" y="9483"/>
                      <a:pt x="4946" y="9282"/>
                    </a:cubicBezTo>
                    <a:cubicBezTo>
                      <a:pt x="5059" y="9099"/>
                      <a:pt x="5243" y="8891"/>
                      <a:pt x="5473" y="8903"/>
                    </a:cubicBezTo>
                    <a:cubicBezTo>
                      <a:pt x="5544" y="8903"/>
                      <a:pt x="5573" y="8974"/>
                      <a:pt x="5556" y="9028"/>
                    </a:cubicBezTo>
                    <a:close/>
                    <a:moveTo>
                      <a:pt x="5663" y="9992"/>
                    </a:moveTo>
                    <a:cubicBezTo>
                      <a:pt x="5639" y="9939"/>
                      <a:pt x="5644" y="9874"/>
                      <a:pt x="5674" y="9825"/>
                    </a:cubicBezTo>
                    <a:cubicBezTo>
                      <a:pt x="5762" y="9696"/>
                      <a:pt x="5876" y="9584"/>
                      <a:pt x="5982" y="9465"/>
                    </a:cubicBezTo>
                    <a:cubicBezTo>
                      <a:pt x="6076" y="9358"/>
                      <a:pt x="6218" y="9170"/>
                      <a:pt x="6373" y="9158"/>
                    </a:cubicBezTo>
                    <a:cubicBezTo>
                      <a:pt x="6455" y="9151"/>
                      <a:pt x="6526" y="9205"/>
                      <a:pt x="6520" y="9293"/>
                    </a:cubicBezTo>
                    <a:cubicBezTo>
                      <a:pt x="6508" y="9448"/>
                      <a:pt x="6349" y="9601"/>
                      <a:pt x="6248" y="9708"/>
                    </a:cubicBezTo>
                    <a:cubicBezTo>
                      <a:pt x="6141" y="9820"/>
                      <a:pt x="6041" y="9945"/>
                      <a:pt x="5917" y="10046"/>
                    </a:cubicBezTo>
                    <a:cubicBezTo>
                      <a:pt x="5876" y="10081"/>
                      <a:pt x="5811" y="10098"/>
                      <a:pt x="5757" y="10074"/>
                    </a:cubicBezTo>
                    <a:cubicBezTo>
                      <a:pt x="5745" y="10074"/>
                      <a:pt x="5740" y="10068"/>
                      <a:pt x="5734" y="10068"/>
                    </a:cubicBezTo>
                    <a:lnTo>
                      <a:pt x="5734" y="10068"/>
                    </a:lnTo>
                    <a:cubicBezTo>
                      <a:pt x="5698" y="10051"/>
                      <a:pt x="5674" y="10027"/>
                      <a:pt x="5663" y="9992"/>
                    </a:cubicBezTo>
                    <a:close/>
                    <a:moveTo>
                      <a:pt x="12506" y="17854"/>
                    </a:moveTo>
                    <a:cubicBezTo>
                      <a:pt x="12506" y="17847"/>
                      <a:pt x="12501" y="17841"/>
                      <a:pt x="12489" y="17836"/>
                    </a:cubicBezTo>
                    <a:cubicBezTo>
                      <a:pt x="12465" y="17806"/>
                      <a:pt x="12459" y="17765"/>
                      <a:pt x="12454" y="17724"/>
                    </a:cubicBezTo>
                    <a:cubicBezTo>
                      <a:pt x="12448" y="17653"/>
                      <a:pt x="12454" y="17576"/>
                      <a:pt x="12484" y="17505"/>
                    </a:cubicBezTo>
                    <a:cubicBezTo>
                      <a:pt x="12542" y="17339"/>
                      <a:pt x="12625" y="17167"/>
                      <a:pt x="12809" y="17115"/>
                    </a:cubicBezTo>
                    <a:cubicBezTo>
                      <a:pt x="12850" y="17102"/>
                      <a:pt x="12897" y="17137"/>
                      <a:pt x="12904" y="17180"/>
                    </a:cubicBezTo>
                    <a:cubicBezTo>
                      <a:pt x="12915" y="17315"/>
                      <a:pt x="12850" y="17421"/>
                      <a:pt x="12797" y="17546"/>
                    </a:cubicBezTo>
                    <a:cubicBezTo>
                      <a:pt x="12773" y="17593"/>
                      <a:pt x="12749" y="17641"/>
                      <a:pt x="12732" y="17694"/>
                    </a:cubicBezTo>
                    <a:cubicBezTo>
                      <a:pt x="12726" y="17718"/>
                      <a:pt x="12726" y="17735"/>
                      <a:pt x="12726" y="17759"/>
                    </a:cubicBezTo>
                    <a:cubicBezTo>
                      <a:pt x="12726" y="17765"/>
                      <a:pt x="12719" y="17771"/>
                      <a:pt x="12719" y="17771"/>
                    </a:cubicBezTo>
                    <a:cubicBezTo>
                      <a:pt x="12749" y="17883"/>
                      <a:pt x="12607" y="17972"/>
                      <a:pt x="12530" y="17877"/>
                    </a:cubicBezTo>
                    <a:cubicBezTo>
                      <a:pt x="12519" y="17871"/>
                      <a:pt x="12513" y="17860"/>
                      <a:pt x="12506" y="17854"/>
                    </a:cubicBezTo>
                    <a:close/>
                    <a:moveTo>
                      <a:pt x="13022" y="18600"/>
                    </a:moveTo>
                    <a:cubicBezTo>
                      <a:pt x="12939" y="18428"/>
                      <a:pt x="13039" y="18174"/>
                      <a:pt x="13110" y="18008"/>
                    </a:cubicBezTo>
                    <a:cubicBezTo>
                      <a:pt x="13205" y="17812"/>
                      <a:pt x="13287" y="17593"/>
                      <a:pt x="13483" y="17487"/>
                    </a:cubicBezTo>
                    <a:cubicBezTo>
                      <a:pt x="13548" y="17451"/>
                      <a:pt x="13631" y="17511"/>
                      <a:pt x="13625" y="17582"/>
                    </a:cubicBezTo>
                    <a:cubicBezTo>
                      <a:pt x="13601" y="17776"/>
                      <a:pt x="13477" y="17937"/>
                      <a:pt x="13394" y="18108"/>
                    </a:cubicBezTo>
                    <a:cubicBezTo>
                      <a:pt x="13323" y="18273"/>
                      <a:pt x="13276" y="18422"/>
                      <a:pt x="13235" y="18593"/>
                    </a:cubicBezTo>
                    <a:cubicBezTo>
                      <a:pt x="13210" y="18693"/>
                      <a:pt x="13057" y="18688"/>
                      <a:pt x="13022" y="18600"/>
                    </a:cubicBezTo>
                    <a:close/>
                    <a:moveTo>
                      <a:pt x="935" y="8891"/>
                    </a:moveTo>
                    <a:lnTo>
                      <a:pt x="935" y="8891"/>
                    </a:lnTo>
                    <a:cubicBezTo>
                      <a:pt x="3616" y="7933"/>
                      <a:pt x="15648" y="3614"/>
                      <a:pt x="21174" y="1550"/>
                    </a:cubicBezTo>
                    <a:lnTo>
                      <a:pt x="5745" y="10985"/>
                    </a:lnTo>
                    <a:cubicBezTo>
                      <a:pt x="5740" y="10991"/>
                      <a:pt x="5727" y="10997"/>
                      <a:pt x="5721" y="11004"/>
                    </a:cubicBezTo>
                    <a:cubicBezTo>
                      <a:pt x="4432" y="10258"/>
                      <a:pt x="2078" y="9329"/>
                      <a:pt x="935" y="8891"/>
                    </a:cubicBezTo>
                    <a:close/>
                    <a:moveTo>
                      <a:pt x="6130" y="11406"/>
                    </a:moveTo>
                    <a:lnTo>
                      <a:pt x="6130" y="11406"/>
                    </a:lnTo>
                    <a:cubicBezTo>
                      <a:pt x="6130" y="11394"/>
                      <a:pt x="6130" y="11382"/>
                      <a:pt x="6124" y="11364"/>
                    </a:cubicBezTo>
                    <a:lnTo>
                      <a:pt x="22019" y="1645"/>
                    </a:lnTo>
                    <a:lnTo>
                      <a:pt x="8467" y="14440"/>
                    </a:lnTo>
                    <a:cubicBezTo>
                      <a:pt x="8407" y="14440"/>
                      <a:pt x="8353" y="14475"/>
                      <a:pt x="8336" y="14529"/>
                    </a:cubicBezTo>
                    <a:cubicBezTo>
                      <a:pt x="8028" y="15256"/>
                      <a:pt x="7473" y="16635"/>
                      <a:pt x="6976" y="17912"/>
                    </a:cubicBezTo>
                    <a:cubicBezTo>
                      <a:pt x="6821" y="18303"/>
                      <a:pt x="6674" y="18688"/>
                      <a:pt x="6543" y="19043"/>
                    </a:cubicBezTo>
                    <a:cubicBezTo>
                      <a:pt x="6444" y="16801"/>
                      <a:pt x="6236" y="12364"/>
                      <a:pt x="6130" y="11406"/>
                    </a:cubicBezTo>
                    <a:close/>
                    <a:moveTo>
                      <a:pt x="6887" y="19569"/>
                    </a:moveTo>
                    <a:lnTo>
                      <a:pt x="6887" y="19569"/>
                    </a:lnTo>
                    <a:cubicBezTo>
                      <a:pt x="7047" y="19149"/>
                      <a:pt x="7225" y="18676"/>
                      <a:pt x="7413" y="18185"/>
                    </a:cubicBezTo>
                    <a:cubicBezTo>
                      <a:pt x="7864" y="17038"/>
                      <a:pt x="8348" y="15831"/>
                      <a:pt x="8661" y="15067"/>
                    </a:cubicBezTo>
                    <a:cubicBezTo>
                      <a:pt x="8964" y="15398"/>
                      <a:pt x="9325" y="15824"/>
                      <a:pt x="9709" y="16293"/>
                    </a:cubicBezTo>
                    <a:close/>
                    <a:moveTo>
                      <a:pt x="13524" y="19842"/>
                    </a:moveTo>
                    <a:lnTo>
                      <a:pt x="13524" y="19842"/>
                    </a:lnTo>
                    <a:cubicBezTo>
                      <a:pt x="13500" y="19889"/>
                      <a:pt x="13500" y="19954"/>
                      <a:pt x="13524" y="20012"/>
                    </a:cubicBezTo>
                    <a:cubicBezTo>
                      <a:pt x="13489" y="20083"/>
                      <a:pt x="13459" y="20143"/>
                      <a:pt x="13429" y="20190"/>
                    </a:cubicBezTo>
                    <a:cubicBezTo>
                      <a:pt x="12844" y="19551"/>
                      <a:pt x="12022" y="18529"/>
                      <a:pt x="11200" y="17511"/>
                    </a:cubicBezTo>
                    <a:cubicBezTo>
                      <a:pt x="10851" y="17079"/>
                      <a:pt x="10507" y="16653"/>
                      <a:pt x="10176" y="16250"/>
                    </a:cubicBezTo>
                    <a:cubicBezTo>
                      <a:pt x="10171" y="16244"/>
                      <a:pt x="10171" y="16244"/>
                      <a:pt x="10171" y="16239"/>
                    </a:cubicBezTo>
                    <a:cubicBezTo>
                      <a:pt x="9696" y="15665"/>
                      <a:pt x="9259" y="15144"/>
                      <a:pt x="8899" y="14753"/>
                    </a:cubicBezTo>
                    <a:lnTo>
                      <a:pt x="22949" y="149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7" name="Google Shape;4718;p79"/>
              <p:cNvSpPr/>
              <p:nvPr/>
            </p:nvSpPr>
            <p:spPr>
              <a:xfrm>
                <a:off x="3672800" y="2923625"/>
                <a:ext cx="351275" cy="467325"/>
              </a:xfrm>
              <a:custGeom>
                <a:avLst/>
                <a:gdLst/>
                <a:ahLst/>
                <a:cxnLst/>
                <a:rect l="l" t="t" r="r" b="b"/>
                <a:pathLst>
                  <a:path w="14051" h="18693" extrusionOk="0">
                    <a:moveTo>
                      <a:pt x="14051" y="0"/>
                    </a:moveTo>
                    <a:lnTo>
                      <a:pt x="1" y="13256"/>
                    </a:lnTo>
                    <a:cubicBezTo>
                      <a:pt x="361" y="13647"/>
                      <a:pt x="798" y="14168"/>
                      <a:pt x="1273" y="14742"/>
                    </a:cubicBezTo>
                    <a:cubicBezTo>
                      <a:pt x="1273" y="14747"/>
                      <a:pt x="1273" y="14747"/>
                      <a:pt x="1278" y="14753"/>
                    </a:cubicBezTo>
                    <a:cubicBezTo>
                      <a:pt x="1609" y="15156"/>
                      <a:pt x="1953" y="15582"/>
                      <a:pt x="2302" y="16014"/>
                    </a:cubicBezTo>
                    <a:cubicBezTo>
                      <a:pt x="3124" y="17032"/>
                      <a:pt x="3946" y="18054"/>
                      <a:pt x="4531" y="18693"/>
                    </a:cubicBezTo>
                    <a:cubicBezTo>
                      <a:pt x="4561" y="18646"/>
                      <a:pt x="4591" y="18586"/>
                      <a:pt x="4626" y="18515"/>
                    </a:cubicBezTo>
                    <a:cubicBezTo>
                      <a:pt x="4602" y="18457"/>
                      <a:pt x="4602" y="18392"/>
                      <a:pt x="4626" y="18345"/>
                    </a:cubicBezTo>
                    <a:close/>
                    <a:moveTo>
                      <a:pt x="4006" y="15683"/>
                    </a:moveTo>
                    <a:cubicBezTo>
                      <a:pt x="4017" y="15818"/>
                      <a:pt x="3952" y="15924"/>
                      <a:pt x="3899" y="16049"/>
                    </a:cubicBezTo>
                    <a:cubicBezTo>
                      <a:pt x="3875" y="16096"/>
                      <a:pt x="3851" y="16144"/>
                      <a:pt x="3834" y="16197"/>
                    </a:cubicBezTo>
                    <a:cubicBezTo>
                      <a:pt x="3828" y="16221"/>
                      <a:pt x="3828" y="16238"/>
                      <a:pt x="3828" y="16262"/>
                    </a:cubicBezTo>
                    <a:cubicBezTo>
                      <a:pt x="3828" y="16268"/>
                      <a:pt x="3821" y="16274"/>
                      <a:pt x="3821" y="16274"/>
                    </a:cubicBezTo>
                    <a:cubicBezTo>
                      <a:pt x="3851" y="16386"/>
                      <a:pt x="3709" y="16475"/>
                      <a:pt x="3632" y="16380"/>
                    </a:cubicBezTo>
                    <a:cubicBezTo>
                      <a:pt x="3621" y="16374"/>
                      <a:pt x="3615" y="16363"/>
                      <a:pt x="3608" y="16357"/>
                    </a:cubicBezTo>
                    <a:cubicBezTo>
                      <a:pt x="3608" y="16350"/>
                      <a:pt x="3603" y="16344"/>
                      <a:pt x="3591" y="16339"/>
                    </a:cubicBezTo>
                    <a:cubicBezTo>
                      <a:pt x="3567" y="16309"/>
                      <a:pt x="3561" y="16268"/>
                      <a:pt x="3556" y="16227"/>
                    </a:cubicBezTo>
                    <a:cubicBezTo>
                      <a:pt x="3550" y="16156"/>
                      <a:pt x="3556" y="16079"/>
                      <a:pt x="3586" y="16008"/>
                    </a:cubicBezTo>
                    <a:cubicBezTo>
                      <a:pt x="3644" y="15842"/>
                      <a:pt x="3727" y="15670"/>
                      <a:pt x="3911" y="15618"/>
                    </a:cubicBezTo>
                    <a:cubicBezTo>
                      <a:pt x="3952" y="15605"/>
                      <a:pt x="3999" y="15640"/>
                      <a:pt x="4006" y="15683"/>
                    </a:cubicBezTo>
                    <a:close/>
                    <a:moveTo>
                      <a:pt x="4585" y="15990"/>
                    </a:moveTo>
                    <a:cubicBezTo>
                      <a:pt x="4650" y="15954"/>
                      <a:pt x="4733" y="16014"/>
                      <a:pt x="4727" y="16085"/>
                    </a:cubicBezTo>
                    <a:cubicBezTo>
                      <a:pt x="4703" y="16279"/>
                      <a:pt x="4579" y="16440"/>
                      <a:pt x="4496" y="16611"/>
                    </a:cubicBezTo>
                    <a:cubicBezTo>
                      <a:pt x="4425" y="16776"/>
                      <a:pt x="4378" y="16925"/>
                      <a:pt x="4337" y="17096"/>
                    </a:cubicBezTo>
                    <a:cubicBezTo>
                      <a:pt x="4312" y="17196"/>
                      <a:pt x="4159" y="17191"/>
                      <a:pt x="4124" y="17103"/>
                    </a:cubicBezTo>
                    <a:cubicBezTo>
                      <a:pt x="4041" y="16931"/>
                      <a:pt x="4141" y="16677"/>
                      <a:pt x="4212" y="16511"/>
                    </a:cubicBezTo>
                    <a:cubicBezTo>
                      <a:pt x="4307" y="16315"/>
                      <a:pt x="4389" y="16096"/>
                      <a:pt x="4585" y="159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8" name="Google Shape;4719;p79"/>
              <p:cNvSpPr/>
              <p:nvPr/>
            </p:nvSpPr>
            <p:spPr>
              <a:xfrm>
                <a:off x="3603450" y="2927300"/>
                <a:ext cx="397375" cy="434975"/>
              </a:xfrm>
              <a:custGeom>
                <a:avLst/>
                <a:gdLst/>
                <a:ahLst/>
                <a:cxnLst/>
                <a:rect l="l" t="t" r="r" b="b"/>
                <a:pathLst>
                  <a:path w="15895" h="17399" extrusionOk="0">
                    <a:moveTo>
                      <a:pt x="2343" y="12796"/>
                    </a:moveTo>
                    <a:lnTo>
                      <a:pt x="15895" y="1"/>
                    </a:lnTo>
                    <a:lnTo>
                      <a:pt x="0" y="9720"/>
                    </a:lnTo>
                    <a:cubicBezTo>
                      <a:pt x="6" y="9738"/>
                      <a:pt x="6" y="9750"/>
                      <a:pt x="6" y="9762"/>
                    </a:cubicBezTo>
                    <a:cubicBezTo>
                      <a:pt x="112" y="10720"/>
                      <a:pt x="320" y="15157"/>
                      <a:pt x="419" y="17399"/>
                    </a:cubicBezTo>
                    <a:cubicBezTo>
                      <a:pt x="550" y="17044"/>
                      <a:pt x="697" y="16659"/>
                      <a:pt x="852" y="16268"/>
                    </a:cubicBezTo>
                    <a:cubicBezTo>
                      <a:pt x="1349" y="14991"/>
                      <a:pt x="1904" y="13612"/>
                      <a:pt x="2212" y="12885"/>
                    </a:cubicBezTo>
                    <a:cubicBezTo>
                      <a:pt x="2229" y="12831"/>
                      <a:pt x="2283" y="12796"/>
                      <a:pt x="2343" y="12796"/>
                    </a:cubicBezTo>
                    <a:close/>
                    <a:moveTo>
                      <a:pt x="6679" y="7720"/>
                    </a:moveTo>
                    <a:cubicBezTo>
                      <a:pt x="6524" y="7643"/>
                      <a:pt x="6554" y="7389"/>
                      <a:pt x="6543" y="7242"/>
                    </a:cubicBezTo>
                    <a:cubicBezTo>
                      <a:pt x="6537" y="7117"/>
                      <a:pt x="6696" y="7094"/>
                      <a:pt x="6731" y="7212"/>
                    </a:cubicBezTo>
                    <a:cubicBezTo>
                      <a:pt x="6773" y="7348"/>
                      <a:pt x="6886" y="7578"/>
                      <a:pt x="6773" y="7709"/>
                    </a:cubicBezTo>
                    <a:cubicBezTo>
                      <a:pt x="6756" y="7727"/>
                      <a:pt x="6709" y="7738"/>
                      <a:pt x="6679" y="7720"/>
                    </a:cubicBezTo>
                    <a:close/>
                    <a:moveTo>
                      <a:pt x="7176" y="7324"/>
                    </a:moveTo>
                    <a:cubicBezTo>
                      <a:pt x="7140" y="7223"/>
                      <a:pt x="7122" y="7117"/>
                      <a:pt x="7105" y="7017"/>
                    </a:cubicBezTo>
                    <a:cubicBezTo>
                      <a:pt x="7075" y="6851"/>
                      <a:pt x="7329" y="6804"/>
                      <a:pt x="7359" y="6969"/>
                    </a:cubicBezTo>
                    <a:cubicBezTo>
                      <a:pt x="7376" y="7070"/>
                      <a:pt x="7400" y="7176"/>
                      <a:pt x="7400" y="7283"/>
                    </a:cubicBezTo>
                    <a:cubicBezTo>
                      <a:pt x="7406" y="7401"/>
                      <a:pt x="7211" y="7436"/>
                      <a:pt x="7176" y="7324"/>
                    </a:cubicBezTo>
                    <a:close/>
                    <a:moveTo>
                      <a:pt x="7850" y="6756"/>
                    </a:moveTo>
                    <a:cubicBezTo>
                      <a:pt x="7802" y="6733"/>
                      <a:pt x="7779" y="6709"/>
                      <a:pt x="7761" y="6668"/>
                    </a:cubicBezTo>
                    <a:cubicBezTo>
                      <a:pt x="7774" y="6679"/>
                      <a:pt x="7767" y="6668"/>
                      <a:pt x="7744" y="6644"/>
                    </a:cubicBezTo>
                    <a:cubicBezTo>
                      <a:pt x="7744" y="6632"/>
                      <a:pt x="7738" y="6614"/>
                      <a:pt x="7731" y="6603"/>
                    </a:cubicBezTo>
                    <a:cubicBezTo>
                      <a:pt x="7731" y="6591"/>
                      <a:pt x="7731" y="6573"/>
                      <a:pt x="7725" y="6561"/>
                    </a:cubicBezTo>
                    <a:cubicBezTo>
                      <a:pt x="7725" y="6485"/>
                      <a:pt x="7738" y="6419"/>
                      <a:pt x="7779" y="6349"/>
                    </a:cubicBezTo>
                    <a:cubicBezTo>
                      <a:pt x="7867" y="6201"/>
                      <a:pt x="8099" y="6360"/>
                      <a:pt x="7998" y="6502"/>
                    </a:cubicBezTo>
                    <a:cubicBezTo>
                      <a:pt x="7998" y="6502"/>
                      <a:pt x="7992" y="6520"/>
                      <a:pt x="7987" y="6520"/>
                    </a:cubicBezTo>
                    <a:lnTo>
                      <a:pt x="7987" y="6532"/>
                    </a:lnTo>
                    <a:cubicBezTo>
                      <a:pt x="7987" y="6537"/>
                      <a:pt x="7979" y="6543"/>
                      <a:pt x="7979" y="6549"/>
                    </a:cubicBezTo>
                    <a:lnTo>
                      <a:pt x="7979" y="6556"/>
                    </a:lnTo>
                    <a:cubicBezTo>
                      <a:pt x="7987" y="6620"/>
                      <a:pt x="7979" y="6685"/>
                      <a:pt x="7921" y="6739"/>
                    </a:cubicBezTo>
                    <a:cubicBezTo>
                      <a:pt x="7903" y="6756"/>
                      <a:pt x="7873" y="6769"/>
                      <a:pt x="7850" y="67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9" name="Google Shape;4720;p79"/>
              <p:cNvSpPr/>
              <p:nvPr/>
            </p:nvSpPr>
            <p:spPr>
              <a:xfrm>
                <a:off x="3473725" y="2924925"/>
                <a:ext cx="505975" cy="236375"/>
              </a:xfrm>
              <a:custGeom>
                <a:avLst/>
                <a:gdLst/>
                <a:ahLst/>
                <a:cxnLst/>
                <a:rect l="l" t="t" r="r" b="b"/>
                <a:pathLst>
                  <a:path w="20239" h="9455" extrusionOk="0">
                    <a:moveTo>
                      <a:pt x="4810" y="9436"/>
                    </a:moveTo>
                    <a:lnTo>
                      <a:pt x="20239" y="1"/>
                    </a:lnTo>
                    <a:cubicBezTo>
                      <a:pt x="14713" y="2065"/>
                      <a:pt x="2681" y="6384"/>
                      <a:pt x="0" y="7342"/>
                    </a:cubicBezTo>
                    <a:cubicBezTo>
                      <a:pt x="1143" y="7780"/>
                      <a:pt x="3497" y="8709"/>
                      <a:pt x="4786" y="9455"/>
                    </a:cubicBezTo>
                    <a:cubicBezTo>
                      <a:pt x="4792" y="9448"/>
                      <a:pt x="4805" y="9442"/>
                      <a:pt x="4810" y="9436"/>
                    </a:cubicBezTo>
                    <a:close/>
                    <a:moveTo>
                      <a:pt x="4538" y="7354"/>
                    </a:moveTo>
                    <a:cubicBezTo>
                      <a:pt x="4609" y="7354"/>
                      <a:pt x="4638" y="7425"/>
                      <a:pt x="4621" y="7479"/>
                    </a:cubicBezTo>
                    <a:cubicBezTo>
                      <a:pt x="4579" y="7667"/>
                      <a:pt x="4420" y="7792"/>
                      <a:pt x="4302" y="7934"/>
                    </a:cubicBezTo>
                    <a:cubicBezTo>
                      <a:pt x="4160" y="8106"/>
                      <a:pt x="3893" y="7934"/>
                      <a:pt x="4011" y="7733"/>
                    </a:cubicBezTo>
                    <a:cubicBezTo>
                      <a:pt x="4124" y="7550"/>
                      <a:pt x="4308" y="7342"/>
                      <a:pt x="4538" y="7354"/>
                    </a:cubicBezTo>
                    <a:close/>
                    <a:moveTo>
                      <a:pt x="5585" y="7744"/>
                    </a:moveTo>
                    <a:cubicBezTo>
                      <a:pt x="5573" y="7899"/>
                      <a:pt x="5414" y="8052"/>
                      <a:pt x="5313" y="8159"/>
                    </a:cubicBezTo>
                    <a:cubicBezTo>
                      <a:pt x="5206" y="8271"/>
                      <a:pt x="5106" y="8396"/>
                      <a:pt x="4982" y="8497"/>
                    </a:cubicBezTo>
                    <a:cubicBezTo>
                      <a:pt x="4941" y="8532"/>
                      <a:pt x="4876" y="8549"/>
                      <a:pt x="4822" y="8525"/>
                    </a:cubicBezTo>
                    <a:cubicBezTo>
                      <a:pt x="4810" y="8525"/>
                      <a:pt x="4805" y="8519"/>
                      <a:pt x="4799" y="8519"/>
                    </a:cubicBezTo>
                    <a:lnTo>
                      <a:pt x="4799" y="8519"/>
                    </a:lnTo>
                    <a:cubicBezTo>
                      <a:pt x="4763" y="8502"/>
                      <a:pt x="4739" y="8478"/>
                      <a:pt x="4728" y="8443"/>
                    </a:cubicBezTo>
                    <a:cubicBezTo>
                      <a:pt x="4704" y="8390"/>
                      <a:pt x="4709" y="8325"/>
                      <a:pt x="4739" y="8276"/>
                    </a:cubicBezTo>
                    <a:cubicBezTo>
                      <a:pt x="4827" y="8147"/>
                      <a:pt x="4941" y="8035"/>
                      <a:pt x="5047" y="7916"/>
                    </a:cubicBezTo>
                    <a:cubicBezTo>
                      <a:pt x="5141" y="7809"/>
                      <a:pt x="5283" y="7621"/>
                      <a:pt x="5438" y="7609"/>
                    </a:cubicBezTo>
                    <a:cubicBezTo>
                      <a:pt x="5520" y="7602"/>
                      <a:pt x="5591" y="7656"/>
                      <a:pt x="5585" y="77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0" name="Google Shape;4721;p79"/>
              <p:cNvSpPr/>
              <p:nvPr/>
            </p:nvSpPr>
            <p:spPr>
              <a:xfrm>
                <a:off x="3622500" y="3262875"/>
                <a:ext cx="70600" cy="112575"/>
              </a:xfrm>
              <a:custGeom>
                <a:avLst/>
                <a:gdLst/>
                <a:ahLst/>
                <a:cxnLst/>
                <a:rect l="l" t="t" r="r" b="b"/>
                <a:pathLst>
                  <a:path w="2824" h="4503" extrusionOk="0">
                    <a:moveTo>
                      <a:pt x="2823" y="1226"/>
                    </a:moveTo>
                    <a:cubicBezTo>
                      <a:pt x="2439" y="757"/>
                      <a:pt x="2078" y="331"/>
                      <a:pt x="1775" y="0"/>
                    </a:cubicBezTo>
                    <a:cubicBezTo>
                      <a:pt x="1462" y="764"/>
                      <a:pt x="978" y="1971"/>
                      <a:pt x="527" y="3118"/>
                    </a:cubicBezTo>
                    <a:cubicBezTo>
                      <a:pt x="339" y="3609"/>
                      <a:pt x="161" y="4082"/>
                      <a:pt x="1" y="45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grpSp>
        <p:nvGrpSpPr>
          <p:cNvPr id="32" name="Group 31"/>
          <p:cNvGrpSpPr/>
          <p:nvPr/>
        </p:nvGrpSpPr>
        <p:grpSpPr>
          <a:xfrm>
            <a:off x="488101" y="454128"/>
            <a:ext cx="7869089" cy="994614"/>
            <a:chOff x="584246" y="805002"/>
            <a:chExt cx="7869090" cy="994615"/>
          </a:xfrm>
        </p:grpSpPr>
        <p:sp>
          <p:nvSpPr>
            <p:cNvPr id="33" name="圆角矩形 7"/>
            <p:cNvSpPr/>
            <p:nvPr/>
          </p:nvSpPr>
          <p:spPr>
            <a:xfrm>
              <a:off x="1271797" y="805003"/>
              <a:ext cx="7181539" cy="994614"/>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600" kern="1200" dirty="0">
                  <a:solidFill>
                    <a:schemeClr val="bg1"/>
                  </a:solidFill>
                  <a:latin typeface="+mj-lt"/>
                  <a:ea typeface="黑体" panose="02010609060101010101" pitchFamily="49" charset="-122"/>
                  <a:cs typeface="Pattaya" panose="00000500000000000000" pitchFamily="2" charset="-34"/>
                </a:rPr>
                <a:t>Bài thơ muốn nói lên điều gì</a:t>
              </a:r>
              <a:r>
                <a:rPr kumimoji="0" lang="vi-VN" altLang="zh-CN" sz="3600" i="0" u="none" strike="noStrike" kern="1200" cap="none" spc="0" normalizeH="0" noProof="0" dirty="0">
                  <a:ln>
                    <a:noFill/>
                  </a:ln>
                  <a:solidFill>
                    <a:schemeClr val="bg1"/>
                  </a:solidFill>
                  <a:effectLst/>
                  <a:uLnTx/>
                  <a:uFillTx/>
                  <a:latin typeface="+mj-lt"/>
                  <a:ea typeface="黑体" panose="02010609060101010101" pitchFamily="49" charset="-122"/>
                  <a:cs typeface="Pattaya" panose="00000500000000000000" pitchFamily="2" charset="-34"/>
                </a:rPr>
                <a:t>? </a:t>
              </a:r>
              <a:endParaRPr kumimoji="0" lang="zh-CN" altLang="en-US" sz="3600" i="0" u="none" strike="noStrike" kern="1200" cap="none" spc="0" normalizeH="0" baseline="0" noProof="0" dirty="0">
                <a:ln>
                  <a:noFill/>
                </a:ln>
                <a:solidFill>
                  <a:schemeClr val="bg1"/>
                </a:solidFill>
                <a:effectLst/>
                <a:uLnTx/>
                <a:uFillTx/>
                <a:latin typeface="+mj-lt"/>
                <a:ea typeface="黑体" panose="02010609060101010101" pitchFamily="49" charset="-122"/>
                <a:cs typeface="Pattaya" panose="00000500000000000000" pitchFamily="2" charset="-34"/>
              </a:endParaRPr>
            </a:p>
          </p:txBody>
        </p:sp>
        <p:grpSp>
          <p:nvGrpSpPr>
            <p:cNvPr id="34" name="Google Shape;2490;p63"/>
            <p:cNvGrpSpPr/>
            <p:nvPr/>
          </p:nvGrpSpPr>
          <p:grpSpPr>
            <a:xfrm>
              <a:off x="584246" y="805002"/>
              <a:ext cx="1012867" cy="934451"/>
              <a:chOff x="5987799" y="1933024"/>
              <a:chExt cx="878975" cy="836724"/>
            </a:xfrm>
          </p:grpSpPr>
          <p:sp>
            <p:nvSpPr>
              <p:cNvPr id="35" name="Google Shape;2491;p63"/>
              <p:cNvSpPr/>
              <p:nvPr/>
            </p:nvSpPr>
            <p:spPr>
              <a:xfrm>
                <a:off x="5987799" y="1933024"/>
                <a:ext cx="878975" cy="836724"/>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36" name="Google Shape;2492;p63"/>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37" name="Google Shape;2493;p63"/>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38" name="Google Shape;2494;p63"/>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39" name="Google Shape;2495;p63"/>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40" name="Google Shape;2496;p63"/>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41" name="Google Shape;2497;p63"/>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42" name="Google Shape;2498;p63"/>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43" name="Google Shape;2499;p63"/>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44" name="Google Shape;2500;p63"/>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45" name="Google Shape;2501;p63"/>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46" name="Google Shape;2502;p63"/>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47" name="Google Shape;2503;p63"/>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48" name="Google Shape;2504;p63"/>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49" name="Google Shape;2505;p63"/>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50" name="Google Shape;2506;p63"/>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51" name="Google Shape;2507;p63"/>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grpSp>
      </p:grpSp>
      <p:sp>
        <p:nvSpPr>
          <p:cNvPr id="61" name="圆角矩形 7"/>
          <p:cNvSpPr/>
          <p:nvPr/>
        </p:nvSpPr>
        <p:spPr>
          <a:xfrm>
            <a:off x="2012312" y="1896787"/>
            <a:ext cx="5508068" cy="1889410"/>
          </a:xfrm>
          <a:prstGeom prst="roundRect">
            <a:avLst>
              <a:gd name="adj" fmla="val 22936"/>
            </a:avLst>
          </a:prstGeom>
          <a:solidFill>
            <a:schemeClr val="bg2"/>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noProof="0" dirty="0">
                <a:solidFill>
                  <a:schemeClr val="bg1"/>
                </a:solidFill>
                <a:latin typeface="+mj-lt"/>
                <a:ea typeface="黑体" panose="02010609060101010101" pitchFamily="49" charset="-122"/>
                <a:cs typeface="Calibri" panose="020F0502020204030204" pitchFamily="34" charset="0"/>
              </a:rPr>
              <a:t>Bài thơ là lời của một bạn nhỏ lần đầu tiên đến Thủ đô Hà Nội, bạn thấy nơi đây có nhiều thứ lạ và đặc biệt là có rất nhiều cảnh đẹp</a:t>
            </a:r>
            <a:r>
              <a:rPr lang="vi-VN" altLang="zh-CN" sz="3200" kern="1200" noProof="0" dirty="0">
                <a:solidFill>
                  <a:schemeClr val="bg1"/>
                </a:solidFill>
                <a:latin typeface="+mj-lt"/>
                <a:ea typeface="黑体" panose="02010609060101010101" pitchFamily="49" charset="-122"/>
                <a:cs typeface="Calibri" panose="020F0502020204030204" pitchFamily="34" charset="0"/>
              </a:rPr>
              <a:t>.</a:t>
            </a:r>
            <a:endParaRPr kumimoji="0" lang="zh-CN" altLang="en-US" sz="3200" i="0" u="none" strike="noStrike" kern="1200" cap="none" spc="0" normalizeH="0" baseline="0" noProof="0" dirty="0">
              <a:ln>
                <a:noFill/>
              </a:ln>
              <a:solidFill>
                <a:schemeClr val="bg1"/>
              </a:solidFill>
              <a:effectLst/>
              <a:uLnTx/>
              <a:uFillTx/>
              <a:latin typeface="+mj-lt"/>
              <a:ea typeface="黑体" panose="02010609060101010101" pitchFamily="49" charset="-122"/>
              <a:cs typeface="Calibri" panose="020F0502020204030204" pitchFamily="34" charset="0"/>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2000" r="96833"/>
                    </a14:imgEffect>
                    <a14:imgEffect>
                      <a14:saturation sat="300000"/>
                    </a14:imgEffect>
                  </a14:imgLayer>
                </a14:imgProps>
              </a:ext>
              <a:ext uri="{28A0092B-C50C-407E-A947-70E740481C1C}">
                <a14:useLocalDpi xmlns:a14="http://schemas.microsoft.com/office/drawing/2010/main" val="0"/>
              </a:ext>
            </a:extLst>
          </a:blip>
          <a:srcRect t="27933" b="8837"/>
          <a:stretch/>
        </p:blipFill>
        <p:spPr>
          <a:xfrm>
            <a:off x="5740620" y="2953410"/>
            <a:ext cx="3559520" cy="225067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500" fill="hold"/>
                                        <p:tgtEl>
                                          <p:spTgt spid="53"/>
                                        </p:tgtEl>
                                        <p:attrNameLst>
                                          <p:attrName>ppt_x</p:attrName>
                                        </p:attrNameLst>
                                      </p:cBhvr>
                                      <p:tavLst>
                                        <p:tav tm="0">
                                          <p:val>
                                            <p:strVal val="0-#ppt_w/2"/>
                                          </p:val>
                                        </p:tav>
                                        <p:tav tm="100000">
                                          <p:val>
                                            <p:strVal val="#ppt_x"/>
                                          </p:val>
                                        </p:tav>
                                      </p:tavLst>
                                    </p:anim>
                                    <p:anim calcmode="lin" valueType="num">
                                      <p:cBhvr additive="base">
                                        <p:cTn id="13" dur="500" fill="hold"/>
                                        <p:tgtEl>
                                          <p:spTgt spid="5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randombar(horizontal)">
                                      <p:cBhvr>
                                        <p:cTn id="17" dur="500"/>
                                        <p:tgtEl>
                                          <p:spTgt spid="61"/>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498715" y="4143737"/>
            <a:ext cx="2094550"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p:cNvSpPr/>
          <p:nvPr/>
        </p:nvSpPr>
        <p:spPr>
          <a:xfrm>
            <a:off x="4508205" y="3648570"/>
            <a:ext cx="2138457"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p:cNvSpPr/>
          <p:nvPr/>
        </p:nvSpPr>
        <p:spPr>
          <a:xfrm>
            <a:off x="2498715" y="3193288"/>
            <a:ext cx="1584187"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6956541" y="1701463"/>
            <a:ext cx="1592036"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p:cNvSpPr/>
          <p:nvPr/>
        </p:nvSpPr>
        <p:spPr>
          <a:xfrm>
            <a:off x="6521674" y="717962"/>
            <a:ext cx="1495274"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p:cNvSpPr/>
          <p:nvPr/>
        </p:nvSpPr>
        <p:spPr>
          <a:xfrm>
            <a:off x="3030140" y="1743979"/>
            <a:ext cx="935804"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2321303" y="717962"/>
            <a:ext cx="1761599"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712242" y="717962"/>
            <a:ext cx="1190985"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857" y="69176"/>
            <a:ext cx="8102286" cy="78645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857" y="717962"/>
            <a:ext cx="8376630" cy="4511431"/>
          </a:xfrm>
          <a:prstGeom prst="rect">
            <a:avLst/>
          </a:prstGeom>
        </p:spPr>
      </p:pic>
    </p:spTree>
    <p:extLst>
      <p:ext uri="{BB962C8B-B14F-4D97-AF65-F5344CB8AC3E}">
        <p14:creationId xmlns:p14="http://schemas.microsoft.com/office/powerpoint/2010/main" val="28422555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arn(inVertical)">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12" grpId="0" animBg="1"/>
      <p:bldP spid="11"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5"/>
        <p:cNvGrpSpPr/>
        <p:nvPr/>
      </p:nvGrpSpPr>
      <p:grpSpPr>
        <a:xfrm>
          <a:off x="0" y="0"/>
          <a:ext cx="0" cy="0"/>
          <a:chOff x="0" y="0"/>
          <a:chExt cx="0" cy="0"/>
        </a:xfrm>
      </p:grpSpPr>
      <p:sp>
        <p:nvSpPr>
          <p:cNvPr id="2749" name="Google Shape;2749;p38"/>
          <p:cNvSpPr/>
          <p:nvPr/>
        </p:nvSpPr>
        <p:spPr>
          <a:xfrm>
            <a:off x="4052225" y="1001750"/>
            <a:ext cx="784262"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
            </a:endParaRPr>
          </a:p>
        </p:txBody>
      </p:sp>
      <p:sp>
        <p:nvSpPr>
          <p:cNvPr id="8" name="圆角矩形 7"/>
          <p:cNvSpPr/>
          <p:nvPr/>
        </p:nvSpPr>
        <p:spPr>
          <a:xfrm>
            <a:off x="3049281" y="992506"/>
            <a:ext cx="3690195" cy="567178"/>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Times New Roman "/>
                <a:ea typeface="黑体" panose="02010609060101010101" pitchFamily="49" charset="-122"/>
                <a:cs typeface="Pattaya" panose="00000500000000000000" pitchFamily="2" charset="-34"/>
              </a:rPr>
              <a:t>Luyện viết từ khó</a:t>
            </a:r>
            <a:endParaRPr kumimoji="0" lang="zh-CN" altLang="en-US" sz="3200" i="0" u="none" strike="noStrike" kern="1200" cap="none" spc="0" normalizeH="0" baseline="0" noProof="0" dirty="0">
              <a:ln>
                <a:noFill/>
              </a:ln>
              <a:solidFill>
                <a:schemeClr val="bg1"/>
              </a:solidFill>
              <a:effectLst/>
              <a:uLnTx/>
              <a:uFillTx/>
              <a:latin typeface="Times New Roman "/>
              <a:ea typeface="黑体" panose="02010609060101010101" pitchFamily="49" charset="-122"/>
              <a:cs typeface="Pattaya" panose="00000500000000000000" pitchFamily="2" charset="-34"/>
            </a:endParaRPr>
          </a:p>
        </p:txBody>
      </p:sp>
      <p:grpSp>
        <p:nvGrpSpPr>
          <p:cNvPr id="4" name="Group 3"/>
          <p:cNvGrpSpPr/>
          <p:nvPr/>
        </p:nvGrpSpPr>
        <p:grpSpPr>
          <a:xfrm>
            <a:off x="612088" y="1838852"/>
            <a:ext cx="2192843" cy="711286"/>
            <a:chOff x="784273" y="1920317"/>
            <a:chExt cx="2192843" cy="711286"/>
          </a:xfrm>
        </p:grpSpPr>
        <p:sp>
          <p:nvSpPr>
            <p:cNvPr id="10" name="圆角矩形 7"/>
            <p:cNvSpPr/>
            <p:nvPr/>
          </p:nvSpPr>
          <p:spPr>
            <a:xfrm>
              <a:off x="1387059" y="2018211"/>
              <a:ext cx="1590057"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i="0" u="none" strike="noStrike" kern="1200" cap="none" spc="0" normalizeH="0" baseline="0" noProof="0" dirty="0">
                  <a:ln>
                    <a:noFill/>
                  </a:ln>
                  <a:solidFill>
                    <a:schemeClr val="bg1"/>
                  </a:solidFill>
                  <a:effectLst/>
                  <a:uLnTx/>
                  <a:uFillTx/>
                  <a:latin typeface="Times New Roman "/>
                  <a:ea typeface="黑体" panose="02010609060101010101" pitchFamily="49" charset="-122"/>
                  <a:cs typeface="Calibri" panose="020F0502020204030204" pitchFamily="34" charset="0"/>
                </a:rPr>
                <a:t>Hà</a:t>
              </a:r>
              <a:r>
                <a:rPr kumimoji="0" lang="vi-VN" altLang="zh-CN" sz="3200" i="0" u="none" strike="noStrike" kern="1200" cap="none" spc="0" normalizeH="0" noProof="0" dirty="0">
                  <a:ln>
                    <a:noFill/>
                  </a:ln>
                  <a:solidFill>
                    <a:schemeClr val="bg1"/>
                  </a:solidFill>
                  <a:effectLst/>
                  <a:uLnTx/>
                  <a:uFillTx/>
                  <a:latin typeface="Times New Roman "/>
                  <a:ea typeface="黑体" panose="02010609060101010101" pitchFamily="49" charset="-122"/>
                  <a:cs typeface="Calibri" panose="020F0502020204030204" pitchFamily="34" charset="0"/>
                </a:rPr>
                <a:t> Nội</a:t>
              </a:r>
              <a:endParaRPr kumimoji="0" lang="zh-CN" altLang="en-US" sz="3200" i="0" u="none" strike="noStrike" kern="1200" cap="none" spc="0" normalizeH="0" baseline="0" noProof="0" dirty="0">
                <a:ln>
                  <a:noFill/>
                </a:ln>
                <a:solidFill>
                  <a:schemeClr val="bg1"/>
                </a:solidFill>
                <a:effectLst/>
                <a:uLnTx/>
                <a:uFillTx/>
                <a:latin typeface="Times New Roman "/>
                <a:ea typeface="黑体" panose="02010609060101010101" pitchFamily="49" charset="-122"/>
                <a:cs typeface="Calibri" panose="020F0502020204030204" pitchFamily="34" charset="0"/>
              </a:endParaRPr>
            </a:p>
          </p:txBody>
        </p:sp>
        <p:pic>
          <p:nvPicPr>
            <p:cNvPr id="3074"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784273" y="1920317"/>
              <a:ext cx="739270" cy="711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3049282" y="1827300"/>
            <a:ext cx="3136604" cy="711286"/>
            <a:chOff x="833468" y="1920317"/>
            <a:chExt cx="3136604" cy="711286"/>
          </a:xfrm>
        </p:grpSpPr>
        <p:sp>
          <p:nvSpPr>
            <p:cNvPr id="15" name="圆角矩形 7"/>
            <p:cNvSpPr/>
            <p:nvPr/>
          </p:nvSpPr>
          <p:spPr>
            <a:xfrm>
              <a:off x="1387059" y="2018211"/>
              <a:ext cx="2583013"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Times New Roman "/>
                  <a:ea typeface="黑体" panose="02010609060101010101" pitchFamily="49" charset="-122"/>
                  <a:cs typeface="Calibri" panose="020F0502020204030204" pitchFamily="34" charset="0"/>
                </a:rPr>
                <a:t>c</a:t>
              </a:r>
              <a:r>
                <a:rPr kumimoji="0" lang="vi-VN" altLang="zh-CN" sz="3200" i="0" u="none" strike="noStrike" kern="1200" cap="none" spc="0" normalizeH="0" baseline="0" noProof="0" dirty="0">
                  <a:ln>
                    <a:noFill/>
                  </a:ln>
                  <a:solidFill>
                    <a:schemeClr val="bg1"/>
                  </a:solidFill>
                  <a:effectLst/>
                  <a:uLnTx/>
                  <a:uFillTx/>
                  <a:latin typeface="Times New Roman "/>
                  <a:ea typeface="黑体" panose="02010609060101010101" pitchFamily="49" charset="-122"/>
                  <a:cs typeface="Calibri" panose="020F0502020204030204" pitchFamily="34" charset="0"/>
                </a:rPr>
                <a:t>hong chóng </a:t>
              </a:r>
              <a:endParaRPr kumimoji="0" lang="zh-CN" altLang="en-US" sz="3200" i="0" u="none" strike="noStrike" kern="1200" cap="none" spc="0" normalizeH="0" baseline="0" noProof="0" dirty="0">
                <a:ln>
                  <a:noFill/>
                </a:ln>
                <a:solidFill>
                  <a:schemeClr val="bg1"/>
                </a:solidFill>
                <a:effectLst/>
                <a:uLnTx/>
                <a:uFillTx/>
                <a:latin typeface="Times New Roman "/>
                <a:ea typeface="黑体" panose="02010609060101010101" pitchFamily="49" charset="-122"/>
                <a:cs typeface="Calibri" panose="020F0502020204030204" pitchFamily="34" charset="0"/>
              </a:endParaRPr>
            </a:p>
          </p:txBody>
        </p:sp>
        <p:pic>
          <p:nvPicPr>
            <p:cNvPr id="16"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833468" y="1920317"/>
              <a:ext cx="781546" cy="711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6185886" y="1790994"/>
            <a:ext cx="2143648" cy="711286"/>
            <a:chOff x="833468" y="1920317"/>
            <a:chExt cx="2143648" cy="711286"/>
          </a:xfrm>
        </p:grpSpPr>
        <p:sp>
          <p:nvSpPr>
            <p:cNvPr id="21" name="圆角矩形 7"/>
            <p:cNvSpPr/>
            <p:nvPr/>
          </p:nvSpPr>
          <p:spPr>
            <a:xfrm>
              <a:off x="1387059" y="2018211"/>
              <a:ext cx="1590057"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Times New Roman "/>
                  <a:ea typeface="黑体" panose="02010609060101010101" pitchFamily="49" charset="-122"/>
                  <a:cs typeface="Calibri" panose="020F0502020204030204" pitchFamily="34" charset="0"/>
                </a:rPr>
                <a:t>n</a:t>
              </a:r>
              <a:r>
                <a:rPr kumimoji="0" lang="vi-VN" altLang="zh-CN" sz="3200" i="0" u="none" strike="noStrike" kern="1200" cap="none" spc="0" normalizeH="0" baseline="0" noProof="0" dirty="0">
                  <a:ln>
                    <a:noFill/>
                  </a:ln>
                  <a:solidFill>
                    <a:schemeClr val="bg1"/>
                  </a:solidFill>
                  <a:effectLst/>
                  <a:uLnTx/>
                  <a:uFillTx/>
                  <a:latin typeface="Times New Roman "/>
                  <a:ea typeface="黑体" panose="02010609060101010101" pitchFamily="49" charset="-122"/>
                  <a:cs typeface="Calibri" panose="020F0502020204030204" pitchFamily="34" charset="0"/>
                </a:rPr>
                <a:t>ổi gió</a:t>
              </a:r>
              <a:endParaRPr kumimoji="0" lang="zh-CN" altLang="en-US" sz="3200" i="0" u="none" strike="noStrike" kern="1200" cap="none" spc="0" normalizeH="0" baseline="0" noProof="0" dirty="0">
                <a:ln>
                  <a:noFill/>
                </a:ln>
                <a:solidFill>
                  <a:schemeClr val="bg1"/>
                </a:solidFill>
                <a:effectLst/>
                <a:uLnTx/>
                <a:uFillTx/>
                <a:latin typeface="Times New Roman "/>
                <a:ea typeface="黑体" panose="02010609060101010101" pitchFamily="49" charset="-122"/>
                <a:cs typeface="Calibri" panose="020F0502020204030204" pitchFamily="34" charset="0"/>
              </a:endParaRPr>
            </a:p>
          </p:txBody>
        </p:sp>
        <p:pic>
          <p:nvPicPr>
            <p:cNvPr id="22"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833468" y="1920317"/>
              <a:ext cx="792564" cy="711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6185886" y="2765281"/>
            <a:ext cx="2398830" cy="711286"/>
            <a:chOff x="833468" y="1920317"/>
            <a:chExt cx="2143648" cy="711286"/>
          </a:xfrm>
        </p:grpSpPr>
        <p:sp>
          <p:nvSpPr>
            <p:cNvPr id="24" name="圆角矩形 7"/>
            <p:cNvSpPr/>
            <p:nvPr/>
          </p:nvSpPr>
          <p:spPr>
            <a:xfrm>
              <a:off x="1387059" y="2018211"/>
              <a:ext cx="1590057"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Times New Roman "/>
                  <a:ea typeface="黑体" panose="02010609060101010101" pitchFamily="49" charset="-122"/>
                  <a:cs typeface="Calibri" panose="020F0502020204030204" pitchFamily="34" charset="0"/>
                </a:rPr>
                <a:t>Ba Đình</a:t>
              </a:r>
              <a:endParaRPr kumimoji="0" lang="zh-CN" altLang="en-US" sz="3200" i="0" u="none" strike="noStrike" kern="1200" cap="none" spc="0" normalizeH="0" baseline="0" noProof="0" dirty="0">
                <a:ln>
                  <a:noFill/>
                </a:ln>
                <a:solidFill>
                  <a:schemeClr val="bg1"/>
                </a:solidFill>
                <a:effectLst/>
                <a:uLnTx/>
                <a:uFillTx/>
                <a:latin typeface="Times New Roman "/>
                <a:ea typeface="黑体" panose="02010609060101010101" pitchFamily="49" charset="-122"/>
                <a:cs typeface="Calibri" panose="020F0502020204030204" pitchFamily="34" charset="0"/>
              </a:endParaRPr>
            </a:p>
          </p:txBody>
        </p:sp>
        <p:pic>
          <p:nvPicPr>
            <p:cNvPr id="25"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833468" y="1920317"/>
              <a:ext cx="708253" cy="711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612088" y="2765281"/>
            <a:ext cx="2556414" cy="711286"/>
            <a:chOff x="957758" y="1920317"/>
            <a:chExt cx="2019358" cy="711286"/>
          </a:xfrm>
        </p:grpSpPr>
        <p:sp>
          <p:nvSpPr>
            <p:cNvPr id="27" name="圆角矩形 7"/>
            <p:cNvSpPr/>
            <p:nvPr/>
          </p:nvSpPr>
          <p:spPr>
            <a:xfrm>
              <a:off x="1387059" y="2018211"/>
              <a:ext cx="1590057"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Times New Roman "/>
                  <a:ea typeface="黑体" panose="02010609060101010101" pitchFamily="49" charset="-122"/>
                  <a:cs typeface="Calibri" panose="020F0502020204030204" pitchFamily="34" charset="0"/>
                </a:rPr>
                <a:t>Hồ Gươm</a:t>
              </a:r>
              <a:endParaRPr kumimoji="0" lang="zh-CN" altLang="en-US" sz="3200" i="0" u="none" strike="noStrike" kern="1200" cap="none" spc="0" normalizeH="0" baseline="0" noProof="0" dirty="0">
                <a:ln>
                  <a:noFill/>
                </a:ln>
                <a:solidFill>
                  <a:schemeClr val="bg1"/>
                </a:solidFill>
                <a:effectLst/>
                <a:uLnTx/>
                <a:uFillTx/>
                <a:latin typeface="Times New Roman "/>
                <a:ea typeface="黑体" panose="02010609060101010101" pitchFamily="49" charset="-122"/>
                <a:cs typeface="Calibri" panose="020F0502020204030204" pitchFamily="34" charset="0"/>
              </a:endParaRPr>
            </a:p>
          </p:txBody>
        </p:sp>
        <p:pic>
          <p:nvPicPr>
            <p:cNvPr id="28"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957758" y="1920317"/>
              <a:ext cx="583962" cy="711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3049052" y="2751404"/>
            <a:ext cx="2581333" cy="711286"/>
            <a:chOff x="833468" y="1920317"/>
            <a:chExt cx="2361043" cy="711286"/>
          </a:xfrm>
        </p:grpSpPr>
        <p:sp>
          <p:nvSpPr>
            <p:cNvPr id="30" name="圆角矩形 7"/>
            <p:cNvSpPr/>
            <p:nvPr/>
          </p:nvSpPr>
          <p:spPr>
            <a:xfrm>
              <a:off x="1269987" y="2018210"/>
              <a:ext cx="1924524"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Times New Roman "/>
                  <a:ea typeface="黑体" panose="02010609060101010101" pitchFamily="49" charset="-122"/>
                  <a:cs typeface="Calibri" panose="020F0502020204030204" pitchFamily="34" charset="0"/>
                </a:rPr>
                <a:t>Tháp Bút</a:t>
              </a:r>
              <a:endParaRPr kumimoji="0" lang="zh-CN" altLang="en-US" sz="3200" i="0" u="none" strike="noStrike" kern="1200" cap="none" spc="0" normalizeH="0" baseline="0" noProof="0" dirty="0">
                <a:ln>
                  <a:noFill/>
                </a:ln>
                <a:solidFill>
                  <a:schemeClr val="bg1"/>
                </a:solidFill>
                <a:effectLst/>
                <a:uLnTx/>
                <a:uFillTx/>
                <a:latin typeface="Times New Roman "/>
                <a:ea typeface="黑体" panose="02010609060101010101" pitchFamily="49" charset="-122"/>
                <a:cs typeface="Calibri" panose="020F0502020204030204" pitchFamily="34" charset="0"/>
              </a:endParaRPr>
            </a:p>
          </p:txBody>
        </p:sp>
        <p:pic>
          <p:nvPicPr>
            <p:cNvPr id="31"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833468" y="1920317"/>
              <a:ext cx="708253" cy="711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p:cNvGrpSpPr/>
          <p:nvPr/>
        </p:nvGrpSpPr>
        <p:grpSpPr>
          <a:xfrm>
            <a:off x="1480749" y="3689385"/>
            <a:ext cx="3256055" cy="711286"/>
            <a:chOff x="833468" y="1920317"/>
            <a:chExt cx="2909683" cy="711286"/>
          </a:xfrm>
        </p:grpSpPr>
        <p:sp>
          <p:nvSpPr>
            <p:cNvPr id="33" name="圆角矩形 7"/>
            <p:cNvSpPr/>
            <p:nvPr/>
          </p:nvSpPr>
          <p:spPr>
            <a:xfrm>
              <a:off x="1387059" y="2018211"/>
              <a:ext cx="2356092"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Times New Roman "/>
                  <a:ea typeface="黑体" panose="02010609060101010101" pitchFamily="49" charset="-122"/>
                  <a:cs typeface="Calibri" panose="020F0502020204030204" pitchFamily="34" charset="0"/>
                </a:rPr>
                <a:t>Chùa Một Cột</a:t>
              </a:r>
              <a:endParaRPr kumimoji="0" lang="zh-CN" altLang="en-US" sz="3200" i="0" u="none" strike="noStrike" kern="1200" cap="none" spc="0" normalizeH="0" baseline="0" noProof="0" dirty="0">
                <a:ln>
                  <a:noFill/>
                </a:ln>
                <a:solidFill>
                  <a:schemeClr val="bg1"/>
                </a:solidFill>
                <a:effectLst/>
                <a:uLnTx/>
                <a:uFillTx/>
                <a:latin typeface="Times New Roman "/>
                <a:ea typeface="黑体" panose="02010609060101010101" pitchFamily="49" charset="-122"/>
                <a:cs typeface="Calibri" panose="020F0502020204030204" pitchFamily="34" charset="0"/>
              </a:endParaRPr>
            </a:p>
          </p:txBody>
        </p:sp>
        <p:pic>
          <p:nvPicPr>
            <p:cNvPr id="34"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833468" y="1920317"/>
              <a:ext cx="708253" cy="711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nvGrpSpPr>
        <p:grpSpPr>
          <a:xfrm>
            <a:off x="4981278" y="3675507"/>
            <a:ext cx="3032845" cy="711286"/>
            <a:chOff x="1032933" y="1919474"/>
            <a:chExt cx="2710218" cy="711286"/>
          </a:xfrm>
        </p:grpSpPr>
        <p:sp>
          <p:nvSpPr>
            <p:cNvPr id="36" name="圆角矩形 7"/>
            <p:cNvSpPr/>
            <p:nvPr/>
          </p:nvSpPr>
          <p:spPr>
            <a:xfrm>
              <a:off x="1387059" y="2018211"/>
              <a:ext cx="2356092"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Times New Roman "/>
                  <a:ea typeface="黑体" panose="02010609060101010101" pitchFamily="49" charset="-122"/>
                  <a:cs typeface="Calibri" panose="020F0502020204030204" pitchFamily="34" charset="0"/>
                </a:rPr>
                <a:t>Phủ Tây Hồ</a:t>
              </a:r>
              <a:endParaRPr kumimoji="0" lang="zh-CN" altLang="en-US" sz="3200" i="0" u="none" strike="noStrike" kern="1200" cap="none" spc="0" normalizeH="0" baseline="0" noProof="0" dirty="0">
                <a:ln>
                  <a:noFill/>
                </a:ln>
                <a:solidFill>
                  <a:schemeClr val="bg1"/>
                </a:solidFill>
                <a:effectLst/>
                <a:uLnTx/>
                <a:uFillTx/>
                <a:latin typeface="Times New Roman "/>
                <a:ea typeface="黑体" panose="02010609060101010101" pitchFamily="49" charset="-122"/>
                <a:cs typeface="Calibri" panose="020F0502020204030204" pitchFamily="34" charset="0"/>
              </a:endParaRPr>
            </a:p>
          </p:txBody>
        </p:sp>
        <p:pic>
          <p:nvPicPr>
            <p:cNvPr id="37"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1032933" y="1919474"/>
              <a:ext cx="708253" cy="71128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100" fill="hold">
                                          <p:stCondLst>
                                            <p:cond delay="0"/>
                                          </p:stCondLst>
                                        </p:cTn>
                                        <p:tgtEl>
                                          <p:spTgt spid="4"/>
                                        </p:tgtEl>
                                        <p:attrNameLst>
                                          <p:attrName>r</p:attrName>
                                        </p:attrNameLst>
                                      </p:cBhvr>
                                    </p:animRot>
                                    <p:animRot by="-240000">
                                      <p:cBhvr>
                                        <p:cTn id="16" dur="200" fill="hold">
                                          <p:stCondLst>
                                            <p:cond delay="200"/>
                                          </p:stCondLst>
                                        </p:cTn>
                                        <p:tgtEl>
                                          <p:spTgt spid="4"/>
                                        </p:tgtEl>
                                        <p:attrNameLst>
                                          <p:attrName>r</p:attrName>
                                        </p:attrNameLst>
                                      </p:cBhvr>
                                    </p:animRot>
                                    <p:animRot by="240000">
                                      <p:cBhvr>
                                        <p:cTn id="17" dur="200" fill="hold">
                                          <p:stCondLst>
                                            <p:cond delay="400"/>
                                          </p:stCondLst>
                                        </p:cTn>
                                        <p:tgtEl>
                                          <p:spTgt spid="4"/>
                                        </p:tgtEl>
                                        <p:attrNameLst>
                                          <p:attrName>r</p:attrName>
                                        </p:attrNameLst>
                                      </p:cBhvr>
                                    </p:animRot>
                                    <p:animRot by="-240000">
                                      <p:cBhvr>
                                        <p:cTn id="18" dur="200" fill="hold">
                                          <p:stCondLst>
                                            <p:cond delay="600"/>
                                          </p:stCondLst>
                                        </p:cTn>
                                        <p:tgtEl>
                                          <p:spTgt spid="4"/>
                                        </p:tgtEl>
                                        <p:attrNameLst>
                                          <p:attrName>r</p:attrName>
                                        </p:attrNameLst>
                                      </p:cBhvr>
                                    </p:animRot>
                                    <p:animRot by="120000">
                                      <p:cBhvr>
                                        <p:cTn id="19" dur="200" fill="hold">
                                          <p:stCondLst>
                                            <p:cond delay="800"/>
                                          </p:stCondLst>
                                        </p:cTn>
                                        <p:tgtEl>
                                          <p:spTgt spid="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par>
                          <p:cTn id="25" fill="hold">
                            <p:stCondLst>
                              <p:cond delay="500"/>
                            </p:stCondLst>
                            <p:childTnLst>
                              <p:par>
                                <p:cTn id="26" presetID="32" presetClass="emph" presetSubtype="0" fill="hold" nodeType="afterEffect">
                                  <p:stCondLst>
                                    <p:cond delay="0"/>
                                  </p:stCondLst>
                                  <p:childTnLst>
                                    <p:animRot by="120000">
                                      <p:cBhvr>
                                        <p:cTn id="27" dur="100" fill="hold">
                                          <p:stCondLst>
                                            <p:cond delay="0"/>
                                          </p:stCondLst>
                                        </p:cTn>
                                        <p:tgtEl>
                                          <p:spTgt spid="14"/>
                                        </p:tgtEl>
                                        <p:attrNameLst>
                                          <p:attrName>r</p:attrName>
                                        </p:attrNameLst>
                                      </p:cBhvr>
                                    </p:animRot>
                                    <p:animRot by="-240000">
                                      <p:cBhvr>
                                        <p:cTn id="28" dur="200" fill="hold">
                                          <p:stCondLst>
                                            <p:cond delay="200"/>
                                          </p:stCondLst>
                                        </p:cTn>
                                        <p:tgtEl>
                                          <p:spTgt spid="14"/>
                                        </p:tgtEl>
                                        <p:attrNameLst>
                                          <p:attrName>r</p:attrName>
                                        </p:attrNameLst>
                                      </p:cBhvr>
                                    </p:animRot>
                                    <p:animRot by="240000">
                                      <p:cBhvr>
                                        <p:cTn id="29" dur="200" fill="hold">
                                          <p:stCondLst>
                                            <p:cond delay="400"/>
                                          </p:stCondLst>
                                        </p:cTn>
                                        <p:tgtEl>
                                          <p:spTgt spid="14"/>
                                        </p:tgtEl>
                                        <p:attrNameLst>
                                          <p:attrName>r</p:attrName>
                                        </p:attrNameLst>
                                      </p:cBhvr>
                                    </p:animRot>
                                    <p:animRot by="-240000">
                                      <p:cBhvr>
                                        <p:cTn id="30" dur="200" fill="hold">
                                          <p:stCondLst>
                                            <p:cond delay="600"/>
                                          </p:stCondLst>
                                        </p:cTn>
                                        <p:tgtEl>
                                          <p:spTgt spid="14"/>
                                        </p:tgtEl>
                                        <p:attrNameLst>
                                          <p:attrName>r</p:attrName>
                                        </p:attrNameLst>
                                      </p:cBhvr>
                                    </p:animRot>
                                    <p:animRot by="120000">
                                      <p:cBhvr>
                                        <p:cTn id="31" dur="200" fill="hold">
                                          <p:stCondLst>
                                            <p:cond delay="800"/>
                                          </p:stCondLst>
                                        </p:cTn>
                                        <p:tgtEl>
                                          <p:spTgt spid="14"/>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randombar(horizontal)">
                                      <p:cBhvr>
                                        <p:cTn id="36" dur="500"/>
                                        <p:tgtEl>
                                          <p:spTgt spid="20"/>
                                        </p:tgtEl>
                                      </p:cBhvr>
                                    </p:animEffect>
                                  </p:childTnLst>
                                </p:cTn>
                              </p:par>
                            </p:childTnLst>
                          </p:cTn>
                        </p:par>
                        <p:par>
                          <p:cTn id="37" fill="hold">
                            <p:stCondLst>
                              <p:cond delay="500"/>
                            </p:stCondLst>
                            <p:childTnLst>
                              <p:par>
                                <p:cTn id="38" presetID="32" presetClass="emph" presetSubtype="0" fill="hold" nodeType="afterEffect">
                                  <p:stCondLst>
                                    <p:cond delay="0"/>
                                  </p:stCondLst>
                                  <p:childTnLst>
                                    <p:animRot by="120000">
                                      <p:cBhvr>
                                        <p:cTn id="39" dur="100" fill="hold">
                                          <p:stCondLst>
                                            <p:cond delay="0"/>
                                          </p:stCondLst>
                                        </p:cTn>
                                        <p:tgtEl>
                                          <p:spTgt spid="20"/>
                                        </p:tgtEl>
                                        <p:attrNameLst>
                                          <p:attrName>r</p:attrName>
                                        </p:attrNameLst>
                                      </p:cBhvr>
                                    </p:animRot>
                                    <p:animRot by="-240000">
                                      <p:cBhvr>
                                        <p:cTn id="40" dur="200" fill="hold">
                                          <p:stCondLst>
                                            <p:cond delay="200"/>
                                          </p:stCondLst>
                                        </p:cTn>
                                        <p:tgtEl>
                                          <p:spTgt spid="20"/>
                                        </p:tgtEl>
                                        <p:attrNameLst>
                                          <p:attrName>r</p:attrName>
                                        </p:attrNameLst>
                                      </p:cBhvr>
                                    </p:animRot>
                                    <p:animRot by="240000">
                                      <p:cBhvr>
                                        <p:cTn id="41" dur="200" fill="hold">
                                          <p:stCondLst>
                                            <p:cond delay="400"/>
                                          </p:stCondLst>
                                        </p:cTn>
                                        <p:tgtEl>
                                          <p:spTgt spid="20"/>
                                        </p:tgtEl>
                                        <p:attrNameLst>
                                          <p:attrName>r</p:attrName>
                                        </p:attrNameLst>
                                      </p:cBhvr>
                                    </p:animRot>
                                    <p:animRot by="-240000">
                                      <p:cBhvr>
                                        <p:cTn id="42" dur="200" fill="hold">
                                          <p:stCondLst>
                                            <p:cond delay="600"/>
                                          </p:stCondLst>
                                        </p:cTn>
                                        <p:tgtEl>
                                          <p:spTgt spid="20"/>
                                        </p:tgtEl>
                                        <p:attrNameLst>
                                          <p:attrName>r</p:attrName>
                                        </p:attrNameLst>
                                      </p:cBhvr>
                                    </p:animRot>
                                    <p:animRot by="120000">
                                      <p:cBhvr>
                                        <p:cTn id="43" dur="200" fill="hold">
                                          <p:stCondLst>
                                            <p:cond delay="800"/>
                                          </p:stCondLst>
                                        </p:cTn>
                                        <p:tgtEl>
                                          <p:spTgt spid="20"/>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randombar(horizontal)">
                                      <p:cBhvr>
                                        <p:cTn id="48" dur="500"/>
                                        <p:tgtEl>
                                          <p:spTgt spid="26"/>
                                        </p:tgtEl>
                                      </p:cBhvr>
                                    </p:animEffect>
                                  </p:childTnLst>
                                </p:cTn>
                              </p:par>
                            </p:childTnLst>
                          </p:cTn>
                        </p:par>
                        <p:par>
                          <p:cTn id="49" fill="hold">
                            <p:stCondLst>
                              <p:cond delay="500"/>
                            </p:stCondLst>
                            <p:childTnLst>
                              <p:par>
                                <p:cTn id="50" presetID="32" presetClass="emph" presetSubtype="0" fill="hold" nodeType="afterEffect">
                                  <p:stCondLst>
                                    <p:cond delay="0"/>
                                  </p:stCondLst>
                                  <p:childTnLst>
                                    <p:animRot by="120000">
                                      <p:cBhvr>
                                        <p:cTn id="51" dur="100" fill="hold">
                                          <p:stCondLst>
                                            <p:cond delay="0"/>
                                          </p:stCondLst>
                                        </p:cTn>
                                        <p:tgtEl>
                                          <p:spTgt spid="26"/>
                                        </p:tgtEl>
                                        <p:attrNameLst>
                                          <p:attrName>r</p:attrName>
                                        </p:attrNameLst>
                                      </p:cBhvr>
                                    </p:animRot>
                                    <p:animRot by="-240000">
                                      <p:cBhvr>
                                        <p:cTn id="52" dur="200" fill="hold">
                                          <p:stCondLst>
                                            <p:cond delay="200"/>
                                          </p:stCondLst>
                                        </p:cTn>
                                        <p:tgtEl>
                                          <p:spTgt spid="26"/>
                                        </p:tgtEl>
                                        <p:attrNameLst>
                                          <p:attrName>r</p:attrName>
                                        </p:attrNameLst>
                                      </p:cBhvr>
                                    </p:animRot>
                                    <p:animRot by="240000">
                                      <p:cBhvr>
                                        <p:cTn id="53" dur="200" fill="hold">
                                          <p:stCondLst>
                                            <p:cond delay="400"/>
                                          </p:stCondLst>
                                        </p:cTn>
                                        <p:tgtEl>
                                          <p:spTgt spid="26"/>
                                        </p:tgtEl>
                                        <p:attrNameLst>
                                          <p:attrName>r</p:attrName>
                                        </p:attrNameLst>
                                      </p:cBhvr>
                                    </p:animRot>
                                    <p:animRot by="-240000">
                                      <p:cBhvr>
                                        <p:cTn id="54" dur="200" fill="hold">
                                          <p:stCondLst>
                                            <p:cond delay="600"/>
                                          </p:stCondLst>
                                        </p:cTn>
                                        <p:tgtEl>
                                          <p:spTgt spid="26"/>
                                        </p:tgtEl>
                                        <p:attrNameLst>
                                          <p:attrName>r</p:attrName>
                                        </p:attrNameLst>
                                      </p:cBhvr>
                                    </p:animRot>
                                    <p:animRot by="120000">
                                      <p:cBhvr>
                                        <p:cTn id="55" dur="200" fill="hold">
                                          <p:stCondLst>
                                            <p:cond delay="800"/>
                                          </p:stCondLst>
                                        </p:cTn>
                                        <p:tgtEl>
                                          <p:spTgt spid="26"/>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randombar(horizontal)">
                                      <p:cBhvr>
                                        <p:cTn id="60" dur="500"/>
                                        <p:tgtEl>
                                          <p:spTgt spid="29"/>
                                        </p:tgtEl>
                                      </p:cBhvr>
                                    </p:animEffect>
                                  </p:childTnLst>
                                </p:cTn>
                              </p:par>
                            </p:childTnLst>
                          </p:cTn>
                        </p:par>
                        <p:par>
                          <p:cTn id="61" fill="hold">
                            <p:stCondLst>
                              <p:cond delay="500"/>
                            </p:stCondLst>
                            <p:childTnLst>
                              <p:par>
                                <p:cTn id="62" presetID="32" presetClass="emph" presetSubtype="0" fill="hold" nodeType="afterEffect">
                                  <p:stCondLst>
                                    <p:cond delay="0"/>
                                  </p:stCondLst>
                                  <p:childTnLst>
                                    <p:animRot by="120000">
                                      <p:cBhvr>
                                        <p:cTn id="63" dur="100" fill="hold">
                                          <p:stCondLst>
                                            <p:cond delay="0"/>
                                          </p:stCondLst>
                                        </p:cTn>
                                        <p:tgtEl>
                                          <p:spTgt spid="29"/>
                                        </p:tgtEl>
                                        <p:attrNameLst>
                                          <p:attrName>r</p:attrName>
                                        </p:attrNameLst>
                                      </p:cBhvr>
                                    </p:animRot>
                                    <p:animRot by="-240000">
                                      <p:cBhvr>
                                        <p:cTn id="64" dur="200" fill="hold">
                                          <p:stCondLst>
                                            <p:cond delay="200"/>
                                          </p:stCondLst>
                                        </p:cTn>
                                        <p:tgtEl>
                                          <p:spTgt spid="29"/>
                                        </p:tgtEl>
                                        <p:attrNameLst>
                                          <p:attrName>r</p:attrName>
                                        </p:attrNameLst>
                                      </p:cBhvr>
                                    </p:animRot>
                                    <p:animRot by="240000">
                                      <p:cBhvr>
                                        <p:cTn id="65" dur="200" fill="hold">
                                          <p:stCondLst>
                                            <p:cond delay="400"/>
                                          </p:stCondLst>
                                        </p:cTn>
                                        <p:tgtEl>
                                          <p:spTgt spid="29"/>
                                        </p:tgtEl>
                                        <p:attrNameLst>
                                          <p:attrName>r</p:attrName>
                                        </p:attrNameLst>
                                      </p:cBhvr>
                                    </p:animRot>
                                    <p:animRot by="-240000">
                                      <p:cBhvr>
                                        <p:cTn id="66" dur="200" fill="hold">
                                          <p:stCondLst>
                                            <p:cond delay="600"/>
                                          </p:stCondLst>
                                        </p:cTn>
                                        <p:tgtEl>
                                          <p:spTgt spid="29"/>
                                        </p:tgtEl>
                                        <p:attrNameLst>
                                          <p:attrName>r</p:attrName>
                                        </p:attrNameLst>
                                      </p:cBhvr>
                                    </p:animRot>
                                    <p:animRot by="120000">
                                      <p:cBhvr>
                                        <p:cTn id="67" dur="200" fill="hold">
                                          <p:stCondLst>
                                            <p:cond delay="800"/>
                                          </p:stCondLst>
                                        </p:cTn>
                                        <p:tgtEl>
                                          <p:spTgt spid="29"/>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randombar(horizontal)">
                                      <p:cBhvr>
                                        <p:cTn id="72" dur="500"/>
                                        <p:tgtEl>
                                          <p:spTgt spid="23"/>
                                        </p:tgtEl>
                                      </p:cBhvr>
                                    </p:animEffect>
                                  </p:childTnLst>
                                </p:cTn>
                              </p:par>
                            </p:childTnLst>
                          </p:cTn>
                        </p:par>
                        <p:par>
                          <p:cTn id="73" fill="hold">
                            <p:stCondLst>
                              <p:cond delay="500"/>
                            </p:stCondLst>
                            <p:childTnLst>
                              <p:par>
                                <p:cTn id="74" presetID="32" presetClass="emph" presetSubtype="0" fill="hold" nodeType="afterEffect">
                                  <p:stCondLst>
                                    <p:cond delay="0"/>
                                  </p:stCondLst>
                                  <p:childTnLst>
                                    <p:animRot by="120000">
                                      <p:cBhvr>
                                        <p:cTn id="75" dur="100" fill="hold">
                                          <p:stCondLst>
                                            <p:cond delay="0"/>
                                          </p:stCondLst>
                                        </p:cTn>
                                        <p:tgtEl>
                                          <p:spTgt spid="23"/>
                                        </p:tgtEl>
                                        <p:attrNameLst>
                                          <p:attrName>r</p:attrName>
                                        </p:attrNameLst>
                                      </p:cBhvr>
                                    </p:animRot>
                                    <p:animRot by="-240000">
                                      <p:cBhvr>
                                        <p:cTn id="76" dur="200" fill="hold">
                                          <p:stCondLst>
                                            <p:cond delay="200"/>
                                          </p:stCondLst>
                                        </p:cTn>
                                        <p:tgtEl>
                                          <p:spTgt spid="23"/>
                                        </p:tgtEl>
                                        <p:attrNameLst>
                                          <p:attrName>r</p:attrName>
                                        </p:attrNameLst>
                                      </p:cBhvr>
                                    </p:animRot>
                                    <p:animRot by="240000">
                                      <p:cBhvr>
                                        <p:cTn id="77" dur="200" fill="hold">
                                          <p:stCondLst>
                                            <p:cond delay="400"/>
                                          </p:stCondLst>
                                        </p:cTn>
                                        <p:tgtEl>
                                          <p:spTgt spid="23"/>
                                        </p:tgtEl>
                                        <p:attrNameLst>
                                          <p:attrName>r</p:attrName>
                                        </p:attrNameLst>
                                      </p:cBhvr>
                                    </p:animRot>
                                    <p:animRot by="-240000">
                                      <p:cBhvr>
                                        <p:cTn id="78" dur="200" fill="hold">
                                          <p:stCondLst>
                                            <p:cond delay="600"/>
                                          </p:stCondLst>
                                        </p:cTn>
                                        <p:tgtEl>
                                          <p:spTgt spid="23"/>
                                        </p:tgtEl>
                                        <p:attrNameLst>
                                          <p:attrName>r</p:attrName>
                                        </p:attrNameLst>
                                      </p:cBhvr>
                                    </p:animRot>
                                    <p:animRot by="120000">
                                      <p:cBhvr>
                                        <p:cTn id="79" dur="200" fill="hold">
                                          <p:stCondLst>
                                            <p:cond delay="800"/>
                                          </p:stCondLst>
                                        </p:cTn>
                                        <p:tgtEl>
                                          <p:spTgt spid="23"/>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randombar(horizontal)">
                                      <p:cBhvr>
                                        <p:cTn id="84" dur="500"/>
                                        <p:tgtEl>
                                          <p:spTgt spid="32"/>
                                        </p:tgtEl>
                                      </p:cBhvr>
                                    </p:animEffect>
                                  </p:childTnLst>
                                </p:cTn>
                              </p:par>
                            </p:childTnLst>
                          </p:cTn>
                        </p:par>
                        <p:par>
                          <p:cTn id="85" fill="hold">
                            <p:stCondLst>
                              <p:cond delay="500"/>
                            </p:stCondLst>
                            <p:childTnLst>
                              <p:par>
                                <p:cTn id="86" presetID="32" presetClass="emph" presetSubtype="0" fill="hold" nodeType="afterEffect">
                                  <p:stCondLst>
                                    <p:cond delay="0"/>
                                  </p:stCondLst>
                                  <p:childTnLst>
                                    <p:animRot by="120000">
                                      <p:cBhvr>
                                        <p:cTn id="87" dur="100" fill="hold">
                                          <p:stCondLst>
                                            <p:cond delay="0"/>
                                          </p:stCondLst>
                                        </p:cTn>
                                        <p:tgtEl>
                                          <p:spTgt spid="32"/>
                                        </p:tgtEl>
                                        <p:attrNameLst>
                                          <p:attrName>r</p:attrName>
                                        </p:attrNameLst>
                                      </p:cBhvr>
                                    </p:animRot>
                                    <p:animRot by="-240000">
                                      <p:cBhvr>
                                        <p:cTn id="88" dur="200" fill="hold">
                                          <p:stCondLst>
                                            <p:cond delay="200"/>
                                          </p:stCondLst>
                                        </p:cTn>
                                        <p:tgtEl>
                                          <p:spTgt spid="32"/>
                                        </p:tgtEl>
                                        <p:attrNameLst>
                                          <p:attrName>r</p:attrName>
                                        </p:attrNameLst>
                                      </p:cBhvr>
                                    </p:animRot>
                                    <p:animRot by="240000">
                                      <p:cBhvr>
                                        <p:cTn id="89" dur="200" fill="hold">
                                          <p:stCondLst>
                                            <p:cond delay="400"/>
                                          </p:stCondLst>
                                        </p:cTn>
                                        <p:tgtEl>
                                          <p:spTgt spid="32"/>
                                        </p:tgtEl>
                                        <p:attrNameLst>
                                          <p:attrName>r</p:attrName>
                                        </p:attrNameLst>
                                      </p:cBhvr>
                                    </p:animRot>
                                    <p:animRot by="-240000">
                                      <p:cBhvr>
                                        <p:cTn id="90" dur="200" fill="hold">
                                          <p:stCondLst>
                                            <p:cond delay="600"/>
                                          </p:stCondLst>
                                        </p:cTn>
                                        <p:tgtEl>
                                          <p:spTgt spid="32"/>
                                        </p:tgtEl>
                                        <p:attrNameLst>
                                          <p:attrName>r</p:attrName>
                                        </p:attrNameLst>
                                      </p:cBhvr>
                                    </p:animRot>
                                    <p:animRot by="120000">
                                      <p:cBhvr>
                                        <p:cTn id="91" dur="200" fill="hold">
                                          <p:stCondLst>
                                            <p:cond delay="800"/>
                                          </p:stCondLst>
                                        </p:cTn>
                                        <p:tgtEl>
                                          <p:spTgt spid="32"/>
                                        </p:tgtEl>
                                        <p:attrNameLst>
                                          <p:attrName>r</p:attrName>
                                        </p:attrNameLst>
                                      </p:cBhvr>
                                    </p:animRo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nodeType="click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randombar(horizontal)">
                                      <p:cBhvr>
                                        <p:cTn id="96" dur="500"/>
                                        <p:tgtEl>
                                          <p:spTgt spid="35"/>
                                        </p:tgtEl>
                                      </p:cBhvr>
                                    </p:animEffect>
                                  </p:childTnLst>
                                </p:cTn>
                              </p:par>
                            </p:childTnLst>
                          </p:cTn>
                        </p:par>
                        <p:par>
                          <p:cTn id="97" fill="hold">
                            <p:stCondLst>
                              <p:cond delay="500"/>
                            </p:stCondLst>
                            <p:childTnLst>
                              <p:par>
                                <p:cTn id="98" presetID="32" presetClass="emph" presetSubtype="0" fill="hold" nodeType="afterEffect">
                                  <p:stCondLst>
                                    <p:cond delay="0"/>
                                  </p:stCondLst>
                                  <p:childTnLst>
                                    <p:animRot by="120000">
                                      <p:cBhvr>
                                        <p:cTn id="99" dur="100" fill="hold">
                                          <p:stCondLst>
                                            <p:cond delay="0"/>
                                          </p:stCondLst>
                                        </p:cTn>
                                        <p:tgtEl>
                                          <p:spTgt spid="35"/>
                                        </p:tgtEl>
                                        <p:attrNameLst>
                                          <p:attrName>r</p:attrName>
                                        </p:attrNameLst>
                                      </p:cBhvr>
                                    </p:animRot>
                                    <p:animRot by="-240000">
                                      <p:cBhvr>
                                        <p:cTn id="100" dur="200" fill="hold">
                                          <p:stCondLst>
                                            <p:cond delay="200"/>
                                          </p:stCondLst>
                                        </p:cTn>
                                        <p:tgtEl>
                                          <p:spTgt spid="35"/>
                                        </p:tgtEl>
                                        <p:attrNameLst>
                                          <p:attrName>r</p:attrName>
                                        </p:attrNameLst>
                                      </p:cBhvr>
                                    </p:animRot>
                                    <p:animRot by="240000">
                                      <p:cBhvr>
                                        <p:cTn id="101" dur="200" fill="hold">
                                          <p:stCondLst>
                                            <p:cond delay="400"/>
                                          </p:stCondLst>
                                        </p:cTn>
                                        <p:tgtEl>
                                          <p:spTgt spid="35"/>
                                        </p:tgtEl>
                                        <p:attrNameLst>
                                          <p:attrName>r</p:attrName>
                                        </p:attrNameLst>
                                      </p:cBhvr>
                                    </p:animRot>
                                    <p:animRot by="-240000">
                                      <p:cBhvr>
                                        <p:cTn id="102" dur="200" fill="hold">
                                          <p:stCondLst>
                                            <p:cond delay="600"/>
                                          </p:stCondLst>
                                        </p:cTn>
                                        <p:tgtEl>
                                          <p:spTgt spid="35"/>
                                        </p:tgtEl>
                                        <p:attrNameLst>
                                          <p:attrName>r</p:attrName>
                                        </p:attrNameLst>
                                      </p:cBhvr>
                                    </p:animRot>
                                    <p:animRot by="120000">
                                      <p:cBhvr>
                                        <p:cTn id="103" dur="200" fill="hold">
                                          <p:stCondLst>
                                            <p:cond delay="8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2252862"/>
</p:tagLst>
</file>

<file path=ppt/theme/theme1.xml><?xml version="1.0" encoding="utf-8"?>
<a:theme xmlns:a="http://schemas.openxmlformats.org/drawingml/2006/main" name="Seollal: Korean New Year by Slidesgo">
  <a:themeElements>
    <a:clrScheme name="Simple Light">
      <a:dk1>
        <a:srgbClr val="1E1936"/>
      </a:dk1>
      <a:lt1>
        <a:srgbClr val="FFFFFF"/>
      </a:lt1>
      <a:dk2>
        <a:srgbClr val="2A305E"/>
      </a:dk2>
      <a:lt2>
        <a:srgbClr val="FFD86A"/>
      </a:lt2>
      <a:accent1>
        <a:srgbClr val="FF5465"/>
      </a:accent1>
      <a:accent2>
        <a:srgbClr val="97D5BB"/>
      </a:accent2>
      <a:accent3>
        <a:srgbClr val="9C6371"/>
      </a:accent3>
      <a:accent4>
        <a:srgbClr val="394179"/>
      </a:accent4>
      <a:accent5>
        <a:srgbClr val="358CD9"/>
      </a:accent5>
      <a:accent6>
        <a:srgbClr val="FAB658"/>
      </a:accent6>
      <a:hlink>
        <a:srgbClr val="FFD8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TotalTime>
  <Words>1130</Words>
  <Application>Microsoft Office PowerPoint</Application>
  <PresentationFormat>On-screen Show (16:9)</PresentationFormat>
  <Paragraphs>109</Paragraphs>
  <Slides>21</Slides>
  <Notes>18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Calibri</vt:lpstr>
      <vt:lpstr>Times New Roman </vt:lpstr>
      <vt:lpstr>Calibri Light</vt:lpstr>
      <vt:lpstr>Ultra</vt:lpstr>
      <vt:lpstr>Times New Roman</vt:lpstr>
      <vt:lpstr>Arial</vt:lpstr>
      <vt:lpstr>Bebas Neue</vt:lpstr>
      <vt:lpstr>Roboto Condensed Light</vt:lpstr>
      <vt:lpstr>Nunito Light</vt:lpstr>
      <vt:lpstr>Rubik</vt:lpstr>
      <vt:lpstr>Seollal: Korean New Year by Slidesgo</vt:lpstr>
      <vt:lpstr>Office Theme</vt:lpstr>
      <vt:lpstr>PowerPoint Presentation</vt:lpstr>
      <vt:lpstr>PowerPoint Presentation</vt:lpstr>
      <vt:lpstr>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Lưu ý</vt:lpstr>
      <vt:lpstr>PowerPoint Presentation</vt:lpstr>
      <vt:lpstr>PowerPoint Presentation</vt:lpstr>
      <vt:lpstr>Đánh giá 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Seollal: Korean New Year</dc:title>
  <dc:creator>THAO</dc:creator>
  <cp:lastModifiedBy>Swift3</cp:lastModifiedBy>
  <cp:revision>113</cp:revision>
  <dcterms:modified xsi:type="dcterms:W3CDTF">2022-02-09T03:48:04Z</dcterms:modified>
</cp:coreProperties>
</file>