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7" r:id="rId2"/>
    <p:sldId id="257" r:id="rId3"/>
    <p:sldId id="308" r:id="rId4"/>
    <p:sldId id="311" r:id="rId5"/>
    <p:sldId id="328" r:id="rId6"/>
    <p:sldId id="323" r:id="rId7"/>
    <p:sldId id="329" r:id="rId8"/>
    <p:sldId id="310" r:id="rId9"/>
    <p:sldId id="306" r:id="rId10"/>
    <p:sldId id="299"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00CC"/>
    <a:srgbClr val="9900FF"/>
    <a:srgbClr val="6600CC"/>
    <a:srgbClr val="0000FF"/>
    <a:srgbClr val="FFFDEE"/>
    <a:srgbClr val="009900"/>
    <a:srgbClr val="1E1ED0"/>
    <a:srgbClr val="FF6600"/>
    <a:srgbClr val="865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63" d="100"/>
          <a:sy n="63" d="100"/>
        </p:scale>
        <p:origin x="852" y="64"/>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2022/1/27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232524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79174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31766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112637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91219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343622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314473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815675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2022/1/27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media1.mp3"/><Relationship Id="rId7" Type="http://schemas.openxmlformats.org/officeDocument/2006/relationships/image" Target="../media/image4.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jpeg"/><Relationship Id="rId11" Type="http://schemas.openxmlformats.org/officeDocument/2006/relationships/image" Target="../media/image7.png"/><Relationship Id="rId5" Type="http://schemas.openxmlformats.org/officeDocument/2006/relationships/notesSlide" Target="../notesSlides/notesSlide1.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1055218"/>
            <a:ext cx="4162324" cy="5657638"/>
          </a:xfrm>
          <a:prstGeom prst="rect">
            <a:avLst/>
          </a:prstGeom>
        </p:spPr>
      </p:pic>
      <p:pic>
        <p:nvPicPr>
          <p:cNvPr id="8" name="图片 7"/>
          <p:cNvPicPr>
            <a:picLocks noChangeAspect="1"/>
          </p:cNvPicPr>
          <p:nvPr/>
        </p:nvPicPr>
        <p:blipFill rotWithShape="1">
          <a:blip r:embed="rId9"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2877130"/>
            <a:ext cx="12192000" cy="3980688"/>
          </a:xfrm>
          <a:prstGeom prst="rect">
            <a:avLst/>
          </a:prstGeom>
        </p:spPr>
      </p:pic>
      <p:sp>
        <p:nvSpPr>
          <p:cNvPr id="12" name="文本框 11"/>
          <p:cNvSpPr txBox="1"/>
          <p:nvPr/>
        </p:nvSpPr>
        <p:spPr>
          <a:xfrm>
            <a:off x="5324285" y="1055218"/>
            <a:ext cx="4301177" cy="923330"/>
          </a:xfrm>
          <a:prstGeom prst="rect">
            <a:avLst/>
          </a:prstGeom>
          <a:noFill/>
        </p:spPr>
        <p:txBody>
          <a:bodyPr wrap="none" rtlCol="0">
            <a:spAutoFit/>
          </a:bodyPr>
          <a:lstStyle/>
          <a:p>
            <a:r>
              <a:rPr lang="en-US" altLang="zh-CN" sz="540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CHÍNH TẢ 5</a:t>
            </a:r>
            <a:endParaRPr lang="zh-CN" altLang="en-US" sz="5400" b="1" dirty="0">
              <a:solidFill>
                <a:srgbClr val="C00000"/>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sp>
        <p:nvSpPr>
          <p:cNvPr id="15" name="文本框 14"/>
          <p:cNvSpPr txBox="1"/>
          <p:nvPr/>
        </p:nvSpPr>
        <p:spPr>
          <a:xfrm>
            <a:off x="3585542" y="2321747"/>
            <a:ext cx="8294258" cy="523220"/>
          </a:xfrm>
          <a:prstGeom prst="rect">
            <a:avLst/>
          </a:prstGeom>
          <a:noFill/>
        </p:spPr>
        <p:txBody>
          <a:bodyPr wrap="none" rtlCol="0">
            <a:spAutoFit/>
          </a:bodyPr>
          <a:lstStyle>
            <a:defPPr>
              <a:defRPr lang="zh-CN"/>
            </a:defPPr>
            <a:lvl1pPr>
              <a:defRPr sz="4000" b="1">
                <a:solidFill>
                  <a:srgbClr val="865B3E"/>
                </a:solidFill>
                <a:latin typeface="微软雅黑" panose="020B0503020204020204" pitchFamily="34" charset="-122"/>
                <a:ea typeface="微软雅黑" panose="020B0503020204020204" pitchFamily="34" charset="-122"/>
              </a:defRPr>
            </a:lvl1pPr>
          </a:lstStyle>
          <a:p>
            <a:r>
              <a:rPr lang="en-US" altLang="zh-CN" sz="280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Tiết 21: (</a:t>
            </a:r>
            <a:r>
              <a:rPr lang="en-US" altLang="zh-CN" sz="2800" i="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Nghe – viết</a:t>
            </a:r>
            <a:r>
              <a:rPr lang="en-US" altLang="zh-CN" sz="280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TRÍ DŨNG SONG TOÀN</a:t>
            </a:r>
            <a:endParaRPr lang="zh-CN" altLang="en-US" sz="2800" dirty="0">
              <a:solidFill>
                <a:schemeClr val="accent6">
                  <a:lumMod val="75000"/>
                </a:schemeClr>
              </a:solidFill>
              <a:latin typeface="Tahoma" panose="020B0604030504040204" pitchFamily="34" charset="0"/>
              <a:cs typeface="Tahoma" panose="020B0604030504040204" pitchFamily="34" charset="0"/>
            </a:endParaRPr>
          </a:p>
        </p:txBody>
      </p:sp>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17241" y="4543128"/>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pic>
        <p:nvPicPr>
          <p:cNvPr id="3" name="thieu nhi-vuiv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064018" y="122940"/>
            <a:ext cx="609600" cy="609600"/>
          </a:xfrm>
          <a:prstGeom prst="rect">
            <a:avLst/>
          </a:prstGeom>
        </p:spPr>
      </p:pic>
      <p:sp>
        <p:nvSpPr>
          <p:cNvPr id="13" name="WordArt 3">
            <a:extLst>
              <a:ext uri="{FF2B5EF4-FFF2-40B4-BE49-F238E27FC236}">
                <a16:creationId xmlns:a16="http://schemas.microsoft.com/office/drawing/2014/main" id="{BEBF5C6B-439A-45C0-8687-19001A1F7752}"/>
              </a:ext>
            </a:extLst>
          </p:cNvPr>
          <p:cNvSpPr>
            <a:spLocks noChangeArrowheads="1" noChangeShapeType="1" noTextEdit="1"/>
          </p:cNvSpPr>
          <p:nvPr/>
        </p:nvSpPr>
        <p:spPr bwMode="auto">
          <a:xfrm>
            <a:off x="854458" y="225984"/>
            <a:ext cx="10988040" cy="470534"/>
          </a:xfrm>
          <a:prstGeom prst="rect">
            <a:avLst/>
          </a:prstGeom>
        </p:spPr>
        <p:txBody>
          <a:bodyPr wrap="none" lIns="130622" tIns="65311" rIns="130622" bIns="65311" fromWordArt="1">
            <a:prstTxWarp prst="textPlain">
              <a:avLst>
                <a:gd name="adj" fmla="val 50000"/>
              </a:avLst>
            </a:prstTxWarp>
          </a:bodyPr>
          <a:lstStyle/>
          <a:p>
            <a:r>
              <a:rPr lang="vi-VN" sz="51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a:t>
            </a:r>
            <a:r>
              <a:rPr lang="en-US" sz="51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NGỌC THUỴ</a:t>
            </a:r>
          </a:p>
        </p:txBody>
      </p:sp>
    </p:spTree>
    <p:extLst>
      <p:ext uri="{BB962C8B-B14F-4D97-AF65-F5344CB8AC3E}">
        <p14:creationId xmlns:p14="http://schemas.microsoft.com/office/powerpoint/2010/main" val="4252373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par>
                          <p:cTn id="32" fill="hold">
                            <p:stCondLst>
                              <p:cond delay="3000"/>
                            </p:stCondLst>
                            <p:childTnLst>
                              <p:par>
                                <p:cTn id="33" presetID="38" presetClass="entr" presetSubtype="0" accel="50000" fill="hold" grpId="0" nodeType="afterEffect">
                                  <p:stCondLst>
                                    <p:cond delay="0"/>
                                  </p:stCondLst>
                                  <p:iterate type="lt">
                                    <p:tmPct val="15000"/>
                                  </p:iterate>
                                  <p:childTnLst>
                                    <p:set>
                                      <p:cBhvr>
                                        <p:cTn id="34" dur="1" fill="hold">
                                          <p:stCondLst>
                                            <p:cond delay="0"/>
                                          </p:stCondLst>
                                        </p:cTn>
                                        <p:tgtEl>
                                          <p:spTgt spid="12"/>
                                        </p:tgtEl>
                                        <p:attrNameLst>
                                          <p:attrName>style.visibility</p:attrName>
                                        </p:attrNameLst>
                                      </p:cBhvr>
                                      <p:to>
                                        <p:strVal val="visible"/>
                                      </p:to>
                                    </p:set>
                                    <p:set>
                                      <p:cBhvr>
                                        <p:cTn id="35" dur="455" fill="hold">
                                          <p:stCondLst>
                                            <p:cond delay="0"/>
                                          </p:stCondLst>
                                        </p:cTn>
                                        <p:tgtEl>
                                          <p:spTgt spid="12"/>
                                        </p:tgtEl>
                                        <p:attrNameLst>
                                          <p:attrName>style.rotation</p:attrName>
                                        </p:attrNameLst>
                                      </p:cBhvr>
                                      <p:to>
                                        <p:strVal val="-45.0"/>
                                      </p:to>
                                    </p:set>
                                    <p:anim calcmode="lin" valueType="num">
                                      <p:cBhvr>
                                        <p:cTn id="36"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40" fill="hold">
                            <p:stCondLst>
                              <p:cond delay="5050"/>
                            </p:stCondLst>
                            <p:childTnLst>
                              <p:par>
                                <p:cTn id="41" presetID="50" presetClass="entr" presetSubtype="0" decel="10000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strVal val="#ppt_w+.3"/>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2" showWhenStopped="0">
                <p:cTn id="46" fill="hold" display="0">
                  <p:stCondLst>
                    <p:cond delay="indefinite"/>
                  </p:stCondLst>
                  <p:endCondLst>
                    <p:cond evt="onStopAudio" delay="0">
                      <p:tgtEl>
                        <p:sldTgt/>
                      </p:tgtEl>
                    </p:cond>
                  </p:endCondLst>
                </p:cTn>
                <p:tgtEl>
                  <p:spTgt spid="3"/>
                </p:tgtEl>
              </p:cMediaNode>
            </p:audio>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 name="组合 287">
            <a:extLst>
              <a:ext uri="{FF2B5EF4-FFF2-40B4-BE49-F238E27FC236}">
                <a16:creationId xmlns:a16="http://schemas.microsoft.com/office/drawing/2014/main" id="{149BF7A0-D77D-46D8-B1C4-AFCB7BAFF9C0}"/>
              </a:ext>
            </a:extLst>
          </p:cNvPr>
          <p:cNvGrpSpPr/>
          <p:nvPr/>
        </p:nvGrpSpPr>
        <p:grpSpPr>
          <a:xfrm>
            <a:off x="-166373" y="4434144"/>
            <a:ext cx="2182831" cy="2241154"/>
            <a:chOff x="1443091" y="2389096"/>
            <a:chExt cx="1262531" cy="1208747"/>
          </a:xfrm>
          <a:solidFill>
            <a:srgbClr val="85AA84"/>
          </a:solidFill>
        </p:grpSpPr>
        <p:sp>
          <p:nvSpPr>
            <p:cNvPr id="254" name="Freeform: Shape 6">
              <a:extLst>
                <a:ext uri="{FF2B5EF4-FFF2-40B4-BE49-F238E27FC236}">
                  <a16:creationId xmlns:a16="http://schemas.microsoft.com/office/drawing/2014/main" id="{40E48D89-F85A-4D62-9D67-DE434BB29213}"/>
                </a:ext>
              </a:extLst>
            </p:cNvPr>
            <p:cNvSpPr>
              <a:spLocks/>
            </p:cNvSpPr>
            <p:nvPr/>
          </p:nvSpPr>
          <p:spPr bwMode="auto">
            <a:xfrm>
              <a:off x="1838510" y="2892877"/>
              <a:ext cx="473700" cy="704966"/>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5" name="Freeform: Shape 7">
              <a:extLst>
                <a:ext uri="{FF2B5EF4-FFF2-40B4-BE49-F238E27FC236}">
                  <a16:creationId xmlns:a16="http://schemas.microsoft.com/office/drawing/2014/main" id="{10E71999-92A0-46BF-BDCB-7513DFECBB8D}"/>
                </a:ext>
              </a:extLst>
            </p:cNvPr>
            <p:cNvSpPr>
              <a:spLocks/>
            </p:cNvSpPr>
            <p:nvPr/>
          </p:nvSpPr>
          <p:spPr bwMode="auto">
            <a:xfrm>
              <a:off x="1956935" y="2673699"/>
              <a:ext cx="210757" cy="20445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6" name="Freeform: Shape 8">
              <a:extLst>
                <a:ext uri="{FF2B5EF4-FFF2-40B4-BE49-F238E27FC236}">
                  <a16:creationId xmlns:a16="http://schemas.microsoft.com/office/drawing/2014/main" id="{B3585056-D818-4BB0-B44E-6C1D4F6AC6DF}"/>
                </a:ext>
              </a:extLst>
            </p:cNvPr>
            <p:cNvSpPr>
              <a:spLocks/>
            </p:cNvSpPr>
            <p:nvPr/>
          </p:nvSpPr>
          <p:spPr bwMode="auto">
            <a:xfrm>
              <a:off x="1788330" y="2747304"/>
              <a:ext cx="168605" cy="14393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7" name="Freeform: Shape 9">
              <a:extLst>
                <a:ext uri="{FF2B5EF4-FFF2-40B4-BE49-F238E27FC236}">
                  <a16:creationId xmlns:a16="http://schemas.microsoft.com/office/drawing/2014/main" id="{B957FDD3-0834-4A68-8F93-99833C7F5F94}"/>
                </a:ext>
              </a:extLst>
            </p:cNvPr>
            <p:cNvSpPr>
              <a:spLocks/>
            </p:cNvSpPr>
            <p:nvPr/>
          </p:nvSpPr>
          <p:spPr bwMode="auto">
            <a:xfrm>
              <a:off x="2095432" y="2598460"/>
              <a:ext cx="178641" cy="16029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8" name="Freeform: Shape 10">
              <a:extLst>
                <a:ext uri="{FF2B5EF4-FFF2-40B4-BE49-F238E27FC236}">
                  <a16:creationId xmlns:a16="http://schemas.microsoft.com/office/drawing/2014/main" id="{6C51B825-D437-4EE4-9D96-E7AE87743C31}"/>
                </a:ext>
              </a:extLst>
            </p:cNvPr>
            <p:cNvSpPr>
              <a:spLocks/>
            </p:cNvSpPr>
            <p:nvPr/>
          </p:nvSpPr>
          <p:spPr bwMode="auto">
            <a:xfrm>
              <a:off x="1720085" y="2869977"/>
              <a:ext cx="132475" cy="10958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9" name="Freeform: Shape 11">
              <a:extLst>
                <a:ext uri="{FF2B5EF4-FFF2-40B4-BE49-F238E27FC236}">
                  <a16:creationId xmlns:a16="http://schemas.microsoft.com/office/drawing/2014/main" id="{67B47A17-80D8-441B-A4F2-C605ACC22407}"/>
                </a:ext>
              </a:extLst>
            </p:cNvPr>
            <p:cNvSpPr>
              <a:spLocks/>
            </p:cNvSpPr>
            <p:nvPr/>
          </p:nvSpPr>
          <p:spPr bwMode="auto">
            <a:xfrm>
              <a:off x="1681948" y="2979566"/>
              <a:ext cx="162584" cy="121038"/>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Freeform: Shape 12">
              <a:extLst>
                <a:ext uri="{FF2B5EF4-FFF2-40B4-BE49-F238E27FC236}">
                  <a16:creationId xmlns:a16="http://schemas.microsoft.com/office/drawing/2014/main" id="{8A5161FF-7696-4D96-88E0-26594E1CABB2}"/>
                </a:ext>
              </a:extLst>
            </p:cNvPr>
            <p:cNvSpPr>
              <a:spLocks/>
            </p:cNvSpPr>
            <p:nvPr/>
          </p:nvSpPr>
          <p:spPr bwMode="auto">
            <a:xfrm>
              <a:off x="1716070" y="3090790"/>
              <a:ext cx="160576" cy="112861"/>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Freeform: Shape 13">
              <a:extLst>
                <a:ext uri="{FF2B5EF4-FFF2-40B4-BE49-F238E27FC236}">
                  <a16:creationId xmlns:a16="http://schemas.microsoft.com/office/drawing/2014/main" id="{3DB47151-CCCF-4DC8-82D8-6B2603BF0909}"/>
                </a:ext>
              </a:extLst>
            </p:cNvPr>
            <p:cNvSpPr>
              <a:spLocks/>
            </p:cNvSpPr>
            <p:nvPr/>
          </p:nvSpPr>
          <p:spPr bwMode="auto">
            <a:xfrm>
              <a:off x="1575566" y="3051534"/>
              <a:ext cx="162584" cy="114496"/>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2" name="Freeform: Shape 14">
              <a:extLst>
                <a:ext uri="{FF2B5EF4-FFF2-40B4-BE49-F238E27FC236}">
                  <a16:creationId xmlns:a16="http://schemas.microsoft.com/office/drawing/2014/main" id="{822FB21F-D6F1-440B-9AED-D20363E947B5}"/>
                </a:ext>
              </a:extLst>
            </p:cNvPr>
            <p:cNvSpPr>
              <a:spLocks/>
            </p:cNvSpPr>
            <p:nvPr/>
          </p:nvSpPr>
          <p:spPr bwMode="auto">
            <a:xfrm>
              <a:off x="1589617" y="2886334"/>
              <a:ext cx="162584" cy="122674"/>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3" name="Freeform: Shape 15">
              <a:extLst>
                <a:ext uri="{FF2B5EF4-FFF2-40B4-BE49-F238E27FC236}">
                  <a16:creationId xmlns:a16="http://schemas.microsoft.com/office/drawing/2014/main" id="{8DC4903A-40D4-49D5-A78B-436681871DAC}"/>
                </a:ext>
              </a:extLst>
            </p:cNvPr>
            <p:cNvSpPr>
              <a:spLocks/>
            </p:cNvSpPr>
            <p:nvPr/>
          </p:nvSpPr>
          <p:spPr bwMode="auto">
            <a:xfrm>
              <a:off x="1529402" y="2976294"/>
              <a:ext cx="138497" cy="96504"/>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4" name="Freeform: Shape 16">
              <a:extLst>
                <a:ext uri="{FF2B5EF4-FFF2-40B4-BE49-F238E27FC236}">
                  <a16:creationId xmlns:a16="http://schemas.microsoft.com/office/drawing/2014/main" id="{5FEC1A81-042D-495C-92FA-7B189139A481}"/>
                </a:ext>
              </a:extLst>
            </p:cNvPr>
            <p:cNvSpPr>
              <a:spLocks/>
            </p:cNvSpPr>
            <p:nvPr/>
          </p:nvSpPr>
          <p:spPr bwMode="auto">
            <a:xfrm>
              <a:off x="1639797" y="2739126"/>
              <a:ext cx="112403" cy="98139"/>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5" name="Freeform: Shape 17">
              <a:extLst>
                <a:ext uri="{FF2B5EF4-FFF2-40B4-BE49-F238E27FC236}">
                  <a16:creationId xmlns:a16="http://schemas.microsoft.com/office/drawing/2014/main" id="{5E0F4135-8190-4C43-BCD7-D24B82D6DEAA}"/>
                </a:ext>
              </a:extLst>
            </p:cNvPr>
            <p:cNvSpPr>
              <a:spLocks/>
            </p:cNvSpPr>
            <p:nvPr/>
          </p:nvSpPr>
          <p:spPr bwMode="auto">
            <a:xfrm>
              <a:off x="1535422" y="2673699"/>
              <a:ext cx="88317" cy="7524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Freeform: Shape 18">
              <a:extLst>
                <a:ext uri="{FF2B5EF4-FFF2-40B4-BE49-F238E27FC236}">
                  <a16:creationId xmlns:a16="http://schemas.microsoft.com/office/drawing/2014/main" id="{FE63D0C0-1871-4812-8365-899863B6AFBE}"/>
                </a:ext>
              </a:extLst>
            </p:cNvPr>
            <p:cNvSpPr>
              <a:spLocks/>
            </p:cNvSpPr>
            <p:nvPr/>
          </p:nvSpPr>
          <p:spPr bwMode="auto">
            <a:xfrm>
              <a:off x="1693992" y="2642622"/>
              <a:ext cx="110396" cy="9486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Freeform: Shape 19">
              <a:extLst>
                <a:ext uri="{FF2B5EF4-FFF2-40B4-BE49-F238E27FC236}">
                  <a16:creationId xmlns:a16="http://schemas.microsoft.com/office/drawing/2014/main" id="{E84885D5-9F4B-4094-BCBA-376371189392}"/>
                </a:ext>
              </a:extLst>
            </p:cNvPr>
            <p:cNvSpPr>
              <a:spLocks/>
            </p:cNvSpPr>
            <p:nvPr/>
          </p:nvSpPr>
          <p:spPr bwMode="auto">
            <a:xfrm>
              <a:off x="1708042" y="2523219"/>
              <a:ext cx="110396" cy="9486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Freeform: Shape 20">
              <a:extLst>
                <a:ext uri="{FF2B5EF4-FFF2-40B4-BE49-F238E27FC236}">
                  <a16:creationId xmlns:a16="http://schemas.microsoft.com/office/drawing/2014/main" id="{E4AF61B4-8505-48C1-A621-007C4D6BDAAE}"/>
                </a:ext>
              </a:extLst>
            </p:cNvPr>
            <p:cNvSpPr>
              <a:spLocks/>
            </p:cNvSpPr>
            <p:nvPr/>
          </p:nvSpPr>
          <p:spPr bwMode="auto">
            <a:xfrm>
              <a:off x="2011130" y="2389096"/>
              <a:ext cx="124447" cy="106318"/>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Freeform: Shape 21">
              <a:extLst>
                <a:ext uri="{FF2B5EF4-FFF2-40B4-BE49-F238E27FC236}">
                  <a16:creationId xmlns:a16="http://schemas.microsoft.com/office/drawing/2014/main" id="{2D531AF5-62D8-4D0A-A15B-18ACA57D0846}"/>
                </a:ext>
              </a:extLst>
            </p:cNvPr>
            <p:cNvSpPr>
              <a:spLocks/>
            </p:cNvSpPr>
            <p:nvPr/>
          </p:nvSpPr>
          <p:spPr bwMode="auto">
            <a:xfrm>
              <a:off x="2436657" y="2647529"/>
              <a:ext cx="102368" cy="8014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Freeform: Shape 22">
              <a:extLst>
                <a:ext uri="{FF2B5EF4-FFF2-40B4-BE49-F238E27FC236}">
                  <a16:creationId xmlns:a16="http://schemas.microsoft.com/office/drawing/2014/main" id="{1440FB4F-CCC1-48AB-ABE7-CCC8ACA31A5F}"/>
                </a:ext>
              </a:extLst>
            </p:cNvPr>
            <p:cNvSpPr>
              <a:spLocks/>
            </p:cNvSpPr>
            <p:nvPr/>
          </p:nvSpPr>
          <p:spPr bwMode="auto">
            <a:xfrm>
              <a:off x="2605262" y="2843808"/>
              <a:ext cx="100360" cy="8014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Freeform: Shape 23">
              <a:extLst>
                <a:ext uri="{FF2B5EF4-FFF2-40B4-BE49-F238E27FC236}">
                  <a16:creationId xmlns:a16="http://schemas.microsoft.com/office/drawing/2014/main" id="{40777B13-74F8-434D-8CD6-204B34FDEEAB}"/>
                </a:ext>
              </a:extLst>
            </p:cNvPr>
            <p:cNvSpPr>
              <a:spLocks/>
            </p:cNvSpPr>
            <p:nvPr/>
          </p:nvSpPr>
          <p:spPr bwMode="auto">
            <a:xfrm>
              <a:off x="1443091" y="2855256"/>
              <a:ext cx="124447" cy="86690"/>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Freeform: Shape 24">
              <a:extLst>
                <a:ext uri="{FF2B5EF4-FFF2-40B4-BE49-F238E27FC236}">
                  <a16:creationId xmlns:a16="http://schemas.microsoft.com/office/drawing/2014/main" id="{163754A6-8601-4E0F-878A-26CC1E2BFA5D}"/>
                </a:ext>
              </a:extLst>
            </p:cNvPr>
            <p:cNvSpPr>
              <a:spLocks/>
            </p:cNvSpPr>
            <p:nvPr/>
          </p:nvSpPr>
          <p:spPr bwMode="auto">
            <a:xfrm>
              <a:off x="2017151" y="2537940"/>
              <a:ext cx="112403" cy="112861"/>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Freeform: Shape 25">
              <a:extLst>
                <a:ext uri="{FF2B5EF4-FFF2-40B4-BE49-F238E27FC236}">
                  <a16:creationId xmlns:a16="http://schemas.microsoft.com/office/drawing/2014/main" id="{A7F158D0-935F-4249-B1B1-DF36EEC6BC4F}"/>
                </a:ext>
              </a:extLst>
            </p:cNvPr>
            <p:cNvSpPr>
              <a:spLocks/>
            </p:cNvSpPr>
            <p:nvPr/>
          </p:nvSpPr>
          <p:spPr bwMode="auto">
            <a:xfrm>
              <a:off x="1555494" y="2806186"/>
              <a:ext cx="112403" cy="93233"/>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Freeform: Shape 26">
              <a:extLst>
                <a:ext uri="{FF2B5EF4-FFF2-40B4-BE49-F238E27FC236}">
                  <a16:creationId xmlns:a16="http://schemas.microsoft.com/office/drawing/2014/main" id="{57042DD3-DEF0-4476-92F0-7772F7936B8B}"/>
                </a:ext>
              </a:extLst>
            </p:cNvPr>
            <p:cNvSpPr>
              <a:spLocks/>
            </p:cNvSpPr>
            <p:nvPr/>
          </p:nvSpPr>
          <p:spPr bwMode="auto">
            <a:xfrm>
              <a:off x="1826467" y="2591917"/>
              <a:ext cx="162584" cy="16029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Freeform: Shape 27">
              <a:extLst>
                <a:ext uri="{FF2B5EF4-FFF2-40B4-BE49-F238E27FC236}">
                  <a16:creationId xmlns:a16="http://schemas.microsoft.com/office/drawing/2014/main" id="{0210F2FC-DB79-4A8D-A930-486B46588B41}"/>
                </a:ext>
              </a:extLst>
            </p:cNvPr>
            <p:cNvSpPr>
              <a:spLocks/>
            </p:cNvSpPr>
            <p:nvPr/>
          </p:nvSpPr>
          <p:spPr bwMode="auto">
            <a:xfrm>
              <a:off x="2089410" y="2758753"/>
              <a:ext cx="234843" cy="19627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Freeform: Shape 28">
              <a:extLst>
                <a:ext uri="{FF2B5EF4-FFF2-40B4-BE49-F238E27FC236}">
                  <a16:creationId xmlns:a16="http://schemas.microsoft.com/office/drawing/2014/main" id="{6E975A1E-4FC2-49D2-A8A6-44011044EAD1}"/>
                </a:ext>
              </a:extLst>
            </p:cNvPr>
            <p:cNvSpPr>
              <a:spLocks/>
            </p:cNvSpPr>
            <p:nvPr/>
          </p:nvSpPr>
          <p:spPr bwMode="auto">
            <a:xfrm>
              <a:off x="2266044" y="2850349"/>
              <a:ext cx="150541" cy="121038"/>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Freeform: Shape 29">
              <a:extLst>
                <a:ext uri="{FF2B5EF4-FFF2-40B4-BE49-F238E27FC236}">
                  <a16:creationId xmlns:a16="http://schemas.microsoft.com/office/drawing/2014/main" id="{5E31BCD6-F6BC-420C-9F34-5FF1038DB7C1}"/>
                </a:ext>
              </a:extLst>
            </p:cNvPr>
            <p:cNvSpPr>
              <a:spLocks/>
            </p:cNvSpPr>
            <p:nvPr/>
          </p:nvSpPr>
          <p:spPr bwMode="auto">
            <a:xfrm>
              <a:off x="2422606" y="2855256"/>
              <a:ext cx="150541" cy="121038"/>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Freeform: Shape 30">
              <a:extLst>
                <a:ext uri="{FF2B5EF4-FFF2-40B4-BE49-F238E27FC236}">
                  <a16:creationId xmlns:a16="http://schemas.microsoft.com/office/drawing/2014/main" id="{1D88AB13-CC71-4468-9F61-53FA2BAE5F08}"/>
                </a:ext>
              </a:extLst>
            </p:cNvPr>
            <p:cNvSpPr>
              <a:spLocks/>
            </p:cNvSpPr>
            <p:nvPr/>
          </p:nvSpPr>
          <p:spPr bwMode="auto">
            <a:xfrm>
              <a:off x="2404542" y="2758753"/>
              <a:ext cx="154555" cy="119403"/>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Freeform: Shape 31">
              <a:extLst>
                <a:ext uri="{FF2B5EF4-FFF2-40B4-BE49-F238E27FC236}">
                  <a16:creationId xmlns:a16="http://schemas.microsoft.com/office/drawing/2014/main" id="{B85BBFB9-D6B5-4771-8681-6361503E924C}"/>
                </a:ext>
              </a:extLst>
            </p:cNvPr>
            <p:cNvSpPr>
              <a:spLocks/>
            </p:cNvSpPr>
            <p:nvPr/>
          </p:nvSpPr>
          <p:spPr bwMode="auto">
            <a:xfrm>
              <a:off x="2280095" y="2683513"/>
              <a:ext cx="150541" cy="11776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0" name="Freeform: Shape 32">
              <a:extLst>
                <a:ext uri="{FF2B5EF4-FFF2-40B4-BE49-F238E27FC236}">
                  <a16:creationId xmlns:a16="http://schemas.microsoft.com/office/drawing/2014/main" id="{92F6BAAF-E8B0-4E39-B800-C32A2FED3545}"/>
                </a:ext>
              </a:extLst>
            </p:cNvPr>
            <p:cNvSpPr>
              <a:spLocks/>
            </p:cNvSpPr>
            <p:nvPr/>
          </p:nvSpPr>
          <p:spPr bwMode="auto">
            <a:xfrm>
              <a:off x="2247980" y="2559204"/>
              <a:ext cx="150541" cy="119403"/>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1" name="Freeform: Shape 33">
              <a:extLst>
                <a:ext uri="{FF2B5EF4-FFF2-40B4-BE49-F238E27FC236}">
                  <a16:creationId xmlns:a16="http://schemas.microsoft.com/office/drawing/2014/main" id="{9EF7BDE9-1E41-4B46-9936-CA22F7969E06}"/>
                </a:ext>
              </a:extLst>
            </p:cNvPr>
            <p:cNvSpPr>
              <a:spLocks/>
            </p:cNvSpPr>
            <p:nvPr/>
          </p:nvSpPr>
          <p:spPr bwMode="auto">
            <a:xfrm>
              <a:off x="2107476" y="2457794"/>
              <a:ext cx="146526" cy="119403"/>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2" name="Freeform: Shape 34">
              <a:extLst>
                <a:ext uri="{FF2B5EF4-FFF2-40B4-BE49-F238E27FC236}">
                  <a16:creationId xmlns:a16="http://schemas.microsoft.com/office/drawing/2014/main" id="{D58DA3BF-BE3A-469B-9599-D58455BC123D}"/>
                </a:ext>
              </a:extLst>
            </p:cNvPr>
            <p:cNvSpPr>
              <a:spLocks/>
            </p:cNvSpPr>
            <p:nvPr/>
          </p:nvSpPr>
          <p:spPr bwMode="auto">
            <a:xfrm>
              <a:off x="1876646" y="2431623"/>
              <a:ext cx="144518" cy="135759"/>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Freeform: Shape 35">
              <a:extLst>
                <a:ext uri="{FF2B5EF4-FFF2-40B4-BE49-F238E27FC236}">
                  <a16:creationId xmlns:a16="http://schemas.microsoft.com/office/drawing/2014/main" id="{F6A46612-5E10-4D70-A3E8-2F32D2BD4589}"/>
                </a:ext>
              </a:extLst>
            </p:cNvPr>
            <p:cNvSpPr>
              <a:spLocks/>
            </p:cNvSpPr>
            <p:nvPr/>
          </p:nvSpPr>
          <p:spPr bwMode="auto">
            <a:xfrm>
              <a:off x="2304182" y="3067891"/>
              <a:ext cx="166598" cy="114496"/>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Freeform: Shape 36">
              <a:extLst>
                <a:ext uri="{FF2B5EF4-FFF2-40B4-BE49-F238E27FC236}">
                  <a16:creationId xmlns:a16="http://schemas.microsoft.com/office/drawing/2014/main" id="{7C11900C-335E-411D-88F2-3AEE5CCA0652}"/>
                </a:ext>
              </a:extLst>
            </p:cNvPr>
            <p:cNvSpPr>
              <a:spLocks/>
            </p:cNvSpPr>
            <p:nvPr/>
          </p:nvSpPr>
          <p:spPr bwMode="auto">
            <a:xfrm>
              <a:off x="2330274" y="2973023"/>
              <a:ext cx="152548" cy="116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Freeform: Shape 37">
              <a:extLst>
                <a:ext uri="{FF2B5EF4-FFF2-40B4-BE49-F238E27FC236}">
                  <a16:creationId xmlns:a16="http://schemas.microsoft.com/office/drawing/2014/main" id="{4B276045-8B69-476F-A073-0D8A61FFE00E}"/>
                </a:ext>
              </a:extLst>
            </p:cNvPr>
            <p:cNvSpPr>
              <a:spLocks/>
            </p:cNvSpPr>
            <p:nvPr/>
          </p:nvSpPr>
          <p:spPr bwMode="auto">
            <a:xfrm>
              <a:off x="2526981" y="2937039"/>
              <a:ext cx="130469" cy="104682"/>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Freeform: Shape 38">
              <a:extLst>
                <a:ext uri="{FF2B5EF4-FFF2-40B4-BE49-F238E27FC236}">
                  <a16:creationId xmlns:a16="http://schemas.microsoft.com/office/drawing/2014/main" id="{07C1A473-E975-41F5-A50D-1ED90046D69C}"/>
                </a:ext>
              </a:extLst>
            </p:cNvPr>
            <p:cNvSpPr>
              <a:spLocks/>
            </p:cNvSpPr>
            <p:nvPr/>
          </p:nvSpPr>
          <p:spPr bwMode="auto">
            <a:xfrm>
              <a:off x="2508916" y="3022093"/>
              <a:ext cx="130469" cy="104682"/>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85" name="Group 260">
            <a:extLst>
              <a:ext uri="{FF2B5EF4-FFF2-40B4-BE49-F238E27FC236}">
                <a16:creationId xmlns:a16="http://schemas.microsoft.com/office/drawing/2014/main" id="{A4886B43-3774-4734-BE89-E167564B6D7C}"/>
              </a:ext>
            </a:extLst>
          </p:cNvPr>
          <p:cNvGrpSpPr/>
          <p:nvPr/>
        </p:nvGrpSpPr>
        <p:grpSpPr>
          <a:xfrm>
            <a:off x="2794889" y="5162998"/>
            <a:ext cx="2908310" cy="1616331"/>
            <a:chOff x="2977744" y="1751833"/>
            <a:chExt cx="1322776" cy="846138"/>
          </a:xfrm>
          <a:solidFill>
            <a:srgbClr val="F29A5B"/>
          </a:solidFill>
        </p:grpSpPr>
        <p:sp>
          <p:nvSpPr>
            <p:cNvPr id="188" name="Freeform: Shape 40">
              <a:extLst>
                <a:ext uri="{FF2B5EF4-FFF2-40B4-BE49-F238E27FC236}">
                  <a16:creationId xmlns:a16="http://schemas.microsoft.com/office/drawing/2014/main" id="{A9514F6B-6E7F-4400-9650-14DB11CFA5F4}"/>
                </a:ext>
              </a:extLst>
            </p:cNvPr>
            <p:cNvSpPr>
              <a:spLocks/>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Freeform: Shape 41">
              <a:extLst>
                <a:ext uri="{FF2B5EF4-FFF2-40B4-BE49-F238E27FC236}">
                  <a16:creationId xmlns:a16="http://schemas.microsoft.com/office/drawing/2014/main" id="{BF92F67B-20BA-4982-9168-A025F6B36457}"/>
                </a:ext>
              </a:extLst>
            </p:cNvPr>
            <p:cNvSpPr>
              <a:spLocks/>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Freeform: Shape 42">
              <a:extLst>
                <a:ext uri="{FF2B5EF4-FFF2-40B4-BE49-F238E27FC236}">
                  <a16:creationId xmlns:a16="http://schemas.microsoft.com/office/drawing/2014/main" id="{52468655-1046-42A4-9CDA-9139CDE22300}"/>
                </a:ext>
              </a:extLst>
            </p:cNvPr>
            <p:cNvSpPr>
              <a:spLocks/>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Freeform: Shape 43">
              <a:extLst>
                <a:ext uri="{FF2B5EF4-FFF2-40B4-BE49-F238E27FC236}">
                  <a16:creationId xmlns:a16="http://schemas.microsoft.com/office/drawing/2014/main" id="{C61768C7-711A-4C40-87B1-6C3CF3D50675}"/>
                </a:ext>
              </a:extLst>
            </p:cNvPr>
            <p:cNvSpPr>
              <a:spLocks/>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Freeform: Shape 44">
              <a:extLst>
                <a:ext uri="{FF2B5EF4-FFF2-40B4-BE49-F238E27FC236}">
                  <a16:creationId xmlns:a16="http://schemas.microsoft.com/office/drawing/2014/main" id="{490D213B-2F23-458A-AAE0-4ADDC081A95D}"/>
                </a:ext>
              </a:extLst>
            </p:cNvPr>
            <p:cNvSpPr>
              <a:spLocks/>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Freeform: Shape 45">
              <a:extLst>
                <a:ext uri="{FF2B5EF4-FFF2-40B4-BE49-F238E27FC236}">
                  <a16:creationId xmlns:a16="http://schemas.microsoft.com/office/drawing/2014/main" id="{769A908D-29BE-46EE-8755-6431A400D49A}"/>
                </a:ext>
              </a:extLst>
            </p:cNvPr>
            <p:cNvSpPr>
              <a:spLocks/>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Freeform: Shape 46">
              <a:extLst>
                <a:ext uri="{FF2B5EF4-FFF2-40B4-BE49-F238E27FC236}">
                  <a16:creationId xmlns:a16="http://schemas.microsoft.com/office/drawing/2014/main" id="{6F2A0F5C-01F6-4BAF-808A-5069B944E71C}"/>
                </a:ext>
              </a:extLst>
            </p:cNvPr>
            <p:cNvSpPr>
              <a:spLocks/>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Freeform: Shape 47">
              <a:extLst>
                <a:ext uri="{FF2B5EF4-FFF2-40B4-BE49-F238E27FC236}">
                  <a16:creationId xmlns:a16="http://schemas.microsoft.com/office/drawing/2014/main" id="{C8D55074-B45E-4A96-9B40-4B60F1087874}"/>
                </a:ext>
              </a:extLst>
            </p:cNvPr>
            <p:cNvSpPr>
              <a:spLocks/>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Freeform: Shape 48">
              <a:extLst>
                <a:ext uri="{FF2B5EF4-FFF2-40B4-BE49-F238E27FC236}">
                  <a16:creationId xmlns:a16="http://schemas.microsoft.com/office/drawing/2014/main" id="{CFDCF4E4-E6B0-4B77-8AD4-5C0313A7F9EC}"/>
                </a:ext>
              </a:extLst>
            </p:cNvPr>
            <p:cNvSpPr>
              <a:spLocks/>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Freeform: Shape 49">
              <a:extLst>
                <a:ext uri="{FF2B5EF4-FFF2-40B4-BE49-F238E27FC236}">
                  <a16:creationId xmlns:a16="http://schemas.microsoft.com/office/drawing/2014/main" id="{70C48990-F097-410A-92F6-E2DED54084EE}"/>
                </a:ext>
              </a:extLst>
            </p:cNvPr>
            <p:cNvSpPr>
              <a:spLocks/>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Freeform: Shape 50">
              <a:extLst>
                <a:ext uri="{FF2B5EF4-FFF2-40B4-BE49-F238E27FC236}">
                  <a16:creationId xmlns:a16="http://schemas.microsoft.com/office/drawing/2014/main" id="{D27FC0D0-2193-47B2-B12F-D6CF7C94DCEB}"/>
                </a:ext>
              </a:extLst>
            </p:cNvPr>
            <p:cNvSpPr>
              <a:spLocks/>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Freeform: Shape 51">
              <a:extLst>
                <a:ext uri="{FF2B5EF4-FFF2-40B4-BE49-F238E27FC236}">
                  <a16:creationId xmlns:a16="http://schemas.microsoft.com/office/drawing/2014/main" id="{8527EA28-7560-40E5-BDC9-DA9CA4836C8A}"/>
                </a:ext>
              </a:extLst>
            </p:cNvPr>
            <p:cNvSpPr>
              <a:spLocks/>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Freeform: Shape 52">
              <a:extLst>
                <a:ext uri="{FF2B5EF4-FFF2-40B4-BE49-F238E27FC236}">
                  <a16:creationId xmlns:a16="http://schemas.microsoft.com/office/drawing/2014/main" id="{FD440B1E-8EF9-4890-8DE4-4EF0D9930277}"/>
                </a:ext>
              </a:extLst>
            </p:cNvPr>
            <p:cNvSpPr>
              <a:spLocks/>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Freeform: Shape 53">
              <a:extLst>
                <a:ext uri="{FF2B5EF4-FFF2-40B4-BE49-F238E27FC236}">
                  <a16:creationId xmlns:a16="http://schemas.microsoft.com/office/drawing/2014/main" id="{9C2DAE67-70D9-499E-BCD5-361BEEDBCE06}"/>
                </a:ext>
              </a:extLst>
            </p:cNvPr>
            <p:cNvSpPr>
              <a:spLocks/>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Freeform: Shape 54">
              <a:extLst>
                <a:ext uri="{FF2B5EF4-FFF2-40B4-BE49-F238E27FC236}">
                  <a16:creationId xmlns:a16="http://schemas.microsoft.com/office/drawing/2014/main" id="{EB84DC81-3C69-4387-94A0-FCAD4E0A06D5}"/>
                </a:ext>
              </a:extLst>
            </p:cNvPr>
            <p:cNvSpPr>
              <a:spLocks/>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Freeform: Shape 55">
              <a:extLst>
                <a:ext uri="{FF2B5EF4-FFF2-40B4-BE49-F238E27FC236}">
                  <a16:creationId xmlns:a16="http://schemas.microsoft.com/office/drawing/2014/main" id="{8F27E367-0B63-44D9-8C8D-401C55F9A2D4}"/>
                </a:ext>
              </a:extLst>
            </p:cNvPr>
            <p:cNvSpPr>
              <a:spLocks/>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Freeform: Shape 56">
              <a:extLst>
                <a:ext uri="{FF2B5EF4-FFF2-40B4-BE49-F238E27FC236}">
                  <a16:creationId xmlns:a16="http://schemas.microsoft.com/office/drawing/2014/main" id="{D7A7D5DF-D7A5-4547-A350-98BEDBB7C348}"/>
                </a:ext>
              </a:extLst>
            </p:cNvPr>
            <p:cNvSpPr>
              <a:spLocks/>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Freeform: Shape 57">
              <a:extLst>
                <a:ext uri="{FF2B5EF4-FFF2-40B4-BE49-F238E27FC236}">
                  <a16:creationId xmlns:a16="http://schemas.microsoft.com/office/drawing/2014/main" id="{6028530F-2DAD-412B-87AC-EF63D54EDF11}"/>
                </a:ext>
              </a:extLst>
            </p:cNvPr>
            <p:cNvSpPr>
              <a:spLocks/>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Freeform: Shape 58">
              <a:extLst>
                <a:ext uri="{FF2B5EF4-FFF2-40B4-BE49-F238E27FC236}">
                  <a16:creationId xmlns:a16="http://schemas.microsoft.com/office/drawing/2014/main" id="{0CD834E6-C797-4921-8132-F6AD3BF9B85D}"/>
                </a:ext>
              </a:extLst>
            </p:cNvPr>
            <p:cNvSpPr>
              <a:spLocks/>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Freeform: Shape 59">
              <a:extLst>
                <a:ext uri="{FF2B5EF4-FFF2-40B4-BE49-F238E27FC236}">
                  <a16:creationId xmlns:a16="http://schemas.microsoft.com/office/drawing/2014/main" id="{A4801B25-C605-4691-9C6C-14460911BFB2}"/>
                </a:ext>
              </a:extLst>
            </p:cNvPr>
            <p:cNvSpPr>
              <a:spLocks/>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Freeform: Shape 60">
              <a:extLst>
                <a:ext uri="{FF2B5EF4-FFF2-40B4-BE49-F238E27FC236}">
                  <a16:creationId xmlns:a16="http://schemas.microsoft.com/office/drawing/2014/main" id="{D072520E-033A-4306-B647-FC576F0054A6}"/>
                </a:ext>
              </a:extLst>
            </p:cNvPr>
            <p:cNvSpPr>
              <a:spLocks/>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Freeform: Shape 61">
              <a:extLst>
                <a:ext uri="{FF2B5EF4-FFF2-40B4-BE49-F238E27FC236}">
                  <a16:creationId xmlns:a16="http://schemas.microsoft.com/office/drawing/2014/main" id="{CCE1F106-361F-43AB-ACB0-D09D40A02B01}"/>
                </a:ext>
              </a:extLst>
            </p:cNvPr>
            <p:cNvSpPr>
              <a:spLocks/>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Freeform: Shape 62">
              <a:extLst>
                <a:ext uri="{FF2B5EF4-FFF2-40B4-BE49-F238E27FC236}">
                  <a16:creationId xmlns:a16="http://schemas.microsoft.com/office/drawing/2014/main" id="{52D94B68-09EC-4C26-A55C-370715B40887}"/>
                </a:ext>
              </a:extLst>
            </p:cNvPr>
            <p:cNvSpPr>
              <a:spLocks/>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Freeform: Shape 63">
              <a:extLst>
                <a:ext uri="{FF2B5EF4-FFF2-40B4-BE49-F238E27FC236}">
                  <a16:creationId xmlns:a16="http://schemas.microsoft.com/office/drawing/2014/main" id="{56F3EB48-4811-49AA-B028-79553607345F}"/>
                </a:ext>
              </a:extLst>
            </p:cNvPr>
            <p:cNvSpPr>
              <a:spLocks/>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Freeform: Shape 64">
              <a:extLst>
                <a:ext uri="{FF2B5EF4-FFF2-40B4-BE49-F238E27FC236}">
                  <a16:creationId xmlns:a16="http://schemas.microsoft.com/office/drawing/2014/main" id="{679A12F1-DB4E-41D7-B91C-55695660DACB}"/>
                </a:ext>
              </a:extLst>
            </p:cNvPr>
            <p:cNvSpPr>
              <a:spLocks/>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Freeform: Shape 65">
              <a:extLst>
                <a:ext uri="{FF2B5EF4-FFF2-40B4-BE49-F238E27FC236}">
                  <a16:creationId xmlns:a16="http://schemas.microsoft.com/office/drawing/2014/main" id="{FF09E6C0-D2FA-4252-A696-73CED3AE5D46}"/>
                </a:ext>
              </a:extLst>
            </p:cNvPr>
            <p:cNvSpPr>
              <a:spLocks/>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Freeform: Shape 66">
              <a:extLst>
                <a:ext uri="{FF2B5EF4-FFF2-40B4-BE49-F238E27FC236}">
                  <a16:creationId xmlns:a16="http://schemas.microsoft.com/office/drawing/2014/main" id="{369AC05F-35D2-4FC7-9352-79A592FE2EAB}"/>
                </a:ext>
              </a:extLst>
            </p:cNvPr>
            <p:cNvSpPr>
              <a:spLocks/>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Freeform: Shape 67">
              <a:extLst>
                <a:ext uri="{FF2B5EF4-FFF2-40B4-BE49-F238E27FC236}">
                  <a16:creationId xmlns:a16="http://schemas.microsoft.com/office/drawing/2014/main" id="{20DB3999-7193-4870-892A-97766B68C38B}"/>
                </a:ext>
              </a:extLst>
            </p:cNvPr>
            <p:cNvSpPr>
              <a:spLocks/>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Freeform: Shape 68">
              <a:extLst>
                <a:ext uri="{FF2B5EF4-FFF2-40B4-BE49-F238E27FC236}">
                  <a16:creationId xmlns:a16="http://schemas.microsoft.com/office/drawing/2014/main" id="{5C2B80A1-0021-4830-88BD-62538CBF88ED}"/>
                </a:ext>
              </a:extLst>
            </p:cNvPr>
            <p:cNvSpPr>
              <a:spLocks/>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Freeform: Shape 69">
              <a:extLst>
                <a:ext uri="{FF2B5EF4-FFF2-40B4-BE49-F238E27FC236}">
                  <a16:creationId xmlns:a16="http://schemas.microsoft.com/office/drawing/2014/main" id="{51B014FE-7441-44C4-8C15-D1E29F177272}"/>
                </a:ext>
              </a:extLst>
            </p:cNvPr>
            <p:cNvSpPr>
              <a:spLocks/>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Freeform: Shape 70">
              <a:extLst>
                <a:ext uri="{FF2B5EF4-FFF2-40B4-BE49-F238E27FC236}">
                  <a16:creationId xmlns:a16="http://schemas.microsoft.com/office/drawing/2014/main" id="{095E80E1-8073-456D-979C-3AD8F1991D32}"/>
                </a:ext>
              </a:extLst>
            </p:cNvPr>
            <p:cNvSpPr>
              <a:spLocks/>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Freeform: Shape 71">
              <a:extLst>
                <a:ext uri="{FF2B5EF4-FFF2-40B4-BE49-F238E27FC236}">
                  <a16:creationId xmlns:a16="http://schemas.microsoft.com/office/drawing/2014/main" id="{9C5F771B-B361-43EE-B8AB-059917AC952C}"/>
                </a:ext>
              </a:extLst>
            </p:cNvPr>
            <p:cNvSpPr>
              <a:spLocks/>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Freeform: Shape 72">
              <a:extLst>
                <a:ext uri="{FF2B5EF4-FFF2-40B4-BE49-F238E27FC236}">
                  <a16:creationId xmlns:a16="http://schemas.microsoft.com/office/drawing/2014/main" id="{5338C345-67CF-453A-9C13-B4921405B223}"/>
                </a:ext>
              </a:extLst>
            </p:cNvPr>
            <p:cNvSpPr>
              <a:spLocks/>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Freeform: Shape 74">
              <a:extLst>
                <a:ext uri="{FF2B5EF4-FFF2-40B4-BE49-F238E27FC236}">
                  <a16:creationId xmlns:a16="http://schemas.microsoft.com/office/drawing/2014/main" id="{19FC2408-CFDF-43DE-8AE3-AE3580E60E75}"/>
                </a:ext>
              </a:extLst>
            </p:cNvPr>
            <p:cNvSpPr>
              <a:spLocks/>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Freeform: Shape 75">
              <a:extLst>
                <a:ext uri="{FF2B5EF4-FFF2-40B4-BE49-F238E27FC236}">
                  <a16:creationId xmlns:a16="http://schemas.microsoft.com/office/drawing/2014/main" id="{02FAC96E-960B-4871-A1D2-354AF67EC111}"/>
                </a:ext>
              </a:extLst>
            </p:cNvPr>
            <p:cNvSpPr>
              <a:spLocks/>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Freeform: Shape 76">
              <a:extLst>
                <a:ext uri="{FF2B5EF4-FFF2-40B4-BE49-F238E27FC236}">
                  <a16:creationId xmlns:a16="http://schemas.microsoft.com/office/drawing/2014/main" id="{6B32AF27-9E61-4382-BB82-BEECBF323C75}"/>
                </a:ext>
              </a:extLst>
            </p:cNvPr>
            <p:cNvSpPr>
              <a:spLocks/>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Freeform: Shape 77">
              <a:extLst>
                <a:ext uri="{FF2B5EF4-FFF2-40B4-BE49-F238E27FC236}">
                  <a16:creationId xmlns:a16="http://schemas.microsoft.com/office/drawing/2014/main" id="{488E1BBA-BCF9-4450-92EF-9AB37B021D53}"/>
                </a:ext>
              </a:extLst>
            </p:cNvPr>
            <p:cNvSpPr>
              <a:spLocks/>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Freeform: Shape 78">
              <a:extLst>
                <a:ext uri="{FF2B5EF4-FFF2-40B4-BE49-F238E27FC236}">
                  <a16:creationId xmlns:a16="http://schemas.microsoft.com/office/drawing/2014/main" id="{19A0D858-FB8E-4D4A-81C6-6D08021BE68A}"/>
                </a:ext>
              </a:extLst>
            </p:cNvPr>
            <p:cNvSpPr>
              <a:spLocks/>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Freeform: Shape 79">
              <a:extLst>
                <a:ext uri="{FF2B5EF4-FFF2-40B4-BE49-F238E27FC236}">
                  <a16:creationId xmlns:a16="http://schemas.microsoft.com/office/drawing/2014/main" id="{54813267-DF65-4655-819F-1E7801FB7C0D}"/>
                </a:ext>
              </a:extLst>
            </p:cNvPr>
            <p:cNvSpPr>
              <a:spLocks/>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Freeform: Shape 80">
              <a:extLst>
                <a:ext uri="{FF2B5EF4-FFF2-40B4-BE49-F238E27FC236}">
                  <a16:creationId xmlns:a16="http://schemas.microsoft.com/office/drawing/2014/main" id="{B4DBB8B8-004A-452B-B07E-E0DE98786195}"/>
                </a:ext>
              </a:extLst>
            </p:cNvPr>
            <p:cNvSpPr>
              <a:spLocks/>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8" name="Freeform: Shape 81">
              <a:extLst>
                <a:ext uri="{FF2B5EF4-FFF2-40B4-BE49-F238E27FC236}">
                  <a16:creationId xmlns:a16="http://schemas.microsoft.com/office/drawing/2014/main" id="{C70FCEBE-F9A8-4888-A979-D3662FC1D4B3}"/>
                </a:ext>
              </a:extLst>
            </p:cNvPr>
            <p:cNvSpPr>
              <a:spLocks/>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Freeform: Shape 82">
              <a:extLst>
                <a:ext uri="{FF2B5EF4-FFF2-40B4-BE49-F238E27FC236}">
                  <a16:creationId xmlns:a16="http://schemas.microsoft.com/office/drawing/2014/main" id="{C3371AC3-3291-44E5-BEAB-9234AFE92800}"/>
                </a:ext>
              </a:extLst>
            </p:cNvPr>
            <p:cNvSpPr>
              <a:spLocks/>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0" name="Freeform: Shape 83">
              <a:extLst>
                <a:ext uri="{FF2B5EF4-FFF2-40B4-BE49-F238E27FC236}">
                  <a16:creationId xmlns:a16="http://schemas.microsoft.com/office/drawing/2014/main" id="{E247131A-CDAB-4E09-897A-2E7B79831234}"/>
                </a:ext>
              </a:extLst>
            </p:cNvPr>
            <p:cNvSpPr>
              <a:spLocks/>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Freeform: Shape 84">
              <a:extLst>
                <a:ext uri="{FF2B5EF4-FFF2-40B4-BE49-F238E27FC236}">
                  <a16:creationId xmlns:a16="http://schemas.microsoft.com/office/drawing/2014/main" id="{FE93E688-F53B-49F7-9905-0F950BC467FE}"/>
                </a:ext>
              </a:extLst>
            </p:cNvPr>
            <p:cNvSpPr>
              <a:spLocks/>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Freeform: Shape 85">
              <a:extLst>
                <a:ext uri="{FF2B5EF4-FFF2-40B4-BE49-F238E27FC236}">
                  <a16:creationId xmlns:a16="http://schemas.microsoft.com/office/drawing/2014/main" id="{15CBD0EB-65AD-4ABC-82DF-411E28F63C03}"/>
                </a:ext>
              </a:extLst>
            </p:cNvPr>
            <p:cNvSpPr>
              <a:spLocks/>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Freeform: Shape 86">
              <a:extLst>
                <a:ext uri="{FF2B5EF4-FFF2-40B4-BE49-F238E27FC236}">
                  <a16:creationId xmlns:a16="http://schemas.microsoft.com/office/drawing/2014/main" id="{BEA29C1B-0E89-42FB-B49B-A43CA8FAE81E}"/>
                </a:ext>
              </a:extLst>
            </p:cNvPr>
            <p:cNvSpPr>
              <a:spLocks/>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4" name="Freeform: Shape 87">
              <a:extLst>
                <a:ext uri="{FF2B5EF4-FFF2-40B4-BE49-F238E27FC236}">
                  <a16:creationId xmlns:a16="http://schemas.microsoft.com/office/drawing/2014/main" id="{02F3F879-E98A-482D-ADCF-43D58FECD978}"/>
                </a:ext>
              </a:extLst>
            </p:cNvPr>
            <p:cNvSpPr>
              <a:spLocks/>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Freeform: Shape 88">
              <a:extLst>
                <a:ext uri="{FF2B5EF4-FFF2-40B4-BE49-F238E27FC236}">
                  <a16:creationId xmlns:a16="http://schemas.microsoft.com/office/drawing/2014/main" id="{705E8F93-3AB4-4778-83F4-96B82C102D8E}"/>
                </a:ext>
              </a:extLst>
            </p:cNvPr>
            <p:cNvSpPr>
              <a:spLocks/>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6" name="Freeform: Shape 89">
              <a:extLst>
                <a:ext uri="{FF2B5EF4-FFF2-40B4-BE49-F238E27FC236}">
                  <a16:creationId xmlns:a16="http://schemas.microsoft.com/office/drawing/2014/main" id="{8324F53C-29D0-4416-AAE2-966979467797}"/>
                </a:ext>
              </a:extLst>
            </p:cNvPr>
            <p:cNvSpPr>
              <a:spLocks/>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7" name="Freeform: Shape 90">
              <a:extLst>
                <a:ext uri="{FF2B5EF4-FFF2-40B4-BE49-F238E27FC236}">
                  <a16:creationId xmlns:a16="http://schemas.microsoft.com/office/drawing/2014/main" id="{D8EDF4DB-70FB-4581-BAB0-BD47ABCFD49A}"/>
                </a:ext>
              </a:extLst>
            </p:cNvPr>
            <p:cNvSpPr>
              <a:spLocks/>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8" name="Freeform: Shape 91">
              <a:extLst>
                <a:ext uri="{FF2B5EF4-FFF2-40B4-BE49-F238E27FC236}">
                  <a16:creationId xmlns:a16="http://schemas.microsoft.com/office/drawing/2014/main" id="{ADF2401D-1507-4A3D-9835-F76F940B681C}"/>
                </a:ext>
              </a:extLst>
            </p:cNvPr>
            <p:cNvSpPr>
              <a:spLocks/>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9" name="Freeform: Shape 92">
              <a:extLst>
                <a:ext uri="{FF2B5EF4-FFF2-40B4-BE49-F238E27FC236}">
                  <a16:creationId xmlns:a16="http://schemas.microsoft.com/office/drawing/2014/main" id="{AB4CB16F-5891-47A8-8685-42F418DD8FB0}"/>
                </a:ext>
              </a:extLst>
            </p:cNvPr>
            <p:cNvSpPr>
              <a:spLocks/>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0" name="Freeform: Shape 93">
              <a:extLst>
                <a:ext uri="{FF2B5EF4-FFF2-40B4-BE49-F238E27FC236}">
                  <a16:creationId xmlns:a16="http://schemas.microsoft.com/office/drawing/2014/main" id="{AE1F3728-2D3D-4EC2-968F-B550F02D3557}"/>
                </a:ext>
              </a:extLst>
            </p:cNvPr>
            <p:cNvSpPr>
              <a:spLocks/>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Freeform: Shape 94">
              <a:extLst>
                <a:ext uri="{FF2B5EF4-FFF2-40B4-BE49-F238E27FC236}">
                  <a16:creationId xmlns:a16="http://schemas.microsoft.com/office/drawing/2014/main" id="{DB1D6F4B-E41D-4189-8B62-FFC0DE68C1E1}"/>
                </a:ext>
              </a:extLst>
            </p:cNvPr>
            <p:cNvSpPr>
              <a:spLocks/>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Freeform: Shape 95">
              <a:extLst>
                <a:ext uri="{FF2B5EF4-FFF2-40B4-BE49-F238E27FC236}">
                  <a16:creationId xmlns:a16="http://schemas.microsoft.com/office/drawing/2014/main" id="{A7337633-4962-4301-BC1E-DCE743B3FCFC}"/>
                </a:ext>
              </a:extLst>
            </p:cNvPr>
            <p:cNvSpPr>
              <a:spLocks/>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Freeform: Shape 96">
              <a:extLst>
                <a:ext uri="{FF2B5EF4-FFF2-40B4-BE49-F238E27FC236}">
                  <a16:creationId xmlns:a16="http://schemas.microsoft.com/office/drawing/2014/main" id="{27ECC6A3-7B4C-4FBD-B67D-94C507BCCD0B}"/>
                </a:ext>
              </a:extLst>
            </p:cNvPr>
            <p:cNvSpPr>
              <a:spLocks/>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4" name="Freeform: Shape 97">
              <a:extLst>
                <a:ext uri="{FF2B5EF4-FFF2-40B4-BE49-F238E27FC236}">
                  <a16:creationId xmlns:a16="http://schemas.microsoft.com/office/drawing/2014/main" id="{349192E0-BBB2-4E3D-804B-CC3B71CF472F}"/>
                </a:ext>
              </a:extLst>
            </p:cNvPr>
            <p:cNvSpPr>
              <a:spLocks/>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5" name="Freeform: Shape 98">
              <a:extLst>
                <a:ext uri="{FF2B5EF4-FFF2-40B4-BE49-F238E27FC236}">
                  <a16:creationId xmlns:a16="http://schemas.microsoft.com/office/drawing/2014/main" id="{68457A80-1098-4B16-803D-D1DC065798BC}"/>
                </a:ext>
              </a:extLst>
            </p:cNvPr>
            <p:cNvSpPr>
              <a:spLocks/>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6" name="Freeform: Shape 99">
              <a:extLst>
                <a:ext uri="{FF2B5EF4-FFF2-40B4-BE49-F238E27FC236}">
                  <a16:creationId xmlns:a16="http://schemas.microsoft.com/office/drawing/2014/main" id="{1E3401D1-CA43-44D0-8F92-60C7D81134C9}"/>
                </a:ext>
              </a:extLst>
            </p:cNvPr>
            <p:cNvSpPr>
              <a:spLocks/>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7" name="Freeform: Shape 100">
              <a:extLst>
                <a:ext uri="{FF2B5EF4-FFF2-40B4-BE49-F238E27FC236}">
                  <a16:creationId xmlns:a16="http://schemas.microsoft.com/office/drawing/2014/main" id="{0C111A2C-43F1-4D0B-841E-25256E3B7B24}"/>
                </a:ext>
              </a:extLst>
            </p:cNvPr>
            <p:cNvSpPr>
              <a:spLocks/>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8" name="Freeform: Shape 101">
              <a:extLst>
                <a:ext uri="{FF2B5EF4-FFF2-40B4-BE49-F238E27FC236}">
                  <a16:creationId xmlns:a16="http://schemas.microsoft.com/office/drawing/2014/main" id="{75A9A01F-5F38-48AA-97EC-1B7B618FFE40}"/>
                </a:ext>
              </a:extLst>
            </p:cNvPr>
            <p:cNvSpPr>
              <a:spLocks/>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9" name="Freeform: Shape 102">
              <a:extLst>
                <a:ext uri="{FF2B5EF4-FFF2-40B4-BE49-F238E27FC236}">
                  <a16:creationId xmlns:a16="http://schemas.microsoft.com/office/drawing/2014/main" id="{01984CCB-1110-4194-A804-41AF4C1F6FFB}"/>
                </a:ext>
              </a:extLst>
            </p:cNvPr>
            <p:cNvSpPr>
              <a:spLocks/>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Freeform: Shape 103">
              <a:extLst>
                <a:ext uri="{FF2B5EF4-FFF2-40B4-BE49-F238E27FC236}">
                  <a16:creationId xmlns:a16="http://schemas.microsoft.com/office/drawing/2014/main" id="{2664CE64-3F98-4599-8893-0464D3D6FCE2}"/>
                </a:ext>
              </a:extLst>
            </p:cNvPr>
            <p:cNvSpPr>
              <a:spLocks/>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1" name="Freeform: Shape 104">
              <a:extLst>
                <a:ext uri="{FF2B5EF4-FFF2-40B4-BE49-F238E27FC236}">
                  <a16:creationId xmlns:a16="http://schemas.microsoft.com/office/drawing/2014/main" id="{16412FD9-7AF3-40DC-9C20-4E9935EFD06D}"/>
                </a:ext>
              </a:extLst>
            </p:cNvPr>
            <p:cNvSpPr>
              <a:spLocks/>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2" name="Freeform: Shape 105">
              <a:extLst>
                <a:ext uri="{FF2B5EF4-FFF2-40B4-BE49-F238E27FC236}">
                  <a16:creationId xmlns:a16="http://schemas.microsoft.com/office/drawing/2014/main" id="{7456D4FF-85E9-4EF0-9693-A57855BFE0F9}"/>
                </a:ext>
              </a:extLst>
            </p:cNvPr>
            <p:cNvSpPr>
              <a:spLocks/>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3" name="Freeform: Shape 106">
              <a:extLst>
                <a:ext uri="{FF2B5EF4-FFF2-40B4-BE49-F238E27FC236}">
                  <a16:creationId xmlns:a16="http://schemas.microsoft.com/office/drawing/2014/main" id="{18228BBF-D1AB-4255-B30F-D16913CEFF08}"/>
                </a:ext>
              </a:extLst>
            </p:cNvPr>
            <p:cNvSpPr>
              <a:spLocks/>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49" name="Group 255">
            <a:extLst>
              <a:ext uri="{FF2B5EF4-FFF2-40B4-BE49-F238E27FC236}">
                <a16:creationId xmlns:a16="http://schemas.microsoft.com/office/drawing/2014/main" id="{54439F45-6144-42CE-9449-850320C2A715}"/>
              </a:ext>
            </a:extLst>
          </p:cNvPr>
          <p:cNvGrpSpPr/>
          <p:nvPr/>
        </p:nvGrpSpPr>
        <p:grpSpPr>
          <a:xfrm>
            <a:off x="5880358" y="3882449"/>
            <a:ext cx="2414833" cy="2311958"/>
            <a:chOff x="4490668" y="1848552"/>
            <a:chExt cx="1251662" cy="1198340"/>
          </a:xfrm>
          <a:solidFill>
            <a:srgbClr val="C8D85B"/>
          </a:solidFill>
        </p:grpSpPr>
        <p:sp>
          <p:nvSpPr>
            <p:cNvPr id="152" name="Freeform: Shape 108">
              <a:extLst>
                <a:ext uri="{FF2B5EF4-FFF2-40B4-BE49-F238E27FC236}">
                  <a16:creationId xmlns:a16="http://schemas.microsoft.com/office/drawing/2014/main" id="{124602D6-9AD6-4474-8E00-592C68712BED}"/>
                </a:ext>
              </a:extLst>
            </p:cNvPr>
            <p:cNvSpPr>
              <a:spLocks/>
            </p:cNvSpPr>
            <p:nvPr/>
          </p:nvSpPr>
          <p:spPr bwMode="auto">
            <a:xfrm>
              <a:off x="4882683" y="234799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Freeform: Shape 109">
              <a:extLst>
                <a:ext uri="{FF2B5EF4-FFF2-40B4-BE49-F238E27FC236}">
                  <a16:creationId xmlns:a16="http://schemas.microsoft.com/office/drawing/2014/main" id="{F602A96C-E6C7-42C6-A3BE-2AEA0325D14C}"/>
                </a:ext>
              </a:extLst>
            </p:cNvPr>
            <p:cNvSpPr>
              <a:spLocks/>
            </p:cNvSpPr>
            <p:nvPr/>
          </p:nvSpPr>
          <p:spPr bwMode="auto">
            <a:xfrm>
              <a:off x="5000088" y="213070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Freeform: Shape 110">
              <a:extLst>
                <a:ext uri="{FF2B5EF4-FFF2-40B4-BE49-F238E27FC236}">
                  <a16:creationId xmlns:a16="http://schemas.microsoft.com/office/drawing/2014/main" id="{0122E047-A147-4328-B98A-E1DAC0E813B7}"/>
                </a:ext>
              </a:extLst>
            </p:cNvPr>
            <p:cNvSpPr>
              <a:spLocks/>
            </p:cNvSpPr>
            <p:nvPr/>
          </p:nvSpPr>
          <p:spPr bwMode="auto">
            <a:xfrm>
              <a:off x="4832935" y="220367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Freeform: Shape 111">
              <a:extLst>
                <a:ext uri="{FF2B5EF4-FFF2-40B4-BE49-F238E27FC236}">
                  <a16:creationId xmlns:a16="http://schemas.microsoft.com/office/drawing/2014/main" id="{A2857545-2191-46CA-A0F9-99F557238DAF}"/>
                </a:ext>
              </a:extLst>
            </p:cNvPr>
            <p:cNvSpPr>
              <a:spLocks/>
            </p:cNvSpPr>
            <p:nvPr/>
          </p:nvSpPr>
          <p:spPr bwMode="auto">
            <a:xfrm>
              <a:off x="5137394" y="205611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Freeform: Shape 112">
              <a:extLst>
                <a:ext uri="{FF2B5EF4-FFF2-40B4-BE49-F238E27FC236}">
                  <a16:creationId xmlns:a16="http://schemas.microsoft.com/office/drawing/2014/main" id="{9E873E65-5FCE-4999-AF39-CE10B9FA20EF}"/>
                </a:ext>
              </a:extLst>
            </p:cNvPr>
            <p:cNvSpPr>
              <a:spLocks/>
            </p:cNvSpPr>
            <p:nvPr/>
          </p:nvSpPr>
          <p:spPr bwMode="auto">
            <a:xfrm>
              <a:off x="4765277" y="232529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Freeform: Shape 113">
              <a:extLst>
                <a:ext uri="{FF2B5EF4-FFF2-40B4-BE49-F238E27FC236}">
                  <a16:creationId xmlns:a16="http://schemas.microsoft.com/office/drawing/2014/main" id="{BF0B3B8D-8455-4F64-B63B-18AEF7647DC3}"/>
                </a:ext>
              </a:extLst>
            </p:cNvPr>
            <p:cNvSpPr>
              <a:spLocks/>
            </p:cNvSpPr>
            <p:nvPr/>
          </p:nvSpPr>
          <p:spPr bwMode="auto">
            <a:xfrm>
              <a:off x="4727469" y="243393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Freeform: Shape 114">
              <a:extLst>
                <a:ext uri="{FF2B5EF4-FFF2-40B4-BE49-F238E27FC236}">
                  <a16:creationId xmlns:a16="http://schemas.microsoft.com/office/drawing/2014/main" id="{5E8CEDAF-E3E2-421D-8801-A65C97B2747D}"/>
                </a:ext>
              </a:extLst>
            </p:cNvPr>
            <p:cNvSpPr>
              <a:spLocks/>
            </p:cNvSpPr>
            <p:nvPr/>
          </p:nvSpPr>
          <p:spPr bwMode="auto">
            <a:xfrm>
              <a:off x="4761297" y="254420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Freeform: Shape 115">
              <a:extLst>
                <a:ext uri="{FF2B5EF4-FFF2-40B4-BE49-F238E27FC236}">
                  <a16:creationId xmlns:a16="http://schemas.microsoft.com/office/drawing/2014/main" id="{A1FCA191-6EE8-4B6B-A870-0FFA5AB9BAAE}"/>
                </a:ext>
              </a:extLst>
            </p:cNvPr>
            <p:cNvSpPr>
              <a:spLocks/>
            </p:cNvSpPr>
            <p:nvPr/>
          </p:nvSpPr>
          <p:spPr bwMode="auto">
            <a:xfrm>
              <a:off x="4622003" y="250528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Freeform: Shape 116">
              <a:extLst>
                <a:ext uri="{FF2B5EF4-FFF2-40B4-BE49-F238E27FC236}">
                  <a16:creationId xmlns:a16="http://schemas.microsoft.com/office/drawing/2014/main" id="{B109F364-BF14-42F5-A0F1-CE372BF6D6DE}"/>
                </a:ext>
              </a:extLst>
            </p:cNvPr>
            <p:cNvSpPr>
              <a:spLocks/>
            </p:cNvSpPr>
            <p:nvPr/>
          </p:nvSpPr>
          <p:spPr bwMode="auto">
            <a:xfrm>
              <a:off x="4635933" y="234150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Freeform: Shape 117">
              <a:extLst>
                <a:ext uri="{FF2B5EF4-FFF2-40B4-BE49-F238E27FC236}">
                  <a16:creationId xmlns:a16="http://schemas.microsoft.com/office/drawing/2014/main" id="{3DFF4A81-5284-46E1-8A79-D1C4BC77DCA6}"/>
                </a:ext>
              </a:extLst>
            </p:cNvPr>
            <p:cNvSpPr>
              <a:spLocks/>
            </p:cNvSpPr>
            <p:nvPr/>
          </p:nvSpPr>
          <p:spPr bwMode="auto">
            <a:xfrm>
              <a:off x="4576235" y="243069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Freeform: Shape 118">
              <a:extLst>
                <a:ext uri="{FF2B5EF4-FFF2-40B4-BE49-F238E27FC236}">
                  <a16:creationId xmlns:a16="http://schemas.microsoft.com/office/drawing/2014/main" id="{D8A4D83F-839B-4266-897A-77BDE9F6B71E}"/>
                </a:ext>
              </a:extLst>
            </p:cNvPr>
            <p:cNvSpPr>
              <a:spLocks/>
            </p:cNvSpPr>
            <p:nvPr/>
          </p:nvSpPr>
          <p:spPr bwMode="auto">
            <a:xfrm>
              <a:off x="4685680" y="219556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Freeform: Shape 119">
              <a:extLst>
                <a:ext uri="{FF2B5EF4-FFF2-40B4-BE49-F238E27FC236}">
                  <a16:creationId xmlns:a16="http://schemas.microsoft.com/office/drawing/2014/main" id="{B89D7175-94C0-4714-9858-1F25F737C80E}"/>
                </a:ext>
              </a:extLst>
            </p:cNvPr>
            <p:cNvSpPr>
              <a:spLocks/>
            </p:cNvSpPr>
            <p:nvPr/>
          </p:nvSpPr>
          <p:spPr bwMode="auto">
            <a:xfrm>
              <a:off x="4582204" y="213070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Freeform: Shape 120">
              <a:extLst>
                <a:ext uri="{FF2B5EF4-FFF2-40B4-BE49-F238E27FC236}">
                  <a16:creationId xmlns:a16="http://schemas.microsoft.com/office/drawing/2014/main" id="{DF62B35A-6C36-422C-80CD-C9387741F4E6}"/>
                </a:ext>
              </a:extLst>
            </p:cNvPr>
            <p:cNvSpPr>
              <a:spLocks/>
            </p:cNvSpPr>
            <p:nvPr/>
          </p:nvSpPr>
          <p:spPr bwMode="auto">
            <a:xfrm>
              <a:off x="4739409" y="209989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Freeform: Shape 121">
              <a:extLst>
                <a:ext uri="{FF2B5EF4-FFF2-40B4-BE49-F238E27FC236}">
                  <a16:creationId xmlns:a16="http://schemas.microsoft.com/office/drawing/2014/main" id="{7B5DAEE7-AB5C-4750-9590-365A5BDFCE24}"/>
                </a:ext>
              </a:extLst>
            </p:cNvPr>
            <p:cNvSpPr>
              <a:spLocks/>
            </p:cNvSpPr>
            <p:nvPr/>
          </p:nvSpPr>
          <p:spPr bwMode="auto">
            <a:xfrm>
              <a:off x="4753338" y="198152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Freeform: Shape 122">
              <a:extLst>
                <a:ext uri="{FF2B5EF4-FFF2-40B4-BE49-F238E27FC236}">
                  <a16:creationId xmlns:a16="http://schemas.microsoft.com/office/drawing/2014/main" id="{8FAEA8D0-1618-4122-B111-5CB9E7B30874}"/>
                </a:ext>
              </a:extLst>
            </p:cNvPr>
            <p:cNvSpPr>
              <a:spLocks/>
            </p:cNvSpPr>
            <p:nvPr/>
          </p:nvSpPr>
          <p:spPr bwMode="auto">
            <a:xfrm>
              <a:off x="5053817" y="184855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Freeform: Shape 123">
              <a:extLst>
                <a:ext uri="{FF2B5EF4-FFF2-40B4-BE49-F238E27FC236}">
                  <a16:creationId xmlns:a16="http://schemas.microsoft.com/office/drawing/2014/main" id="{BFAA16E8-1FD9-4A5D-85D3-B256B17E6FC1}"/>
                </a:ext>
              </a:extLst>
            </p:cNvPr>
            <p:cNvSpPr>
              <a:spLocks/>
            </p:cNvSpPr>
            <p:nvPr/>
          </p:nvSpPr>
          <p:spPr bwMode="auto">
            <a:xfrm>
              <a:off x="5475680" y="210476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Freeform: Shape 124">
              <a:extLst>
                <a:ext uri="{FF2B5EF4-FFF2-40B4-BE49-F238E27FC236}">
                  <a16:creationId xmlns:a16="http://schemas.microsoft.com/office/drawing/2014/main" id="{E3B6807F-C214-4D52-9EE4-FB5AE7D43485}"/>
                </a:ext>
              </a:extLst>
            </p:cNvPr>
            <p:cNvSpPr>
              <a:spLocks/>
            </p:cNvSpPr>
            <p:nvPr/>
          </p:nvSpPr>
          <p:spPr bwMode="auto">
            <a:xfrm>
              <a:off x="5642834" y="229934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Freeform: Shape 125">
              <a:extLst>
                <a:ext uri="{FF2B5EF4-FFF2-40B4-BE49-F238E27FC236}">
                  <a16:creationId xmlns:a16="http://schemas.microsoft.com/office/drawing/2014/main" id="{59A91E21-4836-4384-AC0D-2021F087A419}"/>
                </a:ext>
              </a:extLst>
            </p:cNvPr>
            <p:cNvSpPr>
              <a:spLocks/>
            </p:cNvSpPr>
            <p:nvPr/>
          </p:nvSpPr>
          <p:spPr bwMode="auto">
            <a:xfrm>
              <a:off x="4490668" y="231069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Freeform: Shape 126">
              <a:extLst>
                <a:ext uri="{FF2B5EF4-FFF2-40B4-BE49-F238E27FC236}">
                  <a16:creationId xmlns:a16="http://schemas.microsoft.com/office/drawing/2014/main" id="{17A42AA4-AE15-4874-938E-FF102794D8AE}"/>
                </a:ext>
              </a:extLst>
            </p:cNvPr>
            <p:cNvSpPr>
              <a:spLocks/>
            </p:cNvSpPr>
            <p:nvPr/>
          </p:nvSpPr>
          <p:spPr bwMode="auto">
            <a:xfrm>
              <a:off x="5059786" y="199611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Freeform: Shape 127">
              <a:extLst>
                <a:ext uri="{FF2B5EF4-FFF2-40B4-BE49-F238E27FC236}">
                  <a16:creationId xmlns:a16="http://schemas.microsoft.com/office/drawing/2014/main" id="{4D0292CB-F016-4AB4-9455-06F60F7E1C54}"/>
                </a:ext>
              </a:extLst>
            </p:cNvPr>
            <p:cNvSpPr>
              <a:spLocks/>
            </p:cNvSpPr>
            <p:nvPr/>
          </p:nvSpPr>
          <p:spPr bwMode="auto">
            <a:xfrm>
              <a:off x="4602104" y="226205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Freeform: Shape 128">
              <a:extLst>
                <a:ext uri="{FF2B5EF4-FFF2-40B4-BE49-F238E27FC236}">
                  <a16:creationId xmlns:a16="http://schemas.microsoft.com/office/drawing/2014/main" id="{8212ABA8-F1FD-4367-AF76-BAD4264BC8FA}"/>
                </a:ext>
              </a:extLst>
            </p:cNvPr>
            <p:cNvSpPr>
              <a:spLocks/>
            </p:cNvSpPr>
            <p:nvPr/>
          </p:nvSpPr>
          <p:spPr bwMode="auto">
            <a:xfrm>
              <a:off x="4870744" y="204962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Freeform: Shape 129">
              <a:extLst>
                <a:ext uri="{FF2B5EF4-FFF2-40B4-BE49-F238E27FC236}">
                  <a16:creationId xmlns:a16="http://schemas.microsoft.com/office/drawing/2014/main" id="{051BE856-00DF-4F50-8ADF-A3E67E55933F}"/>
                </a:ext>
              </a:extLst>
            </p:cNvPr>
            <p:cNvSpPr>
              <a:spLocks/>
            </p:cNvSpPr>
            <p:nvPr/>
          </p:nvSpPr>
          <p:spPr bwMode="auto">
            <a:xfrm>
              <a:off x="5131423" y="221502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Freeform: Shape 130">
              <a:extLst>
                <a:ext uri="{FF2B5EF4-FFF2-40B4-BE49-F238E27FC236}">
                  <a16:creationId xmlns:a16="http://schemas.microsoft.com/office/drawing/2014/main" id="{5725F3EA-E38D-4186-8CBD-58E49738D1C7}"/>
                </a:ext>
              </a:extLst>
            </p:cNvPr>
            <p:cNvSpPr>
              <a:spLocks/>
            </p:cNvSpPr>
            <p:nvPr/>
          </p:nvSpPr>
          <p:spPr bwMode="auto">
            <a:xfrm>
              <a:off x="5306536" y="230583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Freeform: Shape 131">
              <a:extLst>
                <a:ext uri="{FF2B5EF4-FFF2-40B4-BE49-F238E27FC236}">
                  <a16:creationId xmlns:a16="http://schemas.microsoft.com/office/drawing/2014/main" id="{F4133066-3BCC-4952-8493-B8865D6E1330}"/>
                </a:ext>
              </a:extLst>
            </p:cNvPr>
            <p:cNvSpPr>
              <a:spLocks/>
            </p:cNvSpPr>
            <p:nvPr/>
          </p:nvSpPr>
          <p:spPr bwMode="auto">
            <a:xfrm>
              <a:off x="5461750" y="231069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Freeform: Shape 132">
              <a:extLst>
                <a:ext uri="{FF2B5EF4-FFF2-40B4-BE49-F238E27FC236}">
                  <a16:creationId xmlns:a16="http://schemas.microsoft.com/office/drawing/2014/main" id="{24CE4C7A-58CB-4072-B296-AE66276F6199}"/>
                </a:ext>
              </a:extLst>
            </p:cNvPr>
            <p:cNvSpPr>
              <a:spLocks/>
            </p:cNvSpPr>
            <p:nvPr/>
          </p:nvSpPr>
          <p:spPr bwMode="auto">
            <a:xfrm>
              <a:off x="5443842" y="221502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Freeform: Shape 133">
              <a:extLst>
                <a:ext uri="{FF2B5EF4-FFF2-40B4-BE49-F238E27FC236}">
                  <a16:creationId xmlns:a16="http://schemas.microsoft.com/office/drawing/2014/main" id="{9FFA2785-3800-4C3A-86C8-7BB23C5A6AA7}"/>
                </a:ext>
              </a:extLst>
            </p:cNvPr>
            <p:cNvSpPr>
              <a:spLocks/>
            </p:cNvSpPr>
            <p:nvPr/>
          </p:nvSpPr>
          <p:spPr bwMode="auto">
            <a:xfrm>
              <a:off x="5320466" y="214043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Freeform: Shape 134">
              <a:extLst>
                <a:ext uri="{FF2B5EF4-FFF2-40B4-BE49-F238E27FC236}">
                  <a16:creationId xmlns:a16="http://schemas.microsoft.com/office/drawing/2014/main" id="{2F93CD57-0F16-4C09-A869-5B1AF0B45D7D}"/>
                </a:ext>
              </a:extLst>
            </p:cNvPr>
            <p:cNvSpPr>
              <a:spLocks/>
            </p:cNvSpPr>
            <p:nvPr/>
          </p:nvSpPr>
          <p:spPr bwMode="auto">
            <a:xfrm>
              <a:off x="5288628" y="201719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Freeform: Shape 135">
              <a:extLst>
                <a:ext uri="{FF2B5EF4-FFF2-40B4-BE49-F238E27FC236}">
                  <a16:creationId xmlns:a16="http://schemas.microsoft.com/office/drawing/2014/main" id="{1B6E1AB3-5870-49FE-B80F-1B9923BC8066}"/>
                </a:ext>
              </a:extLst>
            </p:cNvPr>
            <p:cNvSpPr>
              <a:spLocks/>
            </p:cNvSpPr>
            <p:nvPr/>
          </p:nvSpPr>
          <p:spPr bwMode="auto">
            <a:xfrm>
              <a:off x="5149333" y="191665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Freeform: Shape 136">
              <a:extLst>
                <a:ext uri="{FF2B5EF4-FFF2-40B4-BE49-F238E27FC236}">
                  <a16:creationId xmlns:a16="http://schemas.microsoft.com/office/drawing/2014/main" id="{2355132F-783D-4028-B7F0-F95B415D97BF}"/>
                </a:ext>
              </a:extLst>
            </p:cNvPr>
            <p:cNvSpPr>
              <a:spLocks/>
            </p:cNvSpPr>
            <p:nvPr/>
          </p:nvSpPr>
          <p:spPr bwMode="auto">
            <a:xfrm>
              <a:off x="4920491" y="189071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Freeform: Shape 137">
              <a:extLst>
                <a:ext uri="{FF2B5EF4-FFF2-40B4-BE49-F238E27FC236}">
                  <a16:creationId xmlns:a16="http://schemas.microsoft.com/office/drawing/2014/main" id="{C2C8956C-F6D0-44E0-9219-8F2893BEF287}"/>
                </a:ext>
              </a:extLst>
            </p:cNvPr>
            <p:cNvSpPr>
              <a:spLocks/>
            </p:cNvSpPr>
            <p:nvPr/>
          </p:nvSpPr>
          <p:spPr bwMode="auto">
            <a:xfrm>
              <a:off x="5344345" y="252150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Freeform: Shape 138">
              <a:extLst>
                <a:ext uri="{FF2B5EF4-FFF2-40B4-BE49-F238E27FC236}">
                  <a16:creationId xmlns:a16="http://schemas.microsoft.com/office/drawing/2014/main" id="{1F014DEC-611F-4C46-AB06-F491F593CB11}"/>
                </a:ext>
              </a:extLst>
            </p:cNvPr>
            <p:cNvSpPr>
              <a:spLocks/>
            </p:cNvSpPr>
            <p:nvPr/>
          </p:nvSpPr>
          <p:spPr bwMode="auto">
            <a:xfrm>
              <a:off x="5370214" y="242745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Freeform: Shape 139">
              <a:extLst>
                <a:ext uri="{FF2B5EF4-FFF2-40B4-BE49-F238E27FC236}">
                  <a16:creationId xmlns:a16="http://schemas.microsoft.com/office/drawing/2014/main" id="{95FF6D70-0DFF-4760-80BB-B21BD33D0D12}"/>
                </a:ext>
              </a:extLst>
            </p:cNvPr>
            <p:cNvSpPr>
              <a:spLocks/>
            </p:cNvSpPr>
            <p:nvPr/>
          </p:nvSpPr>
          <p:spPr bwMode="auto">
            <a:xfrm>
              <a:off x="5565226" y="239177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Freeform: Shape 140">
              <a:extLst>
                <a:ext uri="{FF2B5EF4-FFF2-40B4-BE49-F238E27FC236}">
                  <a16:creationId xmlns:a16="http://schemas.microsoft.com/office/drawing/2014/main" id="{186FDF8B-9470-466D-8E56-0FDB66B862B2}"/>
                </a:ext>
              </a:extLst>
            </p:cNvPr>
            <p:cNvSpPr>
              <a:spLocks/>
            </p:cNvSpPr>
            <p:nvPr/>
          </p:nvSpPr>
          <p:spPr bwMode="auto">
            <a:xfrm>
              <a:off x="5547318" y="247609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13" name="Group 250">
            <a:extLst>
              <a:ext uri="{FF2B5EF4-FFF2-40B4-BE49-F238E27FC236}">
                <a16:creationId xmlns:a16="http://schemas.microsoft.com/office/drawing/2014/main" id="{97F74E1A-7364-4171-A47B-7D83ED0312E2}"/>
              </a:ext>
            </a:extLst>
          </p:cNvPr>
          <p:cNvGrpSpPr/>
          <p:nvPr/>
        </p:nvGrpSpPr>
        <p:grpSpPr>
          <a:xfrm>
            <a:off x="8550511" y="5023342"/>
            <a:ext cx="1314626" cy="1258622"/>
            <a:chOff x="6283315" y="1852012"/>
            <a:chExt cx="779153" cy="745960"/>
          </a:xfrm>
          <a:solidFill>
            <a:srgbClr val="865B3E"/>
          </a:solidFill>
        </p:grpSpPr>
        <p:sp>
          <p:nvSpPr>
            <p:cNvPr id="116" name="Freeform: Shape 210">
              <a:extLst>
                <a:ext uri="{FF2B5EF4-FFF2-40B4-BE49-F238E27FC236}">
                  <a16:creationId xmlns:a16="http://schemas.microsoft.com/office/drawing/2014/main" id="{AB7AA703-CFC1-4E03-A9F4-B8D9FBA80D64}"/>
                </a:ext>
              </a:extLst>
            </p:cNvPr>
            <p:cNvSpPr>
              <a:spLocks/>
            </p:cNvSpPr>
            <p:nvPr/>
          </p:nvSpPr>
          <p:spPr bwMode="auto">
            <a:xfrm>
              <a:off x="6527343" y="216291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Freeform: Shape 211">
              <a:extLst>
                <a:ext uri="{FF2B5EF4-FFF2-40B4-BE49-F238E27FC236}">
                  <a16:creationId xmlns:a16="http://schemas.microsoft.com/office/drawing/2014/main" id="{7F28B136-CC31-4B78-AF49-CD2E17D09D67}"/>
                </a:ext>
              </a:extLst>
            </p:cNvPr>
            <p:cNvSpPr>
              <a:spLocks/>
            </p:cNvSpPr>
            <p:nvPr/>
          </p:nvSpPr>
          <p:spPr bwMode="auto">
            <a:xfrm>
              <a:off x="6600426" y="202765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Freeform: Shape 212">
              <a:extLst>
                <a:ext uri="{FF2B5EF4-FFF2-40B4-BE49-F238E27FC236}">
                  <a16:creationId xmlns:a16="http://schemas.microsoft.com/office/drawing/2014/main" id="{BDEFEAA7-DD10-40E7-8006-31023154CEB6}"/>
                </a:ext>
              </a:extLst>
            </p:cNvPr>
            <p:cNvSpPr>
              <a:spLocks/>
            </p:cNvSpPr>
            <p:nvPr/>
          </p:nvSpPr>
          <p:spPr bwMode="auto">
            <a:xfrm>
              <a:off x="6496374" y="207307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Freeform: Shape 213">
              <a:extLst>
                <a:ext uri="{FF2B5EF4-FFF2-40B4-BE49-F238E27FC236}">
                  <a16:creationId xmlns:a16="http://schemas.microsoft.com/office/drawing/2014/main" id="{62F8AABD-77A4-4DDA-8AFA-CF60E7796337}"/>
                </a:ext>
              </a:extLst>
            </p:cNvPr>
            <p:cNvSpPr>
              <a:spLocks/>
            </p:cNvSpPr>
            <p:nvPr/>
          </p:nvSpPr>
          <p:spPr bwMode="auto">
            <a:xfrm>
              <a:off x="6685898" y="198121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Freeform: Shape 214">
              <a:extLst>
                <a:ext uri="{FF2B5EF4-FFF2-40B4-BE49-F238E27FC236}">
                  <a16:creationId xmlns:a16="http://schemas.microsoft.com/office/drawing/2014/main" id="{E4220080-6FDB-434F-A4BC-F0572854AAD3}"/>
                </a:ext>
              </a:extLst>
            </p:cNvPr>
            <p:cNvSpPr>
              <a:spLocks/>
            </p:cNvSpPr>
            <p:nvPr/>
          </p:nvSpPr>
          <p:spPr bwMode="auto">
            <a:xfrm>
              <a:off x="6454258" y="214878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Freeform: Shape 215">
              <a:extLst>
                <a:ext uri="{FF2B5EF4-FFF2-40B4-BE49-F238E27FC236}">
                  <a16:creationId xmlns:a16="http://schemas.microsoft.com/office/drawing/2014/main" id="{D456092F-4B88-4FD8-B2FE-53C65C946AB0}"/>
                </a:ext>
              </a:extLst>
            </p:cNvPr>
            <p:cNvSpPr>
              <a:spLocks/>
            </p:cNvSpPr>
            <p:nvPr/>
          </p:nvSpPr>
          <p:spPr bwMode="auto">
            <a:xfrm>
              <a:off x="6430723" y="221641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Freeform: Shape 216">
              <a:extLst>
                <a:ext uri="{FF2B5EF4-FFF2-40B4-BE49-F238E27FC236}">
                  <a16:creationId xmlns:a16="http://schemas.microsoft.com/office/drawing/2014/main" id="{D2E640A0-28DD-4698-85CF-945EC42C2AC3}"/>
                </a:ext>
              </a:extLst>
            </p:cNvPr>
            <p:cNvSpPr>
              <a:spLocks/>
            </p:cNvSpPr>
            <p:nvPr/>
          </p:nvSpPr>
          <p:spPr bwMode="auto">
            <a:xfrm>
              <a:off x="6451780" y="228505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Freeform: Shape 217">
              <a:extLst>
                <a:ext uri="{FF2B5EF4-FFF2-40B4-BE49-F238E27FC236}">
                  <a16:creationId xmlns:a16="http://schemas.microsoft.com/office/drawing/2014/main" id="{4240D170-B0BA-483C-81B9-41B7F38140A1}"/>
                </a:ext>
              </a:extLst>
            </p:cNvPr>
            <p:cNvSpPr>
              <a:spLocks/>
            </p:cNvSpPr>
            <p:nvPr/>
          </p:nvSpPr>
          <p:spPr bwMode="auto">
            <a:xfrm>
              <a:off x="6365070" y="226082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Freeform: Shape 218">
              <a:extLst>
                <a:ext uri="{FF2B5EF4-FFF2-40B4-BE49-F238E27FC236}">
                  <a16:creationId xmlns:a16="http://schemas.microsoft.com/office/drawing/2014/main" id="{2C6B9376-B4D1-4BBA-A4E9-ECA025D17F03}"/>
                </a:ext>
              </a:extLst>
            </p:cNvPr>
            <p:cNvSpPr>
              <a:spLocks/>
            </p:cNvSpPr>
            <p:nvPr/>
          </p:nvSpPr>
          <p:spPr bwMode="auto">
            <a:xfrm>
              <a:off x="6373742" y="215887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Freeform: Shape 219">
              <a:extLst>
                <a:ext uri="{FF2B5EF4-FFF2-40B4-BE49-F238E27FC236}">
                  <a16:creationId xmlns:a16="http://schemas.microsoft.com/office/drawing/2014/main" id="{27219012-6E20-4E51-BF1B-40DEA6BDF1EB}"/>
                </a:ext>
              </a:extLst>
            </p:cNvPr>
            <p:cNvSpPr>
              <a:spLocks/>
            </p:cNvSpPr>
            <p:nvPr/>
          </p:nvSpPr>
          <p:spPr bwMode="auto">
            <a:xfrm>
              <a:off x="6336580" y="221439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Freeform: Shape 220">
              <a:extLst>
                <a:ext uri="{FF2B5EF4-FFF2-40B4-BE49-F238E27FC236}">
                  <a16:creationId xmlns:a16="http://schemas.microsoft.com/office/drawing/2014/main" id="{B15A099F-504B-4357-BA1D-9C81D632C528}"/>
                </a:ext>
              </a:extLst>
            </p:cNvPr>
            <p:cNvSpPr>
              <a:spLocks/>
            </p:cNvSpPr>
            <p:nvPr/>
          </p:nvSpPr>
          <p:spPr bwMode="auto">
            <a:xfrm>
              <a:off x="6404709" y="206802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Freeform: Shape 221">
              <a:extLst>
                <a:ext uri="{FF2B5EF4-FFF2-40B4-BE49-F238E27FC236}">
                  <a16:creationId xmlns:a16="http://schemas.microsoft.com/office/drawing/2014/main" id="{FE8515BF-63EC-4AD9-BF5A-15D9BE0CCF2A}"/>
                </a:ext>
              </a:extLst>
            </p:cNvPr>
            <p:cNvSpPr>
              <a:spLocks/>
            </p:cNvSpPr>
            <p:nvPr/>
          </p:nvSpPr>
          <p:spPr bwMode="auto">
            <a:xfrm>
              <a:off x="6340296" y="202765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Freeform: Shape 222">
              <a:extLst>
                <a:ext uri="{FF2B5EF4-FFF2-40B4-BE49-F238E27FC236}">
                  <a16:creationId xmlns:a16="http://schemas.microsoft.com/office/drawing/2014/main" id="{8F709D42-AEEB-472C-A55C-28850A1F1214}"/>
                </a:ext>
              </a:extLst>
            </p:cNvPr>
            <p:cNvSpPr>
              <a:spLocks/>
            </p:cNvSpPr>
            <p:nvPr/>
          </p:nvSpPr>
          <p:spPr bwMode="auto">
            <a:xfrm>
              <a:off x="6438155" y="200847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Freeform: Shape 223">
              <a:extLst>
                <a:ext uri="{FF2B5EF4-FFF2-40B4-BE49-F238E27FC236}">
                  <a16:creationId xmlns:a16="http://schemas.microsoft.com/office/drawing/2014/main" id="{3796ECED-EAD0-4644-A6D9-E8E4E0CD98CD}"/>
                </a:ext>
              </a:extLst>
            </p:cNvPr>
            <p:cNvSpPr>
              <a:spLocks/>
            </p:cNvSpPr>
            <p:nvPr/>
          </p:nvSpPr>
          <p:spPr bwMode="auto">
            <a:xfrm>
              <a:off x="6446826" y="193478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Freeform: Shape 224">
              <a:extLst>
                <a:ext uri="{FF2B5EF4-FFF2-40B4-BE49-F238E27FC236}">
                  <a16:creationId xmlns:a16="http://schemas.microsoft.com/office/drawing/2014/main" id="{824D4DB4-AA5F-4CB8-87D0-E832CBBBC159}"/>
                </a:ext>
              </a:extLst>
            </p:cNvPr>
            <p:cNvSpPr>
              <a:spLocks/>
            </p:cNvSpPr>
            <p:nvPr/>
          </p:nvSpPr>
          <p:spPr bwMode="auto">
            <a:xfrm>
              <a:off x="6633872" y="185201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Freeform: Shape 225">
              <a:extLst>
                <a:ext uri="{FF2B5EF4-FFF2-40B4-BE49-F238E27FC236}">
                  <a16:creationId xmlns:a16="http://schemas.microsoft.com/office/drawing/2014/main" id="{82390879-C963-4E8F-8FC4-268DD68EF5AC}"/>
                </a:ext>
              </a:extLst>
            </p:cNvPr>
            <p:cNvSpPr>
              <a:spLocks/>
            </p:cNvSpPr>
            <p:nvPr/>
          </p:nvSpPr>
          <p:spPr bwMode="auto">
            <a:xfrm>
              <a:off x="6896480" y="201150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Freeform: Shape 226">
              <a:extLst>
                <a:ext uri="{FF2B5EF4-FFF2-40B4-BE49-F238E27FC236}">
                  <a16:creationId xmlns:a16="http://schemas.microsoft.com/office/drawing/2014/main" id="{31059C66-DA59-4B99-BCC7-FE2F7C9DAC8F}"/>
                </a:ext>
              </a:extLst>
            </p:cNvPr>
            <p:cNvSpPr>
              <a:spLocks/>
            </p:cNvSpPr>
            <p:nvPr/>
          </p:nvSpPr>
          <p:spPr bwMode="auto">
            <a:xfrm>
              <a:off x="7000532" y="213263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Freeform: Shape 227">
              <a:extLst>
                <a:ext uri="{FF2B5EF4-FFF2-40B4-BE49-F238E27FC236}">
                  <a16:creationId xmlns:a16="http://schemas.microsoft.com/office/drawing/2014/main" id="{0B358C0B-1075-42F8-B4EC-6AAE299DF31C}"/>
                </a:ext>
              </a:extLst>
            </p:cNvPr>
            <p:cNvSpPr>
              <a:spLocks/>
            </p:cNvSpPr>
            <p:nvPr/>
          </p:nvSpPr>
          <p:spPr bwMode="auto">
            <a:xfrm>
              <a:off x="6283315" y="213969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Freeform: Shape 228">
              <a:extLst>
                <a:ext uri="{FF2B5EF4-FFF2-40B4-BE49-F238E27FC236}">
                  <a16:creationId xmlns:a16="http://schemas.microsoft.com/office/drawing/2014/main" id="{ECDE0581-D260-49C3-9991-EEEAB13B68B3}"/>
                </a:ext>
              </a:extLst>
            </p:cNvPr>
            <p:cNvSpPr>
              <a:spLocks/>
            </p:cNvSpPr>
            <p:nvPr/>
          </p:nvSpPr>
          <p:spPr bwMode="auto">
            <a:xfrm>
              <a:off x="6637588" y="194386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Freeform: Shape 229">
              <a:extLst>
                <a:ext uri="{FF2B5EF4-FFF2-40B4-BE49-F238E27FC236}">
                  <a16:creationId xmlns:a16="http://schemas.microsoft.com/office/drawing/2014/main" id="{1D178AB8-F08E-481E-9657-4AB5EDD02187}"/>
                </a:ext>
              </a:extLst>
            </p:cNvPr>
            <p:cNvSpPr>
              <a:spLocks/>
            </p:cNvSpPr>
            <p:nvPr/>
          </p:nvSpPr>
          <p:spPr bwMode="auto">
            <a:xfrm>
              <a:off x="6352683" y="210941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Freeform: Shape 230">
              <a:extLst>
                <a:ext uri="{FF2B5EF4-FFF2-40B4-BE49-F238E27FC236}">
                  <a16:creationId xmlns:a16="http://schemas.microsoft.com/office/drawing/2014/main" id="{8F1E9537-BAF2-4E36-A4C2-2B14D4433431}"/>
                </a:ext>
              </a:extLst>
            </p:cNvPr>
            <p:cNvSpPr>
              <a:spLocks/>
            </p:cNvSpPr>
            <p:nvPr/>
          </p:nvSpPr>
          <p:spPr bwMode="auto">
            <a:xfrm>
              <a:off x="6519910" y="197718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Freeform: Shape 231">
              <a:extLst>
                <a:ext uri="{FF2B5EF4-FFF2-40B4-BE49-F238E27FC236}">
                  <a16:creationId xmlns:a16="http://schemas.microsoft.com/office/drawing/2014/main" id="{99F375B2-9122-4ADA-AB6C-4A35C24FBC95}"/>
                </a:ext>
              </a:extLst>
            </p:cNvPr>
            <p:cNvSpPr>
              <a:spLocks/>
            </p:cNvSpPr>
            <p:nvPr/>
          </p:nvSpPr>
          <p:spPr bwMode="auto">
            <a:xfrm>
              <a:off x="6682182" y="208014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Freeform: Shape 232">
              <a:extLst>
                <a:ext uri="{FF2B5EF4-FFF2-40B4-BE49-F238E27FC236}">
                  <a16:creationId xmlns:a16="http://schemas.microsoft.com/office/drawing/2014/main" id="{BA33338C-7399-4634-8E4C-BEF68E60A7B3}"/>
                </a:ext>
              </a:extLst>
            </p:cNvPr>
            <p:cNvSpPr>
              <a:spLocks/>
            </p:cNvSpPr>
            <p:nvPr/>
          </p:nvSpPr>
          <p:spPr bwMode="auto">
            <a:xfrm>
              <a:off x="6791189" y="213666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Freeform: Shape 233">
              <a:extLst>
                <a:ext uri="{FF2B5EF4-FFF2-40B4-BE49-F238E27FC236}">
                  <a16:creationId xmlns:a16="http://schemas.microsoft.com/office/drawing/2014/main" id="{BA51480D-0DFE-4FFC-B0CF-A46FC95A0AF6}"/>
                </a:ext>
              </a:extLst>
            </p:cNvPr>
            <p:cNvSpPr>
              <a:spLocks/>
            </p:cNvSpPr>
            <p:nvPr/>
          </p:nvSpPr>
          <p:spPr bwMode="auto">
            <a:xfrm>
              <a:off x="6887809" y="213969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Freeform: Shape 234">
              <a:extLst>
                <a:ext uri="{FF2B5EF4-FFF2-40B4-BE49-F238E27FC236}">
                  <a16:creationId xmlns:a16="http://schemas.microsoft.com/office/drawing/2014/main" id="{9CAC34FF-80DB-4D61-B0D4-0F9797A440CD}"/>
                </a:ext>
              </a:extLst>
            </p:cNvPr>
            <p:cNvSpPr>
              <a:spLocks/>
            </p:cNvSpPr>
            <p:nvPr/>
          </p:nvSpPr>
          <p:spPr bwMode="auto">
            <a:xfrm>
              <a:off x="6876661" y="208014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Freeform: Shape 235">
              <a:extLst>
                <a:ext uri="{FF2B5EF4-FFF2-40B4-BE49-F238E27FC236}">
                  <a16:creationId xmlns:a16="http://schemas.microsoft.com/office/drawing/2014/main" id="{8C903B84-C8C5-40E1-9864-3A27B724F0F8}"/>
                </a:ext>
              </a:extLst>
            </p:cNvPr>
            <p:cNvSpPr>
              <a:spLocks/>
            </p:cNvSpPr>
            <p:nvPr/>
          </p:nvSpPr>
          <p:spPr bwMode="auto">
            <a:xfrm>
              <a:off x="6799860" y="203370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Freeform: Shape 236">
              <a:extLst>
                <a:ext uri="{FF2B5EF4-FFF2-40B4-BE49-F238E27FC236}">
                  <a16:creationId xmlns:a16="http://schemas.microsoft.com/office/drawing/2014/main" id="{094F4ACD-312A-4441-8D1F-001BB3C8551E}"/>
                </a:ext>
              </a:extLst>
            </p:cNvPr>
            <p:cNvSpPr>
              <a:spLocks/>
            </p:cNvSpPr>
            <p:nvPr/>
          </p:nvSpPr>
          <p:spPr bwMode="auto">
            <a:xfrm>
              <a:off x="6780041" y="195699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Freeform: Shape 237">
              <a:extLst>
                <a:ext uri="{FF2B5EF4-FFF2-40B4-BE49-F238E27FC236}">
                  <a16:creationId xmlns:a16="http://schemas.microsoft.com/office/drawing/2014/main" id="{99BFC772-280A-40C9-AF63-BF2D7B210ACE}"/>
                </a:ext>
              </a:extLst>
            </p:cNvPr>
            <p:cNvSpPr>
              <a:spLocks/>
            </p:cNvSpPr>
            <p:nvPr/>
          </p:nvSpPr>
          <p:spPr bwMode="auto">
            <a:xfrm>
              <a:off x="6693331" y="189440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Freeform: Shape 238">
              <a:extLst>
                <a:ext uri="{FF2B5EF4-FFF2-40B4-BE49-F238E27FC236}">
                  <a16:creationId xmlns:a16="http://schemas.microsoft.com/office/drawing/2014/main" id="{ADB27205-083D-4EF5-A7E4-C7962F693429}"/>
                </a:ext>
              </a:extLst>
            </p:cNvPr>
            <p:cNvSpPr>
              <a:spLocks/>
            </p:cNvSpPr>
            <p:nvPr/>
          </p:nvSpPr>
          <p:spPr bwMode="auto">
            <a:xfrm>
              <a:off x="6550878" y="187825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Freeform: Shape 239">
              <a:extLst>
                <a:ext uri="{FF2B5EF4-FFF2-40B4-BE49-F238E27FC236}">
                  <a16:creationId xmlns:a16="http://schemas.microsoft.com/office/drawing/2014/main" id="{2DC6E6A5-C95C-4BD2-B4E0-4EDF3A8FC830}"/>
                </a:ext>
              </a:extLst>
            </p:cNvPr>
            <p:cNvSpPr>
              <a:spLocks/>
            </p:cNvSpPr>
            <p:nvPr/>
          </p:nvSpPr>
          <p:spPr bwMode="auto">
            <a:xfrm>
              <a:off x="6814725" y="227092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Freeform: Shape 240">
              <a:extLst>
                <a:ext uri="{FF2B5EF4-FFF2-40B4-BE49-F238E27FC236}">
                  <a16:creationId xmlns:a16="http://schemas.microsoft.com/office/drawing/2014/main" id="{7E2B3275-3EC7-4094-9FBF-1BDF12781F8E}"/>
                </a:ext>
              </a:extLst>
            </p:cNvPr>
            <p:cNvSpPr>
              <a:spLocks/>
            </p:cNvSpPr>
            <p:nvPr/>
          </p:nvSpPr>
          <p:spPr bwMode="auto">
            <a:xfrm>
              <a:off x="6830828" y="221237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Freeform: Shape 241">
              <a:extLst>
                <a:ext uri="{FF2B5EF4-FFF2-40B4-BE49-F238E27FC236}">
                  <a16:creationId xmlns:a16="http://schemas.microsoft.com/office/drawing/2014/main" id="{BF0E411A-150A-4D82-AB49-11FA2C6E2482}"/>
                </a:ext>
              </a:extLst>
            </p:cNvPr>
            <p:cNvSpPr>
              <a:spLocks/>
            </p:cNvSpPr>
            <p:nvPr/>
          </p:nvSpPr>
          <p:spPr bwMode="auto">
            <a:xfrm>
              <a:off x="6952222" y="219016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Freeform: Shape 242">
              <a:extLst>
                <a:ext uri="{FF2B5EF4-FFF2-40B4-BE49-F238E27FC236}">
                  <a16:creationId xmlns:a16="http://schemas.microsoft.com/office/drawing/2014/main" id="{F6692008-5977-4E89-B2A7-9953094E0BF3}"/>
                </a:ext>
              </a:extLst>
            </p:cNvPr>
            <p:cNvSpPr>
              <a:spLocks/>
            </p:cNvSpPr>
            <p:nvPr/>
          </p:nvSpPr>
          <p:spPr bwMode="auto">
            <a:xfrm>
              <a:off x="6941074" y="224265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pic>
        <p:nvPicPr>
          <p:cNvPr id="290" name="图片 289">
            <a:extLst>
              <a:ext uri="{FF2B5EF4-FFF2-40B4-BE49-F238E27FC236}">
                <a16:creationId xmlns:a16="http://schemas.microsoft.com/office/drawing/2014/main" id="{3A005221-BF6D-4681-8C0F-8CD3EA1D19A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780528" cy="597134"/>
          </a:xfrm>
          <a:prstGeom prst="rect">
            <a:avLst/>
          </a:prstGeom>
        </p:spPr>
      </p:pic>
      <p:sp>
        <p:nvSpPr>
          <p:cNvPr id="287" name="Text Box 3"/>
          <p:cNvSpPr txBox="1">
            <a:spLocks noChangeArrowheads="1"/>
          </p:cNvSpPr>
          <p:nvPr/>
        </p:nvSpPr>
        <p:spPr bwMode="auto">
          <a:xfrm>
            <a:off x="241617" y="685613"/>
            <a:ext cx="11332070" cy="2800767"/>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nSpc>
                <a:spcPct val="150000"/>
              </a:lnSpc>
              <a:spcBef>
                <a:spcPct val="50000"/>
              </a:spcBef>
              <a:buFont typeface="Wingdings" panose="05000000000000000000" pitchFamily="2" charset="2"/>
              <a:buChar char="v"/>
              <a:defRPr/>
            </a:pPr>
            <a:r>
              <a:rPr lang="en-US" altLang="vi-VN" sz="3200" i="1" dirty="0" err="1">
                <a:solidFill>
                  <a:srgbClr val="0000FF"/>
                </a:solidFill>
                <a:latin typeface="UVN Chim Bien" panose="0209060304050A020404" pitchFamily="18" charset="0"/>
              </a:rPr>
              <a:t>Viết</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bài</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chính</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tả</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vào</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vở</a:t>
            </a:r>
            <a:endParaRPr lang="en-US" altLang="vi-VN" sz="3200" i="1" dirty="0">
              <a:solidFill>
                <a:srgbClr val="0000FF"/>
              </a:solidFill>
              <a:latin typeface="UVN Chim Bien" panose="0209060304050A020404" pitchFamily="18" charset="0"/>
            </a:endParaRPr>
          </a:p>
          <a:p>
            <a:pPr>
              <a:lnSpc>
                <a:spcPct val="150000"/>
              </a:lnSpc>
              <a:spcBef>
                <a:spcPct val="50000"/>
              </a:spcBef>
              <a:buFont typeface="Wingdings" panose="05000000000000000000" pitchFamily="2" charset="2"/>
              <a:buChar char="v"/>
              <a:defRPr/>
            </a:pP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Xem</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lại</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các</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bài</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tập</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chính</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tả</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đã</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học</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làm</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bài</a:t>
            </a:r>
            <a:r>
              <a:rPr lang="en-US" altLang="vi-VN" sz="3200" i="1" dirty="0">
                <a:solidFill>
                  <a:srgbClr val="0000FF"/>
                </a:solidFill>
                <a:latin typeface="UVN Chim Bien" panose="0209060304050A020404" pitchFamily="18" charset="0"/>
              </a:rPr>
              <a:t>  2-3/27</a:t>
            </a:r>
          </a:p>
          <a:p>
            <a:pPr>
              <a:lnSpc>
                <a:spcPct val="150000"/>
              </a:lnSpc>
              <a:spcBef>
                <a:spcPct val="50000"/>
              </a:spcBef>
              <a:buFont typeface="Wingdings" panose="05000000000000000000" pitchFamily="2" charset="2"/>
              <a:buChar char="v"/>
              <a:defRPr/>
            </a:pPr>
            <a:r>
              <a:rPr lang="en-US" altLang="vi-VN" sz="3200" i="1" dirty="0" err="1">
                <a:solidFill>
                  <a:srgbClr val="0000FF"/>
                </a:solidFill>
                <a:latin typeface="UVN Chim Bien" panose="0209060304050A020404" pitchFamily="18" charset="0"/>
              </a:rPr>
              <a:t>Tiết</a:t>
            </a:r>
            <a:r>
              <a:rPr lang="en-US" altLang="vi-VN" sz="3200" i="1"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sau</a:t>
            </a:r>
            <a:r>
              <a:rPr lang="en-US" altLang="vi-VN" sz="3200" i="1" dirty="0">
                <a:solidFill>
                  <a:srgbClr val="0000FF"/>
                </a:solidFill>
                <a:latin typeface="UVN Chim Bien" panose="0209060304050A020404" pitchFamily="18" charset="0"/>
              </a:rPr>
              <a:t>: </a:t>
            </a:r>
            <a:r>
              <a:rPr lang="en-US" altLang="vi-VN" sz="3200" dirty="0" err="1">
                <a:solidFill>
                  <a:srgbClr val="0000FF"/>
                </a:solidFill>
                <a:latin typeface="UVN Chim Bien" panose="0209060304050A020404" pitchFamily="18" charset="0"/>
              </a:rPr>
              <a:t>Chính</a:t>
            </a:r>
            <a:r>
              <a:rPr lang="en-US" altLang="vi-VN" sz="3200" dirty="0">
                <a:solidFill>
                  <a:srgbClr val="0000FF"/>
                </a:solidFill>
                <a:latin typeface="UVN Chim Bien" panose="0209060304050A020404" pitchFamily="18" charset="0"/>
              </a:rPr>
              <a:t> </a:t>
            </a:r>
            <a:r>
              <a:rPr lang="en-US" altLang="vi-VN" sz="3200" dirty="0" err="1">
                <a:solidFill>
                  <a:srgbClr val="0000FF"/>
                </a:solidFill>
                <a:latin typeface="UVN Chim Bien" panose="0209060304050A020404" pitchFamily="18" charset="0"/>
              </a:rPr>
              <a:t>tả</a:t>
            </a:r>
            <a:r>
              <a:rPr lang="en-US" altLang="vi-VN" sz="3200" dirty="0">
                <a:solidFill>
                  <a:srgbClr val="0000FF"/>
                </a:solidFill>
                <a:latin typeface="UVN Chim Bien" panose="0209060304050A020404" pitchFamily="18" charset="0"/>
              </a:rPr>
              <a:t> </a:t>
            </a:r>
            <a:r>
              <a:rPr lang="en-US" altLang="vi-VN" sz="3200" i="1" dirty="0" err="1">
                <a:solidFill>
                  <a:srgbClr val="0000FF"/>
                </a:solidFill>
                <a:latin typeface="UVN Chim Bien" panose="0209060304050A020404" pitchFamily="18" charset="0"/>
              </a:rPr>
              <a:t>Hà</a:t>
            </a:r>
            <a:r>
              <a:rPr lang="en-US" altLang="vi-VN" sz="3200" i="1" dirty="0">
                <a:solidFill>
                  <a:srgbClr val="0000FF"/>
                </a:solidFill>
                <a:latin typeface="UVN Chim Bien" panose="0209060304050A020404" pitchFamily="18" charset="0"/>
              </a:rPr>
              <a:t> </a:t>
            </a:r>
            <a:r>
              <a:rPr lang="en-US" altLang="vi-VN" sz="3200" i="1">
                <a:solidFill>
                  <a:srgbClr val="0000FF"/>
                </a:solidFill>
                <a:latin typeface="UVN Chim Bien" panose="0209060304050A020404" pitchFamily="18" charset="0"/>
              </a:rPr>
              <a:t>Nội</a:t>
            </a:r>
            <a:endParaRPr lang="en-US" altLang="vi-VN" sz="3200" i="1" dirty="0">
              <a:solidFill>
                <a:srgbClr val="0000FF"/>
              </a:solidFill>
              <a:latin typeface="UVN Chim Bien" panose="0209060304050A020404" pitchFamily="18" charset="0"/>
            </a:endParaRPr>
          </a:p>
        </p:txBody>
      </p:sp>
      <p:sp>
        <p:nvSpPr>
          <p:cNvPr id="305" name="WordArt 4"/>
          <p:cNvSpPr>
            <a:spLocks noChangeArrowheads="1" noChangeShapeType="1" noTextEdit="1"/>
          </p:cNvSpPr>
          <p:nvPr/>
        </p:nvSpPr>
        <p:spPr bwMode="auto">
          <a:xfrm>
            <a:off x="696471" y="139816"/>
            <a:ext cx="2244129" cy="537721"/>
          </a:xfrm>
          <a:prstGeom prst="rect">
            <a:avLst/>
          </a:prstGeom>
        </p:spPr>
        <p:txBody>
          <a:bodyPr wrap="none" fromWordArt="1">
            <a:prstTxWarp prst="textPlain">
              <a:avLst>
                <a:gd name="adj" fmla="val 50000"/>
              </a:avLst>
            </a:prstTxWarp>
          </a:bodyPr>
          <a:lstStyle/>
          <a:p>
            <a:pPr algn="ctr"/>
            <a:r>
              <a:rPr lang="vi-VN" sz="24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Dặn dò</a:t>
            </a:r>
          </a:p>
        </p:txBody>
      </p:sp>
      <p:sp>
        <p:nvSpPr>
          <p:cNvPr id="2" name="Hình chữ nhật 1"/>
          <p:cNvSpPr/>
          <p:nvPr/>
        </p:nvSpPr>
        <p:spPr>
          <a:xfrm>
            <a:off x="1201607" y="4031538"/>
            <a:ext cx="9879628"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Chúc em luôn vui khoẻ, học tốt!</a:t>
            </a:r>
          </a:p>
        </p:txBody>
      </p:sp>
    </p:spTree>
    <p:extLst>
      <p:ext uri="{BB962C8B-B14F-4D97-AF65-F5344CB8AC3E}">
        <p14:creationId xmlns:p14="http://schemas.microsoft.com/office/powerpoint/2010/main" val="32228448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p:cTn id="7" dur="500" fill="hold"/>
                                        <p:tgtEl>
                                          <p:spTgt spid="305"/>
                                        </p:tgtEl>
                                        <p:attrNameLst>
                                          <p:attrName>ppt_w</p:attrName>
                                        </p:attrNameLst>
                                      </p:cBhvr>
                                      <p:tavLst>
                                        <p:tav tm="0">
                                          <p:val>
                                            <p:fltVal val="0"/>
                                          </p:val>
                                        </p:tav>
                                        <p:tav tm="100000">
                                          <p:val>
                                            <p:strVal val="#ppt_w"/>
                                          </p:val>
                                        </p:tav>
                                      </p:tavLst>
                                    </p:anim>
                                    <p:anim calcmode="lin" valueType="num">
                                      <p:cBhvr>
                                        <p:cTn id="8" dur="500" fill="hold"/>
                                        <p:tgtEl>
                                          <p:spTgt spid="305"/>
                                        </p:tgtEl>
                                        <p:attrNameLst>
                                          <p:attrName>ppt_h</p:attrName>
                                        </p:attrNameLst>
                                      </p:cBhvr>
                                      <p:tavLst>
                                        <p:tav tm="0">
                                          <p:val>
                                            <p:fltVal val="0"/>
                                          </p:val>
                                        </p:tav>
                                        <p:tav tm="100000">
                                          <p:val>
                                            <p:strVal val="#ppt_h"/>
                                          </p:val>
                                        </p:tav>
                                      </p:tavLst>
                                    </p:anim>
                                    <p:animEffect transition="in" filter="fade">
                                      <p:cBhvr>
                                        <p:cTn id="9" dur="500"/>
                                        <p:tgtEl>
                                          <p:spTgt spid="30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7">
                                            <p:txEl>
                                              <p:pRg st="0" end="0"/>
                                            </p:txEl>
                                          </p:spTgt>
                                        </p:tgtEl>
                                        <p:attrNameLst>
                                          <p:attrName>style.visibility</p:attrName>
                                        </p:attrNameLst>
                                      </p:cBhvr>
                                      <p:to>
                                        <p:strVal val="visible"/>
                                      </p:to>
                                    </p:set>
                                    <p:animEffect transition="in" filter="fade">
                                      <p:cBhvr>
                                        <p:cTn id="14" dur="2000"/>
                                        <p:tgtEl>
                                          <p:spTgt spid="2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7">
                                            <p:txEl>
                                              <p:pRg st="1" end="1"/>
                                            </p:txEl>
                                          </p:spTgt>
                                        </p:tgtEl>
                                        <p:attrNameLst>
                                          <p:attrName>style.visibility</p:attrName>
                                        </p:attrNameLst>
                                      </p:cBhvr>
                                      <p:to>
                                        <p:strVal val="visible"/>
                                      </p:to>
                                    </p:set>
                                    <p:animEffect transition="in" filter="fade">
                                      <p:cBhvr>
                                        <p:cTn id="19" dur="2000"/>
                                        <p:tgtEl>
                                          <p:spTgt spid="2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7">
                                            <p:txEl>
                                              <p:pRg st="2" end="2"/>
                                            </p:txEl>
                                          </p:spTgt>
                                        </p:tgtEl>
                                        <p:attrNameLst>
                                          <p:attrName>style.visibility</p:attrName>
                                        </p:attrNameLst>
                                      </p:cBhvr>
                                      <p:to>
                                        <p:strVal val="visible"/>
                                      </p:to>
                                    </p:set>
                                    <p:animEffect transition="in" filter="fade">
                                      <p:cBhvr>
                                        <p:cTn id="24" dur="2000"/>
                                        <p:tgtEl>
                                          <p:spTgt spid="2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0"/>
                                  </p:iterate>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2"/>
                                        </p:tgtEl>
                                        <p:attrNameLst>
                                          <p:attrName>ppt_x</p:attrName>
                                          <p:attrName>ppt_y</p:attrName>
                                        </p:attrNameLst>
                                      </p:cBhvr>
                                    </p:animMotion>
                                    <p:animRot by="1500000">
                                      <p:cBhvr>
                                        <p:cTn id="32" dur="125" fill="hold">
                                          <p:stCondLst>
                                            <p:cond delay="0"/>
                                          </p:stCondLst>
                                        </p:cTn>
                                        <p:tgtEl>
                                          <p:spTgt spid="2"/>
                                        </p:tgtEl>
                                        <p:attrNameLst>
                                          <p:attrName>r</p:attrName>
                                        </p:attrNameLst>
                                      </p:cBhvr>
                                    </p:animRot>
                                    <p:animRot by="-1500000">
                                      <p:cBhvr>
                                        <p:cTn id="33" dur="125" fill="hold">
                                          <p:stCondLst>
                                            <p:cond delay="125"/>
                                          </p:stCondLst>
                                        </p:cTn>
                                        <p:tgtEl>
                                          <p:spTgt spid="2"/>
                                        </p:tgtEl>
                                        <p:attrNameLst>
                                          <p:attrName>r</p:attrName>
                                        </p:attrNameLst>
                                      </p:cBhvr>
                                    </p:animRot>
                                    <p:animRot by="-1500000">
                                      <p:cBhvr>
                                        <p:cTn id="34" dur="125" fill="hold">
                                          <p:stCondLst>
                                            <p:cond delay="250"/>
                                          </p:stCondLst>
                                        </p:cTn>
                                        <p:tgtEl>
                                          <p:spTgt spid="2"/>
                                        </p:tgtEl>
                                        <p:attrNameLst>
                                          <p:attrName>r</p:attrName>
                                        </p:attrNameLst>
                                      </p:cBhvr>
                                    </p:animRot>
                                    <p:animRot by="1500000">
                                      <p:cBhvr>
                                        <p:cTn id="3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五边形 29"/>
          <p:cNvSpPr/>
          <p:nvPr/>
        </p:nvSpPr>
        <p:spPr>
          <a:xfrm flipH="1">
            <a:off x="551145" y="2927212"/>
            <a:ext cx="5313578" cy="681064"/>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Tìm hiểu nội dung</a:t>
            </a:r>
            <a:endParaRPr lang="zh-CN" altLang="en-US" sz="3600" dirty="0">
              <a:solidFill>
                <a:srgbClr val="CC00CC"/>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sp>
        <p:nvSpPr>
          <p:cNvPr id="34" name="五边形 33"/>
          <p:cNvSpPr/>
          <p:nvPr/>
        </p:nvSpPr>
        <p:spPr>
          <a:xfrm flipH="1">
            <a:off x="6908463" y="2927212"/>
            <a:ext cx="4803127" cy="681064"/>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viết từ khó</a:t>
            </a:r>
            <a:endParaRPr lang="zh-CN" altLang="en-US" sz="3600" dirty="0">
              <a:solidFill>
                <a:srgbClr val="CC00CC"/>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grpSp>
        <p:nvGrpSpPr>
          <p:cNvPr id="37" name="组合 36"/>
          <p:cNvGrpSpPr/>
          <p:nvPr/>
        </p:nvGrpSpPr>
        <p:grpSpPr>
          <a:xfrm>
            <a:off x="2047595" y="4098359"/>
            <a:ext cx="7931195" cy="681064"/>
            <a:chOff x="4389121" y="1084217"/>
            <a:chExt cx="6309360" cy="736216"/>
          </a:xfrm>
        </p:grpSpPr>
        <p:sp>
          <p:nvSpPr>
            <p:cNvPr id="38" name="五边形 37"/>
            <p:cNvSpPr/>
            <p:nvPr/>
          </p:nvSpPr>
          <p:spPr>
            <a:xfrm flipH="1">
              <a:off x="4389121" y="1084217"/>
              <a:ext cx="6309360" cy="736216"/>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Hướng dẫn làm bài tập</a:t>
              </a:r>
              <a:endParaRPr lang="zh-CN" altLang="en-US" sz="3600" b="1" dirty="0">
                <a:solidFill>
                  <a:srgbClr val="FF0000"/>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sp>
          <p:nvSpPr>
            <p:cNvPr id="39" name="菱形 38"/>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40" name="文本框 39"/>
            <p:cNvSpPr txBox="1"/>
            <p:nvPr/>
          </p:nvSpPr>
          <p:spPr>
            <a:xfrm>
              <a:off x="4591350" y="1169529"/>
              <a:ext cx="695205" cy="565590"/>
            </a:xfrm>
            <a:prstGeom prst="rect">
              <a:avLst/>
            </a:prstGeom>
            <a:noFill/>
          </p:spPr>
          <p:txBody>
            <a:bodyPr wrap="none" rtlCol="0">
              <a:spAutoFit/>
            </a:bodyPr>
            <a:lstStyle/>
            <a:p>
              <a:r>
                <a:rPr lang="en-US" altLang="zh-CN" sz="28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endParaRPr lang="zh-CN" altLang="en-US" sz="2800" b="1" dirty="0">
                <a:solidFill>
                  <a:srgbClr val="FF0000"/>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grpSp>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grpSp>
        <p:nvGrpSpPr>
          <p:cNvPr id="24" name="组合 23">
            <a:extLst>
              <a:ext uri="{FF2B5EF4-FFF2-40B4-BE49-F238E27FC236}">
                <a16:creationId xmlns:a16="http://schemas.microsoft.com/office/drawing/2014/main" id="{3378732E-4E49-4ADA-9A59-34FF8418106A}"/>
              </a:ext>
            </a:extLst>
          </p:cNvPr>
          <p:cNvGrpSpPr/>
          <p:nvPr/>
        </p:nvGrpSpPr>
        <p:grpSpPr>
          <a:xfrm>
            <a:off x="4352847" y="43520"/>
            <a:ext cx="3985018" cy="2494391"/>
            <a:chOff x="3084810" y="1126386"/>
            <a:chExt cx="5809496" cy="4015734"/>
          </a:xfrm>
        </p:grpSpPr>
        <p:pic>
          <p:nvPicPr>
            <p:cNvPr id="28"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5"/>
            <a:srcRect t="48492"/>
            <a:stretch/>
          </p:blipFill>
          <p:spPr>
            <a:xfrm>
              <a:off x="3297693" y="2256269"/>
              <a:ext cx="5596613" cy="2885851"/>
            </a:xfrm>
            <a:prstGeom prst="rect">
              <a:avLst/>
            </a:prstGeom>
          </p:spPr>
        </p:pic>
        <p:pic>
          <p:nvPicPr>
            <p:cNvPr id="26" name="图片 6">
              <a:extLst>
                <a:ext uri="{FF2B5EF4-FFF2-40B4-BE49-F238E27FC236}">
                  <a16:creationId xmlns:a16="http://schemas.microsoft.com/office/drawing/2014/main" id="{E3262840-AD48-47F6-A0A1-446DB542520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21" name="文本框 11"/>
          <p:cNvSpPr txBox="1"/>
          <p:nvPr/>
        </p:nvSpPr>
        <p:spPr>
          <a:xfrm>
            <a:off x="4823220" y="971132"/>
            <a:ext cx="3190297" cy="769441"/>
          </a:xfrm>
          <a:prstGeom prst="rect">
            <a:avLst/>
          </a:prstGeom>
          <a:noFill/>
        </p:spPr>
        <p:txBody>
          <a:bodyPr wrap="none" rtlCol="0">
            <a:spAutoFit/>
          </a:bodyPr>
          <a:lstStyle/>
          <a:p>
            <a:r>
              <a:rPr lang="en-US" altLang="zh-CN" sz="4400" b="1">
                <a:solidFill>
                  <a:srgbClr val="C00000"/>
                </a:solidFill>
                <a:latin typeface="Tahoma" panose="020B0604030504040204" pitchFamily="34" charset="0"/>
                <a:ea typeface="Tahoma" panose="020B0604030504040204" pitchFamily="34" charset="0"/>
                <a:cs typeface="Tahoma" panose="020B0604030504040204" pitchFamily="34" charset="0"/>
              </a:rPr>
              <a:t>NỘI DUNG</a:t>
            </a:r>
            <a:endParaRPr lang="zh-CN" altLang="en-US" sz="4400" b="1" dirty="0">
              <a:solidFill>
                <a:srgbClr val="C00000"/>
              </a:solidFill>
              <a:latin typeface="Tahoma" panose="020B0604030504040204" pitchFamily="34" charset="0"/>
              <a:ea typeface="微软雅黑" panose="020B0503020204020204" pitchFamily="34" charset="-122"/>
              <a:cs typeface="Tahoma" panose="020B0604030504040204" pitchFamily="34" charset="0"/>
            </a:endParaRPr>
          </a:p>
        </p:txBody>
      </p:sp>
      <p:grpSp>
        <p:nvGrpSpPr>
          <p:cNvPr id="4" name="组合 3"/>
          <p:cNvGrpSpPr/>
          <p:nvPr/>
        </p:nvGrpSpPr>
        <p:grpSpPr>
          <a:xfrm>
            <a:off x="2209090" y="1939161"/>
            <a:ext cx="7860493" cy="681064"/>
            <a:chOff x="4389121" y="1084217"/>
            <a:chExt cx="6309360" cy="736216"/>
          </a:xfrm>
          <a:solidFill>
            <a:schemeClr val="accent6">
              <a:lumMod val="20000"/>
              <a:lumOff val="80000"/>
            </a:schemeClr>
          </a:solidFill>
        </p:grpSpPr>
        <p:sp>
          <p:nvSpPr>
            <p:cNvPr id="8" name="五边形 7"/>
            <p:cNvSpPr/>
            <p:nvPr/>
          </p:nvSpPr>
          <p:spPr>
            <a:xfrm flipH="1">
              <a:off x="4389121" y="1084217"/>
              <a:ext cx="6309360" cy="73621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Hướng dẫn viết chính tả</a:t>
              </a:r>
              <a:endParaRPr lang="zh-CN" altLang="en-US" sz="3600" b="1" dirty="0">
                <a:solidFill>
                  <a:srgbClr val="FF0000"/>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sp>
          <p:nvSpPr>
            <p:cNvPr id="2" name="菱形 1"/>
            <p:cNvSpPr/>
            <p:nvPr/>
          </p:nvSpPr>
          <p:spPr>
            <a:xfrm>
              <a:off x="4517592" y="1132079"/>
              <a:ext cx="640492" cy="640492"/>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 name="文本框 2"/>
            <p:cNvSpPr txBox="1"/>
            <p:nvPr/>
          </p:nvSpPr>
          <p:spPr>
            <a:xfrm>
              <a:off x="4615918" y="1157096"/>
              <a:ext cx="527356" cy="565590"/>
            </a:xfrm>
            <a:prstGeom prst="rect">
              <a:avLst/>
            </a:prstGeom>
            <a:solidFill>
              <a:schemeClr val="bg1"/>
            </a:solidFill>
          </p:spPr>
          <p:txBody>
            <a:bodyPr wrap="square" rtlCol="0">
              <a:spAutoFit/>
            </a:bodyPr>
            <a:lstStyle/>
            <a:p>
              <a:r>
                <a:rPr lang="en-US" altLang="zh-CN" sz="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endParaRPr lang="zh-CN" altLang="en-US" sz="2800" b="1" dirty="0">
                <a:solidFill>
                  <a:srgbClr val="FF0000"/>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grpSp>
      <p:sp>
        <p:nvSpPr>
          <p:cNvPr id="41" name="五边形 29"/>
          <p:cNvSpPr/>
          <p:nvPr/>
        </p:nvSpPr>
        <p:spPr>
          <a:xfrm flipH="1">
            <a:off x="551145" y="5308155"/>
            <a:ext cx="5902609" cy="681064"/>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Phân biệt dấu hỏi/ ngã</a:t>
            </a:r>
            <a:endParaRPr lang="zh-CN" altLang="en-US" sz="3600" dirty="0">
              <a:solidFill>
                <a:srgbClr val="CC00CC"/>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sp>
        <p:nvSpPr>
          <p:cNvPr id="42" name="五边形 33"/>
          <p:cNvSpPr/>
          <p:nvPr/>
        </p:nvSpPr>
        <p:spPr>
          <a:xfrm flipH="1">
            <a:off x="6625235" y="5277597"/>
            <a:ext cx="5369582" cy="681064"/>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err="1">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Phân</a:t>
            </a:r>
            <a:r>
              <a:rPr lang="en-US" altLang="zh-CN" sz="3600" dirty="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3600" dirty="0" err="1">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biệt</a:t>
            </a:r>
            <a:r>
              <a:rPr lang="en-US" altLang="zh-CN" sz="3600" dirty="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3600" dirty="0" err="1">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âm</a:t>
            </a:r>
            <a:r>
              <a:rPr lang="en-US" altLang="zh-CN" sz="3600" dirty="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3600" dirty="0" err="1">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đầu</a:t>
            </a:r>
            <a:r>
              <a:rPr lang="en-US" altLang="zh-CN" sz="3600" dirty="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r/d/</a:t>
            </a:r>
            <a:r>
              <a:rPr lang="en-US" altLang="zh-CN" sz="3600" dirty="0" err="1">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a:t>
            </a:r>
            <a:endParaRPr lang="zh-CN" altLang="en-US" sz="3600" dirty="0">
              <a:solidFill>
                <a:srgbClr val="CC00CC"/>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spTree>
    <p:extLst>
      <p:ext uri="{BB962C8B-B14F-4D97-AF65-F5344CB8AC3E}">
        <p14:creationId xmlns:p14="http://schemas.microsoft.com/office/powerpoint/2010/main" val="32973864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up)">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WordArt 4"/>
          <p:cNvSpPr>
            <a:spLocks noChangeArrowheads="1" noChangeShapeType="1" noTextEdit="1"/>
          </p:cNvSpPr>
          <p:nvPr/>
        </p:nvSpPr>
        <p:spPr bwMode="auto">
          <a:xfrm>
            <a:off x="683481" y="166910"/>
            <a:ext cx="4089464" cy="671098"/>
          </a:xfrm>
          <a:prstGeom prst="rect">
            <a:avLst/>
          </a:prstGeom>
        </p:spPr>
        <p:txBody>
          <a:bodyPr wrap="none" fromWordArt="1">
            <a:prstTxWarp prst="textPlain">
              <a:avLst>
                <a:gd name="adj" fmla="val 50000"/>
              </a:avLst>
            </a:prstTxWarp>
          </a:bodyPr>
          <a:lstStyle/>
          <a:p>
            <a:pPr algn="ctr"/>
            <a:r>
              <a:rPr lang="vi-VN" sz="24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Trí dũng song toàn</a:t>
            </a:r>
          </a:p>
        </p:txBody>
      </p:sp>
      <p:sp>
        <p:nvSpPr>
          <p:cNvPr id="21" name="Text Box 7"/>
          <p:cNvSpPr txBox="1">
            <a:spLocks noChangeArrowheads="1"/>
          </p:cNvSpPr>
          <p:nvPr/>
        </p:nvSpPr>
        <p:spPr bwMode="auto">
          <a:xfrm>
            <a:off x="413358" y="1346706"/>
            <a:ext cx="11351477" cy="5364545"/>
          </a:xfrm>
          <a:prstGeom prst="rect">
            <a:avLst/>
          </a:prstGeom>
          <a:solidFill>
            <a:srgbClr val="FFFDEE"/>
          </a:solidFill>
          <a:ln>
            <a:noFill/>
          </a:ln>
          <a:effectLst/>
        </p:spPr>
        <p:txBody>
          <a:bodyPr wrap="square">
            <a:spAutoFit/>
          </a:bodyPr>
          <a:lstStyle/>
          <a:p>
            <a:pPr algn="just">
              <a:lnSpc>
                <a:spcPct val="130000"/>
              </a:lnSpc>
              <a:spcBef>
                <a:spcPts val="600"/>
              </a:spcBef>
            </a:pPr>
            <a:r>
              <a:rPr lang="en-US" altLang="vi-VN" sz="2800">
                <a:solidFill>
                  <a:srgbClr val="FF6600"/>
                </a:solidFill>
                <a:latin typeface="Tahoma" panose="020B0604030504040204" pitchFamily="34" charset="0"/>
                <a:ea typeface="Tahoma" panose="020B0604030504040204" pitchFamily="34" charset="0"/>
                <a:cs typeface="Tahoma" panose="020B0604030504040204" pitchFamily="34" charset="0"/>
              </a:rPr>
              <a:t>        </a:t>
            </a:r>
            <a:r>
              <a:rPr lang="en-US" altLang="vi-VN" sz="2800">
                <a:solidFill>
                  <a:srgbClr val="0000FF"/>
                </a:solidFill>
                <a:latin typeface="Tahoma" panose="020B0604030504040204" pitchFamily="34" charset="0"/>
                <a:ea typeface="Tahoma" panose="020B0604030504040204" pitchFamily="34" charset="0"/>
                <a:cs typeface="Tahoma" panose="020B0604030504040204" pitchFamily="34" charset="0"/>
              </a:rPr>
              <a:t>Thấy sứ thần Việt Nam dám lấy việc quân đội cả ba triều đại Nam Hán, Tống và Nguyên đều thảm bại trên sông Bạch Đằng để đối lại, vua Minh giận quá, sai người ám hại ông.</a:t>
            </a:r>
          </a:p>
          <a:p>
            <a:pPr algn="just">
              <a:lnSpc>
                <a:spcPct val="130000"/>
              </a:lnSpc>
              <a:spcBef>
                <a:spcPts val="600"/>
              </a:spcBef>
            </a:pPr>
            <a:r>
              <a:rPr lang="en-US" altLang="vi-VN" sz="2800">
                <a:solidFill>
                  <a:srgbClr val="0000FF"/>
                </a:solidFill>
                <a:latin typeface="Tahoma" panose="020B0604030504040204" pitchFamily="34" charset="0"/>
                <a:ea typeface="Tahoma" panose="020B0604030504040204" pitchFamily="34" charset="0"/>
                <a:cs typeface="Tahoma" panose="020B0604030504040204" pitchFamily="34" charset="0"/>
              </a:rPr>
              <a:t>      	Thi hài Giang Văn Minh được đưa về nước. Vua Lê Thần Tông đến tận linh cữu ông, khóc rằng: </a:t>
            </a:r>
          </a:p>
          <a:p>
            <a:pPr algn="just">
              <a:lnSpc>
                <a:spcPct val="130000"/>
              </a:lnSpc>
              <a:spcBef>
                <a:spcPts val="600"/>
              </a:spcBef>
            </a:pPr>
            <a:r>
              <a:rPr lang="en-US" altLang="vi-VN" sz="2800">
                <a:solidFill>
                  <a:srgbClr val="0000FF"/>
                </a:solidFill>
                <a:latin typeface="Tahoma" panose="020B0604030504040204" pitchFamily="34" charset="0"/>
                <a:ea typeface="Tahoma" panose="020B0604030504040204" pitchFamily="34" charset="0"/>
                <a:cs typeface="Tahoma" panose="020B0604030504040204" pitchFamily="34" charset="0"/>
              </a:rPr>
              <a:t>     	- Sứ thần không làm nhục mệnh vua, xứng đáng là anh hùng thiên cổ.</a:t>
            </a:r>
          </a:p>
          <a:p>
            <a:pPr algn="just">
              <a:lnSpc>
                <a:spcPct val="130000"/>
              </a:lnSpc>
              <a:spcBef>
                <a:spcPts val="600"/>
              </a:spcBef>
            </a:pPr>
            <a:r>
              <a:rPr lang="en-US" altLang="vi-VN" sz="2800">
                <a:solidFill>
                  <a:srgbClr val="0000FF"/>
                </a:solidFill>
                <a:latin typeface="Tahoma" panose="020B0604030504040204" pitchFamily="34" charset="0"/>
                <a:ea typeface="Tahoma" panose="020B0604030504040204" pitchFamily="34" charset="0"/>
                <a:cs typeface="Tahoma" panose="020B0604030504040204" pitchFamily="34" charset="0"/>
              </a:rPr>
              <a:t>     	Điếu văn của vua Lê còn có câu: “Ai cũng sống, sống như ông, thật đáng sống. Ai cũng chết, chết như ông, chết như sống.’’</a:t>
            </a:r>
          </a:p>
        </p:txBody>
      </p:sp>
      <p:sp>
        <p:nvSpPr>
          <p:cNvPr id="26" name="Text Box 5"/>
          <p:cNvSpPr txBox="1">
            <a:spLocks noChangeArrowheads="1"/>
          </p:cNvSpPr>
          <p:nvPr/>
        </p:nvSpPr>
        <p:spPr bwMode="auto">
          <a:xfrm>
            <a:off x="4958200" y="296641"/>
            <a:ext cx="7743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i="1">
                <a:solidFill>
                  <a:schemeClr val="accent6">
                    <a:lumMod val="75000"/>
                  </a:schemeClr>
                </a:solidFill>
                <a:latin typeface="Times New Roman" panose="02020603050405020304" pitchFamily="18" charset="0"/>
              </a:rPr>
              <a:t>Theo Đinh Xuân Lam- Trương Hữu Quýnh và Trung Lưu</a:t>
            </a:r>
          </a:p>
        </p:txBody>
      </p:sp>
      <p:sp>
        <p:nvSpPr>
          <p:cNvPr id="2" name="Hình Chữ nhật Góc tròn 1"/>
          <p:cNvSpPr/>
          <p:nvPr/>
        </p:nvSpPr>
        <p:spPr>
          <a:xfrm>
            <a:off x="4048938" y="818628"/>
            <a:ext cx="4274313" cy="619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Đoạn văn kể về điều gì?</a:t>
            </a:r>
            <a:endParaRPr lang="vi-VN" sz="2800" i="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Hình Bầu dục 2"/>
          <p:cNvSpPr/>
          <p:nvPr/>
        </p:nvSpPr>
        <p:spPr>
          <a:xfrm>
            <a:off x="66807" y="818628"/>
            <a:ext cx="1081093" cy="75118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SGK/ 26</a:t>
            </a:r>
            <a:endParaRPr lang="vi-VN" sz="2000" b="1">
              <a:solidFill>
                <a:srgbClr val="002060"/>
              </a:solidFill>
            </a:endParaRPr>
          </a:p>
        </p:txBody>
      </p:sp>
    </p:spTree>
    <p:extLst>
      <p:ext uri="{BB962C8B-B14F-4D97-AF65-F5344CB8AC3E}">
        <p14:creationId xmlns:p14="http://schemas.microsoft.com/office/powerpoint/2010/main" val="3604428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7785" y="773257"/>
            <a:ext cx="6839212" cy="6084743"/>
          </a:xfrm>
          <a:prstGeom prst="rect">
            <a:avLst/>
          </a:prstGeom>
          <a:solidFill>
            <a:srgbClr val="FFFDEE"/>
          </a:solidFill>
          <a:ln>
            <a:noFill/>
          </a:ln>
          <a:effectLst/>
        </p:spPr>
        <p:txBody>
          <a:bodyPr wrap="square">
            <a:spAutoFit/>
          </a:bodyPr>
          <a:lstStyle/>
          <a:p>
            <a:pPr algn="just">
              <a:lnSpc>
                <a:spcPct val="130000"/>
              </a:lnSpc>
              <a:spcBef>
                <a:spcPts val="600"/>
              </a:spcBef>
            </a:pPr>
            <a:r>
              <a:rPr lang="en-US" altLang="vi-VN" sz="2400" dirty="0">
                <a:solidFill>
                  <a:srgbClr val="FF6600"/>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Thấy</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sứ</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thần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Việt</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Nam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dám</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lấy</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việc</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quân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đội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cả</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ba</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triều</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đại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Nam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Hán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Tống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và</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Nguyên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đều</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thảm</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bại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trên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sông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Bạch</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Đằng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để</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đối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lại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vua</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Minh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giận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quá</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sai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người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ám</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hại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ông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a:t>
            </a:r>
          </a:p>
          <a:p>
            <a:pPr algn="just">
              <a:lnSpc>
                <a:spcPct val="130000"/>
              </a:lnSpc>
              <a:spcBef>
                <a:spcPts val="600"/>
              </a:spcBef>
            </a:pP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hài</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Giang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Văn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Minh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được</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đưa</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về</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nước</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Vua</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Lê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Thần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Tông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đến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tận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linh</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cữu</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ông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khóc</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rằng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algn="just">
              <a:lnSpc>
                <a:spcPct val="130000"/>
              </a:lnSpc>
              <a:spcBef>
                <a:spcPts val="600"/>
              </a:spcBef>
            </a:pP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Sứ</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thần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không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làm</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nhục</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mệnh</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vua</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xứng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đáng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anh</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hùng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thiên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cổ</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a:t>
            </a:r>
          </a:p>
          <a:p>
            <a:pPr algn="just">
              <a:lnSpc>
                <a:spcPct val="130000"/>
              </a:lnSpc>
              <a:spcBef>
                <a:spcPts val="600"/>
              </a:spcBef>
            </a:pP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Điếu</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văn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vua</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Lê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còn</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câu</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“Ai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cũng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sống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sống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như</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ông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thật</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đáng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sống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Ai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cũng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chết</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chết</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như</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ông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chết</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như</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vi-VN" sz="2400" dirty="0" err="1">
                <a:solidFill>
                  <a:srgbClr val="0000FF"/>
                </a:solidFill>
                <a:latin typeface="Tahoma" panose="020B0604030504040204" pitchFamily="34" charset="0"/>
                <a:ea typeface="Tahoma" panose="020B0604030504040204" pitchFamily="34" charset="0"/>
                <a:cs typeface="Tahoma" panose="020B0604030504040204" pitchFamily="34" charset="0"/>
              </a:rPr>
              <a:t>sống</a:t>
            </a:r>
            <a:r>
              <a:rPr lang="en-US" altLang="vi-VN" sz="240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7" name="Hộp Văn bản 6"/>
          <p:cNvSpPr txBox="1"/>
          <p:nvPr/>
        </p:nvSpPr>
        <p:spPr>
          <a:xfrm>
            <a:off x="464878" y="235744"/>
            <a:ext cx="3092513" cy="461665"/>
          </a:xfrm>
          <a:prstGeom prst="rect">
            <a:avLst/>
          </a:prstGeom>
          <a:noFill/>
        </p:spPr>
        <p:txBody>
          <a:bodyPr wrap="none" rtlCol="0">
            <a:spAutoFit/>
          </a:bodyPr>
          <a:lstStyle/>
          <a:p>
            <a:r>
              <a:rPr lang="vi-VN" sz="240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Trí dũng song toàn</a:t>
            </a:r>
          </a:p>
        </p:txBody>
      </p:sp>
      <p:sp>
        <p:nvSpPr>
          <p:cNvPr id="12" name="Hình Chữ nhật Góc tròn 11"/>
          <p:cNvSpPr/>
          <p:nvPr/>
        </p:nvSpPr>
        <p:spPr>
          <a:xfrm>
            <a:off x="7478636" y="2266440"/>
            <a:ext cx="4031399" cy="757279"/>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chính</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tả</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có</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những</a:t>
            </a:r>
            <a:endPar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danh</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từ</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riêng</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6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nào</a:t>
            </a:r>
            <a:r>
              <a:rPr lang="en-US"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t>
            </a:r>
            <a:endParaRPr lang="vi-VN" sz="2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Đường nối Thẳng 14"/>
          <p:cNvCxnSpPr/>
          <p:nvPr/>
        </p:nvCxnSpPr>
        <p:spPr>
          <a:xfrm>
            <a:off x="2580361" y="1227551"/>
            <a:ext cx="11649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2409381" y="1705628"/>
            <a:ext cx="12814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p:cNvCxnSpPr/>
          <p:nvPr/>
        </p:nvCxnSpPr>
        <p:spPr>
          <a:xfrm>
            <a:off x="3970065" y="1705628"/>
            <a:ext cx="6575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215761" y="1705628"/>
            <a:ext cx="10590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p:cNvCxnSpPr/>
          <p:nvPr/>
        </p:nvCxnSpPr>
        <p:spPr>
          <a:xfrm>
            <a:off x="3161381" y="2181617"/>
            <a:ext cx="14095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p:cNvCxnSpPr/>
          <p:nvPr/>
        </p:nvCxnSpPr>
        <p:spPr>
          <a:xfrm>
            <a:off x="227556" y="2645080"/>
            <a:ext cx="62421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p:cNvCxnSpPr/>
          <p:nvPr/>
        </p:nvCxnSpPr>
        <p:spPr>
          <a:xfrm>
            <a:off x="1796247" y="3208751"/>
            <a:ext cx="22701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p:cNvCxnSpPr/>
          <p:nvPr/>
        </p:nvCxnSpPr>
        <p:spPr>
          <a:xfrm>
            <a:off x="910977" y="3686828"/>
            <a:ext cx="18761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p:cNvCxnSpPr/>
          <p:nvPr/>
        </p:nvCxnSpPr>
        <p:spPr>
          <a:xfrm>
            <a:off x="3377379" y="5728570"/>
            <a:ext cx="3374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492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p:cNvSpPr txBox="1"/>
          <p:nvPr/>
        </p:nvSpPr>
        <p:spPr>
          <a:xfrm>
            <a:off x="552450" y="228600"/>
            <a:ext cx="6781800" cy="6555641"/>
          </a:xfrm>
          <a:prstGeom prst="rect">
            <a:avLst/>
          </a:prstGeom>
          <a:noFill/>
        </p:spPr>
        <p:txBody>
          <a:bodyPr wrap="square" rtlCol="0">
            <a:spAutoFit/>
          </a:bodyPr>
          <a:lstStyle/>
          <a:p>
            <a:pPr>
              <a:lnSpc>
                <a:spcPct val="150000"/>
              </a:lnSpc>
            </a:pPr>
            <a:r>
              <a:rPr lang="en-US" sz="4000">
                <a:solidFill>
                  <a:srgbClr val="FF0000"/>
                </a:solidFill>
                <a:latin typeface="HP001 5 hàng" panose="020B0603050302020204" pitchFamily="34" charset="0"/>
              </a:rPr>
              <a:t>V</a:t>
            </a:r>
            <a:r>
              <a:rPr lang="en-US" sz="4000">
                <a:solidFill>
                  <a:srgbClr val="9900CC"/>
                </a:solidFill>
                <a:latin typeface="HP001 5 hàng" panose="020B0603050302020204" pitchFamily="34" charset="0"/>
              </a:rPr>
              <a:t>iệt </a:t>
            </a:r>
            <a:r>
              <a:rPr lang="en-US" sz="4000">
                <a:solidFill>
                  <a:srgbClr val="FF0000"/>
                </a:solidFill>
                <a:latin typeface="HP001 5 hàng" panose="020B0603050302020204" pitchFamily="34" charset="0"/>
              </a:rPr>
              <a:t>N</a:t>
            </a:r>
            <a:r>
              <a:rPr lang="en-US" sz="4000">
                <a:solidFill>
                  <a:srgbClr val="9900CC"/>
                </a:solidFill>
                <a:latin typeface="HP001 5 hàng" panose="020B0603050302020204" pitchFamily="34" charset="0"/>
              </a:rPr>
              <a:t>am		</a:t>
            </a:r>
          </a:p>
          <a:p>
            <a:pPr>
              <a:lnSpc>
                <a:spcPct val="150000"/>
              </a:lnSpc>
            </a:pPr>
            <a:r>
              <a:rPr lang="en-US" sz="4000">
                <a:solidFill>
                  <a:srgbClr val="FF0000"/>
                </a:solidFill>
                <a:latin typeface="HP001 5 hàng" panose="020B0603050302020204" pitchFamily="34" charset="0"/>
              </a:rPr>
              <a:t>N</a:t>
            </a:r>
            <a:r>
              <a:rPr lang="en-US" sz="4000">
                <a:solidFill>
                  <a:srgbClr val="9900CC"/>
                </a:solidFill>
                <a:latin typeface="HP001 5 hàng" panose="020B0603050302020204" pitchFamily="34" charset="0"/>
              </a:rPr>
              <a:t>am </a:t>
            </a:r>
            <a:r>
              <a:rPr lang="en-US" sz="4000">
                <a:solidFill>
                  <a:srgbClr val="FF0000"/>
                </a:solidFill>
                <a:latin typeface="HP001 5 hàng" panose="020B0603050302020204" pitchFamily="34" charset="0"/>
              </a:rPr>
              <a:t>H</a:t>
            </a:r>
            <a:r>
              <a:rPr lang="en-US" sz="4000">
                <a:solidFill>
                  <a:srgbClr val="9900CC"/>
                </a:solidFill>
                <a:latin typeface="HP001 5 hàng" panose="020B0603050302020204" pitchFamily="34" charset="0"/>
              </a:rPr>
              <a:t>án, </a:t>
            </a:r>
            <a:r>
              <a:rPr lang="en-US" sz="4000">
                <a:solidFill>
                  <a:srgbClr val="FF0000"/>
                </a:solidFill>
                <a:latin typeface="HP001 5 hàng" panose="020B0603050302020204" pitchFamily="34" charset="0"/>
              </a:rPr>
              <a:t>T</a:t>
            </a:r>
            <a:r>
              <a:rPr lang="en-US" sz="4000">
                <a:solidFill>
                  <a:srgbClr val="9900CC"/>
                </a:solidFill>
                <a:latin typeface="HP001 5 hàng" panose="020B0603050302020204" pitchFamily="34" charset="0"/>
              </a:rPr>
              <a:t>ống,	</a:t>
            </a:r>
            <a:r>
              <a:rPr lang="en-US" sz="4000">
                <a:solidFill>
                  <a:srgbClr val="FF0000"/>
                </a:solidFill>
                <a:latin typeface="HP001 5 hàng" panose="020B0603050302020204" pitchFamily="34" charset="0"/>
              </a:rPr>
              <a:t>N</a:t>
            </a:r>
            <a:r>
              <a:rPr lang="en-US" sz="4000">
                <a:solidFill>
                  <a:srgbClr val="9900CC"/>
                </a:solidFill>
                <a:latin typeface="HP001 5 hàng" panose="020B0603050302020204" pitchFamily="34" charset="0"/>
              </a:rPr>
              <a:t>guyên</a:t>
            </a:r>
          </a:p>
          <a:p>
            <a:pPr>
              <a:lnSpc>
                <a:spcPct val="150000"/>
              </a:lnSpc>
            </a:pPr>
            <a:r>
              <a:rPr lang="en-US" sz="4000">
                <a:solidFill>
                  <a:srgbClr val="FF0000"/>
                </a:solidFill>
                <a:latin typeface="HP001 5 hàng" panose="020B0603050302020204" pitchFamily="34" charset="0"/>
              </a:rPr>
              <a:t>B</a:t>
            </a:r>
            <a:r>
              <a:rPr lang="en-US" sz="4000">
                <a:solidFill>
                  <a:srgbClr val="9900CC"/>
                </a:solidFill>
                <a:latin typeface="HP001 5 hàng" panose="020B0603050302020204" pitchFamily="34" charset="0"/>
              </a:rPr>
              <a:t>ạch </a:t>
            </a:r>
            <a:r>
              <a:rPr lang="en-US" sz="4000">
                <a:solidFill>
                  <a:srgbClr val="FF0000"/>
                </a:solidFill>
                <a:latin typeface="HP001 5 hàng" panose="020B0603050302020204" pitchFamily="34" charset="0"/>
              </a:rPr>
              <a:t>Đ</a:t>
            </a:r>
            <a:r>
              <a:rPr lang="en-US" sz="4000">
                <a:solidFill>
                  <a:srgbClr val="9900CC"/>
                </a:solidFill>
                <a:latin typeface="HP001 5 hàng" panose="020B0603050302020204" pitchFamily="34" charset="0"/>
              </a:rPr>
              <a:t>ằng</a:t>
            </a:r>
          </a:p>
          <a:p>
            <a:pPr>
              <a:lnSpc>
                <a:spcPct val="150000"/>
              </a:lnSpc>
            </a:pPr>
            <a:r>
              <a:rPr lang="en-US" sz="4000">
                <a:solidFill>
                  <a:srgbClr val="FF0000"/>
                </a:solidFill>
                <a:latin typeface="HP001 5 hàng" panose="020B0603050302020204" pitchFamily="34" charset="0"/>
              </a:rPr>
              <a:t>M</a:t>
            </a:r>
            <a:r>
              <a:rPr lang="en-US" sz="4000">
                <a:solidFill>
                  <a:srgbClr val="9900CC"/>
                </a:solidFill>
                <a:latin typeface="HP001 5 hàng" panose="020B0603050302020204" pitchFamily="34" charset="0"/>
              </a:rPr>
              <a:t>inh</a:t>
            </a:r>
          </a:p>
          <a:p>
            <a:pPr>
              <a:lnSpc>
                <a:spcPct val="150000"/>
              </a:lnSpc>
            </a:pPr>
            <a:r>
              <a:rPr lang="en-US" sz="4000">
                <a:solidFill>
                  <a:srgbClr val="FF0000"/>
                </a:solidFill>
                <a:latin typeface="HP001 5 hàng" panose="020B0603050302020204" pitchFamily="34" charset="0"/>
              </a:rPr>
              <a:t>G</a:t>
            </a:r>
            <a:r>
              <a:rPr lang="en-US" sz="4000">
                <a:solidFill>
                  <a:srgbClr val="9900CC"/>
                </a:solidFill>
                <a:latin typeface="HP001 5 hàng" panose="020B0603050302020204" pitchFamily="34" charset="0"/>
              </a:rPr>
              <a:t>iang </a:t>
            </a:r>
            <a:r>
              <a:rPr lang="en-US" sz="4000">
                <a:solidFill>
                  <a:srgbClr val="FF0000"/>
                </a:solidFill>
                <a:latin typeface="HP001 5 hàng" panose="020B0603050302020204" pitchFamily="34" charset="0"/>
              </a:rPr>
              <a:t>V</a:t>
            </a:r>
            <a:r>
              <a:rPr lang="en-US" sz="4000">
                <a:solidFill>
                  <a:srgbClr val="9900CC"/>
                </a:solidFill>
                <a:latin typeface="HP001 5 hàng" panose="020B0603050302020204" pitchFamily="34" charset="0"/>
              </a:rPr>
              <a:t>ăn </a:t>
            </a:r>
            <a:r>
              <a:rPr lang="en-US" sz="4000">
                <a:solidFill>
                  <a:srgbClr val="FF0000"/>
                </a:solidFill>
                <a:latin typeface="HP001 5 hàng" panose="020B0603050302020204" pitchFamily="34" charset="0"/>
              </a:rPr>
              <a:t>M</a:t>
            </a:r>
            <a:r>
              <a:rPr lang="en-US" sz="4000">
                <a:solidFill>
                  <a:srgbClr val="9900CC"/>
                </a:solidFill>
                <a:latin typeface="HP001 5 hàng" panose="020B0603050302020204" pitchFamily="34" charset="0"/>
              </a:rPr>
              <a:t>inh</a:t>
            </a:r>
          </a:p>
          <a:p>
            <a:pPr>
              <a:lnSpc>
                <a:spcPct val="150000"/>
              </a:lnSpc>
            </a:pPr>
            <a:r>
              <a:rPr lang="en-US" sz="4000">
                <a:solidFill>
                  <a:srgbClr val="FF0000"/>
                </a:solidFill>
                <a:latin typeface="HP001 5 hàng" panose="020B0603050302020204" pitchFamily="34" charset="0"/>
              </a:rPr>
              <a:t>L</a:t>
            </a:r>
            <a:r>
              <a:rPr lang="en-US" sz="4000">
                <a:solidFill>
                  <a:srgbClr val="9900CC"/>
                </a:solidFill>
                <a:latin typeface="HP001 5 hàng" panose="020B0603050302020204" pitchFamily="34" charset="0"/>
              </a:rPr>
              <a:t>ê </a:t>
            </a:r>
            <a:r>
              <a:rPr lang="en-US" sz="4000">
                <a:solidFill>
                  <a:srgbClr val="FF0000"/>
                </a:solidFill>
                <a:latin typeface="HP001 5 hàng" panose="020B0603050302020204" pitchFamily="34" charset="0"/>
              </a:rPr>
              <a:t>T</a:t>
            </a:r>
            <a:r>
              <a:rPr lang="en-US" sz="4000">
                <a:solidFill>
                  <a:srgbClr val="9900CC"/>
                </a:solidFill>
                <a:latin typeface="HP001 5 hàng" panose="020B0603050302020204" pitchFamily="34" charset="0"/>
              </a:rPr>
              <a:t>hần </a:t>
            </a:r>
            <a:r>
              <a:rPr lang="en-US" sz="4000">
                <a:solidFill>
                  <a:srgbClr val="FF0000"/>
                </a:solidFill>
                <a:latin typeface="HP001 5 hàng" panose="020B0603050302020204" pitchFamily="34" charset="0"/>
              </a:rPr>
              <a:t>T</a:t>
            </a:r>
            <a:r>
              <a:rPr lang="en-US" sz="4000">
                <a:solidFill>
                  <a:srgbClr val="9900CC"/>
                </a:solidFill>
                <a:latin typeface="HP001 5 hàng" panose="020B0603050302020204" pitchFamily="34" charset="0"/>
              </a:rPr>
              <a:t>ông</a:t>
            </a:r>
          </a:p>
          <a:p>
            <a:pPr>
              <a:lnSpc>
                <a:spcPct val="150000"/>
              </a:lnSpc>
            </a:pPr>
            <a:r>
              <a:rPr lang="en-US" sz="4000">
                <a:solidFill>
                  <a:srgbClr val="FF0000"/>
                </a:solidFill>
                <a:latin typeface="HP001 5 hàng" panose="020B0603050302020204" pitchFamily="34" charset="0"/>
              </a:rPr>
              <a:t>L</a:t>
            </a:r>
            <a:r>
              <a:rPr lang="en-US" sz="4000">
                <a:solidFill>
                  <a:srgbClr val="9900CC"/>
                </a:solidFill>
                <a:latin typeface="HP001 5 hàng" panose="020B0603050302020204" pitchFamily="34" charset="0"/>
              </a:rPr>
              <a:t>ê</a:t>
            </a:r>
            <a:endParaRPr lang="vi-VN" sz="4000">
              <a:solidFill>
                <a:srgbClr val="9900CC"/>
              </a:solidFill>
              <a:latin typeface="HP001 5 hàng" panose="020B0603050302020204" pitchFamily="34" charset="0"/>
            </a:endParaRPr>
          </a:p>
        </p:txBody>
      </p:sp>
    </p:spTree>
    <p:extLst>
      <p:ext uri="{BB962C8B-B14F-4D97-AF65-F5344CB8AC3E}">
        <p14:creationId xmlns:p14="http://schemas.microsoft.com/office/powerpoint/2010/main" val="2424987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7785" y="773257"/>
            <a:ext cx="6839212" cy="6084743"/>
          </a:xfrm>
          <a:prstGeom prst="rect">
            <a:avLst/>
          </a:prstGeom>
          <a:solidFill>
            <a:srgbClr val="FFFDEE"/>
          </a:solidFill>
          <a:ln>
            <a:noFill/>
          </a:ln>
          <a:effectLst/>
        </p:spPr>
        <p:txBody>
          <a:bodyPr wrap="square">
            <a:spAutoFit/>
          </a:bodyPr>
          <a:lstStyle/>
          <a:p>
            <a:pPr algn="just">
              <a:lnSpc>
                <a:spcPct val="130000"/>
              </a:lnSpc>
              <a:spcBef>
                <a:spcPts val="600"/>
              </a:spcBef>
            </a:pPr>
            <a:r>
              <a:rPr lang="en-US" altLang="vi-VN" sz="2400">
                <a:solidFill>
                  <a:srgbClr val="FF6600"/>
                </a:solidFill>
                <a:latin typeface="Tahoma" panose="020B0604030504040204" pitchFamily="34" charset="0"/>
                <a:ea typeface="Tahoma" panose="020B0604030504040204" pitchFamily="34" charset="0"/>
                <a:cs typeface="Tahoma" panose="020B0604030504040204" pitchFamily="34" charset="0"/>
              </a:rPr>
              <a:t>    </a:t>
            </a:r>
            <a:r>
              <a:rPr lang="en-US" altLang="vi-VN" sz="2400">
                <a:solidFill>
                  <a:srgbClr val="0000FF"/>
                </a:solidFill>
                <a:latin typeface="Tahoma" panose="020B0604030504040204" pitchFamily="34" charset="0"/>
                <a:ea typeface="Tahoma" panose="020B0604030504040204" pitchFamily="34" charset="0"/>
                <a:cs typeface="Tahoma" panose="020B0604030504040204" pitchFamily="34" charset="0"/>
              </a:rPr>
              <a:t>Thấy sứ thần Việt Nam dám lấy việc quân đội cả ba triều đại Nam Hán, Tống và Nguyên đều thảm bại trên sông Bạch Đằng để đối lại, vua Minh giận quá, sai người ám hại ông.</a:t>
            </a:r>
          </a:p>
          <a:p>
            <a:pPr algn="just">
              <a:lnSpc>
                <a:spcPct val="130000"/>
              </a:lnSpc>
              <a:spcBef>
                <a:spcPts val="600"/>
              </a:spcBef>
            </a:pPr>
            <a:r>
              <a:rPr lang="en-US" altLang="vi-VN" sz="2400">
                <a:solidFill>
                  <a:srgbClr val="0000FF"/>
                </a:solidFill>
                <a:latin typeface="Tahoma" panose="020B0604030504040204" pitchFamily="34" charset="0"/>
                <a:ea typeface="Tahoma" panose="020B0604030504040204" pitchFamily="34" charset="0"/>
                <a:cs typeface="Tahoma" panose="020B0604030504040204" pitchFamily="34" charset="0"/>
              </a:rPr>
              <a:t>     Thi hài Giang Văn Minh được đưa về nước. Vua Lê Thần Tông đến tận linh cữu ông, khóc rằng: </a:t>
            </a:r>
          </a:p>
          <a:p>
            <a:pPr algn="just">
              <a:lnSpc>
                <a:spcPct val="130000"/>
              </a:lnSpc>
              <a:spcBef>
                <a:spcPts val="600"/>
              </a:spcBef>
            </a:pPr>
            <a:r>
              <a:rPr lang="en-US" altLang="vi-VN" sz="2400">
                <a:solidFill>
                  <a:srgbClr val="0000FF"/>
                </a:solidFill>
                <a:latin typeface="Tahoma" panose="020B0604030504040204" pitchFamily="34" charset="0"/>
                <a:ea typeface="Tahoma" panose="020B0604030504040204" pitchFamily="34" charset="0"/>
                <a:cs typeface="Tahoma" panose="020B0604030504040204" pitchFamily="34" charset="0"/>
              </a:rPr>
              <a:t>     - Sứ thần không làm nhục mệnh vua, xứng đáng là anh hùng thiên cổ.</a:t>
            </a:r>
          </a:p>
          <a:p>
            <a:pPr algn="just">
              <a:lnSpc>
                <a:spcPct val="130000"/>
              </a:lnSpc>
              <a:spcBef>
                <a:spcPts val="600"/>
              </a:spcBef>
            </a:pPr>
            <a:r>
              <a:rPr lang="en-US" altLang="vi-VN" sz="2400">
                <a:solidFill>
                  <a:srgbClr val="0000FF"/>
                </a:solidFill>
                <a:latin typeface="Tahoma" panose="020B0604030504040204" pitchFamily="34" charset="0"/>
                <a:ea typeface="Tahoma" panose="020B0604030504040204" pitchFamily="34" charset="0"/>
                <a:cs typeface="Tahoma" panose="020B0604030504040204" pitchFamily="34" charset="0"/>
              </a:rPr>
              <a:t>     Điếu văn của vua Lê còn có câu: “Ai cũng sống, sống như ông, thật đáng sống. Ai cũng chết, chết như ông, chết như sống.’’</a:t>
            </a:r>
          </a:p>
        </p:txBody>
      </p:sp>
      <p:sp>
        <p:nvSpPr>
          <p:cNvPr id="7" name="Hộp Văn bản 6"/>
          <p:cNvSpPr txBox="1"/>
          <p:nvPr/>
        </p:nvSpPr>
        <p:spPr>
          <a:xfrm>
            <a:off x="1538693" y="245158"/>
            <a:ext cx="3092513" cy="461665"/>
          </a:xfrm>
          <a:prstGeom prst="rect">
            <a:avLst/>
          </a:prstGeom>
          <a:noFill/>
        </p:spPr>
        <p:txBody>
          <a:bodyPr wrap="none" rtlCol="0">
            <a:spAutoFit/>
          </a:bodyPr>
          <a:lstStyle/>
          <a:p>
            <a:r>
              <a:rPr lang="vi-VN" sz="240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Trí dũng song toàn</a:t>
            </a:r>
          </a:p>
        </p:txBody>
      </p:sp>
      <p:sp>
        <p:nvSpPr>
          <p:cNvPr id="13" name="Hình Chữ nhật Góc tròn 12"/>
          <p:cNvSpPr/>
          <p:nvPr/>
        </p:nvSpPr>
        <p:spPr>
          <a:xfrm>
            <a:off x="8130064" y="2360241"/>
            <a:ext cx="3147457" cy="619782"/>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Từ</a:t>
            </a:r>
            <a:r>
              <a:rPr lang="en-US" sz="28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nào</a:t>
            </a:r>
            <a:r>
              <a:rPr lang="en-US" sz="28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khó</a:t>
            </a:r>
            <a:r>
              <a:rPr lang="en-US" sz="28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viết</a:t>
            </a:r>
            <a:r>
              <a:rPr lang="en-US" sz="28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t>
            </a:r>
            <a:endParaRPr lang="vi-VN" sz="28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Đường nối Thẳng 14"/>
          <p:cNvCxnSpPr/>
          <p:nvPr/>
        </p:nvCxnSpPr>
        <p:spPr>
          <a:xfrm>
            <a:off x="1343131" y="1215025"/>
            <a:ext cx="10590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p:cNvCxnSpPr/>
          <p:nvPr/>
        </p:nvCxnSpPr>
        <p:spPr>
          <a:xfrm>
            <a:off x="3855574" y="1215025"/>
            <a:ext cx="5977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p:cNvCxnSpPr/>
          <p:nvPr/>
        </p:nvCxnSpPr>
        <p:spPr>
          <a:xfrm>
            <a:off x="914479" y="2670132"/>
            <a:ext cx="62421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p:cNvCxnSpPr/>
          <p:nvPr/>
        </p:nvCxnSpPr>
        <p:spPr>
          <a:xfrm>
            <a:off x="4199259" y="3686828"/>
            <a:ext cx="11649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Đường nối Thẳng 31"/>
          <p:cNvCxnSpPr/>
          <p:nvPr/>
        </p:nvCxnSpPr>
        <p:spPr>
          <a:xfrm>
            <a:off x="4546669" y="4703524"/>
            <a:ext cx="14095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p:cNvCxnSpPr/>
          <p:nvPr/>
        </p:nvCxnSpPr>
        <p:spPr>
          <a:xfrm>
            <a:off x="2690159" y="5169074"/>
            <a:ext cx="10590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147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p:cNvSpPr txBox="1"/>
          <p:nvPr/>
        </p:nvSpPr>
        <p:spPr>
          <a:xfrm>
            <a:off x="1276350" y="584513"/>
            <a:ext cx="3200400" cy="5632311"/>
          </a:xfrm>
          <a:prstGeom prst="rect">
            <a:avLst/>
          </a:prstGeom>
          <a:noFill/>
        </p:spPr>
        <p:txBody>
          <a:bodyPr wrap="square" rtlCol="0">
            <a:spAutoFit/>
          </a:bodyPr>
          <a:lstStyle/>
          <a:p>
            <a:pPr>
              <a:lnSpc>
                <a:spcPct val="150000"/>
              </a:lnSpc>
            </a:pPr>
            <a:r>
              <a:rPr lang="en-US" sz="4000">
                <a:solidFill>
                  <a:srgbClr val="FF0000"/>
                </a:solidFill>
                <a:latin typeface="HP001 5 hàng" panose="020B0603050302020204" pitchFamily="34" charset="0"/>
              </a:rPr>
              <a:t>d</a:t>
            </a:r>
            <a:r>
              <a:rPr lang="en-US" sz="4000">
                <a:solidFill>
                  <a:srgbClr val="9900CC"/>
                </a:solidFill>
                <a:latin typeface="HP001 5 hàng" panose="020B0603050302020204" pitchFamily="34" charset="0"/>
              </a:rPr>
              <a:t>ám</a:t>
            </a:r>
          </a:p>
          <a:p>
            <a:pPr>
              <a:lnSpc>
                <a:spcPct val="150000"/>
              </a:lnSpc>
            </a:pPr>
            <a:r>
              <a:rPr lang="en-US" sz="4000">
                <a:solidFill>
                  <a:srgbClr val="9900CC"/>
                </a:solidFill>
                <a:latin typeface="HP001 5 hàng" panose="020B0603050302020204" pitchFamily="34" charset="0"/>
              </a:rPr>
              <a:t>linh c</a:t>
            </a:r>
            <a:r>
              <a:rPr lang="en-US" sz="4000">
                <a:solidFill>
                  <a:srgbClr val="FF0000"/>
                </a:solidFill>
                <a:latin typeface="HP001 5 hàng" panose="020B0603050302020204" pitchFamily="34" charset="0"/>
              </a:rPr>
              <a:t>ữu</a:t>
            </a:r>
          </a:p>
          <a:p>
            <a:pPr>
              <a:lnSpc>
                <a:spcPct val="150000"/>
              </a:lnSpc>
            </a:pPr>
            <a:r>
              <a:rPr lang="en-US" sz="4000">
                <a:solidFill>
                  <a:srgbClr val="FF0000"/>
                </a:solidFill>
                <a:latin typeface="HP001 5 hàng" panose="020B0603050302020204" pitchFamily="34" charset="0"/>
              </a:rPr>
              <a:t>s</a:t>
            </a:r>
            <a:r>
              <a:rPr lang="en-US" sz="4000">
                <a:solidFill>
                  <a:srgbClr val="9900CC"/>
                </a:solidFill>
                <a:latin typeface="HP001 5 hàng" panose="020B0603050302020204" pitchFamily="34" charset="0"/>
              </a:rPr>
              <a:t>ứ thần</a:t>
            </a:r>
          </a:p>
          <a:p>
            <a:pPr>
              <a:lnSpc>
                <a:spcPct val="150000"/>
              </a:lnSpc>
            </a:pPr>
            <a:r>
              <a:rPr lang="en-US" sz="4000">
                <a:solidFill>
                  <a:srgbClr val="FF0000"/>
                </a:solidFill>
                <a:latin typeface="HP001 5 hàng" panose="020B0603050302020204" pitchFamily="34" charset="0"/>
              </a:rPr>
              <a:t>gi</a:t>
            </a:r>
            <a:r>
              <a:rPr lang="en-US" sz="4000">
                <a:solidFill>
                  <a:srgbClr val="9900CC"/>
                </a:solidFill>
                <a:latin typeface="HP001 5 hàng" panose="020B0603050302020204" pitchFamily="34" charset="0"/>
              </a:rPr>
              <a:t>ận</a:t>
            </a:r>
          </a:p>
          <a:p>
            <a:pPr>
              <a:lnSpc>
                <a:spcPct val="150000"/>
              </a:lnSpc>
            </a:pPr>
            <a:r>
              <a:rPr lang="en-US" sz="4000">
                <a:solidFill>
                  <a:srgbClr val="9900CC"/>
                </a:solidFill>
                <a:latin typeface="HP001 5 hàng" panose="020B0603050302020204" pitchFamily="34" charset="0"/>
              </a:rPr>
              <a:t>m</a:t>
            </a:r>
            <a:r>
              <a:rPr lang="en-US" sz="4000">
                <a:solidFill>
                  <a:srgbClr val="FF0000"/>
                </a:solidFill>
                <a:latin typeface="HP001 5 hàng" panose="020B0603050302020204" pitchFamily="34" charset="0"/>
              </a:rPr>
              <a:t>ệnh</a:t>
            </a:r>
            <a:r>
              <a:rPr lang="en-US" sz="4000">
                <a:solidFill>
                  <a:srgbClr val="9900CC"/>
                </a:solidFill>
                <a:latin typeface="HP001 5 hàng" panose="020B0603050302020204" pitchFamily="34" charset="0"/>
              </a:rPr>
              <a:t> vua</a:t>
            </a:r>
          </a:p>
          <a:p>
            <a:pPr>
              <a:lnSpc>
                <a:spcPct val="150000"/>
              </a:lnSpc>
            </a:pPr>
            <a:r>
              <a:rPr lang="en-US" sz="4000">
                <a:solidFill>
                  <a:srgbClr val="9900CC"/>
                </a:solidFill>
                <a:latin typeface="HP001 5 hàng" panose="020B0603050302020204" pitchFamily="34" charset="0"/>
              </a:rPr>
              <a:t>thiên c</a:t>
            </a:r>
            <a:r>
              <a:rPr lang="en-US" sz="4000">
                <a:solidFill>
                  <a:srgbClr val="FF0000"/>
                </a:solidFill>
                <a:latin typeface="HP001 5 hàng" panose="020B0603050302020204" pitchFamily="34" charset="0"/>
              </a:rPr>
              <a:t>ổ</a:t>
            </a:r>
          </a:p>
        </p:txBody>
      </p:sp>
    </p:spTree>
    <p:extLst>
      <p:ext uri="{BB962C8B-B14F-4D97-AF65-F5344CB8AC3E}">
        <p14:creationId xmlns:p14="http://schemas.microsoft.com/office/powerpoint/2010/main" val="4166247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3"/>
          <p:cNvSpPr/>
          <p:nvPr/>
        </p:nvSpPr>
        <p:spPr>
          <a:xfrm flipH="1">
            <a:off x="3100610" y="197675"/>
            <a:ext cx="5830507" cy="681064"/>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C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Lưu ý khi viết chính tả</a:t>
            </a:r>
            <a:endParaRPr lang="zh-CN" altLang="en-US" sz="3600" dirty="0">
              <a:solidFill>
                <a:srgbClr val="CC00CC"/>
              </a:solidFill>
              <a:effectLst>
                <a:outerShdw blurRad="38100" dist="38100" dir="2700000" algn="tl">
                  <a:srgbClr val="000000">
                    <a:alpha val="43137"/>
                  </a:srgbClr>
                </a:outerShdw>
              </a:effectLst>
              <a:latin typeface="Tahoma" panose="020B0604030504040204" pitchFamily="34" charset="0"/>
              <a:ea typeface="微软雅黑" panose="020B0503020204020204" pitchFamily="34" charset="-122"/>
              <a:cs typeface="Tahoma" panose="020B0604030504040204" pitchFamily="34" charset="0"/>
            </a:endParaRPr>
          </a:p>
        </p:txBody>
      </p:sp>
      <p:grpSp>
        <p:nvGrpSpPr>
          <p:cNvPr id="5" name="组合 287">
            <a:extLst>
              <a:ext uri="{FF2B5EF4-FFF2-40B4-BE49-F238E27FC236}">
                <a16:creationId xmlns:a16="http://schemas.microsoft.com/office/drawing/2014/main" id="{149BF7A0-D77D-46D8-B1C4-AFCB7BAFF9C0}"/>
              </a:ext>
            </a:extLst>
          </p:cNvPr>
          <p:cNvGrpSpPr/>
          <p:nvPr/>
        </p:nvGrpSpPr>
        <p:grpSpPr>
          <a:xfrm>
            <a:off x="-80069" y="3996642"/>
            <a:ext cx="2720627" cy="2604728"/>
            <a:chOff x="1443091" y="2389096"/>
            <a:chExt cx="1262531" cy="1208747"/>
          </a:xfrm>
          <a:solidFill>
            <a:srgbClr val="85AA84"/>
          </a:solidFill>
        </p:grpSpPr>
        <p:sp>
          <p:nvSpPr>
            <p:cNvPr id="6" name="Freeform: Shape 6">
              <a:extLst>
                <a:ext uri="{FF2B5EF4-FFF2-40B4-BE49-F238E27FC236}">
                  <a16:creationId xmlns:a16="http://schemas.microsoft.com/office/drawing/2014/main" id="{40E48D89-F85A-4D62-9D67-DE434BB29213}"/>
                </a:ext>
              </a:extLst>
            </p:cNvPr>
            <p:cNvSpPr>
              <a:spLocks/>
            </p:cNvSpPr>
            <p:nvPr/>
          </p:nvSpPr>
          <p:spPr bwMode="auto">
            <a:xfrm>
              <a:off x="1838510" y="2892877"/>
              <a:ext cx="473700" cy="704966"/>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Freeform: Shape 7">
              <a:extLst>
                <a:ext uri="{FF2B5EF4-FFF2-40B4-BE49-F238E27FC236}">
                  <a16:creationId xmlns:a16="http://schemas.microsoft.com/office/drawing/2014/main" id="{10E71999-92A0-46BF-BDCB-7513DFECBB8D}"/>
                </a:ext>
              </a:extLst>
            </p:cNvPr>
            <p:cNvSpPr>
              <a:spLocks/>
            </p:cNvSpPr>
            <p:nvPr/>
          </p:nvSpPr>
          <p:spPr bwMode="auto">
            <a:xfrm>
              <a:off x="1956935" y="2673699"/>
              <a:ext cx="210757" cy="20445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Freeform: Shape 8">
              <a:extLst>
                <a:ext uri="{FF2B5EF4-FFF2-40B4-BE49-F238E27FC236}">
                  <a16:creationId xmlns:a16="http://schemas.microsoft.com/office/drawing/2014/main" id="{B3585056-D818-4BB0-B44E-6C1D4F6AC6DF}"/>
                </a:ext>
              </a:extLst>
            </p:cNvPr>
            <p:cNvSpPr>
              <a:spLocks/>
            </p:cNvSpPr>
            <p:nvPr/>
          </p:nvSpPr>
          <p:spPr bwMode="auto">
            <a:xfrm>
              <a:off x="1788330" y="2747304"/>
              <a:ext cx="168605" cy="14393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Freeform: Shape 9">
              <a:extLst>
                <a:ext uri="{FF2B5EF4-FFF2-40B4-BE49-F238E27FC236}">
                  <a16:creationId xmlns:a16="http://schemas.microsoft.com/office/drawing/2014/main" id="{B957FDD3-0834-4A68-8F93-99833C7F5F94}"/>
                </a:ext>
              </a:extLst>
            </p:cNvPr>
            <p:cNvSpPr>
              <a:spLocks/>
            </p:cNvSpPr>
            <p:nvPr/>
          </p:nvSpPr>
          <p:spPr bwMode="auto">
            <a:xfrm>
              <a:off x="2095432" y="2598460"/>
              <a:ext cx="178641" cy="16029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Freeform: Shape 10">
              <a:extLst>
                <a:ext uri="{FF2B5EF4-FFF2-40B4-BE49-F238E27FC236}">
                  <a16:creationId xmlns:a16="http://schemas.microsoft.com/office/drawing/2014/main" id="{6C51B825-D437-4EE4-9D96-E7AE87743C31}"/>
                </a:ext>
              </a:extLst>
            </p:cNvPr>
            <p:cNvSpPr>
              <a:spLocks/>
            </p:cNvSpPr>
            <p:nvPr/>
          </p:nvSpPr>
          <p:spPr bwMode="auto">
            <a:xfrm>
              <a:off x="1720085" y="2869977"/>
              <a:ext cx="132475" cy="10958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Freeform: Shape 11">
              <a:extLst>
                <a:ext uri="{FF2B5EF4-FFF2-40B4-BE49-F238E27FC236}">
                  <a16:creationId xmlns:a16="http://schemas.microsoft.com/office/drawing/2014/main" id="{67B47A17-80D8-441B-A4F2-C605ACC22407}"/>
                </a:ext>
              </a:extLst>
            </p:cNvPr>
            <p:cNvSpPr>
              <a:spLocks/>
            </p:cNvSpPr>
            <p:nvPr/>
          </p:nvSpPr>
          <p:spPr bwMode="auto">
            <a:xfrm>
              <a:off x="1681948" y="2979566"/>
              <a:ext cx="162584" cy="121038"/>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Freeform: Shape 12">
              <a:extLst>
                <a:ext uri="{FF2B5EF4-FFF2-40B4-BE49-F238E27FC236}">
                  <a16:creationId xmlns:a16="http://schemas.microsoft.com/office/drawing/2014/main" id="{8A5161FF-7696-4D96-88E0-26594E1CABB2}"/>
                </a:ext>
              </a:extLst>
            </p:cNvPr>
            <p:cNvSpPr>
              <a:spLocks/>
            </p:cNvSpPr>
            <p:nvPr/>
          </p:nvSpPr>
          <p:spPr bwMode="auto">
            <a:xfrm>
              <a:off x="1716070" y="3090790"/>
              <a:ext cx="160576" cy="112861"/>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3">
              <a:extLst>
                <a:ext uri="{FF2B5EF4-FFF2-40B4-BE49-F238E27FC236}">
                  <a16:creationId xmlns:a16="http://schemas.microsoft.com/office/drawing/2014/main" id="{3DB47151-CCCF-4DC8-82D8-6B2603BF0909}"/>
                </a:ext>
              </a:extLst>
            </p:cNvPr>
            <p:cNvSpPr>
              <a:spLocks/>
            </p:cNvSpPr>
            <p:nvPr/>
          </p:nvSpPr>
          <p:spPr bwMode="auto">
            <a:xfrm>
              <a:off x="1575566" y="3051534"/>
              <a:ext cx="162584" cy="114496"/>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14">
              <a:extLst>
                <a:ext uri="{FF2B5EF4-FFF2-40B4-BE49-F238E27FC236}">
                  <a16:creationId xmlns:a16="http://schemas.microsoft.com/office/drawing/2014/main" id="{822FB21F-D6F1-440B-9AED-D20363E947B5}"/>
                </a:ext>
              </a:extLst>
            </p:cNvPr>
            <p:cNvSpPr>
              <a:spLocks/>
            </p:cNvSpPr>
            <p:nvPr/>
          </p:nvSpPr>
          <p:spPr bwMode="auto">
            <a:xfrm>
              <a:off x="1589617" y="2886334"/>
              <a:ext cx="162584" cy="122674"/>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Freeform: Shape 15">
              <a:extLst>
                <a:ext uri="{FF2B5EF4-FFF2-40B4-BE49-F238E27FC236}">
                  <a16:creationId xmlns:a16="http://schemas.microsoft.com/office/drawing/2014/main" id="{8DC4903A-40D4-49D5-A78B-436681871DAC}"/>
                </a:ext>
              </a:extLst>
            </p:cNvPr>
            <p:cNvSpPr>
              <a:spLocks/>
            </p:cNvSpPr>
            <p:nvPr/>
          </p:nvSpPr>
          <p:spPr bwMode="auto">
            <a:xfrm>
              <a:off x="1529402" y="2976294"/>
              <a:ext cx="138497" cy="96504"/>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Freeform: Shape 16">
              <a:extLst>
                <a:ext uri="{FF2B5EF4-FFF2-40B4-BE49-F238E27FC236}">
                  <a16:creationId xmlns:a16="http://schemas.microsoft.com/office/drawing/2014/main" id="{5FEC1A81-042D-495C-92FA-7B189139A481}"/>
                </a:ext>
              </a:extLst>
            </p:cNvPr>
            <p:cNvSpPr>
              <a:spLocks/>
            </p:cNvSpPr>
            <p:nvPr/>
          </p:nvSpPr>
          <p:spPr bwMode="auto">
            <a:xfrm>
              <a:off x="1639797" y="2739126"/>
              <a:ext cx="112403" cy="98139"/>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Freeform: Shape 17">
              <a:extLst>
                <a:ext uri="{FF2B5EF4-FFF2-40B4-BE49-F238E27FC236}">
                  <a16:creationId xmlns:a16="http://schemas.microsoft.com/office/drawing/2014/main" id="{5E0F4135-8190-4C43-BCD7-D24B82D6DEAA}"/>
                </a:ext>
              </a:extLst>
            </p:cNvPr>
            <p:cNvSpPr>
              <a:spLocks/>
            </p:cNvSpPr>
            <p:nvPr/>
          </p:nvSpPr>
          <p:spPr bwMode="auto">
            <a:xfrm>
              <a:off x="1535422" y="2673699"/>
              <a:ext cx="88317" cy="7524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Freeform: Shape 18">
              <a:extLst>
                <a:ext uri="{FF2B5EF4-FFF2-40B4-BE49-F238E27FC236}">
                  <a16:creationId xmlns:a16="http://schemas.microsoft.com/office/drawing/2014/main" id="{FE63D0C0-1871-4812-8365-899863B6AFBE}"/>
                </a:ext>
              </a:extLst>
            </p:cNvPr>
            <p:cNvSpPr>
              <a:spLocks/>
            </p:cNvSpPr>
            <p:nvPr/>
          </p:nvSpPr>
          <p:spPr bwMode="auto">
            <a:xfrm>
              <a:off x="1693992" y="2642622"/>
              <a:ext cx="110396" cy="9486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Freeform: Shape 19">
              <a:extLst>
                <a:ext uri="{FF2B5EF4-FFF2-40B4-BE49-F238E27FC236}">
                  <a16:creationId xmlns:a16="http://schemas.microsoft.com/office/drawing/2014/main" id="{E84885D5-9F4B-4094-BCBA-376371189392}"/>
                </a:ext>
              </a:extLst>
            </p:cNvPr>
            <p:cNvSpPr>
              <a:spLocks/>
            </p:cNvSpPr>
            <p:nvPr/>
          </p:nvSpPr>
          <p:spPr bwMode="auto">
            <a:xfrm>
              <a:off x="1708042" y="2523219"/>
              <a:ext cx="110396" cy="9486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Freeform: Shape 20">
              <a:extLst>
                <a:ext uri="{FF2B5EF4-FFF2-40B4-BE49-F238E27FC236}">
                  <a16:creationId xmlns:a16="http://schemas.microsoft.com/office/drawing/2014/main" id="{E4AF61B4-8505-48C1-A621-007C4D6BDAAE}"/>
                </a:ext>
              </a:extLst>
            </p:cNvPr>
            <p:cNvSpPr>
              <a:spLocks/>
            </p:cNvSpPr>
            <p:nvPr/>
          </p:nvSpPr>
          <p:spPr bwMode="auto">
            <a:xfrm>
              <a:off x="2011130" y="2389096"/>
              <a:ext cx="124447" cy="106318"/>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Freeform: Shape 21">
              <a:extLst>
                <a:ext uri="{FF2B5EF4-FFF2-40B4-BE49-F238E27FC236}">
                  <a16:creationId xmlns:a16="http://schemas.microsoft.com/office/drawing/2014/main" id="{2D531AF5-62D8-4D0A-A15B-18ACA57D0846}"/>
                </a:ext>
              </a:extLst>
            </p:cNvPr>
            <p:cNvSpPr>
              <a:spLocks/>
            </p:cNvSpPr>
            <p:nvPr/>
          </p:nvSpPr>
          <p:spPr bwMode="auto">
            <a:xfrm>
              <a:off x="2436657" y="2647529"/>
              <a:ext cx="102368" cy="8014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Freeform: Shape 22">
              <a:extLst>
                <a:ext uri="{FF2B5EF4-FFF2-40B4-BE49-F238E27FC236}">
                  <a16:creationId xmlns:a16="http://schemas.microsoft.com/office/drawing/2014/main" id="{1440FB4F-CCC1-48AB-ABE7-CCC8ACA31A5F}"/>
                </a:ext>
              </a:extLst>
            </p:cNvPr>
            <p:cNvSpPr>
              <a:spLocks/>
            </p:cNvSpPr>
            <p:nvPr/>
          </p:nvSpPr>
          <p:spPr bwMode="auto">
            <a:xfrm>
              <a:off x="2605262" y="2843808"/>
              <a:ext cx="100360" cy="8014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Freeform: Shape 23">
              <a:extLst>
                <a:ext uri="{FF2B5EF4-FFF2-40B4-BE49-F238E27FC236}">
                  <a16:creationId xmlns:a16="http://schemas.microsoft.com/office/drawing/2014/main" id="{40777B13-74F8-434D-8CD6-204B34FDEEAB}"/>
                </a:ext>
              </a:extLst>
            </p:cNvPr>
            <p:cNvSpPr>
              <a:spLocks/>
            </p:cNvSpPr>
            <p:nvPr/>
          </p:nvSpPr>
          <p:spPr bwMode="auto">
            <a:xfrm>
              <a:off x="1443091" y="2855256"/>
              <a:ext cx="124447" cy="86690"/>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Freeform: Shape 24">
              <a:extLst>
                <a:ext uri="{FF2B5EF4-FFF2-40B4-BE49-F238E27FC236}">
                  <a16:creationId xmlns:a16="http://schemas.microsoft.com/office/drawing/2014/main" id="{163754A6-8601-4E0F-878A-26CC1E2BFA5D}"/>
                </a:ext>
              </a:extLst>
            </p:cNvPr>
            <p:cNvSpPr>
              <a:spLocks/>
            </p:cNvSpPr>
            <p:nvPr/>
          </p:nvSpPr>
          <p:spPr bwMode="auto">
            <a:xfrm>
              <a:off x="2017151" y="2537940"/>
              <a:ext cx="112403" cy="112861"/>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Freeform: Shape 25">
              <a:extLst>
                <a:ext uri="{FF2B5EF4-FFF2-40B4-BE49-F238E27FC236}">
                  <a16:creationId xmlns:a16="http://schemas.microsoft.com/office/drawing/2014/main" id="{A7F158D0-935F-4249-B1B1-DF36EEC6BC4F}"/>
                </a:ext>
              </a:extLst>
            </p:cNvPr>
            <p:cNvSpPr>
              <a:spLocks/>
            </p:cNvSpPr>
            <p:nvPr/>
          </p:nvSpPr>
          <p:spPr bwMode="auto">
            <a:xfrm>
              <a:off x="1555494" y="2806186"/>
              <a:ext cx="112403" cy="93233"/>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Freeform: Shape 26">
              <a:extLst>
                <a:ext uri="{FF2B5EF4-FFF2-40B4-BE49-F238E27FC236}">
                  <a16:creationId xmlns:a16="http://schemas.microsoft.com/office/drawing/2014/main" id="{57042DD3-DEF0-4476-92F0-7772F7936B8B}"/>
                </a:ext>
              </a:extLst>
            </p:cNvPr>
            <p:cNvSpPr>
              <a:spLocks/>
            </p:cNvSpPr>
            <p:nvPr/>
          </p:nvSpPr>
          <p:spPr bwMode="auto">
            <a:xfrm>
              <a:off x="1826467" y="2591917"/>
              <a:ext cx="162584" cy="16029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Freeform: Shape 27">
              <a:extLst>
                <a:ext uri="{FF2B5EF4-FFF2-40B4-BE49-F238E27FC236}">
                  <a16:creationId xmlns:a16="http://schemas.microsoft.com/office/drawing/2014/main" id="{0210F2FC-DB79-4A8D-A930-486B46588B41}"/>
                </a:ext>
              </a:extLst>
            </p:cNvPr>
            <p:cNvSpPr>
              <a:spLocks/>
            </p:cNvSpPr>
            <p:nvPr/>
          </p:nvSpPr>
          <p:spPr bwMode="auto">
            <a:xfrm>
              <a:off x="2089410" y="2758753"/>
              <a:ext cx="234843" cy="19627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Freeform: Shape 28">
              <a:extLst>
                <a:ext uri="{FF2B5EF4-FFF2-40B4-BE49-F238E27FC236}">
                  <a16:creationId xmlns:a16="http://schemas.microsoft.com/office/drawing/2014/main" id="{6E975A1E-4FC2-49D2-A8A6-44011044EAD1}"/>
                </a:ext>
              </a:extLst>
            </p:cNvPr>
            <p:cNvSpPr>
              <a:spLocks/>
            </p:cNvSpPr>
            <p:nvPr/>
          </p:nvSpPr>
          <p:spPr bwMode="auto">
            <a:xfrm>
              <a:off x="2266044" y="2850349"/>
              <a:ext cx="150541" cy="121038"/>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Freeform: Shape 29">
              <a:extLst>
                <a:ext uri="{FF2B5EF4-FFF2-40B4-BE49-F238E27FC236}">
                  <a16:creationId xmlns:a16="http://schemas.microsoft.com/office/drawing/2014/main" id="{5E31BCD6-F6BC-420C-9F34-5FF1038DB7C1}"/>
                </a:ext>
              </a:extLst>
            </p:cNvPr>
            <p:cNvSpPr>
              <a:spLocks/>
            </p:cNvSpPr>
            <p:nvPr/>
          </p:nvSpPr>
          <p:spPr bwMode="auto">
            <a:xfrm>
              <a:off x="2422606" y="2855256"/>
              <a:ext cx="150541" cy="121038"/>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Freeform: Shape 30">
              <a:extLst>
                <a:ext uri="{FF2B5EF4-FFF2-40B4-BE49-F238E27FC236}">
                  <a16:creationId xmlns:a16="http://schemas.microsoft.com/office/drawing/2014/main" id="{1D88AB13-CC71-4468-9F61-53FA2BAE5F08}"/>
                </a:ext>
              </a:extLst>
            </p:cNvPr>
            <p:cNvSpPr>
              <a:spLocks/>
            </p:cNvSpPr>
            <p:nvPr/>
          </p:nvSpPr>
          <p:spPr bwMode="auto">
            <a:xfrm>
              <a:off x="2404542" y="2758753"/>
              <a:ext cx="154555" cy="119403"/>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Freeform: Shape 31">
              <a:extLst>
                <a:ext uri="{FF2B5EF4-FFF2-40B4-BE49-F238E27FC236}">
                  <a16:creationId xmlns:a16="http://schemas.microsoft.com/office/drawing/2014/main" id="{B85BBFB9-D6B5-4771-8681-6361503E924C}"/>
                </a:ext>
              </a:extLst>
            </p:cNvPr>
            <p:cNvSpPr>
              <a:spLocks/>
            </p:cNvSpPr>
            <p:nvPr/>
          </p:nvSpPr>
          <p:spPr bwMode="auto">
            <a:xfrm>
              <a:off x="2280095" y="2683513"/>
              <a:ext cx="150541" cy="11776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Freeform: Shape 32">
              <a:extLst>
                <a:ext uri="{FF2B5EF4-FFF2-40B4-BE49-F238E27FC236}">
                  <a16:creationId xmlns:a16="http://schemas.microsoft.com/office/drawing/2014/main" id="{92F6BAAF-E8B0-4E39-B800-C32A2FED3545}"/>
                </a:ext>
              </a:extLst>
            </p:cNvPr>
            <p:cNvSpPr>
              <a:spLocks/>
            </p:cNvSpPr>
            <p:nvPr/>
          </p:nvSpPr>
          <p:spPr bwMode="auto">
            <a:xfrm>
              <a:off x="2247980" y="2559204"/>
              <a:ext cx="150541" cy="119403"/>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Freeform: Shape 33">
              <a:extLst>
                <a:ext uri="{FF2B5EF4-FFF2-40B4-BE49-F238E27FC236}">
                  <a16:creationId xmlns:a16="http://schemas.microsoft.com/office/drawing/2014/main" id="{9EF7BDE9-1E41-4B46-9936-CA22F7969E06}"/>
                </a:ext>
              </a:extLst>
            </p:cNvPr>
            <p:cNvSpPr>
              <a:spLocks/>
            </p:cNvSpPr>
            <p:nvPr/>
          </p:nvSpPr>
          <p:spPr bwMode="auto">
            <a:xfrm>
              <a:off x="2107476" y="2457794"/>
              <a:ext cx="146526" cy="119403"/>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Freeform: Shape 34">
              <a:extLst>
                <a:ext uri="{FF2B5EF4-FFF2-40B4-BE49-F238E27FC236}">
                  <a16:creationId xmlns:a16="http://schemas.microsoft.com/office/drawing/2014/main" id="{D58DA3BF-BE3A-469B-9599-D58455BC123D}"/>
                </a:ext>
              </a:extLst>
            </p:cNvPr>
            <p:cNvSpPr>
              <a:spLocks/>
            </p:cNvSpPr>
            <p:nvPr/>
          </p:nvSpPr>
          <p:spPr bwMode="auto">
            <a:xfrm>
              <a:off x="1876646" y="2431623"/>
              <a:ext cx="144518" cy="135759"/>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Freeform: Shape 35">
              <a:extLst>
                <a:ext uri="{FF2B5EF4-FFF2-40B4-BE49-F238E27FC236}">
                  <a16:creationId xmlns:a16="http://schemas.microsoft.com/office/drawing/2014/main" id="{F6A46612-5E10-4D70-A3E8-2F32D2BD4589}"/>
                </a:ext>
              </a:extLst>
            </p:cNvPr>
            <p:cNvSpPr>
              <a:spLocks/>
            </p:cNvSpPr>
            <p:nvPr/>
          </p:nvSpPr>
          <p:spPr bwMode="auto">
            <a:xfrm>
              <a:off x="2304182" y="3067891"/>
              <a:ext cx="166598" cy="114496"/>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Freeform: Shape 36">
              <a:extLst>
                <a:ext uri="{FF2B5EF4-FFF2-40B4-BE49-F238E27FC236}">
                  <a16:creationId xmlns:a16="http://schemas.microsoft.com/office/drawing/2014/main" id="{7C11900C-335E-411D-88F2-3AEE5CCA0652}"/>
                </a:ext>
              </a:extLst>
            </p:cNvPr>
            <p:cNvSpPr>
              <a:spLocks/>
            </p:cNvSpPr>
            <p:nvPr/>
          </p:nvSpPr>
          <p:spPr bwMode="auto">
            <a:xfrm>
              <a:off x="2330274" y="2973023"/>
              <a:ext cx="152548" cy="116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Freeform: Shape 37">
              <a:extLst>
                <a:ext uri="{FF2B5EF4-FFF2-40B4-BE49-F238E27FC236}">
                  <a16:creationId xmlns:a16="http://schemas.microsoft.com/office/drawing/2014/main" id="{4B276045-8B69-476F-A073-0D8A61FFE00E}"/>
                </a:ext>
              </a:extLst>
            </p:cNvPr>
            <p:cNvSpPr>
              <a:spLocks/>
            </p:cNvSpPr>
            <p:nvPr/>
          </p:nvSpPr>
          <p:spPr bwMode="auto">
            <a:xfrm>
              <a:off x="2526981" y="2937039"/>
              <a:ext cx="130469" cy="104682"/>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Freeform: Shape 38">
              <a:extLst>
                <a:ext uri="{FF2B5EF4-FFF2-40B4-BE49-F238E27FC236}">
                  <a16:creationId xmlns:a16="http://schemas.microsoft.com/office/drawing/2014/main" id="{07C1A473-E975-41F5-A50D-1ED90046D69C}"/>
                </a:ext>
              </a:extLst>
            </p:cNvPr>
            <p:cNvSpPr>
              <a:spLocks/>
            </p:cNvSpPr>
            <p:nvPr/>
          </p:nvSpPr>
          <p:spPr bwMode="auto">
            <a:xfrm>
              <a:off x="2508916" y="3022093"/>
              <a:ext cx="130469" cy="104682"/>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39" name="Group 260">
            <a:extLst>
              <a:ext uri="{FF2B5EF4-FFF2-40B4-BE49-F238E27FC236}">
                <a16:creationId xmlns:a16="http://schemas.microsoft.com/office/drawing/2014/main" id="{A4886B43-3774-4734-BE89-E167564B6D7C}"/>
              </a:ext>
            </a:extLst>
          </p:cNvPr>
          <p:cNvGrpSpPr/>
          <p:nvPr/>
        </p:nvGrpSpPr>
        <p:grpSpPr>
          <a:xfrm>
            <a:off x="2877301" y="4837689"/>
            <a:ext cx="3076769" cy="1929479"/>
            <a:chOff x="2977744" y="1751833"/>
            <a:chExt cx="1322776" cy="846138"/>
          </a:xfrm>
          <a:solidFill>
            <a:srgbClr val="F29A5B"/>
          </a:solidFill>
        </p:grpSpPr>
        <p:sp>
          <p:nvSpPr>
            <p:cNvPr id="40" name="Freeform: Shape 40">
              <a:extLst>
                <a:ext uri="{FF2B5EF4-FFF2-40B4-BE49-F238E27FC236}">
                  <a16:creationId xmlns:a16="http://schemas.microsoft.com/office/drawing/2014/main" id="{A9514F6B-6E7F-4400-9650-14DB11CFA5F4}"/>
                </a:ext>
              </a:extLst>
            </p:cNvPr>
            <p:cNvSpPr>
              <a:spLocks/>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Freeform: Shape 41">
              <a:extLst>
                <a:ext uri="{FF2B5EF4-FFF2-40B4-BE49-F238E27FC236}">
                  <a16:creationId xmlns:a16="http://schemas.microsoft.com/office/drawing/2014/main" id="{BF92F67B-20BA-4982-9168-A025F6B36457}"/>
                </a:ext>
              </a:extLst>
            </p:cNvPr>
            <p:cNvSpPr>
              <a:spLocks/>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Freeform: Shape 42">
              <a:extLst>
                <a:ext uri="{FF2B5EF4-FFF2-40B4-BE49-F238E27FC236}">
                  <a16:creationId xmlns:a16="http://schemas.microsoft.com/office/drawing/2014/main" id="{52468655-1046-42A4-9CDA-9139CDE22300}"/>
                </a:ext>
              </a:extLst>
            </p:cNvPr>
            <p:cNvSpPr>
              <a:spLocks/>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Freeform: Shape 43">
              <a:extLst>
                <a:ext uri="{FF2B5EF4-FFF2-40B4-BE49-F238E27FC236}">
                  <a16:creationId xmlns:a16="http://schemas.microsoft.com/office/drawing/2014/main" id="{C61768C7-711A-4C40-87B1-6C3CF3D50675}"/>
                </a:ext>
              </a:extLst>
            </p:cNvPr>
            <p:cNvSpPr>
              <a:spLocks/>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Freeform: Shape 44">
              <a:extLst>
                <a:ext uri="{FF2B5EF4-FFF2-40B4-BE49-F238E27FC236}">
                  <a16:creationId xmlns:a16="http://schemas.microsoft.com/office/drawing/2014/main" id="{490D213B-2F23-458A-AAE0-4ADDC081A95D}"/>
                </a:ext>
              </a:extLst>
            </p:cNvPr>
            <p:cNvSpPr>
              <a:spLocks/>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Freeform: Shape 45">
              <a:extLst>
                <a:ext uri="{FF2B5EF4-FFF2-40B4-BE49-F238E27FC236}">
                  <a16:creationId xmlns:a16="http://schemas.microsoft.com/office/drawing/2014/main" id="{769A908D-29BE-46EE-8755-6431A400D49A}"/>
                </a:ext>
              </a:extLst>
            </p:cNvPr>
            <p:cNvSpPr>
              <a:spLocks/>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Freeform: Shape 46">
              <a:extLst>
                <a:ext uri="{FF2B5EF4-FFF2-40B4-BE49-F238E27FC236}">
                  <a16:creationId xmlns:a16="http://schemas.microsoft.com/office/drawing/2014/main" id="{6F2A0F5C-01F6-4BAF-808A-5069B944E71C}"/>
                </a:ext>
              </a:extLst>
            </p:cNvPr>
            <p:cNvSpPr>
              <a:spLocks/>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Freeform: Shape 47">
              <a:extLst>
                <a:ext uri="{FF2B5EF4-FFF2-40B4-BE49-F238E27FC236}">
                  <a16:creationId xmlns:a16="http://schemas.microsoft.com/office/drawing/2014/main" id="{C8D55074-B45E-4A96-9B40-4B60F1087874}"/>
                </a:ext>
              </a:extLst>
            </p:cNvPr>
            <p:cNvSpPr>
              <a:spLocks/>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Freeform: Shape 48">
              <a:extLst>
                <a:ext uri="{FF2B5EF4-FFF2-40B4-BE49-F238E27FC236}">
                  <a16:creationId xmlns:a16="http://schemas.microsoft.com/office/drawing/2014/main" id="{CFDCF4E4-E6B0-4B77-8AD4-5C0313A7F9EC}"/>
                </a:ext>
              </a:extLst>
            </p:cNvPr>
            <p:cNvSpPr>
              <a:spLocks/>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Freeform: Shape 49">
              <a:extLst>
                <a:ext uri="{FF2B5EF4-FFF2-40B4-BE49-F238E27FC236}">
                  <a16:creationId xmlns:a16="http://schemas.microsoft.com/office/drawing/2014/main" id="{70C48990-F097-410A-92F6-E2DED54084EE}"/>
                </a:ext>
              </a:extLst>
            </p:cNvPr>
            <p:cNvSpPr>
              <a:spLocks/>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Freeform: Shape 50">
              <a:extLst>
                <a:ext uri="{FF2B5EF4-FFF2-40B4-BE49-F238E27FC236}">
                  <a16:creationId xmlns:a16="http://schemas.microsoft.com/office/drawing/2014/main" id="{D27FC0D0-2193-47B2-B12F-D6CF7C94DCEB}"/>
                </a:ext>
              </a:extLst>
            </p:cNvPr>
            <p:cNvSpPr>
              <a:spLocks/>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Freeform: Shape 51">
              <a:extLst>
                <a:ext uri="{FF2B5EF4-FFF2-40B4-BE49-F238E27FC236}">
                  <a16:creationId xmlns:a16="http://schemas.microsoft.com/office/drawing/2014/main" id="{8527EA28-7560-40E5-BDC9-DA9CA4836C8A}"/>
                </a:ext>
              </a:extLst>
            </p:cNvPr>
            <p:cNvSpPr>
              <a:spLocks/>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Freeform: Shape 52">
              <a:extLst>
                <a:ext uri="{FF2B5EF4-FFF2-40B4-BE49-F238E27FC236}">
                  <a16:creationId xmlns:a16="http://schemas.microsoft.com/office/drawing/2014/main" id="{FD440B1E-8EF9-4890-8DE4-4EF0D9930277}"/>
                </a:ext>
              </a:extLst>
            </p:cNvPr>
            <p:cNvSpPr>
              <a:spLocks/>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Freeform: Shape 53">
              <a:extLst>
                <a:ext uri="{FF2B5EF4-FFF2-40B4-BE49-F238E27FC236}">
                  <a16:creationId xmlns:a16="http://schemas.microsoft.com/office/drawing/2014/main" id="{9C2DAE67-70D9-499E-BCD5-361BEEDBCE06}"/>
                </a:ext>
              </a:extLst>
            </p:cNvPr>
            <p:cNvSpPr>
              <a:spLocks/>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Freeform: Shape 54">
              <a:extLst>
                <a:ext uri="{FF2B5EF4-FFF2-40B4-BE49-F238E27FC236}">
                  <a16:creationId xmlns:a16="http://schemas.microsoft.com/office/drawing/2014/main" id="{EB84DC81-3C69-4387-94A0-FCAD4E0A06D5}"/>
                </a:ext>
              </a:extLst>
            </p:cNvPr>
            <p:cNvSpPr>
              <a:spLocks/>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Freeform: Shape 55">
              <a:extLst>
                <a:ext uri="{FF2B5EF4-FFF2-40B4-BE49-F238E27FC236}">
                  <a16:creationId xmlns:a16="http://schemas.microsoft.com/office/drawing/2014/main" id="{8F27E367-0B63-44D9-8C8D-401C55F9A2D4}"/>
                </a:ext>
              </a:extLst>
            </p:cNvPr>
            <p:cNvSpPr>
              <a:spLocks/>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Freeform: Shape 56">
              <a:extLst>
                <a:ext uri="{FF2B5EF4-FFF2-40B4-BE49-F238E27FC236}">
                  <a16:creationId xmlns:a16="http://schemas.microsoft.com/office/drawing/2014/main" id="{D7A7D5DF-D7A5-4547-A350-98BEDBB7C348}"/>
                </a:ext>
              </a:extLst>
            </p:cNvPr>
            <p:cNvSpPr>
              <a:spLocks/>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Freeform: Shape 57">
              <a:extLst>
                <a:ext uri="{FF2B5EF4-FFF2-40B4-BE49-F238E27FC236}">
                  <a16:creationId xmlns:a16="http://schemas.microsoft.com/office/drawing/2014/main" id="{6028530F-2DAD-412B-87AC-EF63D54EDF11}"/>
                </a:ext>
              </a:extLst>
            </p:cNvPr>
            <p:cNvSpPr>
              <a:spLocks/>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Freeform: Shape 58">
              <a:extLst>
                <a:ext uri="{FF2B5EF4-FFF2-40B4-BE49-F238E27FC236}">
                  <a16:creationId xmlns:a16="http://schemas.microsoft.com/office/drawing/2014/main" id="{0CD834E6-C797-4921-8132-F6AD3BF9B85D}"/>
                </a:ext>
              </a:extLst>
            </p:cNvPr>
            <p:cNvSpPr>
              <a:spLocks/>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Freeform: Shape 59">
              <a:extLst>
                <a:ext uri="{FF2B5EF4-FFF2-40B4-BE49-F238E27FC236}">
                  <a16:creationId xmlns:a16="http://schemas.microsoft.com/office/drawing/2014/main" id="{A4801B25-C605-4691-9C6C-14460911BFB2}"/>
                </a:ext>
              </a:extLst>
            </p:cNvPr>
            <p:cNvSpPr>
              <a:spLocks/>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Freeform: Shape 60">
              <a:extLst>
                <a:ext uri="{FF2B5EF4-FFF2-40B4-BE49-F238E27FC236}">
                  <a16:creationId xmlns:a16="http://schemas.microsoft.com/office/drawing/2014/main" id="{D072520E-033A-4306-B647-FC576F0054A6}"/>
                </a:ext>
              </a:extLst>
            </p:cNvPr>
            <p:cNvSpPr>
              <a:spLocks/>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Freeform: Shape 61">
              <a:extLst>
                <a:ext uri="{FF2B5EF4-FFF2-40B4-BE49-F238E27FC236}">
                  <a16:creationId xmlns:a16="http://schemas.microsoft.com/office/drawing/2014/main" id="{CCE1F106-361F-43AB-ACB0-D09D40A02B01}"/>
                </a:ext>
              </a:extLst>
            </p:cNvPr>
            <p:cNvSpPr>
              <a:spLocks/>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Freeform: Shape 62">
              <a:extLst>
                <a:ext uri="{FF2B5EF4-FFF2-40B4-BE49-F238E27FC236}">
                  <a16:creationId xmlns:a16="http://schemas.microsoft.com/office/drawing/2014/main" id="{52D94B68-09EC-4C26-A55C-370715B40887}"/>
                </a:ext>
              </a:extLst>
            </p:cNvPr>
            <p:cNvSpPr>
              <a:spLocks/>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Freeform: Shape 63">
              <a:extLst>
                <a:ext uri="{FF2B5EF4-FFF2-40B4-BE49-F238E27FC236}">
                  <a16:creationId xmlns:a16="http://schemas.microsoft.com/office/drawing/2014/main" id="{56F3EB48-4811-49AA-B028-79553607345F}"/>
                </a:ext>
              </a:extLst>
            </p:cNvPr>
            <p:cNvSpPr>
              <a:spLocks/>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Freeform: Shape 64">
              <a:extLst>
                <a:ext uri="{FF2B5EF4-FFF2-40B4-BE49-F238E27FC236}">
                  <a16:creationId xmlns:a16="http://schemas.microsoft.com/office/drawing/2014/main" id="{679A12F1-DB4E-41D7-B91C-55695660DACB}"/>
                </a:ext>
              </a:extLst>
            </p:cNvPr>
            <p:cNvSpPr>
              <a:spLocks/>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Freeform: Shape 65">
              <a:extLst>
                <a:ext uri="{FF2B5EF4-FFF2-40B4-BE49-F238E27FC236}">
                  <a16:creationId xmlns:a16="http://schemas.microsoft.com/office/drawing/2014/main" id="{FF09E6C0-D2FA-4252-A696-73CED3AE5D46}"/>
                </a:ext>
              </a:extLst>
            </p:cNvPr>
            <p:cNvSpPr>
              <a:spLocks/>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Freeform: Shape 66">
              <a:extLst>
                <a:ext uri="{FF2B5EF4-FFF2-40B4-BE49-F238E27FC236}">
                  <a16:creationId xmlns:a16="http://schemas.microsoft.com/office/drawing/2014/main" id="{369AC05F-35D2-4FC7-9352-79A592FE2EAB}"/>
                </a:ext>
              </a:extLst>
            </p:cNvPr>
            <p:cNvSpPr>
              <a:spLocks/>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Freeform: Shape 67">
              <a:extLst>
                <a:ext uri="{FF2B5EF4-FFF2-40B4-BE49-F238E27FC236}">
                  <a16:creationId xmlns:a16="http://schemas.microsoft.com/office/drawing/2014/main" id="{20DB3999-7193-4870-892A-97766B68C38B}"/>
                </a:ext>
              </a:extLst>
            </p:cNvPr>
            <p:cNvSpPr>
              <a:spLocks/>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Freeform: Shape 68">
              <a:extLst>
                <a:ext uri="{FF2B5EF4-FFF2-40B4-BE49-F238E27FC236}">
                  <a16:creationId xmlns:a16="http://schemas.microsoft.com/office/drawing/2014/main" id="{5C2B80A1-0021-4830-88BD-62538CBF88ED}"/>
                </a:ext>
              </a:extLst>
            </p:cNvPr>
            <p:cNvSpPr>
              <a:spLocks/>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Freeform: Shape 69">
              <a:extLst>
                <a:ext uri="{FF2B5EF4-FFF2-40B4-BE49-F238E27FC236}">
                  <a16:creationId xmlns:a16="http://schemas.microsoft.com/office/drawing/2014/main" id="{51B014FE-7441-44C4-8C15-D1E29F177272}"/>
                </a:ext>
              </a:extLst>
            </p:cNvPr>
            <p:cNvSpPr>
              <a:spLocks/>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Freeform: Shape 70">
              <a:extLst>
                <a:ext uri="{FF2B5EF4-FFF2-40B4-BE49-F238E27FC236}">
                  <a16:creationId xmlns:a16="http://schemas.microsoft.com/office/drawing/2014/main" id="{095E80E1-8073-456D-979C-3AD8F1991D32}"/>
                </a:ext>
              </a:extLst>
            </p:cNvPr>
            <p:cNvSpPr>
              <a:spLocks/>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Freeform: Shape 71">
              <a:extLst>
                <a:ext uri="{FF2B5EF4-FFF2-40B4-BE49-F238E27FC236}">
                  <a16:creationId xmlns:a16="http://schemas.microsoft.com/office/drawing/2014/main" id="{9C5F771B-B361-43EE-B8AB-059917AC952C}"/>
                </a:ext>
              </a:extLst>
            </p:cNvPr>
            <p:cNvSpPr>
              <a:spLocks/>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Freeform: Shape 72">
              <a:extLst>
                <a:ext uri="{FF2B5EF4-FFF2-40B4-BE49-F238E27FC236}">
                  <a16:creationId xmlns:a16="http://schemas.microsoft.com/office/drawing/2014/main" id="{5338C345-67CF-453A-9C13-B4921405B223}"/>
                </a:ext>
              </a:extLst>
            </p:cNvPr>
            <p:cNvSpPr>
              <a:spLocks/>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Freeform: Shape 74">
              <a:extLst>
                <a:ext uri="{FF2B5EF4-FFF2-40B4-BE49-F238E27FC236}">
                  <a16:creationId xmlns:a16="http://schemas.microsoft.com/office/drawing/2014/main" id="{19FC2408-CFDF-43DE-8AE3-AE3580E60E75}"/>
                </a:ext>
              </a:extLst>
            </p:cNvPr>
            <p:cNvSpPr>
              <a:spLocks/>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Freeform: Shape 75">
              <a:extLst>
                <a:ext uri="{FF2B5EF4-FFF2-40B4-BE49-F238E27FC236}">
                  <a16:creationId xmlns:a16="http://schemas.microsoft.com/office/drawing/2014/main" id="{02FAC96E-960B-4871-A1D2-354AF67EC111}"/>
                </a:ext>
              </a:extLst>
            </p:cNvPr>
            <p:cNvSpPr>
              <a:spLocks/>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Freeform: Shape 76">
              <a:extLst>
                <a:ext uri="{FF2B5EF4-FFF2-40B4-BE49-F238E27FC236}">
                  <a16:creationId xmlns:a16="http://schemas.microsoft.com/office/drawing/2014/main" id="{6B32AF27-9E61-4382-BB82-BEECBF323C75}"/>
                </a:ext>
              </a:extLst>
            </p:cNvPr>
            <p:cNvSpPr>
              <a:spLocks/>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Freeform: Shape 77">
              <a:extLst>
                <a:ext uri="{FF2B5EF4-FFF2-40B4-BE49-F238E27FC236}">
                  <a16:creationId xmlns:a16="http://schemas.microsoft.com/office/drawing/2014/main" id="{488E1BBA-BCF9-4450-92EF-9AB37B021D53}"/>
                </a:ext>
              </a:extLst>
            </p:cNvPr>
            <p:cNvSpPr>
              <a:spLocks/>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Freeform: Shape 78">
              <a:extLst>
                <a:ext uri="{FF2B5EF4-FFF2-40B4-BE49-F238E27FC236}">
                  <a16:creationId xmlns:a16="http://schemas.microsoft.com/office/drawing/2014/main" id="{19A0D858-FB8E-4D4A-81C6-6D08021BE68A}"/>
                </a:ext>
              </a:extLst>
            </p:cNvPr>
            <p:cNvSpPr>
              <a:spLocks/>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Freeform: Shape 79">
              <a:extLst>
                <a:ext uri="{FF2B5EF4-FFF2-40B4-BE49-F238E27FC236}">
                  <a16:creationId xmlns:a16="http://schemas.microsoft.com/office/drawing/2014/main" id="{54813267-DF65-4655-819F-1E7801FB7C0D}"/>
                </a:ext>
              </a:extLst>
            </p:cNvPr>
            <p:cNvSpPr>
              <a:spLocks/>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Freeform: Shape 80">
              <a:extLst>
                <a:ext uri="{FF2B5EF4-FFF2-40B4-BE49-F238E27FC236}">
                  <a16:creationId xmlns:a16="http://schemas.microsoft.com/office/drawing/2014/main" id="{B4DBB8B8-004A-452B-B07E-E0DE98786195}"/>
                </a:ext>
              </a:extLst>
            </p:cNvPr>
            <p:cNvSpPr>
              <a:spLocks/>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Freeform: Shape 81">
              <a:extLst>
                <a:ext uri="{FF2B5EF4-FFF2-40B4-BE49-F238E27FC236}">
                  <a16:creationId xmlns:a16="http://schemas.microsoft.com/office/drawing/2014/main" id="{C70FCEBE-F9A8-4888-A979-D3662FC1D4B3}"/>
                </a:ext>
              </a:extLst>
            </p:cNvPr>
            <p:cNvSpPr>
              <a:spLocks/>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Freeform: Shape 82">
              <a:extLst>
                <a:ext uri="{FF2B5EF4-FFF2-40B4-BE49-F238E27FC236}">
                  <a16:creationId xmlns:a16="http://schemas.microsoft.com/office/drawing/2014/main" id="{C3371AC3-3291-44E5-BEAB-9234AFE92800}"/>
                </a:ext>
              </a:extLst>
            </p:cNvPr>
            <p:cNvSpPr>
              <a:spLocks/>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Freeform: Shape 83">
              <a:extLst>
                <a:ext uri="{FF2B5EF4-FFF2-40B4-BE49-F238E27FC236}">
                  <a16:creationId xmlns:a16="http://schemas.microsoft.com/office/drawing/2014/main" id="{E247131A-CDAB-4E09-897A-2E7B79831234}"/>
                </a:ext>
              </a:extLst>
            </p:cNvPr>
            <p:cNvSpPr>
              <a:spLocks/>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Freeform: Shape 84">
              <a:extLst>
                <a:ext uri="{FF2B5EF4-FFF2-40B4-BE49-F238E27FC236}">
                  <a16:creationId xmlns:a16="http://schemas.microsoft.com/office/drawing/2014/main" id="{FE93E688-F53B-49F7-9905-0F950BC467FE}"/>
                </a:ext>
              </a:extLst>
            </p:cNvPr>
            <p:cNvSpPr>
              <a:spLocks/>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Freeform: Shape 85">
              <a:extLst>
                <a:ext uri="{FF2B5EF4-FFF2-40B4-BE49-F238E27FC236}">
                  <a16:creationId xmlns:a16="http://schemas.microsoft.com/office/drawing/2014/main" id="{15CBD0EB-65AD-4ABC-82DF-411E28F63C03}"/>
                </a:ext>
              </a:extLst>
            </p:cNvPr>
            <p:cNvSpPr>
              <a:spLocks/>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Freeform: Shape 86">
              <a:extLst>
                <a:ext uri="{FF2B5EF4-FFF2-40B4-BE49-F238E27FC236}">
                  <a16:creationId xmlns:a16="http://schemas.microsoft.com/office/drawing/2014/main" id="{BEA29C1B-0E89-42FB-B49B-A43CA8FAE81E}"/>
                </a:ext>
              </a:extLst>
            </p:cNvPr>
            <p:cNvSpPr>
              <a:spLocks/>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Freeform: Shape 87">
              <a:extLst>
                <a:ext uri="{FF2B5EF4-FFF2-40B4-BE49-F238E27FC236}">
                  <a16:creationId xmlns:a16="http://schemas.microsoft.com/office/drawing/2014/main" id="{02F3F879-E98A-482D-ADCF-43D58FECD978}"/>
                </a:ext>
              </a:extLst>
            </p:cNvPr>
            <p:cNvSpPr>
              <a:spLocks/>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Freeform: Shape 88">
              <a:extLst>
                <a:ext uri="{FF2B5EF4-FFF2-40B4-BE49-F238E27FC236}">
                  <a16:creationId xmlns:a16="http://schemas.microsoft.com/office/drawing/2014/main" id="{705E8F93-3AB4-4778-83F4-96B82C102D8E}"/>
                </a:ext>
              </a:extLst>
            </p:cNvPr>
            <p:cNvSpPr>
              <a:spLocks/>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Freeform: Shape 89">
              <a:extLst>
                <a:ext uri="{FF2B5EF4-FFF2-40B4-BE49-F238E27FC236}">
                  <a16:creationId xmlns:a16="http://schemas.microsoft.com/office/drawing/2014/main" id="{8324F53C-29D0-4416-AAE2-966979467797}"/>
                </a:ext>
              </a:extLst>
            </p:cNvPr>
            <p:cNvSpPr>
              <a:spLocks/>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Freeform: Shape 90">
              <a:extLst>
                <a:ext uri="{FF2B5EF4-FFF2-40B4-BE49-F238E27FC236}">
                  <a16:creationId xmlns:a16="http://schemas.microsoft.com/office/drawing/2014/main" id="{D8EDF4DB-70FB-4581-BAB0-BD47ABCFD49A}"/>
                </a:ext>
              </a:extLst>
            </p:cNvPr>
            <p:cNvSpPr>
              <a:spLocks/>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Freeform: Shape 91">
              <a:extLst>
                <a:ext uri="{FF2B5EF4-FFF2-40B4-BE49-F238E27FC236}">
                  <a16:creationId xmlns:a16="http://schemas.microsoft.com/office/drawing/2014/main" id="{ADF2401D-1507-4A3D-9835-F76F940B681C}"/>
                </a:ext>
              </a:extLst>
            </p:cNvPr>
            <p:cNvSpPr>
              <a:spLocks/>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Freeform: Shape 92">
              <a:extLst>
                <a:ext uri="{FF2B5EF4-FFF2-40B4-BE49-F238E27FC236}">
                  <a16:creationId xmlns:a16="http://schemas.microsoft.com/office/drawing/2014/main" id="{AB4CB16F-5891-47A8-8685-42F418DD8FB0}"/>
                </a:ext>
              </a:extLst>
            </p:cNvPr>
            <p:cNvSpPr>
              <a:spLocks/>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Freeform: Shape 93">
              <a:extLst>
                <a:ext uri="{FF2B5EF4-FFF2-40B4-BE49-F238E27FC236}">
                  <a16:creationId xmlns:a16="http://schemas.microsoft.com/office/drawing/2014/main" id="{AE1F3728-2D3D-4EC2-968F-B550F02D3557}"/>
                </a:ext>
              </a:extLst>
            </p:cNvPr>
            <p:cNvSpPr>
              <a:spLocks/>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Freeform: Shape 94">
              <a:extLst>
                <a:ext uri="{FF2B5EF4-FFF2-40B4-BE49-F238E27FC236}">
                  <a16:creationId xmlns:a16="http://schemas.microsoft.com/office/drawing/2014/main" id="{DB1D6F4B-E41D-4189-8B62-FFC0DE68C1E1}"/>
                </a:ext>
              </a:extLst>
            </p:cNvPr>
            <p:cNvSpPr>
              <a:spLocks/>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Freeform: Shape 95">
              <a:extLst>
                <a:ext uri="{FF2B5EF4-FFF2-40B4-BE49-F238E27FC236}">
                  <a16:creationId xmlns:a16="http://schemas.microsoft.com/office/drawing/2014/main" id="{A7337633-4962-4301-BC1E-DCE743B3FCFC}"/>
                </a:ext>
              </a:extLst>
            </p:cNvPr>
            <p:cNvSpPr>
              <a:spLocks/>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Freeform: Shape 96">
              <a:extLst>
                <a:ext uri="{FF2B5EF4-FFF2-40B4-BE49-F238E27FC236}">
                  <a16:creationId xmlns:a16="http://schemas.microsoft.com/office/drawing/2014/main" id="{27ECC6A3-7B4C-4FBD-B67D-94C507BCCD0B}"/>
                </a:ext>
              </a:extLst>
            </p:cNvPr>
            <p:cNvSpPr>
              <a:spLocks/>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Freeform: Shape 97">
              <a:extLst>
                <a:ext uri="{FF2B5EF4-FFF2-40B4-BE49-F238E27FC236}">
                  <a16:creationId xmlns:a16="http://schemas.microsoft.com/office/drawing/2014/main" id="{349192E0-BBB2-4E3D-804B-CC3B71CF472F}"/>
                </a:ext>
              </a:extLst>
            </p:cNvPr>
            <p:cNvSpPr>
              <a:spLocks/>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Freeform: Shape 98">
              <a:extLst>
                <a:ext uri="{FF2B5EF4-FFF2-40B4-BE49-F238E27FC236}">
                  <a16:creationId xmlns:a16="http://schemas.microsoft.com/office/drawing/2014/main" id="{68457A80-1098-4B16-803D-D1DC065798BC}"/>
                </a:ext>
              </a:extLst>
            </p:cNvPr>
            <p:cNvSpPr>
              <a:spLocks/>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Freeform: Shape 99">
              <a:extLst>
                <a:ext uri="{FF2B5EF4-FFF2-40B4-BE49-F238E27FC236}">
                  <a16:creationId xmlns:a16="http://schemas.microsoft.com/office/drawing/2014/main" id="{1E3401D1-CA43-44D0-8F92-60C7D81134C9}"/>
                </a:ext>
              </a:extLst>
            </p:cNvPr>
            <p:cNvSpPr>
              <a:spLocks/>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Freeform: Shape 100">
              <a:extLst>
                <a:ext uri="{FF2B5EF4-FFF2-40B4-BE49-F238E27FC236}">
                  <a16:creationId xmlns:a16="http://schemas.microsoft.com/office/drawing/2014/main" id="{0C111A2C-43F1-4D0B-841E-25256E3B7B24}"/>
                </a:ext>
              </a:extLst>
            </p:cNvPr>
            <p:cNvSpPr>
              <a:spLocks/>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Freeform: Shape 101">
              <a:extLst>
                <a:ext uri="{FF2B5EF4-FFF2-40B4-BE49-F238E27FC236}">
                  <a16:creationId xmlns:a16="http://schemas.microsoft.com/office/drawing/2014/main" id="{75A9A01F-5F38-48AA-97EC-1B7B618FFE40}"/>
                </a:ext>
              </a:extLst>
            </p:cNvPr>
            <p:cNvSpPr>
              <a:spLocks/>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Freeform: Shape 102">
              <a:extLst>
                <a:ext uri="{FF2B5EF4-FFF2-40B4-BE49-F238E27FC236}">
                  <a16:creationId xmlns:a16="http://schemas.microsoft.com/office/drawing/2014/main" id="{01984CCB-1110-4194-A804-41AF4C1F6FFB}"/>
                </a:ext>
              </a:extLst>
            </p:cNvPr>
            <p:cNvSpPr>
              <a:spLocks/>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Freeform: Shape 103">
              <a:extLst>
                <a:ext uri="{FF2B5EF4-FFF2-40B4-BE49-F238E27FC236}">
                  <a16:creationId xmlns:a16="http://schemas.microsoft.com/office/drawing/2014/main" id="{2664CE64-3F98-4599-8893-0464D3D6FCE2}"/>
                </a:ext>
              </a:extLst>
            </p:cNvPr>
            <p:cNvSpPr>
              <a:spLocks/>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Freeform: Shape 104">
              <a:extLst>
                <a:ext uri="{FF2B5EF4-FFF2-40B4-BE49-F238E27FC236}">
                  <a16:creationId xmlns:a16="http://schemas.microsoft.com/office/drawing/2014/main" id="{16412FD9-7AF3-40DC-9C20-4E9935EFD06D}"/>
                </a:ext>
              </a:extLst>
            </p:cNvPr>
            <p:cNvSpPr>
              <a:spLocks/>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Freeform: Shape 105">
              <a:extLst>
                <a:ext uri="{FF2B5EF4-FFF2-40B4-BE49-F238E27FC236}">
                  <a16:creationId xmlns:a16="http://schemas.microsoft.com/office/drawing/2014/main" id="{7456D4FF-85E9-4EF0-9693-A57855BFE0F9}"/>
                </a:ext>
              </a:extLst>
            </p:cNvPr>
            <p:cNvSpPr>
              <a:spLocks/>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Freeform: Shape 106">
              <a:extLst>
                <a:ext uri="{FF2B5EF4-FFF2-40B4-BE49-F238E27FC236}">
                  <a16:creationId xmlns:a16="http://schemas.microsoft.com/office/drawing/2014/main" id="{18228BBF-D1AB-4255-B30F-D16913CEFF08}"/>
                </a:ext>
              </a:extLst>
            </p:cNvPr>
            <p:cNvSpPr>
              <a:spLocks/>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06" name="Group 255">
            <a:extLst>
              <a:ext uri="{FF2B5EF4-FFF2-40B4-BE49-F238E27FC236}">
                <a16:creationId xmlns:a16="http://schemas.microsoft.com/office/drawing/2014/main" id="{54439F45-6144-42CE-9449-850320C2A715}"/>
              </a:ext>
            </a:extLst>
          </p:cNvPr>
          <p:cNvGrpSpPr/>
          <p:nvPr/>
        </p:nvGrpSpPr>
        <p:grpSpPr>
          <a:xfrm>
            <a:off x="6796027" y="4601801"/>
            <a:ext cx="1772762" cy="1599278"/>
            <a:chOff x="4490668" y="1848552"/>
            <a:chExt cx="1251662" cy="1198340"/>
          </a:xfrm>
          <a:solidFill>
            <a:srgbClr val="C8D85B"/>
          </a:solidFill>
        </p:grpSpPr>
        <p:sp>
          <p:nvSpPr>
            <p:cNvPr id="107" name="Freeform: Shape 108">
              <a:extLst>
                <a:ext uri="{FF2B5EF4-FFF2-40B4-BE49-F238E27FC236}">
                  <a16:creationId xmlns:a16="http://schemas.microsoft.com/office/drawing/2014/main" id="{124602D6-9AD6-4474-8E00-592C68712BED}"/>
                </a:ext>
              </a:extLst>
            </p:cNvPr>
            <p:cNvSpPr>
              <a:spLocks/>
            </p:cNvSpPr>
            <p:nvPr/>
          </p:nvSpPr>
          <p:spPr bwMode="auto">
            <a:xfrm>
              <a:off x="4882683" y="234799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Freeform: Shape 109">
              <a:extLst>
                <a:ext uri="{FF2B5EF4-FFF2-40B4-BE49-F238E27FC236}">
                  <a16:creationId xmlns:a16="http://schemas.microsoft.com/office/drawing/2014/main" id="{F602A96C-E6C7-42C6-A3BE-2AEA0325D14C}"/>
                </a:ext>
              </a:extLst>
            </p:cNvPr>
            <p:cNvSpPr>
              <a:spLocks/>
            </p:cNvSpPr>
            <p:nvPr/>
          </p:nvSpPr>
          <p:spPr bwMode="auto">
            <a:xfrm>
              <a:off x="5000088" y="213070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Freeform: Shape 110">
              <a:extLst>
                <a:ext uri="{FF2B5EF4-FFF2-40B4-BE49-F238E27FC236}">
                  <a16:creationId xmlns:a16="http://schemas.microsoft.com/office/drawing/2014/main" id="{0122E047-A147-4328-B98A-E1DAC0E813B7}"/>
                </a:ext>
              </a:extLst>
            </p:cNvPr>
            <p:cNvSpPr>
              <a:spLocks/>
            </p:cNvSpPr>
            <p:nvPr/>
          </p:nvSpPr>
          <p:spPr bwMode="auto">
            <a:xfrm>
              <a:off x="4832935" y="220367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Freeform: Shape 111">
              <a:extLst>
                <a:ext uri="{FF2B5EF4-FFF2-40B4-BE49-F238E27FC236}">
                  <a16:creationId xmlns:a16="http://schemas.microsoft.com/office/drawing/2014/main" id="{A2857545-2191-46CA-A0F9-99F557238DAF}"/>
                </a:ext>
              </a:extLst>
            </p:cNvPr>
            <p:cNvSpPr>
              <a:spLocks/>
            </p:cNvSpPr>
            <p:nvPr/>
          </p:nvSpPr>
          <p:spPr bwMode="auto">
            <a:xfrm>
              <a:off x="5137394" y="205611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Freeform: Shape 112">
              <a:extLst>
                <a:ext uri="{FF2B5EF4-FFF2-40B4-BE49-F238E27FC236}">
                  <a16:creationId xmlns:a16="http://schemas.microsoft.com/office/drawing/2014/main" id="{9E873E65-5FCE-4999-AF39-CE10B9FA20EF}"/>
                </a:ext>
              </a:extLst>
            </p:cNvPr>
            <p:cNvSpPr>
              <a:spLocks/>
            </p:cNvSpPr>
            <p:nvPr/>
          </p:nvSpPr>
          <p:spPr bwMode="auto">
            <a:xfrm>
              <a:off x="4765277" y="232529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Freeform: Shape 113">
              <a:extLst>
                <a:ext uri="{FF2B5EF4-FFF2-40B4-BE49-F238E27FC236}">
                  <a16:creationId xmlns:a16="http://schemas.microsoft.com/office/drawing/2014/main" id="{BF0B3B8D-8455-4F64-B63B-18AEF7647DC3}"/>
                </a:ext>
              </a:extLst>
            </p:cNvPr>
            <p:cNvSpPr>
              <a:spLocks/>
            </p:cNvSpPr>
            <p:nvPr/>
          </p:nvSpPr>
          <p:spPr bwMode="auto">
            <a:xfrm>
              <a:off x="4727469" y="243393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Freeform: Shape 114">
              <a:extLst>
                <a:ext uri="{FF2B5EF4-FFF2-40B4-BE49-F238E27FC236}">
                  <a16:creationId xmlns:a16="http://schemas.microsoft.com/office/drawing/2014/main" id="{5E8CEDAF-E3E2-421D-8801-A65C97B2747D}"/>
                </a:ext>
              </a:extLst>
            </p:cNvPr>
            <p:cNvSpPr>
              <a:spLocks/>
            </p:cNvSpPr>
            <p:nvPr/>
          </p:nvSpPr>
          <p:spPr bwMode="auto">
            <a:xfrm>
              <a:off x="4761297" y="254420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Freeform: Shape 115">
              <a:extLst>
                <a:ext uri="{FF2B5EF4-FFF2-40B4-BE49-F238E27FC236}">
                  <a16:creationId xmlns:a16="http://schemas.microsoft.com/office/drawing/2014/main" id="{A1FCA191-6EE8-4B6B-A870-0FFA5AB9BAAE}"/>
                </a:ext>
              </a:extLst>
            </p:cNvPr>
            <p:cNvSpPr>
              <a:spLocks/>
            </p:cNvSpPr>
            <p:nvPr/>
          </p:nvSpPr>
          <p:spPr bwMode="auto">
            <a:xfrm>
              <a:off x="4622003" y="250528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Freeform: Shape 116">
              <a:extLst>
                <a:ext uri="{FF2B5EF4-FFF2-40B4-BE49-F238E27FC236}">
                  <a16:creationId xmlns:a16="http://schemas.microsoft.com/office/drawing/2014/main" id="{B109F364-BF14-42F5-A0F1-CE372BF6D6DE}"/>
                </a:ext>
              </a:extLst>
            </p:cNvPr>
            <p:cNvSpPr>
              <a:spLocks/>
            </p:cNvSpPr>
            <p:nvPr/>
          </p:nvSpPr>
          <p:spPr bwMode="auto">
            <a:xfrm>
              <a:off x="4635933" y="234150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Freeform: Shape 117">
              <a:extLst>
                <a:ext uri="{FF2B5EF4-FFF2-40B4-BE49-F238E27FC236}">
                  <a16:creationId xmlns:a16="http://schemas.microsoft.com/office/drawing/2014/main" id="{3DFF4A81-5284-46E1-8A79-D1C4BC77DCA6}"/>
                </a:ext>
              </a:extLst>
            </p:cNvPr>
            <p:cNvSpPr>
              <a:spLocks/>
            </p:cNvSpPr>
            <p:nvPr/>
          </p:nvSpPr>
          <p:spPr bwMode="auto">
            <a:xfrm>
              <a:off x="4576235" y="243069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Freeform: Shape 118">
              <a:extLst>
                <a:ext uri="{FF2B5EF4-FFF2-40B4-BE49-F238E27FC236}">
                  <a16:creationId xmlns:a16="http://schemas.microsoft.com/office/drawing/2014/main" id="{D8A4D83F-839B-4266-897A-77BDE9F6B71E}"/>
                </a:ext>
              </a:extLst>
            </p:cNvPr>
            <p:cNvSpPr>
              <a:spLocks/>
            </p:cNvSpPr>
            <p:nvPr/>
          </p:nvSpPr>
          <p:spPr bwMode="auto">
            <a:xfrm>
              <a:off x="4685680" y="219556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Freeform: Shape 119">
              <a:extLst>
                <a:ext uri="{FF2B5EF4-FFF2-40B4-BE49-F238E27FC236}">
                  <a16:creationId xmlns:a16="http://schemas.microsoft.com/office/drawing/2014/main" id="{B89D7175-94C0-4714-9858-1F25F737C80E}"/>
                </a:ext>
              </a:extLst>
            </p:cNvPr>
            <p:cNvSpPr>
              <a:spLocks/>
            </p:cNvSpPr>
            <p:nvPr/>
          </p:nvSpPr>
          <p:spPr bwMode="auto">
            <a:xfrm>
              <a:off x="4582204" y="213070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Freeform: Shape 120">
              <a:extLst>
                <a:ext uri="{FF2B5EF4-FFF2-40B4-BE49-F238E27FC236}">
                  <a16:creationId xmlns:a16="http://schemas.microsoft.com/office/drawing/2014/main" id="{DF62B35A-6C36-422C-80CD-C9387741F4E6}"/>
                </a:ext>
              </a:extLst>
            </p:cNvPr>
            <p:cNvSpPr>
              <a:spLocks/>
            </p:cNvSpPr>
            <p:nvPr/>
          </p:nvSpPr>
          <p:spPr bwMode="auto">
            <a:xfrm>
              <a:off x="4739409" y="209989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Freeform: Shape 121">
              <a:extLst>
                <a:ext uri="{FF2B5EF4-FFF2-40B4-BE49-F238E27FC236}">
                  <a16:creationId xmlns:a16="http://schemas.microsoft.com/office/drawing/2014/main" id="{7B5DAEE7-AB5C-4750-9590-365A5BDFCE24}"/>
                </a:ext>
              </a:extLst>
            </p:cNvPr>
            <p:cNvSpPr>
              <a:spLocks/>
            </p:cNvSpPr>
            <p:nvPr/>
          </p:nvSpPr>
          <p:spPr bwMode="auto">
            <a:xfrm>
              <a:off x="4753338" y="198152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Freeform: Shape 122">
              <a:extLst>
                <a:ext uri="{FF2B5EF4-FFF2-40B4-BE49-F238E27FC236}">
                  <a16:creationId xmlns:a16="http://schemas.microsoft.com/office/drawing/2014/main" id="{8FAEA8D0-1618-4122-B111-5CB9E7B30874}"/>
                </a:ext>
              </a:extLst>
            </p:cNvPr>
            <p:cNvSpPr>
              <a:spLocks/>
            </p:cNvSpPr>
            <p:nvPr/>
          </p:nvSpPr>
          <p:spPr bwMode="auto">
            <a:xfrm>
              <a:off x="5053817" y="184855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Freeform: Shape 123">
              <a:extLst>
                <a:ext uri="{FF2B5EF4-FFF2-40B4-BE49-F238E27FC236}">
                  <a16:creationId xmlns:a16="http://schemas.microsoft.com/office/drawing/2014/main" id="{BFAA16E8-1FD9-4A5D-85D3-B256B17E6FC1}"/>
                </a:ext>
              </a:extLst>
            </p:cNvPr>
            <p:cNvSpPr>
              <a:spLocks/>
            </p:cNvSpPr>
            <p:nvPr/>
          </p:nvSpPr>
          <p:spPr bwMode="auto">
            <a:xfrm>
              <a:off x="5475680" y="210476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Freeform: Shape 124">
              <a:extLst>
                <a:ext uri="{FF2B5EF4-FFF2-40B4-BE49-F238E27FC236}">
                  <a16:creationId xmlns:a16="http://schemas.microsoft.com/office/drawing/2014/main" id="{E3B6807F-C214-4D52-9EE4-FB5AE7D43485}"/>
                </a:ext>
              </a:extLst>
            </p:cNvPr>
            <p:cNvSpPr>
              <a:spLocks/>
            </p:cNvSpPr>
            <p:nvPr/>
          </p:nvSpPr>
          <p:spPr bwMode="auto">
            <a:xfrm>
              <a:off x="5642834" y="229934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Freeform: Shape 125">
              <a:extLst>
                <a:ext uri="{FF2B5EF4-FFF2-40B4-BE49-F238E27FC236}">
                  <a16:creationId xmlns:a16="http://schemas.microsoft.com/office/drawing/2014/main" id="{59A91E21-4836-4384-AC0D-2021F087A419}"/>
                </a:ext>
              </a:extLst>
            </p:cNvPr>
            <p:cNvSpPr>
              <a:spLocks/>
            </p:cNvSpPr>
            <p:nvPr/>
          </p:nvSpPr>
          <p:spPr bwMode="auto">
            <a:xfrm>
              <a:off x="4490668" y="231069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Freeform: Shape 126">
              <a:extLst>
                <a:ext uri="{FF2B5EF4-FFF2-40B4-BE49-F238E27FC236}">
                  <a16:creationId xmlns:a16="http://schemas.microsoft.com/office/drawing/2014/main" id="{17A42AA4-AE15-4874-938E-FF102794D8AE}"/>
                </a:ext>
              </a:extLst>
            </p:cNvPr>
            <p:cNvSpPr>
              <a:spLocks/>
            </p:cNvSpPr>
            <p:nvPr/>
          </p:nvSpPr>
          <p:spPr bwMode="auto">
            <a:xfrm>
              <a:off x="5059786" y="199611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Freeform: Shape 127">
              <a:extLst>
                <a:ext uri="{FF2B5EF4-FFF2-40B4-BE49-F238E27FC236}">
                  <a16:creationId xmlns:a16="http://schemas.microsoft.com/office/drawing/2014/main" id="{4D0292CB-F016-4AB4-9455-06F60F7E1C54}"/>
                </a:ext>
              </a:extLst>
            </p:cNvPr>
            <p:cNvSpPr>
              <a:spLocks/>
            </p:cNvSpPr>
            <p:nvPr/>
          </p:nvSpPr>
          <p:spPr bwMode="auto">
            <a:xfrm>
              <a:off x="4602104" y="226205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Freeform: Shape 128">
              <a:extLst>
                <a:ext uri="{FF2B5EF4-FFF2-40B4-BE49-F238E27FC236}">
                  <a16:creationId xmlns:a16="http://schemas.microsoft.com/office/drawing/2014/main" id="{8212ABA8-F1FD-4367-AF76-BAD4264BC8FA}"/>
                </a:ext>
              </a:extLst>
            </p:cNvPr>
            <p:cNvSpPr>
              <a:spLocks/>
            </p:cNvSpPr>
            <p:nvPr/>
          </p:nvSpPr>
          <p:spPr bwMode="auto">
            <a:xfrm>
              <a:off x="4870744" y="204962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Freeform: Shape 129">
              <a:extLst>
                <a:ext uri="{FF2B5EF4-FFF2-40B4-BE49-F238E27FC236}">
                  <a16:creationId xmlns:a16="http://schemas.microsoft.com/office/drawing/2014/main" id="{051BE856-00DF-4F50-8ADF-A3E67E55933F}"/>
                </a:ext>
              </a:extLst>
            </p:cNvPr>
            <p:cNvSpPr>
              <a:spLocks/>
            </p:cNvSpPr>
            <p:nvPr/>
          </p:nvSpPr>
          <p:spPr bwMode="auto">
            <a:xfrm>
              <a:off x="5131423" y="221502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Freeform: Shape 130">
              <a:extLst>
                <a:ext uri="{FF2B5EF4-FFF2-40B4-BE49-F238E27FC236}">
                  <a16:creationId xmlns:a16="http://schemas.microsoft.com/office/drawing/2014/main" id="{5725F3EA-E38D-4186-8CBD-58E49738D1C7}"/>
                </a:ext>
              </a:extLst>
            </p:cNvPr>
            <p:cNvSpPr>
              <a:spLocks/>
            </p:cNvSpPr>
            <p:nvPr/>
          </p:nvSpPr>
          <p:spPr bwMode="auto">
            <a:xfrm>
              <a:off x="5306536" y="230583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Freeform: Shape 131">
              <a:extLst>
                <a:ext uri="{FF2B5EF4-FFF2-40B4-BE49-F238E27FC236}">
                  <a16:creationId xmlns:a16="http://schemas.microsoft.com/office/drawing/2014/main" id="{F4133066-3BCC-4952-8493-B8865D6E1330}"/>
                </a:ext>
              </a:extLst>
            </p:cNvPr>
            <p:cNvSpPr>
              <a:spLocks/>
            </p:cNvSpPr>
            <p:nvPr/>
          </p:nvSpPr>
          <p:spPr bwMode="auto">
            <a:xfrm>
              <a:off x="5461750" y="231069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Freeform: Shape 132">
              <a:extLst>
                <a:ext uri="{FF2B5EF4-FFF2-40B4-BE49-F238E27FC236}">
                  <a16:creationId xmlns:a16="http://schemas.microsoft.com/office/drawing/2014/main" id="{24CE4C7A-58CB-4072-B296-AE66276F6199}"/>
                </a:ext>
              </a:extLst>
            </p:cNvPr>
            <p:cNvSpPr>
              <a:spLocks/>
            </p:cNvSpPr>
            <p:nvPr/>
          </p:nvSpPr>
          <p:spPr bwMode="auto">
            <a:xfrm>
              <a:off x="5443842" y="221502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Freeform: Shape 133">
              <a:extLst>
                <a:ext uri="{FF2B5EF4-FFF2-40B4-BE49-F238E27FC236}">
                  <a16:creationId xmlns:a16="http://schemas.microsoft.com/office/drawing/2014/main" id="{9FFA2785-3800-4C3A-86C8-7BB23C5A6AA7}"/>
                </a:ext>
              </a:extLst>
            </p:cNvPr>
            <p:cNvSpPr>
              <a:spLocks/>
            </p:cNvSpPr>
            <p:nvPr/>
          </p:nvSpPr>
          <p:spPr bwMode="auto">
            <a:xfrm>
              <a:off x="5320466" y="214043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Freeform: Shape 134">
              <a:extLst>
                <a:ext uri="{FF2B5EF4-FFF2-40B4-BE49-F238E27FC236}">
                  <a16:creationId xmlns:a16="http://schemas.microsoft.com/office/drawing/2014/main" id="{2F93CD57-0F16-4C09-A869-5B1AF0B45D7D}"/>
                </a:ext>
              </a:extLst>
            </p:cNvPr>
            <p:cNvSpPr>
              <a:spLocks/>
            </p:cNvSpPr>
            <p:nvPr/>
          </p:nvSpPr>
          <p:spPr bwMode="auto">
            <a:xfrm>
              <a:off x="5288628" y="201719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Freeform: Shape 135">
              <a:extLst>
                <a:ext uri="{FF2B5EF4-FFF2-40B4-BE49-F238E27FC236}">
                  <a16:creationId xmlns:a16="http://schemas.microsoft.com/office/drawing/2014/main" id="{1B6E1AB3-5870-49FE-B80F-1B9923BC8066}"/>
                </a:ext>
              </a:extLst>
            </p:cNvPr>
            <p:cNvSpPr>
              <a:spLocks/>
            </p:cNvSpPr>
            <p:nvPr/>
          </p:nvSpPr>
          <p:spPr bwMode="auto">
            <a:xfrm>
              <a:off x="5149333" y="191665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Freeform: Shape 136">
              <a:extLst>
                <a:ext uri="{FF2B5EF4-FFF2-40B4-BE49-F238E27FC236}">
                  <a16:creationId xmlns:a16="http://schemas.microsoft.com/office/drawing/2014/main" id="{2355132F-783D-4028-B7F0-F95B415D97BF}"/>
                </a:ext>
              </a:extLst>
            </p:cNvPr>
            <p:cNvSpPr>
              <a:spLocks/>
            </p:cNvSpPr>
            <p:nvPr/>
          </p:nvSpPr>
          <p:spPr bwMode="auto">
            <a:xfrm>
              <a:off x="4920491" y="189071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Freeform: Shape 137">
              <a:extLst>
                <a:ext uri="{FF2B5EF4-FFF2-40B4-BE49-F238E27FC236}">
                  <a16:creationId xmlns:a16="http://schemas.microsoft.com/office/drawing/2014/main" id="{C2C8956C-F6D0-44E0-9219-8F2893BEF287}"/>
                </a:ext>
              </a:extLst>
            </p:cNvPr>
            <p:cNvSpPr>
              <a:spLocks/>
            </p:cNvSpPr>
            <p:nvPr/>
          </p:nvSpPr>
          <p:spPr bwMode="auto">
            <a:xfrm>
              <a:off x="5344345" y="252150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Freeform: Shape 138">
              <a:extLst>
                <a:ext uri="{FF2B5EF4-FFF2-40B4-BE49-F238E27FC236}">
                  <a16:creationId xmlns:a16="http://schemas.microsoft.com/office/drawing/2014/main" id="{1F014DEC-611F-4C46-AB06-F491F593CB11}"/>
                </a:ext>
              </a:extLst>
            </p:cNvPr>
            <p:cNvSpPr>
              <a:spLocks/>
            </p:cNvSpPr>
            <p:nvPr/>
          </p:nvSpPr>
          <p:spPr bwMode="auto">
            <a:xfrm>
              <a:off x="5370214" y="242745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Freeform: Shape 139">
              <a:extLst>
                <a:ext uri="{FF2B5EF4-FFF2-40B4-BE49-F238E27FC236}">
                  <a16:creationId xmlns:a16="http://schemas.microsoft.com/office/drawing/2014/main" id="{95FF6D70-0DFF-4760-80BB-B21BD33D0D12}"/>
                </a:ext>
              </a:extLst>
            </p:cNvPr>
            <p:cNvSpPr>
              <a:spLocks/>
            </p:cNvSpPr>
            <p:nvPr/>
          </p:nvSpPr>
          <p:spPr bwMode="auto">
            <a:xfrm>
              <a:off x="5565226" y="239177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Freeform: Shape 140">
              <a:extLst>
                <a:ext uri="{FF2B5EF4-FFF2-40B4-BE49-F238E27FC236}">
                  <a16:creationId xmlns:a16="http://schemas.microsoft.com/office/drawing/2014/main" id="{186FDF8B-9470-466D-8E56-0FDB66B862B2}"/>
                </a:ext>
              </a:extLst>
            </p:cNvPr>
            <p:cNvSpPr>
              <a:spLocks/>
            </p:cNvSpPr>
            <p:nvPr/>
          </p:nvSpPr>
          <p:spPr bwMode="auto">
            <a:xfrm>
              <a:off x="5547318" y="247609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40" name="Group 250">
            <a:extLst>
              <a:ext uri="{FF2B5EF4-FFF2-40B4-BE49-F238E27FC236}">
                <a16:creationId xmlns:a16="http://schemas.microsoft.com/office/drawing/2014/main" id="{97F74E1A-7364-4171-A47B-7D83ED0312E2}"/>
              </a:ext>
            </a:extLst>
          </p:cNvPr>
          <p:cNvGrpSpPr/>
          <p:nvPr/>
        </p:nvGrpSpPr>
        <p:grpSpPr>
          <a:xfrm>
            <a:off x="8808349" y="5376410"/>
            <a:ext cx="1056787" cy="905554"/>
            <a:chOff x="6283315" y="1852012"/>
            <a:chExt cx="779153" cy="745960"/>
          </a:xfrm>
          <a:solidFill>
            <a:srgbClr val="865B3E"/>
          </a:solidFill>
        </p:grpSpPr>
        <p:sp>
          <p:nvSpPr>
            <p:cNvPr id="141" name="Freeform: Shape 210">
              <a:extLst>
                <a:ext uri="{FF2B5EF4-FFF2-40B4-BE49-F238E27FC236}">
                  <a16:creationId xmlns:a16="http://schemas.microsoft.com/office/drawing/2014/main" id="{AB7AA703-CFC1-4E03-A9F4-B8D9FBA80D64}"/>
                </a:ext>
              </a:extLst>
            </p:cNvPr>
            <p:cNvSpPr>
              <a:spLocks/>
            </p:cNvSpPr>
            <p:nvPr/>
          </p:nvSpPr>
          <p:spPr bwMode="auto">
            <a:xfrm>
              <a:off x="6527343" y="216291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Freeform: Shape 211">
              <a:extLst>
                <a:ext uri="{FF2B5EF4-FFF2-40B4-BE49-F238E27FC236}">
                  <a16:creationId xmlns:a16="http://schemas.microsoft.com/office/drawing/2014/main" id="{7F28B136-CC31-4B78-AF49-CD2E17D09D67}"/>
                </a:ext>
              </a:extLst>
            </p:cNvPr>
            <p:cNvSpPr>
              <a:spLocks/>
            </p:cNvSpPr>
            <p:nvPr/>
          </p:nvSpPr>
          <p:spPr bwMode="auto">
            <a:xfrm>
              <a:off x="6600426" y="202765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Freeform: Shape 212">
              <a:extLst>
                <a:ext uri="{FF2B5EF4-FFF2-40B4-BE49-F238E27FC236}">
                  <a16:creationId xmlns:a16="http://schemas.microsoft.com/office/drawing/2014/main" id="{BDEFEAA7-DD10-40E7-8006-31023154CEB6}"/>
                </a:ext>
              </a:extLst>
            </p:cNvPr>
            <p:cNvSpPr>
              <a:spLocks/>
            </p:cNvSpPr>
            <p:nvPr/>
          </p:nvSpPr>
          <p:spPr bwMode="auto">
            <a:xfrm>
              <a:off x="6496374" y="207307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Freeform: Shape 213">
              <a:extLst>
                <a:ext uri="{FF2B5EF4-FFF2-40B4-BE49-F238E27FC236}">
                  <a16:creationId xmlns:a16="http://schemas.microsoft.com/office/drawing/2014/main" id="{62F8AABD-77A4-4DDA-8AFA-CF60E7796337}"/>
                </a:ext>
              </a:extLst>
            </p:cNvPr>
            <p:cNvSpPr>
              <a:spLocks/>
            </p:cNvSpPr>
            <p:nvPr/>
          </p:nvSpPr>
          <p:spPr bwMode="auto">
            <a:xfrm>
              <a:off x="6685898" y="198121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Freeform: Shape 214">
              <a:extLst>
                <a:ext uri="{FF2B5EF4-FFF2-40B4-BE49-F238E27FC236}">
                  <a16:creationId xmlns:a16="http://schemas.microsoft.com/office/drawing/2014/main" id="{E4220080-6FDB-434F-A4BC-F0572854AAD3}"/>
                </a:ext>
              </a:extLst>
            </p:cNvPr>
            <p:cNvSpPr>
              <a:spLocks/>
            </p:cNvSpPr>
            <p:nvPr/>
          </p:nvSpPr>
          <p:spPr bwMode="auto">
            <a:xfrm>
              <a:off x="6454258" y="214878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Freeform: Shape 215">
              <a:extLst>
                <a:ext uri="{FF2B5EF4-FFF2-40B4-BE49-F238E27FC236}">
                  <a16:creationId xmlns:a16="http://schemas.microsoft.com/office/drawing/2014/main" id="{D456092F-4B88-4FD8-B2FE-53C65C946AB0}"/>
                </a:ext>
              </a:extLst>
            </p:cNvPr>
            <p:cNvSpPr>
              <a:spLocks/>
            </p:cNvSpPr>
            <p:nvPr/>
          </p:nvSpPr>
          <p:spPr bwMode="auto">
            <a:xfrm>
              <a:off x="6430723" y="221641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Freeform: Shape 216">
              <a:extLst>
                <a:ext uri="{FF2B5EF4-FFF2-40B4-BE49-F238E27FC236}">
                  <a16:creationId xmlns:a16="http://schemas.microsoft.com/office/drawing/2014/main" id="{D2E640A0-28DD-4698-85CF-945EC42C2AC3}"/>
                </a:ext>
              </a:extLst>
            </p:cNvPr>
            <p:cNvSpPr>
              <a:spLocks/>
            </p:cNvSpPr>
            <p:nvPr/>
          </p:nvSpPr>
          <p:spPr bwMode="auto">
            <a:xfrm>
              <a:off x="6451780" y="228505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Freeform: Shape 217">
              <a:extLst>
                <a:ext uri="{FF2B5EF4-FFF2-40B4-BE49-F238E27FC236}">
                  <a16:creationId xmlns:a16="http://schemas.microsoft.com/office/drawing/2014/main" id="{4240D170-B0BA-483C-81B9-41B7F38140A1}"/>
                </a:ext>
              </a:extLst>
            </p:cNvPr>
            <p:cNvSpPr>
              <a:spLocks/>
            </p:cNvSpPr>
            <p:nvPr/>
          </p:nvSpPr>
          <p:spPr bwMode="auto">
            <a:xfrm>
              <a:off x="6365070" y="226082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Freeform: Shape 218">
              <a:extLst>
                <a:ext uri="{FF2B5EF4-FFF2-40B4-BE49-F238E27FC236}">
                  <a16:creationId xmlns:a16="http://schemas.microsoft.com/office/drawing/2014/main" id="{2C6B9376-B4D1-4BBA-A4E9-ECA025D17F03}"/>
                </a:ext>
              </a:extLst>
            </p:cNvPr>
            <p:cNvSpPr>
              <a:spLocks/>
            </p:cNvSpPr>
            <p:nvPr/>
          </p:nvSpPr>
          <p:spPr bwMode="auto">
            <a:xfrm>
              <a:off x="6373742" y="215887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Freeform: Shape 219">
              <a:extLst>
                <a:ext uri="{FF2B5EF4-FFF2-40B4-BE49-F238E27FC236}">
                  <a16:creationId xmlns:a16="http://schemas.microsoft.com/office/drawing/2014/main" id="{27219012-6E20-4E51-BF1B-40DEA6BDF1EB}"/>
                </a:ext>
              </a:extLst>
            </p:cNvPr>
            <p:cNvSpPr>
              <a:spLocks/>
            </p:cNvSpPr>
            <p:nvPr/>
          </p:nvSpPr>
          <p:spPr bwMode="auto">
            <a:xfrm>
              <a:off x="6336580" y="221439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Freeform: Shape 220">
              <a:extLst>
                <a:ext uri="{FF2B5EF4-FFF2-40B4-BE49-F238E27FC236}">
                  <a16:creationId xmlns:a16="http://schemas.microsoft.com/office/drawing/2014/main" id="{B15A099F-504B-4357-BA1D-9C81D632C528}"/>
                </a:ext>
              </a:extLst>
            </p:cNvPr>
            <p:cNvSpPr>
              <a:spLocks/>
            </p:cNvSpPr>
            <p:nvPr/>
          </p:nvSpPr>
          <p:spPr bwMode="auto">
            <a:xfrm>
              <a:off x="6404709" y="206802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Freeform: Shape 221">
              <a:extLst>
                <a:ext uri="{FF2B5EF4-FFF2-40B4-BE49-F238E27FC236}">
                  <a16:creationId xmlns:a16="http://schemas.microsoft.com/office/drawing/2014/main" id="{FE8515BF-63EC-4AD9-BF5A-15D9BE0CCF2A}"/>
                </a:ext>
              </a:extLst>
            </p:cNvPr>
            <p:cNvSpPr>
              <a:spLocks/>
            </p:cNvSpPr>
            <p:nvPr/>
          </p:nvSpPr>
          <p:spPr bwMode="auto">
            <a:xfrm>
              <a:off x="6340296" y="202765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Freeform: Shape 222">
              <a:extLst>
                <a:ext uri="{FF2B5EF4-FFF2-40B4-BE49-F238E27FC236}">
                  <a16:creationId xmlns:a16="http://schemas.microsoft.com/office/drawing/2014/main" id="{8F709D42-AEEB-472C-A55C-28850A1F1214}"/>
                </a:ext>
              </a:extLst>
            </p:cNvPr>
            <p:cNvSpPr>
              <a:spLocks/>
            </p:cNvSpPr>
            <p:nvPr/>
          </p:nvSpPr>
          <p:spPr bwMode="auto">
            <a:xfrm>
              <a:off x="6438155" y="200847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Freeform: Shape 223">
              <a:extLst>
                <a:ext uri="{FF2B5EF4-FFF2-40B4-BE49-F238E27FC236}">
                  <a16:creationId xmlns:a16="http://schemas.microsoft.com/office/drawing/2014/main" id="{3796ECED-EAD0-4644-A6D9-E8E4E0CD98CD}"/>
                </a:ext>
              </a:extLst>
            </p:cNvPr>
            <p:cNvSpPr>
              <a:spLocks/>
            </p:cNvSpPr>
            <p:nvPr/>
          </p:nvSpPr>
          <p:spPr bwMode="auto">
            <a:xfrm>
              <a:off x="6446826" y="193478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Freeform: Shape 224">
              <a:extLst>
                <a:ext uri="{FF2B5EF4-FFF2-40B4-BE49-F238E27FC236}">
                  <a16:creationId xmlns:a16="http://schemas.microsoft.com/office/drawing/2014/main" id="{824D4DB4-AA5F-4CB8-87D0-E832CBBBC159}"/>
                </a:ext>
              </a:extLst>
            </p:cNvPr>
            <p:cNvSpPr>
              <a:spLocks/>
            </p:cNvSpPr>
            <p:nvPr/>
          </p:nvSpPr>
          <p:spPr bwMode="auto">
            <a:xfrm>
              <a:off x="6633872" y="185201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Freeform: Shape 225">
              <a:extLst>
                <a:ext uri="{FF2B5EF4-FFF2-40B4-BE49-F238E27FC236}">
                  <a16:creationId xmlns:a16="http://schemas.microsoft.com/office/drawing/2014/main" id="{82390879-C963-4E8F-8FC4-268DD68EF5AC}"/>
                </a:ext>
              </a:extLst>
            </p:cNvPr>
            <p:cNvSpPr>
              <a:spLocks/>
            </p:cNvSpPr>
            <p:nvPr/>
          </p:nvSpPr>
          <p:spPr bwMode="auto">
            <a:xfrm>
              <a:off x="6896480" y="201150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Freeform: Shape 226">
              <a:extLst>
                <a:ext uri="{FF2B5EF4-FFF2-40B4-BE49-F238E27FC236}">
                  <a16:creationId xmlns:a16="http://schemas.microsoft.com/office/drawing/2014/main" id="{31059C66-DA59-4B99-BCC7-FE2F7C9DAC8F}"/>
                </a:ext>
              </a:extLst>
            </p:cNvPr>
            <p:cNvSpPr>
              <a:spLocks/>
            </p:cNvSpPr>
            <p:nvPr/>
          </p:nvSpPr>
          <p:spPr bwMode="auto">
            <a:xfrm>
              <a:off x="7000532" y="213263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Freeform: Shape 227">
              <a:extLst>
                <a:ext uri="{FF2B5EF4-FFF2-40B4-BE49-F238E27FC236}">
                  <a16:creationId xmlns:a16="http://schemas.microsoft.com/office/drawing/2014/main" id="{0B358C0B-1075-42F8-B4EC-6AAE299DF31C}"/>
                </a:ext>
              </a:extLst>
            </p:cNvPr>
            <p:cNvSpPr>
              <a:spLocks/>
            </p:cNvSpPr>
            <p:nvPr/>
          </p:nvSpPr>
          <p:spPr bwMode="auto">
            <a:xfrm>
              <a:off x="6283315" y="213969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Freeform: Shape 228">
              <a:extLst>
                <a:ext uri="{FF2B5EF4-FFF2-40B4-BE49-F238E27FC236}">
                  <a16:creationId xmlns:a16="http://schemas.microsoft.com/office/drawing/2014/main" id="{ECDE0581-D260-49C3-9991-EEEAB13B68B3}"/>
                </a:ext>
              </a:extLst>
            </p:cNvPr>
            <p:cNvSpPr>
              <a:spLocks/>
            </p:cNvSpPr>
            <p:nvPr/>
          </p:nvSpPr>
          <p:spPr bwMode="auto">
            <a:xfrm>
              <a:off x="6637588" y="194386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Freeform: Shape 229">
              <a:extLst>
                <a:ext uri="{FF2B5EF4-FFF2-40B4-BE49-F238E27FC236}">
                  <a16:creationId xmlns:a16="http://schemas.microsoft.com/office/drawing/2014/main" id="{1D178AB8-F08E-481E-9657-4AB5EDD02187}"/>
                </a:ext>
              </a:extLst>
            </p:cNvPr>
            <p:cNvSpPr>
              <a:spLocks/>
            </p:cNvSpPr>
            <p:nvPr/>
          </p:nvSpPr>
          <p:spPr bwMode="auto">
            <a:xfrm>
              <a:off x="6352683" y="210941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Freeform: Shape 230">
              <a:extLst>
                <a:ext uri="{FF2B5EF4-FFF2-40B4-BE49-F238E27FC236}">
                  <a16:creationId xmlns:a16="http://schemas.microsoft.com/office/drawing/2014/main" id="{8F1E9537-BAF2-4E36-A4C2-2B14D4433431}"/>
                </a:ext>
              </a:extLst>
            </p:cNvPr>
            <p:cNvSpPr>
              <a:spLocks/>
            </p:cNvSpPr>
            <p:nvPr/>
          </p:nvSpPr>
          <p:spPr bwMode="auto">
            <a:xfrm>
              <a:off x="6519910" y="197718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Freeform: Shape 231">
              <a:extLst>
                <a:ext uri="{FF2B5EF4-FFF2-40B4-BE49-F238E27FC236}">
                  <a16:creationId xmlns:a16="http://schemas.microsoft.com/office/drawing/2014/main" id="{99F375B2-9122-4ADA-AB6C-4A35C24FBC95}"/>
                </a:ext>
              </a:extLst>
            </p:cNvPr>
            <p:cNvSpPr>
              <a:spLocks/>
            </p:cNvSpPr>
            <p:nvPr/>
          </p:nvSpPr>
          <p:spPr bwMode="auto">
            <a:xfrm>
              <a:off x="6682182" y="208014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Freeform: Shape 232">
              <a:extLst>
                <a:ext uri="{FF2B5EF4-FFF2-40B4-BE49-F238E27FC236}">
                  <a16:creationId xmlns:a16="http://schemas.microsoft.com/office/drawing/2014/main" id="{BA33338C-7399-4634-8E4C-BEF68E60A7B3}"/>
                </a:ext>
              </a:extLst>
            </p:cNvPr>
            <p:cNvSpPr>
              <a:spLocks/>
            </p:cNvSpPr>
            <p:nvPr/>
          </p:nvSpPr>
          <p:spPr bwMode="auto">
            <a:xfrm>
              <a:off x="6791189" y="213666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Freeform: Shape 233">
              <a:extLst>
                <a:ext uri="{FF2B5EF4-FFF2-40B4-BE49-F238E27FC236}">
                  <a16:creationId xmlns:a16="http://schemas.microsoft.com/office/drawing/2014/main" id="{BA51480D-0DFE-4FFC-B0CF-A46FC95A0AF6}"/>
                </a:ext>
              </a:extLst>
            </p:cNvPr>
            <p:cNvSpPr>
              <a:spLocks/>
            </p:cNvSpPr>
            <p:nvPr/>
          </p:nvSpPr>
          <p:spPr bwMode="auto">
            <a:xfrm>
              <a:off x="6887809" y="213969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Freeform: Shape 234">
              <a:extLst>
                <a:ext uri="{FF2B5EF4-FFF2-40B4-BE49-F238E27FC236}">
                  <a16:creationId xmlns:a16="http://schemas.microsoft.com/office/drawing/2014/main" id="{9CAC34FF-80DB-4D61-B0D4-0F9797A440CD}"/>
                </a:ext>
              </a:extLst>
            </p:cNvPr>
            <p:cNvSpPr>
              <a:spLocks/>
            </p:cNvSpPr>
            <p:nvPr/>
          </p:nvSpPr>
          <p:spPr bwMode="auto">
            <a:xfrm>
              <a:off x="6876661" y="208014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Freeform: Shape 235">
              <a:extLst>
                <a:ext uri="{FF2B5EF4-FFF2-40B4-BE49-F238E27FC236}">
                  <a16:creationId xmlns:a16="http://schemas.microsoft.com/office/drawing/2014/main" id="{8C903B84-C8C5-40E1-9864-3A27B724F0F8}"/>
                </a:ext>
              </a:extLst>
            </p:cNvPr>
            <p:cNvSpPr>
              <a:spLocks/>
            </p:cNvSpPr>
            <p:nvPr/>
          </p:nvSpPr>
          <p:spPr bwMode="auto">
            <a:xfrm>
              <a:off x="6799860" y="203370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Freeform: Shape 236">
              <a:extLst>
                <a:ext uri="{FF2B5EF4-FFF2-40B4-BE49-F238E27FC236}">
                  <a16:creationId xmlns:a16="http://schemas.microsoft.com/office/drawing/2014/main" id="{094F4ACD-312A-4441-8D1F-001BB3C8551E}"/>
                </a:ext>
              </a:extLst>
            </p:cNvPr>
            <p:cNvSpPr>
              <a:spLocks/>
            </p:cNvSpPr>
            <p:nvPr/>
          </p:nvSpPr>
          <p:spPr bwMode="auto">
            <a:xfrm>
              <a:off x="6780041" y="195699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Freeform: Shape 237">
              <a:extLst>
                <a:ext uri="{FF2B5EF4-FFF2-40B4-BE49-F238E27FC236}">
                  <a16:creationId xmlns:a16="http://schemas.microsoft.com/office/drawing/2014/main" id="{99BFC772-280A-40C9-AF63-BF2D7B210ACE}"/>
                </a:ext>
              </a:extLst>
            </p:cNvPr>
            <p:cNvSpPr>
              <a:spLocks/>
            </p:cNvSpPr>
            <p:nvPr/>
          </p:nvSpPr>
          <p:spPr bwMode="auto">
            <a:xfrm>
              <a:off x="6693331" y="189440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Freeform: Shape 238">
              <a:extLst>
                <a:ext uri="{FF2B5EF4-FFF2-40B4-BE49-F238E27FC236}">
                  <a16:creationId xmlns:a16="http://schemas.microsoft.com/office/drawing/2014/main" id="{ADB27205-083D-4EF5-A7E4-C7962F693429}"/>
                </a:ext>
              </a:extLst>
            </p:cNvPr>
            <p:cNvSpPr>
              <a:spLocks/>
            </p:cNvSpPr>
            <p:nvPr/>
          </p:nvSpPr>
          <p:spPr bwMode="auto">
            <a:xfrm>
              <a:off x="6550878" y="187825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Freeform: Shape 239">
              <a:extLst>
                <a:ext uri="{FF2B5EF4-FFF2-40B4-BE49-F238E27FC236}">
                  <a16:creationId xmlns:a16="http://schemas.microsoft.com/office/drawing/2014/main" id="{2DC6E6A5-C95C-4BD2-B4E0-4EDF3A8FC830}"/>
                </a:ext>
              </a:extLst>
            </p:cNvPr>
            <p:cNvSpPr>
              <a:spLocks/>
            </p:cNvSpPr>
            <p:nvPr/>
          </p:nvSpPr>
          <p:spPr bwMode="auto">
            <a:xfrm>
              <a:off x="6814725" y="227092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Freeform: Shape 240">
              <a:extLst>
                <a:ext uri="{FF2B5EF4-FFF2-40B4-BE49-F238E27FC236}">
                  <a16:creationId xmlns:a16="http://schemas.microsoft.com/office/drawing/2014/main" id="{7E2B3275-3EC7-4094-9FBF-1BDF12781F8E}"/>
                </a:ext>
              </a:extLst>
            </p:cNvPr>
            <p:cNvSpPr>
              <a:spLocks/>
            </p:cNvSpPr>
            <p:nvPr/>
          </p:nvSpPr>
          <p:spPr bwMode="auto">
            <a:xfrm>
              <a:off x="6830828" y="221237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Freeform: Shape 241">
              <a:extLst>
                <a:ext uri="{FF2B5EF4-FFF2-40B4-BE49-F238E27FC236}">
                  <a16:creationId xmlns:a16="http://schemas.microsoft.com/office/drawing/2014/main" id="{BF0E411A-150A-4D82-AB49-11FA2C6E2482}"/>
                </a:ext>
              </a:extLst>
            </p:cNvPr>
            <p:cNvSpPr>
              <a:spLocks/>
            </p:cNvSpPr>
            <p:nvPr/>
          </p:nvSpPr>
          <p:spPr bwMode="auto">
            <a:xfrm>
              <a:off x="6952222" y="219016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Freeform: Shape 242">
              <a:extLst>
                <a:ext uri="{FF2B5EF4-FFF2-40B4-BE49-F238E27FC236}">
                  <a16:creationId xmlns:a16="http://schemas.microsoft.com/office/drawing/2014/main" id="{F6692008-5977-4E89-B2A7-9953094E0BF3}"/>
                </a:ext>
              </a:extLst>
            </p:cNvPr>
            <p:cNvSpPr>
              <a:spLocks/>
            </p:cNvSpPr>
            <p:nvPr/>
          </p:nvSpPr>
          <p:spPr bwMode="auto">
            <a:xfrm>
              <a:off x="6941074" y="224265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74" name="Freeform: Shape 270">
            <a:extLst>
              <a:ext uri="{FF2B5EF4-FFF2-40B4-BE49-F238E27FC236}">
                <a16:creationId xmlns:a16="http://schemas.microsoft.com/office/drawing/2014/main" id="{628D64EF-3F1F-4B6B-BCBF-38036B672627}"/>
              </a:ext>
            </a:extLst>
          </p:cNvPr>
          <p:cNvSpPr/>
          <p:nvPr/>
        </p:nvSpPr>
        <p:spPr>
          <a:xfrm>
            <a:off x="1471502" y="1301469"/>
            <a:ext cx="917502" cy="565014"/>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accent3">
              <a:lumMod val="40000"/>
              <a:lumOff val="60000"/>
            </a:schemeClr>
          </a:solidFill>
          <a:ln w="12700">
            <a:miter lim="400000"/>
          </a:ln>
        </p:spPr>
        <p:txBody>
          <a:bodyPr anchor="ctr"/>
          <a:lstStyle/>
          <a:p>
            <a:pPr algn="ctr"/>
            <a:r>
              <a:rPr lang="en-US" altLang="zh-CN" sz="2800" b="1">
                <a:solidFill>
                  <a:srgbClr val="C00000"/>
                </a:solidFill>
              </a:rPr>
              <a:t>1</a:t>
            </a:r>
            <a:endParaRPr sz="2800" b="1" dirty="0">
              <a:solidFill>
                <a:srgbClr val="C00000"/>
              </a:solidFill>
            </a:endParaRPr>
          </a:p>
        </p:txBody>
      </p:sp>
      <p:sp>
        <p:nvSpPr>
          <p:cNvPr id="175" name="Freeform: Shape 271">
            <a:extLst>
              <a:ext uri="{FF2B5EF4-FFF2-40B4-BE49-F238E27FC236}">
                <a16:creationId xmlns:a16="http://schemas.microsoft.com/office/drawing/2014/main" id="{B3B0B514-21DE-427F-A7A5-542485C23F08}"/>
              </a:ext>
            </a:extLst>
          </p:cNvPr>
          <p:cNvSpPr/>
          <p:nvPr/>
        </p:nvSpPr>
        <p:spPr>
          <a:xfrm>
            <a:off x="9932832" y="2319043"/>
            <a:ext cx="917502" cy="565014"/>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accent3">
              <a:lumMod val="40000"/>
              <a:lumOff val="60000"/>
            </a:schemeClr>
          </a:solidFill>
          <a:ln w="12700">
            <a:miter lim="400000"/>
          </a:ln>
        </p:spPr>
        <p:txBody>
          <a:bodyPr anchor="ctr"/>
          <a:lstStyle/>
          <a:p>
            <a:pPr algn="ctr"/>
            <a:r>
              <a:rPr lang="en-US" altLang="zh-CN" sz="2800" b="1">
                <a:solidFill>
                  <a:srgbClr val="C00000"/>
                </a:solidFill>
              </a:rPr>
              <a:t>4</a:t>
            </a:r>
            <a:endParaRPr sz="2800" b="1" dirty="0">
              <a:solidFill>
                <a:srgbClr val="C00000"/>
              </a:solidFill>
            </a:endParaRPr>
          </a:p>
        </p:txBody>
      </p:sp>
      <p:grpSp>
        <p:nvGrpSpPr>
          <p:cNvPr id="176" name="组合 291">
            <a:extLst>
              <a:ext uri="{FF2B5EF4-FFF2-40B4-BE49-F238E27FC236}">
                <a16:creationId xmlns:a16="http://schemas.microsoft.com/office/drawing/2014/main" id="{A924DE4A-CEAD-4644-9213-A33E3102F7E2}"/>
              </a:ext>
            </a:extLst>
          </p:cNvPr>
          <p:cNvGrpSpPr/>
          <p:nvPr/>
        </p:nvGrpSpPr>
        <p:grpSpPr>
          <a:xfrm>
            <a:off x="4655561" y="2552355"/>
            <a:ext cx="1570466" cy="813271"/>
            <a:chOff x="2990147" y="1388846"/>
            <a:chExt cx="1570466" cy="813271"/>
          </a:xfrm>
          <a:solidFill>
            <a:schemeClr val="accent3">
              <a:lumMod val="40000"/>
              <a:lumOff val="60000"/>
            </a:schemeClr>
          </a:solidFill>
        </p:grpSpPr>
        <p:sp>
          <p:nvSpPr>
            <p:cNvPr id="177" name="Freeform: Shape 4">
              <a:extLst>
                <a:ext uri="{FF2B5EF4-FFF2-40B4-BE49-F238E27FC236}">
                  <a16:creationId xmlns:a16="http://schemas.microsoft.com/office/drawing/2014/main" id="{EBD11608-6A3A-4B08-8A18-4E6EF2D2AD76}"/>
                </a:ext>
              </a:extLst>
            </p:cNvPr>
            <p:cNvSpPr/>
            <p:nvPr/>
          </p:nvSpPr>
          <p:spPr>
            <a:xfrm>
              <a:off x="2990147" y="1388846"/>
              <a:ext cx="1320636" cy="813271"/>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grpFill/>
            <a:ln w="12700">
              <a:miter lim="400000"/>
            </a:ln>
          </p:spPr>
          <p:txBody>
            <a:bodyPr anchor="ctr"/>
            <a:lstStyle/>
            <a:p>
              <a:pPr algn="ctr"/>
              <a:r>
                <a:rPr lang="en-US" altLang="zh-CN" sz="2800" b="1">
                  <a:solidFill>
                    <a:srgbClr val="C00000"/>
                  </a:solidFill>
                </a:rPr>
                <a:t>2</a:t>
              </a:r>
              <a:endParaRPr sz="2800" b="1" dirty="0">
                <a:solidFill>
                  <a:srgbClr val="C00000"/>
                </a:solidFill>
              </a:endParaRPr>
            </a:p>
          </p:txBody>
        </p:sp>
        <p:sp>
          <p:nvSpPr>
            <p:cNvPr id="178" name="Freeform: Shape 272">
              <a:extLst>
                <a:ext uri="{FF2B5EF4-FFF2-40B4-BE49-F238E27FC236}">
                  <a16:creationId xmlns:a16="http://schemas.microsoft.com/office/drawing/2014/main" id="{0A574840-11E5-4DBC-9574-B5EECA00512F}"/>
                </a:ext>
              </a:extLst>
            </p:cNvPr>
            <p:cNvSpPr/>
            <p:nvPr/>
          </p:nvSpPr>
          <p:spPr>
            <a:xfrm>
              <a:off x="3949150" y="1578335"/>
              <a:ext cx="611463" cy="376550"/>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grpFill/>
            <a:ln w="12700">
              <a:miter lim="400000"/>
            </a:ln>
          </p:spPr>
          <p:txBody>
            <a:bodyPr anchor="ctr"/>
            <a:lstStyle/>
            <a:p>
              <a:pPr algn="ctr"/>
              <a:endParaRPr sz="2000" b="1">
                <a:solidFill>
                  <a:srgbClr val="C00000"/>
                </a:solidFill>
              </a:endParaRPr>
            </a:p>
          </p:txBody>
        </p:sp>
      </p:grpSp>
      <p:sp>
        <p:nvSpPr>
          <p:cNvPr id="179" name="Freeform: Shape 278">
            <a:extLst>
              <a:ext uri="{FF2B5EF4-FFF2-40B4-BE49-F238E27FC236}">
                <a16:creationId xmlns:a16="http://schemas.microsoft.com/office/drawing/2014/main" id="{C9933F88-5A69-4F63-8DB7-E3BD417E59CC}"/>
              </a:ext>
            </a:extLst>
          </p:cNvPr>
          <p:cNvSpPr/>
          <p:nvPr/>
        </p:nvSpPr>
        <p:spPr>
          <a:xfrm>
            <a:off x="7944835" y="1297217"/>
            <a:ext cx="951764" cy="538212"/>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accent3">
              <a:lumMod val="40000"/>
              <a:lumOff val="60000"/>
            </a:schemeClr>
          </a:solidFill>
          <a:ln w="12700">
            <a:miter lim="400000"/>
          </a:ln>
        </p:spPr>
        <p:txBody>
          <a:bodyPr anchor="ctr"/>
          <a:lstStyle/>
          <a:p>
            <a:pPr algn="ctr"/>
            <a:r>
              <a:rPr lang="en-US" altLang="zh-CN" sz="2800" b="1">
                <a:solidFill>
                  <a:srgbClr val="C00000"/>
                </a:solidFill>
              </a:rPr>
              <a:t>3</a:t>
            </a:r>
            <a:endParaRPr sz="2800" b="1" dirty="0">
              <a:solidFill>
                <a:srgbClr val="C00000"/>
              </a:solidFill>
            </a:endParaRPr>
          </a:p>
        </p:txBody>
      </p:sp>
      <p:sp>
        <p:nvSpPr>
          <p:cNvPr id="181" name="矩形 293">
            <a:extLst>
              <a:ext uri="{FF2B5EF4-FFF2-40B4-BE49-F238E27FC236}">
                <a16:creationId xmlns:a16="http://schemas.microsoft.com/office/drawing/2014/main" id="{5E504009-76D5-425C-9CBB-3C149FDA063A}"/>
              </a:ext>
            </a:extLst>
          </p:cNvPr>
          <p:cNvSpPr/>
          <p:nvPr/>
        </p:nvSpPr>
        <p:spPr>
          <a:xfrm>
            <a:off x="557283" y="1940501"/>
            <a:ext cx="3206327" cy="1200329"/>
          </a:xfrm>
          <a:prstGeom prst="rect">
            <a:avLst/>
          </a:prstGeom>
        </p:spPr>
        <p:txBody>
          <a:bodyPr wrap="none">
            <a:spAutoFit/>
          </a:bodyPr>
          <a:lstStyle/>
          <a:p>
            <a:pPr>
              <a:lnSpc>
                <a:spcPct val="150000"/>
              </a:lnSpc>
            </a:pPr>
            <a:r>
              <a:rPr lang="en-US" altLang="zh-CN" sz="2400">
                <a:solidFill>
                  <a:srgbClr val="009900"/>
                </a:solidFill>
                <a:latin typeface="Tahoma" panose="020B0604030504040204" pitchFamily="34" charset="0"/>
                <a:ea typeface="Tahoma" panose="020B0604030504040204" pitchFamily="34" charset="0"/>
                <a:cs typeface="Tahoma" panose="020B0604030504040204" pitchFamily="34" charset="0"/>
              </a:rPr>
              <a:t>Luyện viết các từ khó,</a:t>
            </a:r>
          </a:p>
          <a:p>
            <a:pPr algn="ctr">
              <a:lnSpc>
                <a:spcPct val="150000"/>
              </a:lnSpc>
            </a:pPr>
            <a:r>
              <a:rPr lang="en-US" altLang="zh-CN" sz="2400">
                <a:solidFill>
                  <a:srgbClr val="009900"/>
                </a:solidFill>
                <a:latin typeface="Tahoma" panose="020B0604030504040204" pitchFamily="34" charset="0"/>
                <a:ea typeface="Tahoma" panose="020B0604030504040204" pitchFamily="34" charset="0"/>
                <a:cs typeface="Tahoma" panose="020B0604030504040204" pitchFamily="34" charset="0"/>
              </a:rPr>
              <a:t>danh từ riêng</a:t>
            </a:r>
            <a:endParaRPr lang="en-US" altLang="zh-CN" sz="2400" dirty="0">
              <a:solidFill>
                <a:srgbClr val="009900"/>
              </a:solidFill>
              <a:latin typeface="Tahoma" panose="020B0604030504040204" pitchFamily="34" charset="0"/>
              <a:ea typeface="Tahoma" panose="020B0604030504040204" pitchFamily="34" charset="0"/>
              <a:cs typeface="Tahoma" panose="020B0604030504040204" pitchFamily="34" charset="0"/>
            </a:endParaRPr>
          </a:p>
        </p:txBody>
      </p:sp>
      <p:sp>
        <p:nvSpPr>
          <p:cNvPr id="184" name="矩形 296">
            <a:extLst>
              <a:ext uri="{FF2B5EF4-FFF2-40B4-BE49-F238E27FC236}">
                <a16:creationId xmlns:a16="http://schemas.microsoft.com/office/drawing/2014/main" id="{F40C2DB1-A627-4DB4-9D9D-39ECBA573801}"/>
              </a:ext>
            </a:extLst>
          </p:cNvPr>
          <p:cNvSpPr/>
          <p:nvPr/>
        </p:nvSpPr>
        <p:spPr>
          <a:xfrm>
            <a:off x="3287623" y="3389095"/>
            <a:ext cx="4059125" cy="1754326"/>
          </a:xfrm>
          <a:prstGeom prst="rect">
            <a:avLst/>
          </a:prstGeom>
        </p:spPr>
        <p:txBody>
          <a:bodyPr wrap="none">
            <a:spAutoFit/>
          </a:bodyPr>
          <a:lstStyle/>
          <a:p>
            <a:pPr algn="ctr">
              <a:lnSpc>
                <a:spcPct val="150000"/>
              </a:lnSpc>
            </a:pPr>
            <a:r>
              <a:rPr lang="en-US" altLang="zh-CN" sz="2400">
                <a:solidFill>
                  <a:srgbClr val="FF6600"/>
                </a:solidFill>
                <a:latin typeface="Tahoma" panose="020B0604030504040204" pitchFamily="34" charset="0"/>
                <a:ea typeface="Tahoma" panose="020B0604030504040204" pitchFamily="34" charset="0"/>
                <a:cs typeface="Tahoma" panose="020B0604030504040204" pitchFamily="34" charset="0"/>
              </a:rPr>
              <a:t>Viết lần lượt từng bài vào vở</a:t>
            </a:r>
          </a:p>
          <a:p>
            <a:pPr algn="ctr">
              <a:lnSpc>
                <a:spcPct val="150000"/>
              </a:lnSpc>
            </a:pPr>
            <a:r>
              <a:rPr lang="en-US" altLang="zh-CN" sz="2400" i="1">
                <a:solidFill>
                  <a:srgbClr val="FF6600"/>
                </a:solidFill>
                <a:latin typeface="Tahoma" panose="020B0604030504040204" pitchFamily="34" charset="0"/>
                <a:ea typeface="Tahoma" panose="020B0604030504040204" pitchFamily="34" charset="0"/>
                <a:cs typeface="Tahoma" panose="020B0604030504040204" pitchFamily="34" charset="0"/>
              </a:rPr>
              <a:t>Ngồi viết đúng tư thế</a:t>
            </a:r>
          </a:p>
          <a:p>
            <a:pPr algn="ctr">
              <a:lnSpc>
                <a:spcPct val="150000"/>
              </a:lnSpc>
            </a:pPr>
            <a:r>
              <a:rPr lang="en-US" altLang="zh-CN" sz="2400" i="1">
                <a:solidFill>
                  <a:srgbClr val="FF6600"/>
                </a:solidFill>
                <a:latin typeface="Tahoma" panose="020B0604030504040204" pitchFamily="34" charset="0"/>
                <a:ea typeface="Tahoma" panose="020B0604030504040204" pitchFamily="34" charset="0"/>
                <a:cs typeface="Tahoma" panose="020B0604030504040204" pitchFamily="34" charset="0"/>
              </a:rPr>
              <a:t>Trình bày đúng cách thức</a:t>
            </a:r>
            <a:endParaRPr lang="en-US" altLang="zh-CN" sz="2400" i="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187" name="矩形 299">
            <a:extLst>
              <a:ext uri="{FF2B5EF4-FFF2-40B4-BE49-F238E27FC236}">
                <a16:creationId xmlns:a16="http://schemas.microsoft.com/office/drawing/2014/main" id="{CC6B0693-667A-49F3-B6C3-0750336BC76F}"/>
              </a:ext>
            </a:extLst>
          </p:cNvPr>
          <p:cNvSpPr/>
          <p:nvPr/>
        </p:nvSpPr>
        <p:spPr>
          <a:xfrm>
            <a:off x="7224181" y="1802155"/>
            <a:ext cx="2277739" cy="1200329"/>
          </a:xfrm>
          <a:prstGeom prst="rect">
            <a:avLst/>
          </a:prstGeom>
        </p:spPr>
        <p:txBody>
          <a:bodyPr wrap="none">
            <a:spAutoFit/>
          </a:bodyPr>
          <a:lstStyle/>
          <a:p>
            <a:pPr algn="ctr">
              <a:lnSpc>
                <a:spcPct val="150000"/>
              </a:lnSpc>
            </a:pPr>
            <a:r>
              <a:rPr lang="en-US" altLang="zh-CN" sz="2400">
                <a:solidFill>
                  <a:srgbClr val="00B050"/>
                </a:solidFill>
                <a:latin typeface="Tahoma" panose="020B0604030504040204" pitchFamily="34" charset="0"/>
                <a:ea typeface="Tahoma" panose="020B0604030504040204" pitchFamily="34" charset="0"/>
                <a:cs typeface="Tahoma" panose="020B0604030504040204" pitchFamily="34" charset="0"/>
              </a:rPr>
              <a:t>Kiểm tra thật kĩ</a:t>
            </a:r>
          </a:p>
          <a:p>
            <a:pPr algn="ctr">
              <a:lnSpc>
                <a:spcPct val="150000"/>
              </a:lnSpc>
            </a:pPr>
            <a:r>
              <a:rPr lang="en-US" altLang="zh-CN" sz="2400">
                <a:solidFill>
                  <a:srgbClr val="00B050"/>
                </a:solidFill>
                <a:latin typeface="Tahoma" panose="020B0604030504040204" pitchFamily="34" charset="0"/>
                <a:ea typeface="Tahoma" panose="020B0604030504040204" pitchFamily="34" charset="0"/>
                <a:cs typeface="Tahoma" panose="020B0604030504040204" pitchFamily="34" charset="0"/>
              </a:rPr>
              <a:t>sau khi viết</a:t>
            </a:r>
            <a:endParaRPr lang="en-US" altLang="zh-CN"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0" name="矩形 302">
            <a:extLst>
              <a:ext uri="{FF2B5EF4-FFF2-40B4-BE49-F238E27FC236}">
                <a16:creationId xmlns:a16="http://schemas.microsoft.com/office/drawing/2014/main" id="{328AA960-25C6-462D-B4AC-A29600C6C6E5}"/>
              </a:ext>
            </a:extLst>
          </p:cNvPr>
          <p:cNvSpPr/>
          <p:nvPr/>
        </p:nvSpPr>
        <p:spPr>
          <a:xfrm>
            <a:off x="9263001" y="2796843"/>
            <a:ext cx="2351926" cy="1200329"/>
          </a:xfrm>
          <a:prstGeom prst="rect">
            <a:avLst/>
          </a:prstGeom>
        </p:spPr>
        <p:txBody>
          <a:bodyPr wrap="none">
            <a:spAutoFit/>
          </a:bodyPr>
          <a:lstStyle/>
          <a:p>
            <a:pPr algn="ctr">
              <a:lnSpc>
                <a:spcPct val="150000"/>
              </a:lnSpc>
            </a:pPr>
            <a:r>
              <a:rPr lang="en-US" altLang="zh-CN" sz="2400">
                <a:solidFill>
                  <a:srgbClr val="FF0000"/>
                </a:solidFill>
                <a:latin typeface="Tahoma" panose="020B0604030504040204" pitchFamily="34" charset="0"/>
                <a:ea typeface="Tahoma" panose="020B0604030504040204" pitchFamily="34" charset="0"/>
                <a:cs typeface="Tahoma" panose="020B0604030504040204" pitchFamily="34" charset="0"/>
              </a:rPr>
              <a:t>Tự chấm lỗi</a:t>
            </a:r>
          </a:p>
          <a:p>
            <a:pPr>
              <a:lnSpc>
                <a:spcPct val="150000"/>
              </a:lnSpc>
            </a:pPr>
            <a:r>
              <a:rPr lang="en-US" altLang="zh-CN" sz="2400">
                <a:solidFill>
                  <a:srgbClr val="FF0000"/>
                </a:solidFill>
                <a:latin typeface="Tahoma" panose="020B0604030504040204" pitchFamily="34" charset="0"/>
                <a:ea typeface="Tahoma" panose="020B0604030504040204" pitchFamily="34" charset="0"/>
                <a:cs typeface="Tahoma" panose="020B0604030504040204" pitchFamily="34" charset="0"/>
              </a:rPr>
              <a:t>Sửa lỗi (nếu có)</a:t>
            </a:r>
            <a:endParaRPr lang="en-US" altLang="zh-CN"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89072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anim calcmode="lin" valueType="num">
                                      <p:cBhvr>
                                        <p:cTn id="13" dur="1000" fill="hold"/>
                                        <p:tgtEl>
                                          <p:spTgt spid="181"/>
                                        </p:tgtEl>
                                        <p:attrNameLst>
                                          <p:attrName>ppt_x</p:attrName>
                                        </p:attrNameLst>
                                      </p:cBhvr>
                                      <p:tavLst>
                                        <p:tav tm="0">
                                          <p:val>
                                            <p:strVal val="#ppt_x"/>
                                          </p:val>
                                        </p:tav>
                                        <p:tav tm="100000">
                                          <p:val>
                                            <p:strVal val="#ppt_x"/>
                                          </p:val>
                                        </p:tav>
                                      </p:tavLst>
                                    </p:anim>
                                    <p:anim calcmode="lin" valueType="num">
                                      <p:cBhvr>
                                        <p:cTn id="14"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6"/>
                                        </p:tgtEl>
                                        <p:attrNameLst>
                                          <p:attrName>style.visibility</p:attrName>
                                        </p:attrNameLst>
                                      </p:cBhvr>
                                      <p:to>
                                        <p:strVal val="visible"/>
                                      </p:to>
                                    </p:set>
                                    <p:animEffect transition="in" filter="fade">
                                      <p:cBhvr>
                                        <p:cTn id="19" dur="1000"/>
                                        <p:tgtEl>
                                          <p:spTgt spid="176"/>
                                        </p:tgtEl>
                                      </p:cBhvr>
                                    </p:animEffect>
                                    <p:anim calcmode="lin" valueType="num">
                                      <p:cBhvr>
                                        <p:cTn id="20" dur="1000" fill="hold"/>
                                        <p:tgtEl>
                                          <p:spTgt spid="176"/>
                                        </p:tgtEl>
                                        <p:attrNameLst>
                                          <p:attrName>ppt_x</p:attrName>
                                        </p:attrNameLst>
                                      </p:cBhvr>
                                      <p:tavLst>
                                        <p:tav tm="0">
                                          <p:val>
                                            <p:strVal val="#ppt_x"/>
                                          </p:val>
                                        </p:tav>
                                        <p:tav tm="100000">
                                          <p:val>
                                            <p:strVal val="#ppt_x"/>
                                          </p:val>
                                        </p:tav>
                                      </p:tavLst>
                                    </p:anim>
                                    <p:anim calcmode="lin" valueType="num">
                                      <p:cBhvr>
                                        <p:cTn id="21" dur="1000" fill="hold"/>
                                        <p:tgtEl>
                                          <p:spTgt spid="17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4"/>
                                        </p:tgtEl>
                                        <p:attrNameLst>
                                          <p:attrName>style.visibility</p:attrName>
                                        </p:attrNameLst>
                                      </p:cBhvr>
                                      <p:to>
                                        <p:strVal val="visible"/>
                                      </p:to>
                                    </p:set>
                                    <p:animEffect transition="in" filter="fade">
                                      <p:cBhvr>
                                        <p:cTn id="24" dur="1000"/>
                                        <p:tgtEl>
                                          <p:spTgt spid="184"/>
                                        </p:tgtEl>
                                      </p:cBhvr>
                                    </p:animEffect>
                                    <p:anim calcmode="lin" valueType="num">
                                      <p:cBhvr>
                                        <p:cTn id="25" dur="1000" fill="hold"/>
                                        <p:tgtEl>
                                          <p:spTgt spid="184"/>
                                        </p:tgtEl>
                                        <p:attrNameLst>
                                          <p:attrName>ppt_x</p:attrName>
                                        </p:attrNameLst>
                                      </p:cBhvr>
                                      <p:tavLst>
                                        <p:tav tm="0">
                                          <p:val>
                                            <p:strVal val="#ppt_x"/>
                                          </p:val>
                                        </p:tav>
                                        <p:tav tm="100000">
                                          <p:val>
                                            <p:strVal val="#ppt_x"/>
                                          </p:val>
                                        </p:tav>
                                      </p:tavLst>
                                    </p:anim>
                                    <p:anim calcmode="lin" valueType="num">
                                      <p:cBhvr>
                                        <p:cTn id="26"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9"/>
                                        </p:tgtEl>
                                        <p:attrNameLst>
                                          <p:attrName>style.visibility</p:attrName>
                                        </p:attrNameLst>
                                      </p:cBhvr>
                                      <p:to>
                                        <p:strVal val="visible"/>
                                      </p:to>
                                    </p:set>
                                    <p:animEffect transition="in" filter="fade">
                                      <p:cBhvr>
                                        <p:cTn id="31" dur="1000"/>
                                        <p:tgtEl>
                                          <p:spTgt spid="179"/>
                                        </p:tgtEl>
                                      </p:cBhvr>
                                    </p:animEffect>
                                    <p:anim calcmode="lin" valueType="num">
                                      <p:cBhvr>
                                        <p:cTn id="32" dur="1000" fill="hold"/>
                                        <p:tgtEl>
                                          <p:spTgt spid="179"/>
                                        </p:tgtEl>
                                        <p:attrNameLst>
                                          <p:attrName>ppt_x</p:attrName>
                                        </p:attrNameLst>
                                      </p:cBhvr>
                                      <p:tavLst>
                                        <p:tav tm="0">
                                          <p:val>
                                            <p:strVal val="#ppt_x"/>
                                          </p:val>
                                        </p:tav>
                                        <p:tav tm="100000">
                                          <p:val>
                                            <p:strVal val="#ppt_x"/>
                                          </p:val>
                                        </p:tav>
                                      </p:tavLst>
                                    </p:anim>
                                    <p:anim calcmode="lin" valueType="num">
                                      <p:cBhvr>
                                        <p:cTn id="33" dur="1000" fill="hold"/>
                                        <p:tgtEl>
                                          <p:spTgt spid="17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7"/>
                                        </p:tgtEl>
                                        <p:attrNameLst>
                                          <p:attrName>style.visibility</p:attrName>
                                        </p:attrNameLst>
                                      </p:cBhvr>
                                      <p:to>
                                        <p:strVal val="visible"/>
                                      </p:to>
                                    </p:set>
                                    <p:animEffect transition="in" filter="fade">
                                      <p:cBhvr>
                                        <p:cTn id="36" dur="1000"/>
                                        <p:tgtEl>
                                          <p:spTgt spid="187"/>
                                        </p:tgtEl>
                                      </p:cBhvr>
                                    </p:animEffect>
                                    <p:anim calcmode="lin" valueType="num">
                                      <p:cBhvr>
                                        <p:cTn id="37" dur="1000" fill="hold"/>
                                        <p:tgtEl>
                                          <p:spTgt spid="187"/>
                                        </p:tgtEl>
                                        <p:attrNameLst>
                                          <p:attrName>ppt_x</p:attrName>
                                        </p:attrNameLst>
                                      </p:cBhvr>
                                      <p:tavLst>
                                        <p:tav tm="0">
                                          <p:val>
                                            <p:strVal val="#ppt_x"/>
                                          </p:val>
                                        </p:tav>
                                        <p:tav tm="100000">
                                          <p:val>
                                            <p:strVal val="#ppt_x"/>
                                          </p:val>
                                        </p:tav>
                                      </p:tavLst>
                                    </p:anim>
                                    <p:anim calcmode="lin" valueType="num">
                                      <p:cBhvr>
                                        <p:cTn id="38" dur="1000" fill="hold"/>
                                        <p:tgtEl>
                                          <p:spTgt spid="18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5"/>
                                        </p:tgtEl>
                                        <p:attrNameLst>
                                          <p:attrName>style.visibility</p:attrName>
                                        </p:attrNameLst>
                                      </p:cBhvr>
                                      <p:to>
                                        <p:strVal val="visible"/>
                                      </p:to>
                                    </p:set>
                                    <p:animEffect transition="in" filter="fade">
                                      <p:cBhvr>
                                        <p:cTn id="43" dur="1000"/>
                                        <p:tgtEl>
                                          <p:spTgt spid="175"/>
                                        </p:tgtEl>
                                      </p:cBhvr>
                                    </p:animEffect>
                                    <p:anim calcmode="lin" valueType="num">
                                      <p:cBhvr>
                                        <p:cTn id="44" dur="1000" fill="hold"/>
                                        <p:tgtEl>
                                          <p:spTgt spid="175"/>
                                        </p:tgtEl>
                                        <p:attrNameLst>
                                          <p:attrName>ppt_x</p:attrName>
                                        </p:attrNameLst>
                                      </p:cBhvr>
                                      <p:tavLst>
                                        <p:tav tm="0">
                                          <p:val>
                                            <p:strVal val="#ppt_x"/>
                                          </p:val>
                                        </p:tav>
                                        <p:tav tm="100000">
                                          <p:val>
                                            <p:strVal val="#ppt_x"/>
                                          </p:val>
                                        </p:tav>
                                      </p:tavLst>
                                    </p:anim>
                                    <p:anim calcmode="lin" valueType="num">
                                      <p:cBhvr>
                                        <p:cTn id="45" dur="1000" fill="hold"/>
                                        <p:tgtEl>
                                          <p:spTgt spid="17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0"/>
                                        </p:tgtEl>
                                        <p:attrNameLst>
                                          <p:attrName>style.visibility</p:attrName>
                                        </p:attrNameLst>
                                      </p:cBhvr>
                                      <p:to>
                                        <p:strVal val="visible"/>
                                      </p:to>
                                    </p:set>
                                    <p:animEffect transition="in" filter="fade">
                                      <p:cBhvr>
                                        <p:cTn id="48" dur="1000"/>
                                        <p:tgtEl>
                                          <p:spTgt spid="190"/>
                                        </p:tgtEl>
                                      </p:cBhvr>
                                    </p:animEffect>
                                    <p:anim calcmode="lin" valueType="num">
                                      <p:cBhvr>
                                        <p:cTn id="49" dur="1000" fill="hold"/>
                                        <p:tgtEl>
                                          <p:spTgt spid="190"/>
                                        </p:tgtEl>
                                        <p:attrNameLst>
                                          <p:attrName>ppt_x</p:attrName>
                                        </p:attrNameLst>
                                      </p:cBhvr>
                                      <p:tavLst>
                                        <p:tav tm="0">
                                          <p:val>
                                            <p:strVal val="#ppt_x"/>
                                          </p:val>
                                        </p:tav>
                                        <p:tav tm="100000">
                                          <p:val>
                                            <p:strVal val="#ppt_x"/>
                                          </p:val>
                                        </p:tav>
                                      </p:tavLst>
                                    </p:anim>
                                    <p:anim calcmode="lin" valueType="num">
                                      <p:cBhvr>
                                        <p:cTn id="50"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5" grpId="0" animBg="1"/>
      <p:bldP spid="179" grpId="0" animBg="1"/>
      <p:bldP spid="181" grpId="0"/>
      <p:bldP spid="184" grpId="0"/>
      <p:bldP spid="187" grpId="0"/>
      <p:bldP spid="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23">
            <a:extLst>
              <a:ext uri="{FF2B5EF4-FFF2-40B4-BE49-F238E27FC236}">
                <a16:creationId xmlns:a16="http://schemas.microsoft.com/office/drawing/2014/main" id="{3378732E-4E49-4ADA-9A59-34FF8418106A}"/>
              </a:ext>
            </a:extLst>
          </p:cNvPr>
          <p:cNvGrpSpPr/>
          <p:nvPr/>
        </p:nvGrpSpPr>
        <p:grpSpPr>
          <a:xfrm>
            <a:off x="3713985" y="75505"/>
            <a:ext cx="4905729" cy="1777252"/>
            <a:chOff x="6521443" y="2457967"/>
            <a:chExt cx="7151740" cy="2706141"/>
          </a:xfrm>
        </p:grpSpPr>
        <p:pic>
          <p:nvPicPr>
            <p:cNvPr id="28"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5"/>
            <a:srcRect t="48492"/>
            <a:stretch/>
          </p:blipFill>
          <p:spPr>
            <a:xfrm>
              <a:off x="6521443" y="3437597"/>
              <a:ext cx="7151740" cy="1726511"/>
            </a:xfrm>
            <a:prstGeom prst="rect">
              <a:avLst/>
            </a:prstGeom>
          </p:spPr>
        </p:pic>
        <p:pic>
          <p:nvPicPr>
            <p:cNvPr id="26" name="图片 6">
              <a:extLst>
                <a:ext uri="{FF2B5EF4-FFF2-40B4-BE49-F238E27FC236}">
                  <a16:creationId xmlns:a16="http://schemas.microsoft.com/office/drawing/2014/main" id="{E3262840-AD48-47F6-A0A1-446DB542520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7234238" y="2457967"/>
              <a:ext cx="5809496" cy="1403987"/>
            </a:xfrm>
            <a:prstGeom prst="rect">
              <a:avLst/>
            </a:prstGeom>
          </p:spPr>
        </p:pic>
      </p:grpSp>
      <p:sp>
        <p:nvSpPr>
          <p:cNvPr id="29" name="文本框 11"/>
          <p:cNvSpPr txBox="1"/>
          <p:nvPr/>
        </p:nvSpPr>
        <p:spPr>
          <a:xfrm>
            <a:off x="4581964" y="917359"/>
            <a:ext cx="3352200" cy="769441"/>
          </a:xfrm>
          <a:prstGeom prst="rect">
            <a:avLst/>
          </a:prstGeom>
          <a:noFill/>
        </p:spPr>
        <p:txBody>
          <a:bodyPr wrap="none" rtlCol="0">
            <a:spAutoFit/>
          </a:bodyPr>
          <a:lstStyle/>
          <a:p>
            <a:r>
              <a:rPr lang="en-US" altLang="zh-CN" sz="4400" b="1">
                <a:solidFill>
                  <a:srgbClr val="C00000"/>
                </a:solidFill>
                <a:latin typeface="Tahoma" panose="020B0604030504040204" pitchFamily="34" charset="0"/>
                <a:ea typeface="Tahoma" panose="020B0604030504040204" pitchFamily="34" charset="0"/>
                <a:cs typeface="Tahoma" panose="020B0604030504040204" pitchFamily="34" charset="0"/>
              </a:rPr>
              <a:t>LUYỆN TẬP</a:t>
            </a:r>
            <a:endParaRPr lang="zh-CN" altLang="en-US" sz="4400" b="1" dirty="0">
              <a:solidFill>
                <a:srgbClr val="C00000"/>
              </a:solidFill>
              <a:latin typeface="Tahoma" panose="020B0604030504040204" pitchFamily="34" charset="0"/>
              <a:ea typeface="微软雅黑" panose="020B0503020204020204" pitchFamily="34" charset="-122"/>
              <a:cs typeface="Tahoma" panose="020B0604030504040204" pitchFamily="34" charset="0"/>
            </a:endParaRPr>
          </a:p>
        </p:txBody>
      </p:sp>
      <p:sp>
        <p:nvSpPr>
          <p:cNvPr id="30" name="Text Box 5"/>
          <p:cNvSpPr txBox="1">
            <a:spLocks noChangeArrowheads="1"/>
          </p:cNvSpPr>
          <p:nvPr/>
        </p:nvSpPr>
        <p:spPr bwMode="auto">
          <a:xfrm>
            <a:off x="540673" y="1588895"/>
            <a:ext cx="107077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lnSpc>
                <a:spcPct val="150000"/>
              </a:lnSpc>
              <a:spcBef>
                <a:spcPts val="300"/>
              </a:spcBef>
              <a:spcAft>
                <a:spcPts val="300"/>
              </a:spcAft>
            </a:pPr>
            <a:r>
              <a:rPr lang="en-US" altLang="vi-VN" sz="2800" b="1">
                <a:solidFill>
                  <a:srgbClr val="009900"/>
                </a:solidFill>
                <a:latin typeface="Tahoma" panose="020B0604030504040204" pitchFamily="34" charset="0"/>
                <a:ea typeface="Tahoma" panose="020B0604030504040204" pitchFamily="34" charset="0"/>
                <a:cs typeface="Tahoma" panose="020B0604030504040204" pitchFamily="34" charset="0"/>
              </a:rPr>
              <a:t>Bài 2/27. Tìm và viết các từ:</a:t>
            </a:r>
            <a:r>
              <a:rPr lang="en-US" altLang="vi-VN" sz="2800" b="1">
                <a:solidFill>
                  <a:srgbClr val="FFCC00"/>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spcBef>
                <a:spcPts val="300"/>
              </a:spcBef>
              <a:spcAft>
                <a:spcPts val="300"/>
              </a:spcAft>
            </a:pPr>
            <a:r>
              <a:rPr lang="en-US" altLang="vi-VN" sz="2800">
                <a:solidFill>
                  <a:srgbClr val="009900"/>
                </a:solidFill>
                <a:latin typeface="Tahoma" panose="020B0604030504040204" pitchFamily="34" charset="0"/>
                <a:ea typeface="Tahoma" panose="020B0604030504040204" pitchFamily="34" charset="0"/>
                <a:cs typeface="Tahoma" panose="020B0604030504040204" pitchFamily="34" charset="0"/>
              </a:rPr>
              <a:t>b/ Chứa tiếng có </a:t>
            </a:r>
            <a:r>
              <a:rPr lang="en-US" altLang="vi-VN" sz="2800" i="1">
                <a:solidFill>
                  <a:srgbClr val="C00000"/>
                </a:solidFill>
                <a:latin typeface="Tahoma" panose="020B0604030504040204" pitchFamily="34" charset="0"/>
                <a:ea typeface="Tahoma" panose="020B0604030504040204" pitchFamily="34" charset="0"/>
                <a:cs typeface="Tahoma" panose="020B0604030504040204" pitchFamily="34" charset="0"/>
              </a:rPr>
              <a:t>thanh hỏi</a:t>
            </a:r>
            <a:r>
              <a:rPr lang="en-US" altLang="vi-VN" sz="280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vi-VN" sz="2800">
                <a:solidFill>
                  <a:srgbClr val="009900"/>
                </a:solidFill>
                <a:latin typeface="Tahoma" panose="020B0604030504040204" pitchFamily="34" charset="0"/>
                <a:ea typeface="Tahoma" panose="020B0604030504040204" pitchFamily="34" charset="0"/>
                <a:cs typeface="Tahoma" panose="020B0604030504040204" pitchFamily="34" charset="0"/>
              </a:rPr>
              <a:t>hoặc </a:t>
            </a:r>
            <a:r>
              <a:rPr lang="en-US" altLang="vi-VN" sz="2800" i="1">
                <a:solidFill>
                  <a:srgbClr val="C00000"/>
                </a:solidFill>
                <a:latin typeface="Tahoma" panose="020B0604030504040204" pitchFamily="34" charset="0"/>
                <a:ea typeface="Tahoma" panose="020B0604030504040204" pitchFamily="34" charset="0"/>
                <a:cs typeface="Tahoma" panose="020B0604030504040204" pitchFamily="34" charset="0"/>
              </a:rPr>
              <a:t>thanh ngã</a:t>
            </a:r>
            <a:r>
              <a:rPr lang="en-US" altLang="vi-VN" sz="2800">
                <a:solidFill>
                  <a:srgbClr val="009900"/>
                </a:solidFill>
                <a:latin typeface="Tahoma" panose="020B0604030504040204" pitchFamily="34" charset="0"/>
                <a:ea typeface="Tahoma" panose="020B0604030504040204" pitchFamily="34" charset="0"/>
                <a:cs typeface="Tahoma" panose="020B0604030504040204" pitchFamily="34" charset="0"/>
              </a:rPr>
              <a:t>, có nghĩa như sau:</a:t>
            </a:r>
          </a:p>
          <a:p>
            <a:pPr indent="363538" algn="just">
              <a:lnSpc>
                <a:spcPct val="150000"/>
              </a:lnSpc>
              <a:spcBef>
                <a:spcPts val="300"/>
              </a:spcBef>
              <a:spcAft>
                <a:spcPts val="300"/>
              </a:spcAft>
            </a:pPr>
            <a:r>
              <a:rPr lang="en-US" altLang="vi-VN" sz="2800">
                <a:solidFill>
                  <a:srgbClr val="0000FF"/>
                </a:solidFill>
                <a:latin typeface="Tahoma" panose="020B0604030504040204" pitchFamily="34" charset="0"/>
                <a:ea typeface="Tahoma" panose="020B0604030504040204" pitchFamily="34" charset="0"/>
                <a:cs typeface="Tahoma" panose="020B0604030504040204" pitchFamily="34" charset="0"/>
              </a:rPr>
              <a:t>-  Dám đương đầu với khó khăn nguy hiểm.</a:t>
            </a:r>
          </a:p>
          <a:p>
            <a:pPr indent="363538" algn="just">
              <a:lnSpc>
                <a:spcPct val="250000"/>
              </a:lnSpc>
              <a:spcBef>
                <a:spcPts val="300"/>
              </a:spcBef>
              <a:spcAft>
                <a:spcPts val="300"/>
              </a:spcAft>
            </a:pPr>
            <a:r>
              <a:rPr lang="en-US" altLang="vi-VN" sz="2800">
                <a:solidFill>
                  <a:srgbClr val="0000FF"/>
                </a:solidFill>
                <a:latin typeface="Tahoma" panose="020B0604030504040204" pitchFamily="34" charset="0"/>
                <a:ea typeface="Tahoma" panose="020B0604030504040204" pitchFamily="34" charset="0"/>
                <a:cs typeface="Tahoma" panose="020B0604030504040204" pitchFamily="34" charset="0"/>
              </a:rPr>
              <a:t>-  Lớp mỏng bọc bên ngoài của cây, quả.</a:t>
            </a:r>
            <a:endParaRPr lang="en-US" altLang="vi-VN" sz="2800" i="1">
              <a:solidFill>
                <a:srgbClr val="0000FF"/>
              </a:solidFill>
              <a:latin typeface="Tahoma" panose="020B0604030504040204" pitchFamily="34" charset="0"/>
              <a:ea typeface="Tahoma" panose="020B0604030504040204" pitchFamily="34" charset="0"/>
              <a:cs typeface="Tahoma" panose="020B0604030504040204" pitchFamily="34" charset="0"/>
            </a:endParaRPr>
          </a:p>
          <a:p>
            <a:pPr indent="363538" algn="just">
              <a:lnSpc>
                <a:spcPct val="250000"/>
              </a:lnSpc>
              <a:spcBef>
                <a:spcPts val="300"/>
              </a:spcBef>
              <a:spcAft>
                <a:spcPts val="300"/>
              </a:spcAft>
            </a:pPr>
            <a:r>
              <a:rPr lang="en-US" altLang="vi-VN" sz="2800">
                <a:solidFill>
                  <a:srgbClr val="0000FF"/>
                </a:solidFill>
                <a:latin typeface="Tahoma" panose="020B0604030504040204" pitchFamily="34" charset="0"/>
                <a:ea typeface="Tahoma" panose="020B0604030504040204" pitchFamily="34" charset="0"/>
                <a:cs typeface="Tahoma" panose="020B0604030504040204" pitchFamily="34" charset="0"/>
              </a:rPr>
              <a:t>-  Đồng nghĩa với giữ gìn.</a:t>
            </a:r>
          </a:p>
        </p:txBody>
      </p:sp>
      <p:sp>
        <p:nvSpPr>
          <p:cNvPr id="2" name="Hình chữ nhật 1"/>
          <p:cNvSpPr/>
          <p:nvPr/>
        </p:nvSpPr>
        <p:spPr>
          <a:xfrm>
            <a:off x="1552578" y="3693301"/>
            <a:ext cx="7096815" cy="523220"/>
          </a:xfrm>
          <a:prstGeom prst="rect">
            <a:avLst/>
          </a:prstGeom>
        </p:spPr>
        <p:txBody>
          <a:bodyPr wrap="none">
            <a:spAutoFit/>
          </a:bodyPr>
          <a:lstStyle/>
          <a:p>
            <a:pPr algn="just">
              <a:spcBef>
                <a:spcPts val="300"/>
              </a:spcBef>
              <a:spcAft>
                <a:spcPts val="300"/>
              </a:spcAft>
            </a:pPr>
            <a:r>
              <a:rPr lang="en-US" altLang="vi-VN" sz="280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vi-VN" sz="2800" i="1">
                <a:solidFill>
                  <a:srgbClr val="C00000"/>
                </a:solidFill>
                <a:latin typeface="Tahoma" panose="020B0604030504040204" pitchFamily="34" charset="0"/>
                <a:ea typeface="Tahoma" panose="020B0604030504040204" pitchFamily="34" charset="0"/>
                <a:cs typeface="Tahoma" panose="020B0604030504040204" pitchFamily="34" charset="0"/>
              </a:rPr>
              <a:t>dũng cảm, can đảm, quả cảm, anh dũng</a:t>
            </a:r>
          </a:p>
        </p:txBody>
      </p:sp>
      <p:sp>
        <p:nvSpPr>
          <p:cNvPr id="31" name="Hình chữ nhật 30"/>
          <p:cNvSpPr/>
          <p:nvPr/>
        </p:nvSpPr>
        <p:spPr>
          <a:xfrm>
            <a:off x="1602102" y="4774382"/>
            <a:ext cx="1023037" cy="523220"/>
          </a:xfrm>
          <a:prstGeom prst="rect">
            <a:avLst/>
          </a:prstGeom>
        </p:spPr>
        <p:txBody>
          <a:bodyPr wrap="none">
            <a:spAutoFit/>
          </a:bodyPr>
          <a:lstStyle/>
          <a:p>
            <a:pPr algn="just">
              <a:spcBef>
                <a:spcPts val="300"/>
              </a:spcBef>
              <a:spcAft>
                <a:spcPts val="300"/>
              </a:spcAft>
            </a:pPr>
            <a:r>
              <a:rPr lang="en-US" altLang="vi-VN" sz="280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vi-VN" sz="2800" i="1">
                <a:solidFill>
                  <a:srgbClr val="C00000"/>
                </a:solidFill>
                <a:latin typeface="Tahoma" panose="020B0604030504040204" pitchFamily="34" charset="0"/>
                <a:ea typeface="Tahoma" panose="020B0604030504040204" pitchFamily="34" charset="0"/>
                <a:cs typeface="Tahoma" panose="020B0604030504040204" pitchFamily="34" charset="0"/>
              </a:rPr>
              <a:t>vỏ</a:t>
            </a:r>
          </a:p>
        </p:txBody>
      </p:sp>
      <p:sp>
        <p:nvSpPr>
          <p:cNvPr id="32" name="Hình chữ nhật 31"/>
          <p:cNvSpPr/>
          <p:nvPr/>
        </p:nvSpPr>
        <p:spPr>
          <a:xfrm>
            <a:off x="5100985" y="5345425"/>
            <a:ext cx="1712328" cy="523220"/>
          </a:xfrm>
          <a:prstGeom prst="rect">
            <a:avLst/>
          </a:prstGeom>
        </p:spPr>
        <p:txBody>
          <a:bodyPr wrap="none">
            <a:spAutoFit/>
          </a:bodyPr>
          <a:lstStyle/>
          <a:p>
            <a:pPr algn="just">
              <a:spcBef>
                <a:spcPts val="300"/>
              </a:spcBef>
              <a:spcAft>
                <a:spcPts val="300"/>
              </a:spcAft>
            </a:pPr>
            <a:r>
              <a:rPr lang="en-US" altLang="vi-VN" sz="280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altLang="vi-VN" sz="2800" i="1">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vi-VN" sz="2800" i="1">
                <a:solidFill>
                  <a:srgbClr val="C00000"/>
                </a:solidFill>
                <a:latin typeface="Tahoma" panose="020B0604030504040204" pitchFamily="34" charset="0"/>
                <a:ea typeface="Tahoma" panose="020B0604030504040204" pitchFamily="34" charset="0"/>
                <a:cs typeface="Tahoma" panose="020B0604030504040204" pitchFamily="34" charset="0"/>
              </a:rPr>
              <a:t>bảo vệ</a:t>
            </a:r>
          </a:p>
        </p:txBody>
      </p:sp>
      <p:cxnSp>
        <p:nvCxnSpPr>
          <p:cNvPr id="8" name="Đường nối Thẳng 7"/>
          <p:cNvCxnSpPr/>
          <p:nvPr/>
        </p:nvCxnSpPr>
        <p:spPr>
          <a:xfrm>
            <a:off x="3370263" y="2873829"/>
            <a:ext cx="149202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p:cNvCxnSpPr/>
          <p:nvPr/>
        </p:nvCxnSpPr>
        <p:spPr>
          <a:xfrm>
            <a:off x="5859463" y="2873829"/>
            <a:ext cx="149202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Hình Bầu dục 20"/>
          <p:cNvSpPr/>
          <p:nvPr/>
        </p:nvSpPr>
        <p:spPr>
          <a:xfrm>
            <a:off x="9546108" y="706760"/>
            <a:ext cx="1702265" cy="75118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SGK/ 27, 28</a:t>
            </a:r>
            <a:endParaRPr lang="vi-VN" sz="2400" b="1">
              <a:solidFill>
                <a:srgbClr val="002060"/>
              </a:solidFill>
            </a:endParaRPr>
          </a:p>
        </p:txBody>
      </p:sp>
    </p:spTree>
    <p:extLst>
      <p:ext uri="{BB962C8B-B14F-4D97-AF65-F5344CB8AC3E}">
        <p14:creationId xmlns:p14="http://schemas.microsoft.com/office/powerpoint/2010/main" val="42461497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P spid="31" grpId="0"/>
      <p:bldP spid="32"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2390</TotalTime>
  <Words>675</Words>
  <Application>Microsoft Office PowerPoint</Application>
  <PresentationFormat>Widescreen</PresentationFormat>
  <Paragraphs>85</Paragraphs>
  <Slides>10</Slides>
  <Notes>10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黑体</vt:lpstr>
      <vt:lpstr>宋体</vt:lpstr>
      <vt:lpstr>Arial</vt:lpstr>
      <vt:lpstr>Arial Unicode MS</vt:lpstr>
      <vt:lpstr>Calibri</vt:lpstr>
      <vt:lpstr>HP001 5 hàng</vt:lpstr>
      <vt:lpstr>Tahoma</vt:lpstr>
      <vt:lpstr>Times New Roman</vt:lpstr>
      <vt:lpstr>UVN Chim Bien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Administrator</cp:lastModifiedBy>
  <cp:revision>505</cp:revision>
  <dcterms:created xsi:type="dcterms:W3CDTF">2016-02-25T11:28:42Z</dcterms:created>
  <dcterms:modified xsi:type="dcterms:W3CDTF">2022-01-27T14:25:25Z</dcterms:modified>
</cp:coreProperties>
</file>