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7" r:id="rId2"/>
    <p:sldMasterId id="2147483707" r:id="rId3"/>
    <p:sldMasterId id="2147483710" r:id="rId4"/>
  </p:sldMasterIdLst>
  <p:notesMasterIdLst>
    <p:notesMasterId r:id="rId18"/>
  </p:notesMasterIdLst>
  <p:sldIdLst>
    <p:sldId id="261" r:id="rId5"/>
    <p:sldId id="402" r:id="rId6"/>
    <p:sldId id="284" r:id="rId7"/>
    <p:sldId id="292" r:id="rId8"/>
    <p:sldId id="295" r:id="rId9"/>
    <p:sldId id="270" r:id="rId10"/>
    <p:sldId id="403" r:id="rId11"/>
    <p:sldId id="404" r:id="rId12"/>
    <p:sldId id="405" r:id="rId13"/>
    <p:sldId id="406" r:id="rId14"/>
    <p:sldId id="377" r:id="rId15"/>
    <p:sldId id="376"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5AECA1-E515-4F7C-B3E9-2FDB5142FA4E}" type="datetimeFigureOut">
              <a:rPr lang="en-US" smtClean="0"/>
              <a:t>25/11/2022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F93385-D78D-4FCA-93B1-5AB0C653CFC3}" type="slidenum">
              <a:rPr lang="en-US" smtClean="0"/>
              <a:t>‹#›</a:t>
            </a:fld>
            <a:endParaRPr lang="en-US"/>
          </a:p>
        </p:txBody>
      </p:sp>
    </p:spTree>
    <p:extLst>
      <p:ext uri="{BB962C8B-B14F-4D97-AF65-F5344CB8AC3E}">
        <p14:creationId xmlns:p14="http://schemas.microsoft.com/office/powerpoint/2010/main" val="3833539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27061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68754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5D8B59-F0B3-4850-ACB2-D848F8B20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8613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47509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5D8B59-F0B3-4850-ACB2-D848F8B20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524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5D8B59-F0B3-4850-ACB2-D848F8B20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1033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34558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image" Target="../media/image7.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368868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8EA571F0-90F8-4D8B-A1A8-51833FC2B528}"/>
              </a:ext>
            </a:extLst>
          </p:cNvPr>
          <p:cNvSpPr txBox="1">
            <a:spLocks/>
          </p:cNvSpPr>
          <p:nvPr userDrawn="1"/>
        </p:nvSpPr>
        <p:spPr>
          <a:xfrm>
            <a:off x="11385550" y="234950"/>
            <a:ext cx="647700" cy="328613"/>
          </a:xfrm>
          <a:prstGeom prst="rect">
            <a:avLst/>
          </a:prstGeom>
        </p:spPr>
        <p:txBody>
          <a:bodyPr wrap="none" lIns="121920" tIns="60960" rIns="121920" bIns="6096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7CECC2FC-0273-4936-992D-1F9EDD8FAA1B}" type="slidenum">
              <a:rPr lang="en-US" b="1" smtClean="0">
                <a:solidFill>
                  <a:schemeClr val="tx1"/>
                </a:solidFill>
                <a:latin typeface="仓耳玄三M W05" panose="02020400000000000000" pitchFamily="18" charset="-122"/>
                <a:ea typeface="仓耳玄三M W05" panose="02020400000000000000" pitchFamily="18" charset="-122"/>
                <a:cs typeface="Source Sans Pro" charset="0"/>
              </a:rPr>
              <a:pPr algn="ctr" fontAlgn="auto">
                <a:spcBef>
                  <a:spcPts val="0"/>
                </a:spcBef>
                <a:spcAft>
                  <a:spcPts val="0"/>
                </a:spcAft>
                <a:defRPr/>
              </a:pPr>
              <a:t>‹#›</a:t>
            </a:fld>
            <a:endParaRPr lang="en-US" b="1" dirty="0">
              <a:solidFill>
                <a:schemeClr val="tx1"/>
              </a:solidFill>
              <a:latin typeface="仓耳玄三M W05" panose="02020400000000000000" pitchFamily="18" charset="-122"/>
              <a:ea typeface="仓耳玄三M W05" panose="02020400000000000000" pitchFamily="18" charset="-122"/>
              <a:cs typeface="Source Sans Pro" charset="0"/>
            </a:endParaRPr>
          </a:p>
        </p:txBody>
      </p:sp>
      <p:sp>
        <p:nvSpPr>
          <p:cNvPr id="4" name="Freeform 6">
            <a:extLst>
              <a:ext uri="{FF2B5EF4-FFF2-40B4-BE49-F238E27FC236}">
                <a16:creationId xmlns:a16="http://schemas.microsoft.com/office/drawing/2014/main" id="{65363E90-C980-4F9E-9303-A332C5C64378}"/>
              </a:ext>
            </a:extLst>
          </p:cNvPr>
          <p:cNvSpPr/>
          <p:nvPr userDrawn="1"/>
        </p:nvSpPr>
        <p:spPr>
          <a:xfrm>
            <a:off x="-114300" y="-139700"/>
            <a:ext cx="12407900" cy="7137400"/>
          </a:xfrm>
          <a:custGeom>
            <a:avLst/>
            <a:gdLst>
              <a:gd name="connsiteX0" fmla="*/ 658522 w 12407900"/>
              <a:gd name="connsiteY0" fmla="*/ 0 h 7137400"/>
              <a:gd name="connsiteX1" fmla="*/ 11911775 w 12407900"/>
              <a:gd name="connsiteY1" fmla="*/ 0 h 7137400"/>
              <a:gd name="connsiteX2" fmla="*/ 11995325 w 12407900"/>
              <a:gd name="connsiteY2" fmla="*/ 75959 h 7137400"/>
              <a:gd name="connsiteX3" fmla="*/ 12211517 w 12407900"/>
              <a:gd name="connsiteY3" fmla="*/ 294981 h 7137400"/>
              <a:gd name="connsiteX4" fmla="*/ 12407900 w 12407900"/>
              <a:gd name="connsiteY4" fmla="*/ 516916 h 7137400"/>
              <a:gd name="connsiteX5" fmla="*/ 12407900 w 12407900"/>
              <a:gd name="connsiteY5" fmla="*/ 7137400 h 7137400"/>
              <a:gd name="connsiteX6" fmla="*/ 0 w 12407900"/>
              <a:gd name="connsiteY6" fmla="*/ 7137400 h 7137400"/>
              <a:gd name="connsiteX7" fmla="*/ 0 w 12407900"/>
              <a:gd name="connsiteY7" fmla="*/ 528784 h 7137400"/>
              <a:gd name="connsiteX8" fmla="*/ 34696 w 12407900"/>
              <a:gd name="connsiteY8" fmla="*/ 496355 h 7137400"/>
              <a:gd name="connsiteX9" fmla="*/ 527063 w 12407900"/>
              <a:gd name="connsiteY9" fmla="*/ 94059 h 713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07900" h="7137400">
                <a:moveTo>
                  <a:pt x="658522" y="0"/>
                </a:moveTo>
                <a:lnTo>
                  <a:pt x="11911775" y="0"/>
                </a:lnTo>
                <a:lnTo>
                  <a:pt x="11995325" y="75959"/>
                </a:lnTo>
                <a:cubicBezTo>
                  <a:pt x="12069628" y="147265"/>
                  <a:pt x="12141703" y="220292"/>
                  <a:pt x="12211517" y="294981"/>
                </a:cubicBezTo>
                <a:lnTo>
                  <a:pt x="12407900" y="516916"/>
                </a:lnTo>
                <a:lnTo>
                  <a:pt x="12407900" y="7137400"/>
                </a:lnTo>
                <a:lnTo>
                  <a:pt x="0" y="7137400"/>
                </a:lnTo>
                <a:lnTo>
                  <a:pt x="0" y="528784"/>
                </a:lnTo>
                <a:lnTo>
                  <a:pt x="34696" y="496355"/>
                </a:lnTo>
                <a:cubicBezTo>
                  <a:pt x="190692" y="356990"/>
                  <a:pt x="354945" y="222777"/>
                  <a:pt x="527063" y="94059"/>
                </a:cubicBezTo>
                <a:close/>
              </a:path>
            </a:pathLst>
          </a:custGeom>
          <a:noFill/>
          <a:ln w="6350">
            <a:solidFill>
              <a:schemeClr val="tx1">
                <a:alpha val="20000"/>
              </a:schemeClr>
            </a:solidFill>
            <a:miter lim="400000"/>
          </a:ln>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latin typeface="仓耳玄三M W05" panose="02020400000000000000" pitchFamily="18" charset="-122"/>
            </a:endParaRPr>
          </a:p>
        </p:txBody>
      </p:sp>
      <p:sp>
        <p:nvSpPr>
          <p:cNvPr id="6" name="Freeform 7">
            <a:extLst>
              <a:ext uri="{FF2B5EF4-FFF2-40B4-BE49-F238E27FC236}">
                <a16:creationId xmlns:a16="http://schemas.microsoft.com/office/drawing/2014/main" id="{814333CF-CCA4-496D-82E9-B395FBBB6C99}"/>
              </a:ext>
            </a:extLst>
          </p:cNvPr>
          <p:cNvSpPr/>
          <p:nvPr userDrawn="1"/>
        </p:nvSpPr>
        <p:spPr>
          <a:xfrm>
            <a:off x="-114300" y="-139700"/>
            <a:ext cx="12407900" cy="7137400"/>
          </a:xfrm>
          <a:custGeom>
            <a:avLst/>
            <a:gdLst>
              <a:gd name="connsiteX0" fmla="*/ 1272925 w 12407900"/>
              <a:gd name="connsiteY0" fmla="*/ 0 h 7137400"/>
              <a:gd name="connsiteX1" fmla="*/ 10937726 w 12407900"/>
              <a:gd name="connsiteY1" fmla="*/ 0 h 7137400"/>
              <a:gd name="connsiteX2" fmla="*/ 10963608 w 12407900"/>
              <a:gd name="connsiteY2" fmla="*/ 14979 h 7137400"/>
              <a:gd name="connsiteX3" fmla="*/ 12322394 w 12407900"/>
              <a:gd name="connsiteY3" fmla="*/ 1369901 h 7137400"/>
              <a:gd name="connsiteX4" fmla="*/ 12407900 w 12407900"/>
              <a:gd name="connsiteY4" fmla="*/ 1534095 h 7137400"/>
              <a:gd name="connsiteX5" fmla="*/ 12407900 w 12407900"/>
              <a:gd name="connsiteY5" fmla="*/ 5377854 h 7137400"/>
              <a:gd name="connsiteX6" fmla="*/ 12378438 w 12407900"/>
              <a:gd name="connsiteY6" fmla="*/ 5451150 h 7137400"/>
              <a:gd name="connsiteX7" fmla="*/ 11169762 w 12407900"/>
              <a:gd name="connsiteY7" fmla="*/ 7126105 h 7137400"/>
              <a:gd name="connsiteX8" fmla="*/ 11156476 w 12407900"/>
              <a:gd name="connsiteY8" fmla="*/ 7137400 h 7137400"/>
              <a:gd name="connsiteX9" fmla="*/ 1914992 w 12407900"/>
              <a:gd name="connsiteY9" fmla="*/ 7137400 h 7137400"/>
              <a:gd name="connsiteX10" fmla="*/ 1859553 w 12407900"/>
              <a:gd name="connsiteY10" fmla="*/ 7096884 h 7137400"/>
              <a:gd name="connsiteX11" fmla="*/ 11346 w 12407900"/>
              <a:gd name="connsiteY11" fmla="*/ 4439115 h 7137400"/>
              <a:gd name="connsiteX12" fmla="*/ 0 w 12407900"/>
              <a:gd name="connsiteY12" fmla="*/ 4392155 h 7137400"/>
              <a:gd name="connsiteX13" fmla="*/ 0 w 12407900"/>
              <a:gd name="connsiteY13" fmla="*/ 2026681 h 7137400"/>
              <a:gd name="connsiteX14" fmla="*/ 2778 w 12407900"/>
              <a:gd name="connsiteY14" fmla="*/ 2015010 h 7137400"/>
              <a:gd name="connsiteX15" fmla="*/ 1245599 w 12407900"/>
              <a:gd name="connsiteY15" fmla="*/ 22791 h 713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407900" h="7137400">
                <a:moveTo>
                  <a:pt x="1272925" y="0"/>
                </a:moveTo>
                <a:lnTo>
                  <a:pt x="10937726" y="0"/>
                </a:lnTo>
                <a:lnTo>
                  <a:pt x="10963608" y="14979"/>
                </a:lnTo>
                <a:cubicBezTo>
                  <a:pt x="11553437" y="376200"/>
                  <a:pt x="12011461" y="821317"/>
                  <a:pt x="12322394" y="1369901"/>
                </a:cubicBezTo>
                <a:lnTo>
                  <a:pt x="12407900" y="1534095"/>
                </a:lnTo>
                <a:lnTo>
                  <a:pt x="12407900" y="5377854"/>
                </a:lnTo>
                <a:lnTo>
                  <a:pt x="12378438" y="5451150"/>
                </a:lnTo>
                <a:cubicBezTo>
                  <a:pt x="12103005" y="6086896"/>
                  <a:pt x="11696132" y="6653946"/>
                  <a:pt x="11169762" y="7126105"/>
                </a:cubicBezTo>
                <a:lnTo>
                  <a:pt x="11156476" y="7137400"/>
                </a:lnTo>
                <a:lnTo>
                  <a:pt x="1914992" y="7137400"/>
                </a:lnTo>
                <a:lnTo>
                  <a:pt x="1859553" y="7096884"/>
                </a:lnTo>
                <a:cubicBezTo>
                  <a:pt x="941226" y="6394410"/>
                  <a:pt x="294190" y="5483064"/>
                  <a:pt x="11346" y="4439115"/>
                </a:cubicBezTo>
                <a:lnTo>
                  <a:pt x="0" y="4392155"/>
                </a:lnTo>
                <a:lnTo>
                  <a:pt x="0" y="2026681"/>
                </a:lnTo>
                <a:lnTo>
                  <a:pt x="2778" y="2015010"/>
                </a:lnTo>
                <a:cubicBezTo>
                  <a:pt x="214624" y="1236503"/>
                  <a:pt x="640538" y="559617"/>
                  <a:pt x="1245599" y="22791"/>
                </a:cubicBezTo>
                <a:close/>
              </a:path>
            </a:pathLst>
          </a:custGeom>
          <a:noFill/>
          <a:ln w="6350">
            <a:solidFill>
              <a:schemeClr val="tx1">
                <a:alpha val="20000"/>
              </a:schemeClr>
            </a:solidFill>
            <a:miter lim="400000"/>
          </a:ln>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latin typeface="仓耳玄三M W05" panose="02020400000000000000" pitchFamily="18" charset="-122"/>
            </a:endParaRPr>
          </a:p>
        </p:txBody>
      </p:sp>
      <p:sp>
        <p:nvSpPr>
          <p:cNvPr id="5" name="Title 9"/>
          <p:cNvSpPr>
            <a:spLocks noGrp="1"/>
          </p:cNvSpPr>
          <p:nvPr>
            <p:ph type="title"/>
          </p:nvPr>
        </p:nvSpPr>
        <p:spPr>
          <a:xfrm>
            <a:off x="1724526" y="459392"/>
            <a:ext cx="3891083" cy="2358197"/>
          </a:xfrm>
        </p:spPr>
        <p:txBody>
          <a:bodyPr anchor="t">
            <a:normAutofit/>
          </a:bodyPr>
          <a:lstStyle>
            <a:lvl1pPr>
              <a:defRPr sz="3800" b="1" i="0">
                <a:latin typeface="仓耳玄三M W05" panose="02020400000000000000" pitchFamily="18" charset="-122"/>
                <a:ea typeface="仓耳玄三M W05" panose="02020400000000000000" pitchFamily="18" charset="-122"/>
                <a:cs typeface="仓耳玄三M W05" panose="02020400000000000000" pitchFamily="18" charset="-122"/>
              </a:defRPr>
            </a:lvl1pPr>
          </a:lstStyle>
          <a:p>
            <a:r>
              <a:rPr lang="en-US" dirty="0"/>
              <a:t>Click to edit Master title style</a:t>
            </a:r>
          </a:p>
        </p:txBody>
      </p:sp>
    </p:spTree>
    <p:extLst>
      <p:ext uri="{BB962C8B-B14F-4D97-AF65-F5344CB8AC3E}">
        <p14:creationId xmlns:p14="http://schemas.microsoft.com/office/powerpoint/2010/main" val="41112417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x">
  <p:cSld name="Company Placeholder">
    <p:bg>
      <p:bgPr>
        <a:solidFill>
          <a:srgbClr val="16171A"/>
        </a:solidFill>
        <a:effectLst/>
      </p:bgPr>
    </p:bg>
    <p:spTree>
      <p:nvGrpSpPr>
        <p:cNvPr id="1" name=""/>
        <p:cNvGrpSpPr/>
        <p:nvPr/>
      </p:nvGrpSpPr>
      <p:grpSpPr>
        <a:xfrm>
          <a:off x="0" y="0"/>
          <a:ext cx="0" cy="0"/>
          <a:chOff x="0" y="0"/>
          <a:chExt cx="0" cy="0"/>
        </a:xfrm>
      </p:grpSpPr>
      <p:sp>
        <p:nvSpPr>
          <p:cNvPr id="1087" name="Shape 1087"/>
          <p:cNvSpPr>
            <a:spLocks noGrp="1"/>
          </p:cNvSpPr>
          <p:nvPr>
            <p:ph type="pic" idx="13"/>
          </p:nvPr>
        </p:nvSpPr>
        <p:spPr>
          <a:xfrm>
            <a:off x="-145371" y="-23671"/>
            <a:ext cx="12327572" cy="6905341"/>
          </a:xfrm>
          <a:prstGeom prst="rect">
            <a:avLst/>
          </a:prstGeom>
        </p:spPr>
        <p:txBody>
          <a:bodyPr lIns="91439" tIns="45719" rIns="91439" bIns="45719" anchor="t">
            <a:noAutofit/>
          </a:bodyPr>
          <a:lstStyle>
            <a:lvl1pPr>
              <a:defRPr/>
            </a:lvl1pPr>
          </a:lstStyle>
          <a:p>
            <a:endParaRPr dirty="0"/>
          </a:p>
        </p:txBody>
      </p:sp>
      <p:sp>
        <p:nvSpPr>
          <p:cNvPr id="1088" name="Shape 108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0238208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tx">
  <p:cSld name="Placeholder Break (1)">
    <p:bg>
      <p:bgPr>
        <a:solidFill>
          <a:srgbClr val="16171A"/>
        </a:solidFill>
        <a:effectLst/>
      </p:bgPr>
    </p:bg>
    <p:spTree>
      <p:nvGrpSpPr>
        <p:cNvPr id="1" name=""/>
        <p:cNvGrpSpPr/>
        <p:nvPr/>
      </p:nvGrpSpPr>
      <p:grpSpPr>
        <a:xfrm>
          <a:off x="0" y="0"/>
          <a:ext cx="0" cy="0"/>
          <a:chOff x="0" y="0"/>
          <a:chExt cx="0" cy="0"/>
        </a:xfrm>
      </p:grpSpPr>
      <p:sp>
        <p:nvSpPr>
          <p:cNvPr id="1095" name="Shape 1095"/>
          <p:cNvSpPr>
            <a:spLocks noGrp="1"/>
          </p:cNvSpPr>
          <p:nvPr>
            <p:ph type="pic" idx="13"/>
          </p:nvPr>
        </p:nvSpPr>
        <p:spPr>
          <a:xfrm>
            <a:off x="-29731" y="-29526"/>
            <a:ext cx="12251462" cy="6917052"/>
          </a:xfrm>
          <a:prstGeom prst="rect">
            <a:avLst/>
          </a:prstGeom>
        </p:spPr>
        <p:txBody>
          <a:bodyPr lIns="91439" tIns="45719" rIns="91439" bIns="45719" anchor="t">
            <a:noAutofit/>
          </a:bodyPr>
          <a:lstStyle>
            <a:lvl1pPr>
              <a:defRPr/>
            </a:lvl1pPr>
          </a:lstStyle>
          <a:p>
            <a:endParaRPr dirty="0"/>
          </a:p>
        </p:txBody>
      </p:sp>
      <p:sp>
        <p:nvSpPr>
          <p:cNvPr id="1096" name="Shape 1096"/>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1298443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tx">
  <p:cSld name="Placeholder Break (2)">
    <p:spTree>
      <p:nvGrpSpPr>
        <p:cNvPr id="1" name=""/>
        <p:cNvGrpSpPr/>
        <p:nvPr/>
      </p:nvGrpSpPr>
      <p:grpSpPr>
        <a:xfrm>
          <a:off x="0" y="0"/>
          <a:ext cx="0" cy="0"/>
          <a:chOff x="0" y="0"/>
          <a:chExt cx="0" cy="0"/>
        </a:xfrm>
      </p:grpSpPr>
      <p:sp>
        <p:nvSpPr>
          <p:cNvPr id="1103" name="Shape 1103"/>
          <p:cNvSpPr>
            <a:spLocks noGrp="1"/>
          </p:cNvSpPr>
          <p:nvPr>
            <p:ph type="pic" idx="13"/>
          </p:nvPr>
        </p:nvSpPr>
        <p:spPr>
          <a:xfrm>
            <a:off x="-29731" y="-46185"/>
            <a:ext cx="12251462" cy="6950369"/>
          </a:xfrm>
          <a:prstGeom prst="rect">
            <a:avLst/>
          </a:prstGeom>
        </p:spPr>
        <p:txBody>
          <a:bodyPr lIns="91439" tIns="45719" rIns="91439" bIns="45719" anchor="t">
            <a:noAutofit/>
          </a:bodyPr>
          <a:lstStyle>
            <a:lvl1pPr>
              <a:defRPr/>
            </a:lvl1pPr>
          </a:lstStyle>
          <a:p>
            <a:endParaRPr dirty="0"/>
          </a:p>
        </p:txBody>
      </p:sp>
      <p:sp>
        <p:nvSpPr>
          <p:cNvPr id="1104" name="Shape 110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1485958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Placeholder Break (3)">
    <p:spTree>
      <p:nvGrpSpPr>
        <p:cNvPr id="1" name=""/>
        <p:cNvGrpSpPr/>
        <p:nvPr/>
      </p:nvGrpSpPr>
      <p:grpSpPr>
        <a:xfrm>
          <a:off x="0" y="0"/>
          <a:ext cx="0" cy="0"/>
          <a:chOff x="0" y="0"/>
          <a:chExt cx="0" cy="0"/>
        </a:xfrm>
      </p:grpSpPr>
      <p:sp>
        <p:nvSpPr>
          <p:cNvPr id="27" name="Picture Placeholder 8"/>
          <p:cNvSpPr>
            <a:spLocks noGrp="1"/>
          </p:cNvSpPr>
          <p:nvPr>
            <p:ph type="pic" sz="quarter" idx="11"/>
          </p:nvPr>
        </p:nvSpPr>
        <p:spPr>
          <a:xfrm>
            <a:off x="2041808" y="-420737"/>
            <a:ext cx="8193690" cy="7824142"/>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59356"/>
              <a:gd name="connsiteY0" fmla="*/ 14054111 h 28099720"/>
              <a:gd name="connsiteX1" fmla="*/ 4117037 w 28159356"/>
              <a:gd name="connsiteY1" fmla="*/ 4103146 h 28099720"/>
              <a:gd name="connsiteX2" fmla="*/ 10856915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59356"/>
              <a:gd name="connsiteY0" fmla="*/ 14054111 h 28099720"/>
              <a:gd name="connsiteX1" fmla="*/ 1853805 w 28159356"/>
              <a:gd name="connsiteY1" fmla="*/ 6642084 h 28099720"/>
              <a:gd name="connsiteX2" fmla="*/ 10856915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21843"/>
              <a:gd name="connsiteY0" fmla="*/ 17653120 h 28099720"/>
              <a:gd name="connsiteX1" fmla="*/ 1816292 w 28121843"/>
              <a:gd name="connsiteY1" fmla="*/ 6642084 h 28099720"/>
              <a:gd name="connsiteX2" fmla="*/ 10819402 w 28121843"/>
              <a:gd name="connsiteY2" fmla="*/ 0 h 28099720"/>
              <a:gd name="connsiteX3" fmla="*/ 23963174 w 28121843"/>
              <a:gd name="connsiteY3" fmla="*/ 4073167 h 28099720"/>
              <a:gd name="connsiteX4" fmla="*/ 28121843 w 28121843"/>
              <a:gd name="connsiteY4" fmla="*/ 14050408 h 28099720"/>
              <a:gd name="connsiteX5" fmla="*/ 23984927 w 28121843"/>
              <a:gd name="connsiteY5" fmla="*/ 23953389 h 28099720"/>
              <a:gd name="connsiteX6" fmla="*/ 14039905 w 28121843"/>
              <a:gd name="connsiteY6" fmla="*/ 28099720 h 28099720"/>
              <a:gd name="connsiteX7" fmla="*/ 4078878 w 28121843"/>
              <a:gd name="connsiteY7" fmla="*/ 23982684 h 28099720"/>
              <a:gd name="connsiteX8" fmla="*/ 0 w 28121843"/>
              <a:gd name="connsiteY8" fmla="*/ 17653120 h 28099720"/>
              <a:gd name="connsiteX0" fmla="*/ 0 w 28121843"/>
              <a:gd name="connsiteY0" fmla="*/ 17653120 h 28099720"/>
              <a:gd name="connsiteX1" fmla="*/ 1816292 w 28121843"/>
              <a:gd name="connsiteY1" fmla="*/ 6642084 h 28099720"/>
              <a:gd name="connsiteX2" fmla="*/ 10819402 w 28121843"/>
              <a:gd name="connsiteY2" fmla="*/ 0 h 28099720"/>
              <a:gd name="connsiteX3" fmla="*/ 23963174 w 28121843"/>
              <a:gd name="connsiteY3" fmla="*/ 4073167 h 28099720"/>
              <a:gd name="connsiteX4" fmla="*/ 28121843 w 28121843"/>
              <a:gd name="connsiteY4" fmla="*/ 14050408 h 28099720"/>
              <a:gd name="connsiteX5" fmla="*/ 23984927 w 28121843"/>
              <a:gd name="connsiteY5" fmla="*/ 23953389 h 28099720"/>
              <a:gd name="connsiteX6" fmla="*/ 14039905 w 28121843"/>
              <a:gd name="connsiteY6" fmla="*/ 28099720 h 28099720"/>
              <a:gd name="connsiteX7" fmla="*/ 6454645 w 28121843"/>
              <a:gd name="connsiteY7" fmla="*/ 26560884 h 28099720"/>
              <a:gd name="connsiteX8" fmla="*/ 0 w 28121843"/>
              <a:gd name="connsiteY8" fmla="*/ 17653120 h 28099720"/>
              <a:gd name="connsiteX0" fmla="*/ 0 w 28121843"/>
              <a:gd name="connsiteY0" fmla="*/ 17653120 h 28125895"/>
              <a:gd name="connsiteX1" fmla="*/ 1816292 w 28121843"/>
              <a:gd name="connsiteY1" fmla="*/ 6642084 h 28125895"/>
              <a:gd name="connsiteX2" fmla="*/ 10819402 w 28121843"/>
              <a:gd name="connsiteY2" fmla="*/ 0 h 28125895"/>
              <a:gd name="connsiteX3" fmla="*/ 23963174 w 28121843"/>
              <a:gd name="connsiteY3" fmla="*/ 4073167 h 28125895"/>
              <a:gd name="connsiteX4" fmla="*/ 28121843 w 28121843"/>
              <a:gd name="connsiteY4" fmla="*/ 14050408 h 28125895"/>
              <a:gd name="connsiteX5" fmla="*/ 23984927 w 28121843"/>
              <a:gd name="connsiteY5" fmla="*/ 23953389 h 28125895"/>
              <a:gd name="connsiteX6" fmla="*/ 17353477 w 28121843"/>
              <a:gd name="connsiteY6" fmla="*/ 28125895 h 28125895"/>
              <a:gd name="connsiteX7" fmla="*/ 6454645 w 28121843"/>
              <a:gd name="connsiteY7" fmla="*/ 26560884 h 28125895"/>
              <a:gd name="connsiteX8" fmla="*/ 0 w 28121843"/>
              <a:gd name="connsiteY8" fmla="*/ 17653120 h 28125895"/>
              <a:gd name="connsiteX0" fmla="*/ 0 w 28121843"/>
              <a:gd name="connsiteY0" fmla="*/ 17653120 h 28125895"/>
              <a:gd name="connsiteX1" fmla="*/ 1816292 w 28121843"/>
              <a:gd name="connsiteY1" fmla="*/ 6642084 h 28125895"/>
              <a:gd name="connsiteX2" fmla="*/ 10819402 w 28121843"/>
              <a:gd name="connsiteY2" fmla="*/ 0 h 28125895"/>
              <a:gd name="connsiteX3" fmla="*/ 23963174 w 28121843"/>
              <a:gd name="connsiteY3" fmla="*/ 4073167 h 28125895"/>
              <a:gd name="connsiteX4" fmla="*/ 28121843 w 28121843"/>
              <a:gd name="connsiteY4" fmla="*/ 14050408 h 28125895"/>
              <a:gd name="connsiteX5" fmla="*/ 26348193 w 28121843"/>
              <a:gd name="connsiteY5" fmla="*/ 21440624 h 28125895"/>
              <a:gd name="connsiteX6" fmla="*/ 17353477 w 28121843"/>
              <a:gd name="connsiteY6" fmla="*/ 28125895 h 28125895"/>
              <a:gd name="connsiteX7" fmla="*/ 6454645 w 28121843"/>
              <a:gd name="connsiteY7" fmla="*/ 26560884 h 28125895"/>
              <a:gd name="connsiteX8" fmla="*/ 0 w 28121843"/>
              <a:gd name="connsiteY8" fmla="*/ 17653120 h 28125895"/>
              <a:gd name="connsiteX0" fmla="*/ 0 w 28121845"/>
              <a:gd name="connsiteY0" fmla="*/ 17653120 h 28125895"/>
              <a:gd name="connsiteX1" fmla="*/ 1816292 w 28121845"/>
              <a:gd name="connsiteY1" fmla="*/ 6642084 h 28125895"/>
              <a:gd name="connsiteX2" fmla="*/ 10819402 w 28121845"/>
              <a:gd name="connsiteY2" fmla="*/ 0 h 28125895"/>
              <a:gd name="connsiteX3" fmla="*/ 23963174 w 28121845"/>
              <a:gd name="connsiteY3" fmla="*/ 4073167 h 28125895"/>
              <a:gd name="connsiteX4" fmla="*/ 28121845 w 28121845"/>
              <a:gd name="connsiteY4" fmla="*/ 10464488 h 28125895"/>
              <a:gd name="connsiteX5" fmla="*/ 26348193 w 28121845"/>
              <a:gd name="connsiteY5" fmla="*/ 21440624 h 28125895"/>
              <a:gd name="connsiteX6" fmla="*/ 17353477 w 28121845"/>
              <a:gd name="connsiteY6" fmla="*/ 28125895 h 28125895"/>
              <a:gd name="connsiteX7" fmla="*/ 6454645 w 28121845"/>
              <a:gd name="connsiteY7" fmla="*/ 26560884 h 28125895"/>
              <a:gd name="connsiteX8" fmla="*/ 0 w 28121845"/>
              <a:gd name="connsiteY8" fmla="*/ 17653120 h 28125895"/>
              <a:gd name="connsiteX0" fmla="*/ 0 w 28121845"/>
              <a:gd name="connsiteY0" fmla="*/ 17653120 h 28125895"/>
              <a:gd name="connsiteX1" fmla="*/ 1816292 w 28121845"/>
              <a:gd name="connsiteY1" fmla="*/ 6642084 h 28125895"/>
              <a:gd name="connsiteX2" fmla="*/ 10819402 w 28121845"/>
              <a:gd name="connsiteY2" fmla="*/ 0 h 28125895"/>
              <a:gd name="connsiteX3" fmla="*/ 21687439 w 28121845"/>
              <a:gd name="connsiteY3" fmla="*/ 1573492 h 28125895"/>
              <a:gd name="connsiteX4" fmla="*/ 28121845 w 28121845"/>
              <a:gd name="connsiteY4" fmla="*/ 10464488 h 28125895"/>
              <a:gd name="connsiteX5" fmla="*/ 26348193 w 28121845"/>
              <a:gd name="connsiteY5" fmla="*/ 21440624 h 28125895"/>
              <a:gd name="connsiteX6" fmla="*/ 17353477 w 28121845"/>
              <a:gd name="connsiteY6" fmla="*/ 28125895 h 28125895"/>
              <a:gd name="connsiteX7" fmla="*/ 6454645 w 28121845"/>
              <a:gd name="connsiteY7" fmla="*/ 26560884 h 28125895"/>
              <a:gd name="connsiteX8" fmla="*/ 0 w 28121845"/>
              <a:gd name="connsiteY8" fmla="*/ 17653120 h 28125895"/>
              <a:gd name="connsiteX0" fmla="*/ 0 w 28121845"/>
              <a:gd name="connsiteY0" fmla="*/ 17653120 h 28243681"/>
              <a:gd name="connsiteX1" fmla="*/ 1816292 w 28121845"/>
              <a:gd name="connsiteY1" fmla="*/ 6642084 h 28243681"/>
              <a:gd name="connsiteX2" fmla="*/ 10819402 w 28121845"/>
              <a:gd name="connsiteY2" fmla="*/ 0 h 28243681"/>
              <a:gd name="connsiteX3" fmla="*/ 21687439 w 28121845"/>
              <a:gd name="connsiteY3" fmla="*/ 1573492 h 28243681"/>
              <a:gd name="connsiteX4" fmla="*/ 28121845 w 28121845"/>
              <a:gd name="connsiteY4" fmla="*/ 10464488 h 28243681"/>
              <a:gd name="connsiteX5" fmla="*/ 26348193 w 28121845"/>
              <a:gd name="connsiteY5" fmla="*/ 21440624 h 28243681"/>
              <a:gd name="connsiteX6" fmla="*/ 17353477 w 28121845"/>
              <a:gd name="connsiteY6" fmla="*/ 28243681 h 28243681"/>
              <a:gd name="connsiteX7" fmla="*/ 6454645 w 28121845"/>
              <a:gd name="connsiteY7" fmla="*/ 26560884 h 28243681"/>
              <a:gd name="connsiteX8" fmla="*/ 0 w 28121845"/>
              <a:gd name="connsiteY8" fmla="*/ 17653120 h 28243681"/>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454645 w 28121845"/>
              <a:gd name="connsiteY7" fmla="*/ 26560884 h 28138980"/>
              <a:gd name="connsiteX8" fmla="*/ 0 w 28121845"/>
              <a:gd name="connsiteY8" fmla="*/ 17653120 h 28138980"/>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367117 w 28121845"/>
              <a:gd name="connsiteY7" fmla="*/ 26914242 h 28138980"/>
              <a:gd name="connsiteX8" fmla="*/ 0 w 28121845"/>
              <a:gd name="connsiteY8" fmla="*/ 17653120 h 28138980"/>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454645 w 28121845"/>
              <a:gd name="connsiteY7" fmla="*/ 26547799 h 28138980"/>
              <a:gd name="connsiteX8" fmla="*/ 0 w 28121845"/>
              <a:gd name="connsiteY8" fmla="*/ 17653120 h 28138980"/>
              <a:gd name="connsiteX0" fmla="*/ 0 w 28121845"/>
              <a:gd name="connsiteY0" fmla="*/ 17663188 h 28149048"/>
              <a:gd name="connsiteX1" fmla="*/ 1816292 w 28121845"/>
              <a:gd name="connsiteY1" fmla="*/ 6652152 h 28149048"/>
              <a:gd name="connsiteX2" fmla="*/ 14493668 w 28121845"/>
              <a:gd name="connsiteY2" fmla="*/ 0 h 28149048"/>
              <a:gd name="connsiteX3" fmla="*/ 21687439 w 28121845"/>
              <a:gd name="connsiteY3" fmla="*/ 1583560 h 28149048"/>
              <a:gd name="connsiteX4" fmla="*/ 28121845 w 28121845"/>
              <a:gd name="connsiteY4" fmla="*/ 10474556 h 28149048"/>
              <a:gd name="connsiteX5" fmla="*/ 26348193 w 28121845"/>
              <a:gd name="connsiteY5" fmla="*/ 21450692 h 28149048"/>
              <a:gd name="connsiteX6" fmla="*/ 17328468 w 28121845"/>
              <a:gd name="connsiteY6" fmla="*/ 28149048 h 28149048"/>
              <a:gd name="connsiteX7" fmla="*/ 6454645 w 28121845"/>
              <a:gd name="connsiteY7" fmla="*/ 26557867 h 28149048"/>
              <a:gd name="connsiteX8" fmla="*/ 0 w 28121845"/>
              <a:gd name="connsiteY8" fmla="*/ 17663188 h 28149048"/>
              <a:gd name="connsiteX0" fmla="*/ 0 w 28121845"/>
              <a:gd name="connsiteY0" fmla="*/ 17663188 h 28149048"/>
              <a:gd name="connsiteX1" fmla="*/ 1816292 w 28121845"/>
              <a:gd name="connsiteY1" fmla="*/ 6652152 h 28149048"/>
              <a:gd name="connsiteX2" fmla="*/ 14493668 w 28121845"/>
              <a:gd name="connsiteY2" fmla="*/ 0 h 28149048"/>
              <a:gd name="connsiteX3" fmla="*/ 24813450 w 28121845"/>
              <a:gd name="connsiteY3" fmla="*/ 4261424 h 28149048"/>
              <a:gd name="connsiteX4" fmla="*/ 28121845 w 28121845"/>
              <a:gd name="connsiteY4" fmla="*/ 10474556 h 28149048"/>
              <a:gd name="connsiteX5" fmla="*/ 26348193 w 28121845"/>
              <a:gd name="connsiteY5" fmla="*/ 21450692 h 28149048"/>
              <a:gd name="connsiteX6" fmla="*/ 17328468 w 28121845"/>
              <a:gd name="connsiteY6" fmla="*/ 28149048 h 28149048"/>
              <a:gd name="connsiteX7" fmla="*/ 6454645 w 28121845"/>
              <a:gd name="connsiteY7" fmla="*/ 26557867 h 28149048"/>
              <a:gd name="connsiteX8" fmla="*/ 0 w 28121845"/>
              <a:gd name="connsiteY8" fmla="*/ 17663188 h 28149048"/>
              <a:gd name="connsiteX0" fmla="*/ 0 w 29083693"/>
              <a:gd name="connsiteY0" fmla="*/ 17663188 h 28149048"/>
              <a:gd name="connsiteX1" fmla="*/ 1816292 w 29083693"/>
              <a:gd name="connsiteY1" fmla="*/ 6652152 h 28149048"/>
              <a:gd name="connsiteX2" fmla="*/ 14493668 w 29083693"/>
              <a:gd name="connsiteY2" fmla="*/ 0 h 28149048"/>
              <a:gd name="connsiteX3" fmla="*/ 24813450 w 29083693"/>
              <a:gd name="connsiteY3" fmla="*/ 4261424 h 28149048"/>
              <a:gd name="connsiteX4" fmla="*/ 29083693 w 29083693"/>
              <a:gd name="connsiteY4" fmla="*/ 14561824 h 28149048"/>
              <a:gd name="connsiteX5" fmla="*/ 26348193 w 29083693"/>
              <a:gd name="connsiteY5" fmla="*/ 21450692 h 28149048"/>
              <a:gd name="connsiteX6" fmla="*/ 17328468 w 29083693"/>
              <a:gd name="connsiteY6" fmla="*/ 28149048 h 28149048"/>
              <a:gd name="connsiteX7" fmla="*/ 6454645 w 29083693"/>
              <a:gd name="connsiteY7" fmla="*/ 26557867 h 28149048"/>
              <a:gd name="connsiteX8" fmla="*/ 0 w 29083693"/>
              <a:gd name="connsiteY8" fmla="*/ 17663188 h 28149048"/>
              <a:gd name="connsiteX0" fmla="*/ 0 w 29083693"/>
              <a:gd name="connsiteY0" fmla="*/ 17663188 h 28149048"/>
              <a:gd name="connsiteX1" fmla="*/ 1816292 w 29083693"/>
              <a:gd name="connsiteY1" fmla="*/ 6652152 h 28149048"/>
              <a:gd name="connsiteX2" fmla="*/ 14493668 w 29083693"/>
              <a:gd name="connsiteY2" fmla="*/ 0 h 28149048"/>
              <a:gd name="connsiteX3" fmla="*/ 24813450 w 29083693"/>
              <a:gd name="connsiteY3" fmla="*/ 4261424 h 28149048"/>
              <a:gd name="connsiteX4" fmla="*/ 29083693 w 29083693"/>
              <a:gd name="connsiteY4" fmla="*/ 14561824 h 28149048"/>
              <a:gd name="connsiteX5" fmla="*/ 24818850 w 29083693"/>
              <a:gd name="connsiteY5" fmla="*/ 24853391 h 28149048"/>
              <a:gd name="connsiteX6" fmla="*/ 17328468 w 29083693"/>
              <a:gd name="connsiteY6" fmla="*/ 28149048 h 28149048"/>
              <a:gd name="connsiteX7" fmla="*/ 6454645 w 29083693"/>
              <a:gd name="connsiteY7" fmla="*/ 26557867 h 28149048"/>
              <a:gd name="connsiteX8" fmla="*/ 0 w 29083693"/>
              <a:gd name="connsiteY8" fmla="*/ 17663188 h 28149048"/>
              <a:gd name="connsiteX0" fmla="*/ 0 w 29083693"/>
              <a:gd name="connsiteY0" fmla="*/ 17663188 h 29115494"/>
              <a:gd name="connsiteX1" fmla="*/ 1816292 w 29083693"/>
              <a:gd name="connsiteY1" fmla="*/ 6652152 h 29115494"/>
              <a:gd name="connsiteX2" fmla="*/ 14493668 w 29083693"/>
              <a:gd name="connsiteY2" fmla="*/ 0 h 29115494"/>
              <a:gd name="connsiteX3" fmla="*/ 24813450 w 29083693"/>
              <a:gd name="connsiteY3" fmla="*/ 4261424 h 29115494"/>
              <a:gd name="connsiteX4" fmla="*/ 29083693 w 29083693"/>
              <a:gd name="connsiteY4" fmla="*/ 14561824 h 29115494"/>
              <a:gd name="connsiteX5" fmla="*/ 24818850 w 29083693"/>
              <a:gd name="connsiteY5" fmla="*/ 24853391 h 29115494"/>
              <a:gd name="connsiteX6" fmla="*/ 14519868 w 29083693"/>
              <a:gd name="connsiteY6" fmla="*/ 29115494 h 29115494"/>
              <a:gd name="connsiteX7" fmla="*/ 6454645 w 29083693"/>
              <a:gd name="connsiteY7" fmla="*/ 26557867 h 29115494"/>
              <a:gd name="connsiteX8" fmla="*/ 0 w 29083693"/>
              <a:gd name="connsiteY8" fmla="*/ 17663188 h 29115494"/>
              <a:gd name="connsiteX0" fmla="*/ 0 w 29083693"/>
              <a:gd name="connsiteY0" fmla="*/ 17663188 h 29115494"/>
              <a:gd name="connsiteX1" fmla="*/ 1816292 w 29083693"/>
              <a:gd name="connsiteY1" fmla="*/ 6652152 h 29115494"/>
              <a:gd name="connsiteX2" fmla="*/ 14493668 w 29083693"/>
              <a:gd name="connsiteY2" fmla="*/ 0 h 29115494"/>
              <a:gd name="connsiteX3" fmla="*/ 24813450 w 29083693"/>
              <a:gd name="connsiteY3" fmla="*/ 4261424 h 29115494"/>
              <a:gd name="connsiteX4" fmla="*/ 29083693 w 29083693"/>
              <a:gd name="connsiteY4" fmla="*/ 14561824 h 29115494"/>
              <a:gd name="connsiteX5" fmla="*/ 24818850 w 29083693"/>
              <a:gd name="connsiteY5" fmla="*/ 24853391 h 29115494"/>
              <a:gd name="connsiteX6" fmla="*/ 14519868 w 29083693"/>
              <a:gd name="connsiteY6" fmla="*/ 29115494 h 29115494"/>
              <a:gd name="connsiteX7" fmla="*/ 4242391 w 29083693"/>
              <a:gd name="connsiteY7" fmla="*/ 24856519 h 29115494"/>
              <a:gd name="connsiteX8" fmla="*/ 0 w 29083693"/>
              <a:gd name="connsiteY8" fmla="*/ 17663188 h 29115494"/>
              <a:gd name="connsiteX0" fmla="*/ 0 w 29131787"/>
              <a:gd name="connsiteY0" fmla="*/ 14532303 h 29115494"/>
              <a:gd name="connsiteX1" fmla="*/ 1864386 w 29131787"/>
              <a:gd name="connsiteY1" fmla="*/ 6652152 h 29115494"/>
              <a:gd name="connsiteX2" fmla="*/ 14541762 w 29131787"/>
              <a:gd name="connsiteY2" fmla="*/ 0 h 29115494"/>
              <a:gd name="connsiteX3" fmla="*/ 24861544 w 29131787"/>
              <a:gd name="connsiteY3" fmla="*/ 4261424 h 29115494"/>
              <a:gd name="connsiteX4" fmla="*/ 29131787 w 29131787"/>
              <a:gd name="connsiteY4" fmla="*/ 14561824 h 29115494"/>
              <a:gd name="connsiteX5" fmla="*/ 24866944 w 29131787"/>
              <a:gd name="connsiteY5" fmla="*/ 24853391 h 29115494"/>
              <a:gd name="connsiteX6" fmla="*/ 14567962 w 29131787"/>
              <a:gd name="connsiteY6" fmla="*/ 29115494 h 29115494"/>
              <a:gd name="connsiteX7" fmla="*/ 4290485 w 29131787"/>
              <a:gd name="connsiteY7" fmla="*/ 24856519 h 29115494"/>
              <a:gd name="connsiteX8" fmla="*/ 0 w 29131787"/>
              <a:gd name="connsiteY8" fmla="*/ 14532303 h 29115494"/>
              <a:gd name="connsiteX0" fmla="*/ 0 w 29131787"/>
              <a:gd name="connsiteY0" fmla="*/ 14562505 h 29115494"/>
              <a:gd name="connsiteX1" fmla="*/ 1864386 w 29131787"/>
              <a:gd name="connsiteY1" fmla="*/ 6652152 h 29115494"/>
              <a:gd name="connsiteX2" fmla="*/ 14541762 w 29131787"/>
              <a:gd name="connsiteY2" fmla="*/ 0 h 29115494"/>
              <a:gd name="connsiteX3" fmla="*/ 24861544 w 29131787"/>
              <a:gd name="connsiteY3" fmla="*/ 4261424 h 29115494"/>
              <a:gd name="connsiteX4" fmla="*/ 29131787 w 29131787"/>
              <a:gd name="connsiteY4" fmla="*/ 14561824 h 29115494"/>
              <a:gd name="connsiteX5" fmla="*/ 24866944 w 29131787"/>
              <a:gd name="connsiteY5" fmla="*/ 24853391 h 29115494"/>
              <a:gd name="connsiteX6" fmla="*/ 14567962 w 29131787"/>
              <a:gd name="connsiteY6" fmla="*/ 29115494 h 29115494"/>
              <a:gd name="connsiteX7" fmla="*/ 4290485 w 29131787"/>
              <a:gd name="connsiteY7" fmla="*/ 24856519 h 29115494"/>
              <a:gd name="connsiteX8" fmla="*/ 0 w 29131787"/>
              <a:gd name="connsiteY8" fmla="*/ 14562505 h 29115494"/>
              <a:gd name="connsiteX0" fmla="*/ 0 w 29131787"/>
              <a:gd name="connsiteY0" fmla="*/ 14562505 h 29115494"/>
              <a:gd name="connsiteX1" fmla="*/ 4259391 w 29131787"/>
              <a:gd name="connsiteY1" fmla="*/ 4276302 h 29115494"/>
              <a:gd name="connsiteX2" fmla="*/ 14541762 w 29131787"/>
              <a:gd name="connsiteY2" fmla="*/ 0 h 29115494"/>
              <a:gd name="connsiteX3" fmla="*/ 24861544 w 29131787"/>
              <a:gd name="connsiteY3" fmla="*/ 4261424 h 29115494"/>
              <a:gd name="connsiteX4" fmla="*/ 29131787 w 29131787"/>
              <a:gd name="connsiteY4" fmla="*/ 14561824 h 29115494"/>
              <a:gd name="connsiteX5" fmla="*/ 24866944 w 29131787"/>
              <a:gd name="connsiteY5" fmla="*/ 24853391 h 29115494"/>
              <a:gd name="connsiteX6" fmla="*/ 14567962 w 29131787"/>
              <a:gd name="connsiteY6" fmla="*/ 29115494 h 29115494"/>
              <a:gd name="connsiteX7" fmla="*/ 4290485 w 29131787"/>
              <a:gd name="connsiteY7" fmla="*/ 24856519 h 29115494"/>
              <a:gd name="connsiteX8" fmla="*/ 0 w 29131787"/>
              <a:gd name="connsiteY8" fmla="*/ 14562505 h 2911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31787" h="29115494">
                <a:moveTo>
                  <a:pt x="0" y="14562505"/>
                </a:moveTo>
                <a:lnTo>
                  <a:pt x="4259391" y="4276302"/>
                </a:lnTo>
                <a:lnTo>
                  <a:pt x="14541762" y="0"/>
                </a:lnTo>
                <a:lnTo>
                  <a:pt x="24861544" y="4261424"/>
                </a:lnTo>
                <a:lnTo>
                  <a:pt x="29131787" y="14561824"/>
                </a:lnTo>
                <a:lnTo>
                  <a:pt x="24866944" y="24853391"/>
                </a:lnTo>
                <a:lnTo>
                  <a:pt x="14567962" y="29115494"/>
                </a:lnTo>
                <a:lnTo>
                  <a:pt x="4290485" y="24856519"/>
                </a:lnTo>
                <a:lnTo>
                  <a:pt x="0" y="14562505"/>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26" name="Picture Placeholder 8"/>
          <p:cNvSpPr>
            <a:spLocks noGrp="1"/>
          </p:cNvSpPr>
          <p:nvPr>
            <p:ph type="pic" sz="quarter" idx="10"/>
          </p:nvPr>
        </p:nvSpPr>
        <p:spPr>
          <a:xfrm>
            <a:off x="2184291" y="-283079"/>
            <a:ext cx="7909631" cy="7561726"/>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59356"/>
              <a:gd name="connsiteY0" fmla="*/ 14054111 h 28099720"/>
              <a:gd name="connsiteX1" fmla="*/ 4117037 w 28159356"/>
              <a:gd name="connsiteY1" fmla="*/ 4103146 h 28099720"/>
              <a:gd name="connsiteX2" fmla="*/ 10856915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59356"/>
              <a:gd name="connsiteY0" fmla="*/ 14054111 h 28099720"/>
              <a:gd name="connsiteX1" fmla="*/ 1853805 w 28159356"/>
              <a:gd name="connsiteY1" fmla="*/ 6642084 h 28099720"/>
              <a:gd name="connsiteX2" fmla="*/ 10856915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21843"/>
              <a:gd name="connsiteY0" fmla="*/ 17653120 h 28099720"/>
              <a:gd name="connsiteX1" fmla="*/ 1816292 w 28121843"/>
              <a:gd name="connsiteY1" fmla="*/ 6642084 h 28099720"/>
              <a:gd name="connsiteX2" fmla="*/ 10819402 w 28121843"/>
              <a:gd name="connsiteY2" fmla="*/ 0 h 28099720"/>
              <a:gd name="connsiteX3" fmla="*/ 23963174 w 28121843"/>
              <a:gd name="connsiteY3" fmla="*/ 4073167 h 28099720"/>
              <a:gd name="connsiteX4" fmla="*/ 28121843 w 28121843"/>
              <a:gd name="connsiteY4" fmla="*/ 14050408 h 28099720"/>
              <a:gd name="connsiteX5" fmla="*/ 23984927 w 28121843"/>
              <a:gd name="connsiteY5" fmla="*/ 23953389 h 28099720"/>
              <a:gd name="connsiteX6" fmla="*/ 14039905 w 28121843"/>
              <a:gd name="connsiteY6" fmla="*/ 28099720 h 28099720"/>
              <a:gd name="connsiteX7" fmla="*/ 4078878 w 28121843"/>
              <a:gd name="connsiteY7" fmla="*/ 23982684 h 28099720"/>
              <a:gd name="connsiteX8" fmla="*/ 0 w 28121843"/>
              <a:gd name="connsiteY8" fmla="*/ 17653120 h 28099720"/>
              <a:gd name="connsiteX0" fmla="*/ 0 w 28121843"/>
              <a:gd name="connsiteY0" fmla="*/ 17653120 h 28099720"/>
              <a:gd name="connsiteX1" fmla="*/ 1816292 w 28121843"/>
              <a:gd name="connsiteY1" fmla="*/ 6642084 h 28099720"/>
              <a:gd name="connsiteX2" fmla="*/ 10819402 w 28121843"/>
              <a:gd name="connsiteY2" fmla="*/ 0 h 28099720"/>
              <a:gd name="connsiteX3" fmla="*/ 23963174 w 28121843"/>
              <a:gd name="connsiteY3" fmla="*/ 4073167 h 28099720"/>
              <a:gd name="connsiteX4" fmla="*/ 28121843 w 28121843"/>
              <a:gd name="connsiteY4" fmla="*/ 14050408 h 28099720"/>
              <a:gd name="connsiteX5" fmla="*/ 23984927 w 28121843"/>
              <a:gd name="connsiteY5" fmla="*/ 23953389 h 28099720"/>
              <a:gd name="connsiteX6" fmla="*/ 14039905 w 28121843"/>
              <a:gd name="connsiteY6" fmla="*/ 28099720 h 28099720"/>
              <a:gd name="connsiteX7" fmla="*/ 6454645 w 28121843"/>
              <a:gd name="connsiteY7" fmla="*/ 26560884 h 28099720"/>
              <a:gd name="connsiteX8" fmla="*/ 0 w 28121843"/>
              <a:gd name="connsiteY8" fmla="*/ 17653120 h 28099720"/>
              <a:gd name="connsiteX0" fmla="*/ 0 w 28121843"/>
              <a:gd name="connsiteY0" fmla="*/ 17653120 h 28125895"/>
              <a:gd name="connsiteX1" fmla="*/ 1816292 w 28121843"/>
              <a:gd name="connsiteY1" fmla="*/ 6642084 h 28125895"/>
              <a:gd name="connsiteX2" fmla="*/ 10819402 w 28121843"/>
              <a:gd name="connsiteY2" fmla="*/ 0 h 28125895"/>
              <a:gd name="connsiteX3" fmla="*/ 23963174 w 28121843"/>
              <a:gd name="connsiteY3" fmla="*/ 4073167 h 28125895"/>
              <a:gd name="connsiteX4" fmla="*/ 28121843 w 28121843"/>
              <a:gd name="connsiteY4" fmla="*/ 14050408 h 28125895"/>
              <a:gd name="connsiteX5" fmla="*/ 23984927 w 28121843"/>
              <a:gd name="connsiteY5" fmla="*/ 23953389 h 28125895"/>
              <a:gd name="connsiteX6" fmla="*/ 17353477 w 28121843"/>
              <a:gd name="connsiteY6" fmla="*/ 28125895 h 28125895"/>
              <a:gd name="connsiteX7" fmla="*/ 6454645 w 28121843"/>
              <a:gd name="connsiteY7" fmla="*/ 26560884 h 28125895"/>
              <a:gd name="connsiteX8" fmla="*/ 0 w 28121843"/>
              <a:gd name="connsiteY8" fmla="*/ 17653120 h 28125895"/>
              <a:gd name="connsiteX0" fmla="*/ 0 w 28121843"/>
              <a:gd name="connsiteY0" fmla="*/ 17653120 h 28125895"/>
              <a:gd name="connsiteX1" fmla="*/ 1816292 w 28121843"/>
              <a:gd name="connsiteY1" fmla="*/ 6642084 h 28125895"/>
              <a:gd name="connsiteX2" fmla="*/ 10819402 w 28121843"/>
              <a:gd name="connsiteY2" fmla="*/ 0 h 28125895"/>
              <a:gd name="connsiteX3" fmla="*/ 23963174 w 28121843"/>
              <a:gd name="connsiteY3" fmla="*/ 4073167 h 28125895"/>
              <a:gd name="connsiteX4" fmla="*/ 28121843 w 28121843"/>
              <a:gd name="connsiteY4" fmla="*/ 14050408 h 28125895"/>
              <a:gd name="connsiteX5" fmla="*/ 26348193 w 28121843"/>
              <a:gd name="connsiteY5" fmla="*/ 21440624 h 28125895"/>
              <a:gd name="connsiteX6" fmla="*/ 17353477 w 28121843"/>
              <a:gd name="connsiteY6" fmla="*/ 28125895 h 28125895"/>
              <a:gd name="connsiteX7" fmla="*/ 6454645 w 28121843"/>
              <a:gd name="connsiteY7" fmla="*/ 26560884 h 28125895"/>
              <a:gd name="connsiteX8" fmla="*/ 0 w 28121843"/>
              <a:gd name="connsiteY8" fmla="*/ 17653120 h 28125895"/>
              <a:gd name="connsiteX0" fmla="*/ 0 w 28121845"/>
              <a:gd name="connsiteY0" fmla="*/ 17653120 h 28125895"/>
              <a:gd name="connsiteX1" fmla="*/ 1816292 w 28121845"/>
              <a:gd name="connsiteY1" fmla="*/ 6642084 h 28125895"/>
              <a:gd name="connsiteX2" fmla="*/ 10819402 w 28121845"/>
              <a:gd name="connsiteY2" fmla="*/ 0 h 28125895"/>
              <a:gd name="connsiteX3" fmla="*/ 23963174 w 28121845"/>
              <a:gd name="connsiteY3" fmla="*/ 4073167 h 28125895"/>
              <a:gd name="connsiteX4" fmla="*/ 28121845 w 28121845"/>
              <a:gd name="connsiteY4" fmla="*/ 10464488 h 28125895"/>
              <a:gd name="connsiteX5" fmla="*/ 26348193 w 28121845"/>
              <a:gd name="connsiteY5" fmla="*/ 21440624 h 28125895"/>
              <a:gd name="connsiteX6" fmla="*/ 17353477 w 28121845"/>
              <a:gd name="connsiteY6" fmla="*/ 28125895 h 28125895"/>
              <a:gd name="connsiteX7" fmla="*/ 6454645 w 28121845"/>
              <a:gd name="connsiteY7" fmla="*/ 26560884 h 28125895"/>
              <a:gd name="connsiteX8" fmla="*/ 0 w 28121845"/>
              <a:gd name="connsiteY8" fmla="*/ 17653120 h 28125895"/>
              <a:gd name="connsiteX0" fmla="*/ 0 w 28121845"/>
              <a:gd name="connsiteY0" fmla="*/ 17653120 h 28125895"/>
              <a:gd name="connsiteX1" fmla="*/ 1816292 w 28121845"/>
              <a:gd name="connsiteY1" fmla="*/ 6642084 h 28125895"/>
              <a:gd name="connsiteX2" fmla="*/ 10819402 w 28121845"/>
              <a:gd name="connsiteY2" fmla="*/ 0 h 28125895"/>
              <a:gd name="connsiteX3" fmla="*/ 21687439 w 28121845"/>
              <a:gd name="connsiteY3" fmla="*/ 1573492 h 28125895"/>
              <a:gd name="connsiteX4" fmla="*/ 28121845 w 28121845"/>
              <a:gd name="connsiteY4" fmla="*/ 10464488 h 28125895"/>
              <a:gd name="connsiteX5" fmla="*/ 26348193 w 28121845"/>
              <a:gd name="connsiteY5" fmla="*/ 21440624 h 28125895"/>
              <a:gd name="connsiteX6" fmla="*/ 17353477 w 28121845"/>
              <a:gd name="connsiteY6" fmla="*/ 28125895 h 28125895"/>
              <a:gd name="connsiteX7" fmla="*/ 6454645 w 28121845"/>
              <a:gd name="connsiteY7" fmla="*/ 26560884 h 28125895"/>
              <a:gd name="connsiteX8" fmla="*/ 0 w 28121845"/>
              <a:gd name="connsiteY8" fmla="*/ 17653120 h 28125895"/>
              <a:gd name="connsiteX0" fmla="*/ 0 w 28121845"/>
              <a:gd name="connsiteY0" fmla="*/ 17653120 h 28243681"/>
              <a:gd name="connsiteX1" fmla="*/ 1816292 w 28121845"/>
              <a:gd name="connsiteY1" fmla="*/ 6642084 h 28243681"/>
              <a:gd name="connsiteX2" fmla="*/ 10819402 w 28121845"/>
              <a:gd name="connsiteY2" fmla="*/ 0 h 28243681"/>
              <a:gd name="connsiteX3" fmla="*/ 21687439 w 28121845"/>
              <a:gd name="connsiteY3" fmla="*/ 1573492 h 28243681"/>
              <a:gd name="connsiteX4" fmla="*/ 28121845 w 28121845"/>
              <a:gd name="connsiteY4" fmla="*/ 10464488 h 28243681"/>
              <a:gd name="connsiteX5" fmla="*/ 26348193 w 28121845"/>
              <a:gd name="connsiteY5" fmla="*/ 21440624 h 28243681"/>
              <a:gd name="connsiteX6" fmla="*/ 17353477 w 28121845"/>
              <a:gd name="connsiteY6" fmla="*/ 28243681 h 28243681"/>
              <a:gd name="connsiteX7" fmla="*/ 6454645 w 28121845"/>
              <a:gd name="connsiteY7" fmla="*/ 26560884 h 28243681"/>
              <a:gd name="connsiteX8" fmla="*/ 0 w 28121845"/>
              <a:gd name="connsiteY8" fmla="*/ 17653120 h 28243681"/>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454645 w 28121845"/>
              <a:gd name="connsiteY7" fmla="*/ 26560884 h 28138980"/>
              <a:gd name="connsiteX8" fmla="*/ 0 w 28121845"/>
              <a:gd name="connsiteY8" fmla="*/ 17653120 h 28138980"/>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367117 w 28121845"/>
              <a:gd name="connsiteY7" fmla="*/ 26914242 h 28138980"/>
              <a:gd name="connsiteX8" fmla="*/ 0 w 28121845"/>
              <a:gd name="connsiteY8" fmla="*/ 17653120 h 28138980"/>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454645 w 28121845"/>
              <a:gd name="connsiteY7" fmla="*/ 26547799 h 28138980"/>
              <a:gd name="connsiteX8" fmla="*/ 0 w 28121845"/>
              <a:gd name="connsiteY8" fmla="*/ 17653120 h 2813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21845" h="28138980">
                <a:moveTo>
                  <a:pt x="0" y="17653120"/>
                </a:moveTo>
                <a:lnTo>
                  <a:pt x="1816292" y="6642084"/>
                </a:lnTo>
                <a:lnTo>
                  <a:pt x="10819402" y="0"/>
                </a:lnTo>
                <a:lnTo>
                  <a:pt x="21687439" y="1573492"/>
                </a:lnTo>
                <a:lnTo>
                  <a:pt x="28121845" y="10464488"/>
                </a:lnTo>
                <a:lnTo>
                  <a:pt x="26348193" y="21440624"/>
                </a:lnTo>
                <a:lnTo>
                  <a:pt x="17328468" y="28138980"/>
                </a:lnTo>
                <a:lnTo>
                  <a:pt x="6454645" y="26547799"/>
                </a:lnTo>
                <a:lnTo>
                  <a:pt x="0" y="17653120"/>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Tree>
    <p:extLst>
      <p:ext uri="{BB962C8B-B14F-4D97-AF65-F5344CB8AC3E}">
        <p14:creationId xmlns:p14="http://schemas.microsoft.com/office/powerpoint/2010/main" val="30339423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63" name="Shape 106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5706452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x">
  <p:cSld name="Blank (Dark)">
    <p:bg>
      <p:bgPr>
        <a:solidFill>
          <a:srgbClr val="16171A"/>
        </a:solidFill>
        <a:effectLst/>
      </p:bgPr>
    </p:bg>
    <p:spTree>
      <p:nvGrpSpPr>
        <p:cNvPr id="1" name=""/>
        <p:cNvGrpSpPr/>
        <p:nvPr/>
      </p:nvGrpSpPr>
      <p:grpSpPr>
        <a:xfrm>
          <a:off x="0" y="0"/>
          <a:ext cx="0" cy="0"/>
          <a:chOff x="0" y="0"/>
          <a:chExt cx="0" cy="0"/>
        </a:xfrm>
      </p:grpSpPr>
      <p:sp>
        <p:nvSpPr>
          <p:cNvPr id="1134" name="Shape 113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93176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8841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9_Custom Layout">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EEDDC570-27C8-4A89-9DCE-53196255222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65625" y="1069975"/>
            <a:ext cx="8426450" cy="4841875"/>
          </a:xfrm>
          <a:prstGeom prst="rect">
            <a:avLst/>
          </a:prstGeom>
          <a:noFill/>
          <a:ln>
            <a:noFill/>
          </a:ln>
          <a:extLst>
            <a:ext uri="{909E8E84-426E-40DD-AFC4-6F175D3DCCD1}">
              <a14:hiddenFill xmlns:a14="http://schemas.microsoft.com/office/drawing/2010/main">
                <a:solidFill>
                  <a:srgbClr val="FFFFFF">
                    <a:alpha val="35001"/>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a:extLst>
              <a:ext uri="{FF2B5EF4-FFF2-40B4-BE49-F238E27FC236}">
                <a16:creationId xmlns:a16="http://schemas.microsoft.com/office/drawing/2014/main" id="{8C8C180A-B48B-44BF-9A09-C75196211BDA}"/>
              </a:ext>
            </a:extLst>
          </p:cNvPr>
          <p:cNvSpPr txBox="1">
            <a:spLocks/>
          </p:cNvSpPr>
          <p:nvPr userDrawn="1"/>
        </p:nvSpPr>
        <p:spPr>
          <a:xfrm>
            <a:off x="11385550" y="234950"/>
            <a:ext cx="647700" cy="328613"/>
          </a:xfrm>
          <a:prstGeom prst="rect">
            <a:avLst/>
          </a:prstGeom>
        </p:spPr>
        <p:txBody>
          <a:bodyPr wrap="none" lIns="121920" tIns="60960" rIns="121920" bIns="6096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BD28A67C-5FAD-4F5D-8DDB-978FDE99DF29}" type="slidenum">
              <a:rPr lang="en-US" b="1" smtClean="0">
                <a:solidFill>
                  <a:schemeClr val="tx1"/>
                </a:solidFill>
                <a:latin typeface="仓耳玄三M W05" panose="02020400000000000000" pitchFamily="18" charset="-122"/>
                <a:ea typeface="仓耳玄三M W05" panose="02020400000000000000" pitchFamily="18" charset="-122"/>
                <a:cs typeface="Source Sans Pro" charset="0"/>
              </a:rPr>
              <a:pPr algn="ctr" fontAlgn="auto">
                <a:spcBef>
                  <a:spcPts val="0"/>
                </a:spcBef>
                <a:spcAft>
                  <a:spcPts val="0"/>
                </a:spcAft>
                <a:defRPr/>
              </a:pPr>
              <a:t>‹#›</a:t>
            </a:fld>
            <a:endParaRPr lang="en-US" b="1" dirty="0">
              <a:solidFill>
                <a:schemeClr val="tx1"/>
              </a:solidFill>
              <a:latin typeface="仓耳玄三M W05" panose="02020400000000000000" pitchFamily="18" charset="-122"/>
              <a:ea typeface="仓耳玄三M W05" panose="02020400000000000000" pitchFamily="18" charset="-122"/>
              <a:cs typeface="Source Sans Pro" charset="0"/>
            </a:endParaRPr>
          </a:p>
        </p:txBody>
      </p:sp>
      <p:sp>
        <p:nvSpPr>
          <p:cNvPr id="11" name="Picture Placeholder 4"/>
          <p:cNvSpPr>
            <a:spLocks noGrp="1"/>
          </p:cNvSpPr>
          <p:nvPr>
            <p:ph type="pic" sz="quarter" idx="14"/>
          </p:nvPr>
        </p:nvSpPr>
        <p:spPr>
          <a:xfrm>
            <a:off x="5533937" y="1507980"/>
            <a:ext cx="6088986" cy="3809281"/>
          </a:xfrm>
          <a:prstGeom prst="rect">
            <a:avLst/>
          </a:prstGeom>
          <a:gradFill>
            <a:gsLst>
              <a:gs pos="0">
                <a:schemeClr val="tx1">
                  <a:alpha val="20000"/>
                </a:schemeClr>
              </a:gs>
              <a:gs pos="98000">
                <a:schemeClr val="tx1">
                  <a:alpha val="10000"/>
                </a:schemeClr>
              </a:gs>
            </a:gsLst>
            <a:lin ang="5400000" scaled="1"/>
          </a:gradFill>
          <a:ln>
            <a:noFill/>
          </a:ln>
        </p:spPr>
        <p:txBody>
          <a:bodyPr rtlCol="0" anchor="ctr">
            <a:noAutofit/>
          </a:bodyPr>
          <a:lstStyle>
            <a:lvl1pPr algn="ctr">
              <a:defRPr sz="1200">
                <a:solidFill>
                  <a:schemeClr val="tx1"/>
                </a:solidFill>
                <a:latin typeface="仓耳玄三M W05" panose="02020400000000000000" pitchFamily="18" charset="-122"/>
              </a:defRPr>
            </a:lvl1pPr>
          </a:lstStyle>
          <a:p>
            <a:pPr lvl="0"/>
            <a:endParaRPr lang="en-US" noProof="0" dirty="0"/>
          </a:p>
        </p:txBody>
      </p:sp>
      <p:sp>
        <p:nvSpPr>
          <p:cNvPr id="6" name="Title 9"/>
          <p:cNvSpPr>
            <a:spLocks noGrp="1"/>
          </p:cNvSpPr>
          <p:nvPr>
            <p:ph type="title"/>
          </p:nvPr>
        </p:nvSpPr>
        <p:spPr>
          <a:xfrm>
            <a:off x="1724526" y="504316"/>
            <a:ext cx="3891083" cy="2358197"/>
          </a:xfrm>
        </p:spPr>
        <p:txBody>
          <a:bodyPr anchor="t">
            <a:normAutofit/>
          </a:bodyPr>
          <a:lstStyle>
            <a:lvl1pPr>
              <a:defRPr sz="3800" b="1" i="0">
                <a:latin typeface="仓耳玄三M W05" panose="02020400000000000000" pitchFamily="18" charset="-122"/>
                <a:ea typeface="仓耳玄三M W05" panose="02020400000000000000" pitchFamily="18" charset="-122"/>
                <a:cs typeface="仓耳玄三M W05" panose="02020400000000000000" pitchFamily="18" charset="-122"/>
              </a:defRPr>
            </a:lvl1pPr>
          </a:lstStyle>
          <a:p>
            <a:r>
              <a:rPr lang="en-US" dirty="0"/>
              <a:t>Click to edit Master title style</a:t>
            </a:r>
          </a:p>
        </p:txBody>
      </p:sp>
    </p:spTree>
    <p:extLst>
      <p:ext uri="{BB962C8B-B14F-4D97-AF65-F5344CB8AC3E}">
        <p14:creationId xmlns:p14="http://schemas.microsoft.com/office/powerpoint/2010/main" val="20119512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6_Title Slide">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BFC9BD2B-475B-4E86-AE73-DA295B8E2FFA}"/>
              </a:ext>
            </a:extLst>
          </p:cNvPr>
          <p:cNvSpPr/>
          <p:nvPr userDrawn="1"/>
        </p:nvSpPr>
        <p:spPr>
          <a:xfrm>
            <a:off x="-125505" y="-205098"/>
            <a:ext cx="12478871" cy="7251357"/>
          </a:xfrm>
          <a:custGeom>
            <a:avLst/>
            <a:gdLst>
              <a:gd name="connsiteX0" fmla="*/ 0 w 12478871"/>
              <a:gd name="connsiteY0" fmla="*/ 6968122 h 7251357"/>
              <a:gd name="connsiteX1" fmla="*/ 46450 w 12478871"/>
              <a:gd name="connsiteY1" fmla="*/ 7012418 h 7251357"/>
              <a:gd name="connsiteX2" fmla="*/ 386417 w 12478871"/>
              <a:gd name="connsiteY2" fmla="*/ 7244838 h 7251357"/>
              <a:gd name="connsiteX3" fmla="*/ 401229 w 12478871"/>
              <a:gd name="connsiteY3" fmla="*/ 7251357 h 7251357"/>
              <a:gd name="connsiteX4" fmla="*/ 107756 w 12478871"/>
              <a:gd name="connsiteY4" fmla="*/ 7251357 h 7251357"/>
              <a:gd name="connsiteX5" fmla="*/ 0 w 12478871"/>
              <a:gd name="connsiteY5" fmla="*/ 7167230 h 7251357"/>
              <a:gd name="connsiteX6" fmla="*/ 4522428 w 12478871"/>
              <a:gd name="connsiteY6" fmla="*/ 6527471 h 7251357"/>
              <a:gd name="connsiteX7" fmla="*/ 5268732 w 12478871"/>
              <a:gd name="connsiteY7" fmla="*/ 6688450 h 7251357"/>
              <a:gd name="connsiteX8" fmla="*/ 5937937 w 12478871"/>
              <a:gd name="connsiteY8" fmla="*/ 7217469 h 7251357"/>
              <a:gd name="connsiteX9" fmla="*/ 5965436 w 12478871"/>
              <a:gd name="connsiteY9" fmla="*/ 7251357 h 7251357"/>
              <a:gd name="connsiteX10" fmla="*/ 5763562 w 12478871"/>
              <a:gd name="connsiteY10" fmla="*/ 7251357 h 7251357"/>
              <a:gd name="connsiteX11" fmla="*/ 5756617 w 12478871"/>
              <a:gd name="connsiteY11" fmla="*/ 7243414 h 7251357"/>
              <a:gd name="connsiteX12" fmla="*/ 5204574 w 12478871"/>
              <a:gd name="connsiteY12" fmla="*/ 6826363 h 7251357"/>
              <a:gd name="connsiteX13" fmla="*/ 4084381 w 12478871"/>
              <a:gd name="connsiteY13" fmla="*/ 6725260 h 7251357"/>
              <a:gd name="connsiteX14" fmla="*/ 2873481 w 12478871"/>
              <a:gd name="connsiteY14" fmla="*/ 7120837 h 7251357"/>
              <a:gd name="connsiteX15" fmla="*/ 2534386 w 12478871"/>
              <a:gd name="connsiteY15" fmla="*/ 7251357 h 7251357"/>
              <a:gd name="connsiteX16" fmla="*/ 2072110 w 12478871"/>
              <a:gd name="connsiteY16" fmla="*/ 7251357 h 7251357"/>
              <a:gd name="connsiteX17" fmla="*/ 2239076 w 12478871"/>
              <a:gd name="connsiteY17" fmla="*/ 7195922 h 7251357"/>
              <a:gd name="connsiteX18" fmla="*/ 2816697 w 12478871"/>
              <a:gd name="connsiteY18" fmla="*/ 6978017 h 7251357"/>
              <a:gd name="connsiteX19" fmla="*/ 4054883 w 12478871"/>
              <a:gd name="connsiteY19" fmla="*/ 6575078 h 7251357"/>
              <a:gd name="connsiteX20" fmla="*/ 4522428 w 12478871"/>
              <a:gd name="connsiteY20" fmla="*/ 6527471 h 7251357"/>
              <a:gd name="connsiteX21" fmla="*/ 12478871 w 12478871"/>
              <a:gd name="connsiteY21" fmla="*/ 6227821 h 7251357"/>
              <a:gd name="connsiteX22" fmla="*/ 12478871 w 12478871"/>
              <a:gd name="connsiteY22" fmla="*/ 6475656 h 7251357"/>
              <a:gd name="connsiteX23" fmla="*/ 12319837 w 12478871"/>
              <a:gd name="connsiteY23" fmla="*/ 6674064 h 7251357"/>
              <a:gd name="connsiteX24" fmla="*/ 12082809 w 12478871"/>
              <a:gd name="connsiteY24" fmla="*/ 6954950 h 7251357"/>
              <a:gd name="connsiteX25" fmla="*/ 11843296 w 12478871"/>
              <a:gd name="connsiteY25" fmla="*/ 7225156 h 7251357"/>
              <a:gd name="connsiteX26" fmla="*/ 11818912 w 12478871"/>
              <a:gd name="connsiteY26" fmla="*/ 7251357 h 7251357"/>
              <a:gd name="connsiteX27" fmla="*/ 11608966 w 12478871"/>
              <a:gd name="connsiteY27" fmla="*/ 7251357 h 7251357"/>
              <a:gd name="connsiteX28" fmla="*/ 11729365 w 12478871"/>
              <a:gd name="connsiteY28" fmla="*/ 7122119 h 7251357"/>
              <a:gd name="connsiteX29" fmla="*/ 11966291 w 12478871"/>
              <a:gd name="connsiteY29" fmla="*/ 6855319 h 7251357"/>
              <a:gd name="connsiteX30" fmla="*/ 12423409 w 12478871"/>
              <a:gd name="connsiteY30" fmla="*/ 6300787 h 7251357"/>
              <a:gd name="connsiteX31" fmla="*/ 11259292 w 12478871"/>
              <a:gd name="connsiteY31" fmla="*/ 0 h 7251357"/>
              <a:gd name="connsiteX32" fmla="*/ 11771609 w 12478871"/>
              <a:gd name="connsiteY32" fmla="*/ 0 h 7251357"/>
              <a:gd name="connsiteX33" fmla="*/ 11773907 w 12478871"/>
              <a:gd name="connsiteY33" fmla="*/ 754 h 7251357"/>
              <a:gd name="connsiteX34" fmla="*/ 12460385 w 12478871"/>
              <a:gd name="connsiteY34" fmla="*/ 307682 h 7251357"/>
              <a:gd name="connsiteX35" fmla="*/ 12478871 w 12478871"/>
              <a:gd name="connsiteY35" fmla="*/ 319091 h 7251357"/>
              <a:gd name="connsiteX36" fmla="*/ 12478871 w 12478871"/>
              <a:gd name="connsiteY36" fmla="*/ 500587 h 7251357"/>
              <a:gd name="connsiteX37" fmla="*/ 12386640 w 12478871"/>
              <a:gd name="connsiteY37" fmla="*/ 444122 h 7251357"/>
              <a:gd name="connsiteX38" fmla="*/ 11644911 w 12478871"/>
              <a:gd name="connsiteY38" fmla="*/ 120790 h 7251357"/>
              <a:gd name="connsiteX39" fmla="*/ 2920249 w 12478871"/>
              <a:gd name="connsiteY39" fmla="*/ 0 h 7251357"/>
              <a:gd name="connsiteX40" fmla="*/ 3521694 w 12478871"/>
              <a:gd name="connsiteY40" fmla="*/ 0 h 7251357"/>
              <a:gd name="connsiteX41" fmla="*/ 3313597 w 12478871"/>
              <a:gd name="connsiteY41" fmla="*/ 51738 h 7251357"/>
              <a:gd name="connsiteX42" fmla="*/ 2947226 w 12478871"/>
              <a:gd name="connsiteY42" fmla="*/ 153083 h 7251357"/>
              <a:gd name="connsiteX43" fmla="*/ 332951 w 12478871"/>
              <a:gd name="connsiteY43" fmla="*/ 1280920 h 7251357"/>
              <a:gd name="connsiteX44" fmla="*/ 56845 w 12478871"/>
              <a:gd name="connsiteY44" fmla="*/ 1464840 h 7251357"/>
              <a:gd name="connsiteX45" fmla="*/ 0 w 12478871"/>
              <a:gd name="connsiteY45" fmla="*/ 1507203 h 7251357"/>
              <a:gd name="connsiteX46" fmla="*/ 0 w 12478871"/>
              <a:gd name="connsiteY46" fmla="*/ 1316482 h 7251357"/>
              <a:gd name="connsiteX47" fmla="*/ 250356 w 12478871"/>
              <a:gd name="connsiteY47" fmla="*/ 1148897 h 7251357"/>
              <a:gd name="connsiteX48" fmla="*/ 2904454 w 12478871"/>
              <a:gd name="connsiteY48" fmla="*/ 4373 h 725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478871" h="7251357">
                <a:moveTo>
                  <a:pt x="0" y="6968122"/>
                </a:moveTo>
                <a:lnTo>
                  <a:pt x="46450" y="7012418"/>
                </a:lnTo>
                <a:cubicBezTo>
                  <a:pt x="155593" y="7106435"/>
                  <a:pt x="268424" y="7183704"/>
                  <a:pt x="386417" y="7244838"/>
                </a:cubicBezTo>
                <a:lnTo>
                  <a:pt x="401229" y="7251357"/>
                </a:lnTo>
                <a:lnTo>
                  <a:pt x="107756" y="7251357"/>
                </a:lnTo>
                <a:lnTo>
                  <a:pt x="0" y="7167230"/>
                </a:lnTo>
                <a:close/>
                <a:moveTo>
                  <a:pt x="4522428" y="6527471"/>
                </a:moveTo>
                <a:cubicBezTo>
                  <a:pt x="4795287" y="6527471"/>
                  <a:pt x="5041597" y="6581458"/>
                  <a:pt x="5268732" y="6688450"/>
                </a:cubicBezTo>
                <a:cubicBezTo>
                  <a:pt x="5510986" y="6803296"/>
                  <a:pt x="5732084" y="6977772"/>
                  <a:pt x="5937937" y="7217469"/>
                </a:cubicBezTo>
                <a:lnTo>
                  <a:pt x="5965436" y="7251357"/>
                </a:lnTo>
                <a:lnTo>
                  <a:pt x="5763562" y="7251357"/>
                </a:lnTo>
                <a:lnTo>
                  <a:pt x="5756617" y="7243414"/>
                </a:lnTo>
                <a:cubicBezTo>
                  <a:pt x="5583513" y="7057389"/>
                  <a:pt x="5399769" y="6918846"/>
                  <a:pt x="5204574" y="6826363"/>
                </a:cubicBezTo>
                <a:cubicBezTo>
                  <a:pt x="4879356" y="6673236"/>
                  <a:pt x="4523903" y="6640844"/>
                  <a:pt x="4084381" y="6725260"/>
                </a:cubicBezTo>
                <a:cubicBezTo>
                  <a:pt x="3690580" y="6800351"/>
                  <a:pt x="3274656" y="6964275"/>
                  <a:pt x="2873481" y="7120837"/>
                </a:cubicBezTo>
                <a:lnTo>
                  <a:pt x="2534386" y="7251357"/>
                </a:lnTo>
                <a:lnTo>
                  <a:pt x="2072110" y="7251357"/>
                </a:lnTo>
                <a:lnTo>
                  <a:pt x="2239076" y="7195922"/>
                </a:lnTo>
                <a:cubicBezTo>
                  <a:pt x="2432472" y="7128567"/>
                  <a:pt x="2625881" y="7052740"/>
                  <a:pt x="2816697" y="6978017"/>
                </a:cubicBezTo>
                <a:cubicBezTo>
                  <a:pt x="3224509" y="6819001"/>
                  <a:pt x="3645595" y="6651641"/>
                  <a:pt x="4054883" y="6575078"/>
                </a:cubicBezTo>
                <a:cubicBezTo>
                  <a:pt x="4217122" y="6542686"/>
                  <a:pt x="4373463" y="6527471"/>
                  <a:pt x="4522428" y="6527471"/>
                </a:cubicBezTo>
                <a:close/>
                <a:moveTo>
                  <a:pt x="12478871" y="6227821"/>
                </a:moveTo>
                <a:lnTo>
                  <a:pt x="12478871" y="6475656"/>
                </a:lnTo>
                <a:lnTo>
                  <a:pt x="12319837" y="6674064"/>
                </a:lnTo>
                <a:cubicBezTo>
                  <a:pt x="12242698" y="6767836"/>
                  <a:pt x="12163652" y="6861516"/>
                  <a:pt x="12082809" y="6954950"/>
                </a:cubicBezTo>
                <a:cubicBezTo>
                  <a:pt x="12003901" y="7046175"/>
                  <a:pt x="11924014" y="7136289"/>
                  <a:pt x="11843296" y="7225156"/>
                </a:cubicBezTo>
                <a:lnTo>
                  <a:pt x="11818912" y="7251357"/>
                </a:lnTo>
                <a:lnTo>
                  <a:pt x="11608966" y="7251357"/>
                </a:lnTo>
                <a:lnTo>
                  <a:pt x="11729365" y="7122119"/>
                </a:lnTo>
                <a:cubicBezTo>
                  <a:pt x="11809190" y="7034358"/>
                  <a:pt x="11888213" y="6945379"/>
                  <a:pt x="11966291" y="6855319"/>
                </a:cubicBezTo>
                <a:cubicBezTo>
                  <a:pt x="12126134" y="6671150"/>
                  <a:pt x="12278787" y="6485877"/>
                  <a:pt x="12423409" y="6300787"/>
                </a:cubicBezTo>
                <a:close/>
                <a:moveTo>
                  <a:pt x="11259292" y="0"/>
                </a:moveTo>
                <a:lnTo>
                  <a:pt x="11771609" y="0"/>
                </a:lnTo>
                <a:lnTo>
                  <a:pt x="11773907" y="754"/>
                </a:lnTo>
                <a:cubicBezTo>
                  <a:pt x="12025472" y="92347"/>
                  <a:pt x="12253161" y="194309"/>
                  <a:pt x="12460385" y="307682"/>
                </a:cubicBezTo>
                <a:lnTo>
                  <a:pt x="12478871" y="319091"/>
                </a:lnTo>
                <a:lnTo>
                  <a:pt x="12478871" y="500587"/>
                </a:lnTo>
                <a:lnTo>
                  <a:pt x="12386640" y="444122"/>
                </a:lnTo>
                <a:cubicBezTo>
                  <a:pt x="12157476" y="318847"/>
                  <a:pt x="11907756" y="212254"/>
                  <a:pt x="11644911" y="120790"/>
                </a:cubicBezTo>
                <a:close/>
                <a:moveTo>
                  <a:pt x="2920249" y="0"/>
                </a:moveTo>
                <a:lnTo>
                  <a:pt x="3521694" y="0"/>
                </a:lnTo>
                <a:lnTo>
                  <a:pt x="3313597" y="51738"/>
                </a:lnTo>
                <a:cubicBezTo>
                  <a:pt x="3189906" y="84196"/>
                  <a:pt x="3067708" y="117991"/>
                  <a:pt x="2947226" y="153083"/>
                </a:cubicBezTo>
                <a:cubicBezTo>
                  <a:pt x="1923640" y="450011"/>
                  <a:pt x="1043857" y="830374"/>
                  <a:pt x="332951" y="1280920"/>
                </a:cubicBezTo>
                <a:cubicBezTo>
                  <a:pt x="237359" y="1341226"/>
                  <a:pt x="145315" y="1402544"/>
                  <a:pt x="56845" y="1464840"/>
                </a:cubicBezTo>
                <a:lnTo>
                  <a:pt x="0" y="1507203"/>
                </a:lnTo>
                <a:lnTo>
                  <a:pt x="0" y="1316482"/>
                </a:lnTo>
                <a:lnTo>
                  <a:pt x="250356" y="1148897"/>
                </a:lnTo>
                <a:cubicBezTo>
                  <a:pt x="974536" y="690499"/>
                  <a:pt x="1866856" y="306210"/>
                  <a:pt x="2904454" y="4373"/>
                </a:cubicBezTo>
                <a:close/>
              </a:path>
            </a:pathLst>
          </a:custGeom>
          <a:solidFill>
            <a:srgbClr val="F5ADAE"/>
          </a:solidFill>
          <a:ln w="127000">
            <a:noFill/>
            <a:miter lim="400000"/>
          </a:ln>
          <a:effectLst>
            <a:innerShdw blurRad="114300">
              <a:schemeClr val="bg1"/>
            </a:innerShdw>
          </a:effectLst>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latin typeface="仓耳玄三M W05" panose="02020400000000000000" pitchFamily="18" charset="-122"/>
            </a:endParaRPr>
          </a:p>
        </p:txBody>
      </p:sp>
      <p:sp>
        <p:nvSpPr>
          <p:cNvPr id="5" name="Title 9"/>
          <p:cNvSpPr>
            <a:spLocks noGrp="1"/>
          </p:cNvSpPr>
          <p:nvPr>
            <p:ph type="title"/>
          </p:nvPr>
        </p:nvSpPr>
        <p:spPr>
          <a:xfrm>
            <a:off x="1724526" y="459392"/>
            <a:ext cx="3891083" cy="2358197"/>
          </a:xfrm>
        </p:spPr>
        <p:txBody>
          <a:bodyPr anchor="t">
            <a:normAutofit/>
          </a:bodyPr>
          <a:lstStyle>
            <a:lvl1pPr>
              <a:defRPr sz="3800" b="1" i="0">
                <a:latin typeface="仓耳玄三M W05" panose="02020400000000000000" pitchFamily="18" charset="-122"/>
                <a:ea typeface="仓耳玄三M W05" panose="02020400000000000000" pitchFamily="18" charset="-122"/>
                <a:cs typeface="仓耳玄三M W05" panose="02020400000000000000" pitchFamily="18" charset="-122"/>
              </a:defRPr>
            </a:lvl1pPr>
          </a:lstStyle>
          <a:p>
            <a:r>
              <a:rPr lang="en-US" dirty="0"/>
              <a:t>Click to edit Master title style</a:t>
            </a:r>
          </a:p>
        </p:txBody>
      </p:sp>
      <p:sp>
        <p:nvSpPr>
          <p:cNvPr id="10" name="Picture Placeholder 9"/>
          <p:cNvSpPr>
            <a:spLocks noGrp="1"/>
          </p:cNvSpPr>
          <p:nvPr>
            <p:ph type="pic" sz="quarter" idx="12"/>
          </p:nvPr>
        </p:nvSpPr>
        <p:spPr>
          <a:xfrm>
            <a:off x="5285702" y="1"/>
            <a:ext cx="5753676" cy="2342503"/>
          </a:xfrm>
          <a:custGeom>
            <a:avLst/>
            <a:gdLst>
              <a:gd name="connsiteX0" fmla="*/ 814965 w 5753676"/>
              <a:gd name="connsiteY0" fmla="*/ 0 h 2342503"/>
              <a:gd name="connsiteX1" fmla="*/ 5601512 w 5753676"/>
              <a:gd name="connsiteY1" fmla="*/ 0 h 2342503"/>
              <a:gd name="connsiteX2" fmla="*/ 5655544 w 5753676"/>
              <a:gd name="connsiteY2" fmla="*/ 139332 h 2342503"/>
              <a:gd name="connsiteX3" fmla="*/ 5441342 w 5753676"/>
              <a:gd name="connsiteY3" fmla="*/ 1571527 h 2342503"/>
              <a:gd name="connsiteX4" fmla="*/ 399319 w 5753676"/>
              <a:gd name="connsiteY4" fmla="*/ 1359359 h 2342503"/>
              <a:gd name="connsiteX5" fmla="*/ 740490 w 5753676"/>
              <a:gd name="connsiteY5" fmla="*/ 30218 h 234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3676" h="2342503">
                <a:moveTo>
                  <a:pt x="814965" y="0"/>
                </a:moveTo>
                <a:lnTo>
                  <a:pt x="5601512" y="0"/>
                </a:lnTo>
                <a:lnTo>
                  <a:pt x="5655544" y="139332"/>
                </a:lnTo>
                <a:cubicBezTo>
                  <a:pt x="5823075" y="653926"/>
                  <a:pt x="5791323" y="1162066"/>
                  <a:pt x="5441342" y="1571527"/>
                </a:cubicBezTo>
                <a:cubicBezTo>
                  <a:pt x="4509037" y="2667078"/>
                  <a:pt x="1785413" y="2593900"/>
                  <a:pt x="399319" y="1359359"/>
                </a:cubicBezTo>
                <a:cubicBezTo>
                  <a:pt x="-380359" y="664929"/>
                  <a:pt x="116980" y="297223"/>
                  <a:pt x="740490" y="30218"/>
                </a:cubicBezTo>
                <a:close/>
              </a:path>
            </a:pathLst>
          </a:cu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latin typeface="仓耳玄三M W05" panose="02020400000000000000" pitchFamily="18" charset="-122"/>
              </a:defRPr>
            </a:lvl1pPr>
          </a:lstStyle>
          <a:p>
            <a:pPr lvl="0"/>
            <a:endParaRPr lang="en-US" noProof="0" dirty="0"/>
          </a:p>
        </p:txBody>
      </p:sp>
    </p:spTree>
    <p:extLst>
      <p:ext uri="{BB962C8B-B14F-4D97-AF65-F5344CB8AC3E}">
        <p14:creationId xmlns:p14="http://schemas.microsoft.com/office/powerpoint/2010/main" val="33177414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27E6A42-418A-4501-BC8B-42F720D17616}"/>
              </a:ext>
            </a:extLst>
          </p:cNvPr>
          <p:cNvSpPr txBox="1">
            <a:spLocks/>
          </p:cNvSpPr>
          <p:nvPr userDrawn="1"/>
        </p:nvSpPr>
        <p:spPr>
          <a:xfrm>
            <a:off x="11385550" y="234950"/>
            <a:ext cx="647700" cy="328613"/>
          </a:xfrm>
          <a:prstGeom prst="rect">
            <a:avLst/>
          </a:prstGeom>
        </p:spPr>
        <p:txBody>
          <a:bodyPr wrap="none" lIns="121920" tIns="60960" rIns="121920" bIns="6096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165DB748-8CCD-4E41-8425-9C0DDC8F208E}" type="slidenum">
              <a:rPr lang="en-US" b="1" smtClean="0">
                <a:solidFill>
                  <a:schemeClr val="tx1"/>
                </a:solidFill>
                <a:latin typeface="仓耳玄三M W05" panose="02020400000000000000" pitchFamily="18" charset="-122"/>
                <a:ea typeface="仓耳玄三M W05" panose="02020400000000000000" pitchFamily="18" charset="-122"/>
                <a:cs typeface="Source Sans Pro" charset="0"/>
              </a:rPr>
              <a:pPr algn="ctr" fontAlgn="auto">
                <a:spcBef>
                  <a:spcPts val="0"/>
                </a:spcBef>
                <a:spcAft>
                  <a:spcPts val="0"/>
                </a:spcAft>
                <a:defRPr/>
              </a:pPr>
              <a:t>‹#›</a:t>
            </a:fld>
            <a:endParaRPr lang="en-US" b="1" dirty="0">
              <a:solidFill>
                <a:schemeClr val="tx1"/>
              </a:solidFill>
              <a:latin typeface="仓耳玄三M W05" panose="02020400000000000000" pitchFamily="18" charset="-122"/>
              <a:ea typeface="仓耳玄三M W05" panose="02020400000000000000" pitchFamily="18" charset="-122"/>
              <a:cs typeface="Source Sans Pro" charset="0"/>
            </a:endParaRPr>
          </a:p>
        </p:txBody>
      </p:sp>
      <p:sp>
        <p:nvSpPr>
          <p:cNvPr id="6" name="Picture Placeholder 12"/>
          <p:cNvSpPr>
            <a:spLocks noGrp="1"/>
          </p:cNvSpPr>
          <p:nvPr>
            <p:ph type="pic" sz="quarter" idx="13"/>
          </p:nvPr>
        </p:nvSpPr>
        <p:spPr>
          <a:xfrm>
            <a:off x="8587408" y="1"/>
            <a:ext cx="3604591" cy="6857999"/>
          </a:xfrm>
          <a:prstGeom prst="rect">
            <a:avLst/>
          </a:prstGeom>
          <a:gradFill>
            <a:gsLst>
              <a:gs pos="0">
                <a:schemeClr val="tx1">
                  <a:alpha val="20000"/>
                </a:schemeClr>
              </a:gs>
              <a:gs pos="99000">
                <a:schemeClr val="tx1">
                  <a:alpha val="10000"/>
                </a:schemeClr>
              </a:gs>
            </a:gsLst>
            <a:lin ang="5400000" scaled="1"/>
          </a:gradFill>
          <a:ln>
            <a:noFill/>
          </a:ln>
        </p:spPr>
        <p:txBody>
          <a:bodyPr rtlCol="0" anchor="ctr">
            <a:noAutofit/>
          </a:bodyPr>
          <a:lstStyle>
            <a:lvl1pPr algn="ctr">
              <a:defRPr sz="1200">
                <a:solidFill>
                  <a:schemeClr val="tx1"/>
                </a:solidFill>
                <a:latin typeface="仓耳玄三M W05" panose="02020400000000000000" pitchFamily="18" charset="-122"/>
              </a:defRPr>
            </a:lvl1pPr>
          </a:lstStyle>
          <a:p>
            <a:pPr lvl="0"/>
            <a:endParaRPr lang="en-US" noProof="0" dirty="0"/>
          </a:p>
        </p:txBody>
      </p:sp>
      <p:sp>
        <p:nvSpPr>
          <p:cNvPr id="8" name="Picture Placeholder 12"/>
          <p:cNvSpPr>
            <a:spLocks noGrp="1"/>
          </p:cNvSpPr>
          <p:nvPr>
            <p:ph type="pic" sz="quarter" idx="14"/>
          </p:nvPr>
        </p:nvSpPr>
        <p:spPr>
          <a:xfrm>
            <a:off x="4982816" y="1"/>
            <a:ext cx="3604591" cy="6857999"/>
          </a:xfrm>
          <a:prstGeom prst="rect">
            <a:avLst/>
          </a:prstGeom>
          <a:gradFill>
            <a:gsLst>
              <a:gs pos="0">
                <a:schemeClr val="tx1">
                  <a:alpha val="20000"/>
                </a:schemeClr>
              </a:gs>
              <a:gs pos="99000">
                <a:schemeClr val="tx1">
                  <a:alpha val="10000"/>
                </a:schemeClr>
              </a:gs>
            </a:gsLst>
            <a:lin ang="5400000" scaled="1"/>
          </a:gradFill>
          <a:ln>
            <a:noFill/>
          </a:ln>
        </p:spPr>
        <p:txBody>
          <a:bodyPr rtlCol="0" anchor="ctr">
            <a:noAutofit/>
          </a:bodyPr>
          <a:lstStyle>
            <a:lvl1pPr algn="ctr">
              <a:defRPr sz="1200">
                <a:solidFill>
                  <a:schemeClr val="tx1"/>
                </a:solidFill>
                <a:latin typeface="仓耳玄三M W05" panose="02020400000000000000" pitchFamily="18" charset="-122"/>
              </a:defRPr>
            </a:lvl1pPr>
          </a:lstStyle>
          <a:p>
            <a:pPr lvl="0"/>
            <a:endParaRPr lang="en-US" noProof="0" dirty="0"/>
          </a:p>
        </p:txBody>
      </p:sp>
      <p:sp>
        <p:nvSpPr>
          <p:cNvPr id="7" name="Title 9"/>
          <p:cNvSpPr>
            <a:spLocks noGrp="1"/>
          </p:cNvSpPr>
          <p:nvPr>
            <p:ph type="title"/>
          </p:nvPr>
        </p:nvSpPr>
        <p:spPr>
          <a:xfrm>
            <a:off x="1724527" y="504315"/>
            <a:ext cx="3891083" cy="2358197"/>
          </a:xfrm>
        </p:spPr>
        <p:txBody>
          <a:bodyPr anchor="t">
            <a:normAutofit/>
          </a:bodyPr>
          <a:lstStyle>
            <a:lvl1pPr>
              <a:defRPr sz="3800" b="1" i="0">
                <a:latin typeface="仓耳玄三M W05" panose="02020400000000000000" pitchFamily="18" charset="-122"/>
                <a:ea typeface="仓耳玄三M W05" panose="02020400000000000000" pitchFamily="18" charset="-122"/>
                <a:cs typeface="仓耳玄三M W05" panose="02020400000000000000" pitchFamily="18" charset="-122"/>
              </a:defRPr>
            </a:lvl1pPr>
          </a:lstStyle>
          <a:p>
            <a:r>
              <a:rPr lang="en-US" dirty="0"/>
              <a:t>Click to edit Master title style</a:t>
            </a:r>
          </a:p>
        </p:txBody>
      </p:sp>
    </p:spTree>
    <p:extLst>
      <p:ext uri="{BB962C8B-B14F-4D97-AF65-F5344CB8AC3E}">
        <p14:creationId xmlns:p14="http://schemas.microsoft.com/office/powerpoint/2010/main" val="40266784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3_Custom Layout">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2FF4E56D-312D-4E62-952E-C207A5F2418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68988" y="1020763"/>
            <a:ext cx="2528887" cy="5135562"/>
          </a:xfrm>
          <a:prstGeom prst="rect">
            <a:avLst/>
          </a:prstGeom>
          <a:noFill/>
          <a:ln>
            <a:noFill/>
          </a:ln>
          <a:extLst>
            <a:ext uri="{909E8E84-426E-40DD-AFC4-6F175D3DCCD1}">
              <a14:hiddenFill xmlns:a14="http://schemas.microsoft.com/office/drawing/2010/main">
                <a:solidFill>
                  <a:srgbClr val="FFFFFF">
                    <a:alpha val="35001"/>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a16="http://schemas.microsoft.com/office/drawing/2014/main" id="{C730E1B3-61A9-4A26-A3A1-720E7A0D568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97875" y="1020763"/>
            <a:ext cx="2528888" cy="5135562"/>
          </a:xfrm>
          <a:prstGeom prst="rect">
            <a:avLst/>
          </a:prstGeom>
          <a:noFill/>
          <a:ln>
            <a:noFill/>
          </a:ln>
          <a:extLst>
            <a:ext uri="{909E8E84-426E-40DD-AFC4-6F175D3DCCD1}">
              <a14:hiddenFill xmlns:a14="http://schemas.microsoft.com/office/drawing/2010/main">
                <a:solidFill>
                  <a:srgbClr val="FFFFFF">
                    <a:alpha val="35001"/>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a:extLst>
              <a:ext uri="{FF2B5EF4-FFF2-40B4-BE49-F238E27FC236}">
                <a16:creationId xmlns:a16="http://schemas.microsoft.com/office/drawing/2014/main" id="{EA35FF1B-A7DB-4B0D-9023-CB5162F6A169}"/>
              </a:ext>
            </a:extLst>
          </p:cNvPr>
          <p:cNvSpPr txBox="1">
            <a:spLocks/>
          </p:cNvSpPr>
          <p:nvPr userDrawn="1"/>
        </p:nvSpPr>
        <p:spPr>
          <a:xfrm>
            <a:off x="11385550" y="234950"/>
            <a:ext cx="647700" cy="328613"/>
          </a:xfrm>
          <a:prstGeom prst="rect">
            <a:avLst/>
          </a:prstGeom>
        </p:spPr>
        <p:txBody>
          <a:bodyPr wrap="none" lIns="121920" tIns="60960" rIns="121920" bIns="6096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5F1D18F3-EFD8-49C8-8443-B8CDC00977AD}" type="slidenum">
              <a:rPr lang="en-US" b="1" smtClean="0">
                <a:solidFill>
                  <a:schemeClr val="tx1"/>
                </a:solidFill>
                <a:latin typeface="仓耳玄三M W05" panose="02020400000000000000" pitchFamily="18" charset="-122"/>
                <a:ea typeface="仓耳玄三M W05" panose="02020400000000000000" pitchFamily="18" charset="-122"/>
                <a:cs typeface="Source Sans Pro" charset="0"/>
              </a:rPr>
              <a:pPr algn="ctr" fontAlgn="auto">
                <a:spcBef>
                  <a:spcPts val="0"/>
                </a:spcBef>
                <a:spcAft>
                  <a:spcPts val="0"/>
                </a:spcAft>
                <a:defRPr/>
              </a:pPr>
              <a:t>‹#›</a:t>
            </a:fld>
            <a:endParaRPr lang="en-US" b="1" dirty="0">
              <a:solidFill>
                <a:schemeClr val="tx1"/>
              </a:solidFill>
              <a:latin typeface="仓耳玄三M W05" panose="02020400000000000000" pitchFamily="18" charset="-122"/>
              <a:ea typeface="仓耳玄三M W05" panose="02020400000000000000" pitchFamily="18" charset="-122"/>
              <a:cs typeface="Source Sans Pro" charset="0"/>
            </a:endParaRPr>
          </a:p>
        </p:txBody>
      </p:sp>
      <p:sp>
        <p:nvSpPr>
          <p:cNvPr id="12" name="Picture Placeholder 4"/>
          <p:cNvSpPr>
            <a:spLocks noGrp="1"/>
          </p:cNvSpPr>
          <p:nvPr>
            <p:ph type="pic" sz="quarter" idx="14"/>
          </p:nvPr>
        </p:nvSpPr>
        <p:spPr>
          <a:xfrm>
            <a:off x="6082427" y="1721637"/>
            <a:ext cx="2098358" cy="3737723"/>
          </a:xfrm>
          <a:prstGeom prst="rect">
            <a:avLst/>
          </a:prstGeom>
          <a:gradFill>
            <a:gsLst>
              <a:gs pos="0">
                <a:schemeClr val="bg1">
                  <a:lumMod val="85000"/>
                </a:schemeClr>
              </a:gs>
              <a:gs pos="99000">
                <a:schemeClr val="bg1">
                  <a:lumMod val="75000"/>
                </a:schemeClr>
              </a:gs>
            </a:gsLst>
            <a:lin ang="5400000" scaled="1"/>
          </a:gradFill>
          <a:ln>
            <a:noFill/>
          </a:ln>
        </p:spPr>
        <p:txBody>
          <a:bodyPr rtlCol="0" anchor="ctr">
            <a:noAutofit/>
          </a:bodyPr>
          <a:lstStyle>
            <a:lvl1pPr algn="ctr">
              <a:defRPr sz="1200">
                <a:solidFill>
                  <a:schemeClr val="tx1"/>
                </a:solidFill>
                <a:latin typeface="仓耳玄三M W05" panose="02020400000000000000" pitchFamily="18" charset="-122"/>
              </a:defRPr>
            </a:lvl1pPr>
          </a:lstStyle>
          <a:p>
            <a:pPr lvl="0"/>
            <a:endParaRPr lang="en-US" noProof="0" dirty="0"/>
          </a:p>
        </p:txBody>
      </p:sp>
      <p:sp>
        <p:nvSpPr>
          <p:cNvPr id="13" name="Picture Placeholder 4"/>
          <p:cNvSpPr>
            <a:spLocks noGrp="1"/>
          </p:cNvSpPr>
          <p:nvPr>
            <p:ph type="pic" sz="quarter" idx="15"/>
          </p:nvPr>
        </p:nvSpPr>
        <p:spPr>
          <a:xfrm>
            <a:off x="8619150" y="1721637"/>
            <a:ext cx="2098358" cy="3737723"/>
          </a:xfrm>
          <a:prstGeom prst="rect">
            <a:avLst/>
          </a:prstGeom>
          <a:gradFill>
            <a:gsLst>
              <a:gs pos="0">
                <a:schemeClr val="bg1">
                  <a:lumMod val="85000"/>
                </a:schemeClr>
              </a:gs>
              <a:gs pos="99000">
                <a:schemeClr val="bg1">
                  <a:lumMod val="75000"/>
                </a:schemeClr>
              </a:gs>
            </a:gsLst>
            <a:lin ang="5400000" scaled="1"/>
          </a:gradFill>
          <a:ln>
            <a:noFill/>
          </a:ln>
        </p:spPr>
        <p:txBody>
          <a:bodyPr rtlCol="0" anchor="ctr">
            <a:noAutofit/>
          </a:bodyPr>
          <a:lstStyle>
            <a:lvl1pPr algn="ctr">
              <a:defRPr sz="1200">
                <a:solidFill>
                  <a:schemeClr val="tx1"/>
                </a:solidFill>
                <a:latin typeface="仓耳玄三M W05" panose="02020400000000000000" pitchFamily="18" charset="-122"/>
              </a:defRPr>
            </a:lvl1pPr>
          </a:lstStyle>
          <a:p>
            <a:pPr lvl="0"/>
            <a:endParaRPr lang="en-US" noProof="0" dirty="0"/>
          </a:p>
        </p:txBody>
      </p:sp>
      <p:sp>
        <p:nvSpPr>
          <p:cNvPr id="8" name="Title 9"/>
          <p:cNvSpPr>
            <a:spLocks noGrp="1"/>
          </p:cNvSpPr>
          <p:nvPr>
            <p:ph type="title"/>
          </p:nvPr>
        </p:nvSpPr>
        <p:spPr>
          <a:xfrm>
            <a:off x="1724526" y="504316"/>
            <a:ext cx="3891083" cy="2358197"/>
          </a:xfrm>
        </p:spPr>
        <p:txBody>
          <a:bodyPr anchor="t">
            <a:normAutofit/>
          </a:bodyPr>
          <a:lstStyle>
            <a:lvl1pPr>
              <a:defRPr sz="3800" b="1" i="0">
                <a:latin typeface="仓耳玄三M W05" panose="02020400000000000000" pitchFamily="18" charset="-122"/>
                <a:ea typeface="仓耳玄三M W05" panose="02020400000000000000" pitchFamily="18" charset="-122"/>
                <a:cs typeface="仓耳玄三M W05" panose="02020400000000000000" pitchFamily="18" charset="-122"/>
              </a:defRPr>
            </a:lvl1pPr>
          </a:lstStyle>
          <a:p>
            <a:r>
              <a:rPr lang="en-US" dirty="0"/>
              <a:t>Click to edit Master title style</a:t>
            </a:r>
          </a:p>
        </p:txBody>
      </p:sp>
    </p:spTree>
    <p:extLst>
      <p:ext uri="{BB962C8B-B14F-4D97-AF65-F5344CB8AC3E}">
        <p14:creationId xmlns:p14="http://schemas.microsoft.com/office/powerpoint/2010/main" val="4089491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2772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lients about us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18235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About us (1)">
    <p:spTree>
      <p:nvGrpSpPr>
        <p:cNvPr id="1" name=""/>
        <p:cNvGrpSpPr/>
        <p:nvPr/>
      </p:nvGrpSpPr>
      <p:grpSpPr>
        <a:xfrm>
          <a:off x="0" y="0"/>
          <a:ext cx="0" cy="0"/>
          <a:chOff x="0" y="0"/>
          <a:chExt cx="0" cy="0"/>
        </a:xfrm>
      </p:grpSpPr>
      <p:sp>
        <p:nvSpPr>
          <p:cNvPr id="45" name="Shape 45"/>
          <p:cNvSpPr>
            <a:spLocks noGrp="1"/>
          </p:cNvSpPr>
          <p:nvPr>
            <p:ph type="pic" idx="13"/>
          </p:nvPr>
        </p:nvSpPr>
        <p:spPr>
          <a:xfrm>
            <a:off x="2622655" y="-8957"/>
            <a:ext cx="9568148" cy="4524680"/>
          </a:xfrm>
          <a:prstGeom prst="rect">
            <a:avLst/>
          </a:prstGeom>
        </p:spPr>
        <p:txBody>
          <a:bodyPr lIns="91439" tIns="45719" rIns="91439" bIns="45719" anchor="t">
            <a:noAutofit/>
          </a:bodyPr>
          <a:lstStyle>
            <a:lvl1pPr>
              <a:defRPr/>
            </a:lvl1pPr>
          </a:lstStyle>
          <a:p>
            <a:endParaRPr dirty="0"/>
          </a:p>
        </p:txBody>
      </p:sp>
      <p:sp>
        <p:nvSpPr>
          <p:cNvPr id="46" name="Shape 46"/>
          <p:cNvSpPr>
            <a:spLocks noGrp="1"/>
          </p:cNvSpPr>
          <p:nvPr>
            <p:ph type="title"/>
          </p:nvPr>
        </p:nvSpPr>
        <p:spPr>
          <a:xfrm>
            <a:off x="3341240" y="2355328"/>
            <a:ext cx="2972977" cy="1568006"/>
          </a:xfrm>
          <a:prstGeom prst="rect">
            <a:avLst/>
          </a:prstGeom>
        </p:spPr>
        <p:txBody>
          <a:bodyPr anchor="t"/>
          <a:lstStyle>
            <a:lvl1pPr algn="l">
              <a:lnSpc>
                <a:spcPct val="80000"/>
              </a:lnSpc>
              <a:defRPr>
                <a:solidFill>
                  <a:srgbClr val="FFFFFF"/>
                </a:solidFill>
              </a:defRPr>
            </a:lvl1pPr>
          </a:lstStyle>
          <a:p>
            <a:r>
              <a:rPr dirty="0"/>
              <a:t>Title Text</a:t>
            </a:r>
          </a:p>
        </p:txBody>
      </p:sp>
      <p:sp>
        <p:nvSpPr>
          <p:cNvPr id="47" name="Shape 47"/>
          <p:cNvSpPr>
            <a:spLocks noGrp="1"/>
          </p:cNvSpPr>
          <p:nvPr>
            <p:ph type="body" sz="quarter" idx="1"/>
          </p:nvPr>
        </p:nvSpPr>
        <p:spPr>
          <a:xfrm>
            <a:off x="3354662" y="5304787"/>
            <a:ext cx="5775376" cy="706438"/>
          </a:xfrm>
          <a:prstGeom prst="rect">
            <a:avLst/>
          </a:prstGeom>
        </p:spPr>
        <p:txBody>
          <a:bodyPr>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8" name="Shape 48"/>
          <p:cNvSpPr/>
          <p:nvPr/>
        </p:nvSpPr>
        <p:spPr>
          <a:xfrm>
            <a:off x="1037447" y="5387015"/>
            <a:ext cx="541983" cy="54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49" name="Shape 49"/>
          <p:cNvSpPr>
            <a:spLocks noGrp="1"/>
          </p:cNvSpPr>
          <p:nvPr>
            <p:ph type="sldNum" sz="quarter" idx="2"/>
          </p:nvPr>
        </p:nvSpPr>
        <p:spPr>
          <a:xfrm>
            <a:off x="1198913" y="554608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301691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Few words">
    <p:bg>
      <p:bgPr>
        <a:solidFill>
          <a:srgbClr val="16171A"/>
        </a:solidFill>
        <a:effectLst/>
      </p:bgPr>
    </p:bg>
    <p:spTree>
      <p:nvGrpSpPr>
        <p:cNvPr id="1" name=""/>
        <p:cNvGrpSpPr/>
        <p:nvPr/>
      </p:nvGrpSpPr>
      <p:grpSpPr>
        <a:xfrm>
          <a:off x="0" y="0"/>
          <a:ext cx="0" cy="0"/>
          <a:chOff x="0" y="0"/>
          <a:chExt cx="0" cy="0"/>
        </a:xfrm>
      </p:grpSpPr>
      <p:sp>
        <p:nvSpPr>
          <p:cNvPr id="11" name="Shape 67"/>
          <p:cNvSpPr>
            <a:spLocks noGrp="1"/>
          </p:cNvSpPr>
          <p:nvPr>
            <p:ph type="pic" sz="half" idx="17"/>
          </p:nvPr>
        </p:nvSpPr>
        <p:spPr>
          <a:xfrm>
            <a:off x="3472" y="328023"/>
            <a:ext cx="3166230" cy="6205207"/>
          </a:xfrm>
          <a:custGeom>
            <a:avLst/>
            <a:gdLst>
              <a:gd name="connsiteX0" fmla="*/ 0 w 12796942"/>
              <a:gd name="connsiteY0" fmla="*/ 6302730 h 6302730"/>
              <a:gd name="connsiteX1" fmla="*/ 6398471 w 12796942"/>
              <a:gd name="connsiteY1" fmla="*/ 0 h 6302730"/>
              <a:gd name="connsiteX2" fmla="*/ 12796942 w 12796942"/>
              <a:gd name="connsiteY2" fmla="*/ 6302730 h 6302730"/>
              <a:gd name="connsiteX3" fmla="*/ 0 w 12796942"/>
              <a:gd name="connsiteY3" fmla="*/ 6302730 h 6302730"/>
              <a:gd name="connsiteX0" fmla="*/ 0 w 11009706"/>
              <a:gd name="connsiteY0" fmla="*/ 0 h 7730837"/>
              <a:gd name="connsiteX1" fmla="*/ 4611235 w 11009706"/>
              <a:gd name="connsiteY1" fmla="*/ 1428107 h 7730837"/>
              <a:gd name="connsiteX2" fmla="*/ 11009706 w 11009706"/>
              <a:gd name="connsiteY2" fmla="*/ 7730837 h 7730837"/>
              <a:gd name="connsiteX3" fmla="*/ 0 w 11009706"/>
              <a:gd name="connsiteY3" fmla="*/ 0 h 7730837"/>
              <a:gd name="connsiteX0" fmla="*/ 0 w 10830412"/>
              <a:gd name="connsiteY0" fmla="*/ 0 h 8268719"/>
              <a:gd name="connsiteX1" fmla="*/ 4431941 w 10830412"/>
              <a:gd name="connsiteY1" fmla="*/ 1965989 h 8268719"/>
              <a:gd name="connsiteX2" fmla="*/ 10830412 w 10830412"/>
              <a:gd name="connsiteY2" fmla="*/ 8268719 h 8268719"/>
              <a:gd name="connsiteX3" fmla="*/ 0 w 10830412"/>
              <a:gd name="connsiteY3" fmla="*/ 0 h 8268719"/>
              <a:gd name="connsiteX0" fmla="*/ 0 w 10830412"/>
              <a:gd name="connsiteY0" fmla="*/ 0 h 8268719"/>
              <a:gd name="connsiteX1" fmla="*/ 6314530 w 10830412"/>
              <a:gd name="connsiteY1" fmla="*/ 6215259 h 8268719"/>
              <a:gd name="connsiteX2" fmla="*/ 10830412 w 10830412"/>
              <a:gd name="connsiteY2" fmla="*/ 8268719 h 8268719"/>
              <a:gd name="connsiteX3" fmla="*/ 0 w 10830412"/>
              <a:gd name="connsiteY3" fmla="*/ 0 h 8268719"/>
              <a:gd name="connsiteX0" fmla="*/ 0 w 6314530"/>
              <a:gd name="connsiteY0" fmla="*/ 0 h 12410413"/>
              <a:gd name="connsiteX1" fmla="*/ 6314530 w 6314530"/>
              <a:gd name="connsiteY1" fmla="*/ 6215259 h 12410413"/>
              <a:gd name="connsiteX2" fmla="*/ 1047 w 6314530"/>
              <a:gd name="connsiteY2" fmla="*/ 12410413 h 12410413"/>
              <a:gd name="connsiteX3" fmla="*/ 0 w 6314530"/>
              <a:gd name="connsiteY3" fmla="*/ 0 h 12410413"/>
              <a:gd name="connsiteX0" fmla="*/ 0 w 6332460"/>
              <a:gd name="connsiteY0" fmla="*/ 0 h 12410413"/>
              <a:gd name="connsiteX1" fmla="*/ 6332460 w 6332460"/>
              <a:gd name="connsiteY1" fmla="*/ 6197329 h 12410413"/>
              <a:gd name="connsiteX2" fmla="*/ 1047 w 6332460"/>
              <a:gd name="connsiteY2" fmla="*/ 12410413 h 12410413"/>
              <a:gd name="connsiteX3" fmla="*/ 0 w 6332460"/>
              <a:gd name="connsiteY3" fmla="*/ 0 h 12410413"/>
            </a:gdLst>
            <a:ahLst/>
            <a:cxnLst>
              <a:cxn ang="0">
                <a:pos x="connsiteX0" y="connsiteY0"/>
              </a:cxn>
              <a:cxn ang="0">
                <a:pos x="connsiteX1" y="connsiteY1"/>
              </a:cxn>
              <a:cxn ang="0">
                <a:pos x="connsiteX2" y="connsiteY2"/>
              </a:cxn>
              <a:cxn ang="0">
                <a:pos x="connsiteX3" y="connsiteY3"/>
              </a:cxn>
            </a:cxnLst>
            <a:rect l="l" t="t" r="r" b="b"/>
            <a:pathLst>
              <a:path w="6332460" h="12410413">
                <a:moveTo>
                  <a:pt x="0" y="0"/>
                </a:moveTo>
                <a:lnTo>
                  <a:pt x="6332460" y="6197329"/>
                </a:lnTo>
                <a:lnTo>
                  <a:pt x="1047" y="12410413"/>
                </a:lnTo>
                <a:lnTo>
                  <a:pt x="0" y="0"/>
                </a:ln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10" name="Shape 67"/>
          <p:cNvSpPr>
            <a:spLocks noGrp="1"/>
          </p:cNvSpPr>
          <p:nvPr>
            <p:ph type="pic" sz="half" idx="16"/>
          </p:nvPr>
        </p:nvSpPr>
        <p:spPr>
          <a:xfrm>
            <a:off x="-46127" y="0"/>
            <a:ext cx="6364181" cy="3157995"/>
          </a:xfrm>
          <a:custGeom>
            <a:avLst/>
            <a:gdLst>
              <a:gd name="connsiteX0" fmla="*/ 0 w 12796942"/>
              <a:gd name="connsiteY0" fmla="*/ 6302730 h 6302730"/>
              <a:gd name="connsiteX1" fmla="*/ 6398471 w 12796942"/>
              <a:gd name="connsiteY1" fmla="*/ 0 h 6302730"/>
              <a:gd name="connsiteX2" fmla="*/ 12796942 w 12796942"/>
              <a:gd name="connsiteY2" fmla="*/ 6302730 h 6302730"/>
              <a:gd name="connsiteX3" fmla="*/ 0 w 12796942"/>
              <a:gd name="connsiteY3" fmla="*/ 6302730 h 6302730"/>
              <a:gd name="connsiteX0" fmla="*/ 0 w 13048402"/>
              <a:gd name="connsiteY0" fmla="*/ 6302730 h 6302730"/>
              <a:gd name="connsiteX1" fmla="*/ 6398471 w 13048402"/>
              <a:gd name="connsiteY1" fmla="*/ 0 h 6302730"/>
              <a:gd name="connsiteX2" fmla="*/ 13048402 w 13048402"/>
              <a:gd name="connsiteY2" fmla="*/ 1090650 h 6302730"/>
              <a:gd name="connsiteX3" fmla="*/ 0 w 13048402"/>
              <a:gd name="connsiteY3" fmla="*/ 6302730 h 6302730"/>
              <a:gd name="connsiteX0" fmla="*/ 0 w 12728362"/>
              <a:gd name="connsiteY0" fmla="*/ 1090650 h 1090650"/>
              <a:gd name="connsiteX1" fmla="*/ 6078431 w 12728362"/>
              <a:gd name="connsiteY1" fmla="*/ 0 h 1090650"/>
              <a:gd name="connsiteX2" fmla="*/ 12728362 w 12728362"/>
              <a:gd name="connsiteY2" fmla="*/ 1090650 h 1090650"/>
              <a:gd name="connsiteX3" fmla="*/ 0 w 12728362"/>
              <a:gd name="connsiteY3" fmla="*/ 1090650 h 1090650"/>
              <a:gd name="connsiteX0" fmla="*/ 0 w 12728362"/>
              <a:gd name="connsiteY0" fmla="*/ 0 h 6315990"/>
              <a:gd name="connsiteX1" fmla="*/ 6398471 w 12728362"/>
              <a:gd name="connsiteY1" fmla="*/ 6315990 h 6315990"/>
              <a:gd name="connsiteX2" fmla="*/ 12728362 w 12728362"/>
              <a:gd name="connsiteY2" fmla="*/ 0 h 6315990"/>
              <a:gd name="connsiteX3" fmla="*/ 0 w 12728362"/>
              <a:gd name="connsiteY3" fmla="*/ 0 h 6315990"/>
            </a:gdLst>
            <a:ahLst/>
            <a:cxnLst>
              <a:cxn ang="0">
                <a:pos x="connsiteX0" y="connsiteY0"/>
              </a:cxn>
              <a:cxn ang="0">
                <a:pos x="connsiteX1" y="connsiteY1"/>
              </a:cxn>
              <a:cxn ang="0">
                <a:pos x="connsiteX2" y="connsiteY2"/>
              </a:cxn>
              <a:cxn ang="0">
                <a:pos x="connsiteX3" y="connsiteY3"/>
              </a:cxn>
            </a:cxnLst>
            <a:rect l="l" t="t" r="r" b="b"/>
            <a:pathLst>
              <a:path w="12728362" h="6315990">
                <a:moveTo>
                  <a:pt x="0" y="0"/>
                </a:moveTo>
                <a:lnTo>
                  <a:pt x="6398471" y="6315990"/>
                </a:lnTo>
                <a:lnTo>
                  <a:pt x="12728362" y="0"/>
                </a:lnTo>
                <a:lnTo>
                  <a:pt x="0" y="0"/>
                </a:ln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66" name="Shape 66"/>
          <p:cNvSpPr>
            <a:spLocks noGrp="1"/>
          </p:cNvSpPr>
          <p:nvPr>
            <p:ph type="title"/>
          </p:nvPr>
        </p:nvSpPr>
        <p:spPr>
          <a:xfrm>
            <a:off x="4201987" y="2886701"/>
            <a:ext cx="2433384" cy="1076770"/>
          </a:xfrm>
          <a:prstGeom prst="rect">
            <a:avLst/>
          </a:prstGeom>
        </p:spPr>
        <p:txBody>
          <a:bodyPr anchor="t"/>
          <a:lstStyle>
            <a:lvl1pPr algn="r">
              <a:lnSpc>
                <a:spcPct val="80000"/>
              </a:lnSpc>
              <a:defRPr sz="4000">
                <a:solidFill>
                  <a:srgbClr val="FFFFFF"/>
                </a:solidFill>
              </a:defRPr>
            </a:lvl1pPr>
          </a:lstStyle>
          <a:p>
            <a:r>
              <a:rPr dirty="0"/>
              <a:t>Title Text</a:t>
            </a:r>
          </a:p>
        </p:txBody>
      </p:sp>
      <p:sp>
        <p:nvSpPr>
          <p:cNvPr id="67" name="Shape 67"/>
          <p:cNvSpPr>
            <a:spLocks noGrp="1"/>
          </p:cNvSpPr>
          <p:nvPr>
            <p:ph type="pic" sz="half" idx="13"/>
          </p:nvPr>
        </p:nvSpPr>
        <p:spPr>
          <a:xfrm>
            <a:off x="-46127" y="3707495"/>
            <a:ext cx="6398471" cy="3151365"/>
          </a:xfrm>
          <a:prstGeom prst="triangle">
            <a:avLst/>
          </a:prstGeom>
        </p:spPr>
        <p:txBody>
          <a:bodyPr lIns="91439" tIns="45719" rIns="91439" bIns="45719" anchor="t">
            <a:noAutofit/>
          </a:bodyPr>
          <a:lstStyle>
            <a:lvl1pPr>
              <a:defRPr/>
            </a:lvl1pPr>
          </a:lstStyle>
          <a:p>
            <a:endParaRPr dirty="0"/>
          </a:p>
        </p:txBody>
      </p:sp>
      <p:sp>
        <p:nvSpPr>
          <p:cNvPr id="70" name="Shape 70"/>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1008269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About us (4)">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444357" y="-89455"/>
            <a:ext cx="7992549" cy="7309442"/>
          </a:xfrm>
          <a:prstGeom prst="decagon">
            <a:avLst/>
          </a:prstGeom>
        </p:spPr>
        <p:txBody>
          <a:bodyPr/>
          <a:lstStyle>
            <a:lvl1pPr>
              <a:defRPr/>
            </a:lvl1pPr>
          </a:lstStyle>
          <a:p>
            <a:endParaRPr lang="en-US" dirty="0"/>
          </a:p>
        </p:txBody>
      </p:sp>
      <p:sp>
        <p:nvSpPr>
          <p:cNvPr id="90" name="Shape 90"/>
          <p:cNvSpPr>
            <a:spLocks noGrp="1"/>
          </p:cNvSpPr>
          <p:nvPr>
            <p:ph type="title"/>
          </p:nvPr>
        </p:nvSpPr>
        <p:spPr>
          <a:xfrm rot="5400000">
            <a:off x="8814566" y="2373972"/>
            <a:ext cx="2773363" cy="1322388"/>
          </a:xfrm>
          <a:prstGeom prst="rect">
            <a:avLst/>
          </a:prstGeom>
        </p:spPr>
        <p:txBody>
          <a:bodyPr anchor="t"/>
          <a:lstStyle>
            <a:lvl1pPr algn="r">
              <a:lnSpc>
                <a:spcPct val="80000"/>
              </a:lnSpc>
              <a:defRPr sz="5000"/>
            </a:lvl1pPr>
          </a:lstStyle>
          <a:p>
            <a:r>
              <a:rPr dirty="0"/>
              <a:t>Title Text</a:t>
            </a:r>
          </a:p>
        </p:txBody>
      </p:sp>
      <p:sp>
        <p:nvSpPr>
          <p:cNvPr id="92" name="Shape 92"/>
          <p:cNvSpPr/>
          <p:nvPr/>
        </p:nvSpPr>
        <p:spPr>
          <a:xfrm>
            <a:off x="9930256" y="5473706"/>
            <a:ext cx="541983" cy="54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93" name="Shape 93"/>
          <p:cNvSpPr>
            <a:spLocks noGrp="1"/>
          </p:cNvSpPr>
          <p:nvPr>
            <p:ph type="sldNum" sz="quarter" idx="2"/>
          </p:nvPr>
        </p:nvSpPr>
        <p:spPr>
          <a:xfrm>
            <a:off x="10091722" y="5632779"/>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7865614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19C5C2F-78DB-480B-BE39-2AAF23D22735}"/>
              </a:ext>
            </a:extLst>
          </p:cNvPr>
          <p:cNvSpPr>
            <a:spLocks noGrp="1"/>
          </p:cNvSpPr>
          <p:nvPr>
            <p:ph type="dt" sz="half" idx="10"/>
          </p:nvPr>
        </p:nvSpPr>
        <p:spPr/>
        <p:txBody>
          <a:bodyPr/>
          <a:lstStyle/>
          <a:p>
            <a:fld id="{4CB5F36F-A5F2-422A-A465-8105AC7DA715}" type="datetimeFigureOut">
              <a:rPr lang="zh-CN" altLang="en-US" smtClean="0"/>
              <a:t>2022/11/25</a:t>
            </a:fld>
            <a:endParaRPr lang="zh-CN" altLang="en-US"/>
          </a:p>
        </p:txBody>
      </p:sp>
      <p:sp>
        <p:nvSpPr>
          <p:cNvPr id="3" name="页脚占位符 2">
            <a:extLst>
              <a:ext uri="{FF2B5EF4-FFF2-40B4-BE49-F238E27FC236}">
                <a16:creationId xmlns:a16="http://schemas.microsoft.com/office/drawing/2014/main" id="{6F5374D1-73D1-496C-B251-44AE4CE9216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CE55891-D18B-4460-AE28-42A4AC0AD696}"/>
              </a:ext>
            </a:extLst>
          </p:cNvPr>
          <p:cNvSpPr>
            <a:spLocks noGrp="1"/>
          </p:cNvSpPr>
          <p:nvPr>
            <p:ph type="sldNum" sz="quarter" idx="12"/>
          </p:nvPr>
        </p:nvSpPr>
        <p:spPr/>
        <p:txBody>
          <a:bodyPr/>
          <a:lstStyle/>
          <a:p>
            <a:fld id="{FD81E660-1834-48B6-A0B0-564CE0EBA564}" type="slidenum">
              <a:rPr lang="zh-CN" altLang="en-US" smtClean="0"/>
              <a:t>‹#›</a:t>
            </a:fld>
            <a:endParaRPr lang="zh-CN" altLang="en-US"/>
          </a:p>
        </p:txBody>
      </p:sp>
    </p:spTree>
    <p:extLst>
      <p:ext uri="{BB962C8B-B14F-4D97-AF65-F5344CB8AC3E}">
        <p14:creationId xmlns:p14="http://schemas.microsoft.com/office/powerpoint/2010/main" val="4120741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goals (1)">
    <p:spTree>
      <p:nvGrpSpPr>
        <p:cNvPr id="1" name=""/>
        <p:cNvGrpSpPr/>
        <p:nvPr/>
      </p:nvGrpSpPr>
      <p:grpSpPr>
        <a:xfrm>
          <a:off x="0" y="0"/>
          <a:ext cx="0" cy="0"/>
          <a:chOff x="0" y="0"/>
          <a:chExt cx="0" cy="0"/>
        </a:xfrm>
      </p:grpSpPr>
      <p:sp>
        <p:nvSpPr>
          <p:cNvPr id="11" name="Picture Placeholder 8"/>
          <p:cNvSpPr>
            <a:spLocks noGrp="1"/>
          </p:cNvSpPr>
          <p:nvPr>
            <p:ph type="pic" sz="quarter" idx="10"/>
          </p:nvPr>
        </p:nvSpPr>
        <p:spPr>
          <a:xfrm>
            <a:off x="3135645" y="2610696"/>
            <a:ext cx="1895476" cy="1895388"/>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2" name="Picture Placeholder 8"/>
          <p:cNvSpPr>
            <a:spLocks noGrp="1"/>
          </p:cNvSpPr>
          <p:nvPr>
            <p:ph type="pic" sz="quarter" idx="16"/>
          </p:nvPr>
        </p:nvSpPr>
        <p:spPr>
          <a:xfrm>
            <a:off x="7160878" y="2593225"/>
            <a:ext cx="1895476" cy="1895388"/>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00" name="Shape 100"/>
          <p:cNvSpPr>
            <a:spLocks noGrp="1"/>
          </p:cNvSpPr>
          <p:nvPr>
            <p:ph type="body" sz="quarter" idx="1"/>
          </p:nvPr>
        </p:nvSpPr>
        <p:spPr>
          <a:xfrm>
            <a:off x="2426411" y="5290000"/>
            <a:ext cx="7346600" cy="706438"/>
          </a:xfrm>
          <a:prstGeom prst="rect">
            <a:avLst/>
          </a:prstGeom>
        </p:spPr>
        <p:txBody>
          <a:bodyPr>
            <a:noAutofit/>
          </a:bodyPr>
          <a:lstStyle>
            <a:lvl1pPr marL="0" indent="0" algn="ctr">
              <a:buSzTx/>
              <a:buNone/>
              <a:defRPr/>
            </a:lvl1pPr>
            <a:lvl2pPr marL="0" indent="114300" algn="ctr">
              <a:buSzTx/>
              <a:buNone/>
              <a:defRPr/>
            </a:lvl2pPr>
            <a:lvl3pPr marL="0" indent="228600" algn="ctr">
              <a:buSzTx/>
              <a:buNone/>
              <a:defRPr/>
            </a:lvl3pPr>
            <a:lvl4pPr marL="0" indent="342900" algn="ctr">
              <a:buSzTx/>
              <a:buNone/>
              <a:defRPr/>
            </a:lvl4pPr>
            <a:lvl5pPr marL="0" indent="457200" algn="ct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1" name="Shape 101"/>
          <p:cNvSpPr>
            <a:spLocks noGrp="1"/>
          </p:cNvSpPr>
          <p:nvPr>
            <p:ph type="title"/>
          </p:nvPr>
        </p:nvSpPr>
        <p:spPr>
          <a:xfrm>
            <a:off x="3866985" y="843812"/>
            <a:ext cx="4458031" cy="706438"/>
          </a:xfrm>
          <a:prstGeom prst="rect">
            <a:avLst/>
          </a:prstGeom>
        </p:spPr>
        <p:txBody>
          <a:bodyPr/>
          <a:lstStyle>
            <a:lvl1pPr>
              <a:lnSpc>
                <a:spcPct val="80000"/>
              </a:lnSpc>
              <a:defRPr sz="5000"/>
            </a:lvl1pPr>
          </a:lstStyle>
          <a:p>
            <a:r>
              <a:rPr dirty="0"/>
              <a:t>Title Text</a:t>
            </a:r>
          </a:p>
        </p:txBody>
      </p:sp>
      <p:sp>
        <p:nvSpPr>
          <p:cNvPr id="105" name="Shape 105"/>
          <p:cNvSpPr/>
          <p:nvPr/>
        </p:nvSpPr>
        <p:spPr>
          <a:xfrm>
            <a:off x="10991815" y="3190750"/>
            <a:ext cx="476501" cy="476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06" name="Shape 106"/>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14" name="Picture Placeholder 8"/>
          <p:cNvSpPr>
            <a:spLocks noGrp="1"/>
          </p:cNvSpPr>
          <p:nvPr>
            <p:ph type="pic" sz="quarter" idx="17"/>
          </p:nvPr>
        </p:nvSpPr>
        <p:spPr>
          <a:xfrm>
            <a:off x="4880907" y="2334166"/>
            <a:ext cx="2430185" cy="2442986"/>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Tree>
    <p:extLst>
      <p:ext uri="{BB962C8B-B14F-4D97-AF65-F5344CB8AC3E}">
        <p14:creationId xmlns:p14="http://schemas.microsoft.com/office/powerpoint/2010/main" val="437701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r mission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692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Clients about us (2)">
    <p:spTree>
      <p:nvGrpSpPr>
        <p:cNvPr id="1" name=""/>
        <p:cNvGrpSpPr/>
        <p:nvPr/>
      </p:nvGrpSpPr>
      <p:grpSpPr>
        <a:xfrm>
          <a:off x="0" y="0"/>
          <a:ext cx="0" cy="0"/>
          <a:chOff x="0" y="0"/>
          <a:chExt cx="0" cy="0"/>
        </a:xfrm>
      </p:grpSpPr>
      <p:sp>
        <p:nvSpPr>
          <p:cNvPr id="149" name="Shape 149"/>
          <p:cNvSpPr>
            <a:spLocks noGrp="1"/>
          </p:cNvSpPr>
          <p:nvPr>
            <p:ph type="pic" sz="half" idx="13"/>
          </p:nvPr>
        </p:nvSpPr>
        <p:spPr>
          <a:xfrm>
            <a:off x="2005936" y="1142450"/>
            <a:ext cx="4573101" cy="4573100"/>
          </a:xfrm>
          <a:prstGeom prst="diamond">
            <a:avLst/>
          </a:prstGeom>
        </p:spPr>
        <p:txBody>
          <a:bodyPr lIns="91439" tIns="45719" rIns="91439" bIns="45719" anchor="t">
            <a:noAutofit/>
          </a:bodyPr>
          <a:lstStyle>
            <a:lvl1pPr>
              <a:defRPr/>
            </a:lvl1pPr>
          </a:lstStyle>
          <a:p>
            <a:endParaRPr dirty="0"/>
          </a:p>
        </p:txBody>
      </p:sp>
      <p:sp>
        <p:nvSpPr>
          <p:cNvPr id="150" name="Shape 150"/>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7804422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Partners">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3517982" y="850982"/>
            <a:ext cx="5156002" cy="5156002"/>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58" name="Shape 15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3369540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Pricing plans (1)">
    <p:spTree>
      <p:nvGrpSpPr>
        <p:cNvPr id="1" name=""/>
        <p:cNvGrpSpPr/>
        <p:nvPr/>
      </p:nvGrpSpPr>
      <p:grpSpPr>
        <a:xfrm>
          <a:off x="0" y="0"/>
          <a:ext cx="0" cy="0"/>
          <a:chOff x="0" y="0"/>
          <a:chExt cx="0" cy="0"/>
        </a:xfrm>
      </p:grpSpPr>
      <p:sp>
        <p:nvSpPr>
          <p:cNvPr id="165" name="Shape 165"/>
          <p:cNvSpPr/>
          <p:nvPr/>
        </p:nvSpPr>
        <p:spPr>
          <a:xfrm>
            <a:off x="3238804" y="2555875"/>
            <a:ext cx="1746251" cy="17462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66" name="Shape 166"/>
          <p:cNvSpPr/>
          <p:nvPr/>
        </p:nvSpPr>
        <p:spPr>
          <a:xfrm>
            <a:off x="3481422" y="4680886"/>
            <a:ext cx="1257301" cy="12573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67" name="Shape 167"/>
          <p:cNvSpPr/>
          <p:nvPr/>
        </p:nvSpPr>
        <p:spPr>
          <a:xfrm>
            <a:off x="3481422" y="919770"/>
            <a:ext cx="1257301" cy="12573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71" name="Shape 171"/>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9" name="Picture Placeholder 8"/>
          <p:cNvSpPr>
            <a:spLocks noGrp="1"/>
          </p:cNvSpPr>
          <p:nvPr>
            <p:ph type="pic" sz="quarter" idx="10"/>
          </p:nvPr>
        </p:nvSpPr>
        <p:spPr>
          <a:xfrm>
            <a:off x="3238804" y="2555832"/>
            <a:ext cx="1746250" cy="1746294"/>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0" name="Picture Placeholder 8"/>
          <p:cNvSpPr>
            <a:spLocks noGrp="1"/>
          </p:cNvSpPr>
          <p:nvPr>
            <p:ph type="pic" sz="quarter" idx="11"/>
          </p:nvPr>
        </p:nvSpPr>
        <p:spPr>
          <a:xfrm>
            <a:off x="3481422" y="919770"/>
            <a:ext cx="1257301" cy="1257301"/>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1" name="Picture Placeholder 8"/>
          <p:cNvSpPr>
            <a:spLocks noGrp="1"/>
          </p:cNvSpPr>
          <p:nvPr>
            <p:ph type="pic" sz="quarter" idx="12"/>
          </p:nvPr>
        </p:nvSpPr>
        <p:spPr>
          <a:xfrm>
            <a:off x="3481421" y="4680886"/>
            <a:ext cx="1257301" cy="1257301"/>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Tree>
    <p:extLst>
      <p:ext uri="{BB962C8B-B14F-4D97-AF65-F5344CB8AC3E}">
        <p14:creationId xmlns:p14="http://schemas.microsoft.com/office/powerpoint/2010/main" val="28053343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Pricing plans (2)">
    <p:spTree>
      <p:nvGrpSpPr>
        <p:cNvPr id="1" name=""/>
        <p:cNvGrpSpPr/>
        <p:nvPr/>
      </p:nvGrpSpPr>
      <p:grpSpPr>
        <a:xfrm>
          <a:off x="0" y="0"/>
          <a:ext cx="0" cy="0"/>
          <a:chOff x="0" y="0"/>
          <a:chExt cx="0" cy="0"/>
        </a:xfrm>
      </p:grpSpPr>
      <p:sp>
        <p:nvSpPr>
          <p:cNvPr id="178" name="Shape 178"/>
          <p:cNvSpPr>
            <a:spLocks noGrp="1"/>
          </p:cNvSpPr>
          <p:nvPr>
            <p:ph type="title"/>
          </p:nvPr>
        </p:nvSpPr>
        <p:spPr>
          <a:xfrm>
            <a:off x="3866985" y="742212"/>
            <a:ext cx="4458031" cy="706438"/>
          </a:xfrm>
          <a:prstGeom prst="rect">
            <a:avLst/>
          </a:prstGeom>
        </p:spPr>
        <p:txBody>
          <a:bodyPr/>
          <a:lstStyle>
            <a:lvl1pPr>
              <a:lnSpc>
                <a:spcPct val="80000"/>
              </a:lnSpc>
              <a:defRPr sz="5000"/>
            </a:lvl1pPr>
          </a:lstStyle>
          <a:p>
            <a:r>
              <a:rPr dirty="0"/>
              <a:t>Title Text</a:t>
            </a:r>
          </a:p>
        </p:txBody>
      </p:sp>
      <p:sp>
        <p:nvSpPr>
          <p:cNvPr id="179" name="Shape 179"/>
          <p:cNvSpPr>
            <a:spLocks noGrp="1"/>
          </p:cNvSpPr>
          <p:nvPr>
            <p:ph type="pic" sz="quarter" idx="13"/>
          </p:nvPr>
        </p:nvSpPr>
        <p:spPr>
          <a:xfrm>
            <a:off x="4384278" y="2200840"/>
            <a:ext cx="3423373" cy="3959180"/>
          </a:xfrm>
          <a:prstGeom prst="rect">
            <a:avLst/>
          </a:prstGeom>
        </p:spPr>
        <p:txBody>
          <a:bodyPr lIns="91439" tIns="45719" rIns="91439" bIns="45719" anchor="t">
            <a:noAutofit/>
          </a:bodyPr>
          <a:lstStyle>
            <a:lvl1pPr>
              <a:defRPr/>
            </a:lvl1pPr>
          </a:lstStyle>
          <a:p>
            <a:endParaRPr dirty="0"/>
          </a:p>
        </p:txBody>
      </p:sp>
      <p:sp>
        <p:nvSpPr>
          <p:cNvPr id="180" name="Shape 180"/>
          <p:cNvSpPr>
            <a:spLocks noGrp="1"/>
          </p:cNvSpPr>
          <p:nvPr>
            <p:ph type="pic" sz="quarter" idx="14"/>
          </p:nvPr>
        </p:nvSpPr>
        <p:spPr>
          <a:xfrm>
            <a:off x="8097622" y="2318732"/>
            <a:ext cx="3219538" cy="3723441"/>
          </a:xfrm>
          <a:prstGeom prst="rect">
            <a:avLst/>
          </a:prstGeom>
        </p:spPr>
        <p:txBody>
          <a:bodyPr lIns="91439" tIns="45719" rIns="91439" bIns="45719" anchor="t">
            <a:noAutofit/>
          </a:bodyPr>
          <a:lstStyle>
            <a:lvl1pPr>
              <a:defRPr/>
            </a:lvl1pPr>
          </a:lstStyle>
          <a:p>
            <a:endParaRPr dirty="0"/>
          </a:p>
        </p:txBody>
      </p:sp>
      <p:sp>
        <p:nvSpPr>
          <p:cNvPr id="181" name="Shape 181"/>
          <p:cNvSpPr>
            <a:spLocks noGrp="1"/>
          </p:cNvSpPr>
          <p:nvPr>
            <p:ph type="pic" sz="quarter" idx="15"/>
          </p:nvPr>
        </p:nvSpPr>
        <p:spPr>
          <a:xfrm>
            <a:off x="874928" y="2318732"/>
            <a:ext cx="3219537" cy="3723441"/>
          </a:xfrm>
          <a:prstGeom prst="rect">
            <a:avLst/>
          </a:prstGeom>
        </p:spPr>
        <p:txBody>
          <a:bodyPr lIns="91439" tIns="45719" rIns="91439" bIns="45719" anchor="t">
            <a:noAutofit/>
          </a:bodyPr>
          <a:lstStyle>
            <a:lvl1pPr>
              <a:defRPr/>
            </a:lvl1pPr>
          </a:lstStyle>
          <a:p>
            <a:endParaRPr dirty="0"/>
          </a:p>
        </p:txBody>
      </p:sp>
      <p:sp>
        <p:nvSpPr>
          <p:cNvPr id="182" name="Shape 182"/>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9972306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Company history (1)">
    <p:spTree>
      <p:nvGrpSpPr>
        <p:cNvPr id="1" name=""/>
        <p:cNvGrpSpPr/>
        <p:nvPr/>
      </p:nvGrpSpPr>
      <p:grpSpPr>
        <a:xfrm>
          <a:off x="0" y="0"/>
          <a:ext cx="0" cy="0"/>
          <a:chOff x="0" y="0"/>
          <a:chExt cx="0" cy="0"/>
        </a:xfrm>
      </p:grpSpPr>
      <p:sp>
        <p:nvSpPr>
          <p:cNvPr id="189" name="Shape 189"/>
          <p:cNvSpPr>
            <a:spLocks noGrp="1"/>
          </p:cNvSpPr>
          <p:nvPr>
            <p:ph type="title"/>
          </p:nvPr>
        </p:nvSpPr>
        <p:spPr>
          <a:xfrm>
            <a:off x="3866985" y="843812"/>
            <a:ext cx="4458031" cy="706438"/>
          </a:xfrm>
          <a:prstGeom prst="rect">
            <a:avLst/>
          </a:prstGeom>
        </p:spPr>
        <p:txBody>
          <a:bodyPr/>
          <a:lstStyle>
            <a:lvl1pPr>
              <a:lnSpc>
                <a:spcPct val="80000"/>
              </a:lnSpc>
              <a:defRPr sz="5000"/>
            </a:lvl1pPr>
          </a:lstStyle>
          <a:p>
            <a:r>
              <a:rPr dirty="0"/>
              <a:t>Title Text</a:t>
            </a:r>
          </a:p>
        </p:txBody>
      </p:sp>
      <p:sp>
        <p:nvSpPr>
          <p:cNvPr id="190" name="Shape 190"/>
          <p:cNvSpPr>
            <a:spLocks noGrp="1"/>
          </p:cNvSpPr>
          <p:nvPr>
            <p:ph type="pic" sz="quarter" idx="13"/>
          </p:nvPr>
        </p:nvSpPr>
        <p:spPr>
          <a:xfrm>
            <a:off x="5365750" y="2698765"/>
            <a:ext cx="1460501" cy="1460501"/>
          </a:xfrm>
          <a:prstGeom prst="ellipse">
            <a:avLst/>
          </a:prstGeom>
        </p:spPr>
        <p:txBody>
          <a:bodyPr lIns="91439" tIns="45719" rIns="91439" bIns="45719" anchor="t">
            <a:noAutofit/>
          </a:bodyPr>
          <a:lstStyle>
            <a:lvl1pPr>
              <a:defRPr/>
            </a:lvl1pPr>
          </a:lstStyle>
          <a:p>
            <a:endParaRPr dirty="0"/>
          </a:p>
        </p:txBody>
      </p:sp>
      <p:sp>
        <p:nvSpPr>
          <p:cNvPr id="191" name="Shape 191"/>
          <p:cNvSpPr>
            <a:spLocks noGrp="1"/>
          </p:cNvSpPr>
          <p:nvPr>
            <p:ph type="pic" sz="quarter" idx="14"/>
          </p:nvPr>
        </p:nvSpPr>
        <p:spPr>
          <a:xfrm>
            <a:off x="8847960" y="2698765"/>
            <a:ext cx="1460501" cy="1460501"/>
          </a:xfrm>
          <a:prstGeom prst="ellipse">
            <a:avLst/>
          </a:prstGeom>
        </p:spPr>
        <p:txBody>
          <a:bodyPr lIns="91439" tIns="45719" rIns="91439" bIns="45719" anchor="t">
            <a:noAutofit/>
          </a:bodyPr>
          <a:lstStyle>
            <a:lvl1pPr>
              <a:defRPr/>
            </a:lvl1pPr>
          </a:lstStyle>
          <a:p>
            <a:endParaRPr dirty="0"/>
          </a:p>
        </p:txBody>
      </p:sp>
      <p:sp>
        <p:nvSpPr>
          <p:cNvPr id="192" name="Shape 192"/>
          <p:cNvSpPr>
            <a:spLocks noGrp="1"/>
          </p:cNvSpPr>
          <p:nvPr>
            <p:ph type="pic" sz="quarter" idx="15"/>
          </p:nvPr>
        </p:nvSpPr>
        <p:spPr>
          <a:xfrm>
            <a:off x="1883540" y="2698765"/>
            <a:ext cx="1460501" cy="1460501"/>
          </a:xfrm>
          <a:prstGeom prst="ellipse">
            <a:avLst/>
          </a:prstGeom>
        </p:spPr>
        <p:txBody>
          <a:bodyPr lIns="91439" tIns="45719" rIns="91439" bIns="45719" anchor="t">
            <a:noAutofit/>
          </a:bodyPr>
          <a:lstStyle>
            <a:lvl1pPr>
              <a:defRPr/>
            </a:lvl1pPr>
          </a:lstStyle>
          <a:p>
            <a:endParaRPr dirty="0"/>
          </a:p>
        </p:txBody>
      </p:sp>
      <p:sp>
        <p:nvSpPr>
          <p:cNvPr id="193" name="Shape 193"/>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4751244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Company history (2)">
    <p:spTree>
      <p:nvGrpSpPr>
        <p:cNvPr id="1" name=""/>
        <p:cNvGrpSpPr/>
        <p:nvPr/>
      </p:nvGrpSpPr>
      <p:grpSpPr>
        <a:xfrm>
          <a:off x="0" y="0"/>
          <a:ext cx="0" cy="0"/>
          <a:chOff x="0" y="0"/>
          <a:chExt cx="0" cy="0"/>
        </a:xfrm>
      </p:grpSpPr>
      <p:sp>
        <p:nvSpPr>
          <p:cNvPr id="200" name="Shape 200"/>
          <p:cNvSpPr>
            <a:spLocks noGrp="1"/>
          </p:cNvSpPr>
          <p:nvPr>
            <p:ph type="pic" sz="quarter" idx="13"/>
          </p:nvPr>
        </p:nvSpPr>
        <p:spPr>
          <a:xfrm>
            <a:off x="2493809" y="2698765"/>
            <a:ext cx="1460501" cy="1460501"/>
          </a:xfrm>
          <a:prstGeom prst="ellipse">
            <a:avLst/>
          </a:prstGeom>
        </p:spPr>
        <p:txBody>
          <a:bodyPr lIns="91439" tIns="45719" rIns="91439" bIns="45719" anchor="t">
            <a:noAutofit/>
          </a:bodyPr>
          <a:lstStyle>
            <a:lvl1pPr>
              <a:defRPr/>
            </a:lvl1pPr>
          </a:lstStyle>
          <a:p>
            <a:endParaRPr dirty="0"/>
          </a:p>
        </p:txBody>
      </p:sp>
      <p:sp>
        <p:nvSpPr>
          <p:cNvPr id="201" name="Shape 201"/>
          <p:cNvSpPr>
            <a:spLocks noGrp="1"/>
          </p:cNvSpPr>
          <p:nvPr>
            <p:ph type="pic" sz="quarter" idx="14"/>
          </p:nvPr>
        </p:nvSpPr>
        <p:spPr>
          <a:xfrm>
            <a:off x="2589059" y="924288"/>
            <a:ext cx="1270001" cy="1270001"/>
          </a:xfrm>
          <a:prstGeom prst="ellipse">
            <a:avLst/>
          </a:prstGeom>
        </p:spPr>
        <p:txBody>
          <a:bodyPr lIns="91439" tIns="45719" rIns="91439" bIns="45719" anchor="t">
            <a:noAutofit/>
          </a:bodyPr>
          <a:lstStyle>
            <a:lvl1pPr>
              <a:defRPr/>
            </a:lvl1pPr>
          </a:lstStyle>
          <a:p>
            <a:endParaRPr dirty="0"/>
          </a:p>
        </p:txBody>
      </p:sp>
      <p:sp>
        <p:nvSpPr>
          <p:cNvPr id="202" name="Shape 202"/>
          <p:cNvSpPr>
            <a:spLocks noGrp="1"/>
          </p:cNvSpPr>
          <p:nvPr>
            <p:ph type="pic" sz="quarter" idx="15"/>
          </p:nvPr>
        </p:nvSpPr>
        <p:spPr>
          <a:xfrm>
            <a:off x="2589059" y="4663660"/>
            <a:ext cx="1270001" cy="1270001"/>
          </a:xfrm>
          <a:prstGeom prst="ellipse">
            <a:avLst/>
          </a:prstGeom>
        </p:spPr>
        <p:txBody>
          <a:bodyPr lIns="91439" tIns="45719" rIns="91439" bIns="45719" anchor="t">
            <a:noAutofit/>
          </a:bodyPr>
          <a:lstStyle>
            <a:lvl1pPr>
              <a:defRPr/>
            </a:lvl1pPr>
          </a:lstStyle>
          <a:p>
            <a:endParaRPr dirty="0"/>
          </a:p>
        </p:txBody>
      </p:sp>
      <p:sp>
        <p:nvSpPr>
          <p:cNvPr id="203" name="Shape 20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785853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ervices timeline">
    <p:spTree>
      <p:nvGrpSpPr>
        <p:cNvPr id="1" name=""/>
        <p:cNvGrpSpPr/>
        <p:nvPr/>
      </p:nvGrpSpPr>
      <p:grpSpPr>
        <a:xfrm>
          <a:off x="0" y="0"/>
          <a:ext cx="0" cy="0"/>
          <a:chOff x="0" y="0"/>
          <a:chExt cx="0" cy="0"/>
        </a:xfrm>
      </p:grpSpPr>
      <p:sp>
        <p:nvSpPr>
          <p:cNvPr id="211" name="Shape 211"/>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4" name="Picture Placeholder 8"/>
          <p:cNvSpPr>
            <a:spLocks noGrp="1"/>
          </p:cNvSpPr>
          <p:nvPr>
            <p:ph type="pic" sz="quarter" idx="10"/>
          </p:nvPr>
        </p:nvSpPr>
        <p:spPr>
          <a:xfrm>
            <a:off x="4263867" y="1698975"/>
            <a:ext cx="3664267" cy="366426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Tree>
    <p:extLst>
      <p:ext uri="{BB962C8B-B14F-4D97-AF65-F5344CB8AC3E}">
        <p14:creationId xmlns:p14="http://schemas.microsoft.com/office/powerpoint/2010/main" val="4264147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Service (3)">
    <p:bg>
      <p:bgPr>
        <a:solidFill>
          <a:srgbClr val="16171A"/>
        </a:solidFill>
        <a:effectLst/>
      </p:bgPr>
    </p:bg>
    <p:spTree>
      <p:nvGrpSpPr>
        <p:cNvPr id="1" name=""/>
        <p:cNvGrpSpPr/>
        <p:nvPr/>
      </p:nvGrpSpPr>
      <p:grpSpPr>
        <a:xfrm>
          <a:off x="0" y="0"/>
          <a:ext cx="0" cy="0"/>
          <a:chOff x="0" y="0"/>
          <a:chExt cx="0" cy="0"/>
        </a:xfrm>
      </p:grpSpPr>
      <p:sp>
        <p:nvSpPr>
          <p:cNvPr id="242" name="Shape 242"/>
          <p:cNvSpPr>
            <a:spLocks noGrp="1"/>
          </p:cNvSpPr>
          <p:nvPr>
            <p:ph type="pic" idx="13"/>
          </p:nvPr>
        </p:nvSpPr>
        <p:spPr>
          <a:xfrm>
            <a:off x="-30125" y="-4123"/>
            <a:ext cx="12252250" cy="6866245"/>
          </a:xfrm>
          <a:prstGeom prst="rect">
            <a:avLst/>
          </a:prstGeom>
        </p:spPr>
        <p:txBody>
          <a:bodyPr lIns="91439" tIns="45719" rIns="91439" bIns="45719" anchor="t">
            <a:noAutofit/>
          </a:bodyPr>
          <a:lstStyle>
            <a:lvl1pPr>
              <a:defRPr/>
            </a:lvl1pPr>
          </a:lstStyle>
          <a:p>
            <a:endParaRPr dirty="0"/>
          </a:p>
        </p:txBody>
      </p:sp>
      <p:sp>
        <p:nvSpPr>
          <p:cNvPr id="243" name="Shape 24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607368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34850B-3CA3-437B-8415-70D1DACB7B2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BC46D08-C9C0-4F55-94F6-5CF3E4F240DE}"/>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F0D655E-5A94-467A-A78B-83C734193265}"/>
              </a:ext>
            </a:extLst>
          </p:cNvPr>
          <p:cNvSpPr>
            <a:spLocks noGrp="1"/>
          </p:cNvSpPr>
          <p:nvPr>
            <p:ph type="dt" sz="half" idx="10"/>
          </p:nvPr>
        </p:nvSpPr>
        <p:spPr/>
        <p:txBody>
          <a:bodyPr/>
          <a:lstStyle/>
          <a:p>
            <a:fld id="{885ED0AC-7099-4BCC-902A-8081A16814A5}" type="datetimeFigureOut">
              <a:rPr lang="zh-CN" altLang="en-US" smtClean="0"/>
              <a:t>2022/11/25</a:t>
            </a:fld>
            <a:endParaRPr lang="zh-CN" altLang="en-US"/>
          </a:p>
        </p:txBody>
      </p:sp>
      <p:sp>
        <p:nvSpPr>
          <p:cNvPr id="5" name="页脚占位符 4">
            <a:extLst>
              <a:ext uri="{FF2B5EF4-FFF2-40B4-BE49-F238E27FC236}">
                <a16:creationId xmlns:a16="http://schemas.microsoft.com/office/drawing/2014/main" id="{48D3C2C5-CE53-4C4D-B7E1-5CC01B79141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61F2D4C-7CB4-428F-9A1C-F41F163A37F9}"/>
              </a:ext>
            </a:extLst>
          </p:cNvPr>
          <p:cNvSpPr>
            <a:spLocks noGrp="1"/>
          </p:cNvSpPr>
          <p:nvPr>
            <p:ph type="sldNum" sz="quarter" idx="12"/>
          </p:nvPr>
        </p:nvSpPr>
        <p:spPr/>
        <p:txBody>
          <a:bodyPr/>
          <a:lstStyle/>
          <a:p>
            <a:fld id="{50407EA0-2C1B-4F0F-9246-CD7B142F11EE}" type="slidenum">
              <a:rPr lang="zh-CN" altLang="en-US" smtClean="0"/>
              <a:t>‹#›</a:t>
            </a:fld>
            <a:endParaRPr lang="zh-CN" altLang="en-US"/>
          </a:p>
        </p:txBody>
      </p:sp>
    </p:spTree>
    <p:extLst>
      <p:ext uri="{BB962C8B-B14F-4D97-AF65-F5344CB8AC3E}">
        <p14:creationId xmlns:p14="http://schemas.microsoft.com/office/powerpoint/2010/main" val="14207755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ervice (4)">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41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Infographic (1)">
    <p:spTree>
      <p:nvGrpSpPr>
        <p:cNvPr id="1" name=""/>
        <p:cNvGrpSpPr/>
        <p:nvPr/>
      </p:nvGrpSpPr>
      <p:grpSpPr>
        <a:xfrm>
          <a:off x="0" y="0"/>
          <a:ext cx="0" cy="0"/>
          <a:chOff x="0" y="0"/>
          <a:chExt cx="0" cy="0"/>
        </a:xfrm>
      </p:grpSpPr>
      <p:sp>
        <p:nvSpPr>
          <p:cNvPr id="259" name="Shape 259"/>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5" name="Shape 258"/>
          <p:cNvSpPr>
            <a:spLocks noGrp="1"/>
          </p:cNvSpPr>
          <p:nvPr>
            <p:ph type="pic" sz="quarter" idx="14"/>
          </p:nvPr>
        </p:nvSpPr>
        <p:spPr>
          <a:xfrm>
            <a:off x="4760537" y="1029840"/>
            <a:ext cx="2670927" cy="3085792"/>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Tree>
    <p:extLst>
      <p:ext uri="{BB962C8B-B14F-4D97-AF65-F5344CB8AC3E}">
        <p14:creationId xmlns:p14="http://schemas.microsoft.com/office/powerpoint/2010/main" val="18493764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Infographic (2)">
    <p:spTree>
      <p:nvGrpSpPr>
        <p:cNvPr id="1" name=""/>
        <p:cNvGrpSpPr/>
        <p:nvPr/>
      </p:nvGrpSpPr>
      <p:grpSpPr>
        <a:xfrm>
          <a:off x="0" y="0"/>
          <a:ext cx="0" cy="0"/>
          <a:chOff x="0" y="0"/>
          <a:chExt cx="0" cy="0"/>
        </a:xfrm>
      </p:grpSpPr>
      <p:sp>
        <p:nvSpPr>
          <p:cNvPr id="266" name="Shape 266"/>
          <p:cNvSpPr>
            <a:spLocks noGrp="1"/>
          </p:cNvSpPr>
          <p:nvPr>
            <p:ph type="title"/>
          </p:nvPr>
        </p:nvSpPr>
        <p:spPr>
          <a:xfrm>
            <a:off x="2285067" y="843812"/>
            <a:ext cx="7621866" cy="706438"/>
          </a:xfrm>
          <a:prstGeom prst="rect">
            <a:avLst/>
          </a:prstGeom>
        </p:spPr>
        <p:txBody>
          <a:bodyPr/>
          <a:lstStyle>
            <a:lvl1pPr>
              <a:lnSpc>
                <a:spcPct val="80000"/>
              </a:lnSpc>
              <a:defRPr sz="5000"/>
            </a:lvl1pPr>
          </a:lstStyle>
          <a:p>
            <a:r>
              <a:rPr dirty="0"/>
              <a:t>Title Text</a:t>
            </a:r>
          </a:p>
        </p:txBody>
      </p:sp>
      <p:sp>
        <p:nvSpPr>
          <p:cNvPr id="268" name="Shape 268"/>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5" name="Picture Placeholder 8"/>
          <p:cNvSpPr>
            <a:spLocks noGrp="1"/>
          </p:cNvSpPr>
          <p:nvPr>
            <p:ph type="pic" sz="quarter" idx="10"/>
          </p:nvPr>
        </p:nvSpPr>
        <p:spPr>
          <a:xfrm>
            <a:off x="5242938" y="2792920"/>
            <a:ext cx="1706125" cy="1706125"/>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Tree>
    <p:extLst>
      <p:ext uri="{BB962C8B-B14F-4D97-AF65-F5344CB8AC3E}">
        <p14:creationId xmlns:p14="http://schemas.microsoft.com/office/powerpoint/2010/main" val="6191996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Infographic (3)">
    <p:spTree>
      <p:nvGrpSpPr>
        <p:cNvPr id="1" name=""/>
        <p:cNvGrpSpPr/>
        <p:nvPr/>
      </p:nvGrpSpPr>
      <p:grpSpPr>
        <a:xfrm>
          <a:off x="0" y="0"/>
          <a:ext cx="0" cy="0"/>
          <a:chOff x="0" y="0"/>
          <a:chExt cx="0" cy="0"/>
        </a:xfrm>
      </p:grpSpPr>
      <p:sp>
        <p:nvSpPr>
          <p:cNvPr id="275" name="Shape 275"/>
          <p:cNvSpPr/>
          <p:nvPr/>
        </p:nvSpPr>
        <p:spPr>
          <a:xfrm>
            <a:off x="-6386" y="-6275"/>
            <a:ext cx="5364957" cy="6870550"/>
          </a:xfrm>
          <a:prstGeom prst="rect">
            <a:avLst/>
          </a:pr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276" name="Shape 276"/>
          <p:cNvSpPr>
            <a:spLocks noGrp="1"/>
          </p:cNvSpPr>
          <p:nvPr>
            <p:ph type="pic" idx="13"/>
          </p:nvPr>
        </p:nvSpPr>
        <p:spPr>
          <a:xfrm>
            <a:off x="-6386" y="-6275"/>
            <a:ext cx="5364957" cy="6870549"/>
          </a:xfrm>
          <a:prstGeom prst="rect">
            <a:avLst/>
          </a:prstGeom>
        </p:spPr>
        <p:txBody>
          <a:bodyPr lIns="91439" tIns="45719" rIns="91439" bIns="45719" anchor="t">
            <a:noAutofit/>
          </a:bodyPr>
          <a:lstStyle>
            <a:lvl1pPr>
              <a:defRPr/>
            </a:lvl1pPr>
          </a:lstStyle>
          <a:p>
            <a:endParaRPr dirty="0"/>
          </a:p>
        </p:txBody>
      </p:sp>
      <p:sp>
        <p:nvSpPr>
          <p:cNvPr id="277" name="Shape 277"/>
          <p:cNvSpPr>
            <a:spLocks noGrp="1"/>
          </p:cNvSpPr>
          <p:nvPr>
            <p:ph type="title"/>
          </p:nvPr>
        </p:nvSpPr>
        <p:spPr>
          <a:xfrm>
            <a:off x="1053826" y="2316382"/>
            <a:ext cx="3244533" cy="1322388"/>
          </a:xfrm>
          <a:prstGeom prst="rect">
            <a:avLst/>
          </a:prstGeom>
        </p:spPr>
        <p:txBody>
          <a:bodyPr anchor="t"/>
          <a:lstStyle>
            <a:lvl1pPr algn="r">
              <a:lnSpc>
                <a:spcPct val="80000"/>
              </a:lnSpc>
              <a:defRPr sz="5000">
                <a:solidFill>
                  <a:srgbClr val="FFFFFF"/>
                </a:solidFill>
              </a:defRPr>
            </a:lvl1pPr>
          </a:lstStyle>
          <a:p>
            <a:r>
              <a:rPr dirty="0"/>
              <a:t>Title Text</a:t>
            </a:r>
          </a:p>
        </p:txBody>
      </p:sp>
      <p:sp>
        <p:nvSpPr>
          <p:cNvPr id="278" name="Shape 278"/>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625524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Gallery (1)">
    <p:bg>
      <p:bgPr>
        <a:solidFill>
          <a:srgbClr val="16171A"/>
        </a:solidFill>
        <a:effectLst/>
      </p:bgPr>
    </p:bg>
    <p:spTree>
      <p:nvGrpSpPr>
        <p:cNvPr id="1" name=""/>
        <p:cNvGrpSpPr/>
        <p:nvPr/>
      </p:nvGrpSpPr>
      <p:grpSpPr>
        <a:xfrm>
          <a:off x="0" y="0"/>
          <a:ext cx="0" cy="0"/>
          <a:chOff x="0" y="0"/>
          <a:chExt cx="0" cy="0"/>
        </a:xfrm>
      </p:grpSpPr>
      <p:sp>
        <p:nvSpPr>
          <p:cNvPr id="285" name="Shape 285"/>
          <p:cNvSpPr>
            <a:spLocks noGrp="1"/>
          </p:cNvSpPr>
          <p:nvPr>
            <p:ph type="pic" idx="13"/>
          </p:nvPr>
        </p:nvSpPr>
        <p:spPr>
          <a:xfrm>
            <a:off x="-953" y="-2962"/>
            <a:ext cx="12193905" cy="4712970"/>
          </a:xfrm>
          <a:prstGeom prst="rect">
            <a:avLst/>
          </a:prstGeom>
        </p:spPr>
        <p:txBody>
          <a:bodyPr lIns="91439" tIns="45719" rIns="91439" bIns="45719" anchor="t">
            <a:noAutofit/>
          </a:bodyPr>
          <a:lstStyle>
            <a:lvl1pPr>
              <a:defRPr/>
            </a:lvl1pPr>
          </a:lstStyle>
          <a:p>
            <a:endParaRPr dirty="0"/>
          </a:p>
        </p:txBody>
      </p:sp>
      <p:sp>
        <p:nvSpPr>
          <p:cNvPr id="286" name="Shape 286"/>
          <p:cNvSpPr>
            <a:spLocks noGrp="1"/>
          </p:cNvSpPr>
          <p:nvPr>
            <p:ph type="pic" sz="quarter" idx="14"/>
          </p:nvPr>
        </p:nvSpPr>
        <p:spPr>
          <a:xfrm>
            <a:off x="-1312" y="4699592"/>
            <a:ext cx="4064001" cy="2162060"/>
          </a:xfrm>
          <a:prstGeom prst="rect">
            <a:avLst/>
          </a:prstGeom>
        </p:spPr>
        <p:txBody>
          <a:bodyPr lIns="91439" tIns="45719" rIns="91439" bIns="45719" anchor="t">
            <a:noAutofit/>
          </a:bodyPr>
          <a:lstStyle>
            <a:lvl1pPr>
              <a:defRPr/>
            </a:lvl1pPr>
          </a:lstStyle>
          <a:p>
            <a:endParaRPr dirty="0"/>
          </a:p>
        </p:txBody>
      </p:sp>
      <p:sp>
        <p:nvSpPr>
          <p:cNvPr id="287" name="Shape 287"/>
          <p:cNvSpPr>
            <a:spLocks noGrp="1"/>
          </p:cNvSpPr>
          <p:nvPr>
            <p:ph type="pic" sz="quarter" idx="15"/>
          </p:nvPr>
        </p:nvSpPr>
        <p:spPr>
          <a:xfrm>
            <a:off x="4064000" y="4699592"/>
            <a:ext cx="4064000" cy="2162060"/>
          </a:xfrm>
          <a:prstGeom prst="rect">
            <a:avLst/>
          </a:prstGeom>
        </p:spPr>
        <p:txBody>
          <a:bodyPr lIns="91439" tIns="45719" rIns="91439" bIns="45719" anchor="t">
            <a:noAutofit/>
          </a:bodyPr>
          <a:lstStyle>
            <a:lvl1pPr>
              <a:defRPr/>
            </a:lvl1pPr>
          </a:lstStyle>
          <a:p>
            <a:endParaRPr dirty="0"/>
          </a:p>
        </p:txBody>
      </p:sp>
      <p:sp>
        <p:nvSpPr>
          <p:cNvPr id="288" name="Shape 288"/>
          <p:cNvSpPr>
            <a:spLocks noGrp="1"/>
          </p:cNvSpPr>
          <p:nvPr>
            <p:ph type="pic" sz="quarter" idx="16"/>
          </p:nvPr>
        </p:nvSpPr>
        <p:spPr>
          <a:xfrm>
            <a:off x="8126535" y="4699592"/>
            <a:ext cx="4064001" cy="2162060"/>
          </a:xfrm>
          <a:prstGeom prst="rect">
            <a:avLst/>
          </a:prstGeom>
        </p:spPr>
        <p:txBody>
          <a:bodyPr lIns="91439" tIns="45719" rIns="91439" bIns="45719" anchor="t">
            <a:noAutofit/>
          </a:bodyPr>
          <a:lstStyle>
            <a:lvl1pPr>
              <a:defRPr/>
            </a:lvl1pPr>
          </a:lstStyle>
          <a:p>
            <a:endParaRPr dirty="0"/>
          </a:p>
        </p:txBody>
      </p:sp>
      <p:sp>
        <p:nvSpPr>
          <p:cNvPr id="289" name="Shape 289"/>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250279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Gallery (2)">
    <p:spTree>
      <p:nvGrpSpPr>
        <p:cNvPr id="1" name=""/>
        <p:cNvGrpSpPr/>
        <p:nvPr/>
      </p:nvGrpSpPr>
      <p:grpSpPr>
        <a:xfrm>
          <a:off x="0" y="0"/>
          <a:ext cx="0" cy="0"/>
          <a:chOff x="0" y="0"/>
          <a:chExt cx="0" cy="0"/>
        </a:xfrm>
      </p:grpSpPr>
      <p:sp>
        <p:nvSpPr>
          <p:cNvPr id="296" name="Shape 296"/>
          <p:cNvSpPr>
            <a:spLocks noGrp="1"/>
          </p:cNvSpPr>
          <p:nvPr>
            <p:ph type="pic" idx="13"/>
          </p:nvPr>
        </p:nvSpPr>
        <p:spPr>
          <a:xfrm>
            <a:off x="6416639" y="-1976"/>
            <a:ext cx="5776755" cy="6861952"/>
          </a:xfrm>
          <a:prstGeom prst="rect">
            <a:avLst/>
          </a:prstGeom>
        </p:spPr>
        <p:txBody>
          <a:bodyPr lIns="91439" tIns="45719" rIns="91439" bIns="45719" anchor="t">
            <a:noAutofit/>
          </a:bodyPr>
          <a:lstStyle>
            <a:lvl1pPr>
              <a:defRPr/>
            </a:lvl1pPr>
          </a:lstStyle>
          <a:p>
            <a:endParaRPr dirty="0"/>
          </a:p>
        </p:txBody>
      </p:sp>
      <p:sp>
        <p:nvSpPr>
          <p:cNvPr id="297" name="Shape 297"/>
          <p:cNvSpPr>
            <a:spLocks noGrp="1"/>
          </p:cNvSpPr>
          <p:nvPr>
            <p:ph type="title"/>
          </p:nvPr>
        </p:nvSpPr>
        <p:spPr>
          <a:xfrm>
            <a:off x="5342946" y="2767806"/>
            <a:ext cx="2640648" cy="1322388"/>
          </a:xfrm>
          <a:prstGeom prst="rect">
            <a:avLst/>
          </a:prstGeom>
        </p:spPr>
        <p:txBody>
          <a:bodyPr anchor="t"/>
          <a:lstStyle>
            <a:lvl1pPr algn="l">
              <a:lnSpc>
                <a:spcPct val="80000"/>
              </a:lnSpc>
              <a:defRPr sz="5000"/>
            </a:lvl1pPr>
          </a:lstStyle>
          <a:p>
            <a:r>
              <a:rPr dirty="0"/>
              <a:t>Title Text</a:t>
            </a:r>
          </a:p>
        </p:txBody>
      </p:sp>
      <p:sp>
        <p:nvSpPr>
          <p:cNvPr id="298" name="Shape 29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8147570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Gallery (3)">
    <p:spTree>
      <p:nvGrpSpPr>
        <p:cNvPr id="1" name=""/>
        <p:cNvGrpSpPr/>
        <p:nvPr/>
      </p:nvGrpSpPr>
      <p:grpSpPr>
        <a:xfrm>
          <a:off x="0" y="0"/>
          <a:ext cx="0" cy="0"/>
          <a:chOff x="0" y="0"/>
          <a:chExt cx="0" cy="0"/>
        </a:xfrm>
      </p:grpSpPr>
      <p:sp>
        <p:nvSpPr>
          <p:cNvPr id="305" name="Shape 305"/>
          <p:cNvSpPr>
            <a:spLocks noGrp="1"/>
          </p:cNvSpPr>
          <p:nvPr>
            <p:ph type="body" sz="quarter" idx="1"/>
          </p:nvPr>
        </p:nvSpPr>
        <p:spPr>
          <a:xfrm>
            <a:off x="1408606" y="3455895"/>
            <a:ext cx="4966225" cy="1420813"/>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06" name="Shape 306"/>
          <p:cNvSpPr>
            <a:spLocks noGrp="1"/>
          </p:cNvSpPr>
          <p:nvPr>
            <p:ph type="title"/>
          </p:nvPr>
        </p:nvSpPr>
        <p:spPr>
          <a:xfrm>
            <a:off x="1393036" y="1981292"/>
            <a:ext cx="4554454" cy="830898"/>
          </a:xfrm>
          <a:prstGeom prst="rect">
            <a:avLst/>
          </a:prstGeom>
        </p:spPr>
        <p:txBody>
          <a:bodyPr anchor="t"/>
          <a:lstStyle>
            <a:lvl1pPr algn="l">
              <a:defRPr/>
            </a:lvl1pPr>
          </a:lstStyle>
          <a:p>
            <a:r>
              <a:rPr dirty="0"/>
              <a:t>Title Text</a:t>
            </a:r>
          </a:p>
        </p:txBody>
      </p:sp>
      <p:sp>
        <p:nvSpPr>
          <p:cNvPr id="307" name="Shape 307"/>
          <p:cNvSpPr/>
          <p:nvPr/>
        </p:nvSpPr>
        <p:spPr>
          <a:xfrm>
            <a:off x="7815844" y="3308350"/>
            <a:ext cx="4405950" cy="3568387"/>
          </a:xfrm>
          <a:prstGeom prst="rect">
            <a:avLst/>
          </a:prstGeom>
          <a:solidFill>
            <a:srgbClr val="A4CAD3"/>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308" name="Shape 308"/>
          <p:cNvSpPr>
            <a:spLocks noGrp="1"/>
          </p:cNvSpPr>
          <p:nvPr>
            <p:ph type="pic" sz="quarter" idx="13"/>
          </p:nvPr>
        </p:nvSpPr>
        <p:spPr>
          <a:xfrm>
            <a:off x="7815844" y="3308350"/>
            <a:ext cx="4405950" cy="3568387"/>
          </a:xfrm>
          <a:prstGeom prst="rect">
            <a:avLst/>
          </a:prstGeom>
        </p:spPr>
        <p:txBody>
          <a:bodyPr lIns="91439" tIns="45719" rIns="91439" bIns="45719" anchor="t">
            <a:noAutofit/>
          </a:bodyPr>
          <a:lstStyle>
            <a:lvl1pPr>
              <a:defRPr/>
            </a:lvl1pPr>
          </a:lstStyle>
          <a:p>
            <a:endParaRPr dirty="0"/>
          </a:p>
        </p:txBody>
      </p:sp>
      <p:sp>
        <p:nvSpPr>
          <p:cNvPr id="309" name="Shape 309"/>
          <p:cNvSpPr>
            <a:spLocks noGrp="1"/>
          </p:cNvSpPr>
          <p:nvPr>
            <p:ph type="pic" sz="quarter" idx="14"/>
          </p:nvPr>
        </p:nvSpPr>
        <p:spPr>
          <a:xfrm>
            <a:off x="7813087" y="-5949"/>
            <a:ext cx="4398790" cy="3312926"/>
          </a:xfrm>
          <a:prstGeom prst="rect">
            <a:avLst/>
          </a:prstGeom>
        </p:spPr>
        <p:txBody>
          <a:bodyPr lIns="91439" tIns="45719" rIns="91439" bIns="45719" anchor="t">
            <a:noAutofit/>
          </a:bodyPr>
          <a:lstStyle>
            <a:lvl1pPr>
              <a:defRPr/>
            </a:lvl1pPr>
          </a:lstStyle>
          <a:p>
            <a:endParaRPr dirty="0"/>
          </a:p>
        </p:txBody>
      </p:sp>
      <p:sp>
        <p:nvSpPr>
          <p:cNvPr id="310" name="Shape 310"/>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3160242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Gallery (4)">
    <p:spTree>
      <p:nvGrpSpPr>
        <p:cNvPr id="1" name=""/>
        <p:cNvGrpSpPr/>
        <p:nvPr/>
      </p:nvGrpSpPr>
      <p:grpSpPr>
        <a:xfrm>
          <a:off x="0" y="0"/>
          <a:ext cx="0" cy="0"/>
          <a:chOff x="0" y="0"/>
          <a:chExt cx="0" cy="0"/>
        </a:xfrm>
      </p:grpSpPr>
      <p:sp>
        <p:nvSpPr>
          <p:cNvPr id="317" name="Shape 317"/>
          <p:cNvSpPr>
            <a:spLocks noGrp="1"/>
          </p:cNvSpPr>
          <p:nvPr>
            <p:ph type="title"/>
          </p:nvPr>
        </p:nvSpPr>
        <p:spPr>
          <a:xfrm>
            <a:off x="3300354" y="3038263"/>
            <a:ext cx="5591292" cy="706438"/>
          </a:xfrm>
          <a:prstGeom prst="rect">
            <a:avLst/>
          </a:prstGeom>
        </p:spPr>
        <p:txBody>
          <a:bodyPr/>
          <a:lstStyle>
            <a:lvl1pPr>
              <a:defRPr/>
            </a:lvl1pPr>
          </a:lstStyle>
          <a:p>
            <a:r>
              <a:rPr dirty="0"/>
              <a:t>Title Text</a:t>
            </a:r>
          </a:p>
        </p:txBody>
      </p:sp>
      <p:sp>
        <p:nvSpPr>
          <p:cNvPr id="318" name="Shape 318"/>
          <p:cNvSpPr>
            <a:spLocks noGrp="1"/>
          </p:cNvSpPr>
          <p:nvPr>
            <p:ph type="pic" sz="quarter" idx="13"/>
          </p:nvPr>
        </p:nvSpPr>
        <p:spPr>
          <a:xfrm>
            <a:off x="4064000" y="-7120"/>
            <a:ext cx="4064000" cy="1973772"/>
          </a:xfrm>
          <a:prstGeom prst="rect">
            <a:avLst/>
          </a:prstGeom>
        </p:spPr>
        <p:txBody>
          <a:bodyPr lIns="91439" tIns="45719" rIns="91439" bIns="45719" anchor="t">
            <a:noAutofit/>
          </a:bodyPr>
          <a:lstStyle>
            <a:lvl1pPr>
              <a:defRPr/>
            </a:lvl1pPr>
          </a:lstStyle>
          <a:p>
            <a:endParaRPr dirty="0"/>
          </a:p>
        </p:txBody>
      </p:sp>
      <p:sp>
        <p:nvSpPr>
          <p:cNvPr id="319" name="Shape 319"/>
          <p:cNvSpPr>
            <a:spLocks noGrp="1"/>
          </p:cNvSpPr>
          <p:nvPr>
            <p:ph type="pic" sz="quarter" idx="14"/>
          </p:nvPr>
        </p:nvSpPr>
        <p:spPr>
          <a:xfrm>
            <a:off x="-1312" y="-7120"/>
            <a:ext cx="4064001" cy="1972314"/>
          </a:xfrm>
          <a:prstGeom prst="rect">
            <a:avLst/>
          </a:prstGeom>
        </p:spPr>
        <p:txBody>
          <a:bodyPr lIns="91439" tIns="45719" rIns="91439" bIns="45719" anchor="t">
            <a:noAutofit/>
          </a:bodyPr>
          <a:lstStyle>
            <a:lvl1pPr>
              <a:defRPr/>
            </a:lvl1pPr>
          </a:lstStyle>
          <a:p>
            <a:endParaRPr dirty="0"/>
          </a:p>
        </p:txBody>
      </p:sp>
      <p:sp>
        <p:nvSpPr>
          <p:cNvPr id="320" name="Shape 320"/>
          <p:cNvSpPr>
            <a:spLocks noGrp="1"/>
          </p:cNvSpPr>
          <p:nvPr>
            <p:ph type="pic" sz="quarter" idx="15"/>
          </p:nvPr>
        </p:nvSpPr>
        <p:spPr>
          <a:xfrm>
            <a:off x="8129004" y="-7120"/>
            <a:ext cx="4064001" cy="1972792"/>
          </a:xfrm>
          <a:prstGeom prst="rect">
            <a:avLst/>
          </a:prstGeom>
        </p:spPr>
        <p:txBody>
          <a:bodyPr lIns="91439" tIns="45719" rIns="91439" bIns="45719" anchor="t">
            <a:noAutofit/>
          </a:bodyPr>
          <a:lstStyle>
            <a:lvl1pPr>
              <a:defRPr/>
            </a:lvl1pPr>
          </a:lstStyle>
          <a:p>
            <a:endParaRPr dirty="0"/>
          </a:p>
        </p:txBody>
      </p:sp>
      <p:sp>
        <p:nvSpPr>
          <p:cNvPr id="321" name="Shape 321"/>
          <p:cNvSpPr>
            <a:spLocks noGrp="1"/>
          </p:cNvSpPr>
          <p:nvPr>
            <p:ph type="body" sz="quarter" idx="1"/>
          </p:nvPr>
        </p:nvSpPr>
        <p:spPr>
          <a:xfrm>
            <a:off x="2426411" y="4456671"/>
            <a:ext cx="7346600" cy="944563"/>
          </a:xfrm>
          <a:prstGeom prst="rect">
            <a:avLst/>
          </a:prstGeom>
        </p:spPr>
        <p:txBody>
          <a:bodyPr>
            <a:noAutofit/>
          </a:bodyPr>
          <a:lstStyle>
            <a:lvl1pPr marL="0" indent="0" algn="ctr">
              <a:buSzTx/>
              <a:buNone/>
              <a:defRPr/>
            </a:lvl1pPr>
            <a:lvl2pPr marL="0" indent="114300" algn="ctr">
              <a:buSzTx/>
              <a:buNone/>
              <a:defRPr/>
            </a:lvl2pPr>
            <a:lvl3pPr marL="0" indent="228600" algn="ctr">
              <a:buSzTx/>
              <a:buNone/>
              <a:defRPr/>
            </a:lvl3pPr>
            <a:lvl4pPr marL="0" indent="342900" algn="ctr">
              <a:buSzTx/>
              <a:buNone/>
              <a:defRPr/>
            </a:lvl4pPr>
            <a:lvl5pPr marL="0" indent="457200" algn="ct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22" name="Shape 322"/>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7638072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Gallery (5)">
    <p:spTree>
      <p:nvGrpSpPr>
        <p:cNvPr id="1" name=""/>
        <p:cNvGrpSpPr/>
        <p:nvPr/>
      </p:nvGrpSpPr>
      <p:grpSpPr>
        <a:xfrm>
          <a:off x="0" y="0"/>
          <a:ext cx="0" cy="0"/>
          <a:chOff x="0" y="0"/>
          <a:chExt cx="0" cy="0"/>
        </a:xfrm>
      </p:grpSpPr>
      <p:sp>
        <p:nvSpPr>
          <p:cNvPr id="329" name="Shape 329"/>
          <p:cNvSpPr/>
          <p:nvPr/>
        </p:nvSpPr>
        <p:spPr>
          <a:xfrm>
            <a:off x="1642500" y="881092"/>
            <a:ext cx="5778419" cy="5095817"/>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330" name="Shape 330"/>
          <p:cNvSpPr>
            <a:spLocks noGrp="1"/>
          </p:cNvSpPr>
          <p:nvPr>
            <p:ph type="body" sz="quarter" idx="1"/>
          </p:nvPr>
        </p:nvSpPr>
        <p:spPr>
          <a:xfrm>
            <a:off x="2836044" y="3232603"/>
            <a:ext cx="3480232" cy="165893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31" name="Shape 331"/>
          <p:cNvSpPr>
            <a:spLocks noGrp="1"/>
          </p:cNvSpPr>
          <p:nvPr>
            <p:ph type="title"/>
          </p:nvPr>
        </p:nvSpPr>
        <p:spPr>
          <a:xfrm>
            <a:off x="2786600" y="1966459"/>
            <a:ext cx="3579120" cy="581978"/>
          </a:xfrm>
          <a:prstGeom prst="rect">
            <a:avLst/>
          </a:prstGeom>
        </p:spPr>
        <p:txBody>
          <a:bodyPr/>
          <a:lstStyle>
            <a:lvl1pPr algn="l">
              <a:lnSpc>
                <a:spcPct val="80000"/>
              </a:lnSpc>
              <a:defRPr sz="4000">
                <a:solidFill>
                  <a:srgbClr val="FFFFFF"/>
                </a:solidFill>
              </a:defRPr>
            </a:lvl1pPr>
          </a:lstStyle>
          <a:p>
            <a:r>
              <a:rPr dirty="0"/>
              <a:t>Title Text</a:t>
            </a:r>
          </a:p>
        </p:txBody>
      </p:sp>
      <p:sp>
        <p:nvSpPr>
          <p:cNvPr id="332" name="Shape 332"/>
          <p:cNvSpPr>
            <a:spLocks noGrp="1"/>
          </p:cNvSpPr>
          <p:nvPr>
            <p:ph type="pic" sz="quarter" idx="13"/>
          </p:nvPr>
        </p:nvSpPr>
        <p:spPr>
          <a:xfrm>
            <a:off x="7411351" y="881092"/>
            <a:ext cx="2056227" cy="5095817"/>
          </a:xfrm>
          <a:prstGeom prst="rect">
            <a:avLst/>
          </a:prstGeom>
        </p:spPr>
        <p:txBody>
          <a:bodyPr lIns="91439" tIns="45719" rIns="91439" bIns="45719" anchor="t">
            <a:noAutofit/>
          </a:bodyPr>
          <a:lstStyle>
            <a:lvl1pPr>
              <a:defRPr/>
            </a:lvl1pPr>
          </a:lstStyle>
          <a:p>
            <a:endParaRPr dirty="0"/>
          </a:p>
        </p:txBody>
      </p:sp>
      <p:sp>
        <p:nvSpPr>
          <p:cNvPr id="333" name="Shape 333"/>
          <p:cNvSpPr>
            <a:spLocks noGrp="1"/>
          </p:cNvSpPr>
          <p:nvPr>
            <p:ph type="pic" sz="quarter" idx="14"/>
          </p:nvPr>
        </p:nvSpPr>
        <p:spPr>
          <a:xfrm>
            <a:off x="9461554" y="881092"/>
            <a:ext cx="2729129" cy="2546351"/>
          </a:xfrm>
          <a:prstGeom prst="rect">
            <a:avLst/>
          </a:prstGeom>
        </p:spPr>
        <p:txBody>
          <a:bodyPr lIns="91439" tIns="45719" rIns="91439" bIns="45719" anchor="t">
            <a:noAutofit/>
          </a:bodyPr>
          <a:lstStyle>
            <a:lvl1pPr>
              <a:defRPr/>
            </a:lvl1pPr>
          </a:lstStyle>
          <a:p>
            <a:endParaRPr dirty="0"/>
          </a:p>
        </p:txBody>
      </p:sp>
      <p:sp>
        <p:nvSpPr>
          <p:cNvPr id="334" name="Shape 334"/>
          <p:cNvSpPr>
            <a:spLocks noGrp="1"/>
          </p:cNvSpPr>
          <p:nvPr>
            <p:ph type="pic" sz="quarter" idx="15"/>
          </p:nvPr>
        </p:nvSpPr>
        <p:spPr>
          <a:xfrm>
            <a:off x="9461554" y="3431412"/>
            <a:ext cx="2729129" cy="2546351"/>
          </a:xfrm>
          <a:prstGeom prst="rect">
            <a:avLst/>
          </a:prstGeom>
        </p:spPr>
        <p:txBody>
          <a:bodyPr lIns="91439" tIns="45719" rIns="91439" bIns="45719" anchor="t">
            <a:noAutofit/>
          </a:bodyPr>
          <a:lstStyle>
            <a:lvl1pPr>
              <a:defRPr/>
            </a:lvl1pPr>
          </a:lstStyle>
          <a:p>
            <a:endParaRPr dirty="0"/>
          </a:p>
        </p:txBody>
      </p:sp>
      <p:sp>
        <p:nvSpPr>
          <p:cNvPr id="335" name="Shape 33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097359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Gallery (6)">
    <p:spTree>
      <p:nvGrpSpPr>
        <p:cNvPr id="1" name=""/>
        <p:cNvGrpSpPr/>
        <p:nvPr/>
      </p:nvGrpSpPr>
      <p:grpSpPr>
        <a:xfrm>
          <a:off x="0" y="0"/>
          <a:ext cx="0" cy="0"/>
          <a:chOff x="0" y="0"/>
          <a:chExt cx="0" cy="0"/>
        </a:xfrm>
      </p:grpSpPr>
      <p:sp>
        <p:nvSpPr>
          <p:cNvPr id="342" name="Shape 342"/>
          <p:cNvSpPr/>
          <p:nvPr/>
        </p:nvSpPr>
        <p:spPr>
          <a:xfrm>
            <a:off x="-15312" y="869950"/>
            <a:ext cx="10623551" cy="5118101"/>
          </a:xfrm>
          <a:prstGeom prst="rect">
            <a:avLst/>
          </a:pr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343" name="Shape 343"/>
          <p:cNvSpPr>
            <a:spLocks noGrp="1"/>
          </p:cNvSpPr>
          <p:nvPr>
            <p:ph type="pic" idx="13"/>
          </p:nvPr>
        </p:nvSpPr>
        <p:spPr>
          <a:xfrm>
            <a:off x="-14518" y="869851"/>
            <a:ext cx="10622056" cy="5118245"/>
          </a:xfrm>
          <a:prstGeom prst="rect">
            <a:avLst/>
          </a:prstGeom>
        </p:spPr>
        <p:txBody>
          <a:bodyPr lIns="91439" tIns="45719" rIns="91439" bIns="45719" anchor="t">
            <a:noAutofit/>
          </a:bodyPr>
          <a:lstStyle>
            <a:lvl1pPr>
              <a:defRPr/>
            </a:lvl1pPr>
          </a:lstStyle>
          <a:p>
            <a:endParaRPr dirty="0"/>
          </a:p>
        </p:txBody>
      </p:sp>
      <p:sp>
        <p:nvSpPr>
          <p:cNvPr id="344" name="Shape 344"/>
          <p:cNvSpPr>
            <a:spLocks noGrp="1"/>
          </p:cNvSpPr>
          <p:nvPr>
            <p:ph type="title"/>
          </p:nvPr>
        </p:nvSpPr>
        <p:spPr>
          <a:xfrm>
            <a:off x="585051" y="2644997"/>
            <a:ext cx="3048299" cy="1568006"/>
          </a:xfrm>
          <a:prstGeom prst="rect">
            <a:avLst/>
          </a:prstGeom>
        </p:spPr>
        <p:txBody>
          <a:bodyPr anchor="t"/>
          <a:lstStyle>
            <a:lvl1pPr algn="r">
              <a:lnSpc>
                <a:spcPct val="80000"/>
              </a:lnSpc>
              <a:defRPr>
                <a:solidFill>
                  <a:srgbClr val="FFFFFF"/>
                </a:solidFill>
              </a:defRPr>
            </a:lvl1pPr>
          </a:lstStyle>
          <a:p>
            <a:r>
              <a:rPr dirty="0"/>
              <a:t>Title Text</a:t>
            </a:r>
          </a:p>
        </p:txBody>
      </p:sp>
      <p:sp>
        <p:nvSpPr>
          <p:cNvPr id="345" name="Shape 34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449480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459063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Gallery (7)">
    <p:spTree>
      <p:nvGrpSpPr>
        <p:cNvPr id="1" name=""/>
        <p:cNvGrpSpPr/>
        <p:nvPr/>
      </p:nvGrpSpPr>
      <p:grpSpPr>
        <a:xfrm>
          <a:off x="0" y="0"/>
          <a:ext cx="0" cy="0"/>
          <a:chOff x="0" y="0"/>
          <a:chExt cx="0" cy="0"/>
        </a:xfrm>
      </p:grpSpPr>
      <p:sp>
        <p:nvSpPr>
          <p:cNvPr id="352" name="Shape 352"/>
          <p:cNvSpPr>
            <a:spLocks noGrp="1"/>
          </p:cNvSpPr>
          <p:nvPr>
            <p:ph type="body" sz="quarter" idx="1"/>
          </p:nvPr>
        </p:nvSpPr>
        <p:spPr>
          <a:xfrm>
            <a:off x="7436411" y="4249340"/>
            <a:ext cx="3813997" cy="1420813"/>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53" name="Shape 353"/>
          <p:cNvSpPr>
            <a:spLocks noGrp="1"/>
          </p:cNvSpPr>
          <p:nvPr>
            <p:ph type="title"/>
          </p:nvPr>
        </p:nvSpPr>
        <p:spPr>
          <a:xfrm>
            <a:off x="9341420" y="1057728"/>
            <a:ext cx="1723200" cy="1812089"/>
          </a:xfrm>
          <a:prstGeom prst="rect">
            <a:avLst/>
          </a:prstGeom>
        </p:spPr>
        <p:txBody>
          <a:bodyPr anchor="t"/>
          <a:lstStyle>
            <a:lvl1pPr algn="r">
              <a:lnSpc>
                <a:spcPct val="80000"/>
              </a:lnSpc>
              <a:defRPr sz="4000"/>
            </a:lvl1pPr>
          </a:lstStyle>
          <a:p>
            <a:r>
              <a:rPr dirty="0"/>
              <a:t>Title Text</a:t>
            </a:r>
          </a:p>
        </p:txBody>
      </p:sp>
      <p:sp>
        <p:nvSpPr>
          <p:cNvPr id="354" name="Shape 354"/>
          <p:cNvSpPr>
            <a:spLocks noGrp="1"/>
          </p:cNvSpPr>
          <p:nvPr>
            <p:ph type="pic" sz="quarter" idx="13"/>
          </p:nvPr>
        </p:nvSpPr>
        <p:spPr>
          <a:xfrm>
            <a:off x="-13672" y="1972133"/>
            <a:ext cx="6300973" cy="2530873"/>
          </a:xfrm>
          <a:prstGeom prst="rect">
            <a:avLst/>
          </a:prstGeom>
        </p:spPr>
        <p:txBody>
          <a:bodyPr lIns="91439" tIns="45719" rIns="91439" bIns="45719" anchor="t">
            <a:noAutofit/>
          </a:bodyPr>
          <a:lstStyle>
            <a:lvl1pPr>
              <a:defRPr/>
            </a:lvl1pPr>
          </a:lstStyle>
          <a:p>
            <a:endParaRPr dirty="0"/>
          </a:p>
        </p:txBody>
      </p:sp>
      <p:sp>
        <p:nvSpPr>
          <p:cNvPr id="355" name="Shape 355"/>
          <p:cNvSpPr>
            <a:spLocks noGrp="1"/>
          </p:cNvSpPr>
          <p:nvPr>
            <p:ph type="pic" sz="quarter" idx="14"/>
          </p:nvPr>
        </p:nvSpPr>
        <p:spPr>
          <a:xfrm>
            <a:off x="4589714" y="-23138"/>
            <a:ext cx="3701573" cy="3238577"/>
          </a:xfrm>
          <a:prstGeom prst="rect">
            <a:avLst/>
          </a:prstGeom>
        </p:spPr>
        <p:txBody>
          <a:bodyPr lIns="91439" tIns="45719" rIns="91439" bIns="45719" anchor="t">
            <a:noAutofit/>
          </a:bodyPr>
          <a:lstStyle>
            <a:lvl1pPr>
              <a:defRPr/>
            </a:lvl1pPr>
          </a:lstStyle>
          <a:p>
            <a:endParaRPr dirty="0"/>
          </a:p>
        </p:txBody>
      </p:sp>
      <p:sp>
        <p:nvSpPr>
          <p:cNvPr id="356" name="Shape 356"/>
          <p:cNvSpPr>
            <a:spLocks noGrp="1"/>
          </p:cNvSpPr>
          <p:nvPr>
            <p:ph type="pic" sz="quarter" idx="15"/>
          </p:nvPr>
        </p:nvSpPr>
        <p:spPr>
          <a:xfrm>
            <a:off x="-27177" y="-22703"/>
            <a:ext cx="4996546" cy="2800856"/>
          </a:xfrm>
          <a:prstGeom prst="rect">
            <a:avLst/>
          </a:prstGeom>
        </p:spPr>
        <p:txBody>
          <a:bodyPr lIns="91439" tIns="45719" rIns="91439" bIns="45719" anchor="t">
            <a:noAutofit/>
          </a:bodyPr>
          <a:lstStyle>
            <a:lvl1pPr>
              <a:defRPr/>
            </a:lvl1pPr>
          </a:lstStyle>
          <a:p>
            <a:endParaRPr dirty="0"/>
          </a:p>
        </p:txBody>
      </p:sp>
      <p:sp>
        <p:nvSpPr>
          <p:cNvPr id="357" name="Shape 357"/>
          <p:cNvSpPr/>
          <p:nvPr/>
        </p:nvSpPr>
        <p:spPr>
          <a:xfrm>
            <a:off x="912535" y="5474798"/>
            <a:ext cx="541983" cy="54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358" name="Shape 358"/>
          <p:cNvSpPr>
            <a:spLocks noGrp="1"/>
          </p:cNvSpPr>
          <p:nvPr>
            <p:ph type="sldNum" sz="quarter" idx="2"/>
          </p:nvPr>
        </p:nvSpPr>
        <p:spPr>
          <a:xfrm>
            <a:off x="1074001" y="5633870"/>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479857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Gallery (8)">
    <p:spTree>
      <p:nvGrpSpPr>
        <p:cNvPr id="1" name=""/>
        <p:cNvGrpSpPr/>
        <p:nvPr/>
      </p:nvGrpSpPr>
      <p:grpSpPr>
        <a:xfrm>
          <a:off x="0" y="0"/>
          <a:ext cx="0" cy="0"/>
          <a:chOff x="0" y="0"/>
          <a:chExt cx="0" cy="0"/>
        </a:xfrm>
      </p:grpSpPr>
      <p:sp>
        <p:nvSpPr>
          <p:cNvPr id="7" name="Picture Placeholder 8"/>
          <p:cNvSpPr>
            <a:spLocks noGrp="1"/>
          </p:cNvSpPr>
          <p:nvPr>
            <p:ph type="pic" sz="quarter" idx="10"/>
          </p:nvPr>
        </p:nvSpPr>
        <p:spPr>
          <a:xfrm>
            <a:off x="7342431" y="-445989"/>
            <a:ext cx="7935530" cy="774997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365" name="Shape 365"/>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66" name="Shape 366"/>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368" name="Shape 36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5184946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Gallery (9)">
    <p:spTree>
      <p:nvGrpSpPr>
        <p:cNvPr id="1" name=""/>
        <p:cNvGrpSpPr/>
        <p:nvPr/>
      </p:nvGrpSpPr>
      <p:grpSpPr>
        <a:xfrm>
          <a:off x="0" y="0"/>
          <a:ext cx="0" cy="0"/>
          <a:chOff x="0" y="0"/>
          <a:chExt cx="0" cy="0"/>
        </a:xfrm>
      </p:grpSpPr>
      <p:sp>
        <p:nvSpPr>
          <p:cNvPr id="375" name="Shape 375"/>
          <p:cNvSpPr>
            <a:spLocks noGrp="1"/>
          </p:cNvSpPr>
          <p:nvPr>
            <p:ph type="body" sz="quarter" idx="1"/>
          </p:nvPr>
        </p:nvSpPr>
        <p:spPr>
          <a:xfrm>
            <a:off x="5123900" y="1415034"/>
            <a:ext cx="5011869" cy="11826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76" name="Shape 376"/>
          <p:cNvSpPr>
            <a:spLocks noGrp="1"/>
          </p:cNvSpPr>
          <p:nvPr>
            <p:ph type="title"/>
          </p:nvPr>
        </p:nvSpPr>
        <p:spPr>
          <a:xfrm>
            <a:off x="1961913" y="1253820"/>
            <a:ext cx="2197528" cy="1690334"/>
          </a:xfrm>
          <a:prstGeom prst="rect">
            <a:avLst/>
          </a:prstGeom>
        </p:spPr>
        <p:txBody>
          <a:bodyPr anchor="t"/>
          <a:lstStyle>
            <a:lvl1pPr algn="r">
              <a:lnSpc>
                <a:spcPct val="80000"/>
              </a:lnSpc>
              <a:defRPr sz="4000"/>
            </a:lvl1pPr>
          </a:lstStyle>
          <a:p>
            <a:r>
              <a:rPr dirty="0"/>
              <a:t>Title Text</a:t>
            </a:r>
          </a:p>
        </p:txBody>
      </p:sp>
      <p:sp>
        <p:nvSpPr>
          <p:cNvPr id="377" name="Shape 377"/>
          <p:cNvSpPr>
            <a:spLocks noGrp="1"/>
          </p:cNvSpPr>
          <p:nvPr>
            <p:ph type="pic" sz="half" idx="13"/>
          </p:nvPr>
        </p:nvSpPr>
        <p:spPr>
          <a:xfrm>
            <a:off x="-1" y="4560292"/>
            <a:ext cx="12192001" cy="2319338"/>
          </a:xfrm>
          <a:prstGeom prst="rect">
            <a:avLst/>
          </a:prstGeom>
        </p:spPr>
        <p:txBody>
          <a:bodyPr lIns="91439" tIns="45719" rIns="91439" bIns="45719" anchor="t">
            <a:noAutofit/>
          </a:bodyPr>
          <a:lstStyle>
            <a:lvl1pPr>
              <a:defRPr/>
            </a:lvl1pPr>
          </a:lstStyle>
          <a:p>
            <a:endParaRPr dirty="0"/>
          </a:p>
        </p:txBody>
      </p:sp>
      <p:sp>
        <p:nvSpPr>
          <p:cNvPr id="378" name="Shape 37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6792236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Gallery (10)">
    <p:bg>
      <p:bgPr>
        <a:solidFill>
          <a:srgbClr val="16171A"/>
        </a:solidFill>
        <a:effectLst/>
      </p:bgPr>
    </p:bg>
    <p:spTree>
      <p:nvGrpSpPr>
        <p:cNvPr id="1" name=""/>
        <p:cNvGrpSpPr/>
        <p:nvPr/>
      </p:nvGrpSpPr>
      <p:grpSpPr>
        <a:xfrm>
          <a:off x="0" y="0"/>
          <a:ext cx="0" cy="0"/>
          <a:chOff x="0" y="0"/>
          <a:chExt cx="0" cy="0"/>
        </a:xfrm>
      </p:grpSpPr>
      <p:sp>
        <p:nvSpPr>
          <p:cNvPr id="385" name="Shape 385"/>
          <p:cNvSpPr>
            <a:spLocks noGrp="1"/>
          </p:cNvSpPr>
          <p:nvPr>
            <p:ph type="pic" sz="quarter" idx="13"/>
          </p:nvPr>
        </p:nvSpPr>
        <p:spPr>
          <a:xfrm>
            <a:off x="6691712" y="882425"/>
            <a:ext cx="1930401" cy="2546351"/>
          </a:xfrm>
          <a:prstGeom prst="rect">
            <a:avLst/>
          </a:prstGeom>
        </p:spPr>
        <p:txBody>
          <a:bodyPr lIns="91439" tIns="45719" rIns="91439" bIns="45719" anchor="t">
            <a:noAutofit/>
          </a:bodyPr>
          <a:lstStyle>
            <a:lvl1pPr>
              <a:defRPr/>
            </a:lvl1pPr>
          </a:lstStyle>
          <a:p>
            <a:endParaRPr dirty="0"/>
          </a:p>
        </p:txBody>
      </p:sp>
      <p:sp>
        <p:nvSpPr>
          <p:cNvPr id="386" name="Shape 386"/>
          <p:cNvSpPr>
            <a:spLocks noGrp="1"/>
          </p:cNvSpPr>
          <p:nvPr>
            <p:ph type="pic" sz="quarter" idx="14"/>
          </p:nvPr>
        </p:nvSpPr>
        <p:spPr>
          <a:xfrm>
            <a:off x="6691712" y="3429225"/>
            <a:ext cx="1930401" cy="2546351"/>
          </a:xfrm>
          <a:prstGeom prst="rect">
            <a:avLst/>
          </a:prstGeom>
        </p:spPr>
        <p:txBody>
          <a:bodyPr lIns="91439" tIns="45719" rIns="91439" bIns="45719" anchor="t">
            <a:noAutofit/>
          </a:bodyPr>
          <a:lstStyle>
            <a:lvl1pPr>
              <a:defRPr/>
            </a:lvl1pPr>
          </a:lstStyle>
          <a:p>
            <a:endParaRPr dirty="0"/>
          </a:p>
        </p:txBody>
      </p:sp>
      <p:sp>
        <p:nvSpPr>
          <p:cNvPr id="387" name="Shape 387"/>
          <p:cNvSpPr>
            <a:spLocks noGrp="1"/>
          </p:cNvSpPr>
          <p:nvPr>
            <p:ph type="pic" sz="quarter" idx="15"/>
          </p:nvPr>
        </p:nvSpPr>
        <p:spPr>
          <a:xfrm>
            <a:off x="8619099" y="882425"/>
            <a:ext cx="1930401" cy="2546351"/>
          </a:xfrm>
          <a:prstGeom prst="rect">
            <a:avLst/>
          </a:prstGeom>
        </p:spPr>
        <p:txBody>
          <a:bodyPr lIns="91439" tIns="45719" rIns="91439" bIns="45719" anchor="t">
            <a:noAutofit/>
          </a:bodyPr>
          <a:lstStyle>
            <a:lvl1pPr>
              <a:defRPr/>
            </a:lvl1pPr>
          </a:lstStyle>
          <a:p>
            <a:endParaRPr dirty="0"/>
          </a:p>
        </p:txBody>
      </p:sp>
      <p:sp>
        <p:nvSpPr>
          <p:cNvPr id="388" name="Shape 388"/>
          <p:cNvSpPr>
            <a:spLocks noGrp="1"/>
          </p:cNvSpPr>
          <p:nvPr>
            <p:ph type="pic" sz="quarter" idx="16"/>
          </p:nvPr>
        </p:nvSpPr>
        <p:spPr>
          <a:xfrm>
            <a:off x="8619099" y="3429224"/>
            <a:ext cx="1930401" cy="2546351"/>
          </a:xfrm>
          <a:prstGeom prst="rect">
            <a:avLst/>
          </a:prstGeom>
        </p:spPr>
        <p:txBody>
          <a:bodyPr lIns="91439" tIns="45719" rIns="91439" bIns="45719" anchor="t">
            <a:noAutofit/>
          </a:bodyPr>
          <a:lstStyle>
            <a:lvl1pPr>
              <a:defRPr/>
            </a:lvl1pPr>
          </a:lstStyle>
          <a:p>
            <a:endParaRPr dirty="0"/>
          </a:p>
        </p:txBody>
      </p:sp>
      <p:sp>
        <p:nvSpPr>
          <p:cNvPr id="389" name="Shape 389"/>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139753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Gallery (11)">
    <p:spTree>
      <p:nvGrpSpPr>
        <p:cNvPr id="1" name=""/>
        <p:cNvGrpSpPr/>
        <p:nvPr/>
      </p:nvGrpSpPr>
      <p:grpSpPr>
        <a:xfrm>
          <a:off x="0" y="0"/>
          <a:ext cx="0" cy="0"/>
          <a:chOff x="0" y="0"/>
          <a:chExt cx="0" cy="0"/>
        </a:xfrm>
      </p:grpSpPr>
      <p:sp>
        <p:nvSpPr>
          <p:cNvPr id="396" name="Shape 396"/>
          <p:cNvSpPr>
            <a:spLocks noGrp="1"/>
          </p:cNvSpPr>
          <p:nvPr>
            <p:ph type="pic" sz="quarter" idx="13"/>
          </p:nvPr>
        </p:nvSpPr>
        <p:spPr>
          <a:xfrm>
            <a:off x="1710350" y="1027718"/>
            <a:ext cx="2338543" cy="2338543"/>
          </a:xfrm>
          <a:prstGeom prst="rect">
            <a:avLst/>
          </a:prstGeom>
        </p:spPr>
        <p:txBody>
          <a:bodyPr lIns="91439" tIns="45719" rIns="91439" bIns="45719" anchor="t">
            <a:noAutofit/>
          </a:bodyPr>
          <a:lstStyle>
            <a:lvl1pPr>
              <a:defRPr/>
            </a:lvl1pPr>
          </a:lstStyle>
          <a:p>
            <a:endParaRPr dirty="0"/>
          </a:p>
        </p:txBody>
      </p:sp>
      <p:sp>
        <p:nvSpPr>
          <p:cNvPr id="397" name="Shape 397"/>
          <p:cNvSpPr>
            <a:spLocks noGrp="1"/>
          </p:cNvSpPr>
          <p:nvPr>
            <p:ph type="pic" sz="quarter" idx="14"/>
          </p:nvPr>
        </p:nvSpPr>
        <p:spPr>
          <a:xfrm>
            <a:off x="4176133" y="1027718"/>
            <a:ext cx="2338542" cy="2338543"/>
          </a:xfrm>
          <a:prstGeom prst="rect">
            <a:avLst/>
          </a:prstGeom>
        </p:spPr>
        <p:txBody>
          <a:bodyPr lIns="91439" tIns="45719" rIns="91439" bIns="45719" anchor="t">
            <a:noAutofit/>
          </a:bodyPr>
          <a:lstStyle>
            <a:lvl1pPr>
              <a:defRPr/>
            </a:lvl1pPr>
          </a:lstStyle>
          <a:p>
            <a:endParaRPr dirty="0"/>
          </a:p>
        </p:txBody>
      </p:sp>
      <p:sp>
        <p:nvSpPr>
          <p:cNvPr id="398" name="Shape 398"/>
          <p:cNvSpPr>
            <a:spLocks noGrp="1"/>
          </p:cNvSpPr>
          <p:nvPr>
            <p:ph type="pic" sz="quarter" idx="15"/>
          </p:nvPr>
        </p:nvSpPr>
        <p:spPr>
          <a:xfrm>
            <a:off x="1710350" y="3491741"/>
            <a:ext cx="2338543" cy="2338542"/>
          </a:xfrm>
          <a:prstGeom prst="rect">
            <a:avLst/>
          </a:prstGeom>
        </p:spPr>
        <p:txBody>
          <a:bodyPr lIns="91439" tIns="45719" rIns="91439" bIns="45719" anchor="t">
            <a:noAutofit/>
          </a:bodyPr>
          <a:lstStyle>
            <a:lvl1pPr>
              <a:defRPr/>
            </a:lvl1pPr>
          </a:lstStyle>
          <a:p>
            <a:endParaRPr dirty="0"/>
          </a:p>
        </p:txBody>
      </p:sp>
      <p:sp>
        <p:nvSpPr>
          <p:cNvPr id="399" name="Shape 399"/>
          <p:cNvSpPr>
            <a:spLocks noGrp="1"/>
          </p:cNvSpPr>
          <p:nvPr>
            <p:ph type="pic" sz="quarter" idx="16"/>
          </p:nvPr>
        </p:nvSpPr>
        <p:spPr>
          <a:xfrm>
            <a:off x="4176132" y="3491740"/>
            <a:ext cx="2338543" cy="2338543"/>
          </a:xfrm>
          <a:prstGeom prst="rect">
            <a:avLst/>
          </a:prstGeom>
        </p:spPr>
        <p:txBody>
          <a:bodyPr lIns="91439" tIns="45719" rIns="91439" bIns="45719" anchor="t">
            <a:noAutofit/>
          </a:bodyPr>
          <a:lstStyle>
            <a:lvl1pPr>
              <a:defRPr/>
            </a:lvl1pPr>
          </a:lstStyle>
          <a:p>
            <a:endParaRPr dirty="0"/>
          </a:p>
        </p:txBody>
      </p:sp>
      <p:sp>
        <p:nvSpPr>
          <p:cNvPr id="400" name="Shape 400"/>
          <p:cNvSpPr>
            <a:spLocks noGrp="1"/>
          </p:cNvSpPr>
          <p:nvPr>
            <p:ph type="body" sz="quarter" idx="1"/>
          </p:nvPr>
        </p:nvSpPr>
        <p:spPr>
          <a:xfrm>
            <a:off x="76410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01" name="Shape 401"/>
          <p:cNvSpPr>
            <a:spLocks noGrp="1"/>
          </p:cNvSpPr>
          <p:nvPr>
            <p:ph type="title"/>
          </p:nvPr>
        </p:nvSpPr>
        <p:spPr>
          <a:xfrm>
            <a:off x="7609664" y="1345184"/>
            <a:ext cx="3034498" cy="1322388"/>
          </a:xfrm>
          <a:prstGeom prst="rect">
            <a:avLst/>
          </a:prstGeom>
        </p:spPr>
        <p:txBody>
          <a:bodyPr anchor="t"/>
          <a:lstStyle>
            <a:lvl1pPr algn="l">
              <a:lnSpc>
                <a:spcPct val="80000"/>
              </a:lnSpc>
              <a:defRPr sz="5000"/>
            </a:lvl1pPr>
          </a:lstStyle>
          <a:p>
            <a:r>
              <a:rPr dirty="0"/>
              <a:t>Title Text</a:t>
            </a:r>
          </a:p>
        </p:txBody>
      </p:sp>
      <p:sp>
        <p:nvSpPr>
          <p:cNvPr id="402" name="Shape 402"/>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7541925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Gallery (12)">
    <p:spTree>
      <p:nvGrpSpPr>
        <p:cNvPr id="1" name=""/>
        <p:cNvGrpSpPr/>
        <p:nvPr/>
      </p:nvGrpSpPr>
      <p:grpSpPr>
        <a:xfrm>
          <a:off x="0" y="0"/>
          <a:ext cx="0" cy="0"/>
          <a:chOff x="0" y="0"/>
          <a:chExt cx="0" cy="0"/>
        </a:xfrm>
      </p:grpSpPr>
      <p:sp>
        <p:nvSpPr>
          <p:cNvPr id="409" name="Shape 409"/>
          <p:cNvSpPr>
            <a:spLocks noGrp="1"/>
          </p:cNvSpPr>
          <p:nvPr>
            <p:ph type="pic" sz="quarter" idx="13"/>
          </p:nvPr>
        </p:nvSpPr>
        <p:spPr>
          <a:xfrm>
            <a:off x="1556352" y="924121"/>
            <a:ext cx="2921001" cy="5009758"/>
          </a:xfrm>
          <a:prstGeom prst="rect">
            <a:avLst/>
          </a:prstGeom>
        </p:spPr>
        <p:txBody>
          <a:bodyPr lIns="91439" tIns="45719" rIns="91439" bIns="45719" anchor="t">
            <a:noAutofit/>
          </a:bodyPr>
          <a:lstStyle>
            <a:lvl1pPr>
              <a:defRPr/>
            </a:lvl1pPr>
          </a:lstStyle>
          <a:p>
            <a:endParaRPr dirty="0"/>
          </a:p>
        </p:txBody>
      </p:sp>
      <p:sp>
        <p:nvSpPr>
          <p:cNvPr id="410" name="Shape 410"/>
          <p:cNvSpPr>
            <a:spLocks noGrp="1"/>
          </p:cNvSpPr>
          <p:nvPr>
            <p:ph type="pic" sz="quarter" idx="14"/>
          </p:nvPr>
        </p:nvSpPr>
        <p:spPr>
          <a:xfrm>
            <a:off x="4635500" y="924121"/>
            <a:ext cx="2921000" cy="5009758"/>
          </a:xfrm>
          <a:prstGeom prst="rect">
            <a:avLst/>
          </a:prstGeom>
        </p:spPr>
        <p:txBody>
          <a:bodyPr lIns="91439" tIns="45719" rIns="91439" bIns="45719" anchor="t">
            <a:noAutofit/>
          </a:bodyPr>
          <a:lstStyle>
            <a:lvl1pPr>
              <a:defRPr/>
            </a:lvl1pPr>
          </a:lstStyle>
          <a:p>
            <a:endParaRPr dirty="0"/>
          </a:p>
        </p:txBody>
      </p:sp>
      <p:sp>
        <p:nvSpPr>
          <p:cNvPr id="411" name="Shape 411"/>
          <p:cNvSpPr>
            <a:spLocks noGrp="1"/>
          </p:cNvSpPr>
          <p:nvPr>
            <p:ph type="pic" sz="quarter" idx="15"/>
          </p:nvPr>
        </p:nvSpPr>
        <p:spPr>
          <a:xfrm>
            <a:off x="7714648" y="924121"/>
            <a:ext cx="2921001" cy="5009758"/>
          </a:xfrm>
          <a:prstGeom prst="rect">
            <a:avLst/>
          </a:prstGeom>
        </p:spPr>
        <p:txBody>
          <a:bodyPr lIns="91439" tIns="45719" rIns="91439" bIns="45719" anchor="t">
            <a:noAutofit/>
          </a:bodyPr>
          <a:lstStyle>
            <a:lvl1pPr>
              <a:defRPr/>
            </a:lvl1pPr>
          </a:lstStyle>
          <a:p>
            <a:endParaRPr dirty="0"/>
          </a:p>
        </p:txBody>
      </p:sp>
      <p:sp>
        <p:nvSpPr>
          <p:cNvPr id="412" name="Shape 412"/>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979496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Gallery (13)">
    <p:spTree>
      <p:nvGrpSpPr>
        <p:cNvPr id="1" name=""/>
        <p:cNvGrpSpPr/>
        <p:nvPr/>
      </p:nvGrpSpPr>
      <p:grpSpPr>
        <a:xfrm>
          <a:off x="0" y="0"/>
          <a:ext cx="0" cy="0"/>
          <a:chOff x="0" y="0"/>
          <a:chExt cx="0" cy="0"/>
        </a:xfrm>
      </p:grpSpPr>
      <p:sp>
        <p:nvSpPr>
          <p:cNvPr id="419" name="Shape 419"/>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20" name="Shape 420"/>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421" name="Shape 421"/>
          <p:cNvSpPr>
            <a:spLocks noGrp="1"/>
          </p:cNvSpPr>
          <p:nvPr>
            <p:ph type="pic" sz="quarter" idx="13"/>
          </p:nvPr>
        </p:nvSpPr>
        <p:spPr>
          <a:xfrm>
            <a:off x="8167438" y="2572685"/>
            <a:ext cx="2982630" cy="2982630"/>
          </a:xfrm>
          <a:prstGeom prst="rect">
            <a:avLst/>
          </a:prstGeom>
        </p:spPr>
        <p:txBody>
          <a:bodyPr lIns="91439" tIns="45719" rIns="91439" bIns="45719" anchor="t">
            <a:noAutofit/>
          </a:bodyPr>
          <a:lstStyle>
            <a:lvl1pPr>
              <a:defRPr/>
            </a:lvl1pPr>
          </a:lstStyle>
          <a:p>
            <a:endParaRPr dirty="0"/>
          </a:p>
        </p:txBody>
      </p:sp>
      <p:sp>
        <p:nvSpPr>
          <p:cNvPr id="422" name="Shape 422"/>
          <p:cNvSpPr>
            <a:spLocks noGrp="1"/>
          </p:cNvSpPr>
          <p:nvPr>
            <p:ph type="pic" sz="quarter" idx="14"/>
          </p:nvPr>
        </p:nvSpPr>
        <p:spPr>
          <a:xfrm>
            <a:off x="7532439" y="1937685"/>
            <a:ext cx="2982630" cy="2982630"/>
          </a:xfrm>
          <a:prstGeom prst="rect">
            <a:avLst/>
          </a:prstGeom>
        </p:spPr>
        <p:txBody>
          <a:bodyPr lIns="91439" tIns="45719" rIns="91439" bIns="45719" anchor="t">
            <a:noAutofit/>
          </a:bodyPr>
          <a:lstStyle>
            <a:lvl1pPr>
              <a:defRPr/>
            </a:lvl1pPr>
          </a:lstStyle>
          <a:p>
            <a:endParaRPr dirty="0"/>
          </a:p>
        </p:txBody>
      </p:sp>
      <p:sp>
        <p:nvSpPr>
          <p:cNvPr id="423" name="Shape 423"/>
          <p:cNvSpPr>
            <a:spLocks noGrp="1"/>
          </p:cNvSpPr>
          <p:nvPr>
            <p:ph type="pic" sz="quarter" idx="15"/>
          </p:nvPr>
        </p:nvSpPr>
        <p:spPr>
          <a:xfrm>
            <a:off x="6897438" y="1302685"/>
            <a:ext cx="2982631" cy="2982630"/>
          </a:xfrm>
          <a:prstGeom prst="rect">
            <a:avLst/>
          </a:prstGeom>
        </p:spPr>
        <p:txBody>
          <a:bodyPr lIns="91439" tIns="45719" rIns="91439" bIns="45719" anchor="t">
            <a:noAutofit/>
          </a:bodyPr>
          <a:lstStyle>
            <a:lvl1pPr>
              <a:defRPr/>
            </a:lvl1pPr>
          </a:lstStyle>
          <a:p>
            <a:endParaRPr dirty="0"/>
          </a:p>
        </p:txBody>
      </p:sp>
      <p:sp>
        <p:nvSpPr>
          <p:cNvPr id="424" name="Shape 42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252133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Gallery (14)">
    <p:spTree>
      <p:nvGrpSpPr>
        <p:cNvPr id="1" name=""/>
        <p:cNvGrpSpPr/>
        <p:nvPr/>
      </p:nvGrpSpPr>
      <p:grpSpPr>
        <a:xfrm>
          <a:off x="0" y="0"/>
          <a:ext cx="0" cy="0"/>
          <a:chOff x="0" y="0"/>
          <a:chExt cx="0" cy="0"/>
        </a:xfrm>
      </p:grpSpPr>
      <p:sp>
        <p:nvSpPr>
          <p:cNvPr id="431" name="Shape 431"/>
          <p:cNvSpPr>
            <a:spLocks noGrp="1"/>
          </p:cNvSpPr>
          <p:nvPr>
            <p:ph type="pic" sz="quarter" idx="13"/>
          </p:nvPr>
        </p:nvSpPr>
        <p:spPr>
          <a:xfrm>
            <a:off x="5698745" y="886988"/>
            <a:ext cx="2727011" cy="2001661"/>
          </a:xfrm>
          <a:prstGeom prst="rect">
            <a:avLst/>
          </a:prstGeom>
        </p:spPr>
        <p:txBody>
          <a:bodyPr lIns="91439" tIns="45719" rIns="91439" bIns="45719" anchor="t">
            <a:noAutofit/>
          </a:bodyPr>
          <a:lstStyle>
            <a:lvl1pPr>
              <a:defRPr/>
            </a:lvl1pPr>
          </a:lstStyle>
          <a:p>
            <a:endParaRPr dirty="0"/>
          </a:p>
        </p:txBody>
      </p:sp>
      <p:sp>
        <p:nvSpPr>
          <p:cNvPr id="432" name="Shape 432"/>
          <p:cNvSpPr>
            <a:spLocks noGrp="1"/>
          </p:cNvSpPr>
          <p:nvPr>
            <p:ph type="pic" sz="quarter" idx="14"/>
          </p:nvPr>
        </p:nvSpPr>
        <p:spPr>
          <a:xfrm>
            <a:off x="8550714" y="886988"/>
            <a:ext cx="2071418" cy="2001661"/>
          </a:xfrm>
          <a:prstGeom prst="rect">
            <a:avLst/>
          </a:prstGeom>
        </p:spPr>
        <p:txBody>
          <a:bodyPr lIns="91439" tIns="45719" rIns="91439" bIns="45719" anchor="t">
            <a:noAutofit/>
          </a:bodyPr>
          <a:lstStyle>
            <a:lvl1pPr>
              <a:defRPr/>
            </a:lvl1pPr>
          </a:lstStyle>
          <a:p>
            <a:endParaRPr dirty="0"/>
          </a:p>
        </p:txBody>
      </p:sp>
      <p:sp>
        <p:nvSpPr>
          <p:cNvPr id="433" name="Shape 433"/>
          <p:cNvSpPr>
            <a:spLocks noGrp="1"/>
          </p:cNvSpPr>
          <p:nvPr>
            <p:ph type="pic" sz="quarter" idx="15"/>
          </p:nvPr>
        </p:nvSpPr>
        <p:spPr>
          <a:xfrm>
            <a:off x="5698746" y="3015870"/>
            <a:ext cx="4923235" cy="2953991"/>
          </a:xfrm>
          <a:prstGeom prst="rect">
            <a:avLst/>
          </a:prstGeom>
        </p:spPr>
        <p:txBody>
          <a:bodyPr lIns="91439" tIns="45719" rIns="91439" bIns="45719" anchor="t">
            <a:noAutofit/>
          </a:bodyPr>
          <a:lstStyle>
            <a:lvl1pPr>
              <a:defRPr/>
            </a:lvl1pPr>
          </a:lstStyle>
          <a:p>
            <a:endParaRPr dirty="0"/>
          </a:p>
        </p:txBody>
      </p:sp>
      <p:sp>
        <p:nvSpPr>
          <p:cNvPr id="434" name="Shape 43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450615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Gallery (15)">
    <p:spTree>
      <p:nvGrpSpPr>
        <p:cNvPr id="1" name=""/>
        <p:cNvGrpSpPr/>
        <p:nvPr/>
      </p:nvGrpSpPr>
      <p:grpSpPr>
        <a:xfrm>
          <a:off x="0" y="0"/>
          <a:ext cx="0" cy="0"/>
          <a:chOff x="0" y="0"/>
          <a:chExt cx="0" cy="0"/>
        </a:xfrm>
      </p:grpSpPr>
      <p:sp>
        <p:nvSpPr>
          <p:cNvPr id="441" name="Shape 441"/>
          <p:cNvSpPr>
            <a:spLocks noGrp="1"/>
          </p:cNvSpPr>
          <p:nvPr>
            <p:ph type="body" sz="quarter" idx="1"/>
          </p:nvPr>
        </p:nvSpPr>
        <p:spPr>
          <a:xfrm>
            <a:off x="1659389" y="3673411"/>
            <a:ext cx="2650245" cy="165893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42" name="Shape 442"/>
          <p:cNvSpPr>
            <a:spLocks noGrp="1"/>
          </p:cNvSpPr>
          <p:nvPr>
            <p:ph type="title"/>
          </p:nvPr>
        </p:nvSpPr>
        <p:spPr>
          <a:xfrm>
            <a:off x="1632005" y="1525651"/>
            <a:ext cx="2616112" cy="1076770"/>
          </a:xfrm>
          <a:prstGeom prst="rect">
            <a:avLst/>
          </a:prstGeom>
        </p:spPr>
        <p:txBody>
          <a:bodyPr anchor="t"/>
          <a:lstStyle>
            <a:lvl1pPr algn="l">
              <a:lnSpc>
                <a:spcPct val="80000"/>
              </a:lnSpc>
              <a:defRPr sz="4000"/>
            </a:lvl1pPr>
          </a:lstStyle>
          <a:p>
            <a:r>
              <a:rPr dirty="0"/>
              <a:t>Title Text</a:t>
            </a:r>
          </a:p>
        </p:txBody>
      </p:sp>
      <p:sp>
        <p:nvSpPr>
          <p:cNvPr id="443" name="Shape 443"/>
          <p:cNvSpPr>
            <a:spLocks noGrp="1"/>
          </p:cNvSpPr>
          <p:nvPr>
            <p:ph type="pic" sz="quarter" idx="13"/>
          </p:nvPr>
        </p:nvSpPr>
        <p:spPr>
          <a:xfrm>
            <a:off x="9443523" y="882650"/>
            <a:ext cx="1905001" cy="5092701"/>
          </a:xfrm>
          <a:prstGeom prst="rect">
            <a:avLst/>
          </a:prstGeom>
        </p:spPr>
        <p:txBody>
          <a:bodyPr lIns="91439" tIns="45719" rIns="91439" bIns="45719" anchor="t">
            <a:noAutofit/>
          </a:bodyPr>
          <a:lstStyle>
            <a:lvl1pPr>
              <a:defRPr/>
            </a:lvl1pPr>
          </a:lstStyle>
          <a:p>
            <a:endParaRPr dirty="0"/>
          </a:p>
        </p:txBody>
      </p:sp>
      <p:sp>
        <p:nvSpPr>
          <p:cNvPr id="444" name="Shape 444"/>
          <p:cNvSpPr>
            <a:spLocks noGrp="1"/>
          </p:cNvSpPr>
          <p:nvPr>
            <p:ph type="pic" sz="quarter" idx="14"/>
          </p:nvPr>
        </p:nvSpPr>
        <p:spPr>
          <a:xfrm>
            <a:off x="5370807" y="881282"/>
            <a:ext cx="1905001" cy="2489201"/>
          </a:xfrm>
          <a:prstGeom prst="rect">
            <a:avLst/>
          </a:prstGeom>
        </p:spPr>
        <p:txBody>
          <a:bodyPr lIns="91439" tIns="45719" rIns="91439" bIns="45719" anchor="t">
            <a:noAutofit/>
          </a:bodyPr>
          <a:lstStyle>
            <a:lvl1pPr>
              <a:defRPr/>
            </a:lvl1pPr>
          </a:lstStyle>
          <a:p>
            <a:endParaRPr dirty="0"/>
          </a:p>
        </p:txBody>
      </p:sp>
      <p:sp>
        <p:nvSpPr>
          <p:cNvPr id="445" name="Shape 445"/>
          <p:cNvSpPr>
            <a:spLocks noGrp="1"/>
          </p:cNvSpPr>
          <p:nvPr>
            <p:ph type="pic" sz="quarter" idx="15"/>
          </p:nvPr>
        </p:nvSpPr>
        <p:spPr>
          <a:xfrm>
            <a:off x="7412979" y="881282"/>
            <a:ext cx="1905001" cy="2489201"/>
          </a:xfrm>
          <a:prstGeom prst="rect">
            <a:avLst/>
          </a:prstGeom>
        </p:spPr>
        <p:txBody>
          <a:bodyPr lIns="91439" tIns="45719" rIns="91439" bIns="45719" anchor="t">
            <a:noAutofit/>
          </a:bodyPr>
          <a:lstStyle>
            <a:lvl1pPr>
              <a:defRPr/>
            </a:lvl1pPr>
          </a:lstStyle>
          <a:p>
            <a:endParaRPr dirty="0"/>
          </a:p>
        </p:txBody>
      </p:sp>
      <p:sp>
        <p:nvSpPr>
          <p:cNvPr id="446" name="Shape 446"/>
          <p:cNvSpPr>
            <a:spLocks noGrp="1"/>
          </p:cNvSpPr>
          <p:nvPr>
            <p:ph type="pic" sz="quarter" idx="16"/>
          </p:nvPr>
        </p:nvSpPr>
        <p:spPr>
          <a:xfrm>
            <a:off x="5370807" y="3497023"/>
            <a:ext cx="3944286" cy="2476501"/>
          </a:xfrm>
          <a:prstGeom prst="rect">
            <a:avLst/>
          </a:prstGeom>
        </p:spPr>
        <p:txBody>
          <a:bodyPr lIns="91439" tIns="45719" rIns="91439" bIns="45719" anchor="t">
            <a:noAutofit/>
          </a:bodyPr>
          <a:lstStyle>
            <a:lvl1pPr>
              <a:defRPr/>
            </a:lvl1pPr>
          </a:lstStyle>
          <a:p>
            <a:endParaRPr dirty="0"/>
          </a:p>
        </p:txBody>
      </p:sp>
      <p:sp>
        <p:nvSpPr>
          <p:cNvPr id="447" name="Shape 44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86968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Gallery (16)">
    <p:spTree>
      <p:nvGrpSpPr>
        <p:cNvPr id="1" name=""/>
        <p:cNvGrpSpPr/>
        <p:nvPr/>
      </p:nvGrpSpPr>
      <p:grpSpPr>
        <a:xfrm>
          <a:off x="0" y="0"/>
          <a:ext cx="0" cy="0"/>
          <a:chOff x="0" y="0"/>
          <a:chExt cx="0" cy="0"/>
        </a:xfrm>
      </p:grpSpPr>
      <p:sp>
        <p:nvSpPr>
          <p:cNvPr id="454" name="Shape 454"/>
          <p:cNvSpPr>
            <a:spLocks noGrp="1"/>
          </p:cNvSpPr>
          <p:nvPr>
            <p:ph type="body" sz="quarter" idx="1"/>
          </p:nvPr>
        </p:nvSpPr>
        <p:spPr>
          <a:xfrm>
            <a:off x="1273653" y="3169745"/>
            <a:ext cx="5274141" cy="1420813"/>
          </a:xfrm>
          <a:prstGeom prst="rect">
            <a:avLst/>
          </a:prstGeom>
        </p:spPr>
        <p:txBody>
          <a:bodyPr anchor="t">
            <a:noAutofit/>
          </a:bodyPr>
          <a:lstStyle>
            <a:lvl1pPr marL="0" indent="0" algn="r">
              <a:buSzTx/>
              <a:buNone/>
              <a:defRPr/>
            </a:lvl1pPr>
            <a:lvl2pPr marL="0" indent="114300" algn="r">
              <a:buSzTx/>
              <a:buNone/>
              <a:defRPr/>
            </a:lvl2pPr>
            <a:lvl3pPr marL="0" indent="228600" algn="r">
              <a:buSzTx/>
              <a:buNone/>
              <a:defRPr/>
            </a:lvl3pPr>
            <a:lvl4pPr marL="0" indent="342900" algn="r">
              <a:buSzTx/>
              <a:buNone/>
              <a:defRPr/>
            </a:lvl4pPr>
            <a:lvl5pPr marL="0" indent="457200" algn="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55" name="Shape 455"/>
          <p:cNvSpPr>
            <a:spLocks noGrp="1"/>
          </p:cNvSpPr>
          <p:nvPr>
            <p:ph type="title"/>
          </p:nvPr>
        </p:nvSpPr>
        <p:spPr>
          <a:xfrm>
            <a:off x="2335536" y="1657329"/>
            <a:ext cx="4225840" cy="830898"/>
          </a:xfrm>
          <a:prstGeom prst="rect">
            <a:avLst/>
          </a:prstGeom>
        </p:spPr>
        <p:txBody>
          <a:bodyPr anchor="t"/>
          <a:lstStyle>
            <a:lvl1pPr algn="r">
              <a:defRPr/>
            </a:lvl1pPr>
          </a:lstStyle>
          <a:p>
            <a:r>
              <a:rPr dirty="0"/>
              <a:t>Title Text</a:t>
            </a:r>
          </a:p>
        </p:txBody>
      </p:sp>
      <p:sp>
        <p:nvSpPr>
          <p:cNvPr id="456" name="Shape 456"/>
          <p:cNvSpPr>
            <a:spLocks noGrp="1"/>
          </p:cNvSpPr>
          <p:nvPr>
            <p:ph type="pic" idx="13"/>
          </p:nvPr>
        </p:nvSpPr>
        <p:spPr>
          <a:xfrm>
            <a:off x="6345983" y="-45417"/>
            <a:ext cx="5866113" cy="6948834"/>
          </a:xfrm>
          <a:prstGeom prst="rect">
            <a:avLst/>
          </a:prstGeom>
        </p:spPr>
        <p:txBody>
          <a:bodyPr lIns="91439" tIns="45719" rIns="91439" bIns="45719" anchor="t">
            <a:noAutofit/>
          </a:bodyPr>
          <a:lstStyle>
            <a:lvl1pPr>
              <a:defRPr/>
            </a:lvl1pPr>
          </a:lstStyle>
          <a:p>
            <a:endParaRPr dirty="0"/>
          </a:p>
        </p:txBody>
      </p:sp>
      <p:sp>
        <p:nvSpPr>
          <p:cNvPr id="457" name="Shape 45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116920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9928C2-E602-4E7C-90BE-820E8BC00D79}"/>
              </a:ext>
            </a:extLst>
          </p:cNvPr>
          <p:cNvSpPr>
            <a:spLocks noGrp="1"/>
          </p:cNvSpPr>
          <p:nvPr>
            <p:ph type="title"/>
          </p:nvPr>
        </p:nvSpPr>
        <p:spPr>
          <a:xfrm>
            <a:off x="838200" y="365125"/>
            <a:ext cx="10515600" cy="1325563"/>
          </a:xfrm>
          <a:prstGeom prst="rect">
            <a:avLst/>
          </a:prstGeom>
        </p:spPr>
        <p:txBody>
          <a:bodyPr/>
          <a:lstStyle>
            <a:lvl1pPr>
              <a:defRPr>
                <a:latin typeface="仓耳玄三M W05" panose="02020400000000000000" pitchFamily="18" charset="-122"/>
              </a:defRPr>
            </a:lvl1pPr>
          </a:lstStyle>
          <a:p>
            <a:r>
              <a:rPr lang="zh-CN" altLang="en-US" dirty="0"/>
              <a:t>单击此处编辑母版标题样式</a:t>
            </a:r>
          </a:p>
        </p:txBody>
      </p:sp>
    </p:spTree>
    <p:extLst>
      <p:ext uri="{BB962C8B-B14F-4D97-AF65-F5344CB8AC3E}">
        <p14:creationId xmlns:p14="http://schemas.microsoft.com/office/powerpoint/2010/main" val="34884032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Gallery (17)">
    <p:spTree>
      <p:nvGrpSpPr>
        <p:cNvPr id="1" name=""/>
        <p:cNvGrpSpPr/>
        <p:nvPr/>
      </p:nvGrpSpPr>
      <p:grpSpPr>
        <a:xfrm>
          <a:off x="0" y="0"/>
          <a:ext cx="0" cy="0"/>
          <a:chOff x="0" y="0"/>
          <a:chExt cx="0" cy="0"/>
        </a:xfrm>
      </p:grpSpPr>
      <p:sp>
        <p:nvSpPr>
          <p:cNvPr id="11" name="Picture Placeholder 2"/>
          <p:cNvSpPr>
            <a:spLocks noGrp="1"/>
          </p:cNvSpPr>
          <p:nvPr>
            <p:ph type="pic" sz="quarter" idx="12"/>
          </p:nvPr>
        </p:nvSpPr>
        <p:spPr>
          <a:xfrm>
            <a:off x="6042836" y="0"/>
            <a:ext cx="4636070" cy="4629150"/>
          </a:xfrm>
          <a:custGeom>
            <a:avLst/>
            <a:gdLst>
              <a:gd name="connsiteX0" fmla="*/ 0 w 9256713"/>
              <a:gd name="connsiteY0" fmla="*/ 9258300 h 9258300"/>
              <a:gd name="connsiteX1" fmla="*/ 0 w 9256713"/>
              <a:gd name="connsiteY1" fmla="*/ 0 h 9258300"/>
              <a:gd name="connsiteX2" fmla="*/ 9256713 w 9256713"/>
              <a:gd name="connsiteY2" fmla="*/ 9258300 h 9258300"/>
              <a:gd name="connsiteX3" fmla="*/ 0 w 9256713"/>
              <a:gd name="connsiteY3" fmla="*/ 9258300 h 9258300"/>
              <a:gd name="connsiteX0" fmla="*/ 9245600 w 9256713"/>
              <a:gd name="connsiteY0" fmla="*/ 80433 h 9258300"/>
              <a:gd name="connsiteX1" fmla="*/ 0 w 9256713"/>
              <a:gd name="connsiteY1" fmla="*/ 0 h 9258300"/>
              <a:gd name="connsiteX2" fmla="*/ 9256713 w 9256713"/>
              <a:gd name="connsiteY2" fmla="*/ 9258300 h 9258300"/>
              <a:gd name="connsiteX3" fmla="*/ 9245600 w 9256713"/>
              <a:gd name="connsiteY3" fmla="*/ 80433 h 9258300"/>
              <a:gd name="connsiteX0" fmla="*/ 9271726 w 9272140"/>
              <a:gd name="connsiteY0" fmla="*/ 2055 h 9258300"/>
              <a:gd name="connsiteX1" fmla="*/ 0 w 9272140"/>
              <a:gd name="connsiteY1" fmla="*/ 0 h 9258300"/>
              <a:gd name="connsiteX2" fmla="*/ 9256713 w 9272140"/>
              <a:gd name="connsiteY2" fmla="*/ 9258300 h 9258300"/>
              <a:gd name="connsiteX3" fmla="*/ 9271726 w 9272140"/>
              <a:gd name="connsiteY3" fmla="*/ 2055 h 9258300"/>
            </a:gdLst>
            <a:ahLst/>
            <a:cxnLst>
              <a:cxn ang="0">
                <a:pos x="connsiteX0" y="connsiteY0"/>
              </a:cxn>
              <a:cxn ang="0">
                <a:pos x="connsiteX1" y="connsiteY1"/>
              </a:cxn>
              <a:cxn ang="0">
                <a:pos x="connsiteX2" y="connsiteY2"/>
              </a:cxn>
              <a:cxn ang="0">
                <a:pos x="connsiteX3" y="connsiteY3"/>
              </a:cxn>
            </a:cxnLst>
            <a:rect l="l" t="t" r="r" b="b"/>
            <a:pathLst>
              <a:path w="9272140" h="9258300">
                <a:moveTo>
                  <a:pt x="9271726" y="2055"/>
                </a:moveTo>
                <a:lnTo>
                  <a:pt x="0" y="0"/>
                </a:lnTo>
                <a:lnTo>
                  <a:pt x="9256713" y="9258300"/>
                </a:lnTo>
                <a:cubicBezTo>
                  <a:pt x="9253009" y="6199011"/>
                  <a:pt x="9275430" y="3061344"/>
                  <a:pt x="9271726" y="2055"/>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3" name="Picture Placeholder 2"/>
          <p:cNvSpPr>
            <a:spLocks noGrp="1"/>
          </p:cNvSpPr>
          <p:nvPr>
            <p:ph type="pic" sz="quarter" idx="11"/>
          </p:nvPr>
        </p:nvSpPr>
        <p:spPr>
          <a:xfrm>
            <a:off x="6047034" y="2227388"/>
            <a:ext cx="4628357" cy="4629150"/>
          </a:xfrm>
          <a:prstGeom prst="rtTriangle">
            <a:avLst/>
          </a:prstGeom>
        </p:spPr>
        <p:txBody>
          <a:bodyPr/>
          <a:lstStyle>
            <a:lvl1pPr>
              <a:defRPr/>
            </a:lvl1pPr>
          </a:lstStyle>
          <a:p>
            <a:endParaRPr lang="en-US" dirty="0"/>
          </a:p>
        </p:txBody>
      </p:sp>
      <p:sp>
        <p:nvSpPr>
          <p:cNvPr id="466" name="Shape 466"/>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4648105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Gallery (18)">
    <p:bg>
      <p:bgPr>
        <a:solidFill>
          <a:srgbClr val="16171A"/>
        </a:solidFill>
        <a:effectLst/>
      </p:bgPr>
    </p:bg>
    <p:spTree>
      <p:nvGrpSpPr>
        <p:cNvPr id="1" name=""/>
        <p:cNvGrpSpPr/>
        <p:nvPr/>
      </p:nvGrpSpPr>
      <p:grpSpPr>
        <a:xfrm>
          <a:off x="0" y="0"/>
          <a:ext cx="0" cy="0"/>
          <a:chOff x="0" y="0"/>
          <a:chExt cx="0" cy="0"/>
        </a:xfrm>
      </p:grpSpPr>
      <p:sp>
        <p:nvSpPr>
          <p:cNvPr id="473" name="Shape 473"/>
          <p:cNvSpPr>
            <a:spLocks noGrp="1"/>
          </p:cNvSpPr>
          <p:nvPr>
            <p:ph type="pic" sz="quarter" idx="13"/>
          </p:nvPr>
        </p:nvSpPr>
        <p:spPr>
          <a:xfrm>
            <a:off x="0" y="0"/>
            <a:ext cx="2438400" cy="1714500"/>
          </a:xfrm>
          <a:prstGeom prst="rect">
            <a:avLst/>
          </a:prstGeom>
        </p:spPr>
        <p:txBody>
          <a:bodyPr lIns="91439" tIns="45719" rIns="91439" bIns="45719" anchor="t">
            <a:noAutofit/>
          </a:bodyPr>
          <a:lstStyle>
            <a:lvl1pPr>
              <a:defRPr/>
            </a:lvl1pPr>
          </a:lstStyle>
          <a:p>
            <a:endParaRPr dirty="0"/>
          </a:p>
        </p:txBody>
      </p:sp>
      <p:sp>
        <p:nvSpPr>
          <p:cNvPr id="474" name="Shape 474"/>
          <p:cNvSpPr>
            <a:spLocks noGrp="1"/>
          </p:cNvSpPr>
          <p:nvPr>
            <p:ph type="pic" sz="quarter" idx="14"/>
          </p:nvPr>
        </p:nvSpPr>
        <p:spPr>
          <a:xfrm>
            <a:off x="2437976" y="0"/>
            <a:ext cx="2438401" cy="1714500"/>
          </a:xfrm>
          <a:prstGeom prst="rect">
            <a:avLst/>
          </a:prstGeom>
        </p:spPr>
        <p:txBody>
          <a:bodyPr lIns="91439" tIns="45719" rIns="91439" bIns="45719" anchor="t">
            <a:noAutofit/>
          </a:bodyPr>
          <a:lstStyle>
            <a:lvl1pPr>
              <a:defRPr/>
            </a:lvl1pPr>
          </a:lstStyle>
          <a:p>
            <a:endParaRPr dirty="0"/>
          </a:p>
        </p:txBody>
      </p:sp>
      <p:sp>
        <p:nvSpPr>
          <p:cNvPr id="475" name="Shape 475"/>
          <p:cNvSpPr>
            <a:spLocks noGrp="1"/>
          </p:cNvSpPr>
          <p:nvPr>
            <p:ph type="pic" sz="quarter" idx="15"/>
          </p:nvPr>
        </p:nvSpPr>
        <p:spPr>
          <a:xfrm>
            <a:off x="4875997" y="0"/>
            <a:ext cx="2438401" cy="1714500"/>
          </a:xfrm>
          <a:prstGeom prst="rect">
            <a:avLst/>
          </a:prstGeom>
        </p:spPr>
        <p:txBody>
          <a:bodyPr lIns="91439" tIns="45719" rIns="91439" bIns="45719" anchor="t">
            <a:noAutofit/>
          </a:bodyPr>
          <a:lstStyle>
            <a:lvl1pPr>
              <a:defRPr/>
            </a:lvl1pPr>
          </a:lstStyle>
          <a:p>
            <a:endParaRPr dirty="0"/>
          </a:p>
        </p:txBody>
      </p:sp>
      <p:sp>
        <p:nvSpPr>
          <p:cNvPr id="476" name="Shape 476"/>
          <p:cNvSpPr>
            <a:spLocks noGrp="1"/>
          </p:cNvSpPr>
          <p:nvPr>
            <p:ph type="pic" sz="quarter" idx="16"/>
          </p:nvPr>
        </p:nvSpPr>
        <p:spPr>
          <a:xfrm>
            <a:off x="7313973" y="0"/>
            <a:ext cx="2438401" cy="1714500"/>
          </a:xfrm>
          <a:prstGeom prst="rect">
            <a:avLst/>
          </a:prstGeom>
        </p:spPr>
        <p:txBody>
          <a:bodyPr lIns="91439" tIns="45719" rIns="91439" bIns="45719" anchor="t">
            <a:noAutofit/>
          </a:bodyPr>
          <a:lstStyle>
            <a:lvl1pPr>
              <a:defRPr/>
            </a:lvl1pPr>
          </a:lstStyle>
          <a:p>
            <a:endParaRPr dirty="0"/>
          </a:p>
        </p:txBody>
      </p:sp>
      <p:sp>
        <p:nvSpPr>
          <p:cNvPr id="477" name="Shape 477"/>
          <p:cNvSpPr>
            <a:spLocks noGrp="1"/>
          </p:cNvSpPr>
          <p:nvPr>
            <p:ph type="pic" sz="quarter" idx="17"/>
          </p:nvPr>
        </p:nvSpPr>
        <p:spPr>
          <a:xfrm>
            <a:off x="9751993" y="0"/>
            <a:ext cx="2438401" cy="1714500"/>
          </a:xfrm>
          <a:prstGeom prst="rect">
            <a:avLst/>
          </a:prstGeom>
        </p:spPr>
        <p:txBody>
          <a:bodyPr lIns="91439" tIns="45719" rIns="91439" bIns="45719" anchor="t">
            <a:noAutofit/>
          </a:bodyPr>
          <a:lstStyle>
            <a:lvl1pPr>
              <a:defRPr/>
            </a:lvl1pPr>
          </a:lstStyle>
          <a:p>
            <a:endParaRPr dirty="0"/>
          </a:p>
        </p:txBody>
      </p:sp>
      <p:sp>
        <p:nvSpPr>
          <p:cNvPr id="478" name="Shape 478"/>
          <p:cNvSpPr>
            <a:spLocks noGrp="1"/>
          </p:cNvSpPr>
          <p:nvPr>
            <p:ph type="pic" sz="quarter" idx="18"/>
          </p:nvPr>
        </p:nvSpPr>
        <p:spPr>
          <a:xfrm>
            <a:off x="0" y="1714500"/>
            <a:ext cx="2438400" cy="1714500"/>
          </a:xfrm>
          <a:prstGeom prst="rect">
            <a:avLst/>
          </a:prstGeom>
        </p:spPr>
        <p:txBody>
          <a:bodyPr lIns="91439" tIns="45719" rIns="91439" bIns="45719" anchor="t">
            <a:noAutofit/>
          </a:bodyPr>
          <a:lstStyle>
            <a:lvl1pPr>
              <a:defRPr/>
            </a:lvl1pPr>
          </a:lstStyle>
          <a:p>
            <a:endParaRPr dirty="0"/>
          </a:p>
        </p:txBody>
      </p:sp>
      <p:sp>
        <p:nvSpPr>
          <p:cNvPr id="479" name="Shape 479"/>
          <p:cNvSpPr>
            <a:spLocks noGrp="1"/>
          </p:cNvSpPr>
          <p:nvPr>
            <p:ph type="pic" sz="quarter" idx="19"/>
          </p:nvPr>
        </p:nvSpPr>
        <p:spPr>
          <a:xfrm>
            <a:off x="9751994" y="1714500"/>
            <a:ext cx="2438401" cy="1714500"/>
          </a:xfrm>
          <a:prstGeom prst="rect">
            <a:avLst/>
          </a:prstGeom>
        </p:spPr>
        <p:txBody>
          <a:bodyPr lIns="91439" tIns="45719" rIns="91439" bIns="45719" anchor="t">
            <a:noAutofit/>
          </a:bodyPr>
          <a:lstStyle>
            <a:lvl1pPr>
              <a:defRPr/>
            </a:lvl1pPr>
          </a:lstStyle>
          <a:p>
            <a:endParaRPr dirty="0"/>
          </a:p>
        </p:txBody>
      </p:sp>
      <p:sp>
        <p:nvSpPr>
          <p:cNvPr id="480" name="Shape 480"/>
          <p:cNvSpPr>
            <a:spLocks noGrp="1"/>
          </p:cNvSpPr>
          <p:nvPr>
            <p:ph type="pic" sz="quarter" idx="20"/>
          </p:nvPr>
        </p:nvSpPr>
        <p:spPr>
          <a:xfrm>
            <a:off x="0" y="3428548"/>
            <a:ext cx="2438400" cy="1714501"/>
          </a:xfrm>
          <a:prstGeom prst="rect">
            <a:avLst/>
          </a:prstGeom>
        </p:spPr>
        <p:txBody>
          <a:bodyPr lIns="91439" tIns="45719" rIns="91439" bIns="45719" anchor="t">
            <a:noAutofit/>
          </a:bodyPr>
          <a:lstStyle>
            <a:lvl1pPr>
              <a:defRPr/>
            </a:lvl1pPr>
          </a:lstStyle>
          <a:p>
            <a:endParaRPr dirty="0"/>
          </a:p>
        </p:txBody>
      </p:sp>
      <p:sp>
        <p:nvSpPr>
          <p:cNvPr id="481" name="Shape 481"/>
          <p:cNvSpPr>
            <a:spLocks noGrp="1"/>
          </p:cNvSpPr>
          <p:nvPr>
            <p:ph type="pic" sz="quarter" idx="21"/>
          </p:nvPr>
        </p:nvSpPr>
        <p:spPr>
          <a:xfrm>
            <a:off x="9751993" y="3428547"/>
            <a:ext cx="2438401" cy="1714501"/>
          </a:xfrm>
          <a:prstGeom prst="rect">
            <a:avLst/>
          </a:prstGeom>
        </p:spPr>
        <p:txBody>
          <a:bodyPr lIns="91439" tIns="45719" rIns="91439" bIns="45719" anchor="t">
            <a:noAutofit/>
          </a:bodyPr>
          <a:lstStyle>
            <a:lvl1pPr>
              <a:defRPr/>
            </a:lvl1pPr>
          </a:lstStyle>
          <a:p>
            <a:endParaRPr dirty="0"/>
          </a:p>
        </p:txBody>
      </p:sp>
      <p:sp>
        <p:nvSpPr>
          <p:cNvPr id="482" name="Shape 482"/>
          <p:cNvSpPr>
            <a:spLocks noGrp="1"/>
          </p:cNvSpPr>
          <p:nvPr>
            <p:ph type="pic" sz="quarter" idx="22"/>
          </p:nvPr>
        </p:nvSpPr>
        <p:spPr>
          <a:xfrm>
            <a:off x="0" y="5141949"/>
            <a:ext cx="2438400" cy="1714501"/>
          </a:xfrm>
          <a:prstGeom prst="rect">
            <a:avLst/>
          </a:prstGeom>
        </p:spPr>
        <p:txBody>
          <a:bodyPr lIns="91439" tIns="45719" rIns="91439" bIns="45719" anchor="t">
            <a:noAutofit/>
          </a:bodyPr>
          <a:lstStyle>
            <a:lvl1pPr>
              <a:defRPr/>
            </a:lvl1pPr>
          </a:lstStyle>
          <a:p>
            <a:endParaRPr dirty="0"/>
          </a:p>
        </p:txBody>
      </p:sp>
      <p:sp>
        <p:nvSpPr>
          <p:cNvPr id="483" name="Shape 483"/>
          <p:cNvSpPr>
            <a:spLocks noGrp="1"/>
          </p:cNvSpPr>
          <p:nvPr>
            <p:ph type="pic" sz="quarter" idx="23"/>
          </p:nvPr>
        </p:nvSpPr>
        <p:spPr>
          <a:xfrm>
            <a:off x="2437976" y="5141949"/>
            <a:ext cx="2438401" cy="1714501"/>
          </a:xfrm>
          <a:prstGeom prst="rect">
            <a:avLst/>
          </a:prstGeom>
        </p:spPr>
        <p:txBody>
          <a:bodyPr lIns="91439" tIns="45719" rIns="91439" bIns="45719" anchor="t">
            <a:noAutofit/>
          </a:bodyPr>
          <a:lstStyle>
            <a:lvl1pPr>
              <a:defRPr/>
            </a:lvl1pPr>
          </a:lstStyle>
          <a:p>
            <a:endParaRPr dirty="0"/>
          </a:p>
        </p:txBody>
      </p:sp>
      <p:sp>
        <p:nvSpPr>
          <p:cNvPr id="484" name="Shape 484"/>
          <p:cNvSpPr>
            <a:spLocks noGrp="1"/>
          </p:cNvSpPr>
          <p:nvPr>
            <p:ph type="pic" sz="quarter" idx="24"/>
          </p:nvPr>
        </p:nvSpPr>
        <p:spPr>
          <a:xfrm>
            <a:off x="4875997" y="5141949"/>
            <a:ext cx="2438401" cy="1714501"/>
          </a:xfrm>
          <a:prstGeom prst="rect">
            <a:avLst/>
          </a:prstGeom>
        </p:spPr>
        <p:txBody>
          <a:bodyPr lIns="91439" tIns="45719" rIns="91439" bIns="45719" anchor="t">
            <a:noAutofit/>
          </a:bodyPr>
          <a:lstStyle>
            <a:lvl1pPr>
              <a:defRPr/>
            </a:lvl1pPr>
          </a:lstStyle>
          <a:p>
            <a:endParaRPr dirty="0"/>
          </a:p>
        </p:txBody>
      </p:sp>
      <p:sp>
        <p:nvSpPr>
          <p:cNvPr id="485" name="Shape 485"/>
          <p:cNvSpPr>
            <a:spLocks noGrp="1"/>
          </p:cNvSpPr>
          <p:nvPr>
            <p:ph type="pic" sz="quarter" idx="25"/>
          </p:nvPr>
        </p:nvSpPr>
        <p:spPr>
          <a:xfrm>
            <a:off x="7313973" y="5141949"/>
            <a:ext cx="2438401" cy="1714501"/>
          </a:xfrm>
          <a:prstGeom prst="rect">
            <a:avLst/>
          </a:prstGeom>
        </p:spPr>
        <p:txBody>
          <a:bodyPr lIns="91439" tIns="45719" rIns="91439" bIns="45719" anchor="t">
            <a:noAutofit/>
          </a:bodyPr>
          <a:lstStyle>
            <a:lvl1pPr>
              <a:defRPr/>
            </a:lvl1pPr>
          </a:lstStyle>
          <a:p>
            <a:endParaRPr dirty="0"/>
          </a:p>
        </p:txBody>
      </p:sp>
      <p:sp>
        <p:nvSpPr>
          <p:cNvPr id="486" name="Shape 486"/>
          <p:cNvSpPr>
            <a:spLocks noGrp="1"/>
          </p:cNvSpPr>
          <p:nvPr>
            <p:ph type="pic" sz="quarter" idx="26"/>
          </p:nvPr>
        </p:nvSpPr>
        <p:spPr>
          <a:xfrm>
            <a:off x="9751993" y="5141949"/>
            <a:ext cx="2438401" cy="1714501"/>
          </a:xfrm>
          <a:prstGeom prst="rect">
            <a:avLst/>
          </a:prstGeom>
        </p:spPr>
        <p:txBody>
          <a:bodyPr lIns="91439" tIns="45719" rIns="91439" bIns="45719" anchor="t">
            <a:noAutofit/>
          </a:bodyPr>
          <a:lstStyle>
            <a:lvl1pPr>
              <a:defRPr/>
            </a:lvl1pPr>
          </a:lstStyle>
          <a:p>
            <a:endParaRPr dirty="0"/>
          </a:p>
        </p:txBody>
      </p:sp>
      <p:sp>
        <p:nvSpPr>
          <p:cNvPr id="487" name="Shape 48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154447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Gallery (19)">
    <p:spTree>
      <p:nvGrpSpPr>
        <p:cNvPr id="1" name=""/>
        <p:cNvGrpSpPr/>
        <p:nvPr/>
      </p:nvGrpSpPr>
      <p:grpSpPr>
        <a:xfrm>
          <a:off x="0" y="0"/>
          <a:ext cx="0" cy="0"/>
          <a:chOff x="0" y="0"/>
          <a:chExt cx="0" cy="0"/>
        </a:xfrm>
      </p:grpSpPr>
      <p:sp>
        <p:nvSpPr>
          <p:cNvPr id="494" name="Shape 494"/>
          <p:cNvSpPr>
            <a:spLocks noGrp="1"/>
          </p:cNvSpPr>
          <p:nvPr>
            <p:ph type="pic" sz="quarter" idx="13"/>
          </p:nvPr>
        </p:nvSpPr>
        <p:spPr>
          <a:xfrm>
            <a:off x="0" y="0"/>
            <a:ext cx="2438400" cy="1714500"/>
          </a:xfrm>
          <a:prstGeom prst="rect">
            <a:avLst/>
          </a:prstGeom>
        </p:spPr>
        <p:txBody>
          <a:bodyPr lIns="91439" tIns="45719" rIns="91439" bIns="45719" anchor="t">
            <a:noAutofit/>
          </a:bodyPr>
          <a:lstStyle>
            <a:lvl1pPr>
              <a:defRPr/>
            </a:lvl1pPr>
          </a:lstStyle>
          <a:p>
            <a:endParaRPr dirty="0"/>
          </a:p>
        </p:txBody>
      </p:sp>
      <p:sp>
        <p:nvSpPr>
          <p:cNvPr id="495" name="Shape 495"/>
          <p:cNvSpPr>
            <a:spLocks noGrp="1"/>
          </p:cNvSpPr>
          <p:nvPr>
            <p:ph type="pic" sz="quarter" idx="14"/>
          </p:nvPr>
        </p:nvSpPr>
        <p:spPr>
          <a:xfrm>
            <a:off x="2437976" y="0"/>
            <a:ext cx="2438401" cy="1714500"/>
          </a:xfrm>
          <a:prstGeom prst="rect">
            <a:avLst/>
          </a:prstGeom>
        </p:spPr>
        <p:txBody>
          <a:bodyPr lIns="91439" tIns="45719" rIns="91439" bIns="45719" anchor="t">
            <a:noAutofit/>
          </a:bodyPr>
          <a:lstStyle>
            <a:lvl1pPr>
              <a:defRPr/>
            </a:lvl1pPr>
          </a:lstStyle>
          <a:p>
            <a:endParaRPr dirty="0"/>
          </a:p>
        </p:txBody>
      </p:sp>
      <p:sp>
        <p:nvSpPr>
          <p:cNvPr id="496" name="Shape 496"/>
          <p:cNvSpPr>
            <a:spLocks noGrp="1"/>
          </p:cNvSpPr>
          <p:nvPr>
            <p:ph type="pic" sz="quarter" idx="15"/>
          </p:nvPr>
        </p:nvSpPr>
        <p:spPr>
          <a:xfrm>
            <a:off x="4875997" y="0"/>
            <a:ext cx="2438401" cy="1714500"/>
          </a:xfrm>
          <a:prstGeom prst="rect">
            <a:avLst/>
          </a:prstGeom>
        </p:spPr>
        <p:txBody>
          <a:bodyPr lIns="91439" tIns="45719" rIns="91439" bIns="45719" anchor="t">
            <a:noAutofit/>
          </a:bodyPr>
          <a:lstStyle>
            <a:lvl1pPr>
              <a:defRPr/>
            </a:lvl1pPr>
          </a:lstStyle>
          <a:p>
            <a:endParaRPr dirty="0"/>
          </a:p>
        </p:txBody>
      </p:sp>
      <p:sp>
        <p:nvSpPr>
          <p:cNvPr id="497" name="Shape 497"/>
          <p:cNvSpPr>
            <a:spLocks noGrp="1"/>
          </p:cNvSpPr>
          <p:nvPr>
            <p:ph type="pic" sz="quarter" idx="16"/>
          </p:nvPr>
        </p:nvSpPr>
        <p:spPr>
          <a:xfrm>
            <a:off x="7313973" y="0"/>
            <a:ext cx="2438401" cy="1714500"/>
          </a:xfrm>
          <a:prstGeom prst="rect">
            <a:avLst/>
          </a:prstGeom>
        </p:spPr>
        <p:txBody>
          <a:bodyPr lIns="91439" tIns="45719" rIns="91439" bIns="45719" anchor="t">
            <a:noAutofit/>
          </a:bodyPr>
          <a:lstStyle>
            <a:lvl1pPr>
              <a:defRPr/>
            </a:lvl1pPr>
          </a:lstStyle>
          <a:p>
            <a:endParaRPr dirty="0"/>
          </a:p>
        </p:txBody>
      </p:sp>
      <p:sp>
        <p:nvSpPr>
          <p:cNvPr id="498" name="Shape 498"/>
          <p:cNvSpPr>
            <a:spLocks noGrp="1"/>
          </p:cNvSpPr>
          <p:nvPr>
            <p:ph type="pic" sz="quarter" idx="17"/>
          </p:nvPr>
        </p:nvSpPr>
        <p:spPr>
          <a:xfrm>
            <a:off x="9751994" y="0"/>
            <a:ext cx="2438401" cy="1714500"/>
          </a:xfrm>
          <a:prstGeom prst="rect">
            <a:avLst/>
          </a:prstGeom>
        </p:spPr>
        <p:txBody>
          <a:bodyPr lIns="91439" tIns="45719" rIns="91439" bIns="45719" anchor="t">
            <a:noAutofit/>
          </a:bodyPr>
          <a:lstStyle>
            <a:lvl1pPr>
              <a:defRPr/>
            </a:lvl1pPr>
          </a:lstStyle>
          <a:p>
            <a:endParaRPr dirty="0"/>
          </a:p>
        </p:txBody>
      </p:sp>
      <p:sp>
        <p:nvSpPr>
          <p:cNvPr id="499" name="Shape 499"/>
          <p:cNvSpPr>
            <a:spLocks noGrp="1"/>
          </p:cNvSpPr>
          <p:nvPr>
            <p:ph type="pic" sz="quarter" idx="18"/>
          </p:nvPr>
        </p:nvSpPr>
        <p:spPr>
          <a:xfrm>
            <a:off x="0" y="1714500"/>
            <a:ext cx="2438400" cy="1714500"/>
          </a:xfrm>
          <a:prstGeom prst="rect">
            <a:avLst/>
          </a:prstGeom>
        </p:spPr>
        <p:txBody>
          <a:bodyPr lIns="91439" tIns="45719" rIns="91439" bIns="45719" anchor="t">
            <a:noAutofit/>
          </a:bodyPr>
          <a:lstStyle>
            <a:lvl1pPr>
              <a:defRPr/>
            </a:lvl1pPr>
          </a:lstStyle>
          <a:p>
            <a:endParaRPr dirty="0"/>
          </a:p>
        </p:txBody>
      </p:sp>
      <p:sp>
        <p:nvSpPr>
          <p:cNvPr id="500" name="Shape 500"/>
          <p:cNvSpPr>
            <a:spLocks noGrp="1"/>
          </p:cNvSpPr>
          <p:nvPr>
            <p:ph type="pic" sz="quarter" idx="19"/>
          </p:nvPr>
        </p:nvSpPr>
        <p:spPr>
          <a:xfrm>
            <a:off x="9751994" y="1714500"/>
            <a:ext cx="2438401" cy="1714500"/>
          </a:xfrm>
          <a:prstGeom prst="rect">
            <a:avLst/>
          </a:prstGeom>
        </p:spPr>
        <p:txBody>
          <a:bodyPr lIns="91439" tIns="45719" rIns="91439" bIns="45719" anchor="t">
            <a:noAutofit/>
          </a:bodyPr>
          <a:lstStyle>
            <a:lvl1pPr>
              <a:defRPr/>
            </a:lvl1pPr>
          </a:lstStyle>
          <a:p>
            <a:endParaRPr dirty="0"/>
          </a:p>
        </p:txBody>
      </p:sp>
      <p:sp>
        <p:nvSpPr>
          <p:cNvPr id="501" name="Shape 501"/>
          <p:cNvSpPr>
            <a:spLocks noGrp="1"/>
          </p:cNvSpPr>
          <p:nvPr>
            <p:ph type="pic" sz="quarter" idx="20"/>
          </p:nvPr>
        </p:nvSpPr>
        <p:spPr>
          <a:xfrm>
            <a:off x="0" y="3428548"/>
            <a:ext cx="2438400" cy="1714501"/>
          </a:xfrm>
          <a:prstGeom prst="rect">
            <a:avLst/>
          </a:prstGeom>
        </p:spPr>
        <p:txBody>
          <a:bodyPr lIns="91439" tIns="45719" rIns="91439" bIns="45719" anchor="t">
            <a:noAutofit/>
          </a:bodyPr>
          <a:lstStyle>
            <a:lvl1pPr>
              <a:defRPr/>
            </a:lvl1pPr>
          </a:lstStyle>
          <a:p>
            <a:endParaRPr dirty="0"/>
          </a:p>
        </p:txBody>
      </p:sp>
      <p:sp>
        <p:nvSpPr>
          <p:cNvPr id="502" name="Shape 502"/>
          <p:cNvSpPr>
            <a:spLocks noGrp="1"/>
          </p:cNvSpPr>
          <p:nvPr>
            <p:ph type="pic" sz="quarter" idx="21"/>
          </p:nvPr>
        </p:nvSpPr>
        <p:spPr>
          <a:xfrm>
            <a:off x="9751993" y="3428547"/>
            <a:ext cx="2438401" cy="1714501"/>
          </a:xfrm>
          <a:prstGeom prst="rect">
            <a:avLst/>
          </a:prstGeom>
        </p:spPr>
        <p:txBody>
          <a:bodyPr lIns="91439" tIns="45719" rIns="91439" bIns="45719" anchor="t">
            <a:noAutofit/>
          </a:bodyPr>
          <a:lstStyle>
            <a:lvl1pPr>
              <a:defRPr/>
            </a:lvl1pPr>
          </a:lstStyle>
          <a:p>
            <a:endParaRPr dirty="0"/>
          </a:p>
        </p:txBody>
      </p:sp>
      <p:sp>
        <p:nvSpPr>
          <p:cNvPr id="503" name="Shape 503"/>
          <p:cNvSpPr>
            <a:spLocks noGrp="1"/>
          </p:cNvSpPr>
          <p:nvPr>
            <p:ph type="pic" sz="quarter" idx="22"/>
          </p:nvPr>
        </p:nvSpPr>
        <p:spPr>
          <a:xfrm>
            <a:off x="0" y="5141949"/>
            <a:ext cx="2438400" cy="1714501"/>
          </a:xfrm>
          <a:prstGeom prst="rect">
            <a:avLst/>
          </a:prstGeom>
        </p:spPr>
        <p:txBody>
          <a:bodyPr lIns="91439" tIns="45719" rIns="91439" bIns="45719" anchor="t">
            <a:noAutofit/>
          </a:bodyPr>
          <a:lstStyle>
            <a:lvl1pPr>
              <a:defRPr/>
            </a:lvl1pPr>
          </a:lstStyle>
          <a:p>
            <a:endParaRPr dirty="0"/>
          </a:p>
        </p:txBody>
      </p:sp>
      <p:sp>
        <p:nvSpPr>
          <p:cNvPr id="504" name="Shape 504"/>
          <p:cNvSpPr>
            <a:spLocks noGrp="1"/>
          </p:cNvSpPr>
          <p:nvPr>
            <p:ph type="pic" sz="quarter" idx="23"/>
          </p:nvPr>
        </p:nvSpPr>
        <p:spPr>
          <a:xfrm>
            <a:off x="2437976" y="5141949"/>
            <a:ext cx="2438401" cy="1714501"/>
          </a:xfrm>
          <a:prstGeom prst="rect">
            <a:avLst/>
          </a:prstGeom>
        </p:spPr>
        <p:txBody>
          <a:bodyPr lIns="91439" tIns="45719" rIns="91439" bIns="45719" anchor="t">
            <a:noAutofit/>
          </a:bodyPr>
          <a:lstStyle>
            <a:lvl1pPr>
              <a:defRPr/>
            </a:lvl1pPr>
          </a:lstStyle>
          <a:p>
            <a:endParaRPr dirty="0"/>
          </a:p>
        </p:txBody>
      </p:sp>
      <p:sp>
        <p:nvSpPr>
          <p:cNvPr id="505" name="Shape 505"/>
          <p:cNvSpPr>
            <a:spLocks noGrp="1"/>
          </p:cNvSpPr>
          <p:nvPr>
            <p:ph type="pic" sz="quarter" idx="24"/>
          </p:nvPr>
        </p:nvSpPr>
        <p:spPr>
          <a:xfrm>
            <a:off x="4875997" y="5141949"/>
            <a:ext cx="2438401" cy="1714501"/>
          </a:xfrm>
          <a:prstGeom prst="rect">
            <a:avLst/>
          </a:prstGeom>
        </p:spPr>
        <p:txBody>
          <a:bodyPr lIns="91439" tIns="45719" rIns="91439" bIns="45719" anchor="t">
            <a:noAutofit/>
          </a:bodyPr>
          <a:lstStyle>
            <a:lvl1pPr>
              <a:defRPr/>
            </a:lvl1pPr>
          </a:lstStyle>
          <a:p>
            <a:endParaRPr dirty="0"/>
          </a:p>
        </p:txBody>
      </p:sp>
      <p:sp>
        <p:nvSpPr>
          <p:cNvPr id="506" name="Shape 506"/>
          <p:cNvSpPr>
            <a:spLocks noGrp="1"/>
          </p:cNvSpPr>
          <p:nvPr>
            <p:ph type="pic" sz="quarter" idx="25"/>
          </p:nvPr>
        </p:nvSpPr>
        <p:spPr>
          <a:xfrm>
            <a:off x="7313972" y="5141949"/>
            <a:ext cx="2438401" cy="1714501"/>
          </a:xfrm>
          <a:prstGeom prst="rect">
            <a:avLst/>
          </a:prstGeom>
        </p:spPr>
        <p:txBody>
          <a:bodyPr lIns="91439" tIns="45719" rIns="91439" bIns="45719" anchor="t">
            <a:noAutofit/>
          </a:bodyPr>
          <a:lstStyle>
            <a:lvl1pPr>
              <a:defRPr/>
            </a:lvl1pPr>
          </a:lstStyle>
          <a:p>
            <a:endParaRPr dirty="0"/>
          </a:p>
        </p:txBody>
      </p:sp>
      <p:sp>
        <p:nvSpPr>
          <p:cNvPr id="507" name="Shape 507"/>
          <p:cNvSpPr>
            <a:spLocks noGrp="1"/>
          </p:cNvSpPr>
          <p:nvPr>
            <p:ph type="pic" sz="quarter" idx="26"/>
          </p:nvPr>
        </p:nvSpPr>
        <p:spPr>
          <a:xfrm>
            <a:off x="9751993" y="5141949"/>
            <a:ext cx="2438401" cy="1714501"/>
          </a:xfrm>
          <a:prstGeom prst="rect">
            <a:avLst/>
          </a:prstGeom>
        </p:spPr>
        <p:txBody>
          <a:bodyPr lIns="91439" tIns="45719" rIns="91439" bIns="45719" anchor="t">
            <a:noAutofit/>
          </a:bodyPr>
          <a:lstStyle>
            <a:lvl1pPr>
              <a:defRPr/>
            </a:lvl1pPr>
          </a:lstStyle>
          <a:p>
            <a:endParaRPr dirty="0"/>
          </a:p>
        </p:txBody>
      </p:sp>
      <p:sp>
        <p:nvSpPr>
          <p:cNvPr id="508" name="Shape 50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836764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Gallery (20)">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1664687" y="939962"/>
            <a:ext cx="2492541" cy="4967897"/>
          </a:xfrm>
          <a:custGeom>
            <a:avLst/>
            <a:gdLst>
              <a:gd name="connsiteX0" fmla="*/ 5 w 4983163"/>
              <a:gd name="connsiteY0" fmla="*/ 3807773 h 9968905"/>
              <a:gd name="connsiteX1" fmla="*/ 2491582 w 4983163"/>
              <a:gd name="connsiteY1" fmla="*/ 0 h 9968905"/>
              <a:gd name="connsiteX2" fmla="*/ 4983158 w 4983163"/>
              <a:gd name="connsiteY2" fmla="*/ 3807773 h 9968905"/>
              <a:gd name="connsiteX3" fmla="*/ 4031460 w 4983163"/>
              <a:gd name="connsiteY3" fmla="*/ 9968880 h 9968905"/>
              <a:gd name="connsiteX4" fmla="*/ 951703 w 4983163"/>
              <a:gd name="connsiteY4" fmla="*/ 9968880 h 9968905"/>
              <a:gd name="connsiteX5" fmla="*/ 5 w 4983163"/>
              <a:gd name="connsiteY5" fmla="*/ 3807773 h 9968905"/>
              <a:gd name="connsiteX0" fmla="*/ 0 w 4983153"/>
              <a:gd name="connsiteY0" fmla="*/ 3788723 h 9949830"/>
              <a:gd name="connsiteX1" fmla="*/ 4949027 w 4983153"/>
              <a:gd name="connsiteY1" fmla="*/ 0 h 9949830"/>
              <a:gd name="connsiteX2" fmla="*/ 4983153 w 4983153"/>
              <a:gd name="connsiteY2" fmla="*/ 3788723 h 9949830"/>
              <a:gd name="connsiteX3" fmla="*/ 4031455 w 4983153"/>
              <a:gd name="connsiteY3" fmla="*/ 9949830 h 9949830"/>
              <a:gd name="connsiteX4" fmla="*/ 951698 w 4983153"/>
              <a:gd name="connsiteY4" fmla="*/ 9949830 h 9949830"/>
              <a:gd name="connsiteX5" fmla="*/ 0 w 4983153"/>
              <a:gd name="connsiteY5" fmla="*/ 3788723 h 9949830"/>
              <a:gd name="connsiteX0" fmla="*/ 0 w 4983153"/>
              <a:gd name="connsiteY0" fmla="*/ 3788723 h 9949830"/>
              <a:gd name="connsiteX1" fmla="*/ 4949027 w 4983153"/>
              <a:gd name="connsiteY1" fmla="*/ 0 h 9949830"/>
              <a:gd name="connsiteX2" fmla="*/ 4983153 w 4983153"/>
              <a:gd name="connsiteY2" fmla="*/ 3788723 h 9949830"/>
              <a:gd name="connsiteX3" fmla="*/ 4964905 w 4983153"/>
              <a:gd name="connsiteY3" fmla="*/ 9930780 h 9949830"/>
              <a:gd name="connsiteX4" fmla="*/ 951698 w 4983153"/>
              <a:gd name="connsiteY4" fmla="*/ 9949830 h 9949830"/>
              <a:gd name="connsiteX5" fmla="*/ 0 w 4983153"/>
              <a:gd name="connsiteY5" fmla="*/ 3788723 h 9949830"/>
              <a:gd name="connsiteX0" fmla="*/ 0 w 4983153"/>
              <a:gd name="connsiteY0" fmla="*/ 3788723 h 9930780"/>
              <a:gd name="connsiteX1" fmla="*/ 4949027 w 4983153"/>
              <a:gd name="connsiteY1" fmla="*/ 0 h 9930780"/>
              <a:gd name="connsiteX2" fmla="*/ 4983153 w 4983153"/>
              <a:gd name="connsiteY2" fmla="*/ 3788723 h 9930780"/>
              <a:gd name="connsiteX3" fmla="*/ 4964905 w 4983153"/>
              <a:gd name="connsiteY3" fmla="*/ 9930780 h 9930780"/>
              <a:gd name="connsiteX4" fmla="*/ 1466048 w 4983153"/>
              <a:gd name="connsiteY4" fmla="*/ 8502030 h 9930780"/>
              <a:gd name="connsiteX5" fmla="*/ 0 w 4983153"/>
              <a:gd name="connsiteY5" fmla="*/ 3788723 h 9930780"/>
              <a:gd name="connsiteX0" fmla="*/ 0 w 3573453"/>
              <a:gd name="connsiteY0" fmla="*/ 1483673 h 9930780"/>
              <a:gd name="connsiteX1" fmla="*/ 3539327 w 3573453"/>
              <a:gd name="connsiteY1" fmla="*/ 0 h 9930780"/>
              <a:gd name="connsiteX2" fmla="*/ 3573453 w 3573453"/>
              <a:gd name="connsiteY2" fmla="*/ 3788723 h 9930780"/>
              <a:gd name="connsiteX3" fmla="*/ 3555205 w 3573453"/>
              <a:gd name="connsiteY3" fmla="*/ 9930780 h 9930780"/>
              <a:gd name="connsiteX4" fmla="*/ 56348 w 3573453"/>
              <a:gd name="connsiteY4" fmla="*/ 8502030 h 9930780"/>
              <a:gd name="connsiteX5" fmla="*/ 0 w 3573453"/>
              <a:gd name="connsiteY5" fmla="*/ 1483673 h 9930780"/>
              <a:gd name="connsiteX0" fmla="*/ 1391452 w 4964905"/>
              <a:gd name="connsiteY0" fmla="*/ 1483673 h 9930780"/>
              <a:gd name="connsiteX1" fmla="*/ 4930779 w 4964905"/>
              <a:gd name="connsiteY1" fmla="*/ 0 h 9930780"/>
              <a:gd name="connsiteX2" fmla="*/ 4964905 w 4964905"/>
              <a:gd name="connsiteY2" fmla="*/ 3788723 h 9930780"/>
              <a:gd name="connsiteX3" fmla="*/ 4946657 w 4964905"/>
              <a:gd name="connsiteY3" fmla="*/ 9930780 h 9930780"/>
              <a:gd name="connsiteX4" fmla="*/ 0 w 4964905"/>
              <a:gd name="connsiteY4" fmla="*/ 4958730 h 9930780"/>
              <a:gd name="connsiteX5" fmla="*/ 1391452 w 4964905"/>
              <a:gd name="connsiteY5" fmla="*/ 1483673 h 9930780"/>
              <a:gd name="connsiteX0" fmla="*/ 1391452 w 4964905"/>
              <a:gd name="connsiteY0" fmla="*/ 1483673 h 8521080"/>
              <a:gd name="connsiteX1" fmla="*/ 4930779 w 4964905"/>
              <a:gd name="connsiteY1" fmla="*/ 0 h 8521080"/>
              <a:gd name="connsiteX2" fmla="*/ 4964905 w 4964905"/>
              <a:gd name="connsiteY2" fmla="*/ 3788723 h 8521080"/>
              <a:gd name="connsiteX3" fmla="*/ 1441457 w 4964905"/>
              <a:gd name="connsiteY3" fmla="*/ 8521080 h 8521080"/>
              <a:gd name="connsiteX4" fmla="*/ 0 w 4964905"/>
              <a:gd name="connsiteY4" fmla="*/ 4958730 h 8521080"/>
              <a:gd name="connsiteX5" fmla="*/ 1391452 w 4964905"/>
              <a:gd name="connsiteY5" fmla="*/ 1483673 h 8521080"/>
              <a:gd name="connsiteX0" fmla="*/ 1391452 w 4945855"/>
              <a:gd name="connsiteY0" fmla="*/ 1483673 h 10317252"/>
              <a:gd name="connsiteX1" fmla="*/ 4930779 w 4945855"/>
              <a:gd name="connsiteY1" fmla="*/ 0 h 10317252"/>
              <a:gd name="connsiteX2" fmla="*/ 4945855 w 4945855"/>
              <a:gd name="connsiteY2" fmla="*/ 9846623 h 10317252"/>
              <a:gd name="connsiteX3" fmla="*/ 1441457 w 4945855"/>
              <a:gd name="connsiteY3" fmla="*/ 8521080 h 10317252"/>
              <a:gd name="connsiteX4" fmla="*/ 0 w 4945855"/>
              <a:gd name="connsiteY4" fmla="*/ 4958730 h 10317252"/>
              <a:gd name="connsiteX5" fmla="*/ 1391452 w 4945855"/>
              <a:gd name="connsiteY5" fmla="*/ 1483673 h 10317252"/>
              <a:gd name="connsiteX0" fmla="*/ 1391452 w 4945855"/>
              <a:gd name="connsiteY0" fmla="*/ 1483673 h 10563688"/>
              <a:gd name="connsiteX1" fmla="*/ 4930779 w 4945855"/>
              <a:gd name="connsiteY1" fmla="*/ 0 h 10563688"/>
              <a:gd name="connsiteX2" fmla="*/ 4945855 w 4945855"/>
              <a:gd name="connsiteY2" fmla="*/ 9846623 h 10563688"/>
              <a:gd name="connsiteX3" fmla="*/ 1441457 w 4945855"/>
              <a:gd name="connsiteY3" fmla="*/ 8521080 h 10563688"/>
              <a:gd name="connsiteX4" fmla="*/ 0 w 4945855"/>
              <a:gd name="connsiteY4" fmla="*/ 4958730 h 10563688"/>
              <a:gd name="connsiteX5" fmla="*/ 1391452 w 4945855"/>
              <a:gd name="connsiteY5" fmla="*/ 1483673 h 10563688"/>
              <a:gd name="connsiteX0" fmla="*/ 1391452 w 4945855"/>
              <a:gd name="connsiteY0" fmla="*/ 1483673 h 10627890"/>
              <a:gd name="connsiteX1" fmla="*/ 4930779 w 4945855"/>
              <a:gd name="connsiteY1" fmla="*/ 0 h 10627890"/>
              <a:gd name="connsiteX2" fmla="*/ 4945855 w 4945855"/>
              <a:gd name="connsiteY2" fmla="*/ 9922823 h 10627890"/>
              <a:gd name="connsiteX3" fmla="*/ 1441457 w 4945855"/>
              <a:gd name="connsiteY3" fmla="*/ 8521080 h 10627890"/>
              <a:gd name="connsiteX4" fmla="*/ 0 w 4945855"/>
              <a:gd name="connsiteY4" fmla="*/ 4958730 h 10627890"/>
              <a:gd name="connsiteX5" fmla="*/ 1391452 w 4945855"/>
              <a:gd name="connsiteY5" fmla="*/ 1483673 h 10627890"/>
              <a:gd name="connsiteX0" fmla="*/ 1391452 w 4945855"/>
              <a:gd name="connsiteY0" fmla="*/ 1483673 h 9922823"/>
              <a:gd name="connsiteX1" fmla="*/ 4930779 w 4945855"/>
              <a:gd name="connsiteY1" fmla="*/ 0 h 9922823"/>
              <a:gd name="connsiteX2" fmla="*/ 4945855 w 4945855"/>
              <a:gd name="connsiteY2" fmla="*/ 9922823 h 9922823"/>
              <a:gd name="connsiteX3" fmla="*/ 1441457 w 4945855"/>
              <a:gd name="connsiteY3" fmla="*/ 8521080 h 9922823"/>
              <a:gd name="connsiteX4" fmla="*/ 0 w 4945855"/>
              <a:gd name="connsiteY4" fmla="*/ 4958730 h 9922823"/>
              <a:gd name="connsiteX5" fmla="*/ 1391452 w 4945855"/>
              <a:gd name="connsiteY5" fmla="*/ 1483673 h 9922823"/>
              <a:gd name="connsiteX0" fmla="*/ 1391452 w 4963823"/>
              <a:gd name="connsiteY0" fmla="*/ 1496643 h 9935793"/>
              <a:gd name="connsiteX1" fmla="*/ 4963205 w 4963823"/>
              <a:gd name="connsiteY1" fmla="*/ 0 h 9935793"/>
              <a:gd name="connsiteX2" fmla="*/ 4945855 w 4963823"/>
              <a:gd name="connsiteY2" fmla="*/ 9935793 h 9935793"/>
              <a:gd name="connsiteX3" fmla="*/ 1441457 w 4963823"/>
              <a:gd name="connsiteY3" fmla="*/ 8534050 h 9935793"/>
              <a:gd name="connsiteX4" fmla="*/ 0 w 4963823"/>
              <a:gd name="connsiteY4" fmla="*/ 4971700 h 9935793"/>
              <a:gd name="connsiteX5" fmla="*/ 1391452 w 4963823"/>
              <a:gd name="connsiteY5" fmla="*/ 1496643 h 9935793"/>
              <a:gd name="connsiteX0" fmla="*/ 1430362 w 4963823"/>
              <a:gd name="connsiteY0" fmla="*/ 1457732 h 9935793"/>
              <a:gd name="connsiteX1" fmla="*/ 4963205 w 4963823"/>
              <a:gd name="connsiteY1" fmla="*/ 0 h 9935793"/>
              <a:gd name="connsiteX2" fmla="*/ 4945855 w 4963823"/>
              <a:gd name="connsiteY2" fmla="*/ 9935793 h 9935793"/>
              <a:gd name="connsiteX3" fmla="*/ 1441457 w 4963823"/>
              <a:gd name="connsiteY3" fmla="*/ 8534050 h 9935793"/>
              <a:gd name="connsiteX4" fmla="*/ 0 w 4963823"/>
              <a:gd name="connsiteY4" fmla="*/ 4971700 h 9935793"/>
              <a:gd name="connsiteX5" fmla="*/ 1430362 w 4963823"/>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60912 w 4983278"/>
              <a:gd name="connsiteY3" fmla="*/ 8534050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5081"/>
              <a:gd name="connsiteY0" fmla="*/ 1457732 h 9935793"/>
              <a:gd name="connsiteX1" fmla="*/ 4982660 w 4985081"/>
              <a:gd name="connsiteY1" fmla="*/ 0 h 9935793"/>
              <a:gd name="connsiteX2" fmla="*/ 4965310 w 4985081"/>
              <a:gd name="connsiteY2" fmla="*/ 9935793 h 9935793"/>
              <a:gd name="connsiteX3" fmla="*/ 1454427 w 4985081"/>
              <a:gd name="connsiteY3" fmla="*/ 8501624 h 9935793"/>
              <a:gd name="connsiteX4" fmla="*/ 0 w 4985081"/>
              <a:gd name="connsiteY4" fmla="*/ 4984671 h 9935793"/>
              <a:gd name="connsiteX5" fmla="*/ 1449817 w 4985081"/>
              <a:gd name="connsiteY5" fmla="*/ 1457732 h 9935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85081" h="9935793">
                <a:moveTo>
                  <a:pt x="1449817" y="1457732"/>
                </a:moveTo>
                <a:lnTo>
                  <a:pt x="4982660" y="0"/>
                </a:lnTo>
                <a:cubicBezTo>
                  <a:pt x="4987685" y="3282208"/>
                  <a:pt x="4986225" y="6640615"/>
                  <a:pt x="4965310" y="9935793"/>
                </a:cubicBezTo>
                <a:cubicBezTo>
                  <a:pt x="3695847" y="9448279"/>
                  <a:pt x="2716999" y="9002109"/>
                  <a:pt x="1454427" y="8501624"/>
                </a:cubicBezTo>
                <a:lnTo>
                  <a:pt x="0" y="4984671"/>
                </a:lnTo>
                <a:lnTo>
                  <a:pt x="1449817" y="1457732"/>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516" name="Shape 516"/>
          <p:cNvSpPr>
            <a:spLocks noGrp="1"/>
          </p:cNvSpPr>
          <p:nvPr>
            <p:ph type="pic" sz="quarter" idx="14"/>
          </p:nvPr>
        </p:nvSpPr>
        <p:spPr>
          <a:xfrm>
            <a:off x="4370862" y="942721"/>
            <a:ext cx="2483526" cy="4978296"/>
          </a:xfrm>
          <a:custGeom>
            <a:avLst/>
            <a:gdLst>
              <a:gd name="connsiteX0" fmla="*/ 4 w 3533183"/>
              <a:gd name="connsiteY0" fmla="*/ 3807509 h 9968214"/>
              <a:gd name="connsiteX1" fmla="*/ 1766592 w 3533183"/>
              <a:gd name="connsiteY1" fmla="*/ 0 h 9968214"/>
              <a:gd name="connsiteX2" fmla="*/ 3533179 w 3533183"/>
              <a:gd name="connsiteY2" fmla="*/ 3807509 h 9968214"/>
              <a:gd name="connsiteX3" fmla="*/ 2858403 w 3533183"/>
              <a:gd name="connsiteY3" fmla="*/ 9968189 h 9968214"/>
              <a:gd name="connsiteX4" fmla="*/ 674780 w 3533183"/>
              <a:gd name="connsiteY4" fmla="*/ 9968189 h 9968214"/>
              <a:gd name="connsiteX5" fmla="*/ 4 w 3533183"/>
              <a:gd name="connsiteY5" fmla="*/ 3807509 h 9968214"/>
              <a:gd name="connsiteX0" fmla="*/ 0 w 3549503"/>
              <a:gd name="connsiteY0" fmla="*/ 51938 h 9968189"/>
              <a:gd name="connsiteX1" fmla="*/ 1782916 w 3549503"/>
              <a:gd name="connsiteY1" fmla="*/ 0 h 9968189"/>
              <a:gd name="connsiteX2" fmla="*/ 3549503 w 3549503"/>
              <a:gd name="connsiteY2" fmla="*/ 3807509 h 9968189"/>
              <a:gd name="connsiteX3" fmla="*/ 2874727 w 3549503"/>
              <a:gd name="connsiteY3" fmla="*/ 9968189 h 9968189"/>
              <a:gd name="connsiteX4" fmla="*/ 691104 w 3549503"/>
              <a:gd name="connsiteY4" fmla="*/ 9968189 h 9968189"/>
              <a:gd name="connsiteX5" fmla="*/ 0 w 3549503"/>
              <a:gd name="connsiteY5" fmla="*/ 51938 h 9968189"/>
              <a:gd name="connsiteX0" fmla="*/ 0 w 3549503"/>
              <a:gd name="connsiteY0" fmla="*/ 51938 h 9968189"/>
              <a:gd name="connsiteX1" fmla="*/ 1782916 w 3549503"/>
              <a:gd name="connsiteY1" fmla="*/ 0 h 9968189"/>
              <a:gd name="connsiteX2" fmla="*/ 3549503 w 3549503"/>
              <a:gd name="connsiteY2" fmla="*/ 3807509 h 9968189"/>
              <a:gd name="connsiteX3" fmla="*/ 2874727 w 3549503"/>
              <a:gd name="connsiteY3" fmla="*/ 9968189 h 9968189"/>
              <a:gd name="connsiteX4" fmla="*/ 21632 w 3549503"/>
              <a:gd name="connsiteY4" fmla="*/ 9968189 h 9968189"/>
              <a:gd name="connsiteX5" fmla="*/ 0 w 3549503"/>
              <a:gd name="connsiteY5" fmla="*/ 51938 h 9968189"/>
              <a:gd name="connsiteX0" fmla="*/ 0 w 3549503"/>
              <a:gd name="connsiteY0" fmla="*/ 51938 h 9968189"/>
              <a:gd name="connsiteX1" fmla="*/ 1782916 w 3549503"/>
              <a:gd name="connsiteY1" fmla="*/ 0 h 9968189"/>
              <a:gd name="connsiteX2" fmla="*/ 3549503 w 3549503"/>
              <a:gd name="connsiteY2" fmla="*/ 3807509 h 9968189"/>
              <a:gd name="connsiteX3" fmla="*/ 3511541 w 3549503"/>
              <a:gd name="connsiteY3" fmla="*/ 8514946 h 9968189"/>
              <a:gd name="connsiteX4" fmla="*/ 21632 w 3549503"/>
              <a:gd name="connsiteY4" fmla="*/ 9968189 h 9968189"/>
              <a:gd name="connsiteX5" fmla="*/ 0 w 3549503"/>
              <a:gd name="connsiteY5" fmla="*/ 51938 h 9968189"/>
              <a:gd name="connsiteX0" fmla="*/ 0 w 3549503"/>
              <a:gd name="connsiteY0" fmla="*/ 0 h 9916251"/>
              <a:gd name="connsiteX1" fmla="*/ 3546402 w 3549503"/>
              <a:gd name="connsiteY1" fmla="*/ 1417634 h 9916251"/>
              <a:gd name="connsiteX2" fmla="*/ 3549503 w 3549503"/>
              <a:gd name="connsiteY2" fmla="*/ 3755571 h 9916251"/>
              <a:gd name="connsiteX3" fmla="*/ 3511541 w 3549503"/>
              <a:gd name="connsiteY3" fmla="*/ 8463008 h 9916251"/>
              <a:gd name="connsiteX4" fmla="*/ 21632 w 3549503"/>
              <a:gd name="connsiteY4" fmla="*/ 9916251 h 9916251"/>
              <a:gd name="connsiteX5" fmla="*/ 0 w 3549503"/>
              <a:gd name="connsiteY5" fmla="*/ 0 h 9916251"/>
              <a:gd name="connsiteX0" fmla="*/ 0 w 4986417"/>
              <a:gd name="connsiteY0" fmla="*/ 0 h 9916251"/>
              <a:gd name="connsiteX1" fmla="*/ 3546402 w 4986417"/>
              <a:gd name="connsiteY1" fmla="*/ 1417634 h 9916251"/>
              <a:gd name="connsiteX2" fmla="*/ 4986417 w 4986417"/>
              <a:gd name="connsiteY2" fmla="*/ 4996542 h 9916251"/>
              <a:gd name="connsiteX3" fmla="*/ 3511541 w 4986417"/>
              <a:gd name="connsiteY3" fmla="*/ 8463008 h 9916251"/>
              <a:gd name="connsiteX4" fmla="*/ 21632 w 4986417"/>
              <a:gd name="connsiteY4" fmla="*/ 9916251 h 9916251"/>
              <a:gd name="connsiteX5" fmla="*/ 0 w 4986417"/>
              <a:gd name="connsiteY5" fmla="*/ 0 h 9916251"/>
              <a:gd name="connsiteX0" fmla="*/ 0 w 4986417"/>
              <a:gd name="connsiteY0" fmla="*/ 0 h 9916251"/>
              <a:gd name="connsiteX1" fmla="*/ 3546402 w 4986417"/>
              <a:gd name="connsiteY1" fmla="*/ 1417634 h 9916251"/>
              <a:gd name="connsiteX2" fmla="*/ 4986417 w 4986417"/>
              <a:gd name="connsiteY2" fmla="*/ 4996542 h 9916251"/>
              <a:gd name="connsiteX3" fmla="*/ 3511541 w 4986417"/>
              <a:gd name="connsiteY3" fmla="*/ 8463008 h 9916251"/>
              <a:gd name="connsiteX4" fmla="*/ 21632 w 4986417"/>
              <a:gd name="connsiteY4" fmla="*/ 9916251 h 9916251"/>
              <a:gd name="connsiteX5" fmla="*/ 0 w 4986417"/>
              <a:gd name="connsiteY5" fmla="*/ 0 h 9916251"/>
              <a:gd name="connsiteX0" fmla="*/ 0 w 4986417"/>
              <a:gd name="connsiteY0" fmla="*/ 0 h 9916251"/>
              <a:gd name="connsiteX1" fmla="*/ 3546402 w 4986417"/>
              <a:gd name="connsiteY1" fmla="*/ 1417634 h 9916251"/>
              <a:gd name="connsiteX2" fmla="*/ 4986417 w 4986417"/>
              <a:gd name="connsiteY2" fmla="*/ 4996542 h 9916251"/>
              <a:gd name="connsiteX3" fmla="*/ 3511541 w 4986417"/>
              <a:gd name="connsiteY3" fmla="*/ 8463008 h 9916251"/>
              <a:gd name="connsiteX4" fmla="*/ 21632 w 4986417"/>
              <a:gd name="connsiteY4" fmla="*/ 9916251 h 9916251"/>
              <a:gd name="connsiteX5" fmla="*/ 0 w 4986417"/>
              <a:gd name="connsiteY5" fmla="*/ 0 h 9916251"/>
              <a:gd name="connsiteX0" fmla="*/ 0 w 4986417"/>
              <a:gd name="connsiteY0" fmla="*/ 0 h 9916251"/>
              <a:gd name="connsiteX1" fmla="*/ 3546402 w 4986417"/>
              <a:gd name="connsiteY1" fmla="*/ 1417634 h 9916251"/>
              <a:gd name="connsiteX2" fmla="*/ 4986417 w 4986417"/>
              <a:gd name="connsiteY2" fmla="*/ 4996542 h 9916251"/>
              <a:gd name="connsiteX3" fmla="*/ 3511541 w 4986417"/>
              <a:gd name="connsiteY3" fmla="*/ 8463008 h 9916251"/>
              <a:gd name="connsiteX4" fmla="*/ 21632 w 4986417"/>
              <a:gd name="connsiteY4" fmla="*/ 9916251 h 9916251"/>
              <a:gd name="connsiteX5" fmla="*/ 0 w 4986417"/>
              <a:gd name="connsiteY5" fmla="*/ 0 h 9916251"/>
              <a:gd name="connsiteX0" fmla="*/ 804 w 4967051"/>
              <a:gd name="connsiteY0" fmla="*/ 0 h 9956592"/>
              <a:gd name="connsiteX1" fmla="*/ 3527036 w 4967051"/>
              <a:gd name="connsiteY1" fmla="*/ 1457975 h 9956592"/>
              <a:gd name="connsiteX2" fmla="*/ 4967051 w 4967051"/>
              <a:gd name="connsiteY2" fmla="*/ 5036883 h 9956592"/>
              <a:gd name="connsiteX3" fmla="*/ 3492175 w 4967051"/>
              <a:gd name="connsiteY3" fmla="*/ 8503349 h 9956592"/>
              <a:gd name="connsiteX4" fmla="*/ 2266 w 4967051"/>
              <a:gd name="connsiteY4" fmla="*/ 9956592 h 9956592"/>
              <a:gd name="connsiteX5" fmla="*/ 804 w 4967051"/>
              <a:gd name="connsiteY5" fmla="*/ 0 h 9956592"/>
              <a:gd name="connsiteX0" fmla="*/ 804 w 4967051"/>
              <a:gd name="connsiteY0" fmla="*/ 0 h 9956592"/>
              <a:gd name="connsiteX1" fmla="*/ 3527036 w 4967051"/>
              <a:gd name="connsiteY1" fmla="*/ 1457975 h 9956592"/>
              <a:gd name="connsiteX2" fmla="*/ 4967051 w 4967051"/>
              <a:gd name="connsiteY2" fmla="*/ 4962925 h 9956592"/>
              <a:gd name="connsiteX3" fmla="*/ 3492175 w 4967051"/>
              <a:gd name="connsiteY3" fmla="*/ 8503349 h 9956592"/>
              <a:gd name="connsiteX4" fmla="*/ 2266 w 4967051"/>
              <a:gd name="connsiteY4" fmla="*/ 9956592 h 9956592"/>
              <a:gd name="connsiteX5" fmla="*/ 804 w 4967051"/>
              <a:gd name="connsiteY5" fmla="*/ 0 h 9956592"/>
              <a:gd name="connsiteX0" fmla="*/ 804 w 4967051"/>
              <a:gd name="connsiteY0" fmla="*/ 0 h 9956592"/>
              <a:gd name="connsiteX1" fmla="*/ 3527036 w 4967051"/>
              <a:gd name="connsiteY1" fmla="*/ 1457975 h 9956592"/>
              <a:gd name="connsiteX2" fmla="*/ 4967051 w 4967051"/>
              <a:gd name="connsiteY2" fmla="*/ 4962925 h 9956592"/>
              <a:gd name="connsiteX3" fmla="*/ 3519069 w 4967051"/>
              <a:gd name="connsiteY3" fmla="*/ 8489902 h 9956592"/>
              <a:gd name="connsiteX4" fmla="*/ 2266 w 4967051"/>
              <a:gd name="connsiteY4" fmla="*/ 9956592 h 9956592"/>
              <a:gd name="connsiteX5" fmla="*/ 804 w 4967051"/>
              <a:gd name="connsiteY5" fmla="*/ 0 h 9956592"/>
              <a:gd name="connsiteX0" fmla="*/ 804 w 4967051"/>
              <a:gd name="connsiteY0" fmla="*/ 0 h 9956592"/>
              <a:gd name="connsiteX1" fmla="*/ 3527036 w 4967051"/>
              <a:gd name="connsiteY1" fmla="*/ 1457975 h 9956592"/>
              <a:gd name="connsiteX2" fmla="*/ 4967051 w 4967051"/>
              <a:gd name="connsiteY2" fmla="*/ 4962925 h 9956592"/>
              <a:gd name="connsiteX3" fmla="*/ 3519069 w 4967051"/>
              <a:gd name="connsiteY3" fmla="*/ 8489902 h 9956592"/>
              <a:gd name="connsiteX4" fmla="*/ 2266 w 4967051"/>
              <a:gd name="connsiteY4" fmla="*/ 9956592 h 9956592"/>
              <a:gd name="connsiteX5" fmla="*/ 804 w 4967051"/>
              <a:gd name="connsiteY5" fmla="*/ 0 h 9956592"/>
              <a:gd name="connsiteX0" fmla="*/ 804 w 4967051"/>
              <a:gd name="connsiteY0" fmla="*/ 0 h 9956592"/>
              <a:gd name="connsiteX1" fmla="*/ 3527036 w 4967051"/>
              <a:gd name="connsiteY1" fmla="*/ 1457975 h 9956592"/>
              <a:gd name="connsiteX2" fmla="*/ 4967051 w 4967051"/>
              <a:gd name="connsiteY2" fmla="*/ 4962925 h 9956592"/>
              <a:gd name="connsiteX3" fmla="*/ 3519069 w 4967051"/>
              <a:gd name="connsiteY3" fmla="*/ 8489902 h 9956592"/>
              <a:gd name="connsiteX4" fmla="*/ 2266 w 4967051"/>
              <a:gd name="connsiteY4" fmla="*/ 9956592 h 9956592"/>
              <a:gd name="connsiteX5" fmla="*/ 804 w 4967051"/>
              <a:gd name="connsiteY5" fmla="*/ 0 h 995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7051" h="9956592">
                <a:moveTo>
                  <a:pt x="804" y="0"/>
                </a:moveTo>
                <a:lnTo>
                  <a:pt x="3527036" y="1457975"/>
                </a:lnTo>
                <a:cubicBezTo>
                  <a:pt x="3780682" y="2203670"/>
                  <a:pt x="4723010" y="4199942"/>
                  <a:pt x="4967051" y="4962925"/>
                </a:cubicBezTo>
                <a:lnTo>
                  <a:pt x="3519069" y="8489902"/>
                </a:lnTo>
                <a:lnTo>
                  <a:pt x="2266" y="9956592"/>
                </a:lnTo>
                <a:cubicBezTo>
                  <a:pt x="-4945" y="6651175"/>
                  <a:pt x="8015" y="3305417"/>
                  <a:pt x="804" y="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7" name="Picture Placeholder 8"/>
          <p:cNvSpPr>
            <a:spLocks noGrp="1"/>
          </p:cNvSpPr>
          <p:nvPr>
            <p:ph type="pic" sz="quarter" idx="10"/>
          </p:nvPr>
        </p:nvSpPr>
        <p:spPr>
          <a:xfrm>
            <a:off x="2761778" y="1947992"/>
            <a:ext cx="2962077" cy="2962049"/>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518" name="Shape 51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587802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Gallery (21)">
    <p:spTree>
      <p:nvGrpSpPr>
        <p:cNvPr id="1" name=""/>
        <p:cNvGrpSpPr/>
        <p:nvPr/>
      </p:nvGrpSpPr>
      <p:grpSpPr>
        <a:xfrm>
          <a:off x="0" y="0"/>
          <a:ext cx="0" cy="0"/>
          <a:chOff x="0" y="0"/>
          <a:chExt cx="0" cy="0"/>
        </a:xfrm>
      </p:grpSpPr>
      <p:sp>
        <p:nvSpPr>
          <p:cNvPr id="525" name="Shape 525"/>
          <p:cNvSpPr>
            <a:spLocks noGrp="1"/>
          </p:cNvSpPr>
          <p:nvPr>
            <p:ph type="body" sz="quarter" idx="1"/>
          </p:nvPr>
        </p:nvSpPr>
        <p:spPr>
          <a:xfrm>
            <a:off x="5123900" y="1415034"/>
            <a:ext cx="5011869" cy="11826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26" name="Shape 526"/>
          <p:cNvSpPr>
            <a:spLocks noGrp="1"/>
          </p:cNvSpPr>
          <p:nvPr>
            <p:ph type="title"/>
          </p:nvPr>
        </p:nvSpPr>
        <p:spPr>
          <a:xfrm>
            <a:off x="1961913" y="1253820"/>
            <a:ext cx="2197528" cy="1690334"/>
          </a:xfrm>
          <a:prstGeom prst="rect">
            <a:avLst/>
          </a:prstGeom>
        </p:spPr>
        <p:txBody>
          <a:bodyPr anchor="t"/>
          <a:lstStyle>
            <a:lvl1pPr algn="r">
              <a:lnSpc>
                <a:spcPct val="80000"/>
              </a:lnSpc>
              <a:defRPr sz="4000"/>
            </a:lvl1pPr>
          </a:lstStyle>
          <a:p>
            <a:r>
              <a:rPr dirty="0"/>
              <a:t>Title Text</a:t>
            </a:r>
          </a:p>
        </p:txBody>
      </p:sp>
      <p:sp>
        <p:nvSpPr>
          <p:cNvPr id="527" name="Shape 527"/>
          <p:cNvSpPr>
            <a:spLocks noGrp="1"/>
          </p:cNvSpPr>
          <p:nvPr>
            <p:ph type="pic" sz="quarter" idx="13"/>
          </p:nvPr>
        </p:nvSpPr>
        <p:spPr>
          <a:xfrm>
            <a:off x="785791" y="3670015"/>
            <a:ext cx="3838005" cy="1322388"/>
          </a:xfrm>
          <a:prstGeom prst="rect">
            <a:avLst/>
          </a:prstGeom>
        </p:spPr>
        <p:txBody>
          <a:bodyPr lIns="91439" tIns="45719" rIns="91439" bIns="45719" anchor="t">
            <a:noAutofit/>
          </a:bodyPr>
          <a:lstStyle>
            <a:lvl1pPr>
              <a:defRPr/>
            </a:lvl1pPr>
          </a:lstStyle>
          <a:p>
            <a:endParaRPr dirty="0"/>
          </a:p>
        </p:txBody>
      </p:sp>
      <p:sp>
        <p:nvSpPr>
          <p:cNvPr id="528" name="Shape 528"/>
          <p:cNvSpPr>
            <a:spLocks noGrp="1"/>
          </p:cNvSpPr>
          <p:nvPr>
            <p:ph type="pic" sz="quarter" idx="14"/>
          </p:nvPr>
        </p:nvSpPr>
        <p:spPr>
          <a:xfrm>
            <a:off x="785791" y="5050901"/>
            <a:ext cx="3838005" cy="1815751"/>
          </a:xfrm>
          <a:prstGeom prst="rect">
            <a:avLst/>
          </a:prstGeom>
        </p:spPr>
        <p:txBody>
          <a:bodyPr lIns="91439" tIns="45719" rIns="91439" bIns="45719" anchor="t">
            <a:noAutofit/>
          </a:bodyPr>
          <a:lstStyle>
            <a:lvl1pPr>
              <a:defRPr/>
            </a:lvl1pPr>
          </a:lstStyle>
          <a:p>
            <a:endParaRPr dirty="0"/>
          </a:p>
        </p:txBody>
      </p:sp>
      <p:sp>
        <p:nvSpPr>
          <p:cNvPr id="529" name="Shape 529"/>
          <p:cNvSpPr>
            <a:spLocks noGrp="1"/>
          </p:cNvSpPr>
          <p:nvPr>
            <p:ph type="pic" sz="quarter" idx="15"/>
          </p:nvPr>
        </p:nvSpPr>
        <p:spPr>
          <a:xfrm>
            <a:off x="4690451" y="3668460"/>
            <a:ext cx="1592388" cy="3218786"/>
          </a:xfrm>
          <a:prstGeom prst="rect">
            <a:avLst/>
          </a:prstGeom>
        </p:spPr>
        <p:txBody>
          <a:bodyPr lIns="91439" tIns="45719" rIns="91439" bIns="45719" anchor="t">
            <a:noAutofit/>
          </a:bodyPr>
          <a:lstStyle>
            <a:lvl1pPr>
              <a:defRPr/>
            </a:lvl1pPr>
          </a:lstStyle>
          <a:p>
            <a:endParaRPr dirty="0"/>
          </a:p>
        </p:txBody>
      </p:sp>
      <p:sp>
        <p:nvSpPr>
          <p:cNvPr id="530" name="Shape 530"/>
          <p:cNvSpPr>
            <a:spLocks noGrp="1"/>
          </p:cNvSpPr>
          <p:nvPr>
            <p:ph type="pic" sz="quarter" idx="16"/>
          </p:nvPr>
        </p:nvSpPr>
        <p:spPr>
          <a:xfrm>
            <a:off x="6349495" y="3668460"/>
            <a:ext cx="1592387" cy="3218786"/>
          </a:xfrm>
          <a:prstGeom prst="rect">
            <a:avLst/>
          </a:prstGeom>
        </p:spPr>
        <p:txBody>
          <a:bodyPr lIns="91439" tIns="45719" rIns="91439" bIns="45719" anchor="t">
            <a:noAutofit/>
          </a:bodyPr>
          <a:lstStyle>
            <a:lvl1pPr>
              <a:defRPr/>
            </a:lvl1pPr>
          </a:lstStyle>
          <a:p>
            <a:endParaRPr dirty="0"/>
          </a:p>
        </p:txBody>
      </p:sp>
      <p:sp>
        <p:nvSpPr>
          <p:cNvPr id="531" name="Shape 531"/>
          <p:cNvSpPr>
            <a:spLocks noGrp="1"/>
          </p:cNvSpPr>
          <p:nvPr>
            <p:ph type="pic" sz="quarter" idx="17"/>
          </p:nvPr>
        </p:nvSpPr>
        <p:spPr>
          <a:xfrm>
            <a:off x="8008538" y="3668460"/>
            <a:ext cx="3397672" cy="3218786"/>
          </a:xfrm>
          <a:prstGeom prst="rect">
            <a:avLst/>
          </a:prstGeom>
        </p:spPr>
        <p:txBody>
          <a:bodyPr lIns="91439" tIns="45719" rIns="91439" bIns="45719" anchor="t">
            <a:noAutofit/>
          </a:bodyPr>
          <a:lstStyle>
            <a:lvl1pPr>
              <a:defRPr/>
            </a:lvl1pPr>
          </a:lstStyle>
          <a:p>
            <a:endParaRPr dirty="0"/>
          </a:p>
        </p:txBody>
      </p:sp>
      <p:sp>
        <p:nvSpPr>
          <p:cNvPr id="532" name="Shape 532"/>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844767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Gallery (22)">
    <p:spTree>
      <p:nvGrpSpPr>
        <p:cNvPr id="1" name=""/>
        <p:cNvGrpSpPr/>
        <p:nvPr/>
      </p:nvGrpSpPr>
      <p:grpSpPr>
        <a:xfrm>
          <a:off x="0" y="0"/>
          <a:ext cx="0" cy="0"/>
          <a:chOff x="0" y="0"/>
          <a:chExt cx="0" cy="0"/>
        </a:xfrm>
      </p:grpSpPr>
      <p:sp>
        <p:nvSpPr>
          <p:cNvPr id="539" name="Shape 539"/>
          <p:cNvSpPr>
            <a:spLocks noGrp="1"/>
          </p:cNvSpPr>
          <p:nvPr>
            <p:ph type="pic" sz="half" idx="13"/>
          </p:nvPr>
        </p:nvSpPr>
        <p:spPr>
          <a:xfrm>
            <a:off x="1651362" y="886989"/>
            <a:ext cx="4443778" cy="5084024"/>
          </a:xfrm>
          <a:prstGeom prst="rect">
            <a:avLst/>
          </a:prstGeom>
        </p:spPr>
        <p:txBody>
          <a:bodyPr lIns="91439" tIns="45719" rIns="91439" bIns="45719" anchor="t">
            <a:noAutofit/>
          </a:bodyPr>
          <a:lstStyle>
            <a:lvl1pPr>
              <a:defRPr/>
            </a:lvl1pPr>
          </a:lstStyle>
          <a:p>
            <a:endParaRPr dirty="0"/>
          </a:p>
        </p:txBody>
      </p:sp>
      <p:sp>
        <p:nvSpPr>
          <p:cNvPr id="540" name="Shape 540"/>
          <p:cNvSpPr>
            <a:spLocks noGrp="1"/>
          </p:cNvSpPr>
          <p:nvPr>
            <p:ph type="pic" sz="half" idx="14"/>
          </p:nvPr>
        </p:nvSpPr>
        <p:spPr>
          <a:xfrm>
            <a:off x="6094050" y="886988"/>
            <a:ext cx="4446653" cy="5084024"/>
          </a:xfrm>
          <a:prstGeom prst="rect">
            <a:avLst/>
          </a:prstGeom>
        </p:spPr>
        <p:txBody>
          <a:bodyPr lIns="91439" tIns="45719" rIns="91439" bIns="45719" anchor="t">
            <a:noAutofit/>
          </a:bodyPr>
          <a:lstStyle>
            <a:lvl1pPr>
              <a:defRPr/>
            </a:lvl1pPr>
          </a:lstStyle>
          <a:p>
            <a:endParaRPr dirty="0"/>
          </a:p>
        </p:txBody>
      </p:sp>
      <p:sp>
        <p:nvSpPr>
          <p:cNvPr id="541" name="Shape 541"/>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8847565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Gallery (23)">
    <p:bg>
      <p:bgPr>
        <a:solidFill>
          <a:srgbClr val="16171A"/>
        </a:solidFill>
        <a:effectLst/>
      </p:bgPr>
    </p:bg>
    <p:spTree>
      <p:nvGrpSpPr>
        <p:cNvPr id="1" name=""/>
        <p:cNvGrpSpPr/>
        <p:nvPr/>
      </p:nvGrpSpPr>
      <p:grpSpPr>
        <a:xfrm>
          <a:off x="0" y="0"/>
          <a:ext cx="0" cy="0"/>
          <a:chOff x="0" y="0"/>
          <a:chExt cx="0" cy="0"/>
        </a:xfrm>
      </p:grpSpPr>
      <p:sp>
        <p:nvSpPr>
          <p:cNvPr id="548" name="Shape 548"/>
          <p:cNvSpPr>
            <a:spLocks noGrp="1"/>
          </p:cNvSpPr>
          <p:nvPr>
            <p:ph type="pic" sz="quarter" idx="13"/>
          </p:nvPr>
        </p:nvSpPr>
        <p:spPr>
          <a:xfrm>
            <a:off x="1556352" y="924121"/>
            <a:ext cx="2921000" cy="5009758"/>
          </a:xfrm>
          <a:prstGeom prst="rect">
            <a:avLst/>
          </a:prstGeom>
        </p:spPr>
        <p:txBody>
          <a:bodyPr lIns="91439" tIns="45719" rIns="91439" bIns="45719" anchor="t">
            <a:noAutofit/>
          </a:bodyPr>
          <a:lstStyle>
            <a:lvl1pPr>
              <a:defRPr/>
            </a:lvl1pPr>
          </a:lstStyle>
          <a:p>
            <a:endParaRPr dirty="0"/>
          </a:p>
        </p:txBody>
      </p:sp>
      <p:sp>
        <p:nvSpPr>
          <p:cNvPr id="549" name="Shape 549"/>
          <p:cNvSpPr>
            <a:spLocks noGrp="1"/>
          </p:cNvSpPr>
          <p:nvPr>
            <p:ph type="pic" sz="quarter" idx="14"/>
          </p:nvPr>
        </p:nvSpPr>
        <p:spPr>
          <a:xfrm>
            <a:off x="4635500" y="924121"/>
            <a:ext cx="2921000" cy="5009758"/>
          </a:xfrm>
          <a:prstGeom prst="rect">
            <a:avLst/>
          </a:prstGeom>
        </p:spPr>
        <p:txBody>
          <a:bodyPr lIns="91439" tIns="45719" rIns="91439" bIns="45719" anchor="t">
            <a:noAutofit/>
          </a:bodyPr>
          <a:lstStyle>
            <a:lvl1pPr>
              <a:defRPr/>
            </a:lvl1pPr>
          </a:lstStyle>
          <a:p>
            <a:endParaRPr dirty="0"/>
          </a:p>
        </p:txBody>
      </p:sp>
      <p:sp>
        <p:nvSpPr>
          <p:cNvPr id="550" name="Shape 550"/>
          <p:cNvSpPr>
            <a:spLocks noGrp="1"/>
          </p:cNvSpPr>
          <p:nvPr>
            <p:ph type="pic" sz="quarter" idx="15"/>
          </p:nvPr>
        </p:nvSpPr>
        <p:spPr>
          <a:xfrm>
            <a:off x="7714648" y="924121"/>
            <a:ext cx="2921000" cy="5009758"/>
          </a:xfrm>
          <a:prstGeom prst="rect">
            <a:avLst/>
          </a:prstGeom>
        </p:spPr>
        <p:txBody>
          <a:bodyPr lIns="91439" tIns="45719" rIns="91439" bIns="45719" anchor="t">
            <a:noAutofit/>
          </a:bodyPr>
          <a:lstStyle>
            <a:lvl1pPr>
              <a:defRPr/>
            </a:lvl1pPr>
          </a:lstStyle>
          <a:p>
            <a:endParaRPr dirty="0"/>
          </a:p>
        </p:txBody>
      </p:sp>
      <p:sp>
        <p:nvSpPr>
          <p:cNvPr id="551" name="Shape 551"/>
          <p:cNvSpPr>
            <a:spLocks noGrp="1"/>
          </p:cNvSpPr>
          <p:nvPr>
            <p:ph type="pic" sz="quarter" idx="16"/>
          </p:nvPr>
        </p:nvSpPr>
        <p:spPr>
          <a:xfrm>
            <a:off x="-25356" y="924121"/>
            <a:ext cx="1423559" cy="5009758"/>
          </a:xfrm>
          <a:prstGeom prst="rect">
            <a:avLst/>
          </a:prstGeom>
        </p:spPr>
        <p:txBody>
          <a:bodyPr lIns="91439" tIns="45719" rIns="91439" bIns="45719" anchor="t">
            <a:noAutofit/>
          </a:bodyPr>
          <a:lstStyle>
            <a:lvl1pPr>
              <a:defRPr/>
            </a:lvl1pPr>
          </a:lstStyle>
          <a:p>
            <a:endParaRPr dirty="0"/>
          </a:p>
        </p:txBody>
      </p:sp>
      <p:sp>
        <p:nvSpPr>
          <p:cNvPr id="552" name="Shape 552"/>
          <p:cNvSpPr>
            <a:spLocks noGrp="1"/>
          </p:cNvSpPr>
          <p:nvPr>
            <p:ph type="pic" sz="quarter" idx="17"/>
          </p:nvPr>
        </p:nvSpPr>
        <p:spPr>
          <a:xfrm>
            <a:off x="10793797" y="924121"/>
            <a:ext cx="1409067" cy="5009758"/>
          </a:xfrm>
          <a:prstGeom prst="rect">
            <a:avLst/>
          </a:prstGeom>
        </p:spPr>
        <p:txBody>
          <a:bodyPr lIns="91439" tIns="45719" rIns="91439" bIns="45719" anchor="t">
            <a:noAutofit/>
          </a:bodyPr>
          <a:lstStyle>
            <a:lvl1pPr>
              <a:defRPr/>
            </a:lvl1pPr>
          </a:lstStyle>
          <a:p>
            <a:endParaRPr dirty="0"/>
          </a:p>
        </p:txBody>
      </p:sp>
      <p:sp>
        <p:nvSpPr>
          <p:cNvPr id="553" name="Shape 55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744692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Gallery (24)">
    <p:spTree>
      <p:nvGrpSpPr>
        <p:cNvPr id="1" name=""/>
        <p:cNvGrpSpPr/>
        <p:nvPr/>
      </p:nvGrpSpPr>
      <p:grpSpPr>
        <a:xfrm>
          <a:off x="0" y="0"/>
          <a:ext cx="0" cy="0"/>
          <a:chOff x="0" y="0"/>
          <a:chExt cx="0" cy="0"/>
        </a:xfrm>
      </p:grpSpPr>
      <p:sp>
        <p:nvSpPr>
          <p:cNvPr id="560" name="Shape 560"/>
          <p:cNvSpPr/>
          <p:nvPr/>
        </p:nvSpPr>
        <p:spPr>
          <a:xfrm>
            <a:off x="1642500" y="881092"/>
            <a:ext cx="8907000" cy="5095817"/>
          </a:xfrm>
          <a:prstGeom prst="rect">
            <a:avLst/>
          </a:pr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561" name="Shape 561"/>
          <p:cNvSpPr>
            <a:spLocks noGrp="1"/>
          </p:cNvSpPr>
          <p:nvPr>
            <p:ph type="pic" idx="13"/>
          </p:nvPr>
        </p:nvSpPr>
        <p:spPr>
          <a:xfrm>
            <a:off x="1642467" y="881092"/>
            <a:ext cx="8907000" cy="5095817"/>
          </a:xfrm>
          <a:prstGeom prst="rect">
            <a:avLst/>
          </a:prstGeom>
        </p:spPr>
        <p:txBody>
          <a:bodyPr lIns="91439" tIns="45719" rIns="91439" bIns="45719" anchor="t">
            <a:noAutofit/>
          </a:bodyPr>
          <a:lstStyle>
            <a:lvl1pPr>
              <a:defRPr/>
            </a:lvl1pPr>
          </a:lstStyle>
          <a:p>
            <a:endParaRPr dirty="0"/>
          </a:p>
        </p:txBody>
      </p:sp>
      <p:sp>
        <p:nvSpPr>
          <p:cNvPr id="562" name="Shape 562"/>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951635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Quotes placeholder (1)">
    <p:bg>
      <p:bgPr>
        <a:solidFill>
          <a:srgbClr val="16171A"/>
        </a:solidFill>
        <a:effectLst/>
      </p:bgPr>
    </p:bg>
    <p:spTree>
      <p:nvGrpSpPr>
        <p:cNvPr id="1" name=""/>
        <p:cNvGrpSpPr/>
        <p:nvPr/>
      </p:nvGrpSpPr>
      <p:grpSpPr>
        <a:xfrm>
          <a:off x="0" y="0"/>
          <a:ext cx="0" cy="0"/>
          <a:chOff x="0" y="0"/>
          <a:chExt cx="0" cy="0"/>
        </a:xfrm>
      </p:grpSpPr>
      <p:sp>
        <p:nvSpPr>
          <p:cNvPr id="569" name="Shape 569"/>
          <p:cNvSpPr>
            <a:spLocks noGrp="1"/>
          </p:cNvSpPr>
          <p:nvPr>
            <p:ph type="pic" idx="13"/>
          </p:nvPr>
        </p:nvSpPr>
        <p:spPr>
          <a:xfrm>
            <a:off x="-24882" y="-18241"/>
            <a:ext cx="12241763" cy="6894482"/>
          </a:xfrm>
          <a:prstGeom prst="rect">
            <a:avLst/>
          </a:prstGeom>
        </p:spPr>
        <p:txBody>
          <a:bodyPr lIns="91439" tIns="45719" rIns="91439" bIns="45719" anchor="t">
            <a:noAutofit/>
          </a:bodyPr>
          <a:lstStyle>
            <a:lvl1pPr>
              <a:defRPr/>
            </a:lvl1pPr>
          </a:lstStyle>
          <a:p>
            <a:endParaRPr dirty="0"/>
          </a:p>
        </p:txBody>
      </p:sp>
      <p:sp>
        <p:nvSpPr>
          <p:cNvPr id="570" name="Shape 570"/>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637126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Gallery (25)">
    <p:spTree>
      <p:nvGrpSpPr>
        <p:cNvPr id="1" name=""/>
        <p:cNvGrpSpPr/>
        <p:nvPr/>
      </p:nvGrpSpPr>
      <p:grpSpPr>
        <a:xfrm>
          <a:off x="0" y="0"/>
          <a:ext cx="0" cy="0"/>
          <a:chOff x="0" y="0"/>
          <a:chExt cx="0" cy="0"/>
        </a:xfrm>
      </p:grpSpPr>
      <p:sp>
        <p:nvSpPr>
          <p:cNvPr id="577" name="Shape 577"/>
          <p:cNvSpPr>
            <a:spLocks noGrp="1"/>
          </p:cNvSpPr>
          <p:nvPr>
            <p:ph type="pic" sz="quarter" idx="13"/>
          </p:nvPr>
        </p:nvSpPr>
        <p:spPr>
          <a:xfrm>
            <a:off x="4644827" y="1187053"/>
            <a:ext cx="2902341" cy="4483904"/>
          </a:xfrm>
          <a:prstGeom prst="rect">
            <a:avLst/>
          </a:prstGeom>
        </p:spPr>
        <p:txBody>
          <a:bodyPr lIns="91439" tIns="45719" rIns="91439" bIns="45719" anchor="t">
            <a:noAutofit/>
          </a:bodyPr>
          <a:lstStyle>
            <a:lvl1pPr>
              <a:defRPr/>
            </a:lvl1pPr>
          </a:lstStyle>
          <a:p>
            <a:endParaRPr dirty="0"/>
          </a:p>
        </p:txBody>
      </p:sp>
      <p:sp>
        <p:nvSpPr>
          <p:cNvPr id="578" name="Shape 57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2069094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3_Title Slid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1D4402A-47BD-4AD1-B448-6D4AC774554D}"/>
              </a:ext>
            </a:extLst>
          </p:cNvPr>
          <p:cNvSpPr txBox="1">
            <a:spLocks/>
          </p:cNvSpPr>
          <p:nvPr userDrawn="1"/>
        </p:nvSpPr>
        <p:spPr>
          <a:xfrm>
            <a:off x="11385550" y="234950"/>
            <a:ext cx="647700" cy="328613"/>
          </a:xfrm>
          <a:prstGeom prst="rect">
            <a:avLst/>
          </a:prstGeom>
        </p:spPr>
        <p:txBody>
          <a:bodyPr wrap="none" lIns="121920" tIns="60960" rIns="121920" bIns="6096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B292821C-B4B7-489A-AC99-708BDA12B46E}" type="slidenum">
              <a:rPr lang="en-US" b="1" smtClean="0">
                <a:solidFill>
                  <a:schemeClr val="tx1"/>
                </a:solidFill>
                <a:latin typeface="仓耳玄三M W05" panose="02020400000000000000" pitchFamily="18" charset="-122"/>
                <a:ea typeface="仓耳玄三M W05" panose="02020400000000000000" pitchFamily="18" charset="-122"/>
                <a:cs typeface="Source Sans Pro" charset="0"/>
              </a:rPr>
              <a:pPr algn="ctr" fontAlgn="auto">
                <a:spcBef>
                  <a:spcPts val="0"/>
                </a:spcBef>
                <a:spcAft>
                  <a:spcPts val="0"/>
                </a:spcAft>
                <a:defRPr/>
              </a:pPr>
              <a:t>‹#›</a:t>
            </a:fld>
            <a:endParaRPr lang="en-US" b="1" dirty="0">
              <a:solidFill>
                <a:schemeClr val="tx1"/>
              </a:solidFill>
              <a:latin typeface="仓耳玄三M W05" panose="02020400000000000000" pitchFamily="18" charset="-122"/>
              <a:ea typeface="仓耳玄三M W05" panose="02020400000000000000" pitchFamily="18" charset="-122"/>
              <a:cs typeface="Source Sans Pro" charset="0"/>
            </a:endParaRPr>
          </a:p>
        </p:txBody>
      </p:sp>
      <p:sp>
        <p:nvSpPr>
          <p:cNvPr id="7" name="Freeform 6">
            <a:extLst>
              <a:ext uri="{FF2B5EF4-FFF2-40B4-BE49-F238E27FC236}">
                <a16:creationId xmlns:a16="http://schemas.microsoft.com/office/drawing/2014/main" id="{5FB226B3-9AF1-4525-851E-B6FA2D852389}"/>
              </a:ext>
            </a:extLst>
          </p:cNvPr>
          <p:cNvSpPr/>
          <p:nvPr userDrawn="1"/>
        </p:nvSpPr>
        <p:spPr>
          <a:xfrm rot="7674710">
            <a:off x="1071562" y="-3317875"/>
            <a:ext cx="6215063" cy="7107238"/>
          </a:xfrm>
          <a:custGeom>
            <a:avLst/>
            <a:gdLst>
              <a:gd name="connsiteX0" fmla="*/ 4668964 w 5268413"/>
              <a:gd name="connsiteY0" fmla="*/ 6023997 h 6023997"/>
              <a:gd name="connsiteX1" fmla="*/ 0 w 5268413"/>
              <a:gd name="connsiteY1" fmla="*/ 29003 h 6023997"/>
              <a:gd name="connsiteX2" fmla="*/ 9891 w 5268413"/>
              <a:gd name="connsiteY2" fmla="*/ 25855 h 6023997"/>
              <a:gd name="connsiteX3" fmla="*/ 5101167 w 5268413"/>
              <a:gd name="connsiteY3" fmla="*/ 3265423 h 6023997"/>
              <a:gd name="connsiteX4" fmla="*/ 5020266 w 5268413"/>
              <a:gd name="connsiteY4" fmla="*/ 5553569 h 6023997"/>
              <a:gd name="connsiteX5" fmla="*/ 5096802 w 5268413"/>
              <a:gd name="connsiteY5" fmla="*/ 5690793 h 602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8413" h="6023997">
                <a:moveTo>
                  <a:pt x="4668964" y="6023997"/>
                </a:moveTo>
                <a:lnTo>
                  <a:pt x="0" y="29003"/>
                </a:lnTo>
                <a:lnTo>
                  <a:pt x="9891" y="25855"/>
                </a:lnTo>
                <a:cubicBezTo>
                  <a:pt x="1352291" y="-267086"/>
                  <a:pt x="6226651" y="1999700"/>
                  <a:pt x="5101167" y="3265423"/>
                </a:cubicBezTo>
                <a:cubicBezTo>
                  <a:pt x="4276532" y="4192364"/>
                  <a:pt x="4683456" y="4953870"/>
                  <a:pt x="5020266" y="5553569"/>
                </a:cubicBezTo>
                <a:lnTo>
                  <a:pt x="5096802" y="5690793"/>
                </a:lnTo>
                <a:close/>
              </a:path>
            </a:pathLst>
          </a:custGeom>
          <a:noFill/>
          <a:ln w="6350">
            <a:solidFill>
              <a:schemeClr val="tx1">
                <a:alpha val="15000"/>
              </a:schemeClr>
            </a:solidFill>
            <a:miter lim="400000"/>
          </a:ln>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latin typeface="仓耳玄三M W05" panose="02020400000000000000" pitchFamily="18" charset="-122"/>
            </a:endParaRPr>
          </a:p>
        </p:txBody>
      </p:sp>
      <p:sp>
        <p:nvSpPr>
          <p:cNvPr id="11" name="Picture Placeholder 10"/>
          <p:cNvSpPr>
            <a:spLocks noGrp="1"/>
          </p:cNvSpPr>
          <p:nvPr>
            <p:ph type="pic" sz="quarter" idx="14"/>
          </p:nvPr>
        </p:nvSpPr>
        <p:spPr>
          <a:xfrm>
            <a:off x="5064966" y="1"/>
            <a:ext cx="3125635" cy="2293298"/>
          </a:xfrm>
          <a:custGeom>
            <a:avLst/>
            <a:gdLst>
              <a:gd name="connsiteX0" fmla="*/ 0 w 3125635"/>
              <a:gd name="connsiteY0" fmla="*/ 0 h 2293298"/>
              <a:gd name="connsiteX1" fmla="*/ 3125635 w 3125635"/>
              <a:gd name="connsiteY1" fmla="*/ 0 h 2293298"/>
              <a:gd name="connsiteX2" fmla="*/ 3122315 w 3125635"/>
              <a:gd name="connsiteY2" fmla="*/ 63205 h 2293298"/>
              <a:gd name="connsiteX3" fmla="*/ 3104999 w 3125635"/>
              <a:gd name="connsiteY3" fmla="*/ 178903 h 2293298"/>
              <a:gd name="connsiteX4" fmla="*/ 2906217 w 3125635"/>
              <a:gd name="connsiteY4" fmla="*/ 725556 h 2293298"/>
              <a:gd name="connsiteX5" fmla="*/ 2936034 w 3125635"/>
              <a:gd name="connsiteY5" fmla="*/ 1649895 h 2293298"/>
              <a:gd name="connsiteX6" fmla="*/ 2538469 w 3125635"/>
              <a:gd name="connsiteY6" fmla="*/ 2266121 h 2293298"/>
              <a:gd name="connsiteX7" fmla="*/ 1703582 w 3125635"/>
              <a:gd name="connsiteY7" fmla="*/ 2097156 h 2293298"/>
              <a:gd name="connsiteX8" fmla="*/ 1256321 w 3125635"/>
              <a:gd name="connsiteY8" fmla="*/ 1321903 h 2293298"/>
              <a:gd name="connsiteX9" fmla="*/ 610277 w 3125635"/>
              <a:gd name="connsiteY9" fmla="*/ 914399 h 2293298"/>
              <a:gd name="connsiteX10" fmla="*/ 182895 w 3125635"/>
              <a:gd name="connsiteY10" fmla="*/ 516834 h 2293298"/>
              <a:gd name="connsiteX11" fmla="*/ 808 w 3125635"/>
              <a:gd name="connsiteY11" fmla="*/ 49967 h 2293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5635" h="2293298">
                <a:moveTo>
                  <a:pt x="0" y="0"/>
                </a:moveTo>
                <a:lnTo>
                  <a:pt x="3125635" y="0"/>
                </a:lnTo>
                <a:lnTo>
                  <a:pt x="3122315" y="63205"/>
                </a:lnTo>
                <a:cubicBezTo>
                  <a:pt x="3117941" y="100736"/>
                  <a:pt x="3111625" y="139561"/>
                  <a:pt x="3104999" y="178903"/>
                </a:cubicBezTo>
                <a:cubicBezTo>
                  <a:pt x="3078495" y="336273"/>
                  <a:pt x="2934378" y="480391"/>
                  <a:pt x="2906217" y="725556"/>
                </a:cubicBezTo>
                <a:cubicBezTo>
                  <a:pt x="2878056" y="970721"/>
                  <a:pt x="2997325" y="1393134"/>
                  <a:pt x="2936034" y="1649895"/>
                </a:cubicBezTo>
                <a:cubicBezTo>
                  <a:pt x="2874743" y="1906656"/>
                  <a:pt x="2743878" y="2191578"/>
                  <a:pt x="2538469" y="2266121"/>
                </a:cubicBezTo>
                <a:cubicBezTo>
                  <a:pt x="2333060" y="2340665"/>
                  <a:pt x="1917273" y="2254526"/>
                  <a:pt x="1703582" y="2097156"/>
                </a:cubicBezTo>
                <a:cubicBezTo>
                  <a:pt x="1489891" y="1939786"/>
                  <a:pt x="1438538" y="1519029"/>
                  <a:pt x="1256321" y="1321903"/>
                </a:cubicBezTo>
                <a:cubicBezTo>
                  <a:pt x="1074104" y="1124777"/>
                  <a:pt x="789181" y="1048577"/>
                  <a:pt x="610277" y="914399"/>
                </a:cubicBezTo>
                <a:cubicBezTo>
                  <a:pt x="431373" y="780221"/>
                  <a:pt x="270691" y="699051"/>
                  <a:pt x="182895" y="516834"/>
                </a:cubicBezTo>
                <a:cubicBezTo>
                  <a:pt x="128023" y="402948"/>
                  <a:pt x="22032" y="210119"/>
                  <a:pt x="808" y="49967"/>
                </a:cubicBezTo>
                <a:close/>
              </a:path>
            </a:pathLst>
          </a:custGeom>
          <a:gradFill>
            <a:gsLst>
              <a:gs pos="0">
                <a:schemeClr val="tx1">
                  <a:alpha val="20000"/>
                </a:schemeClr>
              </a:gs>
              <a:gs pos="98000">
                <a:schemeClr val="tx1">
                  <a:alpha val="10000"/>
                </a:schemeClr>
              </a:gs>
            </a:gsLst>
            <a:lin ang="5400000" scaled="1"/>
          </a:gradFill>
          <a:ln>
            <a:noFill/>
          </a:ln>
        </p:spPr>
        <p:txBody>
          <a:bodyPr rtlCol="0" anchor="ctr">
            <a:noAutofit/>
          </a:bodyPr>
          <a:lstStyle>
            <a:lvl1pPr algn="ctr">
              <a:defRPr sz="1200">
                <a:solidFill>
                  <a:schemeClr val="tx1"/>
                </a:solidFill>
                <a:latin typeface="仓耳玄三M W05" panose="02020400000000000000" pitchFamily="18" charset="-122"/>
              </a:defRPr>
            </a:lvl1pPr>
          </a:lstStyle>
          <a:p>
            <a:pPr lvl="0"/>
            <a:endParaRPr lang="en-US" noProof="0" dirty="0"/>
          </a:p>
        </p:txBody>
      </p:sp>
      <p:sp>
        <p:nvSpPr>
          <p:cNvPr id="14" name="Picture Placeholder 13"/>
          <p:cNvSpPr>
            <a:spLocks noGrp="1"/>
          </p:cNvSpPr>
          <p:nvPr>
            <p:ph type="pic" sz="quarter" idx="15"/>
          </p:nvPr>
        </p:nvSpPr>
        <p:spPr>
          <a:xfrm>
            <a:off x="5709929" y="3060516"/>
            <a:ext cx="5323562" cy="3797485"/>
          </a:xfrm>
          <a:custGeom>
            <a:avLst/>
            <a:gdLst>
              <a:gd name="connsiteX0" fmla="*/ 4760237 w 5323562"/>
              <a:gd name="connsiteY0" fmla="*/ 951 h 3797485"/>
              <a:gd name="connsiteX1" fmla="*/ 5312567 w 5323562"/>
              <a:gd name="connsiteY1" fmla="*/ 229337 h 3797485"/>
              <a:gd name="connsiteX2" fmla="*/ 4795732 w 5323562"/>
              <a:gd name="connsiteY2" fmla="*/ 1352459 h 3797485"/>
              <a:gd name="connsiteX3" fmla="*/ 4567132 w 5323562"/>
              <a:gd name="connsiteY3" fmla="*/ 2435824 h 3797485"/>
              <a:gd name="connsiteX4" fmla="*/ 4875245 w 5323562"/>
              <a:gd name="connsiteY4" fmla="*/ 3399920 h 3797485"/>
              <a:gd name="connsiteX5" fmla="*/ 4812979 w 5323562"/>
              <a:gd name="connsiteY5" fmla="*/ 3790448 h 3797485"/>
              <a:gd name="connsiteX6" fmla="*/ 4807108 w 5323562"/>
              <a:gd name="connsiteY6" fmla="*/ 3797485 h 3797485"/>
              <a:gd name="connsiteX7" fmla="*/ 119111 w 5323562"/>
              <a:gd name="connsiteY7" fmla="*/ 3797485 h 3797485"/>
              <a:gd name="connsiteX8" fmla="*/ 81789 w 5323562"/>
              <a:gd name="connsiteY8" fmla="*/ 3724883 h 3797485"/>
              <a:gd name="connsiteX9" fmla="*/ 54767 w 5323562"/>
              <a:gd name="connsiteY9" fmla="*/ 2773755 h 3797485"/>
              <a:gd name="connsiteX10" fmla="*/ 810141 w 5323562"/>
              <a:gd name="connsiteY10" fmla="*/ 1511485 h 3797485"/>
              <a:gd name="connsiteX11" fmla="*/ 2698575 w 5323562"/>
              <a:gd name="connsiteY11" fmla="*/ 1094042 h 3797485"/>
              <a:gd name="connsiteX12" fmla="*/ 4259019 w 5323562"/>
              <a:gd name="connsiteY12" fmla="*/ 70311 h 3797485"/>
              <a:gd name="connsiteX13" fmla="*/ 4760237 w 5323562"/>
              <a:gd name="connsiteY13" fmla="*/ 951 h 379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23562" h="3797485">
                <a:moveTo>
                  <a:pt x="4760237" y="951"/>
                </a:moveTo>
                <a:cubicBezTo>
                  <a:pt x="5029276" y="10754"/>
                  <a:pt x="5256660" y="95780"/>
                  <a:pt x="5312567" y="229337"/>
                </a:cubicBezTo>
                <a:cubicBezTo>
                  <a:pt x="5402019" y="443028"/>
                  <a:pt x="4919971" y="984711"/>
                  <a:pt x="4795732" y="1352459"/>
                </a:cubicBezTo>
                <a:cubicBezTo>
                  <a:pt x="4671493" y="1720207"/>
                  <a:pt x="4553880" y="2094580"/>
                  <a:pt x="4567132" y="2435824"/>
                </a:cubicBezTo>
                <a:cubicBezTo>
                  <a:pt x="4580384" y="2777067"/>
                  <a:pt x="4870276" y="3146472"/>
                  <a:pt x="4875245" y="3399920"/>
                </a:cubicBezTo>
                <a:cubicBezTo>
                  <a:pt x="4878351" y="3558325"/>
                  <a:pt x="4881457" y="3685670"/>
                  <a:pt x="4812979" y="3790448"/>
                </a:cubicBezTo>
                <a:lnTo>
                  <a:pt x="4807108" y="3797485"/>
                </a:lnTo>
                <a:lnTo>
                  <a:pt x="119111" y="3797485"/>
                </a:lnTo>
                <a:lnTo>
                  <a:pt x="81789" y="3724883"/>
                </a:lnTo>
                <a:cubicBezTo>
                  <a:pt x="-27852" y="3453032"/>
                  <a:pt x="-17291" y="3079383"/>
                  <a:pt x="54767" y="2773755"/>
                </a:cubicBezTo>
                <a:cubicBezTo>
                  <a:pt x="150845" y="2366251"/>
                  <a:pt x="369506" y="1791437"/>
                  <a:pt x="810141" y="1511485"/>
                </a:cubicBezTo>
                <a:cubicBezTo>
                  <a:pt x="1250776" y="1231533"/>
                  <a:pt x="2123762" y="1334238"/>
                  <a:pt x="2698575" y="1094042"/>
                </a:cubicBezTo>
                <a:cubicBezTo>
                  <a:pt x="3273388" y="853846"/>
                  <a:pt x="3823354" y="214428"/>
                  <a:pt x="4259019" y="70311"/>
                </a:cubicBezTo>
                <a:cubicBezTo>
                  <a:pt x="4422393" y="16267"/>
                  <a:pt x="4598813" y="-4931"/>
                  <a:pt x="4760237" y="951"/>
                </a:cubicBezTo>
                <a:close/>
              </a:path>
            </a:pathLst>
          </a:custGeom>
          <a:gradFill>
            <a:gsLst>
              <a:gs pos="0">
                <a:schemeClr val="tx1">
                  <a:alpha val="20000"/>
                </a:schemeClr>
              </a:gs>
              <a:gs pos="98000">
                <a:schemeClr val="tx1">
                  <a:alpha val="10000"/>
                </a:schemeClr>
              </a:gs>
            </a:gsLst>
            <a:lin ang="5400000" scaled="1"/>
          </a:gradFill>
          <a:ln>
            <a:noFill/>
          </a:ln>
        </p:spPr>
        <p:txBody>
          <a:bodyPr rtlCol="0" anchor="ctr">
            <a:noAutofit/>
          </a:bodyPr>
          <a:lstStyle>
            <a:lvl1pPr algn="ctr">
              <a:defRPr sz="1200">
                <a:solidFill>
                  <a:schemeClr val="tx1"/>
                </a:solidFill>
                <a:latin typeface="仓耳玄三M W05" panose="02020400000000000000" pitchFamily="18" charset="-122"/>
              </a:defRPr>
            </a:lvl1pPr>
          </a:lstStyle>
          <a:p>
            <a:pPr lvl="0"/>
            <a:endParaRPr lang="en-US" noProof="0" dirty="0"/>
          </a:p>
        </p:txBody>
      </p:sp>
      <p:sp>
        <p:nvSpPr>
          <p:cNvPr id="6" name="Title 9"/>
          <p:cNvSpPr>
            <a:spLocks noGrp="1"/>
          </p:cNvSpPr>
          <p:nvPr>
            <p:ph type="title"/>
          </p:nvPr>
        </p:nvSpPr>
        <p:spPr>
          <a:xfrm>
            <a:off x="1724527" y="504315"/>
            <a:ext cx="3891083" cy="2358197"/>
          </a:xfrm>
        </p:spPr>
        <p:txBody>
          <a:bodyPr anchor="t">
            <a:normAutofit/>
          </a:bodyPr>
          <a:lstStyle>
            <a:lvl1pPr>
              <a:defRPr sz="3800" b="1" i="0">
                <a:latin typeface="仓耳玄三M W05" panose="02020400000000000000" pitchFamily="18" charset="-122"/>
                <a:ea typeface="仓耳玄三M W05" panose="02020400000000000000" pitchFamily="18" charset="-122"/>
                <a:cs typeface="仓耳玄三M W05" panose="02020400000000000000" pitchFamily="18" charset="-122"/>
              </a:defRPr>
            </a:lvl1pPr>
          </a:lstStyle>
          <a:p>
            <a:r>
              <a:rPr lang="en-US" dirty="0"/>
              <a:t>Click to edit Master title style</a:t>
            </a:r>
          </a:p>
        </p:txBody>
      </p:sp>
    </p:spTree>
    <p:extLst>
      <p:ext uri="{BB962C8B-B14F-4D97-AF65-F5344CB8AC3E}">
        <p14:creationId xmlns:p14="http://schemas.microsoft.com/office/powerpoint/2010/main" val="22908702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Gallery (26)">
    <p:spTree>
      <p:nvGrpSpPr>
        <p:cNvPr id="1" name=""/>
        <p:cNvGrpSpPr/>
        <p:nvPr/>
      </p:nvGrpSpPr>
      <p:grpSpPr>
        <a:xfrm>
          <a:off x="0" y="0"/>
          <a:ext cx="0" cy="0"/>
          <a:chOff x="0" y="0"/>
          <a:chExt cx="0" cy="0"/>
        </a:xfrm>
      </p:grpSpPr>
      <p:sp>
        <p:nvSpPr>
          <p:cNvPr id="585" name="Shape 585"/>
          <p:cNvSpPr>
            <a:spLocks noGrp="1"/>
          </p:cNvSpPr>
          <p:nvPr>
            <p:ph type="pic" sz="quarter" idx="13"/>
          </p:nvPr>
        </p:nvSpPr>
        <p:spPr>
          <a:xfrm>
            <a:off x="1817870" y="592969"/>
            <a:ext cx="2902341" cy="4190237"/>
          </a:xfrm>
          <a:prstGeom prst="rect">
            <a:avLst/>
          </a:prstGeom>
        </p:spPr>
        <p:txBody>
          <a:bodyPr lIns="91439" tIns="45719" rIns="91439" bIns="45719" anchor="t">
            <a:noAutofit/>
          </a:bodyPr>
          <a:lstStyle>
            <a:lvl1pPr>
              <a:defRPr/>
            </a:lvl1pPr>
          </a:lstStyle>
          <a:p>
            <a:endParaRPr dirty="0"/>
          </a:p>
        </p:txBody>
      </p:sp>
      <p:sp>
        <p:nvSpPr>
          <p:cNvPr id="586" name="Shape 586"/>
          <p:cNvSpPr>
            <a:spLocks noGrp="1"/>
          </p:cNvSpPr>
          <p:nvPr>
            <p:ph type="pic" sz="quarter" idx="14"/>
          </p:nvPr>
        </p:nvSpPr>
        <p:spPr>
          <a:xfrm>
            <a:off x="3108527" y="2074743"/>
            <a:ext cx="2902341" cy="4190147"/>
          </a:xfrm>
          <a:prstGeom prst="rect">
            <a:avLst/>
          </a:prstGeom>
        </p:spPr>
        <p:txBody>
          <a:bodyPr lIns="91439" tIns="45719" rIns="91439" bIns="45719" anchor="t">
            <a:noAutofit/>
          </a:bodyPr>
          <a:lstStyle>
            <a:lvl1pPr>
              <a:defRPr/>
            </a:lvl1pPr>
          </a:lstStyle>
          <a:p>
            <a:endParaRPr dirty="0"/>
          </a:p>
        </p:txBody>
      </p:sp>
      <p:sp>
        <p:nvSpPr>
          <p:cNvPr id="587" name="Shape 587"/>
          <p:cNvSpPr>
            <a:spLocks noGrp="1"/>
          </p:cNvSpPr>
          <p:nvPr>
            <p:ph type="pic" sz="quarter" idx="15"/>
          </p:nvPr>
        </p:nvSpPr>
        <p:spPr>
          <a:xfrm>
            <a:off x="2478042" y="1333500"/>
            <a:ext cx="2902341" cy="4191044"/>
          </a:xfrm>
          <a:prstGeom prst="rect">
            <a:avLst/>
          </a:prstGeom>
        </p:spPr>
        <p:txBody>
          <a:bodyPr lIns="91439" tIns="45719" rIns="91439" bIns="45719" anchor="t">
            <a:noAutofit/>
          </a:bodyPr>
          <a:lstStyle>
            <a:lvl1pPr>
              <a:defRPr/>
            </a:lvl1pPr>
          </a:lstStyle>
          <a:p>
            <a:endParaRPr dirty="0"/>
          </a:p>
        </p:txBody>
      </p:sp>
      <p:sp>
        <p:nvSpPr>
          <p:cNvPr id="588" name="Shape 58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551404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Gallery (27)">
    <p:spTree>
      <p:nvGrpSpPr>
        <p:cNvPr id="1" name=""/>
        <p:cNvGrpSpPr/>
        <p:nvPr/>
      </p:nvGrpSpPr>
      <p:grpSpPr>
        <a:xfrm>
          <a:off x="0" y="0"/>
          <a:ext cx="0" cy="0"/>
          <a:chOff x="0" y="0"/>
          <a:chExt cx="0" cy="0"/>
        </a:xfrm>
      </p:grpSpPr>
      <p:sp>
        <p:nvSpPr>
          <p:cNvPr id="595" name="Shape 595"/>
          <p:cNvSpPr>
            <a:spLocks noGrp="1"/>
          </p:cNvSpPr>
          <p:nvPr>
            <p:ph type="pic" sz="half" idx="13"/>
          </p:nvPr>
        </p:nvSpPr>
        <p:spPr>
          <a:xfrm>
            <a:off x="6096015" y="-603"/>
            <a:ext cx="6096001" cy="3429001"/>
          </a:xfrm>
          <a:prstGeom prst="rect">
            <a:avLst/>
          </a:prstGeom>
        </p:spPr>
        <p:txBody>
          <a:bodyPr lIns="91439" tIns="45719" rIns="91439" bIns="45719" anchor="t">
            <a:noAutofit/>
          </a:bodyPr>
          <a:lstStyle>
            <a:lvl1pPr>
              <a:defRPr/>
            </a:lvl1pPr>
          </a:lstStyle>
          <a:p>
            <a:endParaRPr dirty="0"/>
          </a:p>
        </p:txBody>
      </p:sp>
      <p:sp>
        <p:nvSpPr>
          <p:cNvPr id="596" name="Shape 596"/>
          <p:cNvSpPr>
            <a:spLocks noGrp="1"/>
          </p:cNvSpPr>
          <p:nvPr>
            <p:ph type="pic" sz="half" idx="14"/>
          </p:nvPr>
        </p:nvSpPr>
        <p:spPr>
          <a:xfrm>
            <a:off x="-725" y="3429345"/>
            <a:ext cx="6096001" cy="3429001"/>
          </a:xfrm>
          <a:prstGeom prst="rect">
            <a:avLst/>
          </a:prstGeom>
        </p:spPr>
        <p:txBody>
          <a:bodyPr lIns="91439" tIns="45719" rIns="91439" bIns="45719" anchor="t">
            <a:noAutofit/>
          </a:bodyPr>
          <a:lstStyle>
            <a:lvl1pPr>
              <a:defRPr/>
            </a:lvl1pPr>
          </a:lstStyle>
          <a:p>
            <a:endParaRPr dirty="0"/>
          </a:p>
        </p:txBody>
      </p:sp>
      <p:sp>
        <p:nvSpPr>
          <p:cNvPr id="597" name="Shape 59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543644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Gallery (28)">
    <p:spTree>
      <p:nvGrpSpPr>
        <p:cNvPr id="1" name=""/>
        <p:cNvGrpSpPr/>
        <p:nvPr/>
      </p:nvGrpSpPr>
      <p:grpSpPr>
        <a:xfrm>
          <a:off x="0" y="0"/>
          <a:ext cx="0" cy="0"/>
          <a:chOff x="0" y="0"/>
          <a:chExt cx="0" cy="0"/>
        </a:xfrm>
      </p:grpSpPr>
      <p:sp>
        <p:nvSpPr>
          <p:cNvPr id="604" name="Shape 604"/>
          <p:cNvSpPr>
            <a:spLocks noGrp="1"/>
          </p:cNvSpPr>
          <p:nvPr>
            <p:ph type="pic" sz="quarter" idx="13"/>
          </p:nvPr>
        </p:nvSpPr>
        <p:spPr>
          <a:xfrm>
            <a:off x="7661694" y="2012901"/>
            <a:ext cx="2832198" cy="2832198"/>
          </a:xfrm>
          <a:prstGeom prst="diamond">
            <a:avLst/>
          </a:prstGeom>
        </p:spPr>
        <p:txBody>
          <a:bodyPr lIns="91439" tIns="45719" rIns="91439" bIns="45719" anchor="t">
            <a:noAutofit/>
          </a:bodyPr>
          <a:lstStyle>
            <a:lvl1pPr>
              <a:defRPr/>
            </a:lvl1pPr>
          </a:lstStyle>
          <a:p>
            <a:endParaRPr dirty="0"/>
          </a:p>
        </p:txBody>
      </p:sp>
      <p:sp>
        <p:nvSpPr>
          <p:cNvPr id="605" name="Shape 605"/>
          <p:cNvSpPr>
            <a:spLocks noGrp="1"/>
          </p:cNvSpPr>
          <p:nvPr>
            <p:ph type="pic" sz="quarter" idx="14"/>
          </p:nvPr>
        </p:nvSpPr>
        <p:spPr>
          <a:xfrm>
            <a:off x="6171528" y="3502491"/>
            <a:ext cx="2832198" cy="2832198"/>
          </a:xfrm>
          <a:prstGeom prst="diamond">
            <a:avLst/>
          </a:prstGeom>
        </p:spPr>
        <p:txBody>
          <a:bodyPr lIns="91439" tIns="45719" rIns="91439" bIns="45719" anchor="t">
            <a:noAutofit/>
          </a:bodyPr>
          <a:lstStyle>
            <a:lvl1pPr>
              <a:defRPr/>
            </a:lvl1pPr>
          </a:lstStyle>
          <a:p>
            <a:endParaRPr dirty="0"/>
          </a:p>
        </p:txBody>
      </p:sp>
      <p:sp>
        <p:nvSpPr>
          <p:cNvPr id="606" name="Shape 606"/>
          <p:cNvSpPr>
            <a:spLocks noGrp="1"/>
          </p:cNvSpPr>
          <p:nvPr>
            <p:ph type="pic" sz="quarter" idx="15"/>
          </p:nvPr>
        </p:nvSpPr>
        <p:spPr>
          <a:xfrm>
            <a:off x="4679902" y="5014474"/>
            <a:ext cx="2832198" cy="2832198"/>
          </a:xfrm>
          <a:prstGeom prst="diamond">
            <a:avLst/>
          </a:prstGeom>
        </p:spPr>
        <p:txBody>
          <a:bodyPr lIns="91439" tIns="45719" rIns="91439" bIns="45719" anchor="t">
            <a:noAutofit/>
          </a:bodyPr>
          <a:lstStyle>
            <a:lvl1pPr>
              <a:defRPr/>
            </a:lvl1pPr>
          </a:lstStyle>
          <a:p>
            <a:endParaRPr dirty="0"/>
          </a:p>
        </p:txBody>
      </p:sp>
      <p:sp>
        <p:nvSpPr>
          <p:cNvPr id="607" name="Shape 607"/>
          <p:cNvSpPr>
            <a:spLocks noGrp="1"/>
          </p:cNvSpPr>
          <p:nvPr>
            <p:ph type="pic" sz="quarter" idx="16"/>
          </p:nvPr>
        </p:nvSpPr>
        <p:spPr>
          <a:xfrm>
            <a:off x="6171528" y="521107"/>
            <a:ext cx="2832198" cy="2832198"/>
          </a:xfrm>
          <a:prstGeom prst="diamond">
            <a:avLst/>
          </a:prstGeom>
        </p:spPr>
        <p:txBody>
          <a:bodyPr lIns="91439" tIns="45719" rIns="91439" bIns="45719" anchor="t">
            <a:noAutofit/>
          </a:bodyPr>
          <a:lstStyle>
            <a:lvl1pPr>
              <a:defRPr/>
            </a:lvl1pPr>
          </a:lstStyle>
          <a:p>
            <a:endParaRPr dirty="0"/>
          </a:p>
        </p:txBody>
      </p:sp>
      <p:sp>
        <p:nvSpPr>
          <p:cNvPr id="608" name="Shape 608"/>
          <p:cNvSpPr>
            <a:spLocks noGrp="1"/>
          </p:cNvSpPr>
          <p:nvPr>
            <p:ph type="pic" sz="quarter" idx="17"/>
          </p:nvPr>
        </p:nvSpPr>
        <p:spPr>
          <a:xfrm>
            <a:off x="4679901" y="-988672"/>
            <a:ext cx="2832198" cy="2832198"/>
          </a:xfrm>
          <a:prstGeom prst="diamond">
            <a:avLst/>
          </a:prstGeom>
        </p:spPr>
        <p:txBody>
          <a:bodyPr lIns="91439" tIns="45719" rIns="91439" bIns="45719" anchor="t">
            <a:noAutofit/>
          </a:bodyPr>
          <a:lstStyle>
            <a:lvl1pPr>
              <a:defRPr/>
            </a:lvl1pPr>
          </a:lstStyle>
          <a:p>
            <a:endParaRPr dirty="0"/>
          </a:p>
        </p:txBody>
      </p:sp>
      <p:sp>
        <p:nvSpPr>
          <p:cNvPr id="609" name="Shape 609"/>
          <p:cNvSpPr>
            <a:spLocks noGrp="1"/>
          </p:cNvSpPr>
          <p:nvPr>
            <p:ph type="pic" sz="quarter" idx="18"/>
          </p:nvPr>
        </p:nvSpPr>
        <p:spPr>
          <a:xfrm>
            <a:off x="4679902" y="2012901"/>
            <a:ext cx="2832198" cy="2832198"/>
          </a:xfrm>
          <a:prstGeom prst="diamond">
            <a:avLst/>
          </a:prstGeom>
        </p:spPr>
        <p:txBody>
          <a:bodyPr lIns="91439" tIns="45719" rIns="91439" bIns="45719" anchor="t">
            <a:noAutofit/>
          </a:bodyPr>
          <a:lstStyle>
            <a:lvl1pPr>
              <a:defRPr/>
            </a:lvl1pPr>
          </a:lstStyle>
          <a:p>
            <a:endParaRPr dirty="0"/>
          </a:p>
        </p:txBody>
      </p:sp>
      <p:sp>
        <p:nvSpPr>
          <p:cNvPr id="610" name="Shape 610"/>
          <p:cNvSpPr>
            <a:spLocks noGrp="1"/>
          </p:cNvSpPr>
          <p:nvPr>
            <p:ph type="pic" sz="quarter" idx="19"/>
          </p:nvPr>
        </p:nvSpPr>
        <p:spPr>
          <a:xfrm>
            <a:off x="3190775" y="521107"/>
            <a:ext cx="2832198" cy="2832198"/>
          </a:xfrm>
          <a:prstGeom prst="diamond">
            <a:avLst/>
          </a:prstGeom>
        </p:spPr>
        <p:txBody>
          <a:bodyPr lIns="91439" tIns="45719" rIns="91439" bIns="45719" anchor="t">
            <a:noAutofit/>
          </a:bodyPr>
          <a:lstStyle>
            <a:lvl1pPr>
              <a:defRPr/>
            </a:lvl1pPr>
          </a:lstStyle>
          <a:p>
            <a:endParaRPr dirty="0"/>
          </a:p>
        </p:txBody>
      </p:sp>
      <p:sp>
        <p:nvSpPr>
          <p:cNvPr id="611" name="Shape 611"/>
          <p:cNvSpPr>
            <a:spLocks noGrp="1"/>
          </p:cNvSpPr>
          <p:nvPr>
            <p:ph type="pic" sz="quarter" idx="20"/>
          </p:nvPr>
        </p:nvSpPr>
        <p:spPr>
          <a:xfrm>
            <a:off x="3190775" y="3502491"/>
            <a:ext cx="2832198" cy="2832198"/>
          </a:xfrm>
          <a:prstGeom prst="diamond">
            <a:avLst/>
          </a:prstGeom>
        </p:spPr>
        <p:txBody>
          <a:bodyPr lIns="91439" tIns="45719" rIns="91439" bIns="45719" anchor="t">
            <a:noAutofit/>
          </a:bodyPr>
          <a:lstStyle>
            <a:lvl1pPr>
              <a:defRPr/>
            </a:lvl1pPr>
          </a:lstStyle>
          <a:p>
            <a:endParaRPr dirty="0"/>
          </a:p>
        </p:txBody>
      </p:sp>
      <p:sp>
        <p:nvSpPr>
          <p:cNvPr id="612" name="Shape 612"/>
          <p:cNvSpPr>
            <a:spLocks noGrp="1"/>
          </p:cNvSpPr>
          <p:nvPr>
            <p:ph type="pic" sz="quarter" idx="21"/>
          </p:nvPr>
        </p:nvSpPr>
        <p:spPr>
          <a:xfrm>
            <a:off x="1698109" y="2012901"/>
            <a:ext cx="2832198" cy="2832198"/>
          </a:xfrm>
          <a:prstGeom prst="diamond">
            <a:avLst/>
          </a:prstGeom>
        </p:spPr>
        <p:txBody>
          <a:bodyPr lIns="91439" tIns="45719" rIns="91439" bIns="45719" anchor="t">
            <a:noAutofit/>
          </a:bodyPr>
          <a:lstStyle>
            <a:lvl1pPr>
              <a:defRPr/>
            </a:lvl1pPr>
          </a:lstStyle>
          <a:p>
            <a:endParaRPr dirty="0"/>
          </a:p>
        </p:txBody>
      </p:sp>
      <p:sp>
        <p:nvSpPr>
          <p:cNvPr id="613" name="Shape 61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419749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Gallery (29)">
    <p:spTree>
      <p:nvGrpSpPr>
        <p:cNvPr id="1" name=""/>
        <p:cNvGrpSpPr/>
        <p:nvPr/>
      </p:nvGrpSpPr>
      <p:grpSpPr>
        <a:xfrm>
          <a:off x="0" y="0"/>
          <a:ext cx="0" cy="0"/>
          <a:chOff x="0" y="0"/>
          <a:chExt cx="0" cy="0"/>
        </a:xfrm>
      </p:grpSpPr>
      <p:sp>
        <p:nvSpPr>
          <p:cNvPr id="620" name="Shape 620"/>
          <p:cNvSpPr>
            <a:spLocks noGrp="1"/>
          </p:cNvSpPr>
          <p:nvPr>
            <p:ph type="body" sz="quarter" idx="1"/>
          </p:nvPr>
        </p:nvSpPr>
        <p:spPr>
          <a:xfrm>
            <a:off x="2426411" y="2097121"/>
            <a:ext cx="7346600" cy="944563"/>
          </a:xfrm>
          <a:prstGeom prst="rect">
            <a:avLst/>
          </a:prstGeom>
        </p:spPr>
        <p:txBody>
          <a:bodyPr>
            <a:noAutofit/>
          </a:bodyPr>
          <a:lstStyle>
            <a:lvl1pPr marL="0" indent="0" algn="ctr">
              <a:buSzTx/>
              <a:buNone/>
              <a:defRPr/>
            </a:lvl1pPr>
            <a:lvl2pPr marL="0" indent="114300" algn="ctr">
              <a:buSzTx/>
              <a:buNone/>
              <a:defRPr/>
            </a:lvl2pPr>
            <a:lvl3pPr marL="0" indent="228600" algn="ctr">
              <a:buSzTx/>
              <a:buNone/>
              <a:defRPr/>
            </a:lvl3pPr>
            <a:lvl4pPr marL="0" indent="342900" algn="ctr">
              <a:buSzTx/>
              <a:buNone/>
              <a:defRPr/>
            </a:lvl4pPr>
            <a:lvl5pPr marL="0" indent="457200" algn="ct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1" name="Shape 621"/>
          <p:cNvSpPr>
            <a:spLocks noGrp="1"/>
          </p:cNvSpPr>
          <p:nvPr>
            <p:ph type="title"/>
          </p:nvPr>
        </p:nvSpPr>
        <p:spPr>
          <a:xfrm>
            <a:off x="2285067" y="1116862"/>
            <a:ext cx="7621866" cy="706438"/>
          </a:xfrm>
          <a:prstGeom prst="rect">
            <a:avLst/>
          </a:prstGeom>
        </p:spPr>
        <p:txBody>
          <a:bodyPr/>
          <a:lstStyle>
            <a:lvl1pPr>
              <a:lnSpc>
                <a:spcPct val="80000"/>
              </a:lnSpc>
              <a:defRPr sz="5000"/>
            </a:lvl1pPr>
          </a:lstStyle>
          <a:p>
            <a:r>
              <a:rPr dirty="0"/>
              <a:t>Title Text</a:t>
            </a:r>
          </a:p>
        </p:txBody>
      </p:sp>
      <p:sp>
        <p:nvSpPr>
          <p:cNvPr id="622" name="Shape 622"/>
          <p:cNvSpPr/>
          <p:nvPr/>
        </p:nvSpPr>
        <p:spPr>
          <a:xfrm>
            <a:off x="1314450" y="3750656"/>
            <a:ext cx="9563101" cy="3111501"/>
          </a:xfrm>
          <a:prstGeom prst="rect">
            <a:avLst/>
          </a:pr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623" name="Shape 623"/>
          <p:cNvSpPr>
            <a:spLocks noGrp="1"/>
          </p:cNvSpPr>
          <p:nvPr>
            <p:ph type="pic" sz="half" idx="13"/>
          </p:nvPr>
        </p:nvSpPr>
        <p:spPr>
          <a:xfrm>
            <a:off x="1315943" y="3751252"/>
            <a:ext cx="9560114" cy="3110401"/>
          </a:xfrm>
          <a:prstGeom prst="rect">
            <a:avLst/>
          </a:prstGeom>
        </p:spPr>
        <p:txBody>
          <a:bodyPr lIns="91439" tIns="45719" rIns="91439" bIns="45719" anchor="t">
            <a:noAutofit/>
          </a:bodyPr>
          <a:lstStyle>
            <a:lvl1pPr>
              <a:defRPr/>
            </a:lvl1pPr>
          </a:lstStyle>
          <a:p>
            <a:endParaRPr dirty="0"/>
          </a:p>
        </p:txBody>
      </p:sp>
      <p:sp>
        <p:nvSpPr>
          <p:cNvPr id="624" name="Shape 62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311466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Gallery (30)">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511417" y="844451"/>
            <a:ext cx="5169099" cy="5169065"/>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0" name="Picture Placeholder 8"/>
          <p:cNvSpPr>
            <a:spLocks noGrp="1"/>
          </p:cNvSpPr>
          <p:nvPr>
            <p:ph type="pic" sz="quarter" idx="14"/>
          </p:nvPr>
        </p:nvSpPr>
        <p:spPr>
          <a:xfrm>
            <a:off x="1563720" y="-3790010"/>
            <a:ext cx="5169099" cy="5169065"/>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1" name="Picture Placeholder 8"/>
          <p:cNvSpPr>
            <a:spLocks noGrp="1"/>
          </p:cNvSpPr>
          <p:nvPr>
            <p:ph type="pic" sz="quarter" idx="15"/>
          </p:nvPr>
        </p:nvSpPr>
        <p:spPr>
          <a:xfrm>
            <a:off x="5459148" y="5478911"/>
            <a:ext cx="5169099" cy="5169065"/>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634" name="Shape 63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300041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Gallery (3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728274" y="3470115"/>
            <a:ext cx="3389467" cy="3371159"/>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Lst>
            <a:ahLst/>
            <a:cxnLst>
              <a:cxn ang="0">
                <a:pos x="connsiteX0" y="connsiteY0"/>
              </a:cxn>
              <a:cxn ang="0">
                <a:pos x="connsiteX1" y="connsiteY1"/>
              </a:cxn>
              <a:cxn ang="0">
                <a:pos x="connsiteX2" y="connsiteY2"/>
              </a:cxn>
              <a:cxn ang="0">
                <a:pos x="connsiteX3" y="connsiteY3"/>
              </a:cxn>
            </a:cxnLst>
            <a:rect l="l" t="t" r="r" b="b"/>
            <a:pathLst>
              <a:path w="6778934" h="6742317">
                <a:moveTo>
                  <a:pt x="3520" y="0"/>
                </a:moveTo>
                <a:lnTo>
                  <a:pt x="6778934" y="3361678"/>
                </a:lnTo>
                <a:lnTo>
                  <a:pt x="0" y="6742317"/>
                </a:lnTo>
                <a:cubicBezTo>
                  <a:pt x="1173" y="4494878"/>
                  <a:pt x="2347" y="2247439"/>
                  <a:pt x="3520" y="0"/>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9" name="Picture Placeholder 2"/>
          <p:cNvSpPr>
            <a:spLocks noGrp="1"/>
          </p:cNvSpPr>
          <p:nvPr>
            <p:ph type="pic" sz="quarter" idx="11"/>
          </p:nvPr>
        </p:nvSpPr>
        <p:spPr>
          <a:xfrm>
            <a:off x="-778272" y="5281867"/>
            <a:ext cx="3389467" cy="3371159"/>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Lst>
            <a:ahLst/>
            <a:cxnLst>
              <a:cxn ang="0">
                <a:pos x="connsiteX0" y="connsiteY0"/>
              </a:cxn>
              <a:cxn ang="0">
                <a:pos x="connsiteX1" y="connsiteY1"/>
              </a:cxn>
              <a:cxn ang="0">
                <a:pos x="connsiteX2" y="connsiteY2"/>
              </a:cxn>
              <a:cxn ang="0">
                <a:pos x="connsiteX3" y="connsiteY3"/>
              </a:cxn>
            </a:cxnLst>
            <a:rect l="l" t="t" r="r" b="b"/>
            <a:pathLst>
              <a:path w="6778934" h="6742317">
                <a:moveTo>
                  <a:pt x="3520" y="0"/>
                </a:moveTo>
                <a:lnTo>
                  <a:pt x="6778934" y="3361678"/>
                </a:lnTo>
                <a:lnTo>
                  <a:pt x="0" y="6742317"/>
                </a:lnTo>
                <a:cubicBezTo>
                  <a:pt x="1173" y="4494878"/>
                  <a:pt x="2347" y="2247439"/>
                  <a:pt x="3520" y="0"/>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0" name="Picture Placeholder 2"/>
          <p:cNvSpPr>
            <a:spLocks noGrp="1"/>
          </p:cNvSpPr>
          <p:nvPr>
            <p:ph type="pic" sz="quarter" idx="12"/>
          </p:nvPr>
        </p:nvSpPr>
        <p:spPr>
          <a:xfrm>
            <a:off x="6234820" y="5281867"/>
            <a:ext cx="3389467" cy="3371159"/>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Lst>
            <a:ahLst/>
            <a:cxnLst>
              <a:cxn ang="0">
                <a:pos x="connsiteX0" y="connsiteY0"/>
              </a:cxn>
              <a:cxn ang="0">
                <a:pos x="connsiteX1" y="connsiteY1"/>
              </a:cxn>
              <a:cxn ang="0">
                <a:pos x="connsiteX2" y="connsiteY2"/>
              </a:cxn>
              <a:cxn ang="0">
                <a:pos x="connsiteX3" y="connsiteY3"/>
              </a:cxn>
            </a:cxnLst>
            <a:rect l="l" t="t" r="r" b="b"/>
            <a:pathLst>
              <a:path w="6778934" h="6742317">
                <a:moveTo>
                  <a:pt x="3520" y="0"/>
                </a:moveTo>
                <a:lnTo>
                  <a:pt x="6778934" y="3361678"/>
                </a:lnTo>
                <a:lnTo>
                  <a:pt x="0" y="6742317"/>
                </a:lnTo>
                <a:cubicBezTo>
                  <a:pt x="1173" y="4494878"/>
                  <a:pt x="2347" y="2247439"/>
                  <a:pt x="3520" y="0"/>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1" name="Picture Placeholder 2"/>
          <p:cNvSpPr>
            <a:spLocks noGrp="1"/>
          </p:cNvSpPr>
          <p:nvPr>
            <p:ph type="pic" sz="quarter" idx="13"/>
          </p:nvPr>
        </p:nvSpPr>
        <p:spPr>
          <a:xfrm>
            <a:off x="9738960" y="3461900"/>
            <a:ext cx="3389467" cy="3371159"/>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Lst>
            <a:ahLst/>
            <a:cxnLst>
              <a:cxn ang="0">
                <a:pos x="connsiteX0" y="connsiteY0"/>
              </a:cxn>
              <a:cxn ang="0">
                <a:pos x="connsiteX1" y="connsiteY1"/>
              </a:cxn>
              <a:cxn ang="0">
                <a:pos x="connsiteX2" y="connsiteY2"/>
              </a:cxn>
              <a:cxn ang="0">
                <a:pos x="connsiteX3" y="connsiteY3"/>
              </a:cxn>
            </a:cxnLst>
            <a:rect l="l" t="t" r="r" b="b"/>
            <a:pathLst>
              <a:path w="6778934" h="6742317">
                <a:moveTo>
                  <a:pt x="3520" y="0"/>
                </a:moveTo>
                <a:lnTo>
                  <a:pt x="6778934" y="3361678"/>
                </a:lnTo>
                <a:lnTo>
                  <a:pt x="0" y="6742317"/>
                </a:lnTo>
                <a:cubicBezTo>
                  <a:pt x="1173" y="4494878"/>
                  <a:pt x="2347" y="2247439"/>
                  <a:pt x="3520" y="0"/>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2" name="Picture Placeholder 2"/>
          <p:cNvSpPr>
            <a:spLocks noGrp="1"/>
          </p:cNvSpPr>
          <p:nvPr>
            <p:ph type="pic" sz="quarter" idx="14"/>
          </p:nvPr>
        </p:nvSpPr>
        <p:spPr>
          <a:xfrm>
            <a:off x="6251785" y="3461114"/>
            <a:ext cx="3382893" cy="3386693"/>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 name="connsiteX0" fmla="*/ 3520 w 5626329"/>
              <a:gd name="connsiteY0" fmla="*/ 0 h 6742317"/>
              <a:gd name="connsiteX1" fmla="*/ 5626329 w 5626329"/>
              <a:gd name="connsiteY1" fmla="*/ 288064 h 6742317"/>
              <a:gd name="connsiteX2" fmla="*/ 0 w 5626329"/>
              <a:gd name="connsiteY2" fmla="*/ 6742317 h 6742317"/>
              <a:gd name="connsiteX3" fmla="*/ 3520 w 5626329"/>
              <a:gd name="connsiteY3" fmla="*/ 0 h 6742317"/>
              <a:gd name="connsiteX0" fmla="*/ 1 w 5622810"/>
              <a:gd name="connsiteY0" fmla="*/ 0 h 6926733"/>
              <a:gd name="connsiteX1" fmla="*/ 5622810 w 5622810"/>
              <a:gd name="connsiteY1" fmla="*/ 288064 h 6926733"/>
              <a:gd name="connsiteX2" fmla="*/ 4745213 w 5622810"/>
              <a:gd name="connsiteY2" fmla="*/ 6926733 h 6926733"/>
              <a:gd name="connsiteX3" fmla="*/ 1 w 5622810"/>
              <a:gd name="connsiteY3" fmla="*/ 0 h 6926733"/>
              <a:gd name="connsiteX0" fmla="*/ 1 w 5622810"/>
              <a:gd name="connsiteY0" fmla="*/ 0 h 7041994"/>
              <a:gd name="connsiteX1" fmla="*/ 5622810 w 5622810"/>
              <a:gd name="connsiteY1" fmla="*/ 288064 h 7041994"/>
              <a:gd name="connsiteX2" fmla="*/ 5621193 w 5622810"/>
              <a:gd name="connsiteY2" fmla="*/ 7041994 h 7041994"/>
              <a:gd name="connsiteX3" fmla="*/ 1 w 5622810"/>
              <a:gd name="connsiteY3" fmla="*/ 0 h 7041994"/>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6766992"/>
              <a:gd name="connsiteX1" fmla="*/ 6729310 w 6729310"/>
              <a:gd name="connsiteY1" fmla="*/ 0 h 6766992"/>
              <a:gd name="connsiteX2" fmla="*/ 6714631 w 6729310"/>
              <a:gd name="connsiteY2" fmla="*/ 6766992 h 6766992"/>
              <a:gd name="connsiteX3" fmla="*/ 0 w 6729310"/>
              <a:gd name="connsiteY3" fmla="*/ 3369536 h 6766992"/>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65786"/>
              <a:gd name="connsiteY0" fmla="*/ 3401508 h 6773386"/>
              <a:gd name="connsiteX1" fmla="*/ 6761282 w 6765786"/>
              <a:gd name="connsiteY1" fmla="*/ 0 h 6773386"/>
              <a:gd name="connsiteX2" fmla="*/ 6765786 w 6765786"/>
              <a:gd name="connsiteY2" fmla="*/ 6773386 h 6773386"/>
              <a:gd name="connsiteX3" fmla="*/ 0 w 6765786"/>
              <a:gd name="connsiteY3" fmla="*/ 3401508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Lst>
            <a:ahLst/>
            <a:cxnLst>
              <a:cxn ang="0">
                <a:pos x="connsiteX0" y="connsiteY0"/>
              </a:cxn>
              <a:cxn ang="0">
                <a:pos x="connsiteX1" y="connsiteY1"/>
              </a:cxn>
              <a:cxn ang="0">
                <a:pos x="connsiteX2" y="connsiteY2"/>
              </a:cxn>
              <a:cxn ang="0">
                <a:pos x="connsiteX3" y="connsiteY3"/>
              </a:cxn>
            </a:cxnLst>
            <a:rect l="l" t="t" r="r" b="b"/>
            <a:pathLst>
              <a:path w="6765786" h="6773386">
                <a:moveTo>
                  <a:pt x="0" y="3382325"/>
                </a:moveTo>
                <a:lnTo>
                  <a:pt x="6761282" y="0"/>
                </a:lnTo>
                <a:cubicBezTo>
                  <a:pt x="6762783" y="2257795"/>
                  <a:pt x="6764285" y="4515591"/>
                  <a:pt x="6765786" y="6773386"/>
                </a:cubicBezTo>
                <a:cubicBezTo>
                  <a:pt x="5439846" y="6078417"/>
                  <a:pt x="1986251" y="4402037"/>
                  <a:pt x="0" y="3382325"/>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3" name="Picture Placeholder 2"/>
          <p:cNvSpPr>
            <a:spLocks noGrp="1"/>
          </p:cNvSpPr>
          <p:nvPr>
            <p:ph type="pic" sz="quarter" idx="15"/>
          </p:nvPr>
        </p:nvSpPr>
        <p:spPr>
          <a:xfrm>
            <a:off x="9728569" y="5284530"/>
            <a:ext cx="3382893" cy="3386693"/>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 name="connsiteX0" fmla="*/ 3520 w 5626329"/>
              <a:gd name="connsiteY0" fmla="*/ 0 h 6742317"/>
              <a:gd name="connsiteX1" fmla="*/ 5626329 w 5626329"/>
              <a:gd name="connsiteY1" fmla="*/ 288064 h 6742317"/>
              <a:gd name="connsiteX2" fmla="*/ 0 w 5626329"/>
              <a:gd name="connsiteY2" fmla="*/ 6742317 h 6742317"/>
              <a:gd name="connsiteX3" fmla="*/ 3520 w 5626329"/>
              <a:gd name="connsiteY3" fmla="*/ 0 h 6742317"/>
              <a:gd name="connsiteX0" fmla="*/ 1 w 5622810"/>
              <a:gd name="connsiteY0" fmla="*/ 0 h 6926733"/>
              <a:gd name="connsiteX1" fmla="*/ 5622810 w 5622810"/>
              <a:gd name="connsiteY1" fmla="*/ 288064 h 6926733"/>
              <a:gd name="connsiteX2" fmla="*/ 4745213 w 5622810"/>
              <a:gd name="connsiteY2" fmla="*/ 6926733 h 6926733"/>
              <a:gd name="connsiteX3" fmla="*/ 1 w 5622810"/>
              <a:gd name="connsiteY3" fmla="*/ 0 h 6926733"/>
              <a:gd name="connsiteX0" fmla="*/ 1 w 5622810"/>
              <a:gd name="connsiteY0" fmla="*/ 0 h 7041994"/>
              <a:gd name="connsiteX1" fmla="*/ 5622810 w 5622810"/>
              <a:gd name="connsiteY1" fmla="*/ 288064 h 7041994"/>
              <a:gd name="connsiteX2" fmla="*/ 5621193 w 5622810"/>
              <a:gd name="connsiteY2" fmla="*/ 7041994 h 7041994"/>
              <a:gd name="connsiteX3" fmla="*/ 1 w 5622810"/>
              <a:gd name="connsiteY3" fmla="*/ 0 h 7041994"/>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6766992"/>
              <a:gd name="connsiteX1" fmla="*/ 6729310 w 6729310"/>
              <a:gd name="connsiteY1" fmla="*/ 0 h 6766992"/>
              <a:gd name="connsiteX2" fmla="*/ 6714631 w 6729310"/>
              <a:gd name="connsiteY2" fmla="*/ 6766992 h 6766992"/>
              <a:gd name="connsiteX3" fmla="*/ 0 w 6729310"/>
              <a:gd name="connsiteY3" fmla="*/ 3369536 h 6766992"/>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65786"/>
              <a:gd name="connsiteY0" fmla="*/ 3401508 h 6773386"/>
              <a:gd name="connsiteX1" fmla="*/ 6761282 w 6765786"/>
              <a:gd name="connsiteY1" fmla="*/ 0 h 6773386"/>
              <a:gd name="connsiteX2" fmla="*/ 6765786 w 6765786"/>
              <a:gd name="connsiteY2" fmla="*/ 6773386 h 6773386"/>
              <a:gd name="connsiteX3" fmla="*/ 0 w 6765786"/>
              <a:gd name="connsiteY3" fmla="*/ 3401508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Lst>
            <a:ahLst/>
            <a:cxnLst>
              <a:cxn ang="0">
                <a:pos x="connsiteX0" y="connsiteY0"/>
              </a:cxn>
              <a:cxn ang="0">
                <a:pos x="connsiteX1" y="connsiteY1"/>
              </a:cxn>
              <a:cxn ang="0">
                <a:pos x="connsiteX2" y="connsiteY2"/>
              </a:cxn>
              <a:cxn ang="0">
                <a:pos x="connsiteX3" y="connsiteY3"/>
              </a:cxn>
            </a:cxnLst>
            <a:rect l="l" t="t" r="r" b="b"/>
            <a:pathLst>
              <a:path w="6765786" h="6773386">
                <a:moveTo>
                  <a:pt x="0" y="3382325"/>
                </a:moveTo>
                <a:lnTo>
                  <a:pt x="6761282" y="0"/>
                </a:lnTo>
                <a:cubicBezTo>
                  <a:pt x="6762783" y="2257795"/>
                  <a:pt x="6764285" y="4515591"/>
                  <a:pt x="6765786" y="6773386"/>
                </a:cubicBezTo>
                <a:cubicBezTo>
                  <a:pt x="5439846" y="6078417"/>
                  <a:pt x="1986251" y="4402037"/>
                  <a:pt x="0" y="3382325"/>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4" name="Picture Placeholder 2"/>
          <p:cNvSpPr>
            <a:spLocks noGrp="1"/>
          </p:cNvSpPr>
          <p:nvPr>
            <p:ph type="pic" sz="quarter" idx="16"/>
          </p:nvPr>
        </p:nvSpPr>
        <p:spPr>
          <a:xfrm>
            <a:off x="2775001" y="5266332"/>
            <a:ext cx="3382893" cy="3386693"/>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 name="connsiteX0" fmla="*/ 3520 w 5626329"/>
              <a:gd name="connsiteY0" fmla="*/ 0 h 6742317"/>
              <a:gd name="connsiteX1" fmla="*/ 5626329 w 5626329"/>
              <a:gd name="connsiteY1" fmla="*/ 288064 h 6742317"/>
              <a:gd name="connsiteX2" fmla="*/ 0 w 5626329"/>
              <a:gd name="connsiteY2" fmla="*/ 6742317 h 6742317"/>
              <a:gd name="connsiteX3" fmla="*/ 3520 w 5626329"/>
              <a:gd name="connsiteY3" fmla="*/ 0 h 6742317"/>
              <a:gd name="connsiteX0" fmla="*/ 1 w 5622810"/>
              <a:gd name="connsiteY0" fmla="*/ 0 h 6926733"/>
              <a:gd name="connsiteX1" fmla="*/ 5622810 w 5622810"/>
              <a:gd name="connsiteY1" fmla="*/ 288064 h 6926733"/>
              <a:gd name="connsiteX2" fmla="*/ 4745213 w 5622810"/>
              <a:gd name="connsiteY2" fmla="*/ 6926733 h 6926733"/>
              <a:gd name="connsiteX3" fmla="*/ 1 w 5622810"/>
              <a:gd name="connsiteY3" fmla="*/ 0 h 6926733"/>
              <a:gd name="connsiteX0" fmla="*/ 1 w 5622810"/>
              <a:gd name="connsiteY0" fmla="*/ 0 h 7041994"/>
              <a:gd name="connsiteX1" fmla="*/ 5622810 w 5622810"/>
              <a:gd name="connsiteY1" fmla="*/ 288064 h 7041994"/>
              <a:gd name="connsiteX2" fmla="*/ 5621193 w 5622810"/>
              <a:gd name="connsiteY2" fmla="*/ 7041994 h 7041994"/>
              <a:gd name="connsiteX3" fmla="*/ 1 w 5622810"/>
              <a:gd name="connsiteY3" fmla="*/ 0 h 7041994"/>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6766992"/>
              <a:gd name="connsiteX1" fmla="*/ 6729310 w 6729310"/>
              <a:gd name="connsiteY1" fmla="*/ 0 h 6766992"/>
              <a:gd name="connsiteX2" fmla="*/ 6714631 w 6729310"/>
              <a:gd name="connsiteY2" fmla="*/ 6766992 h 6766992"/>
              <a:gd name="connsiteX3" fmla="*/ 0 w 6729310"/>
              <a:gd name="connsiteY3" fmla="*/ 3369536 h 6766992"/>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65786"/>
              <a:gd name="connsiteY0" fmla="*/ 3401508 h 6773386"/>
              <a:gd name="connsiteX1" fmla="*/ 6761282 w 6765786"/>
              <a:gd name="connsiteY1" fmla="*/ 0 h 6773386"/>
              <a:gd name="connsiteX2" fmla="*/ 6765786 w 6765786"/>
              <a:gd name="connsiteY2" fmla="*/ 6773386 h 6773386"/>
              <a:gd name="connsiteX3" fmla="*/ 0 w 6765786"/>
              <a:gd name="connsiteY3" fmla="*/ 3401508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Lst>
            <a:ahLst/>
            <a:cxnLst>
              <a:cxn ang="0">
                <a:pos x="connsiteX0" y="connsiteY0"/>
              </a:cxn>
              <a:cxn ang="0">
                <a:pos x="connsiteX1" y="connsiteY1"/>
              </a:cxn>
              <a:cxn ang="0">
                <a:pos x="connsiteX2" y="connsiteY2"/>
              </a:cxn>
              <a:cxn ang="0">
                <a:pos x="connsiteX3" y="connsiteY3"/>
              </a:cxn>
            </a:cxnLst>
            <a:rect l="l" t="t" r="r" b="b"/>
            <a:pathLst>
              <a:path w="6765786" h="6773386">
                <a:moveTo>
                  <a:pt x="0" y="3382325"/>
                </a:moveTo>
                <a:lnTo>
                  <a:pt x="6761282" y="0"/>
                </a:lnTo>
                <a:cubicBezTo>
                  <a:pt x="6762783" y="2257795"/>
                  <a:pt x="6764285" y="4515591"/>
                  <a:pt x="6765786" y="6773386"/>
                </a:cubicBezTo>
                <a:cubicBezTo>
                  <a:pt x="5439846" y="6078417"/>
                  <a:pt x="1986251" y="4402037"/>
                  <a:pt x="0" y="3382325"/>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5" name="Picture Placeholder 2"/>
          <p:cNvSpPr>
            <a:spLocks noGrp="1"/>
          </p:cNvSpPr>
          <p:nvPr>
            <p:ph type="pic" sz="quarter" idx="17"/>
          </p:nvPr>
        </p:nvSpPr>
        <p:spPr>
          <a:xfrm>
            <a:off x="-788663" y="3461114"/>
            <a:ext cx="3382893" cy="3386693"/>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 name="connsiteX0" fmla="*/ 3520 w 5626329"/>
              <a:gd name="connsiteY0" fmla="*/ 0 h 6742317"/>
              <a:gd name="connsiteX1" fmla="*/ 5626329 w 5626329"/>
              <a:gd name="connsiteY1" fmla="*/ 288064 h 6742317"/>
              <a:gd name="connsiteX2" fmla="*/ 0 w 5626329"/>
              <a:gd name="connsiteY2" fmla="*/ 6742317 h 6742317"/>
              <a:gd name="connsiteX3" fmla="*/ 3520 w 5626329"/>
              <a:gd name="connsiteY3" fmla="*/ 0 h 6742317"/>
              <a:gd name="connsiteX0" fmla="*/ 1 w 5622810"/>
              <a:gd name="connsiteY0" fmla="*/ 0 h 6926733"/>
              <a:gd name="connsiteX1" fmla="*/ 5622810 w 5622810"/>
              <a:gd name="connsiteY1" fmla="*/ 288064 h 6926733"/>
              <a:gd name="connsiteX2" fmla="*/ 4745213 w 5622810"/>
              <a:gd name="connsiteY2" fmla="*/ 6926733 h 6926733"/>
              <a:gd name="connsiteX3" fmla="*/ 1 w 5622810"/>
              <a:gd name="connsiteY3" fmla="*/ 0 h 6926733"/>
              <a:gd name="connsiteX0" fmla="*/ 1 w 5622810"/>
              <a:gd name="connsiteY0" fmla="*/ 0 h 7041994"/>
              <a:gd name="connsiteX1" fmla="*/ 5622810 w 5622810"/>
              <a:gd name="connsiteY1" fmla="*/ 288064 h 7041994"/>
              <a:gd name="connsiteX2" fmla="*/ 5621193 w 5622810"/>
              <a:gd name="connsiteY2" fmla="*/ 7041994 h 7041994"/>
              <a:gd name="connsiteX3" fmla="*/ 1 w 5622810"/>
              <a:gd name="connsiteY3" fmla="*/ 0 h 7041994"/>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6766992"/>
              <a:gd name="connsiteX1" fmla="*/ 6729310 w 6729310"/>
              <a:gd name="connsiteY1" fmla="*/ 0 h 6766992"/>
              <a:gd name="connsiteX2" fmla="*/ 6714631 w 6729310"/>
              <a:gd name="connsiteY2" fmla="*/ 6766992 h 6766992"/>
              <a:gd name="connsiteX3" fmla="*/ 0 w 6729310"/>
              <a:gd name="connsiteY3" fmla="*/ 3369536 h 6766992"/>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65786"/>
              <a:gd name="connsiteY0" fmla="*/ 3401508 h 6773386"/>
              <a:gd name="connsiteX1" fmla="*/ 6761282 w 6765786"/>
              <a:gd name="connsiteY1" fmla="*/ 0 h 6773386"/>
              <a:gd name="connsiteX2" fmla="*/ 6765786 w 6765786"/>
              <a:gd name="connsiteY2" fmla="*/ 6773386 h 6773386"/>
              <a:gd name="connsiteX3" fmla="*/ 0 w 6765786"/>
              <a:gd name="connsiteY3" fmla="*/ 3401508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Lst>
            <a:ahLst/>
            <a:cxnLst>
              <a:cxn ang="0">
                <a:pos x="connsiteX0" y="connsiteY0"/>
              </a:cxn>
              <a:cxn ang="0">
                <a:pos x="connsiteX1" y="connsiteY1"/>
              </a:cxn>
              <a:cxn ang="0">
                <a:pos x="connsiteX2" y="connsiteY2"/>
              </a:cxn>
              <a:cxn ang="0">
                <a:pos x="connsiteX3" y="connsiteY3"/>
              </a:cxn>
            </a:cxnLst>
            <a:rect l="l" t="t" r="r" b="b"/>
            <a:pathLst>
              <a:path w="6765786" h="6773386">
                <a:moveTo>
                  <a:pt x="0" y="3382325"/>
                </a:moveTo>
                <a:lnTo>
                  <a:pt x="6761282" y="0"/>
                </a:lnTo>
                <a:cubicBezTo>
                  <a:pt x="6762783" y="2257795"/>
                  <a:pt x="6764285" y="4515591"/>
                  <a:pt x="6765786" y="6773386"/>
                </a:cubicBezTo>
                <a:cubicBezTo>
                  <a:pt x="5439846" y="6078417"/>
                  <a:pt x="1986251" y="4402037"/>
                  <a:pt x="0" y="3382325"/>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642" name="Shape 642"/>
          <p:cNvSpPr>
            <a:spLocks noGrp="1"/>
          </p:cNvSpPr>
          <p:nvPr>
            <p:ph type="body" sz="quarter" idx="1"/>
          </p:nvPr>
        </p:nvSpPr>
        <p:spPr>
          <a:xfrm>
            <a:off x="3208313" y="2168243"/>
            <a:ext cx="5775375" cy="706438"/>
          </a:xfrm>
          <a:prstGeom prst="rect">
            <a:avLst/>
          </a:prstGeom>
        </p:spPr>
        <p:txBody>
          <a:bodyPr>
            <a:noAutofit/>
          </a:bodyPr>
          <a:lstStyle>
            <a:lvl1pPr marL="0" indent="0" algn="ctr">
              <a:buSzTx/>
              <a:buNone/>
              <a:defRPr/>
            </a:lvl1pPr>
            <a:lvl2pPr marL="0" indent="114300" algn="ctr">
              <a:buSzTx/>
              <a:buNone/>
              <a:defRPr/>
            </a:lvl2pPr>
            <a:lvl3pPr marL="0" indent="228600" algn="ctr">
              <a:buSzTx/>
              <a:buNone/>
              <a:defRPr/>
            </a:lvl3pPr>
            <a:lvl4pPr marL="0" indent="342900" algn="ctr">
              <a:buSzTx/>
              <a:buNone/>
              <a:defRPr/>
            </a:lvl4pPr>
            <a:lvl5pPr marL="0" indent="457200" algn="ct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43" name="Shape 643"/>
          <p:cNvSpPr>
            <a:spLocks noGrp="1"/>
          </p:cNvSpPr>
          <p:nvPr>
            <p:ph type="title"/>
          </p:nvPr>
        </p:nvSpPr>
        <p:spPr>
          <a:xfrm>
            <a:off x="2744141" y="1116862"/>
            <a:ext cx="6703720" cy="706438"/>
          </a:xfrm>
          <a:prstGeom prst="rect">
            <a:avLst/>
          </a:prstGeom>
        </p:spPr>
        <p:txBody>
          <a:bodyPr/>
          <a:lstStyle>
            <a:lvl1pPr>
              <a:lnSpc>
                <a:spcPct val="80000"/>
              </a:lnSpc>
              <a:defRPr sz="5000"/>
            </a:lvl1pPr>
          </a:lstStyle>
          <a:p>
            <a:r>
              <a:rPr dirty="0"/>
              <a:t>Title Text</a:t>
            </a:r>
          </a:p>
        </p:txBody>
      </p:sp>
      <p:sp>
        <p:nvSpPr>
          <p:cNvPr id="644" name="Shape 64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2516338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Vertical timeline (1)">
    <p:spTree>
      <p:nvGrpSpPr>
        <p:cNvPr id="1" name=""/>
        <p:cNvGrpSpPr/>
        <p:nvPr/>
      </p:nvGrpSpPr>
      <p:grpSpPr>
        <a:xfrm>
          <a:off x="0" y="0"/>
          <a:ext cx="0" cy="0"/>
          <a:chOff x="0" y="0"/>
          <a:chExt cx="0" cy="0"/>
        </a:xfrm>
      </p:grpSpPr>
      <p:sp>
        <p:nvSpPr>
          <p:cNvPr id="651" name="Shape 65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652" name="Shape 652"/>
          <p:cNvSpPr>
            <a:spLocks noGrp="1"/>
          </p:cNvSpPr>
          <p:nvPr>
            <p:ph type="pic" sz="quarter" idx="13"/>
          </p:nvPr>
        </p:nvSpPr>
        <p:spPr>
          <a:xfrm>
            <a:off x="8112732" y="2568191"/>
            <a:ext cx="3492501" cy="1590583"/>
          </a:xfrm>
          <a:prstGeom prst="rect">
            <a:avLst/>
          </a:prstGeom>
        </p:spPr>
        <p:txBody>
          <a:bodyPr lIns="91439" tIns="45719" rIns="91439" bIns="45719" anchor="t">
            <a:noAutofit/>
          </a:bodyPr>
          <a:lstStyle>
            <a:lvl1pPr>
              <a:defRPr/>
            </a:lvl1pPr>
          </a:lstStyle>
          <a:p>
            <a:endParaRPr dirty="0"/>
          </a:p>
        </p:txBody>
      </p:sp>
      <p:sp>
        <p:nvSpPr>
          <p:cNvPr id="653" name="Shape 653"/>
          <p:cNvSpPr>
            <a:spLocks noGrp="1"/>
          </p:cNvSpPr>
          <p:nvPr>
            <p:ph type="pic" sz="quarter" idx="14"/>
          </p:nvPr>
        </p:nvSpPr>
        <p:spPr>
          <a:xfrm>
            <a:off x="4376973" y="2568534"/>
            <a:ext cx="3492501" cy="1590241"/>
          </a:xfrm>
          <a:prstGeom prst="rect">
            <a:avLst/>
          </a:prstGeom>
        </p:spPr>
        <p:txBody>
          <a:bodyPr lIns="91439" tIns="45719" rIns="91439" bIns="45719" anchor="t">
            <a:noAutofit/>
          </a:bodyPr>
          <a:lstStyle>
            <a:lvl1pPr>
              <a:defRPr/>
            </a:lvl1pPr>
          </a:lstStyle>
          <a:p>
            <a:endParaRPr dirty="0"/>
          </a:p>
        </p:txBody>
      </p:sp>
      <p:sp>
        <p:nvSpPr>
          <p:cNvPr id="654" name="Shape 654"/>
          <p:cNvSpPr>
            <a:spLocks noGrp="1"/>
          </p:cNvSpPr>
          <p:nvPr>
            <p:ph type="pic" sz="quarter" idx="15"/>
          </p:nvPr>
        </p:nvSpPr>
        <p:spPr>
          <a:xfrm>
            <a:off x="586768" y="2567285"/>
            <a:ext cx="3492501" cy="1596407"/>
          </a:xfrm>
          <a:prstGeom prst="rect">
            <a:avLst/>
          </a:prstGeom>
        </p:spPr>
        <p:txBody>
          <a:bodyPr lIns="91439" tIns="45719" rIns="91439" bIns="45719" anchor="t">
            <a:noAutofit/>
          </a:bodyPr>
          <a:lstStyle>
            <a:lvl1pPr>
              <a:defRPr/>
            </a:lvl1pPr>
          </a:lstStyle>
          <a:p>
            <a:endParaRPr dirty="0"/>
          </a:p>
        </p:txBody>
      </p:sp>
      <p:sp>
        <p:nvSpPr>
          <p:cNvPr id="655" name="Shape 655"/>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129922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Vertical timeline (2)">
    <p:spTree>
      <p:nvGrpSpPr>
        <p:cNvPr id="1" name=""/>
        <p:cNvGrpSpPr/>
        <p:nvPr/>
      </p:nvGrpSpPr>
      <p:grpSpPr>
        <a:xfrm>
          <a:off x="0" y="0"/>
          <a:ext cx="0" cy="0"/>
          <a:chOff x="0" y="0"/>
          <a:chExt cx="0" cy="0"/>
        </a:xfrm>
      </p:grpSpPr>
      <p:sp>
        <p:nvSpPr>
          <p:cNvPr id="662" name="Shape 662"/>
          <p:cNvSpPr>
            <a:spLocks noGrp="1"/>
          </p:cNvSpPr>
          <p:nvPr>
            <p:ph type="pic" sz="quarter" idx="13"/>
          </p:nvPr>
        </p:nvSpPr>
        <p:spPr>
          <a:xfrm>
            <a:off x="2327066" y="1571359"/>
            <a:ext cx="3768934" cy="1651001"/>
          </a:xfrm>
          <a:prstGeom prst="rect">
            <a:avLst/>
          </a:prstGeom>
        </p:spPr>
        <p:txBody>
          <a:bodyPr lIns="91439" tIns="45719" rIns="91439" bIns="45719" anchor="t">
            <a:noAutofit/>
          </a:bodyPr>
          <a:lstStyle>
            <a:lvl1pPr>
              <a:defRPr/>
            </a:lvl1pPr>
          </a:lstStyle>
          <a:p>
            <a:endParaRPr dirty="0"/>
          </a:p>
        </p:txBody>
      </p:sp>
      <p:sp>
        <p:nvSpPr>
          <p:cNvPr id="663" name="Shape 663"/>
          <p:cNvSpPr>
            <a:spLocks noGrp="1"/>
          </p:cNvSpPr>
          <p:nvPr>
            <p:ph type="pic" sz="quarter" idx="14"/>
          </p:nvPr>
        </p:nvSpPr>
        <p:spPr>
          <a:xfrm>
            <a:off x="6096000" y="1571359"/>
            <a:ext cx="3768626" cy="1651001"/>
          </a:xfrm>
          <a:prstGeom prst="rect">
            <a:avLst/>
          </a:prstGeom>
        </p:spPr>
        <p:txBody>
          <a:bodyPr lIns="91439" tIns="45719" rIns="91439" bIns="45719" anchor="t">
            <a:noAutofit/>
          </a:bodyPr>
          <a:lstStyle>
            <a:lvl1pPr>
              <a:defRPr/>
            </a:lvl1pPr>
          </a:lstStyle>
          <a:p>
            <a:endParaRPr dirty="0"/>
          </a:p>
        </p:txBody>
      </p:sp>
      <p:sp>
        <p:nvSpPr>
          <p:cNvPr id="664" name="Shape 66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8388563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Vertical timeline (3)">
    <p:spTree>
      <p:nvGrpSpPr>
        <p:cNvPr id="1" name=""/>
        <p:cNvGrpSpPr/>
        <p:nvPr/>
      </p:nvGrpSpPr>
      <p:grpSpPr>
        <a:xfrm>
          <a:off x="0" y="0"/>
          <a:ext cx="0" cy="0"/>
          <a:chOff x="0" y="0"/>
          <a:chExt cx="0" cy="0"/>
        </a:xfrm>
      </p:grpSpPr>
      <p:sp>
        <p:nvSpPr>
          <p:cNvPr id="671" name="Shape 671"/>
          <p:cNvSpPr>
            <a:spLocks noGrp="1"/>
          </p:cNvSpPr>
          <p:nvPr>
            <p:ph type="pic" sz="quarter" idx="13"/>
          </p:nvPr>
        </p:nvSpPr>
        <p:spPr>
          <a:xfrm>
            <a:off x="4698008" y="921381"/>
            <a:ext cx="2796057" cy="1486582"/>
          </a:xfrm>
          <a:prstGeom prst="rect">
            <a:avLst/>
          </a:prstGeom>
        </p:spPr>
        <p:txBody>
          <a:bodyPr lIns="91439" tIns="45719" rIns="91439" bIns="45719" anchor="t">
            <a:noAutofit/>
          </a:bodyPr>
          <a:lstStyle>
            <a:lvl1pPr>
              <a:defRPr/>
            </a:lvl1pPr>
          </a:lstStyle>
          <a:p>
            <a:endParaRPr dirty="0"/>
          </a:p>
        </p:txBody>
      </p:sp>
      <p:sp>
        <p:nvSpPr>
          <p:cNvPr id="672" name="Shape 672"/>
          <p:cNvSpPr>
            <a:spLocks noGrp="1"/>
          </p:cNvSpPr>
          <p:nvPr>
            <p:ph type="pic" sz="quarter" idx="14"/>
          </p:nvPr>
        </p:nvSpPr>
        <p:spPr>
          <a:xfrm>
            <a:off x="937308" y="2286110"/>
            <a:ext cx="2791332" cy="1486582"/>
          </a:xfrm>
          <a:prstGeom prst="rect">
            <a:avLst/>
          </a:prstGeom>
        </p:spPr>
        <p:txBody>
          <a:bodyPr lIns="91439" tIns="45719" rIns="91439" bIns="45719" anchor="t">
            <a:noAutofit/>
          </a:bodyPr>
          <a:lstStyle>
            <a:lvl1pPr>
              <a:defRPr/>
            </a:lvl1pPr>
          </a:lstStyle>
          <a:p>
            <a:endParaRPr dirty="0"/>
          </a:p>
        </p:txBody>
      </p:sp>
      <p:sp>
        <p:nvSpPr>
          <p:cNvPr id="673" name="Shape 673"/>
          <p:cNvSpPr>
            <a:spLocks noGrp="1"/>
          </p:cNvSpPr>
          <p:nvPr>
            <p:ph type="pic" sz="quarter" idx="15"/>
          </p:nvPr>
        </p:nvSpPr>
        <p:spPr>
          <a:xfrm>
            <a:off x="8462875" y="2286110"/>
            <a:ext cx="2792244" cy="1486582"/>
          </a:xfrm>
          <a:prstGeom prst="rect">
            <a:avLst/>
          </a:prstGeom>
        </p:spPr>
        <p:txBody>
          <a:bodyPr lIns="91439" tIns="45719" rIns="91439" bIns="45719" anchor="t">
            <a:noAutofit/>
          </a:bodyPr>
          <a:lstStyle>
            <a:lvl1pPr>
              <a:defRPr/>
            </a:lvl1pPr>
          </a:lstStyle>
          <a:p>
            <a:endParaRPr dirty="0"/>
          </a:p>
        </p:txBody>
      </p:sp>
      <p:sp>
        <p:nvSpPr>
          <p:cNvPr id="674" name="Shape 67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572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Team (1)">
    <p:spTree>
      <p:nvGrpSpPr>
        <p:cNvPr id="1" name=""/>
        <p:cNvGrpSpPr/>
        <p:nvPr/>
      </p:nvGrpSpPr>
      <p:grpSpPr>
        <a:xfrm>
          <a:off x="0" y="0"/>
          <a:ext cx="0" cy="0"/>
          <a:chOff x="0" y="0"/>
          <a:chExt cx="0" cy="0"/>
        </a:xfrm>
      </p:grpSpPr>
      <p:sp>
        <p:nvSpPr>
          <p:cNvPr id="681" name="Shape 681"/>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82" name="Shape 682"/>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683" name="Shape 683"/>
          <p:cNvSpPr>
            <a:spLocks noGrp="1"/>
          </p:cNvSpPr>
          <p:nvPr>
            <p:ph type="pic" sz="quarter" idx="13"/>
          </p:nvPr>
        </p:nvSpPr>
        <p:spPr>
          <a:xfrm>
            <a:off x="8896696" y="-8190"/>
            <a:ext cx="2248922" cy="3351984"/>
          </a:xfrm>
          <a:prstGeom prst="rect">
            <a:avLst/>
          </a:prstGeom>
        </p:spPr>
        <p:txBody>
          <a:bodyPr lIns="91439" tIns="45719" rIns="91439" bIns="45719" anchor="t">
            <a:noAutofit/>
          </a:bodyPr>
          <a:lstStyle>
            <a:lvl1pPr>
              <a:defRPr/>
            </a:lvl1pPr>
          </a:lstStyle>
          <a:p>
            <a:endParaRPr dirty="0"/>
          </a:p>
        </p:txBody>
      </p:sp>
      <p:sp>
        <p:nvSpPr>
          <p:cNvPr id="684" name="Shape 684"/>
          <p:cNvSpPr>
            <a:spLocks noGrp="1"/>
          </p:cNvSpPr>
          <p:nvPr>
            <p:ph type="pic" sz="quarter" idx="14"/>
          </p:nvPr>
        </p:nvSpPr>
        <p:spPr>
          <a:xfrm>
            <a:off x="8896697" y="3506735"/>
            <a:ext cx="2248922" cy="3351984"/>
          </a:xfrm>
          <a:prstGeom prst="rect">
            <a:avLst/>
          </a:prstGeom>
        </p:spPr>
        <p:txBody>
          <a:bodyPr lIns="91439" tIns="45719" rIns="91439" bIns="45719" anchor="t">
            <a:noAutofit/>
          </a:bodyPr>
          <a:lstStyle>
            <a:lvl1pPr>
              <a:defRPr/>
            </a:lvl1pPr>
          </a:lstStyle>
          <a:p>
            <a:endParaRPr dirty="0"/>
          </a:p>
        </p:txBody>
      </p:sp>
      <p:sp>
        <p:nvSpPr>
          <p:cNvPr id="685" name="Shape 685"/>
          <p:cNvSpPr>
            <a:spLocks noGrp="1"/>
          </p:cNvSpPr>
          <p:nvPr>
            <p:ph type="pic" sz="quarter" idx="15"/>
          </p:nvPr>
        </p:nvSpPr>
        <p:spPr>
          <a:xfrm>
            <a:off x="6478647" y="-8190"/>
            <a:ext cx="2248922" cy="3351984"/>
          </a:xfrm>
          <a:prstGeom prst="rect">
            <a:avLst/>
          </a:prstGeom>
        </p:spPr>
        <p:txBody>
          <a:bodyPr lIns="91439" tIns="45719" rIns="91439" bIns="45719" anchor="t">
            <a:noAutofit/>
          </a:bodyPr>
          <a:lstStyle>
            <a:lvl1pPr>
              <a:defRPr/>
            </a:lvl1pPr>
          </a:lstStyle>
          <a:p>
            <a:endParaRPr dirty="0"/>
          </a:p>
        </p:txBody>
      </p:sp>
      <p:sp>
        <p:nvSpPr>
          <p:cNvPr id="686" name="Shape 686"/>
          <p:cNvSpPr>
            <a:spLocks noGrp="1"/>
          </p:cNvSpPr>
          <p:nvPr>
            <p:ph type="pic" sz="quarter" idx="16"/>
          </p:nvPr>
        </p:nvSpPr>
        <p:spPr>
          <a:xfrm>
            <a:off x="6478647" y="3506735"/>
            <a:ext cx="2248922" cy="3351984"/>
          </a:xfrm>
          <a:prstGeom prst="rect">
            <a:avLst/>
          </a:prstGeom>
        </p:spPr>
        <p:txBody>
          <a:bodyPr lIns="91439" tIns="45719" rIns="91439" bIns="45719" anchor="t">
            <a:noAutofit/>
          </a:bodyPr>
          <a:lstStyle>
            <a:lvl1pPr>
              <a:defRPr/>
            </a:lvl1pPr>
          </a:lstStyle>
          <a:p>
            <a:endParaRPr dirty="0"/>
          </a:p>
        </p:txBody>
      </p:sp>
      <p:sp>
        <p:nvSpPr>
          <p:cNvPr id="687" name="Shape 68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6461245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9FA5C032-A06A-4E7E-A75F-CA3CD0844C76}"/>
              </a:ext>
            </a:extLst>
          </p:cNvPr>
          <p:cNvSpPr txBox="1">
            <a:spLocks/>
          </p:cNvSpPr>
          <p:nvPr userDrawn="1"/>
        </p:nvSpPr>
        <p:spPr>
          <a:xfrm>
            <a:off x="11385550" y="234950"/>
            <a:ext cx="647700" cy="328613"/>
          </a:xfrm>
          <a:prstGeom prst="rect">
            <a:avLst/>
          </a:prstGeom>
        </p:spPr>
        <p:txBody>
          <a:bodyPr wrap="none" lIns="121920" tIns="60960" rIns="121920" bIns="6096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F418BDAB-ADD0-47BD-9E45-1A96AF837A33}" type="slidenum">
              <a:rPr lang="en-US" b="1" smtClean="0">
                <a:solidFill>
                  <a:schemeClr val="tx1"/>
                </a:solidFill>
                <a:latin typeface="仓耳玄三M W05" panose="02020400000000000000" pitchFamily="18" charset="-122"/>
                <a:ea typeface="仓耳玄三M W05" panose="02020400000000000000" pitchFamily="18" charset="-122"/>
                <a:cs typeface="Source Sans Pro" charset="0"/>
              </a:rPr>
              <a:pPr algn="ctr" fontAlgn="auto">
                <a:spcBef>
                  <a:spcPts val="0"/>
                </a:spcBef>
                <a:spcAft>
                  <a:spcPts val="0"/>
                </a:spcAft>
                <a:defRPr/>
              </a:pPr>
              <a:t>‹#›</a:t>
            </a:fld>
            <a:endParaRPr lang="en-US" b="1" dirty="0">
              <a:solidFill>
                <a:schemeClr val="tx1"/>
              </a:solidFill>
              <a:latin typeface="仓耳玄三M W05" panose="02020400000000000000" pitchFamily="18" charset="-122"/>
              <a:ea typeface="仓耳玄三M W05" panose="02020400000000000000" pitchFamily="18" charset="-122"/>
              <a:cs typeface="Source Sans Pro" charset="0"/>
            </a:endParaRPr>
          </a:p>
        </p:txBody>
      </p:sp>
      <p:sp>
        <p:nvSpPr>
          <p:cNvPr id="6" name="Freeform 6">
            <a:extLst>
              <a:ext uri="{FF2B5EF4-FFF2-40B4-BE49-F238E27FC236}">
                <a16:creationId xmlns:a16="http://schemas.microsoft.com/office/drawing/2014/main" id="{CA3FAC3B-E73D-4C08-AA0C-CED2A9DF3EA9}"/>
              </a:ext>
            </a:extLst>
          </p:cNvPr>
          <p:cNvSpPr/>
          <p:nvPr userDrawn="1"/>
        </p:nvSpPr>
        <p:spPr>
          <a:xfrm rot="7674710">
            <a:off x="1071562" y="-3317875"/>
            <a:ext cx="6215063" cy="7107238"/>
          </a:xfrm>
          <a:custGeom>
            <a:avLst/>
            <a:gdLst>
              <a:gd name="connsiteX0" fmla="*/ 4668964 w 5268413"/>
              <a:gd name="connsiteY0" fmla="*/ 6023997 h 6023997"/>
              <a:gd name="connsiteX1" fmla="*/ 0 w 5268413"/>
              <a:gd name="connsiteY1" fmla="*/ 29003 h 6023997"/>
              <a:gd name="connsiteX2" fmla="*/ 9891 w 5268413"/>
              <a:gd name="connsiteY2" fmla="*/ 25855 h 6023997"/>
              <a:gd name="connsiteX3" fmla="*/ 5101167 w 5268413"/>
              <a:gd name="connsiteY3" fmla="*/ 3265423 h 6023997"/>
              <a:gd name="connsiteX4" fmla="*/ 5020266 w 5268413"/>
              <a:gd name="connsiteY4" fmla="*/ 5553569 h 6023997"/>
              <a:gd name="connsiteX5" fmla="*/ 5096802 w 5268413"/>
              <a:gd name="connsiteY5" fmla="*/ 5690793 h 602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8413" h="6023997">
                <a:moveTo>
                  <a:pt x="4668964" y="6023997"/>
                </a:moveTo>
                <a:lnTo>
                  <a:pt x="0" y="29003"/>
                </a:lnTo>
                <a:lnTo>
                  <a:pt x="9891" y="25855"/>
                </a:lnTo>
                <a:cubicBezTo>
                  <a:pt x="1352291" y="-267086"/>
                  <a:pt x="6226651" y="1999700"/>
                  <a:pt x="5101167" y="3265423"/>
                </a:cubicBezTo>
                <a:cubicBezTo>
                  <a:pt x="4276532" y="4192364"/>
                  <a:pt x="4683456" y="4953870"/>
                  <a:pt x="5020266" y="5553569"/>
                </a:cubicBezTo>
                <a:lnTo>
                  <a:pt x="5096802" y="5690793"/>
                </a:lnTo>
                <a:close/>
              </a:path>
            </a:pathLst>
          </a:custGeom>
          <a:noFill/>
          <a:ln w="6350">
            <a:solidFill>
              <a:schemeClr val="tx1">
                <a:alpha val="15000"/>
              </a:schemeClr>
            </a:solidFill>
            <a:miter lim="400000"/>
          </a:ln>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latin typeface="仓耳玄三M W05" panose="02020400000000000000" pitchFamily="18" charset="-122"/>
            </a:endParaRPr>
          </a:p>
        </p:txBody>
      </p:sp>
      <p:sp>
        <p:nvSpPr>
          <p:cNvPr id="7" name="Picture Placeholder 7"/>
          <p:cNvSpPr>
            <a:spLocks noGrp="1"/>
          </p:cNvSpPr>
          <p:nvPr>
            <p:ph type="pic" sz="quarter" idx="12"/>
          </p:nvPr>
        </p:nvSpPr>
        <p:spPr>
          <a:xfrm>
            <a:off x="6407344" y="1606568"/>
            <a:ext cx="3622075" cy="3757270"/>
          </a:xfrm>
          <a:custGeom>
            <a:avLst/>
            <a:gdLst>
              <a:gd name="connsiteX0" fmla="*/ 0 w 3599854"/>
              <a:gd name="connsiteY0" fmla="*/ 1799927 h 3599854"/>
              <a:gd name="connsiteX1" fmla="*/ 1799927 w 3599854"/>
              <a:gd name="connsiteY1" fmla="*/ 0 h 3599854"/>
              <a:gd name="connsiteX2" fmla="*/ 3599854 w 3599854"/>
              <a:gd name="connsiteY2" fmla="*/ 1799927 h 3599854"/>
              <a:gd name="connsiteX3" fmla="*/ 1799927 w 3599854"/>
              <a:gd name="connsiteY3" fmla="*/ 3599854 h 3599854"/>
              <a:gd name="connsiteX4" fmla="*/ 0 w 3599854"/>
              <a:gd name="connsiteY4" fmla="*/ 1799927 h 3599854"/>
              <a:gd name="connsiteX0" fmla="*/ 0 w 3599854"/>
              <a:gd name="connsiteY0" fmla="*/ 1821311 h 3621238"/>
              <a:gd name="connsiteX1" fmla="*/ 1799927 w 3599854"/>
              <a:gd name="connsiteY1" fmla="*/ 21384 h 3621238"/>
              <a:gd name="connsiteX2" fmla="*/ 3599854 w 3599854"/>
              <a:gd name="connsiteY2" fmla="*/ 1821311 h 3621238"/>
              <a:gd name="connsiteX3" fmla="*/ 1799927 w 3599854"/>
              <a:gd name="connsiteY3" fmla="*/ 3621238 h 3621238"/>
              <a:gd name="connsiteX4" fmla="*/ 0 w 3599854"/>
              <a:gd name="connsiteY4" fmla="*/ 1821311 h 3621238"/>
              <a:gd name="connsiteX0" fmla="*/ 6 w 3599860"/>
              <a:gd name="connsiteY0" fmla="*/ 1821311 h 3756149"/>
              <a:gd name="connsiteX1" fmla="*/ 1799933 w 3599860"/>
              <a:gd name="connsiteY1" fmla="*/ 21384 h 3756149"/>
              <a:gd name="connsiteX2" fmla="*/ 3599860 w 3599860"/>
              <a:gd name="connsiteY2" fmla="*/ 1821311 h 3756149"/>
              <a:gd name="connsiteX3" fmla="*/ 1814923 w 3599860"/>
              <a:gd name="connsiteY3" fmla="*/ 3756149 h 3756149"/>
              <a:gd name="connsiteX4" fmla="*/ 6 w 3599860"/>
              <a:gd name="connsiteY4" fmla="*/ 1821311 h 3756149"/>
              <a:gd name="connsiteX0" fmla="*/ 6 w 3622075"/>
              <a:gd name="connsiteY0" fmla="*/ 1822432 h 3757270"/>
              <a:gd name="connsiteX1" fmla="*/ 1799933 w 3622075"/>
              <a:gd name="connsiteY1" fmla="*/ 22505 h 3757270"/>
              <a:gd name="connsiteX2" fmla="*/ 3599860 w 3622075"/>
              <a:gd name="connsiteY2" fmla="*/ 1822432 h 3757270"/>
              <a:gd name="connsiteX3" fmla="*/ 1814923 w 3622075"/>
              <a:gd name="connsiteY3" fmla="*/ 3757270 h 3757270"/>
              <a:gd name="connsiteX4" fmla="*/ 6 w 3622075"/>
              <a:gd name="connsiteY4" fmla="*/ 1822432 h 3757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2075" h="3757270">
                <a:moveTo>
                  <a:pt x="6" y="1822432"/>
                </a:moveTo>
                <a:cubicBezTo>
                  <a:pt x="-2492" y="1199971"/>
                  <a:pt x="760890" y="202387"/>
                  <a:pt x="1799933" y="22505"/>
                </a:cubicBezTo>
                <a:cubicBezTo>
                  <a:pt x="2838976" y="-157377"/>
                  <a:pt x="3779742" y="768399"/>
                  <a:pt x="3599860" y="1822432"/>
                </a:cubicBezTo>
                <a:cubicBezTo>
                  <a:pt x="3419978" y="2876465"/>
                  <a:pt x="2808995" y="3757270"/>
                  <a:pt x="1814923" y="3757270"/>
                </a:cubicBezTo>
                <a:cubicBezTo>
                  <a:pt x="820851" y="3757270"/>
                  <a:pt x="2504" y="2444893"/>
                  <a:pt x="6" y="1822432"/>
                </a:cubicBezTo>
                <a:close/>
              </a:path>
            </a:pathLst>
          </a:custGeom>
          <a:gradFill>
            <a:gsLst>
              <a:gs pos="0">
                <a:schemeClr val="tx1">
                  <a:alpha val="20000"/>
                </a:schemeClr>
              </a:gs>
              <a:gs pos="98000">
                <a:schemeClr val="tx1">
                  <a:alpha val="10000"/>
                </a:schemeClr>
              </a:gs>
            </a:gsLst>
            <a:lin ang="5400000" scaled="1"/>
          </a:gradFill>
          <a:ln>
            <a:noFill/>
          </a:ln>
        </p:spPr>
        <p:txBody>
          <a:bodyPr rtlCol="0" anchor="ctr">
            <a:normAutofit/>
          </a:bodyPr>
          <a:lstStyle>
            <a:lvl1pPr algn="ctr">
              <a:defRPr sz="1200">
                <a:solidFill>
                  <a:schemeClr val="tx1"/>
                </a:solidFill>
                <a:latin typeface="仓耳玄三M W05" panose="02020400000000000000" pitchFamily="18" charset="-122"/>
              </a:defRPr>
            </a:lvl1pPr>
          </a:lstStyle>
          <a:p>
            <a:pPr lvl="0"/>
            <a:endParaRPr lang="en-US" noProof="0" dirty="0"/>
          </a:p>
        </p:txBody>
      </p:sp>
      <p:sp>
        <p:nvSpPr>
          <p:cNvPr id="9" name="Picture Placeholder 7"/>
          <p:cNvSpPr>
            <a:spLocks noGrp="1"/>
          </p:cNvSpPr>
          <p:nvPr>
            <p:ph type="pic" sz="quarter" idx="14"/>
          </p:nvPr>
        </p:nvSpPr>
        <p:spPr>
          <a:xfrm>
            <a:off x="10332111" y="1628144"/>
            <a:ext cx="3684017" cy="3699640"/>
          </a:xfrm>
          <a:custGeom>
            <a:avLst/>
            <a:gdLst>
              <a:gd name="connsiteX0" fmla="*/ 0 w 3599854"/>
              <a:gd name="connsiteY0" fmla="*/ 1799927 h 3599854"/>
              <a:gd name="connsiteX1" fmla="*/ 1799927 w 3599854"/>
              <a:gd name="connsiteY1" fmla="*/ 0 h 3599854"/>
              <a:gd name="connsiteX2" fmla="*/ 3599854 w 3599854"/>
              <a:gd name="connsiteY2" fmla="*/ 1799927 h 3599854"/>
              <a:gd name="connsiteX3" fmla="*/ 1799927 w 3599854"/>
              <a:gd name="connsiteY3" fmla="*/ 3599854 h 3599854"/>
              <a:gd name="connsiteX4" fmla="*/ 0 w 3599854"/>
              <a:gd name="connsiteY4" fmla="*/ 1799927 h 3599854"/>
              <a:gd name="connsiteX0" fmla="*/ 0 w 3599854"/>
              <a:gd name="connsiteY0" fmla="*/ 1818333 h 3618260"/>
              <a:gd name="connsiteX1" fmla="*/ 1799927 w 3599854"/>
              <a:gd name="connsiteY1" fmla="*/ 18406 h 3618260"/>
              <a:gd name="connsiteX2" fmla="*/ 3599854 w 3599854"/>
              <a:gd name="connsiteY2" fmla="*/ 1818333 h 3618260"/>
              <a:gd name="connsiteX3" fmla="*/ 1799927 w 3599854"/>
              <a:gd name="connsiteY3" fmla="*/ 3618260 h 3618260"/>
              <a:gd name="connsiteX4" fmla="*/ 0 w 3599854"/>
              <a:gd name="connsiteY4" fmla="*/ 1818333 h 3618260"/>
              <a:gd name="connsiteX0" fmla="*/ 0 w 3659815"/>
              <a:gd name="connsiteY0" fmla="*/ 1995713 h 3601943"/>
              <a:gd name="connsiteX1" fmla="*/ 1859888 w 3659815"/>
              <a:gd name="connsiteY1" fmla="*/ 914 h 3601943"/>
              <a:gd name="connsiteX2" fmla="*/ 3659815 w 3659815"/>
              <a:gd name="connsiteY2" fmla="*/ 1800841 h 3601943"/>
              <a:gd name="connsiteX3" fmla="*/ 1859888 w 3659815"/>
              <a:gd name="connsiteY3" fmla="*/ 3600768 h 3601943"/>
              <a:gd name="connsiteX4" fmla="*/ 0 w 3659815"/>
              <a:gd name="connsiteY4" fmla="*/ 1995713 h 3601943"/>
              <a:gd name="connsiteX0" fmla="*/ 0 w 3659815"/>
              <a:gd name="connsiteY0" fmla="*/ 1995713 h 3698801"/>
              <a:gd name="connsiteX1" fmla="*/ 1859888 w 3659815"/>
              <a:gd name="connsiteY1" fmla="*/ 914 h 3698801"/>
              <a:gd name="connsiteX2" fmla="*/ 3659815 w 3659815"/>
              <a:gd name="connsiteY2" fmla="*/ 1800841 h 3698801"/>
              <a:gd name="connsiteX3" fmla="*/ 1859888 w 3659815"/>
              <a:gd name="connsiteY3" fmla="*/ 3600768 h 3698801"/>
              <a:gd name="connsiteX4" fmla="*/ 0 w 3659815"/>
              <a:gd name="connsiteY4" fmla="*/ 1995713 h 3698801"/>
              <a:gd name="connsiteX0" fmla="*/ 0 w 3684017"/>
              <a:gd name="connsiteY0" fmla="*/ 1995728 h 3699640"/>
              <a:gd name="connsiteX1" fmla="*/ 1859888 w 3684017"/>
              <a:gd name="connsiteY1" fmla="*/ 929 h 3699640"/>
              <a:gd name="connsiteX2" fmla="*/ 3659815 w 3684017"/>
              <a:gd name="connsiteY2" fmla="*/ 1800856 h 3699640"/>
              <a:gd name="connsiteX3" fmla="*/ 1859888 w 3684017"/>
              <a:gd name="connsiteY3" fmla="*/ 3600783 h 3699640"/>
              <a:gd name="connsiteX4" fmla="*/ 0 w 3684017"/>
              <a:gd name="connsiteY4" fmla="*/ 1995728 h 3699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4017" h="3699640">
                <a:moveTo>
                  <a:pt x="0" y="1995728"/>
                </a:moveTo>
                <a:cubicBezTo>
                  <a:pt x="0" y="1001656"/>
                  <a:pt x="1249919" y="33408"/>
                  <a:pt x="1859888" y="929"/>
                </a:cubicBezTo>
                <a:cubicBezTo>
                  <a:pt x="2469857" y="-31550"/>
                  <a:pt x="3434962" y="791794"/>
                  <a:pt x="3659815" y="1800856"/>
                </a:cubicBezTo>
                <a:cubicBezTo>
                  <a:pt x="3884668" y="2809918"/>
                  <a:pt x="2484847" y="4062979"/>
                  <a:pt x="1859888" y="3600783"/>
                </a:cubicBezTo>
                <a:cubicBezTo>
                  <a:pt x="1234929" y="3138587"/>
                  <a:pt x="0" y="2989800"/>
                  <a:pt x="0" y="1995728"/>
                </a:cubicBezTo>
                <a:close/>
              </a:path>
            </a:pathLst>
          </a:custGeom>
          <a:gradFill>
            <a:gsLst>
              <a:gs pos="0">
                <a:schemeClr val="tx1">
                  <a:alpha val="20000"/>
                </a:schemeClr>
              </a:gs>
              <a:gs pos="98000">
                <a:schemeClr val="tx1">
                  <a:alpha val="10000"/>
                </a:schemeClr>
              </a:gs>
            </a:gsLst>
            <a:lin ang="5400000" scaled="1"/>
          </a:gradFill>
          <a:ln>
            <a:noFill/>
          </a:ln>
        </p:spPr>
        <p:txBody>
          <a:bodyPr rtlCol="0" anchor="ctr">
            <a:normAutofit/>
          </a:bodyPr>
          <a:lstStyle>
            <a:lvl1pPr algn="ctr">
              <a:defRPr sz="1200">
                <a:solidFill>
                  <a:schemeClr val="tx1"/>
                </a:solidFill>
                <a:latin typeface="仓耳玄三M W05" panose="02020400000000000000" pitchFamily="18" charset="-122"/>
              </a:defRPr>
            </a:lvl1pPr>
          </a:lstStyle>
          <a:p>
            <a:pPr lvl="0"/>
            <a:endParaRPr lang="en-US" noProof="0" dirty="0"/>
          </a:p>
        </p:txBody>
      </p:sp>
      <p:sp>
        <p:nvSpPr>
          <p:cNvPr id="11" name="Title 9"/>
          <p:cNvSpPr>
            <a:spLocks noGrp="1"/>
          </p:cNvSpPr>
          <p:nvPr>
            <p:ph type="title"/>
          </p:nvPr>
        </p:nvSpPr>
        <p:spPr>
          <a:xfrm>
            <a:off x="1724527" y="504315"/>
            <a:ext cx="3891083" cy="2358197"/>
          </a:xfrm>
        </p:spPr>
        <p:txBody>
          <a:bodyPr anchor="t">
            <a:normAutofit/>
          </a:bodyPr>
          <a:lstStyle>
            <a:lvl1pPr>
              <a:defRPr sz="3800" b="1" i="0">
                <a:latin typeface="仓耳玄三M W05" panose="02020400000000000000" pitchFamily="18" charset="-122"/>
                <a:ea typeface="仓耳玄三M W05" panose="02020400000000000000" pitchFamily="18" charset="-122"/>
                <a:cs typeface="仓耳玄三M W05" panose="02020400000000000000" pitchFamily="18" charset="-122"/>
              </a:defRPr>
            </a:lvl1pPr>
          </a:lstStyle>
          <a:p>
            <a:r>
              <a:rPr lang="en-US" dirty="0"/>
              <a:t>Click to edit Master title style</a:t>
            </a:r>
          </a:p>
        </p:txBody>
      </p:sp>
    </p:spTree>
    <p:extLst>
      <p:ext uri="{BB962C8B-B14F-4D97-AF65-F5344CB8AC3E}">
        <p14:creationId xmlns:p14="http://schemas.microsoft.com/office/powerpoint/2010/main" val="3381155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Team (2)">
    <p:spTree>
      <p:nvGrpSpPr>
        <p:cNvPr id="1" name=""/>
        <p:cNvGrpSpPr/>
        <p:nvPr/>
      </p:nvGrpSpPr>
      <p:grpSpPr>
        <a:xfrm>
          <a:off x="0" y="0"/>
          <a:ext cx="0" cy="0"/>
          <a:chOff x="0" y="0"/>
          <a:chExt cx="0" cy="0"/>
        </a:xfrm>
      </p:grpSpPr>
      <p:sp>
        <p:nvSpPr>
          <p:cNvPr id="694" name="Shape 694"/>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695" name="Shape 695"/>
          <p:cNvSpPr>
            <a:spLocks noGrp="1"/>
          </p:cNvSpPr>
          <p:nvPr>
            <p:ph type="pic" sz="quarter" idx="13"/>
          </p:nvPr>
        </p:nvSpPr>
        <p:spPr>
          <a:xfrm>
            <a:off x="989916" y="2391268"/>
            <a:ext cx="2222501" cy="1969129"/>
          </a:xfrm>
          <a:prstGeom prst="rect">
            <a:avLst/>
          </a:prstGeom>
        </p:spPr>
        <p:txBody>
          <a:bodyPr lIns="91439" tIns="45719" rIns="91439" bIns="45719" anchor="t">
            <a:noAutofit/>
          </a:bodyPr>
          <a:lstStyle>
            <a:lvl1pPr>
              <a:defRPr/>
            </a:lvl1pPr>
          </a:lstStyle>
          <a:p>
            <a:endParaRPr dirty="0"/>
          </a:p>
        </p:txBody>
      </p:sp>
      <p:sp>
        <p:nvSpPr>
          <p:cNvPr id="696" name="Shape 696"/>
          <p:cNvSpPr>
            <a:spLocks noGrp="1"/>
          </p:cNvSpPr>
          <p:nvPr>
            <p:ph type="pic" sz="quarter" idx="14"/>
          </p:nvPr>
        </p:nvSpPr>
        <p:spPr>
          <a:xfrm>
            <a:off x="3637264" y="2391268"/>
            <a:ext cx="2222501" cy="1972386"/>
          </a:xfrm>
          <a:prstGeom prst="rect">
            <a:avLst/>
          </a:prstGeom>
        </p:spPr>
        <p:txBody>
          <a:bodyPr lIns="91439" tIns="45719" rIns="91439" bIns="45719" anchor="t">
            <a:noAutofit/>
          </a:bodyPr>
          <a:lstStyle>
            <a:lvl1pPr>
              <a:defRPr/>
            </a:lvl1pPr>
          </a:lstStyle>
          <a:p>
            <a:endParaRPr dirty="0"/>
          </a:p>
        </p:txBody>
      </p:sp>
      <p:sp>
        <p:nvSpPr>
          <p:cNvPr id="697" name="Shape 697"/>
          <p:cNvSpPr>
            <a:spLocks noGrp="1"/>
          </p:cNvSpPr>
          <p:nvPr>
            <p:ph type="pic" sz="quarter" idx="15"/>
          </p:nvPr>
        </p:nvSpPr>
        <p:spPr>
          <a:xfrm>
            <a:off x="6284611" y="2391268"/>
            <a:ext cx="2222501" cy="1969796"/>
          </a:xfrm>
          <a:prstGeom prst="rect">
            <a:avLst/>
          </a:prstGeom>
        </p:spPr>
        <p:txBody>
          <a:bodyPr lIns="91439" tIns="45719" rIns="91439" bIns="45719" anchor="t">
            <a:noAutofit/>
          </a:bodyPr>
          <a:lstStyle>
            <a:lvl1pPr>
              <a:defRPr/>
            </a:lvl1pPr>
          </a:lstStyle>
          <a:p>
            <a:endParaRPr dirty="0"/>
          </a:p>
        </p:txBody>
      </p:sp>
      <p:sp>
        <p:nvSpPr>
          <p:cNvPr id="698" name="Shape 698"/>
          <p:cNvSpPr>
            <a:spLocks noGrp="1"/>
          </p:cNvSpPr>
          <p:nvPr>
            <p:ph type="pic" sz="quarter" idx="16"/>
          </p:nvPr>
        </p:nvSpPr>
        <p:spPr>
          <a:xfrm>
            <a:off x="8979584" y="2391268"/>
            <a:ext cx="2222501" cy="1970734"/>
          </a:xfrm>
          <a:prstGeom prst="rect">
            <a:avLst/>
          </a:prstGeom>
        </p:spPr>
        <p:txBody>
          <a:bodyPr lIns="91439" tIns="45719" rIns="91439" bIns="45719" anchor="t">
            <a:noAutofit/>
          </a:bodyPr>
          <a:lstStyle>
            <a:lvl1pPr>
              <a:defRPr/>
            </a:lvl1pPr>
          </a:lstStyle>
          <a:p>
            <a:endParaRPr dirty="0"/>
          </a:p>
        </p:txBody>
      </p:sp>
      <p:sp>
        <p:nvSpPr>
          <p:cNvPr id="699" name="Shape 699"/>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0611853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Team (3)">
    <p:bg>
      <p:bgPr>
        <a:solidFill>
          <a:srgbClr val="16171A"/>
        </a:solidFill>
        <a:effectLst/>
      </p:bgPr>
    </p:bg>
    <p:spTree>
      <p:nvGrpSpPr>
        <p:cNvPr id="1" name=""/>
        <p:cNvGrpSpPr/>
        <p:nvPr/>
      </p:nvGrpSpPr>
      <p:grpSpPr>
        <a:xfrm>
          <a:off x="0" y="0"/>
          <a:ext cx="0" cy="0"/>
          <a:chOff x="0" y="0"/>
          <a:chExt cx="0" cy="0"/>
        </a:xfrm>
      </p:grpSpPr>
      <p:sp>
        <p:nvSpPr>
          <p:cNvPr id="706" name="Shape 706"/>
          <p:cNvSpPr>
            <a:spLocks noGrp="1"/>
          </p:cNvSpPr>
          <p:nvPr>
            <p:ph type="title"/>
          </p:nvPr>
        </p:nvSpPr>
        <p:spPr>
          <a:xfrm>
            <a:off x="1751522" y="1279267"/>
            <a:ext cx="3464735" cy="1151345"/>
          </a:xfrm>
          <a:prstGeom prst="rect">
            <a:avLst/>
          </a:prstGeom>
        </p:spPr>
        <p:txBody>
          <a:bodyPr anchor="t"/>
          <a:lstStyle>
            <a:lvl1pPr algn="l">
              <a:lnSpc>
                <a:spcPct val="80000"/>
              </a:lnSpc>
              <a:defRPr sz="4000">
                <a:solidFill>
                  <a:srgbClr val="FFFFFF"/>
                </a:solidFill>
              </a:defRPr>
            </a:lvl1pPr>
          </a:lstStyle>
          <a:p>
            <a:r>
              <a:rPr dirty="0"/>
              <a:t>Title Text</a:t>
            </a:r>
          </a:p>
        </p:txBody>
      </p:sp>
      <p:sp>
        <p:nvSpPr>
          <p:cNvPr id="707" name="Shape 707"/>
          <p:cNvSpPr>
            <a:spLocks noGrp="1"/>
          </p:cNvSpPr>
          <p:nvPr>
            <p:ph type="body" sz="quarter" idx="1"/>
          </p:nvPr>
        </p:nvSpPr>
        <p:spPr>
          <a:xfrm>
            <a:off x="1770573" y="2608079"/>
            <a:ext cx="3529029" cy="70643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08" name="Shape 708"/>
          <p:cNvSpPr>
            <a:spLocks noGrp="1"/>
          </p:cNvSpPr>
          <p:nvPr>
            <p:ph type="pic" sz="quarter" idx="13"/>
          </p:nvPr>
        </p:nvSpPr>
        <p:spPr>
          <a:xfrm>
            <a:off x="6266657" y="-8822"/>
            <a:ext cx="2962697" cy="2286001"/>
          </a:xfrm>
          <a:prstGeom prst="rect">
            <a:avLst/>
          </a:prstGeom>
        </p:spPr>
        <p:txBody>
          <a:bodyPr lIns="91439" tIns="45719" rIns="91439" bIns="45719" anchor="t">
            <a:noAutofit/>
          </a:bodyPr>
          <a:lstStyle>
            <a:lvl1pPr>
              <a:defRPr/>
            </a:lvl1pPr>
          </a:lstStyle>
          <a:p>
            <a:endParaRPr dirty="0"/>
          </a:p>
        </p:txBody>
      </p:sp>
      <p:sp>
        <p:nvSpPr>
          <p:cNvPr id="709" name="Shape 709"/>
          <p:cNvSpPr>
            <a:spLocks noGrp="1"/>
          </p:cNvSpPr>
          <p:nvPr>
            <p:ph type="pic" sz="quarter" idx="14"/>
          </p:nvPr>
        </p:nvSpPr>
        <p:spPr>
          <a:xfrm>
            <a:off x="6266657" y="2274958"/>
            <a:ext cx="2962697" cy="2286001"/>
          </a:xfrm>
          <a:prstGeom prst="rect">
            <a:avLst/>
          </a:prstGeom>
        </p:spPr>
        <p:txBody>
          <a:bodyPr lIns="91439" tIns="45719" rIns="91439" bIns="45719" anchor="t">
            <a:noAutofit/>
          </a:bodyPr>
          <a:lstStyle>
            <a:lvl1pPr>
              <a:defRPr/>
            </a:lvl1pPr>
          </a:lstStyle>
          <a:p>
            <a:endParaRPr dirty="0"/>
          </a:p>
        </p:txBody>
      </p:sp>
      <p:sp>
        <p:nvSpPr>
          <p:cNvPr id="710" name="Shape 710"/>
          <p:cNvSpPr>
            <a:spLocks noGrp="1"/>
          </p:cNvSpPr>
          <p:nvPr>
            <p:ph type="pic" sz="quarter" idx="15"/>
          </p:nvPr>
        </p:nvSpPr>
        <p:spPr>
          <a:xfrm>
            <a:off x="6266657" y="4558738"/>
            <a:ext cx="2962698" cy="2335779"/>
          </a:xfrm>
          <a:prstGeom prst="rect">
            <a:avLst/>
          </a:prstGeom>
        </p:spPr>
        <p:txBody>
          <a:bodyPr lIns="91439" tIns="45719" rIns="91439" bIns="45719" anchor="t">
            <a:noAutofit/>
          </a:bodyPr>
          <a:lstStyle>
            <a:lvl1pPr>
              <a:defRPr/>
            </a:lvl1pPr>
          </a:lstStyle>
          <a:p>
            <a:endParaRPr dirty="0"/>
          </a:p>
        </p:txBody>
      </p:sp>
      <p:sp>
        <p:nvSpPr>
          <p:cNvPr id="711" name="Shape 711"/>
          <p:cNvSpPr>
            <a:spLocks noGrp="1"/>
          </p:cNvSpPr>
          <p:nvPr>
            <p:ph type="pic" sz="quarter" idx="16"/>
          </p:nvPr>
        </p:nvSpPr>
        <p:spPr>
          <a:xfrm>
            <a:off x="-1736" y="4561402"/>
            <a:ext cx="3136901" cy="2292351"/>
          </a:xfrm>
          <a:prstGeom prst="rect">
            <a:avLst/>
          </a:prstGeom>
        </p:spPr>
        <p:txBody>
          <a:bodyPr lIns="91439" tIns="45719" rIns="91439" bIns="45719" anchor="t">
            <a:noAutofit/>
          </a:bodyPr>
          <a:lstStyle>
            <a:lvl1pPr>
              <a:defRPr/>
            </a:lvl1pPr>
          </a:lstStyle>
          <a:p>
            <a:endParaRPr dirty="0"/>
          </a:p>
        </p:txBody>
      </p:sp>
      <p:sp>
        <p:nvSpPr>
          <p:cNvPr id="712" name="Shape 712"/>
          <p:cNvSpPr>
            <a:spLocks noGrp="1"/>
          </p:cNvSpPr>
          <p:nvPr>
            <p:ph type="pic" sz="quarter" idx="17"/>
          </p:nvPr>
        </p:nvSpPr>
        <p:spPr>
          <a:xfrm>
            <a:off x="9228904" y="-8822"/>
            <a:ext cx="2962697" cy="2286001"/>
          </a:xfrm>
          <a:prstGeom prst="rect">
            <a:avLst/>
          </a:prstGeom>
        </p:spPr>
        <p:txBody>
          <a:bodyPr lIns="91439" tIns="45719" rIns="91439" bIns="45719" anchor="t">
            <a:noAutofit/>
          </a:bodyPr>
          <a:lstStyle>
            <a:lvl1pPr>
              <a:defRPr/>
            </a:lvl1pPr>
          </a:lstStyle>
          <a:p>
            <a:endParaRPr dirty="0"/>
          </a:p>
        </p:txBody>
      </p:sp>
      <p:sp>
        <p:nvSpPr>
          <p:cNvPr id="713" name="Shape 713"/>
          <p:cNvSpPr>
            <a:spLocks noGrp="1"/>
          </p:cNvSpPr>
          <p:nvPr>
            <p:ph type="pic" sz="quarter" idx="18"/>
          </p:nvPr>
        </p:nvSpPr>
        <p:spPr>
          <a:xfrm>
            <a:off x="9228904" y="2274958"/>
            <a:ext cx="2962697" cy="2286001"/>
          </a:xfrm>
          <a:prstGeom prst="rect">
            <a:avLst/>
          </a:prstGeom>
        </p:spPr>
        <p:txBody>
          <a:bodyPr lIns="91439" tIns="45719" rIns="91439" bIns="45719" anchor="t">
            <a:noAutofit/>
          </a:bodyPr>
          <a:lstStyle>
            <a:lvl1pPr>
              <a:defRPr/>
            </a:lvl1pPr>
          </a:lstStyle>
          <a:p>
            <a:endParaRPr dirty="0"/>
          </a:p>
        </p:txBody>
      </p:sp>
      <p:sp>
        <p:nvSpPr>
          <p:cNvPr id="714" name="Shape 714"/>
          <p:cNvSpPr>
            <a:spLocks noGrp="1"/>
          </p:cNvSpPr>
          <p:nvPr>
            <p:ph type="pic" sz="quarter" idx="19"/>
          </p:nvPr>
        </p:nvSpPr>
        <p:spPr>
          <a:xfrm>
            <a:off x="9228904" y="4558738"/>
            <a:ext cx="2962697" cy="2335779"/>
          </a:xfrm>
          <a:prstGeom prst="rect">
            <a:avLst/>
          </a:prstGeom>
        </p:spPr>
        <p:txBody>
          <a:bodyPr lIns="91439" tIns="45719" rIns="91439" bIns="45719" anchor="t">
            <a:noAutofit/>
          </a:bodyPr>
          <a:lstStyle>
            <a:lvl1pPr>
              <a:defRPr/>
            </a:lvl1pPr>
          </a:lstStyle>
          <a:p>
            <a:endParaRPr dirty="0"/>
          </a:p>
        </p:txBody>
      </p:sp>
      <p:sp>
        <p:nvSpPr>
          <p:cNvPr id="715" name="Shape 715"/>
          <p:cNvSpPr>
            <a:spLocks noGrp="1"/>
          </p:cNvSpPr>
          <p:nvPr>
            <p:ph type="pic" sz="quarter" idx="20"/>
          </p:nvPr>
        </p:nvSpPr>
        <p:spPr>
          <a:xfrm>
            <a:off x="3126966" y="4561402"/>
            <a:ext cx="3136901" cy="2292351"/>
          </a:xfrm>
          <a:prstGeom prst="rect">
            <a:avLst/>
          </a:prstGeom>
        </p:spPr>
        <p:txBody>
          <a:bodyPr lIns="91439" tIns="45719" rIns="91439" bIns="45719" anchor="t">
            <a:noAutofit/>
          </a:bodyPr>
          <a:lstStyle>
            <a:lvl1pPr>
              <a:defRPr/>
            </a:lvl1pPr>
          </a:lstStyle>
          <a:p>
            <a:endParaRPr dirty="0"/>
          </a:p>
        </p:txBody>
      </p:sp>
      <p:sp>
        <p:nvSpPr>
          <p:cNvPr id="716" name="Shape 716"/>
          <p:cNvSpPr/>
          <p:nvPr/>
        </p:nvSpPr>
        <p:spPr>
          <a:xfrm>
            <a:off x="617799" y="1988434"/>
            <a:ext cx="541983" cy="54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FFFFFF">
                <a:alpha val="14191"/>
              </a:srgbClr>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717" name="Shape 717"/>
          <p:cNvSpPr>
            <a:spLocks noGrp="1"/>
          </p:cNvSpPr>
          <p:nvPr>
            <p:ph type="sldNum" sz="quarter" idx="2"/>
          </p:nvPr>
        </p:nvSpPr>
        <p:spPr>
          <a:xfrm>
            <a:off x="779265" y="2147507"/>
            <a:ext cx="339836" cy="298158"/>
          </a:xfrm>
          <a:prstGeom prst="rect">
            <a:avLst/>
          </a:prstGeom>
        </p:spPr>
        <p:txBody>
          <a:bodyPr/>
          <a:lstStyle>
            <a:lvl1pPr>
              <a:defRPr>
                <a:solidFill>
                  <a:srgbClr val="FFFFFF"/>
                </a:solidFill>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1018138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Team (4)">
    <p:spTree>
      <p:nvGrpSpPr>
        <p:cNvPr id="1" name=""/>
        <p:cNvGrpSpPr/>
        <p:nvPr/>
      </p:nvGrpSpPr>
      <p:grpSpPr>
        <a:xfrm>
          <a:off x="0" y="0"/>
          <a:ext cx="0" cy="0"/>
          <a:chOff x="0" y="0"/>
          <a:chExt cx="0" cy="0"/>
        </a:xfrm>
      </p:grpSpPr>
      <p:sp>
        <p:nvSpPr>
          <p:cNvPr id="724" name="Shape 724"/>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725" name="Shape 725"/>
          <p:cNvSpPr>
            <a:spLocks noGrp="1"/>
          </p:cNvSpPr>
          <p:nvPr>
            <p:ph type="pic" sz="quarter" idx="13"/>
          </p:nvPr>
        </p:nvSpPr>
        <p:spPr>
          <a:xfrm>
            <a:off x="1162527" y="2452885"/>
            <a:ext cx="1903733" cy="1903734"/>
          </a:xfrm>
          <a:prstGeom prst="ellipse">
            <a:avLst/>
          </a:prstGeom>
        </p:spPr>
        <p:txBody>
          <a:bodyPr lIns="91439" tIns="45719" rIns="91439" bIns="45719" anchor="t">
            <a:noAutofit/>
          </a:bodyPr>
          <a:lstStyle>
            <a:lvl1pPr>
              <a:defRPr/>
            </a:lvl1pPr>
          </a:lstStyle>
          <a:p>
            <a:endParaRPr dirty="0"/>
          </a:p>
        </p:txBody>
      </p:sp>
      <p:sp>
        <p:nvSpPr>
          <p:cNvPr id="726" name="Shape 726"/>
          <p:cNvSpPr>
            <a:spLocks noGrp="1"/>
          </p:cNvSpPr>
          <p:nvPr>
            <p:ph type="pic" sz="quarter" idx="14"/>
          </p:nvPr>
        </p:nvSpPr>
        <p:spPr>
          <a:xfrm>
            <a:off x="3792651" y="2452885"/>
            <a:ext cx="1903734" cy="1903733"/>
          </a:xfrm>
          <a:prstGeom prst="ellipse">
            <a:avLst/>
          </a:prstGeom>
        </p:spPr>
        <p:txBody>
          <a:bodyPr lIns="91439" tIns="45719" rIns="91439" bIns="45719" anchor="t">
            <a:noAutofit/>
          </a:bodyPr>
          <a:lstStyle>
            <a:lvl1pPr>
              <a:defRPr/>
            </a:lvl1pPr>
          </a:lstStyle>
          <a:p>
            <a:endParaRPr dirty="0"/>
          </a:p>
        </p:txBody>
      </p:sp>
      <p:sp>
        <p:nvSpPr>
          <p:cNvPr id="727" name="Shape 727"/>
          <p:cNvSpPr>
            <a:spLocks noGrp="1"/>
          </p:cNvSpPr>
          <p:nvPr>
            <p:ph type="pic" sz="quarter" idx="15"/>
          </p:nvPr>
        </p:nvSpPr>
        <p:spPr>
          <a:xfrm>
            <a:off x="6447030" y="2452885"/>
            <a:ext cx="1903734" cy="1903734"/>
          </a:xfrm>
          <a:prstGeom prst="ellipse">
            <a:avLst/>
          </a:prstGeom>
        </p:spPr>
        <p:txBody>
          <a:bodyPr lIns="91439" tIns="45719" rIns="91439" bIns="45719" anchor="t">
            <a:noAutofit/>
          </a:bodyPr>
          <a:lstStyle>
            <a:lvl1pPr>
              <a:defRPr/>
            </a:lvl1pPr>
          </a:lstStyle>
          <a:p>
            <a:endParaRPr dirty="0"/>
          </a:p>
        </p:txBody>
      </p:sp>
      <p:sp>
        <p:nvSpPr>
          <p:cNvPr id="728" name="Shape 728"/>
          <p:cNvSpPr>
            <a:spLocks noGrp="1"/>
          </p:cNvSpPr>
          <p:nvPr>
            <p:ph type="pic" sz="quarter" idx="16"/>
          </p:nvPr>
        </p:nvSpPr>
        <p:spPr>
          <a:xfrm>
            <a:off x="9125664" y="2452885"/>
            <a:ext cx="1903733" cy="1903733"/>
          </a:xfrm>
          <a:prstGeom prst="ellipse">
            <a:avLst/>
          </a:prstGeom>
        </p:spPr>
        <p:txBody>
          <a:bodyPr lIns="91439" tIns="45719" rIns="91439" bIns="45719" anchor="t">
            <a:noAutofit/>
          </a:bodyPr>
          <a:lstStyle>
            <a:lvl1pPr>
              <a:defRPr/>
            </a:lvl1pPr>
          </a:lstStyle>
          <a:p>
            <a:endParaRPr dirty="0"/>
          </a:p>
        </p:txBody>
      </p:sp>
      <p:sp>
        <p:nvSpPr>
          <p:cNvPr id="729" name="Shape 729"/>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737177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Team (5)">
    <p:spTree>
      <p:nvGrpSpPr>
        <p:cNvPr id="1" name=""/>
        <p:cNvGrpSpPr/>
        <p:nvPr/>
      </p:nvGrpSpPr>
      <p:grpSpPr>
        <a:xfrm>
          <a:off x="0" y="0"/>
          <a:ext cx="0" cy="0"/>
          <a:chOff x="0" y="0"/>
          <a:chExt cx="0" cy="0"/>
        </a:xfrm>
      </p:grpSpPr>
      <p:sp>
        <p:nvSpPr>
          <p:cNvPr id="8" name="Picture Placeholder 2"/>
          <p:cNvSpPr>
            <a:spLocks noGrp="1"/>
          </p:cNvSpPr>
          <p:nvPr>
            <p:ph type="pic" sz="quarter" idx="12"/>
          </p:nvPr>
        </p:nvSpPr>
        <p:spPr>
          <a:xfrm>
            <a:off x="6119036" y="-3314"/>
            <a:ext cx="4636070" cy="4629150"/>
          </a:xfrm>
          <a:custGeom>
            <a:avLst/>
            <a:gdLst>
              <a:gd name="connsiteX0" fmla="*/ 0 w 9256713"/>
              <a:gd name="connsiteY0" fmla="*/ 9258300 h 9258300"/>
              <a:gd name="connsiteX1" fmla="*/ 0 w 9256713"/>
              <a:gd name="connsiteY1" fmla="*/ 0 h 9258300"/>
              <a:gd name="connsiteX2" fmla="*/ 9256713 w 9256713"/>
              <a:gd name="connsiteY2" fmla="*/ 9258300 h 9258300"/>
              <a:gd name="connsiteX3" fmla="*/ 0 w 9256713"/>
              <a:gd name="connsiteY3" fmla="*/ 9258300 h 9258300"/>
              <a:gd name="connsiteX0" fmla="*/ 9245600 w 9256713"/>
              <a:gd name="connsiteY0" fmla="*/ 80433 h 9258300"/>
              <a:gd name="connsiteX1" fmla="*/ 0 w 9256713"/>
              <a:gd name="connsiteY1" fmla="*/ 0 h 9258300"/>
              <a:gd name="connsiteX2" fmla="*/ 9256713 w 9256713"/>
              <a:gd name="connsiteY2" fmla="*/ 9258300 h 9258300"/>
              <a:gd name="connsiteX3" fmla="*/ 9245600 w 9256713"/>
              <a:gd name="connsiteY3" fmla="*/ 80433 h 9258300"/>
              <a:gd name="connsiteX0" fmla="*/ 9271726 w 9272140"/>
              <a:gd name="connsiteY0" fmla="*/ 2055 h 9258300"/>
              <a:gd name="connsiteX1" fmla="*/ 0 w 9272140"/>
              <a:gd name="connsiteY1" fmla="*/ 0 h 9258300"/>
              <a:gd name="connsiteX2" fmla="*/ 9256713 w 9272140"/>
              <a:gd name="connsiteY2" fmla="*/ 9258300 h 9258300"/>
              <a:gd name="connsiteX3" fmla="*/ 9271726 w 9272140"/>
              <a:gd name="connsiteY3" fmla="*/ 2055 h 9258300"/>
            </a:gdLst>
            <a:ahLst/>
            <a:cxnLst>
              <a:cxn ang="0">
                <a:pos x="connsiteX0" y="connsiteY0"/>
              </a:cxn>
              <a:cxn ang="0">
                <a:pos x="connsiteX1" y="connsiteY1"/>
              </a:cxn>
              <a:cxn ang="0">
                <a:pos x="connsiteX2" y="connsiteY2"/>
              </a:cxn>
              <a:cxn ang="0">
                <a:pos x="connsiteX3" y="connsiteY3"/>
              </a:cxn>
            </a:cxnLst>
            <a:rect l="l" t="t" r="r" b="b"/>
            <a:pathLst>
              <a:path w="9272140" h="9258300">
                <a:moveTo>
                  <a:pt x="9271726" y="2055"/>
                </a:moveTo>
                <a:lnTo>
                  <a:pt x="0" y="0"/>
                </a:lnTo>
                <a:lnTo>
                  <a:pt x="9256713" y="9258300"/>
                </a:lnTo>
                <a:cubicBezTo>
                  <a:pt x="9253009" y="6199011"/>
                  <a:pt x="9275430" y="3061344"/>
                  <a:pt x="9271726" y="2055"/>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9" name="Picture Placeholder 2"/>
          <p:cNvSpPr>
            <a:spLocks noGrp="1"/>
          </p:cNvSpPr>
          <p:nvPr>
            <p:ph type="pic" sz="quarter" idx="11"/>
          </p:nvPr>
        </p:nvSpPr>
        <p:spPr>
          <a:xfrm>
            <a:off x="6123234" y="2224074"/>
            <a:ext cx="4628357" cy="4629150"/>
          </a:xfrm>
          <a:prstGeom prst="rtTriangle">
            <a:avLst/>
          </a:prstGeom>
        </p:spPr>
        <p:txBody>
          <a:bodyPr/>
          <a:lstStyle>
            <a:lvl1pPr>
              <a:defRPr/>
            </a:lvl1pPr>
          </a:lstStyle>
          <a:p>
            <a:endParaRPr lang="en-US" dirty="0"/>
          </a:p>
        </p:txBody>
      </p:sp>
      <p:sp>
        <p:nvSpPr>
          <p:cNvPr id="12" name="Picture Placeholder 8"/>
          <p:cNvSpPr>
            <a:spLocks noGrp="1"/>
          </p:cNvSpPr>
          <p:nvPr>
            <p:ph type="pic" sz="quarter" idx="10"/>
          </p:nvPr>
        </p:nvSpPr>
        <p:spPr>
          <a:xfrm>
            <a:off x="6558731" y="1636250"/>
            <a:ext cx="3613746" cy="3599594"/>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736" name="Shape 736"/>
          <p:cNvSpPr>
            <a:spLocks noGrp="1"/>
          </p:cNvSpPr>
          <p:nvPr>
            <p:ph type="body" sz="quarter" idx="1"/>
          </p:nvPr>
        </p:nvSpPr>
        <p:spPr>
          <a:xfrm>
            <a:off x="1114131" y="3248025"/>
            <a:ext cx="3517280" cy="165893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37" name="Shape 737"/>
          <p:cNvSpPr>
            <a:spLocks noGrp="1"/>
          </p:cNvSpPr>
          <p:nvPr>
            <p:ph type="title"/>
          </p:nvPr>
        </p:nvSpPr>
        <p:spPr>
          <a:xfrm>
            <a:off x="1107491" y="1122136"/>
            <a:ext cx="3034498" cy="1322388"/>
          </a:xfrm>
          <a:prstGeom prst="rect">
            <a:avLst/>
          </a:prstGeom>
        </p:spPr>
        <p:txBody>
          <a:bodyPr anchor="t"/>
          <a:lstStyle>
            <a:lvl1pPr algn="l">
              <a:lnSpc>
                <a:spcPct val="80000"/>
              </a:lnSpc>
              <a:defRPr sz="5000"/>
            </a:lvl1pPr>
          </a:lstStyle>
          <a:p>
            <a:r>
              <a:rPr dirty="0"/>
              <a:t>Title Text</a:t>
            </a:r>
          </a:p>
        </p:txBody>
      </p:sp>
      <p:sp>
        <p:nvSpPr>
          <p:cNvPr id="741" name="Shape 741"/>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10" name="Shape 466"/>
          <p:cNvSpPr txBox="1">
            <a:spLocks/>
          </p:cNvSpPr>
          <p:nvPr userDrawn="1"/>
        </p:nvSpPr>
        <p:spPr>
          <a:xfrm>
            <a:off x="6053120" y="6581477"/>
            <a:ext cx="229230" cy="226024"/>
          </a:xfrm>
          <a:prstGeom prst="rect">
            <a:avLst/>
          </a:prstGeom>
          <a:ln w="12700">
            <a:miter lim="400000"/>
          </a:ln>
        </p:spPr>
        <p:txBody>
          <a:bodyPr wrap="none" lIns="35719" tIns="35719" rIns="35719" bIns="3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8B8C8C"/>
                </a:solidFill>
                <a:effectLst/>
                <a:uFillTx/>
                <a:latin typeface="Helvetica"/>
                <a:ea typeface="Helvetica"/>
                <a:cs typeface="Helvetica"/>
                <a:sym typeface="Helvetica"/>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fld id="{86CB4B4D-7CA3-9044-876B-883B54F8677D}" type="slidenum">
              <a:rPr lang="uk-UA" sz="1000" smtClean="0">
                <a:ea typeface="仓耳玄三M W05" panose="02020400000000000000" pitchFamily="18" charset="-122"/>
              </a:rPr>
              <a:pPr/>
              <a:t>‹#›</a:t>
            </a:fld>
            <a:endParaRPr lang="uk-UA" sz="1000" dirty="0">
              <a:ea typeface="仓耳玄三M W05" panose="02020400000000000000" pitchFamily="18" charset="-122"/>
            </a:endParaRPr>
          </a:p>
        </p:txBody>
      </p:sp>
    </p:spTree>
    <p:extLst>
      <p:ext uri="{BB962C8B-B14F-4D97-AF65-F5344CB8AC3E}">
        <p14:creationId xmlns:p14="http://schemas.microsoft.com/office/powerpoint/2010/main" val="42119778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Team (6)">
    <p:spTree>
      <p:nvGrpSpPr>
        <p:cNvPr id="1" name=""/>
        <p:cNvGrpSpPr/>
        <p:nvPr/>
      </p:nvGrpSpPr>
      <p:grpSpPr>
        <a:xfrm>
          <a:off x="0" y="0"/>
          <a:ext cx="0" cy="0"/>
          <a:chOff x="0" y="0"/>
          <a:chExt cx="0" cy="0"/>
        </a:xfrm>
      </p:grpSpPr>
      <p:sp>
        <p:nvSpPr>
          <p:cNvPr id="748" name="Shape 748"/>
          <p:cNvSpPr>
            <a:spLocks noGrp="1"/>
          </p:cNvSpPr>
          <p:nvPr>
            <p:ph type="pic" idx="13"/>
          </p:nvPr>
        </p:nvSpPr>
        <p:spPr>
          <a:xfrm>
            <a:off x="1710939" y="-895923"/>
            <a:ext cx="8770123" cy="4385062"/>
          </a:xfrm>
          <a:prstGeom prst="triangle">
            <a:avLst/>
          </a:prstGeom>
        </p:spPr>
        <p:txBody>
          <a:bodyPr lIns="91439" tIns="45719" rIns="91439" bIns="45719" anchor="t">
            <a:noAutofit/>
          </a:bodyPr>
          <a:lstStyle>
            <a:lvl1pPr>
              <a:defRPr/>
            </a:lvl1pPr>
          </a:lstStyle>
          <a:p>
            <a:endParaRPr dirty="0"/>
          </a:p>
        </p:txBody>
      </p:sp>
      <p:sp>
        <p:nvSpPr>
          <p:cNvPr id="749" name="Shape 749"/>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389355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Team (7)">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3474720" y="-445989"/>
            <a:ext cx="7793648" cy="774997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757" name="Shape 75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1334186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Team (8)">
    <p:spTree>
      <p:nvGrpSpPr>
        <p:cNvPr id="1" name=""/>
        <p:cNvGrpSpPr/>
        <p:nvPr/>
      </p:nvGrpSpPr>
      <p:grpSpPr>
        <a:xfrm>
          <a:off x="0" y="0"/>
          <a:ext cx="0" cy="0"/>
          <a:chOff x="0" y="0"/>
          <a:chExt cx="0" cy="0"/>
        </a:xfrm>
      </p:grpSpPr>
      <p:sp>
        <p:nvSpPr>
          <p:cNvPr id="764" name="Shape 764"/>
          <p:cNvSpPr>
            <a:spLocks noGrp="1"/>
          </p:cNvSpPr>
          <p:nvPr>
            <p:ph type="pic" sz="half" idx="13"/>
          </p:nvPr>
        </p:nvSpPr>
        <p:spPr>
          <a:xfrm>
            <a:off x="6409991" y="-3979"/>
            <a:ext cx="4445001" cy="6865958"/>
          </a:xfrm>
          <a:prstGeom prst="rect">
            <a:avLst/>
          </a:prstGeom>
        </p:spPr>
        <p:txBody>
          <a:bodyPr lIns="91439" tIns="45719" rIns="91439" bIns="45719" anchor="t">
            <a:noAutofit/>
          </a:bodyPr>
          <a:lstStyle>
            <a:lvl1pPr>
              <a:defRPr/>
            </a:lvl1pPr>
          </a:lstStyle>
          <a:p>
            <a:endParaRPr dirty="0"/>
          </a:p>
        </p:txBody>
      </p:sp>
      <p:sp>
        <p:nvSpPr>
          <p:cNvPr id="765" name="Shape 76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970526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Team (9)">
    <p:spTree>
      <p:nvGrpSpPr>
        <p:cNvPr id="1" name=""/>
        <p:cNvGrpSpPr/>
        <p:nvPr/>
      </p:nvGrpSpPr>
      <p:grpSpPr>
        <a:xfrm>
          <a:off x="0" y="0"/>
          <a:ext cx="0" cy="0"/>
          <a:chOff x="0" y="0"/>
          <a:chExt cx="0" cy="0"/>
        </a:xfrm>
      </p:grpSpPr>
      <p:sp>
        <p:nvSpPr>
          <p:cNvPr id="772" name="Shape 772"/>
          <p:cNvSpPr>
            <a:spLocks noGrp="1"/>
          </p:cNvSpPr>
          <p:nvPr>
            <p:ph type="pic" sz="half" idx="13"/>
          </p:nvPr>
        </p:nvSpPr>
        <p:spPr>
          <a:xfrm>
            <a:off x="-4801" y="-2710"/>
            <a:ext cx="3565274" cy="6863419"/>
          </a:xfrm>
          <a:prstGeom prst="rect">
            <a:avLst/>
          </a:prstGeom>
        </p:spPr>
        <p:txBody>
          <a:bodyPr lIns="91439" tIns="45719" rIns="91439" bIns="45719" anchor="t">
            <a:noAutofit/>
          </a:bodyPr>
          <a:lstStyle>
            <a:lvl1pPr>
              <a:defRPr/>
            </a:lvl1pPr>
          </a:lstStyle>
          <a:p>
            <a:endParaRPr dirty="0"/>
          </a:p>
        </p:txBody>
      </p:sp>
      <p:sp>
        <p:nvSpPr>
          <p:cNvPr id="773" name="Shape 77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972442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Horizontal timeline (1)">
    <p:spTree>
      <p:nvGrpSpPr>
        <p:cNvPr id="1" name=""/>
        <p:cNvGrpSpPr/>
        <p:nvPr/>
      </p:nvGrpSpPr>
      <p:grpSpPr>
        <a:xfrm>
          <a:off x="0" y="0"/>
          <a:ext cx="0" cy="0"/>
          <a:chOff x="0" y="0"/>
          <a:chExt cx="0" cy="0"/>
        </a:xfrm>
      </p:grpSpPr>
      <p:sp>
        <p:nvSpPr>
          <p:cNvPr id="9" name="Shape 258"/>
          <p:cNvSpPr>
            <a:spLocks noGrp="1"/>
          </p:cNvSpPr>
          <p:nvPr>
            <p:ph type="pic" sz="quarter" idx="14"/>
          </p:nvPr>
        </p:nvSpPr>
        <p:spPr>
          <a:xfrm>
            <a:off x="6732336" y="1733335"/>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10" name="Shape 258"/>
          <p:cNvSpPr>
            <a:spLocks noGrp="1"/>
          </p:cNvSpPr>
          <p:nvPr>
            <p:ph type="pic" sz="quarter" idx="15"/>
          </p:nvPr>
        </p:nvSpPr>
        <p:spPr>
          <a:xfrm>
            <a:off x="9517982" y="1733335"/>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780" name="Shape 780"/>
          <p:cNvSpPr>
            <a:spLocks noGrp="1"/>
          </p:cNvSpPr>
          <p:nvPr>
            <p:ph type="body" sz="quarter" idx="1"/>
          </p:nvPr>
        </p:nvSpPr>
        <p:spPr>
          <a:xfrm>
            <a:off x="1722889" y="3853878"/>
            <a:ext cx="3028027" cy="11826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81" name="Shape 781"/>
          <p:cNvSpPr>
            <a:spLocks noGrp="1"/>
          </p:cNvSpPr>
          <p:nvPr>
            <p:ph type="title"/>
          </p:nvPr>
        </p:nvSpPr>
        <p:spPr>
          <a:xfrm>
            <a:off x="1639566" y="1821434"/>
            <a:ext cx="3034498" cy="1322388"/>
          </a:xfrm>
          <a:prstGeom prst="rect">
            <a:avLst/>
          </a:prstGeom>
        </p:spPr>
        <p:txBody>
          <a:bodyPr anchor="t"/>
          <a:lstStyle>
            <a:lvl1pPr algn="l">
              <a:lnSpc>
                <a:spcPct val="80000"/>
              </a:lnSpc>
              <a:defRPr sz="5000"/>
            </a:lvl1pPr>
          </a:lstStyle>
          <a:p>
            <a:r>
              <a:rPr dirty="0"/>
              <a:t>Title Text</a:t>
            </a:r>
          </a:p>
        </p:txBody>
      </p:sp>
      <p:sp>
        <p:nvSpPr>
          <p:cNvPr id="784" name="Shape 78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6509652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Horizontal timeline (2)">
    <p:spTree>
      <p:nvGrpSpPr>
        <p:cNvPr id="1" name=""/>
        <p:cNvGrpSpPr/>
        <p:nvPr/>
      </p:nvGrpSpPr>
      <p:grpSpPr>
        <a:xfrm>
          <a:off x="0" y="0"/>
          <a:ext cx="0" cy="0"/>
          <a:chOff x="0" y="0"/>
          <a:chExt cx="0" cy="0"/>
        </a:xfrm>
      </p:grpSpPr>
      <p:sp>
        <p:nvSpPr>
          <p:cNvPr id="10" name="Shape 258"/>
          <p:cNvSpPr>
            <a:spLocks noGrp="1"/>
          </p:cNvSpPr>
          <p:nvPr>
            <p:ph type="pic" sz="quarter" idx="14"/>
          </p:nvPr>
        </p:nvSpPr>
        <p:spPr>
          <a:xfrm>
            <a:off x="1728267" y="1733738"/>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11" name="Shape 258"/>
          <p:cNvSpPr>
            <a:spLocks noGrp="1"/>
          </p:cNvSpPr>
          <p:nvPr>
            <p:ph type="pic" sz="quarter" idx="15"/>
          </p:nvPr>
        </p:nvSpPr>
        <p:spPr>
          <a:xfrm>
            <a:off x="5244703" y="1733738"/>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12" name="Shape 258"/>
          <p:cNvSpPr>
            <a:spLocks noGrp="1"/>
          </p:cNvSpPr>
          <p:nvPr>
            <p:ph type="pic" sz="quarter" idx="16"/>
          </p:nvPr>
        </p:nvSpPr>
        <p:spPr>
          <a:xfrm>
            <a:off x="8885144" y="1733738"/>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791" name="Shape 791"/>
          <p:cNvSpPr>
            <a:spLocks noGrp="1"/>
          </p:cNvSpPr>
          <p:nvPr>
            <p:ph type="title"/>
          </p:nvPr>
        </p:nvSpPr>
        <p:spPr>
          <a:xfrm>
            <a:off x="2609999" y="807339"/>
            <a:ext cx="6972003" cy="581978"/>
          </a:xfrm>
          <a:prstGeom prst="rect">
            <a:avLst/>
          </a:prstGeom>
        </p:spPr>
        <p:txBody>
          <a:bodyPr/>
          <a:lstStyle>
            <a:lvl1pPr>
              <a:lnSpc>
                <a:spcPct val="80000"/>
              </a:lnSpc>
              <a:defRPr sz="4000"/>
            </a:lvl1pPr>
          </a:lstStyle>
          <a:p>
            <a:r>
              <a:rPr dirty="0"/>
              <a:t>Title Text</a:t>
            </a:r>
          </a:p>
        </p:txBody>
      </p:sp>
      <p:sp>
        <p:nvSpPr>
          <p:cNvPr id="795" name="Shape 79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6168250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1_Custom Layout">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43C4B1F0-6FD2-4789-9D48-AA683F8853ED}"/>
              </a:ext>
            </a:extLst>
          </p:cNvPr>
          <p:cNvSpPr/>
          <p:nvPr/>
        </p:nvSpPr>
        <p:spPr>
          <a:xfrm>
            <a:off x="-114300" y="-139700"/>
            <a:ext cx="12407900" cy="7137400"/>
          </a:xfrm>
          <a:custGeom>
            <a:avLst/>
            <a:gdLst>
              <a:gd name="connsiteX0" fmla="*/ 658522 w 12407900"/>
              <a:gd name="connsiteY0" fmla="*/ 0 h 7137400"/>
              <a:gd name="connsiteX1" fmla="*/ 11911775 w 12407900"/>
              <a:gd name="connsiteY1" fmla="*/ 0 h 7137400"/>
              <a:gd name="connsiteX2" fmla="*/ 11995325 w 12407900"/>
              <a:gd name="connsiteY2" fmla="*/ 75959 h 7137400"/>
              <a:gd name="connsiteX3" fmla="*/ 12211517 w 12407900"/>
              <a:gd name="connsiteY3" fmla="*/ 294981 h 7137400"/>
              <a:gd name="connsiteX4" fmla="*/ 12407900 w 12407900"/>
              <a:gd name="connsiteY4" fmla="*/ 516916 h 7137400"/>
              <a:gd name="connsiteX5" fmla="*/ 12407900 w 12407900"/>
              <a:gd name="connsiteY5" fmla="*/ 7137400 h 7137400"/>
              <a:gd name="connsiteX6" fmla="*/ 0 w 12407900"/>
              <a:gd name="connsiteY6" fmla="*/ 7137400 h 7137400"/>
              <a:gd name="connsiteX7" fmla="*/ 0 w 12407900"/>
              <a:gd name="connsiteY7" fmla="*/ 528784 h 7137400"/>
              <a:gd name="connsiteX8" fmla="*/ 34696 w 12407900"/>
              <a:gd name="connsiteY8" fmla="*/ 496355 h 7137400"/>
              <a:gd name="connsiteX9" fmla="*/ 527063 w 12407900"/>
              <a:gd name="connsiteY9" fmla="*/ 94059 h 713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07900" h="7137400">
                <a:moveTo>
                  <a:pt x="658522" y="0"/>
                </a:moveTo>
                <a:lnTo>
                  <a:pt x="11911775" y="0"/>
                </a:lnTo>
                <a:lnTo>
                  <a:pt x="11995325" y="75959"/>
                </a:lnTo>
                <a:cubicBezTo>
                  <a:pt x="12069628" y="147265"/>
                  <a:pt x="12141703" y="220292"/>
                  <a:pt x="12211517" y="294981"/>
                </a:cubicBezTo>
                <a:lnTo>
                  <a:pt x="12407900" y="516916"/>
                </a:lnTo>
                <a:lnTo>
                  <a:pt x="12407900" y="7137400"/>
                </a:lnTo>
                <a:lnTo>
                  <a:pt x="0" y="7137400"/>
                </a:lnTo>
                <a:lnTo>
                  <a:pt x="0" y="528784"/>
                </a:lnTo>
                <a:lnTo>
                  <a:pt x="34696" y="496355"/>
                </a:lnTo>
                <a:cubicBezTo>
                  <a:pt x="190692" y="356990"/>
                  <a:pt x="354945" y="222777"/>
                  <a:pt x="527063" y="94059"/>
                </a:cubicBezTo>
                <a:close/>
              </a:path>
            </a:pathLst>
          </a:custGeom>
          <a:noFill/>
          <a:ln w="6350">
            <a:solidFill>
              <a:schemeClr val="tx1">
                <a:alpha val="15000"/>
              </a:schemeClr>
            </a:solidFill>
            <a:miter lim="400000"/>
          </a:ln>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latin typeface="仓耳玄三M W05" panose="02020400000000000000" pitchFamily="18" charset="-122"/>
            </a:endParaRPr>
          </a:p>
        </p:txBody>
      </p:sp>
      <p:sp>
        <p:nvSpPr>
          <p:cNvPr id="3" name="Freeform 6">
            <a:extLst>
              <a:ext uri="{FF2B5EF4-FFF2-40B4-BE49-F238E27FC236}">
                <a16:creationId xmlns:a16="http://schemas.microsoft.com/office/drawing/2014/main" id="{806382F2-891B-4FB3-9D02-946257BA86D0}"/>
              </a:ext>
            </a:extLst>
          </p:cNvPr>
          <p:cNvSpPr/>
          <p:nvPr/>
        </p:nvSpPr>
        <p:spPr>
          <a:xfrm>
            <a:off x="-114300" y="-139700"/>
            <a:ext cx="12407900" cy="7137400"/>
          </a:xfrm>
          <a:custGeom>
            <a:avLst/>
            <a:gdLst>
              <a:gd name="connsiteX0" fmla="*/ 1272925 w 12407900"/>
              <a:gd name="connsiteY0" fmla="*/ 0 h 7137400"/>
              <a:gd name="connsiteX1" fmla="*/ 10937726 w 12407900"/>
              <a:gd name="connsiteY1" fmla="*/ 0 h 7137400"/>
              <a:gd name="connsiteX2" fmla="*/ 10963608 w 12407900"/>
              <a:gd name="connsiteY2" fmla="*/ 14979 h 7137400"/>
              <a:gd name="connsiteX3" fmla="*/ 12322394 w 12407900"/>
              <a:gd name="connsiteY3" fmla="*/ 1369901 h 7137400"/>
              <a:gd name="connsiteX4" fmla="*/ 12407900 w 12407900"/>
              <a:gd name="connsiteY4" fmla="*/ 1534095 h 7137400"/>
              <a:gd name="connsiteX5" fmla="*/ 12407900 w 12407900"/>
              <a:gd name="connsiteY5" fmla="*/ 5377854 h 7137400"/>
              <a:gd name="connsiteX6" fmla="*/ 12378438 w 12407900"/>
              <a:gd name="connsiteY6" fmla="*/ 5451150 h 7137400"/>
              <a:gd name="connsiteX7" fmla="*/ 11169762 w 12407900"/>
              <a:gd name="connsiteY7" fmla="*/ 7126105 h 7137400"/>
              <a:gd name="connsiteX8" fmla="*/ 11156476 w 12407900"/>
              <a:gd name="connsiteY8" fmla="*/ 7137400 h 7137400"/>
              <a:gd name="connsiteX9" fmla="*/ 1914992 w 12407900"/>
              <a:gd name="connsiteY9" fmla="*/ 7137400 h 7137400"/>
              <a:gd name="connsiteX10" fmla="*/ 1859553 w 12407900"/>
              <a:gd name="connsiteY10" fmla="*/ 7096884 h 7137400"/>
              <a:gd name="connsiteX11" fmla="*/ 11346 w 12407900"/>
              <a:gd name="connsiteY11" fmla="*/ 4439115 h 7137400"/>
              <a:gd name="connsiteX12" fmla="*/ 0 w 12407900"/>
              <a:gd name="connsiteY12" fmla="*/ 4392155 h 7137400"/>
              <a:gd name="connsiteX13" fmla="*/ 0 w 12407900"/>
              <a:gd name="connsiteY13" fmla="*/ 2026681 h 7137400"/>
              <a:gd name="connsiteX14" fmla="*/ 2778 w 12407900"/>
              <a:gd name="connsiteY14" fmla="*/ 2015010 h 7137400"/>
              <a:gd name="connsiteX15" fmla="*/ 1245599 w 12407900"/>
              <a:gd name="connsiteY15" fmla="*/ 22791 h 713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407900" h="7137400">
                <a:moveTo>
                  <a:pt x="1272925" y="0"/>
                </a:moveTo>
                <a:lnTo>
                  <a:pt x="10937726" y="0"/>
                </a:lnTo>
                <a:lnTo>
                  <a:pt x="10963608" y="14979"/>
                </a:lnTo>
                <a:cubicBezTo>
                  <a:pt x="11553437" y="376200"/>
                  <a:pt x="12011461" y="821317"/>
                  <a:pt x="12322394" y="1369901"/>
                </a:cubicBezTo>
                <a:lnTo>
                  <a:pt x="12407900" y="1534095"/>
                </a:lnTo>
                <a:lnTo>
                  <a:pt x="12407900" y="5377854"/>
                </a:lnTo>
                <a:lnTo>
                  <a:pt x="12378438" y="5451150"/>
                </a:lnTo>
                <a:cubicBezTo>
                  <a:pt x="12103005" y="6086896"/>
                  <a:pt x="11696132" y="6653946"/>
                  <a:pt x="11169762" y="7126105"/>
                </a:cubicBezTo>
                <a:lnTo>
                  <a:pt x="11156476" y="7137400"/>
                </a:lnTo>
                <a:lnTo>
                  <a:pt x="1914992" y="7137400"/>
                </a:lnTo>
                <a:lnTo>
                  <a:pt x="1859553" y="7096884"/>
                </a:lnTo>
                <a:cubicBezTo>
                  <a:pt x="941226" y="6394410"/>
                  <a:pt x="294190" y="5483064"/>
                  <a:pt x="11346" y="4439115"/>
                </a:cubicBezTo>
                <a:lnTo>
                  <a:pt x="0" y="4392155"/>
                </a:lnTo>
                <a:lnTo>
                  <a:pt x="0" y="2026681"/>
                </a:lnTo>
                <a:lnTo>
                  <a:pt x="2778" y="2015010"/>
                </a:lnTo>
                <a:cubicBezTo>
                  <a:pt x="214624" y="1236503"/>
                  <a:pt x="640538" y="559617"/>
                  <a:pt x="1245599" y="22791"/>
                </a:cubicBezTo>
                <a:close/>
              </a:path>
            </a:pathLst>
          </a:custGeom>
          <a:noFill/>
          <a:ln w="6350">
            <a:solidFill>
              <a:schemeClr val="tx1">
                <a:alpha val="15000"/>
              </a:schemeClr>
            </a:solidFill>
            <a:miter lim="400000"/>
          </a:ln>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latin typeface="仓耳玄三M W05" panose="02020400000000000000" pitchFamily="18" charset="-122"/>
            </a:endParaRPr>
          </a:p>
        </p:txBody>
      </p:sp>
      <p:sp>
        <p:nvSpPr>
          <p:cNvPr id="4" name="Slide Number Placeholder 5">
            <a:extLst>
              <a:ext uri="{FF2B5EF4-FFF2-40B4-BE49-F238E27FC236}">
                <a16:creationId xmlns:a16="http://schemas.microsoft.com/office/drawing/2014/main" id="{DE41A6FD-6C7D-4644-9B9B-16076C659432}"/>
              </a:ext>
            </a:extLst>
          </p:cNvPr>
          <p:cNvSpPr txBox="1">
            <a:spLocks/>
          </p:cNvSpPr>
          <p:nvPr userDrawn="1"/>
        </p:nvSpPr>
        <p:spPr>
          <a:xfrm>
            <a:off x="11385550" y="234950"/>
            <a:ext cx="647700" cy="328613"/>
          </a:xfrm>
          <a:prstGeom prst="rect">
            <a:avLst/>
          </a:prstGeom>
        </p:spPr>
        <p:txBody>
          <a:bodyPr wrap="none" lIns="121920" tIns="60960" rIns="121920" bIns="6096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ACDEDD1C-0F2E-49D6-9983-2961F4CC54DF}" type="slidenum">
              <a:rPr lang="en-US" b="1" smtClean="0">
                <a:solidFill>
                  <a:schemeClr val="tx1"/>
                </a:solidFill>
                <a:latin typeface="仓耳玄三M W05" panose="02020400000000000000" pitchFamily="18" charset="-122"/>
                <a:ea typeface="仓耳玄三M W05" panose="02020400000000000000" pitchFamily="18" charset="-122"/>
                <a:cs typeface="Source Sans Pro" charset="0"/>
              </a:rPr>
              <a:pPr algn="ctr" fontAlgn="auto">
                <a:spcBef>
                  <a:spcPts val="0"/>
                </a:spcBef>
                <a:spcAft>
                  <a:spcPts val="0"/>
                </a:spcAft>
                <a:defRPr/>
              </a:pPr>
              <a:t>‹#›</a:t>
            </a:fld>
            <a:endParaRPr lang="en-US" b="1" dirty="0">
              <a:solidFill>
                <a:schemeClr val="tx1"/>
              </a:solidFill>
              <a:latin typeface="仓耳玄三M W05" panose="02020400000000000000" pitchFamily="18" charset="-122"/>
              <a:ea typeface="仓耳玄三M W05" panose="02020400000000000000" pitchFamily="18" charset="-122"/>
              <a:cs typeface="Source Sans Pro" charset="0"/>
            </a:endParaRPr>
          </a:p>
        </p:txBody>
      </p:sp>
    </p:spTree>
    <p:extLst>
      <p:ext uri="{BB962C8B-B14F-4D97-AF65-F5344CB8AC3E}">
        <p14:creationId xmlns:p14="http://schemas.microsoft.com/office/powerpoint/2010/main" val="5197492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Horizontal timeline (3)">
    <p:spTree>
      <p:nvGrpSpPr>
        <p:cNvPr id="1" name=""/>
        <p:cNvGrpSpPr/>
        <p:nvPr/>
      </p:nvGrpSpPr>
      <p:grpSpPr>
        <a:xfrm>
          <a:off x="0" y="0"/>
          <a:ext cx="0" cy="0"/>
          <a:chOff x="0" y="0"/>
          <a:chExt cx="0" cy="0"/>
        </a:xfrm>
      </p:grpSpPr>
      <p:sp>
        <p:nvSpPr>
          <p:cNvPr id="7" name="Shape 258"/>
          <p:cNvSpPr>
            <a:spLocks noGrp="1"/>
          </p:cNvSpPr>
          <p:nvPr>
            <p:ph type="pic" sz="quarter" idx="14"/>
          </p:nvPr>
        </p:nvSpPr>
        <p:spPr>
          <a:xfrm>
            <a:off x="982070" y="1733739"/>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8" name="Shape 258"/>
          <p:cNvSpPr>
            <a:spLocks noGrp="1"/>
          </p:cNvSpPr>
          <p:nvPr>
            <p:ph type="pic" sz="quarter" idx="15"/>
          </p:nvPr>
        </p:nvSpPr>
        <p:spPr>
          <a:xfrm>
            <a:off x="4216925" y="1733738"/>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804" name="Shape 80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621410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x">
  <p:cSld name="Portfolio (1)">
    <p:spTree>
      <p:nvGrpSpPr>
        <p:cNvPr id="1" name=""/>
        <p:cNvGrpSpPr/>
        <p:nvPr/>
      </p:nvGrpSpPr>
      <p:grpSpPr>
        <a:xfrm>
          <a:off x="0" y="0"/>
          <a:ext cx="0" cy="0"/>
          <a:chOff x="0" y="0"/>
          <a:chExt cx="0" cy="0"/>
        </a:xfrm>
      </p:grpSpPr>
      <p:sp>
        <p:nvSpPr>
          <p:cNvPr id="811" name="Shape 81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812" name="Shape 812"/>
          <p:cNvSpPr>
            <a:spLocks noGrp="1"/>
          </p:cNvSpPr>
          <p:nvPr>
            <p:ph type="pic" sz="quarter" idx="13"/>
          </p:nvPr>
        </p:nvSpPr>
        <p:spPr>
          <a:xfrm>
            <a:off x="780920" y="2639975"/>
            <a:ext cx="3473422" cy="2665292"/>
          </a:xfrm>
          <a:prstGeom prst="rect">
            <a:avLst/>
          </a:prstGeom>
        </p:spPr>
        <p:txBody>
          <a:bodyPr lIns="91439" tIns="45719" rIns="91439" bIns="45719" anchor="t">
            <a:noAutofit/>
          </a:bodyPr>
          <a:lstStyle>
            <a:lvl1pPr>
              <a:defRPr/>
            </a:lvl1pPr>
          </a:lstStyle>
          <a:p>
            <a:endParaRPr dirty="0"/>
          </a:p>
        </p:txBody>
      </p:sp>
      <p:sp>
        <p:nvSpPr>
          <p:cNvPr id="813" name="Shape 813"/>
          <p:cNvSpPr>
            <a:spLocks noGrp="1"/>
          </p:cNvSpPr>
          <p:nvPr>
            <p:ph type="pic" sz="quarter" idx="14"/>
          </p:nvPr>
        </p:nvSpPr>
        <p:spPr>
          <a:xfrm>
            <a:off x="4359290" y="2639975"/>
            <a:ext cx="3473421" cy="2665292"/>
          </a:xfrm>
          <a:prstGeom prst="rect">
            <a:avLst/>
          </a:prstGeom>
        </p:spPr>
        <p:txBody>
          <a:bodyPr lIns="91439" tIns="45719" rIns="91439" bIns="45719" anchor="t">
            <a:noAutofit/>
          </a:bodyPr>
          <a:lstStyle>
            <a:lvl1pPr>
              <a:defRPr/>
            </a:lvl1pPr>
          </a:lstStyle>
          <a:p>
            <a:endParaRPr dirty="0"/>
          </a:p>
        </p:txBody>
      </p:sp>
      <p:sp>
        <p:nvSpPr>
          <p:cNvPr id="814" name="Shape 814"/>
          <p:cNvSpPr>
            <a:spLocks noGrp="1"/>
          </p:cNvSpPr>
          <p:nvPr>
            <p:ph type="pic" sz="quarter" idx="15"/>
          </p:nvPr>
        </p:nvSpPr>
        <p:spPr>
          <a:xfrm>
            <a:off x="7937659" y="2639975"/>
            <a:ext cx="3473422" cy="2665292"/>
          </a:xfrm>
          <a:prstGeom prst="rect">
            <a:avLst/>
          </a:prstGeom>
        </p:spPr>
        <p:txBody>
          <a:bodyPr lIns="91439" tIns="45719" rIns="91439" bIns="45719" anchor="t">
            <a:noAutofit/>
          </a:bodyPr>
          <a:lstStyle>
            <a:lvl1pPr>
              <a:defRPr/>
            </a:lvl1pPr>
          </a:lstStyle>
          <a:p>
            <a:endParaRPr dirty="0"/>
          </a:p>
        </p:txBody>
      </p:sp>
      <p:sp>
        <p:nvSpPr>
          <p:cNvPr id="815" name="Shape 815"/>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825868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Portfolio (2)">
    <p:bg>
      <p:bgPr>
        <a:solidFill>
          <a:srgbClr val="16171A"/>
        </a:solidFill>
        <a:effectLst/>
      </p:bgPr>
    </p:bg>
    <p:spTree>
      <p:nvGrpSpPr>
        <p:cNvPr id="1" name=""/>
        <p:cNvGrpSpPr/>
        <p:nvPr/>
      </p:nvGrpSpPr>
      <p:grpSpPr>
        <a:xfrm>
          <a:off x="0" y="0"/>
          <a:ext cx="0" cy="0"/>
          <a:chOff x="0" y="0"/>
          <a:chExt cx="0" cy="0"/>
        </a:xfrm>
      </p:grpSpPr>
      <p:sp>
        <p:nvSpPr>
          <p:cNvPr id="822" name="Shape 822"/>
          <p:cNvSpPr>
            <a:spLocks noGrp="1"/>
          </p:cNvSpPr>
          <p:nvPr>
            <p:ph type="pic" sz="half" idx="13"/>
          </p:nvPr>
        </p:nvSpPr>
        <p:spPr>
          <a:xfrm>
            <a:off x="1467" y="-1"/>
            <a:ext cx="4064001" cy="6858001"/>
          </a:xfrm>
          <a:prstGeom prst="rect">
            <a:avLst/>
          </a:prstGeom>
        </p:spPr>
        <p:txBody>
          <a:bodyPr lIns="91439" tIns="45719" rIns="91439" bIns="45719" anchor="t">
            <a:noAutofit/>
          </a:bodyPr>
          <a:lstStyle>
            <a:lvl1pPr>
              <a:defRPr/>
            </a:lvl1pPr>
          </a:lstStyle>
          <a:p>
            <a:endParaRPr dirty="0"/>
          </a:p>
        </p:txBody>
      </p:sp>
      <p:sp>
        <p:nvSpPr>
          <p:cNvPr id="823" name="Shape 823"/>
          <p:cNvSpPr>
            <a:spLocks noGrp="1"/>
          </p:cNvSpPr>
          <p:nvPr>
            <p:ph type="pic" sz="half" idx="14"/>
          </p:nvPr>
        </p:nvSpPr>
        <p:spPr>
          <a:xfrm>
            <a:off x="4065467" y="-1"/>
            <a:ext cx="4064001" cy="6858001"/>
          </a:xfrm>
          <a:prstGeom prst="rect">
            <a:avLst/>
          </a:prstGeom>
          <a:effectLst>
            <a:outerShdw blurRad="266700" dist="635000" dir="16577888" rotWithShape="0">
              <a:srgbClr val="000000"/>
            </a:outerShdw>
          </a:effectLst>
        </p:spPr>
        <p:txBody>
          <a:bodyPr lIns="91439" tIns="45719" rIns="91439" bIns="45719" anchor="t">
            <a:noAutofit/>
          </a:bodyPr>
          <a:lstStyle>
            <a:lvl1pPr>
              <a:defRPr/>
            </a:lvl1pPr>
          </a:lstStyle>
          <a:p>
            <a:endParaRPr dirty="0"/>
          </a:p>
        </p:txBody>
      </p:sp>
      <p:sp>
        <p:nvSpPr>
          <p:cNvPr id="824" name="Shape 824"/>
          <p:cNvSpPr>
            <a:spLocks noGrp="1"/>
          </p:cNvSpPr>
          <p:nvPr>
            <p:ph type="pic" sz="half" idx="15"/>
          </p:nvPr>
        </p:nvSpPr>
        <p:spPr>
          <a:xfrm>
            <a:off x="8126533" y="-1"/>
            <a:ext cx="4064001" cy="6858001"/>
          </a:xfrm>
          <a:prstGeom prst="rect">
            <a:avLst/>
          </a:prstGeom>
        </p:spPr>
        <p:txBody>
          <a:bodyPr lIns="91439" tIns="45719" rIns="91439" bIns="45719" anchor="t">
            <a:noAutofit/>
          </a:bodyPr>
          <a:lstStyle>
            <a:lvl1pPr>
              <a:defRPr/>
            </a:lvl1pPr>
          </a:lstStyle>
          <a:p>
            <a:endParaRPr dirty="0"/>
          </a:p>
        </p:txBody>
      </p:sp>
      <p:sp>
        <p:nvSpPr>
          <p:cNvPr id="825" name="Shape 82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9833988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Portfolio (3)">
    <p:spTree>
      <p:nvGrpSpPr>
        <p:cNvPr id="1" name=""/>
        <p:cNvGrpSpPr/>
        <p:nvPr/>
      </p:nvGrpSpPr>
      <p:grpSpPr>
        <a:xfrm>
          <a:off x="0" y="0"/>
          <a:ext cx="0" cy="0"/>
          <a:chOff x="0" y="0"/>
          <a:chExt cx="0" cy="0"/>
        </a:xfrm>
      </p:grpSpPr>
      <p:sp>
        <p:nvSpPr>
          <p:cNvPr id="832" name="Shape 832"/>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833" name="Shape 833"/>
          <p:cNvSpPr/>
          <p:nvPr/>
        </p:nvSpPr>
        <p:spPr>
          <a:xfrm>
            <a:off x="7624068" y="2364954"/>
            <a:ext cx="3663951" cy="1847652"/>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34" name="Shape 834"/>
          <p:cNvSpPr>
            <a:spLocks noGrp="1"/>
          </p:cNvSpPr>
          <p:nvPr>
            <p:ph type="pic" sz="quarter" idx="13"/>
          </p:nvPr>
        </p:nvSpPr>
        <p:spPr>
          <a:xfrm>
            <a:off x="7624068" y="2364954"/>
            <a:ext cx="3663951" cy="1847652"/>
          </a:xfrm>
          <a:prstGeom prst="rect">
            <a:avLst/>
          </a:prstGeom>
        </p:spPr>
        <p:txBody>
          <a:bodyPr lIns="91439" tIns="45719" rIns="91439" bIns="45719" anchor="t">
            <a:noAutofit/>
          </a:bodyPr>
          <a:lstStyle>
            <a:lvl1pPr>
              <a:defRPr/>
            </a:lvl1pPr>
          </a:lstStyle>
          <a:p>
            <a:endParaRPr dirty="0"/>
          </a:p>
        </p:txBody>
      </p:sp>
      <p:sp>
        <p:nvSpPr>
          <p:cNvPr id="835" name="Shape 835"/>
          <p:cNvSpPr/>
          <p:nvPr/>
        </p:nvSpPr>
        <p:spPr>
          <a:xfrm>
            <a:off x="4707526" y="2364189"/>
            <a:ext cx="2825751" cy="1850572"/>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36" name="Shape 836"/>
          <p:cNvSpPr>
            <a:spLocks noGrp="1"/>
          </p:cNvSpPr>
          <p:nvPr>
            <p:ph type="pic" sz="quarter" idx="14"/>
          </p:nvPr>
        </p:nvSpPr>
        <p:spPr>
          <a:xfrm>
            <a:off x="4707526" y="2364954"/>
            <a:ext cx="2825751" cy="1848973"/>
          </a:xfrm>
          <a:prstGeom prst="rect">
            <a:avLst/>
          </a:prstGeom>
        </p:spPr>
        <p:txBody>
          <a:bodyPr lIns="91439" tIns="45719" rIns="91439" bIns="45719" anchor="t">
            <a:noAutofit/>
          </a:bodyPr>
          <a:lstStyle>
            <a:lvl1pPr>
              <a:defRPr/>
            </a:lvl1pPr>
          </a:lstStyle>
          <a:p>
            <a:endParaRPr dirty="0"/>
          </a:p>
        </p:txBody>
      </p:sp>
      <p:sp>
        <p:nvSpPr>
          <p:cNvPr id="837" name="Shape 837"/>
          <p:cNvSpPr/>
          <p:nvPr/>
        </p:nvSpPr>
        <p:spPr>
          <a:xfrm>
            <a:off x="903571" y="2368767"/>
            <a:ext cx="3714751" cy="1846575"/>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38" name="Shape 838"/>
          <p:cNvSpPr>
            <a:spLocks noGrp="1"/>
          </p:cNvSpPr>
          <p:nvPr>
            <p:ph type="pic" sz="quarter" idx="15"/>
          </p:nvPr>
        </p:nvSpPr>
        <p:spPr>
          <a:xfrm>
            <a:off x="903571" y="2364954"/>
            <a:ext cx="3714751" cy="1848768"/>
          </a:xfrm>
          <a:prstGeom prst="rect">
            <a:avLst/>
          </a:prstGeom>
        </p:spPr>
        <p:txBody>
          <a:bodyPr lIns="91439" tIns="45719" rIns="91439" bIns="45719" anchor="t">
            <a:noAutofit/>
          </a:bodyPr>
          <a:lstStyle>
            <a:lvl1pPr>
              <a:defRPr/>
            </a:lvl1pPr>
          </a:lstStyle>
          <a:p>
            <a:endParaRPr dirty="0"/>
          </a:p>
        </p:txBody>
      </p:sp>
      <p:sp>
        <p:nvSpPr>
          <p:cNvPr id="839" name="Shape 839"/>
          <p:cNvSpPr/>
          <p:nvPr/>
        </p:nvSpPr>
        <p:spPr>
          <a:xfrm>
            <a:off x="5127831" y="4294745"/>
            <a:ext cx="6160598" cy="1854201"/>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40" name="Shape 840"/>
          <p:cNvSpPr/>
          <p:nvPr/>
        </p:nvSpPr>
        <p:spPr>
          <a:xfrm>
            <a:off x="905159" y="4294745"/>
            <a:ext cx="4127501" cy="1854201"/>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41" name="Shape 841"/>
          <p:cNvSpPr>
            <a:spLocks noGrp="1"/>
          </p:cNvSpPr>
          <p:nvPr>
            <p:ph type="pic" sz="quarter" idx="16"/>
          </p:nvPr>
        </p:nvSpPr>
        <p:spPr>
          <a:xfrm>
            <a:off x="905159" y="4294745"/>
            <a:ext cx="4127501" cy="1854201"/>
          </a:xfrm>
          <a:prstGeom prst="rect">
            <a:avLst/>
          </a:prstGeom>
        </p:spPr>
        <p:txBody>
          <a:bodyPr lIns="91439" tIns="45719" rIns="91439" bIns="45719" anchor="t">
            <a:noAutofit/>
          </a:bodyPr>
          <a:lstStyle>
            <a:lvl1pPr>
              <a:defRPr/>
            </a:lvl1pPr>
          </a:lstStyle>
          <a:p>
            <a:endParaRPr dirty="0"/>
          </a:p>
        </p:txBody>
      </p:sp>
      <p:sp>
        <p:nvSpPr>
          <p:cNvPr id="842" name="Shape 842"/>
          <p:cNvSpPr>
            <a:spLocks noGrp="1"/>
          </p:cNvSpPr>
          <p:nvPr>
            <p:ph type="pic" sz="quarter" idx="17"/>
          </p:nvPr>
        </p:nvSpPr>
        <p:spPr>
          <a:xfrm>
            <a:off x="5127831" y="4294745"/>
            <a:ext cx="6160598" cy="1854201"/>
          </a:xfrm>
          <a:prstGeom prst="rect">
            <a:avLst/>
          </a:prstGeom>
        </p:spPr>
        <p:txBody>
          <a:bodyPr lIns="91439" tIns="45719" rIns="91439" bIns="45719" anchor="t">
            <a:noAutofit/>
          </a:bodyPr>
          <a:lstStyle>
            <a:lvl1pPr>
              <a:defRPr/>
            </a:lvl1pPr>
          </a:lstStyle>
          <a:p>
            <a:endParaRPr dirty="0"/>
          </a:p>
        </p:txBody>
      </p:sp>
      <p:sp>
        <p:nvSpPr>
          <p:cNvPr id="843" name="Shape 843"/>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4678592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Portfolio (7)">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3110012" y="3874682"/>
            <a:ext cx="6124377" cy="612437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881" name="Shape 881"/>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9546600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Portfolio (8)">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3110012" y="-2989222"/>
            <a:ext cx="6124377" cy="612437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889" name="Shape 889"/>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5558644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x">
  <p:cSld name="Device (1)">
    <p:spTree>
      <p:nvGrpSpPr>
        <p:cNvPr id="1" name=""/>
        <p:cNvGrpSpPr/>
        <p:nvPr/>
      </p:nvGrpSpPr>
      <p:grpSpPr>
        <a:xfrm>
          <a:off x="0" y="0"/>
          <a:ext cx="0" cy="0"/>
          <a:chOff x="0" y="0"/>
          <a:chExt cx="0" cy="0"/>
        </a:xfrm>
      </p:grpSpPr>
      <p:sp>
        <p:nvSpPr>
          <p:cNvPr id="896" name="Shape 896"/>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897" name="Shape 897"/>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898" name="Shape 898"/>
          <p:cNvSpPr/>
          <p:nvPr/>
        </p:nvSpPr>
        <p:spPr>
          <a:xfrm>
            <a:off x="11118815" y="3190750"/>
            <a:ext cx="476501" cy="476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pic>
        <p:nvPicPr>
          <p:cNvPr id="899" name="Phone_1.png"/>
          <p:cNvPicPr>
            <a:picLocks noChangeAspect="1"/>
          </p:cNvPicPr>
          <p:nvPr/>
        </p:nvPicPr>
        <p:blipFill>
          <a:blip r:embed="rId2"/>
          <a:stretch>
            <a:fillRect/>
          </a:stretch>
        </p:blipFill>
        <p:spPr>
          <a:xfrm>
            <a:off x="6598669" y="940323"/>
            <a:ext cx="3911601" cy="8032751"/>
          </a:xfrm>
          <a:prstGeom prst="rect">
            <a:avLst/>
          </a:prstGeom>
          <a:ln w="12700">
            <a:miter lim="400000"/>
          </a:ln>
        </p:spPr>
      </p:pic>
      <p:sp>
        <p:nvSpPr>
          <p:cNvPr id="900" name="Shape 900"/>
          <p:cNvSpPr>
            <a:spLocks noGrp="1"/>
          </p:cNvSpPr>
          <p:nvPr>
            <p:ph type="pic" sz="half" idx="13"/>
          </p:nvPr>
        </p:nvSpPr>
        <p:spPr>
          <a:xfrm>
            <a:off x="6853530" y="1922935"/>
            <a:ext cx="3397251" cy="6067527"/>
          </a:xfrm>
          <a:prstGeom prst="rect">
            <a:avLst/>
          </a:prstGeom>
        </p:spPr>
        <p:txBody>
          <a:bodyPr lIns="91439" tIns="45719" rIns="91439" bIns="45719" anchor="t">
            <a:noAutofit/>
          </a:bodyPr>
          <a:lstStyle>
            <a:lvl1pPr>
              <a:defRPr/>
            </a:lvl1pPr>
          </a:lstStyle>
          <a:p>
            <a:endParaRPr dirty="0"/>
          </a:p>
        </p:txBody>
      </p:sp>
      <p:sp>
        <p:nvSpPr>
          <p:cNvPr id="901" name="Shape 901"/>
          <p:cNvSpPr>
            <a:spLocks noGrp="1"/>
          </p:cNvSpPr>
          <p:nvPr>
            <p:ph type="sldNum" sz="quarter" idx="2"/>
          </p:nvPr>
        </p:nvSpPr>
        <p:spPr>
          <a:xfrm>
            <a:off x="11247541"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000394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Device (3)">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19268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x">
  <p:cSld name="Device (5)">
    <p:spTree>
      <p:nvGrpSpPr>
        <p:cNvPr id="1" name=""/>
        <p:cNvGrpSpPr/>
        <p:nvPr/>
      </p:nvGrpSpPr>
      <p:grpSpPr>
        <a:xfrm>
          <a:off x="0" y="0"/>
          <a:ext cx="0" cy="0"/>
          <a:chOff x="0" y="0"/>
          <a:chExt cx="0" cy="0"/>
        </a:xfrm>
      </p:grpSpPr>
      <p:sp>
        <p:nvSpPr>
          <p:cNvPr id="940" name="Shape 940"/>
          <p:cNvSpPr/>
          <p:nvPr/>
        </p:nvSpPr>
        <p:spPr>
          <a:xfrm>
            <a:off x="1642500" y="881092"/>
            <a:ext cx="8907000" cy="5095817"/>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942" name="Shape 942"/>
          <p:cNvSpPr>
            <a:spLocks noGrp="1"/>
          </p:cNvSpPr>
          <p:nvPr>
            <p:ph type="pic" sz="quarter" idx="13"/>
          </p:nvPr>
        </p:nvSpPr>
        <p:spPr>
          <a:xfrm>
            <a:off x="8132530" y="2247882"/>
            <a:ext cx="1652769" cy="2959081"/>
          </a:xfrm>
          <a:prstGeom prst="rect">
            <a:avLst/>
          </a:prstGeom>
        </p:spPr>
        <p:txBody>
          <a:bodyPr lIns="91439" tIns="45719" rIns="91439" bIns="45719" anchor="t">
            <a:noAutofit/>
          </a:bodyPr>
          <a:lstStyle>
            <a:lvl1pPr>
              <a:defRPr/>
            </a:lvl1pPr>
          </a:lstStyle>
          <a:p>
            <a:endParaRPr dirty="0"/>
          </a:p>
        </p:txBody>
      </p:sp>
      <p:sp>
        <p:nvSpPr>
          <p:cNvPr id="944" name="Shape 94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92646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x">
  <p:cSld name="Device (7)">
    <p:spTree>
      <p:nvGrpSpPr>
        <p:cNvPr id="1" name=""/>
        <p:cNvGrpSpPr/>
        <p:nvPr/>
      </p:nvGrpSpPr>
      <p:grpSpPr>
        <a:xfrm>
          <a:off x="0" y="0"/>
          <a:ext cx="0" cy="0"/>
          <a:chOff x="0" y="0"/>
          <a:chExt cx="0" cy="0"/>
        </a:xfrm>
      </p:grpSpPr>
      <p:pic>
        <p:nvPicPr>
          <p:cNvPr id="962" name="Watch_1.png"/>
          <p:cNvPicPr>
            <a:picLocks noChangeAspect="1"/>
          </p:cNvPicPr>
          <p:nvPr/>
        </p:nvPicPr>
        <p:blipFill>
          <a:blip r:embed="rId2"/>
          <a:stretch>
            <a:fillRect/>
          </a:stretch>
        </p:blipFill>
        <p:spPr>
          <a:xfrm>
            <a:off x="4448040" y="2677152"/>
            <a:ext cx="3509674" cy="5493932"/>
          </a:xfrm>
          <a:prstGeom prst="rect">
            <a:avLst/>
          </a:prstGeom>
          <a:ln w="12700">
            <a:miter lim="400000"/>
          </a:ln>
        </p:spPr>
      </p:pic>
      <p:sp>
        <p:nvSpPr>
          <p:cNvPr id="963" name="Shape 963"/>
          <p:cNvSpPr>
            <a:spLocks noGrp="1"/>
          </p:cNvSpPr>
          <p:nvPr>
            <p:ph type="pic" sz="quarter" idx="13"/>
          </p:nvPr>
        </p:nvSpPr>
        <p:spPr>
          <a:xfrm>
            <a:off x="4601639" y="3667131"/>
            <a:ext cx="3032531" cy="3598066"/>
          </a:xfrm>
          <a:prstGeom prst="roundRect">
            <a:avLst>
              <a:gd name="adj" fmla="val 15461"/>
            </a:avLst>
          </a:prstGeom>
        </p:spPr>
        <p:txBody>
          <a:bodyPr lIns="91439" tIns="45719" rIns="91439" bIns="45719" anchor="t">
            <a:noAutofit/>
          </a:bodyPr>
          <a:lstStyle>
            <a:lvl1pPr>
              <a:defRPr/>
            </a:lvl1pPr>
          </a:lstStyle>
          <a:p>
            <a:endParaRPr dirty="0"/>
          </a:p>
        </p:txBody>
      </p:sp>
      <p:sp>
        <p:nvSpPr>
          <p:cNvPr id="961" name="Shape 96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964" name="Shape 96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632678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6E31A10B-9217-4352-A5C3-0E166F4FC238}"/>
              </a:ext>
            </a:extLst>
          </p:cNvPr>
          <p:cNvSpPr/>
          <p:nvPr userDrawn="1"/>
        </p:nvSpPr>
        <p:spPr>
          <a:xfrm>
            <a:off x="-152400" y="915988"/>
            <a:ext cx="4402138" cy="6162675"/>
          </a:xfrm>
          <a:custGeom>
            <a:avLst/>
            <a:gdLst>
              <a:gd name="connsiteX0" fmla="*/ 1177643 w 4402546"/>
              <a:gd name="connsiteY0" fmla="*/ 319 h 6161634"/>
              <a:gd name="connsiteX1" fmla="*/ 4123855 w 4402546"/>
              <a:gd name="connsiteY1" fmla="*/ 5922397 h 6161634"/>
              <a:gd name="connsiteX2" fmla="*/ 4061458 w 4402546"/>
              <a:gd name="connsiteY2" fmla="*/ 6161634 h 6161634"/>
              <a:gd name="connsiteX3" fmla="*/ 0 w 4402546"/>
              <a:gd name="connsiteY3" fmla="*/ 6161634 h 6161634"/>
              <a:gd name="connsiteX4" fmla="*/ 0 w 4402546"/>
              <a:gd name="connsiteY4" fmla="*/ 139617 h 6161634"/>
              <a:gd name="connsiteX5" fmla="*/ 25829 w 4402546"/>
              <a:gd name="connsiteY5" fmla="*/ 132705 h 6161634"/>
              <a:gd name="connsiteX6" fmla="*/ 212849 w 4402546"/>
              <a:gd name="connsiteY6" fmla="*/ 94306 h 6161634"/>
              <a:gd name="connsiteX7" fmla="*/ 1177643 w 4402546"/>
              <a:gd name="connsiteY7" fmla="*/ 319 h 6161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2546" h="6161634">
                <a:moveTo>
                  <a:pt x="1177643" y="319"/>
                </a:moveTo>
                <a:cubicBezTo>
                  <a:pt x="4443982" y="-36933"/>
                  <a:pt x="4784972" y="3192719"/>
                  <a:pt x="4123855" y="5922397"/>
                </a:cubicBezTo>
                <a:lnTo>
                  <a:pt x="4061458" y="6161634"/>
                </a:lnTo>
                <a:lnTo>
                  <a:pt x="0" y="6161634"/>
                </a:lnTo>
                <a:lnTo>
                  <a:pt x="0" y="139617"/>
                </a:lnTo>
                <a:lnTo>
                  <a:pt x="25829" y="132705"/>
                </a:lnTo>
                <a:cubicBezTo>
                  <a:pt x="88015" y="117983"/>
                  <a:pt x="150382" y="105154"/>
                  <a:pt x="212849" y="94306"/>
                </a:cubicBezTo>
                <a:cubicBezTo>
                  <a:pt x="559587" y="34091"/>
                  <a:pt x="880703" y="3706"/>
                  <a:pt x="1177643" y="319"/>
                </a:cubicBezTo>
                <a:close/>
              </a:path>
            </a:pathLst>
          </a:custGeom>
          <a:noFill/>
          <a:ln w="6350" cap="flat">
            <a:solidFill>
              <a:schemeClr val="tx1">
                <a:alpha val="15000"/>
              </a:schemeClr>
            </a:solidFill>
            <a:miter lim="400000"/>
          </a:ln>
          <a:effectLst/>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latin typeface="仓耳玄三M W05" panose="02020400000000000000" pitchFamily="18" charset="-122"/>
            </a:endParaRPr>
          </a:p>
        </p:txBody>
      </p:sp>
      <p:sp>
        <p:nvSpPr>
          <p:cNvPr id="6" name="Freeform 6">
            <a:extLst>
              <a:ext uri="{FF2B5EF4-FFF2-40B4-BE49-F238E27FC236}">
                <a16:creationId xmlns:a16="http://schemas.microsoft.com/office/drawing/2014/main" id="{D5D322CD-AB42-4780-B700-9426D60594CE}"/>
              </a:ext>
            </a:extLst>
          </p:cNvPr>
          <p:cNvSpPr/>
          <p:nvPr userDrawn="1"/>
        </p:nvSpPr>
        <p:spPr>
          <a:xfrm rot="10800000">
            <a:off x="-152400" y="-814388"/>
            <a:ext cx="6784975" cy="7893051"/>
          </a:xfrm>
          <a:custGeom>
            <a:avLst/>
            <a:gdLst>
              <a:gd name="connsiteX0" fmla="*/ 4422154 w 5851794"/>
              <a:gd name="connsiteY0" fmla="*/ 6806415 h 6806823"/>
              <a:gd name="connsiteX1" fmla="*/ 3499577 w 5851794"/>
              <a:gd name="connsiteY1" fmla="*/ 4951121 h 6806823"/>
              <a:gd name="connsiteX2" fmla="*/ 146257 w 5851794"/>
              <a:gd name="connsiteY2" fmla="*/ 303570 h 6806823"/>
              <a:gd name="connsiteX3" fmla="*/ 61147 w 5851794"/>
              <a:gd name="connsiteY3" fmla="*/ 146715 h 6806823"/>
              <a:gd name="connsiteX4" fmla="*/ 0 w 5851794"/>
              <a:gd name="connsiteY4" fmla="*/ 0 h 6806823"/>
              <a:gd name="connsiteX5" fmla="*/ 5851794 w 5851794"/>
              <a:gd name="connsiteY5" fmla="*/ 0 h 6806823"/>
              <a:gd name="connsiteX6" fmla="*/ 5851794 w 5851794"/>
              <a:gd name="connsiteY6" fmla="*/ 5986960 h 6806823"/>
              <a:gd name="connsiteX7" fmla="*/ 5774540 w 5851794"/>
              <a:gd name="connsiteY7" fmla="*/ 6069852 h 6806823"/>
              <a:gd name="connsiteX8" fmla="*/ 4422154 w 5851794"/>
              <a:gd name="connsiteY8" fmla="*/ 6806415 h 680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51794" h="6806823">
                <a:moveTo>
                  <a:pt x="4422154" y="6806415"/>
                </a:moveTo>
                <a:cubicBezTo>
                  <a:pt x="3649072" y="6827773"/>
                  <a:pt x="3202520" y="6009625"/>
                  <a:pt x="3499577" y="4951121"/>
                </a:cubicBezTo>
                <a:cubicBezTo>
                  <a:pt x="4034430" y="3069954"/>
                  <a:pt x="1149408" y="1953998"/>
                  <a:pt x="146257" y="303570"/>
                </a:cubicBezTo>
                <a:cubicBezTo>
                  <a:pt x="114894" y="252207"/>
                  <a:pt x="86554" y="199889"/>
                  <a:pt x="61147" y="146715"/>
                </a:cubicBezTo>
                <a:lnTo>
                  <a:pt x="0" y="0"/>
                </a:lnTo>
                <a:lnTo>
                  <a:pt x="5851794" y="0"/>
                </a:lnTo>
                <a:lnTo>
                  <a:pt x="5851794" y="5986960"/>
                </a:lnTo>
                <a:lnTo>
                  <a:pt x="5774540" y="6069852"/>
                </a:lnTo>
                <a:cubicBezTo>
                  <a:pt x="5276868" y="6575179"/>
                  <a:pt x="4808695" y="6795735"/>
                  <a:pt x="4422154" y="6806415"/>
                </a:cubicBezTo>
                <a:close/>
              </a:path>
            </a:pathLst>
          </a:custGeom>
          <a:noFill/>
          <a:ln w="6350" cap="flat">
            <a:solidFill>
              <a:schemeClr val="tx1">
                <a:alpha val="15000"/>
              </a:schemeClr>
            </a:solidFill>
            <a:miter lim="400000"/>
          </a:ln>
          <a:effectLst/>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latin typeface="仓耳玄三M W05" panose="02020400000000000000" pitchFamily="18" charset="-122"/>
            </a:endParaRPr>
          </a:p>
        </p:txBody>
      </p:sp>
      <p:sp>
        <p:nvSpPr>
          <p:cNvPr id="7" name="Slide Number Placeholder 5">
            <a:extLst>
              <a:ext uri="{FF2B5EF4-FFF2-40B4-BE49-F238E27FC236}">
                <a16:creationId xmlns:a16="http://schemas.microsoft.com/office/drawing/2014/main" id="{C62EA82A-82DC-4155-A1E8-15B282BC8A85}"/>
              </a:ext>
            </a:extLst>
          </p:cNvPr>
          <p:cNvSpPr txBox="1">
            <a:spLocks/>
          </p:cNvSpPr>
          <p:nvPr userDrawn="1"/>
        </p:nvSpPr>
        <p:spPr>
          <a:xfrm>
            <a:off x="11385550" y="234950"/>
            <a:ext cx="647700" cy="328613"/>
          </a:xfrm>
          <a:prstGeom prst="rect">
            <a:avLst/>
          </a:prstGeom>
        </p:spPr>
        <p:txBody>
          <a:bodyPr wrap="none" lIns="121920" tIns="60960" rIns="121920" bIns="6096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48C4C754-1EB2-42EC-A0D0-7F5AEC335874}" type="slidenum">
              <a:rPr lang="en-US" b="1" smtClean="0">
                <a:solidFill>
                  <a:schemeClr val="tx1"/>
                </a:solidFill>
                <a:latin typeface="仓耳玄三M W05" panose="02020400000000000000" pitchFamily="18" charset="-122"/>
                <a:ea typeface="仓耳玄三M W05" panose="02020400000000000000" pitchFamily="18" charset="-122"/>
                <a:cs typeface="Source Sans Pro" charset="0"/>
              </a:rPr>
              <a:pPr algn="ctr" fontAlgn="auto">
                <a:spcBef>
                  <a:spcPts val="0"/>
                </a:spcBef>
                <a:spcAft>
                  <a:spcPts val="0"/>
                </a:spcAft>
                <a:defRPr/>
              </a:pPr>
              <a:t>‹#›</a:t>
            </a:fld>
            <a:endParaRPr lang="en-US" b="1" dirty="0">
              <a:solidFill>
                <a:schemeClr val="tx1"/>
              </a:solidFill>
              <a:latin typeface="仓耳玄三M W05" panose="02020400000000000000" pitchFamily="18" charset="-122"/>
              <a:ea typeface="仓耳玄三M W05" panose="02020400000000000000" pitchFamily="18" charset="-122"/>
              <a:cs typeface="Source Sans Pro" charset="0"/>
            </a:endParaRPr>
          </a:p>
        </p:txBody>
      </p:sp>
      <p:sp>
        <p:nvSpPr>
          <p:cNvPr id="5" name="Title 9"/>
          <p:cNvSpPr>
            <a:spLocks noGrp="1"/>
          </p:cNvSpPr>
          <p:nvPr>
            <p:ph type="title"/>
          </p:nvPr>
        </p:nvSpPr>
        <p:spPr>
          <a:xfrm>
            <a:off x="1724526" y="459392"/>
            <a:ext cx="3891083" cy="2358197"/>
          </a:xfrm>
        </p:spPr>
        <p:txBody>
          <a:bodyPr anchor="t">
            <a:normAutofit/>
          </a:bodyPr>
          <a:lstStyle>
            <a:lvl1pPr>
              <a:defRPr sz="3800" b="1" i="0">
                <a:latin typeface="仓耳玄三M W05" panose="02020400000000000000" pitchFamily="18" charset="-122"/>
                <a:ea typeface="仓耳玄三M W05" panose="02020400000000000000" pitchFamily="18" charset="-122"/>
                <a:cs typeface="仓耳玄三M W05" panose="02020400000000000000" pitchFamily="18" charset="-122"/>
              </a:defRPr>
            </a:lvl1pPr>
          </a:lstStyle>
          <a:p>
            <a:r>
              <a:rPr lang="en-US" dirty="0"/>
              <a:t>Click to edit Master title style</a:t>
            </a:r>
          </a:p>
        </p:txBody>
      </p:sp>
      <p:sp>
        <p:nvSpPr>
          <p:cNvPr id="8" name="Picture Placeholder 7"/>
          <p:cNvSpPr>
            <a:spLocks noGrp="1"/>
          </p:cNvSpPr>
          <p:nvPr>
            <p:ph type="pic" sz="quarter" idx="12"/>
          </p:nvPr>
        </p:nvSpPr>
        <p:spPr>
          <a:xfrm>
            <a:off x="-2" y="1878180"/>
            <a:ext cx="5393658" cy="4979821"/>
          </a:xfrm>
          <a:custGeom>
            <a:avLst/>
            <a:gdLst>
              <a:gd name="connsiteX0" fmla="*/ 1616816 w 5393658"/>
              <a:gd name="connsiteY0" fmla="*/ 1825 h 4979821"/>
              <a:gd name="connsiteX1" fmla="*/ 2077432 w 5393658"/>
              <a:gd name="connsiteY1" fmla="*/ 128156 h 4979821"/>
              <a:gd name="connsiteX2" fmla="*/ 3070401 w 5393658"/>
              <a:gd name="connsiteY2" fmla="*/ 3145486 h 4979821"/>
              <a:gd name="connsiteX3" fmla="*/ 5275527 w 5393658"/>
              <a:gd name="connsiteY3" fmla="*/ 4880558 h 4979821"/>
              <a:gd name="connsiteX4" fmla="*/ 5191574 w 5393658"/>
              <a:gd name="connsiteY4" fmla="*/ 4979821 h 4979821"/>
              <a:gd name="connsiteX5" fmla="*/ 350181 w 5393658"/>
              <a:gd name="connsiteY5" fmla="*/ 4979821 h 4979821"/>
              <a:gd name="connsiteX6" fmla="*/ 331903 w 5393658"/>
              <a:gd name="connsiteY6" fmla="*/ 4964867 h 4979821"/>
              <a:gd name="connsiteX7" fmla="*/ 89317 w 5393658"/>
              <a:gd name="connsiteY7" fmla="*/ 4723929 h 4979821"/>
              <a:gd name="connsiteX8" fmla="*/ 0 w 5393658"/>
              <a:gd name="connsiteY8" fmla="*/ 4615588 h 4979821"/>
              <a:gd name="connsiteX9" fmla="*/ 0 w 5393658"/>
              <a:gd name="connsiteY9" fmla="*/ 1148844 h 4979821"/>
              <a:gd name="connsiteX10" fmla="*/ 26216 w 5393658"/>
              <a:gd name="connsiteY10" fmla="*/ 1103490 h 4979821"/>
              <a:gd name="connsiteX11" fmla="*/ 1616816 w 5393658"/>
              <a:gd name="connsiteY11" fmla="*/ 1825 h 497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93658" h="4979821">
                <a:moveTo>
                  <a:pt x="1616816" y="1825"/>
                </a:moveTo>
                <a:cubicBezTo>
                  <a:pt x="1768956" y="10576"/>
                  <a:pt x="1923194" y="51043"/>
                  <a:pt x="2077432" y="128156"/>
                </a:cubicBezTo>
                <a:cubicBezTo>
                  <a:pt x="3070401" y="624709"/>
                  <a:pt x="2528450" y="2516385"/>
                  <a:pt x="3070401" y="3145486"/>
                </a:cubicBezTo>
                <a:cubicBezTo>
                  <a:pt x="3544608" y="3699482"/>
                  <a:pt x="5948917" y="3974787"/>
                  <a:pt x="5275527" y="4880558"/>
                </a:cubicBezTo>
                <a:lnTo>
                  <a:pt x="5191574" y="4979821"/>
                </a:lnTo>
                <a:lnTo>
                  <a:pt x="350181" y="4979821"/>
                </a:lnTo>
                <a:lnTo>
                  <a:pt x="331903" y="4964867"/>
                </a:lnTo>
                <a:cubicBezTo>
                  <a:pt x="246763" y="4888132"/>
                  <a:pt x="165754" y="4807702"/>
                  <a:pt x="89317" y="4723929"/>
                </a:cubicBezTo>
                <a:lnTo>
                  <a:pt x="0" y="4615588"/>
                </a:lnTo>
                <a:lnTo>
                  <a:pt x="0" y="1148844"/>
                </a:lnTo>
                <a:lnTo>
                  <a:pt x="26216" y="1103490"/>
                </a:lnTo>
                <a:cubicBezTo>
                  <a:pt x="433283" y="439248"/>
                  <a:pt x="1008259" y="-33183"/>
                  <a:pt x="1616816" y="1825"/>
                </a:cubicBezTo>
                <a:close/>
              </a:path>
            </a:pathLst>
          </a:cu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latin typeface="仓耳玄三M W05" panose="02020400000000000000" pitchFamily="18" charset="-122"/>
              </a:defRPr>
            </a:lvl1pPr>
          </a:lstStyle>
          <a:p>
            <a:pPr lvl="0"/>
            <a:endParaRPr lang="en-US" noProof="0" dirty="0"/>
          </a:p>
        </p:txBody>
      </p:sp>
    </p:spTree>
    <p:extLst>
      <p:ext uri="{BB962C8B-B14F-4D97-AF65-F5344CB8AC3E}">
        <p14:creationId xmlns:p14="http://schemas.microsoft.com/office/powerpoint/2010/main" val="7311102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x">
  <p:cSld name="Device (8)">
    <p:spTree>
      <p:nvGrpSpPr>
        <p:cNvPr id="1" name=""/>
        <p:cNvGrpSpPr/>
        <p:nvPr/>
      </p:nvGrpSpPr>
      <p:grpSpPr>
        <a:xfrm>
          <a:off x="0" y="0"/>
          <a:ext cx="0" cy="0"/>
          <a:chOff x="0" y="0"/>
          <a:chExt cx="0" cy="0"/>
        </a:xfrm>
      </p:grpSpPr>
      <p:sp>
        <p:nvSpPr>
          <p:cNvPr id="971" name="Shape 971"/>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972" name="Shape 972"/>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973" name="Shape 973"/>
          <p:cNvSpPr/>
          <p:nvPr/>
        </p:nvSpPr>
        <p:spPr>
          <a:xfrm>
            <a:off x="11118815" y="3190750"/>
            <a:ext cx="476501" cy="476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pic>
        <p:nvPicPr>
          <p:cNvPr id="974" name="Tablet_1.png"/>
          <p:cNvPicPr>
            <a:picLocks noChangeAspect="1"/>
          </p:cNvPicPr>
          <p:nvPr/>
        </p:nvPicPr>
        <p:blipFill>
          <a:blip r:embed="rId2"/>
          <a:stretch>
            <a:fillRect/>
          </a:stretch>
        </p:blipFill>
        <p:spPr>
          <a:xfrm>
            <a:off x="6799720" y="859385"/>
            <a:ext cx="3634715" cy="5139231"/>
          </a:xfrm>
          <a:prstGeom prst="rect">
            <a:avLst/>
          </a:prstGeom>
          <a:ln w="12700">
            <a:miter lim="400000"/>
          </a:ln>
        </p:spPr>
      </p:pic>
      <p:sp>
        <p:nvSpPr>
          <p:cNvPr id="975" name="Shape 975"/>
          <p:cNvSpPr>
            <a:spLocks noGrp="1"/>
          </p:cNvSpPr>
          <p:nvPr>
            <p:ph type="pic" sz="quarter" idx="13"/>
          </p:nvPr>
        </p:nvSpPr>
        <p:spPr>
          <a:xfrm>
            <a:off x="7035767" y="1330325"/>
            <a:ext cx="3155951" cy="4210050"/>
          </a:xfrm>
          <a:prstGeom prst="rect">
            <a:avLst/>
          </a:prstGeom>
        </p:spPr>
        <p:txBody>
          <a:bodyPr lIns="91439" tIns="45719" rIns="91439" bIns="45719" anchor="t">
            <a:noAutofit/>
          </a:bodyPr>
          <a:lstStyle>
            <a:lvl1pPr>
              <a:defRPr/>
            </a:lvl1pPr>
          </a:lstStyle>
          <a:p>
            <a:endParaRPr dirty="0"/>
          </a:p>
        </p:txBody>
      </p:sp>
      <p:sp>
        <p:nvSpPr>
          <p:cNvPr id="976" name="Shape 976"/>
          <p:cNvSpPr>
            <a:spLocks noGrp="1"/>
          </p:cNvSpPr>
          <p:nvPr>
            <p:ph type="sldNum" sz="quarter" idx="2"/>
          </p:nvPr>
        </p:nvSpPr>
        <p:spPr>
          <a:xfrm>
            <a:off x="11247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3847651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x">
  <p:cSld name="Device (9)">
    <p:spTree>
      <p:nvGrpSpPr>
        <p:cNvPr id="1" name=""/>
        <p:cNvGrpSpPr/>
        <p:nvPr/>
      </p:nvGrpSpPr>
      <p:grpSpPr>
        <a:xfrm>
          <a:off x="0" y="0"/>
          <a:ext cx="0" cy="0"/>
          <a:chOff x="0" y="0"/>
          <a:chExt cx="0" cy="0"/>
        </a:xfrm>
      </p:grpSpPr>
      <p:sp>
        <p:nvSpPr>
          <p:cNvPr id="983" name="Shape 983"/>
          <p:cNvSpPr>
            <a:spLocks noGrp="1"/>
          </p:cNvSpPr>
          <p:nvPr>
            <p:ph type="pic" idx="13"/>
          </p:nvPr>
        </p:nvSpPr>
        <p:spPr>
          <a:xfrm>
            <a:off x="1642500" y="881092"/>
            <a:ext cx="8907000" cy="5095817"/>
          </a:xfrm>
          <a:prstGeom prst="rect">
            <a:avLst/>
          </a:prstGeom>
        </p:spPr>
        <p:txBody>
          <a:bodyPr lIns="91439" tIns="45719" rIns="91439" bIns="45719" anchor="t">
            <a:noAutofit/>
          </a:bodyPr>
          <a:lstStyle>
            <a:lvl1pPr>
              <a:defRPr/>
            </a:lvl1pPr>
          </a:lstStyle>
          <a:p>
            <a:endParaRPr dirty="0"/>
          </a:p>
        </p:txBody>
      </p:sp>
      <p:sp>
        <p:nvSpPr>
          <p:cNvPr id="984" name="Shape 984"/>
          <p:cNvSpPr>
            <a:spLocks noGrp="1"/>
          </p:cNvSpPr>
          <p:nvPr>
            <p:ph type="pic" sz="half" idx="14"/>
          </p:nvPr>
        </p:nvSpPr>
        <p:spPr>
          <a:xfrm>
            <a:off x="3986129" y="3388701"/>
            <a:ext cx="4219743" cy="5619751"/>
          </a:xfrm>
          <a:prstGeom prst="rect">
            <a:avLst/>
          </a:prstGeom>
        </p:spPr>
        <p:txBody>
          <a:bodyPr lIns="91439" tIns="45719" rIns="91439" bIns="45719" anchor="t">
            <a:noAutofit/>
          </a:bodyPr>
          <a:lstStyle>
            <a:lvl1pPr>
              <a:defRPr/>
            </a:lvl1pPr>
          </a:lstStyle>
          <a:p>
            <a:endParaRPr dirty="0"/>
          </a:p>
        </p:txBody>
      </p:sp>
      <p:sp>
        <p:nvSpPr>
          <p:cNvPr id="985" name="Shape 98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75906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x">
  <p:cSld name="Device (10)">
    <p:spTree>
      <p:nvGrpSpPr>
        <p:cNvPr id="1" name=""/>
        <p:cNvGrpSpPr/>
        <p:nvPr/>
      </p:nvGrpSpPr>
      <p:grpSpPr>
        <a:xfrm>
          <a:off x="0" y="0"/>
          <a:ext cx="0" cy="0"/>
          <a:chOff x="0" y="0"/>
          <a:chExt cx="0" cy="0"/>
        </a:xfrm>
      </p:grpSpPr>
      <p:pic>
        <p:nvPicPr>
          <p:cNvPr id="992" name="Watch_1.png"/>
          <p:cNvPicPr>
            <a:picLocks noChangeAspect="1"/>
          </p:cNvPicPr>
          <p:nvPr/>
        </p:nvPicPr>
        <p:blipFill>
          <a:blip r:embed="rId2"/>
          <a:stretch>
            <a:fillRect/>
          </a:stretch>
        </p:blipFill>
        <p:spPr>
          <a:xfrm>
            <a:off x="-1340184" y="-260970"/>
            <a:ext cx="4714508" cy="7379940"/>
          </a:xfrm>
          <a:prstGeom prst="rect">
            <a:avLst/>
          </a:prstGeom>
          <a:ln w="12700">
            <a:miter lim="400000"/>
          </a:ln>
        </p:spPr>
      </p:pic>
      <p:sp>
        <p:nvSpPr>
          <p:cNvPr id="993" name="Shape 993"/>
          <p:cNvSpPr>
            <a:spLocks noGrp="1"/>
          </p:cNvSpPr>
          <p:nvPr>
            <p:ph type="pic" sz="half" idx="13"/>
          </p:nvPr>
        </p:nvSpPr>
        <p:spPr>
          <a:xfrm>
            <a:off x="-1133856" y="1068858"/>
            <a:ext cx="4073566" cy="4833244"/>
          </a:xfrm>
          <a:prstGeom prst="roundRect">
            <a:avLst>
              <a:gd name="adj" fmla="val 15563"/>
            </a:avLst>
          </a:prstGeom>
        </p:spPr>
        <p:txBody>
          <a:bodyPr lIns="91439" tIns="45719" rIns="91439" bIns="45719" anchor="t">
            <a:noAutofit/>
          </a:bodyPr>
          <a:lstStyle>
            <a:lvl1pPr>
              <a:defRPr/>
            </a:lvl1pPr>
          </a:lstStyle>
          <a:p>
            <a:endParaRPr dirty="0"/>
          </a:p>
        </p:txBody>
      </p:sp>
      <p:sp>
        <p:nvSpPr>
          <p:cNvPr id="994" name="Shape 99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1467870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x">
  <p:cSld name="Device (11)">
    <p:spTree>
      <p:nvGrpSpPr>
        <p:cNvPr id="1" name=""/>
        <p:cNvGrpSpPr/>
        <p:nvPr/>
      </p:nvGrpSpPr>
      <p:grpSpPr>
        <a:xfrm>
          <a:off x="0" y="0"/>
          <a:ext cx="0" cy="0"/>
          <a:chOff x="0" y="0"/>
          <a:chExt cx="0" cy="0"/>
        </a:xfrm>
      </p:grpSpPr>
      <p:sp>
        <p:nvSpPr>
          <p:cNvPr id="1001" name="Shape 100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pic>
        <p:nvPicPr>
          <p:cNvPr id="1002" name="Tablet_3.png"/>
          <p:cNvPicPr>
            <a:picLocks noChangeAspect="1"/>
          </p:cNvPicPr>
          <p:nvPr/>
        </p:nvPicPr>
        <p:blipFill>
          <a:blip r:embed="rId2"/>
          <a:stretch>
            <a:fillRect/>
          </a:stretch>
        </p:blipFill>
        <p:spPr>
          <a:xfrm>
            <a:off x="6797854" y="2788959"/>
            <a:ext cx="4850312" cy="6858001"/>
          </a:xfrm>
          <a:prstGeom prst="rect">
            <a:avLst/>
          </a:prstGeom>
          <a:ln w="12700">
            <a:miter lim="400000"/>
          </a:ln>
        </p:spPr>
      </p:pic>
      <p:sp>
        <p:nvSpPr>
          <p:cNvPr id="1003" name="Shape 1003"/>
          <p:cNvSpPr>
            <a:spLocks noGrp="1"/>
          </p:cNvSpPr>
          <p:nvPr>
            <p:ph type="pic" sz="half" idx="13"/>
          </p:nvPr>
        </p:nvSpPr>
        <p:spPr>
          <a:xfrm>
            <a:off x="7114320" y="3417358"/>
            <a:ext cx="4217381" cy="5613401"/>
          </a:xfrm>
          <a:prstGeom prst="rect">
            <a:avLst/>
          </a:prstGeom>
        </p:spPr>
        <p:txBody>
          <a:bodyPr lIns="91439" tIns="45719" rIns="91439" bIns="45719" anchor="t">
            <a:noAutofit/>
          </a:bodyPr>
          <a:lstStyle>
            <a:lvl1pPr>
              <a:defRPr/>
            </a:lvl1pPr>
          </a:lstStyle>
          <a:p>
            <a:endParaRPr dirty="0"/>
          </a:p>
        </p:txBody>
      </p:sp>
      <p:sp>
        <p:nvSpPr>
          <p:cNvPr id="1004" name="Shape 100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551410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x">
  <p:cSld name="Device (12)">
    <p:spTree>
      <p:nvGrpSpPr>
        <p:cNvPr id="1" name=""/>
        <p:cNvGrpSpPr/>
        <p:nvPr/>
      </p:nvGrpSpPr>
      <p:grpSpPr>
        <a:xfrm>
          <a:off x="0" y="0"/>
          <a:ext cx="0" cy="0"/>
          <a:chOff x="0" y="0"/>
          <a:chExt cx="0" cy="0"/>
        </a:xfrm>
      </p:grpSpPr>
      <p:pic>
        <p:nvPicPr>
          <p:cNvPr id="1011" name="Tablet_1.png"/>
          <p:cNvPicPr>
            <a:picLocks noChangeAspect="1"/>
          </p:cNvPicPr>
          <p:nvPr/>
        </p:nvPicPr>
        <p:blipFill>
          <a:blip r:embed="rId2"/>
          <a:stretch>
            <a:fillRect/>
          </a:stretch>
        </p:blipFill>
        <p:spPr>
          <a:xfrm>
            <a:off x="-1440945" y="971270"/>
            <a:ext cx="5221503" cy="7382838"/>
          </a:xfrm>
          <a:prstGeom prst="rect">
            <a:avLst/>
          </a:prstGeom>
          <a:ln w="12700">
            <a:miter lim="400000"/>
          </a:ln>
        </p:spPr>
      </p:pic>
      <p:sp>
        <p:nvSpPr>
          <p:cNvPr id="1012" name="Shape 1012"/>
          <p:cNvSpPr>
            <a:spLocks noGrp="1"/>
          </p:cNvSpPr>
          <p:nvPr>
            <p:ph type="pic" sz="half" idx="13"/>
          </p:nvPr>
        </p:nvSpPr>
        <p:spPr>
          <a:xfrm>
            <a:off x="-1101848" y="1647806"/>
            <a:ext cx="4533727" cy="6048010"/>
          </a:xfrm>
          <a:prstGeom prst="rect">
            <a:avLst/>
          </a:prstGeom>
        </p:spPr>
        <p:txBody>
          <a:bodyPr lIns="91439" tIns="45719" rIns="91439" bIns="45719" anchor="t">
            <a:noAutofit/>
          </a:bodyPr>
          <a:lstStyle>
            <a:lvl1pPr>
              <a:defRPr/>
            </a:lvl1pPr>
          </a:lstStyle>
          <a:p>
            <a:endParaRPr dirty="0"/>
          </a:p>
        </p:txBody>
      </p:sp>
      <p:sp>
        <p:nvSpPr>
          <p:cNvPr id="1013" name="Shape 101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1234930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x">
  <p:cSld name="Device (13)">
    <p:spTree>
      <p:nvGrpSpPr>
        <p:cNvPr id="1" name=""/>
        <p:cNvGrpSpPr/>
        <p:nvPr/>
      </p:nvGrpSpPr>
      <p:grpSpPr>
        <a:xfrm>
          <a:off x="0" y="0"/>
          <a:ext cx="0" cy="0"/>
          <a:chOff x="0" y="0"/>
          <a:chExt cx="0" cy="0"/>
        </a:xfrm>
      </p:grpSpPr>
      <p:sp>
        <p:nvSpPr>
          <p:cNvPr id="1020" name="Shape 1020"/>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21" name="Shape 1021"/>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1022" name="Shape 1022"/>
          <p:cNvSpPr/>
          <p:nvPr/>
        </p:nvSpPr>
        <p:spPr>
          <a:xfrm>
            <a:off x="11118815" y="3190750"/>
            <a:ext cx="476501" cy="476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023" name="Shape 1023"/>
          <p:cNvSpPr>
            <a:spLocks noGrp="1"/>
          </p:cNvSpPr>
          <p:nvPr>
            <p:ph type="sldNum" sz="quarter" idx="2"/>
          </p:nvPr>
        </p:nvSpPr>
        <p:spPr>
          <a:xfrm>
            <a:off x="11247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pic>
        <p:nvPicPr>
          <p:cNvPr id="1024" name="Notebook_1.png"/>
          <p:cNvPicPr>
            <a:picLocks noChangeAspect="1"/>
          </p:cNvPicPr>
          <p:nvPr/>
        </p:nvPicPr>
        <p:blipFill>
          <a:blip r:embed="rId2"/>
          <a:stretch>
            <a:fillRect/>
          </a:stretch>
        </p:blipFill>
        <p:spPr>
          <a:xfrm>
            <a:off x="5989266" y="1981754"/>
            <a:ext cx="4933583" cy="2894492"/>
          </a:xfrm>
          <a:prstGeom prst="rect">
            <a:avLst/>
          </a:prstGeom>
          <a:ln w="12700">
            <a:miter lim="400000"/>
          </a:ln>
        </p:spPr>
      </p:pic>
      <p:sp>
        <p:nvSpPr>
          <p:cNvPr id="1025" name="Shape 1025"/>
          <p:cNvSpPr>
            <a:spLocks noGrp="1"/>
          </p:cNvSpPr>
          <p:nvPr>
            <p:ph type="pic" sz="quarter" idx="13"/>
          </p:nvPr>
        </p:nvSpPr>
        <p:spPr>
          <a:xfrm>
            <a:off x="6606024" y="2199548"/>
            <a:ext cx="3817686" cy="2458905"/>
          </a:xfrm>
          <a:prstGeom prst="rect">
            <a:avLst/>
          </a:prstGeom>
        </p:spPr>
        <p:txBody>
          <a:bodyPr lIns="91439" tIns="45719" rIns="91439" bIns="45719" anchor="t">
            <a:noAutofit/>
          </a:bodyPr>
          <a:lstStyle>
            <a:lvl1pPr>
              <a:defRPr/>
            </a:lvl1pPr>
          </a:lstStyle>
          <a:p>
            <a:endParaRPr dirty="0"/>
          </a:p>
        </p:txBody>
      </p:sp>
    </p:spTree>
    <p:extLst>
      <p:ext uri="{BB962C8B-B14F-4D97-AF65-F5344CB8AC3E}">
        <p14:creationId xmlns:p14="http://schemas.microsoft.com/office/powerpoint/2010/main" val="23908951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name="Device (14)">
    <p:spTree>
      <p:nvGrpSpPr>
        <p:cNvPr id="1" name=""/>
        <p:cNvGrpSpPr/>
        <p:nvPr/>
      </p:nvGrpSpPr>
      <p:grpSpPr>
        <a:xfrm>
          <a:off x="0" y="0"/>
          <a:ext cx="0" cy="0"/>
          <a:chOff x="0" y="0"/>
          <a:chExt cx="0" cy="0"/>
        </a:xfrm>
      </p:grpSpPr>
      <p:pic>
        <p:nvPicPr>
          <p:cNvPr id="1032" name="Notebook_2.png"/>
          <p:cNvPicPr>
            <a:picLocks noChangeAspect="1"/>
          </p:cNvPicPr>
          <p:nvPr/>
        </p:nvPicPr>
        <p:blipFill>
          <a:blip r:embed="rId2"/>
          <a:stretch>
            <a:fillRect/>
          </a:stretch>
        </p:blipFill>
        <p:spPr>
          <a:xfrm>
            <a:off x="-4050051" y="707298"/>
            <a:ext cx="9175751" cy="5295901"/>
          </a:xfrm>
          <a:prstGeom prst="rect">
            <a:avLst/>
          </a:prstGeom>
          <a:ln w="12700">
            <a:miter lim="400000"/>
          </a:ln>
        </p:spPr>
      </p:pic>
      <p:sp>
        <p:nvSpPr>
          <p:cNvPr id="1033" name="Shape 1033"/>
          <p:cNvSpPr>
            <a:spLocks noGrp="1"/>
          </p:cNvSpPr>
          <p:nvPr>
            <p:ph type="pic" sz="half" idx="13"/>
          </p:nvPr>
        </p:nvSpPr>
        <p:spPr>
          <a:xfrm>
            <a:off x="-2898733" y="1097683"/>
            <a:ext cx="6898515" cy="4312964"/>
          </a:xfrm>
          <a:prstGeom prst="rect">
            <a:avLst/>
          </a:prstGeom>
        </p:spPr>
        <p:txBody>
          <a:bodyPr lIns="91439" tIns="45719" rIns="91439" bIns="45719" anchor="t">
            <a:noAutofit/>
          </a:bodyPr>
          <a:lstStyle>
            <a:lvl1pPr>
              <a:defRPr/>
            </a:lvl1pPr>
          </a:lstStyle>
          <a:p>
            <a:endParaRPr dirty="0"/>
          </a:p>
        </p:txBody>
      </p:sp>
      <p:sp>
        <p:nvSpPr>
          <p:cNvPr id="1034" name="Shape 103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0953887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tx">
  <p:cSld name="Device (15)">
    <p:spTree>
      <p:nvGrpSpPr>
        <p:cNvPr id="1" name=""/>
        <p:cNvGrpSpPr/>
        <p:nvPr/>
      </p:nvGrpSpPr>
      <p:grpSpPr>
        <a:xfrm>
          <a:off x="0" y="0"/>
          <a:ext cx="0" cy="0"/>
          <a:chOff x="0" y="0"/>
          <a:chExt cx="0" cy="0"/>
        </a:xfrm>
      </p:grpSpPr>
      <p:pic>
        <p:nvPicPr>
          <p:cNvPr id="7" name="Phone_3.png"/>
          <p:cNvPicPr>
            <a:picLocks noChangeAspect="1"/>
          </p:cNvPicPr>
          <p:nvPr userDrawn="1"/>
        </p:nvPicPr>
        <p:blipFill>
          <a:blip r:embed="rId2"/>
          <a:stretch>
            <a:fillRect/>
          </a:stretch>
        </p:blipFill>
        <p:spPr>
          <a:xfrm>
            <a:off x="2867072" y="1752384"/>
            <a:ext cx="2363721" cy="4854070"/>
          </a:xfrm>
          <a:prstGeom prst="rect">
            <a:avLst/>
          </a:prstGeom>
          <a:ln w="12700">
            <a:miter lim="400000"/>
          </a:ln>
        </p:spPr>
      </p:pic>
      <p:pic>
        <p:nvPicPr>
          <p:cNvPr id="8" name="Tablet_2.png"/>
          <p:cNvPicPr>
            <a:picLocks noChangeAspect="1"/>
          </p:cNvPicPr>
          <p:nvPr userDrawn="1"/>
        </p:nvPicPr>
        <p:blipFill>
          <a:blip r:embed="rId3"/>
          <a:stretch>
            <a:fillRect/>
          </a:stretch>
        </p:blipFill>
        <p:spPr>
          <a:xfrm>
            <a:off x="4957330" y="793284"/>
            <a:ext cx="4320258" cy="6108542"/>
          </a:xfrm>
          <a:prstGeom prst="rect">
            <a:avLst/>
          </a:prstGeom>
          <a:ln w="12700">
            <a:miter lim="400000"/>
          </a:ln>
        </p:spPr>
      </p:pic>
      <p:sp>
        <p:nvSpPr>
          <p:cNvPr id="1042" name="Shape 1042"/>
          <p:cNvSpPr>
            <a:spLocks noGrp="1"/>
          </p:cNvSpPr>
          <p:nvPr>
            <p:ph type="pic" sz="quarter" idx="13"/>
          </p:nvPr>
        </p:nvSpPr>
        <p:spPr>
          <a:xfrm>
            <a:off x="3023187" y="2344934"/>
            <a:ext cx="1934144" cy="2218288"/>
          </a:xfrm>
          <a:prstGeom prst="rect">
            <a:avLst/>
          </a:prstGeom>
        </p:spPr>
        <p:txBody>
          <a:bodyPr lIns="91439" tIns="45719" rIns="91439" bIns="45719" anchor="t">
            <a:noAutofit/>
          </a:bodyPr>
          <a:lstStyle>
            <a:lvl1pPr>
              <a:defRPr/>
            </a:lvl1pPr>
          </a:lstStyle>
          <a:p>
            <a:endParaRPr dirty="0"/>
          </a:p>
        </p:txBody>
      </p:sp>
      <p:sp>
        <p:nvSpPr>
          <p:cNvPr id="1044" name="Shape 1044"/>
          <p:cNvSpPr>
            <a:spLocks noGrp="1"/>
          </p:cNvSpPr>
          <p:nvPr>
            <p:ph type="pic" sz="quarter" idx="14"/>
          </p:nvPr>
        </p:nvSpPr>
        <p:spPr>
          <a:xfrm>
            <a:off x="5238160" y="1349505"/>
            <a:ext cx="3758599" cy="3243604"/>
          </a:xfrm>
          <a:prstGeom prst="rect">
            <a:avLst/>
          </a:prstGeom>
        </p:spPr>
        <p:txBody>
          <a:bodyPr lIns="91439" tIns="45719" rIns="91439" bIns="45719" anchor="t">
            <a:noAutofit/>
          </a:bodyPr>
          <a:lstStyle>
            <a:lvl1pPr>
              <a:defRPr/>
            </a:lvl1pPr>
          </a:lstStyle>
          <a:p>
            <a:endParaRPr dirty="0"/>
          </a:p>
        </p:txBody>
      </p:sp>
      <p:sp>
        <p:nvSpPr>
          <p:cNvPr id="1045" name="Shape 104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1453739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tx">
  <p:cSld name="Device (16)">
    <p:spTree>
      <p:nvGrpSpPr>
        <p:cNvPr id="1" name=""/>
        <p:cNvGrpSpPr/>
        <p:nvPr/>
      </p:nvGrpSpPr>
      <p:grpSpPr>
        <a:xfrm>
          <a:off x="0" y="0"/>
          <a:ext cx="0" cy="0"/>
          <a:chOff x="0" y="0"/>
          <a:chExt cx="0" cy="0"/>
        </a:xfrm>
      </p:grpSpPr>
      <p:pic>
        <p:nvPicPr>
          <p:cNvPr id="7" name="Tablet_2.png"/>
          <p:cNvPicPr>
            <a:picLocks noChangeAspect="1"/>
          </p:cNvPicPr>
          <p:nvPr userDrawn="1"/>
        </p:nvPicPr>
        <p:blipFill>
          <a:blip r:embed="rId2"/>
          <a:stretch>
            <a:fillRect/>
          </a:stretch>
        </p:blipFill>
        <p:spPr>
          <a:xfrm>
            <a:off x="3074264" y="1901005"/>
            <a:ext cx="3406314" cy="4816288"/>
          </a:xfrm>
          <a:prstGeom prst="rect">
            <a:avLst/>
          </a:prstGeom>
          <a:ln w="12700">
            <a:miter lim="400000"/>
          </a:ln>
        </p:spPr>
      </p:pic>
      <p:sp>
        <p:nvSpPr>
          <p:cNvPr id="1052" name="Shape 1052"/>
          <p:cNvSpPr>
            <a:spLocks noGrp="1"/>
          </p:cNvSpPr>
          <p:nvPr>
            <p:ph type="pic" sz="quarter" idx="13"/>
          </p:nvPr>
        </p:nvSpPr>
        <p:spPr>
          <a:xfrm>
            <a:off x="3295684" y="2339558"/>
            <a:ext cx="2963473" cy="3946681"/>
          </a:xfrm>
          <a:custGeom>
            <a:avLst/>
            <a:gdLst>
              <a:gd name="connsiteX0" fmla="*/ 0 w 5926946"/>
              <a:gd name="connsiteY0" fmla="*/ 0 h 7893361"/>
              <a:gd name="connsiteX1" fmla="*/ 5926946 w 5926946"/>
              <a:gd name="connsiteY1" fmla="*/ 0 h 7893361"/>
              <a:gd name="connsiteX2" fmla="*/ 5926946 w 5926946"/>
              <a:gd name="connsiteY2" fmla="*/ 7893361 h 7893361"/>
              <a:gd name="connsiteX3" fmla="*/ 0 w 5926946"/>
              <a:gd name="connsiteY3" fmla="*/ 7893361 h 7893361"/>
              <a:gd name="connsiteX4" fmla="*/ 0 w 5926946"/>
              <a:gd name="connsiteY4" fmla="*/ 0 h 7893361"/>
              <a:gd name="connsiteX0" fmla="*/ 147 w 5927093"/>
              <a:gd name="connsiteY0" fmla="*/ 0 h 7893361"/>
              <a:gd name="connsiteX1" fmla="*/ 5927093 w 5927093"/>
              <a:gd name="connsiteY1" fmla="*/ 0 h 7893361"/>
              <a:gd name="connsiteX2" fmla="*/ 5927093 w 5927093"/>
              <a:gd name="connsiteY2" fmla="*/ 7893361 h 7893361"/>
              <a:gd name="connsiteX3" fmla="*/ 147 w 5927093"/>
              <a:gd name="connsiteY3" fmla="*/ 7893361 h 7893361"/>
              <a:gd name="connsiteX4" fmla="*/ 3254 w 5927093"/>
              <a:gd name="connsiteY4" fmla="*/ 823160 h 7893361"/>
              <a:gd name="connsiteX5" fmla="*/ 147 w 5927093"/>
              <a:gd name="connsiteY5"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4633 w 5926946"/>
              <a:gd name="connsiteY4" fmla="*/ 1486735 h 7893361"/>
              <a:gd name="connsiteX5" fmla="*/ 3107 w 5926946"/>
              <a:gd name="connsiteY5" fmla="*/ 823160 h 7893361"/>
              <a:gd name="connsiteX6" fmla="*/ 0 w 5926946"/>
              <a:gd name="connsiteY6"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4633 w 5926946"/>
              <a:gd name="connsiteY4" fmla="*/ 1486735 h 7893361"/>
              <a:gd name="connsiteX5" fmla="*/ 3107 w 5926946"/>
              <a:gd name="connsiteY5" fmla="*/ 823160 h 7893361"/>
              <a:gd name="connsiteX6" fmla="*/ 0 w 5926946"/>
              <a:gd name="connsiteY6"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4633 w 5926946"/>
              <a:gd name="connsiteY4" fmla="*/ 1486735 h 7893361"/>
              <a:gd name="connsiteX5" fmla="*/ 3107 w 5926946"/>
              <a:gd name="connsiteY5" fmla="*/ 823160 h 7893361"/>
              <a:gd name="connsiteX6" fmla="*/ 0 w 5926946"/>
              <a:gd name="connsiteY6"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803207 w 5926946"/>
              <a:gd name="connsiteY4" fmla="*/ 2502735 h 7893361"/>
              <a:gd name="connsiteX5" fmla="*/ 774633 w 5926946"/>
              <a:gd name="connsiteY5" fmla="*/ 1486735 h 7893361"/>
              <a:gd name="connsiteX6" fmla="*/ 3107 w 5926946"/>
              <a:gd name="connsiteY6" fmla="*/ 823160 h 7893361"/>
              <a:gd name="connsiteX7" fmla="*/ 0 w 5926946"/>
              <a:gd name="connsiteY7"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803207 w 5926946"/>
              <a:gd name="connsiteY4" fmla="*/ 2502735 h 7893361"/>
              <a:gd name="connsiteX5" fmla="*/ 774633 w 5926946"/>
              <a:gd name="connsiteY5" fmla="*/ 1486735 h 7893361"/>
              <a:gd name="connsiteX6" fmla="*/ 3107 w 5926946"/>
              <a:gd name="connsiteY6" fmla="*/ 823160 h 7893361"/>
              <a:gd name="connsiteX7" fmla="*/ 0 w 5926946"/>
              <a:gd name="connsiteY7"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96857 w 5926946"/>
              <a:gd name="connsiteY4" fmla="*/ 3020260 h 7893361"/>
              <a:gd name="connsiteX5" fmla="*/ 803207 w 5926946"/>
              <a:gd name="connsiteY5" fmla="*/ 2502735 h 7893361"/>
              <a:gd name="connsiteX6" fmla="*/ 774633 w 5926946"/>
              <a:gd name="connsiteY6" fmla="*/ 1486735 h 7893361"/>
              <a:gd name="connsiteX7" fmla="*/ 3107 w 5926946"/>
              <a:gd name="connsiteY7" fmla="*/ 823160 h 7893361"/>
              <a:gd name="connsiteX8" fmla="*/ 0 w 5926946"/>
              <a:gd name="connsiteY8"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3 w 5926946"/>
              <a:gd name="connsiteY7" fmla="*/ 1486735 h 7893361"/>
              <a:gd name="connsiteX8" fmla="*/ 3107 w 5926946"/>
              <a:gd name="connsiteY8" fmla="*/ 823160 h 7893361"/>
              <a:gd name="connsiteX9" fmla="*/ 0 w 5926946"/>
              <a:gd name="connsiteY9"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4900487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4900487 w 5926946"/>
              <a:gd name="connsiteY1" fmla="*/ 0 h 7893361"/>
              <a:gd name="connsiteX2" fmla="*/ 4794182 w 5926946"/>
              <a:gd name="connsiteY2" fmla="*/ 213560 h 7893361"/>
              <a:gd name="connsiteX3" fmla="*/ 5926946 w 5926946"/>
              <a:gd name="connsiteY3" fmla="*/ 7893361 h 7893361"/>
              <a:gd name="connsiteX4" fmla="*/ 771525 w 5926946"/>
              <a:gd name="connsiteY4" fmla="*/ 7890186 h 7893361"/>
              <a:gd name="connsiteX5" fmla="*/ 771457 w 5926946"/>
              <a:gd name="connsiteY5" fmla="*/ 3058360 h 7893361"/>
              <a:gd name="connsiteX6" fmla="*/ 796857 w 5926946"/>
              <a:gd name="connsiteY6" fmla="*/ 3020260 h 7893361"/>
              <a:gd name="connsiteX7" fmla="*/ 803207 w 5926946"/>
              <a:gd name="connsiteY7" fmla="*/ 2502735 h 7893361"/>
              <a:gd name="connsiteX8" fmla="*/ 774632 w 5926946"/>
              <a:gd name="connsiteY8" fmla="*/ 2474160 h 7893361"/>
              <a:gd name="connsiteX9" fmla="*/ 774633 w 5926946"/>
              <a:gd name="connsiteY9" fmla="*/ 1486735 h 7893361"/>
              <a:gd name="connsiteX10" fmla="*/ 3107 w 5926946"/>
              <a:gd name="connsiteY10" fmla="*/ 823160 h 7893361"/>
              <a:gd name="connsiteX11" fmla="*/ 0 w 5926946"/>
              <a:gd name="connsiteY11" fmla="*/ 0 h 7893361"/>
              <a:gd name="connsiteX0" fmla="*/ 0 w 5926946"/>
              <a:gd name="connsiteY0" fmla="*/ 0 h 7893361"/>
              <a:gd name="connsiteX1" fmla="*/ 4900487 w 5926946"/>
              <a:gd name="connsiteY1" fmla="*/ 0 h 7893361"/>
              <a:gd name="connsiteX2" fmla="*/ 4794182 w 5926946"/>
              <a:gd name="connsiteY2" fmla="*/ 213560 h 7893361"/>
              <a:gd name="connsiteX3" fmla="*/ 5926946 w 5926946"/>
              <a:gd name="connsiteY3" fmla="*/ 7893361 h 7893361"/>
              <a:gd name="connsiteX4" fmla="*/ 771525 w 5926946"/>
              <a:gd name="connsiteY4" fmla="*/ 7890186 h 7893361"/>
              <a:gd name="connsiteX5" fmla="*/ 771457 w 5926946"/>
              <a:gd name="connsiteY5" fmla="*/ 3058360 h 7893361"/>
              <a:gd name="connsiteX6" fmla="*/ 796857 w 5926946"/>
              <a:gd name="connsiteY6" fmla="*/ 3020260 h 7893361"/>
              <a:gd name="connsiteX7" fmla="*/ 803207 w 5926946"/>
              <a:gd name="connsiteY7" fmla="*/ 2502735 h 7893361"/>
              <a:gd name="connsiteX8" fmla="*/ 774632 w 5926946"/>
              <a:gd name="connsiteY8" fmla="*/ 2474160 h 7893361"/>
              <a:gd name="connsiteX9" fmla="*/ 774633 w 5926946"/>
              <a:gd name="connsiteY9" fmla="*/ 1486735 h 7893361"/>
              <a:gd name="connsiteX10" fmla="*/ 3107 w 5926946"/>
              <a:gd name="connsiteY10" fmla="*/ 823160 h 7893361"/>
              <a:gd name="connsiteX11" fmla="*/ 0 w 5926946"/>
              <a:gd name="connsiteY11" fmla="*/ 0 h 7893361"/>
              <a:gd name="connsiteX0" fmla="*/ 0 w 5926946"/>
              <a:gd name="connsiteY0" fmla="*/ 0 h 7893361"/>
              <a:gd name="connsiteX1" fmla="*/ 4900487 w 5926946"/>
              <a:gd name="connsiteY1" fmla="*/ 0 h 7893361"/>
              <a:gd name="connsiteX2" fmla="*/ 4794182 w 5926946"/>
              <a:gd name="connsiteY2" fmla="*/ 213560 h 7893361"/>
              <a:gd name="connsiteX3" fmla="*/ 4432232 w 5926946"/>
              <a:gd name="connsiteY3" fmla="*/ 619960 h 7893361"/>
              <a:gd name="connsiteX4" fmla="*/ 5926946 w 5926946"/>
              <a:gd name="connsiteY4" fmla="*/ 7893361 h 7893361"/>
              <a:gd name="connsiteX5" fmla="*/ 771525 w 5926946"/>
              <a:gd name="connsiteY5" fmla="*/ 7890186 h 7893361"/>
              <a:gd name="connsiteX6" fmla="*/ 771457 w 5926946"/>
              <a:gd name="connsiteY6" fmla="*/ 3058360 h 7893361"/>
              <a:gd name="connsiteX7" fmla="*/ 796857 w 5926946"/>
              <a:gd name="connsiteY7" fmla="*/ 3020260 h 7893361"/>
              <a:gd name="connsiteX8" fmla="*/ 803207 w 5926946"/>
              <a:gd name="connsiteY8" fmla="*/ 2502735 h 7893361"/>
              <a:gd name="connsiteX9" fmla="*/ 774632 w 5926946"/>
              <a:gd name="connsiteY9" fmla="*/ 2474160 h 7893361"/>
              <a:gd name="connsiteX10" fmla="*/ 774633 w 5926946"/>
              <a:gd name="connsiteY10" fmla="*/ 1486735 h 7893361"/>
              <a:gd name="connsiteX11" fmla="*/ 3107 w 5926946"/>
              <a:gd name="connsiteY11" fmla="*/ 823160 h 7893361"/>
              <a:gd name="connsiteX12" fmla="*/ 0 w 5926946"/>
              <a:gd name="connsiteY12" fmla="*/ 0 h 7893361"/>
              <a:gd name="connsiteX0" fmla="*/ 0 w 5926946"/>
              <a:gd name="connsiteY0" fmla="*/ 0 h 7893361"/>
              <a:gd name="connsiteX1" fmla="*/ 4900487 w 5926946"/>
              <a:gd name="connsiteY1" fmla="*/ 0 h 7893361"/>
              <a:gd name="connsiteX2" fmla="*/ 4794182 w 5926946"/>
              <a:gd name="connsiteY2" fmla="*/ 213560 h 7893361"/>
              <a:gd name="connsiteX3" fmla="*/ 4432232 w 5926946"/>
              <a:gd name="connsiteY3" fmla="*/ 619960 h 7893361"/>
              <a:gd name="connsiteX4" fmla="*/ 5926946 w 5926946"/>
              <a:gd name="connsiteY4" fmla="*/ 7893361 h 7893361"/>
              <a:gd name="connsiteX5" fmla="*/ 771525 w 5926946"/>
              <a:gd name="connsiteY5" fmla="*/ 7890186 h 7893361"/>
              <a:gd name="connsiteX6" fmla="*/ 771457 w 5926946"/>
              <a:gd name="connsiteY6" fmla="*/ 3058360 h 7893361"/>
              <a:gd name="connsiteX7" fmla="*/ 796857 w 5926946"/>
              <a:gd name="connsiteY7" fmla="*/ 3020260 h 7893361"/>
              <a:gd name="connsiteX8" fmla="*/ 803207 w 5926946"/>
              <a:gd name="connsiteY8" fmla="*/ 2502735 h 7893361"/>
              <a:gd name="connsiteX9" fmla="*/ 774632 w 5926946"/>
              <a:gd name="connsiteY9" fmla="*/ 2474160 h 7893361"/>
              <a:gd name="connsiteX10" fmla="*/ 774633 w 5926946"/>
              <a:gd name="connsiteY10" fmla="*/ 1486735 h 7893361"/>
              <a:gd name="connsiteX11" fmla="*/ 3107 w 5926946"/>
              <a:gd name="connsiteY11" fmla="*/ 823160 h 7893361"/>
              <a:gd name="connsiteX12" fmla="*/ 0 w 5926946"/>
              <a:gd name="connsiteY12"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5926946 w 5926946"/>
              <a:gd name="connsiteY4" fmla="*/ 7893361 h 7893361"/>
              <a:gd name="connsiteX5" fmla="*/ 771525 w 5926946"/>
              <a:gd name="connsiteY5" fmla="*/ 7890186 h 7893361"/>
              <a:gd name="connsiteX6" fmla="*/ 771457 w 5926946"/>
              <a:gd name="connsiteY6" fmla="*/ 3058360 h 7893361"/>
              <a:gd name="connsiteX7" fmla="*/ 796857 w 5926946"/>
              <a:gd name="connsiteY7" fmla="*/ 3020260 h 7893361"/>
              <a:gd name="connsiteX8" fmla="*/ 803207 w 5926946"/>
              <a:gd name="connsiteY8" fmla="*/ 2502735 h 7893361"/>
              <a:gd name="connsiteX9" fmla="*/ 774632 w 5926946"/>
              <a:gd name="connsiteY9" fmla="*/ 2474160 h 7893361"/>
              <a:gd name="connsiteX10" fmla="*/ 774633 w 5926946"/>
              <a:gd name="connsiteY10" fmla="*/ 1486735 h 7893361"/>
              <a:gd name="connsiteX11" fmla="*/ 3107 w 5926946"/>
              <a:gd name="connsiteY11" fmla="*/ 823160 h 7893361"/>
              <a:gd name="connsiteX12" fmla="*/ 0 w 5926946"/>
              <a:gd name="connsiteY12"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26946" h="7893361">
                <a:moveTo>
                  <a:pt x="0" y="0"/>
                </a:moveTo>
                <a:lnTo>
                  <a:pt x="4900487" y="0"/>
                </a:lnTo>
                <a:cubicBezTo>
                  <a:pt x="4908444" y="68012"/>
                  <a:pt x="4843375" y="199523"/>
                  <a:pt x="4794182" y="213560"/>
                </a:cubicBezTo>
                <a:cubicBezTo>
                  <a:pt x="4509490" y="285527"/>
                  <a:pt x="4431174" y="535293"/>
                  <a:pt x="4438582" y="626310"/>
                </a:cubicBezTo>
                <a:cubicBezTo>
                  <a:pt x="4435407" y="1345977"/>
                  <a:pt x="4390957" y="2052943"/>
                  <a:pt x="4470332" y="2778960"/>
                </a:cubicBezTo>
                <a:lnTo>
                  <a:pt x="5926946" y="7893361"/>
                </a:lnTo>
                <a:lnTo>
                  <a:pt x="771525" y="7890186"/>
                </a:lnTo>
                <a:cubicBezTo>
                  <a:pt x="769527" y="6975344"/>
                  <a:pt x="767235" y="3870014"/>
                  <a:pt x="771457" y="3058360"/>
                </a:cubicBezTo>
                <a:cubicBezTo>
                  <a:pt x="778854" y="3027756"/>
                  <a:pt x="791565" y="3064181"/>
                  <a:pt x="796857" y="3020260"/>
                </a:cubicBezTo>
                <a:cubicBezTo>
                  <a:pt x="798974" y="2989039"/>
                  <a:pt x="793153" y="2592164"/>
                  <a:pt x="803207" y="2502735"/>
                </a:cubicBezTo>
                <a:cubicBezTo>
                  <a:pt x="800561" y="2476806"/>
                  <a:pt x="769869" y="2500618"/>
                  <a:pt x="774632" y="2474160"/>
                </a:cubicBezTo>
                <a:cubicBezTo>
                  <a:pt x="769870" y="2304827"/>
                  <a:pt x="777279" y="1757139"/>
                  <a:pt x="774633" y="1486735"/>
                </a:cubicBezTo>
                <a:cubicBezTo>
                  <a:pt x="765626" y="768743"/>
                  <a:pt x="212646" y="846053"/>
                  <a:pt x="3107" y="823160"/>
                </a:cubicBezTo>
                <a:cubicBezTo>
                  <a:pt x="2071" y="548773"/>
                  <a:pt x="1036" y="274387"/>
                  <a:pt x="0" y="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pic>
        <p:nvPicPr>
          <p:cNvPr id="8" name="Notebook_1.png"/>
          <p:cNvPicPr>
            <a:picLocks noChangeAspect="1"/>
          </p:cNvPicPr>
          <p:nvPr userDrawn="1"/>
        </p:nvPicPr>
        <p:blipFill>
          <a:blip r:embed="rId3"/>
          <a:stretch>
            <a:fillRect/>
          </a:stretch>
        </p:blipFill>
        <p:spPr>
          <a:xfrm>
            <a:off x="5461610" y="1497533"/>
            <a:ext cx="4933583" cy="2894493"/>
          </a:xfrm>
          <a:prstGeom prst="rect">
            <a:avLst/>
          </a:prstGeom>
          <a:ln w="12700">
            <a:miter lim="400000"/>
          </a:ln>
        </p:spPr>
      </p:pic>
      <p:sp>
        <p:nvSpPr>
          <p:cNvPr id="1053" name="Shape 1053"/>
          <p:cNvSpPr>
            <a:spLocks noGrp="1"/>
          </p:cNvSpPr>
          <p:nvPr>
            <p:ph type="pic" sz="quarter" idx="14"/>
          </p:nvPr>
        </p:nvSpPr>
        <p:spPr>
          <a:xfrm>
            <a:off x="5915348" y="1715327"/>
            <a:ext cx="3980707" cy="2458905"/>
          </a:xfrm>
          <a:custGeom>
            <a:avLst/>
            <a:gdLst>
              <a:gd name="connsiteX0" fmla="*/ 0 w 7635371"/>
              <a:gd name="connsiteY0" fmla="*/ 0 h 4917809"/>
              <a:gd name="connsiteX1" fmla="*/ 7635371 w 7635371"/>
              <a:gd name="connsiteY1" fmla="*/ 0 h 4917809"/>
              <a:gd name="connsiteX2" fmla="*/ 7635371 w 7635371"/>
              <a:gd name="connsiteY2" fmla="*/ 4917809 h 4917809"/>
              <a:gd name="connsiteX3" fmla="*/ 0 w 7635371"/>
              <a:gd name="connsiteY3" fmla="*/ 4917809 h 4917809"/>
              <a:gd name="connsiteX4" fmla="*/ 0 w 7635371"/>
              <a:gd name="connsiteY4" fmla="*/ 0 h 4917809"/>
              <a:gd name="connsiteX0" fmla="*/ 76 w 7635447"/>
              <a:gd name="connsiteY0" fmla="*/ 0 h 4917809"/>
              <a:gd name="connsiteX1" fmla="*/ 7635447 w 7635447"/>
              <a:gd name="connsiteY1" fmla="*/ 0 h 4917809"/>
              <a:gd name="connsiteX2" fmla="*/ 7635447 w 7635447"/>
              <a:gd name="connsiteY2" fmla="*/ 4917809 h 4917809"/>
              <a:gd name="connsiteX3" fmla="*/ 76 w 7635447"/>
              <a:gd name="connsiteY3" fmla="*/ 4917809 h 4917809"/>
              <a:gd name="connsiteX4" fmla="*/ 4859 w 7635447"/>
              <a:gd name="connsiteY4" fmla="*/ 859711 h 4917809"/>
              <a:gd name="connsiteX5" fmla="*/ 76 w 7635447"/>
              <a:gd name="connsiteY5" fmla="*/ 0 h 4917809"/>
              <a:gd name="connsiteX0" fmla="*/ 449868 w 8085239"/>
              <a:gd name="connsiteY0" fmla="*/ 0 h 4917809"/>
              <a:gd name="connsiteX1" fmla="*/ 8085239 w 8085239"/>
              <a:gd name="connsiteY1" fmla="*/ 0 h 4917809"/>
              <a:gd name="connsiteX2" fmla="*/ 8085239 w 8085239"/>
              <a:gd name="connsiteY2" fmla="*/ 4917809 h 4917809"/>
              <a:gd name="connsiteX3" fmla="*/ 449868 w 8085239"/>
              <a:gd name="connsiteY3" fmla="*/ 4917809 h 4917809"/>
              <a:gd name="connsiteX4" fmla="*/ 1010606 w 8085239"/>
              <a:gd name="connsiteY4" fmla="*/ 859711 h 4917809"/>
              <a:gd name="connsiteX5" fmla="*/ 454651 w 8085239"/>
              <a:gd name="connsiteY5" fmla="*/ 859711 h 4917809"/>
              <a:gd name="connsiteX6" fmla="*/ 449868 w 8085239"/>
              <a:gd name="connsiteY6" fmla="*/ 0 h 4917809"/>
              <a:gd name="connsiteX0" fmla="*/ 449868 w 8085239"/>
              <a:gd name="connsiteY0" fmla="*/ 0 h 4917809"/>
              <a:gd name="connsiteX1" fmla="*/ 8085239 w 8085239"/>
              <a:gd name="connsiteY1" fmla="*/ 0 h 4917809"/>
              <a:gd name="connsiteX2" fmla="*/ 8085239 w 8085239"/>
              <a:gd name="connsiteY2" fmla="*/ 4917809 h 4917809"/>
              <a:gd name="connsiteX3" fmla="*/ 449868 w 8085239"/>
              <a:gd name="connsiteY3" fmla="*/ 4917809 h 4917809"/>
              <a:gd name="connsiteX4" fmla="*/ 1010606 w 8085239"/>
              <a:gd name="connsiteY4" fmla="*/ 859711 h 4917809"/>
              <a:gd name="connsiteX5" fmla="*/ 454651 w 8085239"/>
              <a:gd name="connsiteY5" fmla="*/ 859711 h 4917809"/>
              <a:gd name="connsiteX6" fmla="*/ 449868 w 8085239"/>
              <a:gd name="connsiteY6" fmla="*/ 0 h 4917809"/>
              <a:gd name="connsiteX0" fmla="*/ 449868 w 8085239"/>
              <a:gd name="connsiteY0" fmla="*/ 0 h 4917809"/>
              <a:gd name="connsiteX1" fmla="*/ 8085239 w 8085239"/>
              <a:gd name="connsiteY1" fmla="*/ 0 h 4917809"/>
              <a:gd name="connsiteX2" fmla="*/ 8085239 w 8085239"/>
              <a:gd name="connsiteY2" fmla="*/ 4917809 h 4917809"/>
              <a:gd name="connsiteX3" fmla="*/ 449868 w 8085239"/>
              <a:gd name="connsiteY3" fmla="*/ 4917809 h 4917809"/>
              <a:gd name="connsiteX4" fmla="*/ 1010606 w 8085239"/>
              <a:gd name="connsiteY4" fmla="*/ 859711 h 4917809"/>
              <a:gd name="connsiteX5" fmla="*/ 454651 w 8085239"/>
              <a:gd name="connsiteY5" fmla="*/ 859711 h 4917809"/>
              <a:gd name="connsiteX6" fmla="*/ 449868 w 8085239"/>
              <a:gd name="connsiteY6" fmla="*/ 0 h 4917809"/>
              <a:gd name="connsiteX0" fmla="*/ 449868 w 8085239"/>
              <a:gd name="connsiteY0" fmla="*/ 0 h 4917809"/>
              <a:gd name="connsiteX1" fmla="*/ 8085239 w 8085239"/>
              <a:gd name="connsiteY1" fmla="*/ 0 h 4917809"/>
              <a:gd name="connsiteX2" fmla="*/ 8085239 w 8085239"/>
              <a:gd name="connsiteY2" fmla="*/ 4917809 h 4917809"/>
              <a:gd name="connsiteX3" fmla="*/ 449868 w 8085239"/>
              <a:gd name="connsiteY3" fmla="*/ 4917809 h 4917809"/>
              <a:gd name="connsiteX4" fmla="*/ 1010606 w 8085239"/>
              <a:gd name="connsiteY4" fmla="*/ 859711 h 4917809"/>
              <a:gd name="connsiteX5" fmla="*/ 454651 w 8085239"/>
              <a:gd name="connsiteY5" fmla="*/ 859711 h 4917809"/>
              <a:gd name="connsiteX6" fmla="*/ 449868 w 8085239"/>
              <a:gd name="connsiteY6" fmla="*/ 0 h 4917809"/>
              <a:gd name="connsiteX0" fmla="*/ 400001 w 8035372"/>
              <a:gd name="connsiteY0" fmla="*/ 0 h 4917809"/>
              <a:gd name="connsiteX1" fmla="*/ 8035372 w 8035372"/>
              <a:gd name="connsiteY1" fmla="*/ 0 h 4917809"/>
              <a:gd name="connsiteX2" fmla="*/ 8035372 w 8035372"/>
              <a:gd name="connsiteY2" fmla="*/ 4917809 h 4917809"/>
              <a:gd name="connsiteX3" fmla="*/ 400001 w 8035372"/>
              <a:gd name="connsiteY3" fmla="*/ 4917809 h 4917809"/>
              <a:gd name="connsiteX4" fmla="*/ 1150934 w 8035372"/>
              <a:gd name="connsiteY4" fmla="*/ 1199868 h 4917809"/>
              <a:gd name="connsiteX5" fmla="*/ 960739 w 8035372"/>
              <a:gd name="connsiteY5" fmla="*/ 859711 h 4917809"/>
              <a:gd name="connsiteX6" fmla="*/ 404784 w 8035372"/>
              <a:gd name="connsiteY6" fmla="*/ 859711 h 4917809"/>
              <a:gd name="connsiteX7" fmla="*/ 400001 w 8035372"/>
              <a:gd name="connsiteY7" fmla="*/ 0 h 4917809"/>
              <a:gd name="connsiteX0" fmla="*/ 400001 w 8035372"/>
              <a:gd name="connsiteY0" fmla="*/ 0 h 4917809"/>
              <a:gd name="connsiteX1" fmla="*/ 8035372 w 8035372"/>
              <a:gd name="connsiteY1" fmla="*/ 0 h 4917809"/>
              <a:gd name="connsiteX2" fmla="*/ 8035372 w 8035372"/>
              <a:gd name="connsiteY2" fmla="*/ 4917809 h 4917809"/>
              <a:gd name="connsiteX3" fmla="*/ 400001 w 8035372"/>
              <a:gd name="connsiteY3" fmla="*/ 4917809 h 4917809"/>
              <a:gd name="connsiteX4" fmla="*/ 1150934 w 8035372"/>
              <a:gd name="connsiteY4" fmla="*/ 1199868 h 4917809"/>
              <a:gd name="connsiteX5" fmla="*/ 960739 w 8035372"/>
              <a:gd name="connsiteY5" fmla="*/ 859711 h 4917809"/>
              <a:gd name="connsiteX6" fmla="*/ 404784 w 8035372"/>
              <a:gd name="connsiteY6" fmla="*/ 859711 h 4917809"/>
              <a:gd name="connsiteX7" fmla="*/ 400001 w 8035372"/>
              <a:gd name="connsiteY7" fmla="*/ 0 h 4917809"/>
              <a:gd name="connsiteX0" fmla="*/ 400001 w 8035372"/>
              <a:gd name="connsiteY0" fmla="*/ 0 h 4917809"/>
              <a:gd name="connsiteX1" fmla="*/ 8035372 w 8035372"/>
              <a:gd name="connsiteY1" fmla="*/ 0 h 4917809"/>
              <a:gd name="connsiteX2" fmla="*/ 8035372 w 8035372"/>
              <a:gd name="connsiteY2" fmla="*/ 4917809 h 4917809"/>
              <a:gd name="connsiteX3" fmla="*/ 400001 w 8035372"/>
              <a:gd name="connsiteY3" fmla="*/ 4917809 h 4917809"/>
              <a:gd name="connsiteX4" fmla="*/ 1150934 w 8035372"/>
              <a:gd name="connsiteY4" fmla="*/ 1199868 h 4917809"/>
              <a:gd name="connsiteX5" fmla="*/ 960739 w 8035372"/>
              <a:gd name="connsiteY5" fmla="*/ 859711 h 4917809"/>
              <a:gd name="connsiteX6" fmla="*/ 404784 w 8035372"/>
              <a:gd name="connsiteY6" fmla="*/ 859711 h 4917809"/>
              <a:gd name="connsiteX7" fmla="*/ 400001 w 8035372"/>
              <a:gd name="connsiteY7" fmla="*/ 0 h 4917809"/>
              <a:gd name="connsiteX0" fmla="*/ 400001 w 8035372"/>
              <a:gd name="connsiteY0" fmla="*/ 0 h 4917809"/>
              <a:gd name="connsiteX1" fmla="*/ 8035372 w 8035372"/>
              <a:gd name="connsiteY1" fmla="*/ 0 h 4917809"/>
              <a:gd name="connsiteX2" fmla="*/ 8035372 w 8035372"/>
              <a:gd name="connsiteY2" fmla="*/ 4917809 h 4917809"/>
              <a:gd name="connsiteX3" fmla="*/ 400001 w 8035372"/>
              <a:gd name="connsiteY3" fmla="*/ 4917809 h 4917809"/>
              <a:gd name="connsiteX4" fmla="*/ 1150934 w 8035372"/>
              <a:gd name="connsiteY4" fmla="*/ 1199868 h 4917809"/>
              <a:gd name="connsiteX5" fmla="*/ 960739 w 8035372"/>
              <a:gd name="connsiteY5" fmla="*/ 859711 h 4917809"/>
              <a:gd name="connsiteX6" fmla="*/ 404784 w 8035372"/>
              <a:gd name="connsiteY6" fmla="*/ 859711 h 4917809"/>
              <a:gd name="connsiteX7" fmla="*/ 400001 w 8035372"/>
              <a:gd name="connsiteY7"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083678 w 7968116"/>
              <a:gd name="connsiteY5" fmla="*/ 1199868 h 4917809"/>
              <a:gd name="connsiteX6" fmla="*/ 893483 w 7968116"/>
              <a:gd name="connsiteY6" fmla="*/ 859711 h 4917809"/>
              <a:gd name="connsiteX7" fmla="*/ 337528 w 7968116"/>
              <a:gd name="connsiteY7" fmla="*/ 859711 h 4917809"/>
              <a:gd name="connsiteX8" fmla="*/ 332745 w 7968116"/>
              <a:gd name="connsiteY8"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083678 w 7968116"/>
              <a:gd name="connsiteY5" fmla="*/ 1199868 h 4917809"/>
              <a:gd name="connsiteX6" fmla="*/ 893483 w 7968116"/>
              <a:gd name="connsiteY6" fmla="*/ 859711 h 4917809"/>
              <a:gd name="connsiteX7" fmla="*/ 337528 w 7968116"/>
              <a:gd name="connsiteY7" fmla="*/ 859711 h 4917809"/>
              <a:gd name="connsiteX8" fmla="*/ 332745 w 7968116"/>
              <a:gd name="connsiteY8"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298928 w 7934299"/>
              <a:gd name="connsiteY0" fmla="*/ 0 h 4917809"/>
              <a:gd name="connsiteX1" fmla="*/ 7934299 w 7934299"/>
              <a:gd name="connsiteY1" fmla="*/ 0 h 4917809"/>
              <a:gd name="connsiteX2" fmla="*/ 7934299 w 7934299"/>
              <a:gd name="connsiteY2" fmla="*/ 4917809 h 4917809"/>
              <a:gd name="connsiteX3" fmla="*/ 298928 w 7934299"/>
              <a:gd name="connsiteY3" fmla="*/ 4917809 h 4917809"/>
              <a:gd name="connsiteX4" fmla="*/ 1594665 w 7934299"/>
              <a:gd name="connsiteY4" fmla="*/ 2087496 h 4917809"/>
              <a:gd name="connsiteX5" fmla="*/ 1521640 w 7934299"/>
              <a:gd name="connsiteY5" fmla="*/ 2074796 h 4917809"/>
              <a:gd name="connsiteX6" fmla="*/ 1124765 w 7934299"/>
              <a:gd name="connsiteY6" fmla="*/ 1442971 h 4917809"/>
              <a:gd name="connsiteX7" fmla="*/ 1049861 w 7934299"/>
              <a:gd name="connsiteY7" fmla="*/ 1199868 h 4917809"/>
              <a:gd name="connsiteX8" fmla="*/ 859666 w 7934299"/>
              <a:gd name="connsiteY8" fmla="*/ 859711 h 4917809"/>
              <a:gd name="connsiteX9" fmla="*/ 303711 w 7934299"/>
              <a:gd name="connsiteY9" fmla="*/ 859711 h 4917809"/>
              <a:gd name="connsiteX10" fmla="*/ 298928 w 7934299"/>
              <a:gd name="connsiteY10" fmla="*/ 0 h 4917809"/>
              <a:gd name="connsiteX0" fmla="*/ 298928 w 7934299"/>
              <a:gd name="connsiteY0" fmla="*/ 0 h 4917809"/>
              <a:gd name="connsiteX1" fmla="*/ 7934299 w 7934299"/>
              <a:gd name="connsiteY1" fmla="*/ 0 h 4917809"/>
              <a:gd name="connsiteX2" fmla="*/ 7934299 w 7934299"/>
              <a:gd name="connsiteY2" fmla="*/ 4917809 h 4917809"/>
              <a:gd name="connsiteX3" fmla="*/ 298928 w 7934299"/>
              <a:gd name="connsiteY3" fmla="*/ 4917809 h 4917809"/>
              <a:gd name="connsiteX4" fmla="*/ 1594665 w 7934299"/>
              <a:gd name="connsiteY4" fmla="*/ 2087496 h 4917809"/>
              <a:gd name="connsiteX5" fmla="*/ 1521640 w 7934299"/>
              <a:gd name="connsiteY5" fmla="*/ 2074796 h 4917809"/>
              <a:gd name="connsiteX6" fmla="*/ 1124765 w 7934299"/>
              <a:gd name="connsiteY6" fmla="*/ 1442971 h 4917809"/>
              <a:gd name="connsiteX7" fmla="*/ 1049861 w 7934299"/>
              <a:gd name="connsiteY7" fmla="*/ 1199868 h 4917809"/>
              <a:gd name="connsiteX8" fmla="*/ 859666 w 7934299"/>
              <a:gd name="connsiteY8" fmla="*/ 859711 h 4917809"/>
              <a:gd name="connsiteX9" fmla="*/ 303711 w 7934299"/>
              <a:gd name="connsiteY9" fmla="*/ 859711 h 4917809"/>
              <a:gd name="connsiteX10" fmla="*/ 298928 w 7934299"/>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302052 w 7937423"/>
              <a:gd name="connsiteY0" fmla="*/ 0 h 4917809"/>
              <a:gd name="connsiteX1" fmla="*/ 7937423 w 7937423"/>
              <a:gd name="connsiteY1" fmla="*/ 0 h 4917809"/>
              <a:gd name="connsiteX2" fmla="*/ 7937423 w 7937423"/>
              <a:gd name="connsiteY2" fmla="*/ 4917809 h 4917809"/>
              <a:gd name="connsiteX3" fmla="*/ 302052 w 7937423"/>
              <a:gd name="connsiteY3" fmla="*/ 4917809 h 4917809"/>
              <a:gd name="connsiteX4" fmla="*/ 1620013 w 7937423"/>
              <a:gd name="connsiteY4" fmla="*/ 2487546 h 4917809"/>
              <a:gd name="connsiteX5" fmla="*/ 1597789 w 7937423"/>
              <a:gd name="connsiteY5" fmla="*/ 2087496 h 4917809"/>
              <a:gd name="connsiteX6" fmla="*/ 1524764 w 7937423"/>
              <a:gd name="connsiteY6" fmla="*/ 2074796 h 4917809"/>
              <a:gd name="connsiteX7" fmla="*/ 1127889 w 7937423"/>
              <a:gd name="connsiteY7" fmla="*/ 1442971 h 4917809"/>
              <a:gd name="connsiteX8" fmla="*/ 1052985 w 7937423"/>
              <a:gd name="connsiteY8" fmla="*/ 1199868 h 4917809"/>
              <a:gd name="connsiteX9" fmla="*/ 862790 w 7937423"/>
              <a:gd name="connsiteY9" fmla="*/ 859711 h 4917809"/>
              <a:gd name="connsiteX10" fmla="*/ 306835 w 7937423"/>
              <a:gd name="connsiteY10" fmla="*/ 859711 h 4917809"/>
              <a:gd name="connsiteX11" fmla="*/ 302052 w 7937423"/>
              <a:gd name="connsiteY11" fmla="*/ 0 h 4917809"/>
              <a:gd name="connsiteX0" fmla="*/ 302052 w 7937423"/>
              <a:gd name="connsiteY0" fmla="*/ 0 h 4917809"/>
              <a:gd name="connsiteX1" fmla="*/ 7937423 w 7937423"/>
              <a:gd name="connsiteY1" fmla="*/ 0 h 4917809"/>
              <a:gd name="connsiteX2" fmla="*/ 7937423 w 7937423"/>
              <a:gd name="connsiteY2" fmla="*/ 4917809 h 4917809"/>
              <a:gd name="connsiteX3" fmla="*/ 302052 w 7937423"/>
              <a:gd name="connsiteY3" fmla="*/ 4917809 h 4917809"/>
              <a:gd name="connsiteX4" fmla="*/ 1620013 w 7937423"/>
              <a:gd name="connsiteY4" fmla="*/ 2487546 h 4917809"/>
              <a:gd name="connsiteX5" fmla="*/ 1597789 w 7937423"/>
              <a:gd name="connsiteY5" fmla="*/ 2087496 h 4917809"/>
              <a:gd name="connsiteX6" fmla="*/ 1524764 w 7937423"/>
              <a:gd name="connsiteY6" fmla="*/ 2074796 h 4917809"/>
              <a:gd name="connsiteX7" fmla="*/ 1127889 w 7937423"/>
              <a:gd name="connsiteY7" fmla="*/ 1442971 h 4917809"/>
              <a:gd name="connsiteX8" fmla="*/ 1052985 w 7937423"/>
              <a:gd name="connsiteY8" fmla="*/ 1199868 h 4917809"/>
              <a:gd name="connsiteX9" fmla="*/ 862790 w 7937423"/>
              <a:gd name="connsiteY9" fmla="*/ 859711 h 4917809"/>
              <a:gd name="connsiteX10" fmla="*/ 306835 w 7937423"/>
              <a:gd name="connsiteY10" fmla="*/ 859711 h 4917809"/>
              <a:gd name="connsiteX11" fmla="*/ 302052 w 7937423"/>
              <a:gd name="connsiteY11" fmla="*/ 0 h 4917809"/>
              <a:gd name="connsiteX0" fmla="*/ 300852 w 7936223"/>
              <a:gd name="connsiteY0" fmla="*/ 0 h 4917809"/>
              <a:gd name="connsiteX1" fmla="*/ 7936223 w 7936223"/>
              <a:gd name="connsiteY1" fmla="*/ 0 h 4917809"/>
              <a:gd name="connsiteX2" fmla="*/ 7936223 w 7936223"/>
              <a:gd name="connsiteY2" fmla="*/ 4917809 h 4917809"/>
              <a:gd name="connsiteX3" fmla="*/ 300852 w 7936223"/>
              <a:gd name="connsiteY3" fmla="*/ 4917809 h 4917809"/>
              <a:gd name="connsiteX4" fmla="*/ 1529914 w 7936223"/>
              <a:gd name="connsiteY4" fmla="*/ 2560571 h 4917809"/>
              <a:gd name="connsiteX5" fmla="*/ 1618813 w 7936223"/>
              <a:gd name="connsiteY5" fmla="*/ 2487546 h 4917809"/>
              <a:gd name="connsiteX6" fmla="*/ 1596589 w 7936223"/>
              <a:gd name="connsiteY6" fmla="*/ 2087496 h 4917809"/>
              <a:gd name="connsiteX7" fmla="*/ 1523564 w 7936223"/>
              <a:gd name="connsiteY7" fmla="*/ 2074796 h 4917809"/>
              <a:gd name="connsiteX8" fmla="*/ 1126689 w 7936223"/>
              <a:gd name="connsiteY8" fmla="*/ 1442971 h 4917809"/>
              <a:gd name="connsiteX9" fmla="*/ 1051785 w 7936223"/>
              <a:gd name="connsiteY9" fmla="*/ 1199868 h 4917809"/>
              <a:gd name="connsiteX10" fmla="*/ 861590 w 7936223"/>
              <a:gd name="connsiteY10" fmla="*/ 859711 h 4917809"/>
              <a:gd name="connsiteX11" fmla="*/ 305635 w 7936223"/>
              <a:gd name="connsiteY11" fmla="*/ 859711 h 4917809"/>
              <a:gd name="connsiteX12" fmla="*/ 300852 w 7936223"/>
              <a:gd name="connsiteY12" fmla="*/ 0 h 4917809"/>
              <a:gd name="connsiteX0" fmla="*/ 300852 w 7936223"/>
              <a:gd name="connsiteY0" fmla="*/ 0 h 4917809"/>
              <a:gd name="connsiteX1" fmla="*/ 7936223 w 7936223"/>
              <a:gd name="connsiteY1" fmla="*/ 0 h 4917809"/>
              <a:gd name="connsiteX2" fmla="*/ 7936223 w 7936223"/>
              <a:gd name="connsiteY2" fmla="*/ 4917809 h 4917809"/>
              <a:gd name="connsiteX3" fmla="*/ 300852 w 7936223"/>
              <a:gd name="connsiteY3" fmla="*/ 4917809 h 4917809"/>
              <a:gd name="connsiteX4" fmla="*/ 1529914 w 7936223"/>
              <a:gd name="connsiteY4" fmla="*/ 2560571 h 4917809"/>
              <a:gd name="connsiteX5" fmla="*/ 1618813 w 7936223"/>
              <a:gd name="connsiteY5" fmla="*/ 2487546 h 4917809"/>
              <a:gd name="connsiteX6" fmla="*/ 1596589 w 7936223"/>
              <a:gd name="connsiteY6" fmla="*/ 2087496 h 4917809"/>
              <a:gd name="connsiteX7" fmla="*/ 1523564 w 7936223"/>
              <a:gd name="connsiteY7" fmla="*/ 2074796 h 4917809"/>
              <a:gd name="connsiteX8" fmla="*/ 1126689 w 7936223"/>
              <a:gd name="connsiteY8" fmla="*/ 1442971 h 4917809"/>
              <a:gd name="connsiteX9" fmla="*/ 1051785 w 7936223"/>
              <a:gd name="connsiteY9" fmla="*/ 1199868 h 4917809"/>
              <a:gd name="connsiteX10" fmla="*/ 861590 w 7936223"/>
              <a:gd name="connsiteY10" fmla="*/ 859711 h 4917809"/>
              <a:gd name="connsiteX11" fmla="*/ 305635 w 7936223"/>
              <a:gd name="connsiteY11" fmla="*/ 859711 h 4917809"/>
              <a:gd name="connsiteX12" fmla="*/ 300852 w 7936223"/>
              <a:gd name="connsiteY12" fmla="*/ 0 h 4917809"/>
              <a:gd name="connsiteX0" fmla="*/ 300852 w 7936223"/>
              <a:gd name="connsiteY0" fmla="*/ 0 h 4917809"/>
              <a:gd name="connsiteX1" fmla="*/ 7936223 w 7936223"/>
              <a:gd name="connsiteY1" fmla="*/ 0 h 4917809"/>
              <a:gd name="connsiteX2" fmla="*/ 7936223 w 7936223"/>
              <a:gd name="connsiteY2" fmla="*/ 4917809 h 4917809"/>
              <a:gd name="connsiteX3" fmla="*/ 300852 w 7936223"/>
              <a:gd name="connsiteY3" fmla="*/ 4917809 h 4917809"/>
              <a:gd name="connsiteX4" fmla="*/ 1529914 w 7936223"/>
              <a:gd name="connsiteY4" fmla="*/ 2560571 h 4917809"/>
              <a:gd name="connsiteX5" fmla="*/ 1618813 w 7936223"/>
              <a:gd name="connsiteY5" fmla="*/ 2487546 h 4917809"/>
              <a:gd name="connsiteX6" fmla="*/ 1596589 w 7936223"/>
              <a:gd name="connsiteY6" fmla="*/ 2087496 h 4917809"/>
              <a:gd name="connsiteX7" fmla="*/ 1523564 w 7936223"/>
              <a:gd name="connsiteY7" fmla="*/ 2074796 h 4917809"/>
              <a:gd name="connsiteX8" fmla="*/ 1126689 w 7936223"/>
              <a:gd name="connsiteY8" fmla="*/ 1442971 h 4917809"/>
              <a:gd name="connsiteX9" fmla="*/ 1051785 w 7936223"/>
              <a:gd name="connsiteY9" fmla="*/ 1199868 h 4917809"/>
              <a:gd name="connsiteX10" fmla="*/ 861590 w 7936223"/>
              <a:gd name="connsiteY10" fmla="*/ 859711 h 4917809"/>
              <a:gd name="connsiteX11" fmla="*/ 305635 w 7936223"/>
              <a:gd name="connsiteY11" fmla="*/ 859711 h 4917809"/>
              <a:gd name="connsiteX12" fmla="*/ 300852 w 7936223"/>
              <a:gd name="connsiteY12" fmla="*/ 0 h 4917809"/>
              <a:gd name="connsiteX0" fmla="*/ 300852 w 7936223"/>
              <a:gd name="connsiteY0" fmla="*/ 0 h 4917809"/>
              <a:gd name="connsiteX1" fmla="*/ 7936223 w 7936223"/>
              <a:gd name="connsiteY1" fmla="*/ 0 h 4917809"/>
              <a:gd name="connsiteX2" fmla="*/ 7936223 w 7936223"/>
              <a:gd name="connsiteY2" fmla="*/ 4917809 h 4917809"/>
              <a:gd name="connsiteX3" fmla="*/ 300852 w 7936223"/>
              <a:gd name="connsiteY3" fmla="*/ 4917809 h 4917809"/>
              <a:gd name="connsiteX4" fmla="*/ 1529914 w 7936223"/>
              <a:gd name="connsiteY4" fmla="*/ 2560571 h 4917809"/>
              <a:gd name="connsiteX5" fmla="*/ 1618813 w 7936223"/>
              <a:gd name="connsiteY5" fmla="*/ 2487546 h 4917809"/>
              <a:gd name="connsiteX6" fmla="*/ 1596589 w 7936223"/>
              <a:gd name="connsiteY6" fmla="*/ 2087496 h 4917809"/>
              <a:gd name="connsiteX7" fmla="*/ 1523564 w 7936223"/>
              <a:gd name="connsiteY7" fmla="*/ 2074796 h 4917809"/>
              <a:gd name="connsiteX8" fmla="*/ 1126689 w 7936223"/>
              <a:gd name="connsiteY8" fmla="*/ 1442971 h 4917809"/>
              <a:gd name="connsiteX9" fmla="*/ 1051785 w 7936223"/>
              <a:gd name="connsiteY9" fmla="*/ 1199868 h 4917809"/>
              <a:gd name="connsiteX10" fmla="*/ 861590 w 7936223"/>
              <a:gd name="connsiteY10" fmla="*/ 859711 h 4917809"/>
              <a:gd name="connsiteX11" fmla="*/ 305635 w 7936223"/>
              <a:gd name="connsiteY11" fmla="*/ 859711 h 4917809"/>
              <a:gd name="connsiteX12" fmla="*/ 300852 w 7936223"/>
              <a:gd name="connsiteY12"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6110 w 7951481"/>
              <a:gd name="connsiteY0" fmla="*/ 0 h 4917809"/>
              <a:gd name="connsiteX1" fmla="*/ 7951481 w 7951481"/>
              <a:gd name="connsiteY1" fmla="*/ 0 h 4917809"/>
              <a:gd name="connsiteX2" fmla="*/ 7951481 w 7951481"/>
              <a:gd name="connsiteY2" fmla="*/ 4917809 h 4917809"/>
              <a:gd name="connsiteX3" fmla="*/ 316110 w 7951481"/>
              <a:gd name="connsiteY3" fmla="*/ 4917809 h 4917809"/>
              <a:gd name="connsiteX4" fmla="*/ 1561047 w 7951481"/>
              <a:gd name="connsiteY4" fmla="*/ 2916171 h 4917809"/>
              <a:gd name="connsiteX5" fmla="*/ 1545172 w 7951481"/>
              <a:gd name="connsiteY5" fmla="*/ 2560571 h 4917809"/>
              <a:gd name="connsiteX6" fmla="*/ 1634071 w 7951481"/>
              <a:gd name="connsiteY6" fmla="*/ 2487546 h 4917809"/>
              <a:gd name="connsiteX7" fmla="*/ 1611847 w 7951481"/>
              <a:gd name="connsiteY7" fmla="*/ 2087496 h 4917809"/>
              <a:gd name="connsiteX8" fmla="*/ 1538822 w 7951481"/>
              <a:gd name="connsiteY8" fmla="*/ 2074796 h 4917809"/>
              <a:gd name="connsiteX9" fmla="*/ 1141947 w 7951481"/>
              <a:gd name="connsiteY9" fmla="*/ 1442971 h 4917809"/>
              <a:gd name="connsiteX10" fmla="*/ 1067043 w 7951481"/>
              <a:gd name="connsiteY10" fmla="*/ 1199868 h 4917809"/>
              <a:gd name="connsiteX11" fmla="*/ 876848 w 7951481"/>
              <a:gd name="connsiteY11" fmla="*/ 859711 h 4917809"/>
              <a:gd name="connsiteX12" fmla="*/ 320893 w 7951481"/>
              <a:gd name="connsiteY12" fmla="*/ 859711 h 4917809"/>
              <a:gd name="connsiteX13" fmla="*/ 316110 w 7951481"/>
              <a:gd name="connsiteY13" fmla="*/ 0 h 4917809"/>
              <a:gd name="connsiteX0" fmla="*/ 316110 w 7951481"/>
              <a:gd name="connsiteY0" fmla="*/ 0 h 4917809"/>
              <a:gd name="connsiteX1" fmla="*/ 7951481 w 7951481"/>
              <a:gd name="connsiteY1" fmla="*/ 0 h 4917809"/>
              <a:gd name="connsiteX2" fmla="*/ 7951481 w 7951481"/>
              <a:gd name="connsiteY2" fmla="*/ 4917809 h 4917809"/>
              <a:gd name="connsiteX3" fmla="*/ 316110 w 7951481"/>
              <a:gd name="connsiteY3" fmla="*/ 4917809 h 4917809"/>
              <a:gd name="connsiteX4" fmla="*/ 1561047 w 7951481"/>
              <a:gd name="connsiteY4" fmla="*/ 2916171 h 4917809"/>
              <a:gd name="connsiteX5" fmla="*/ 1545172 w 7951481"/>
              <a:gd name="connsiteY5" fmla="*/ 2560571 h 4917809"/>
              <a:gd name="connsiteX6" fmla="*/ 1634071 w 7951481"/>
              <a:gd name="connsiteY6" fmla="*/ 2487546 h 4917809"/>
              <a:gd name="connsiteX7" fmla="*/ 1611847 w 7951481"/>
              <a:gd name="connsiteY7" fmla="*/ 2087496 h 4917809"/>
              <a:gd name="connsiteX8" fmla="*/ 1538822 w 7951481"/>
              <a:gd name="connsiteY8" fmla="*/ 2074796 h 4917809"/>
              <a:gd name="connsiteX9" fmla="*/ 1141947 w 7951481"/>
              <a:gd name="connsiteY9" fmla="*/ 1442971 h 4917809"/>
              <a:gd name="connsiteX10" fmla="*/ 1067043 w 7951481"/>
              <a:gd name="connsiteY10" fmla="*/ 1199868 h 4917809"/>
              <a:gd name="connsiteX11" fmla="*/ 876848 w 7951481"/>
              <a:gd name="connsiteY11" fmla="*/ 859711 h 4917809"/>
              <a:gd name="connsiteX12" fmla="*/ 320893 w 7951481"/>
              <a:gd name="connsiteY12" fmla="*/ 859711 h 4917809"/>
              <a:gd name="connsiteX13" fmla="*/ 316110 w 7951481"/>
              <a:gd name="connsiteY13" fmla="*/ 0 h 4917809"/>
              <a:gd name="connsiteX0" fmla="*/ 326043 w 7961414"/>
              <a:gd name="connsiteY0" fmla="*/ 0 h 4917809"/>
              <a:gd name="connsiteX1" fmla="*/ 7961414 w 7961414"/>
              <a:gd name="connsiteY1" fmla="*/ 0 h 4917809"/>
              <a:gd name="connsiteX2" fmla="*/ 7961414 w 7961414"/>
              <a:gd name="connsiteY2" fmla="*/ 4917809 h 4917809"/>
              <a:gd name="connsiteX3" fmla="*/ 326043 w 7961414"/>
              <a:gd name="connsiteY3" fmla="*/ 4917809 h 4917809"/>
              <a:gd name="connsiteX4" fmla="*/ 1551930 w 7961414"/>
              <a:gd name="connsiteY4" fmla="*/ 3608321 h 4917809"/>
              <a:gd name="connsiteX5" fmla="*/ 1570980 w 7961414"/>
              <a:gd name="connsiteY5" fmla="*/ 2916171 h 4917809"/>
              <a:gd name="connsiteX6" fmla="*/ 1555105 w 7961414"/>
              <a:gd name="connsiteY6" fmla="*/ 2560571 h 4917809"/>
              <a:gd name="connsiteX7" fmla="*/ 1644004 w 7961414"/>
              <a:gd name="connsiteY7" fmla="*/ 2487546 h 4917809"/>
              <a:gd name="connsiteX8" fmla="*/ 1621780 w 7961414"/>
              <a:gd name="connsiteY8" fmla="*/ 2087496 h 4917809"/>
              <a:gd name="connsiteX9" fmla="*/ 1548755 w 7961414"/>
              <a:gd name="connsiteY9" fmla="*/ 2074796 h 4917809"/>
              <a:gd name="connsiteX10" fmla="*/ 1151880 w 7961414"/>
              <a:gd name="connsiteY10" fmla="*/ 1442971 h 4917809"/>
              <a:gd name="connsiteX11" fmla="*/ 1076976 w 7961414"/>
              <a:gd name="connsiteY11" fmla="*/ 1199868 h 4917809"/>
              <a:gd name="connsiteX12" fmla="*/ 886781 w 7961414"/>
              <a:gd name="connsiteY12" fmla="*/ 859711 h 4917809"/>
              <a:gd name="connsiteX13" fmla="*/ 330826 w 7961414"/>
              <a:gd name="connsiteY13" fmla="*/ 859711 h 4917809"/>
              <a:gd name="connsiteX14" fmla="*/ 326043 w 7961414"/>
              <a:gd name="connsiteY14" fmla="*/ 0 h 4917809"/>
              <a:gd name="connsiteX0" fmla="*/ 326043 w 7961414"/>
              <a:gd name="connsiteY0" fmla="*/ 0 h 4917809"/>
              <a:gd name="connsiteX1" fmla="*/ 7961414 w 7961414"/>
              <a:gd name="connsiteY1" fmla="*/ 0 h 4917809"/>
              <a:gd name="connsiteX2" fmla="*/ 7961414 w 7961414"/>
              <a:gd name="connsiteY2" fmla="*/ 4917809 h 4917809"/>
              <a:gd name="connsiteX3" fmla="*/ 326043 w 7961414"/>
              <a:gd name="connsiteY3" fmla="*/ 4917809 h 4917809"/>
              <a:gd name="connsiteX4" fmla="*/ 1551930 w 7961414"/>
              <a:gd name="connsiteY4" fmla="*/ 3608321 h 4917809"/>
              <a:gd name="connsiteX5" fmla="*/ 1570980 w 7961414"/>
              <a:gd name="connsiteY5" fmla="*/ 2916171 h 4917809"/>
              <a:gd name="connsiteX6" fmla="*/ 1555105 w 7961414"/>
              <a:gd name="connsiteY6" fmla="*/ 2560571 h 4917809"/>
              <a:gd name="connsiteX7" fmla="*/ 1644004 w 7961414"/>
              <a:gd name="connsiteY7" fmla="*/ 2487546 h 4917809"/>
              <a:gd name="connsiteX8" fmla="*/ 1621780 w 7961414"/>
              <a:gd name="connsiteY8" fmla="*/ 2087496 h 4917809"/>
              <a:gd name="connsiteX9" fmla="*/ 1548755 w 7961414"/>
              <a:gd name="connsiteY9" fmla="*/ 2074796 h 4917809"/>
              <a:gd name="connsiteX10" fmla="*/ 1151880 w 7961414"/>
              <a:gd name="connsiteY10" fmla="*/ 1442971 h 4917809"/>
              <a:gd name="connsiteX11" fmla="*/ 1076976 w 7961414"/>
              <a:gd name="connsiteY11" fmla="*/ 1199868 h 4917809"/>
              <a:gd name="connsiteX12" fmla="*/ 886781 w 7961414"/>
              <a:gd name="connsiteY12" fmla="*/ 859711 h 4917809"/>
              <a:gd name="connsiteX13" fmla="*/ 330826 w 7961414"/>
              <a:gd name="connsiteY13" fmla="*/ 859711 h 4917809"/>
              <a:gd name="connsiteX14" fmla="*/ 326043 w 7961414"/>
              <a:gd name="connsiteY14" fmla="*/ 0 h 4917809"/>
              <a:gd name="connsiteX0" fmla="*/ 326043 w 7961414"/>
              <a:gd name="connsiteY0" fmla="*/ 0 h 4917809"/>
              <a:gd name="connsiteX1" fmla="*/ 7961414 w 7961414"/>
              <a:gd name="connsiteY1" fmla="*/ 0 h 4917809"/>
              <a:gd name="connsiteX2" fmla="*/ 7961414 w 7961414"/>
              <a:gd name="connsiteY2" fmla="*/ 4917809 h 4917809"/>
              <a:gd name="connsiteX3" fmla="*/ 326043 w 7961414"/>
              <a:gd name="connsiteY3" fmla="*/ 4917809 h 4917809"/>
              <a:gd name="connsiteX4" fmla="*/ 1551930 w 7961414"/>
              <a:gd name="connsiteY4" fmla="*/ 3608321 h 4917809"/>
              <a:gd name="connsiteX5" fmla="*/ 1570980 w 7961414"/>
              <a:gd name="connsiteY5" fmla="*/ 2916171 h 4917809"/>
              <a:gd name="connsiteX6" fmla="*/ 1555105 w 7961414"/>
              <a:gd name="connsiteY6" fmla="*/ 2560571 h 4917809"/>
              <a:gd name="connsiteX7" fmla="*/ 1644004 w 7961414"/>
              <a:gd name="connsiteY7" fmla="*/ 2487546 h 4917809"/>
              <a:gd name="connsiteX8" fmla="*/ 1621780 w 7961414"/>
              <a:gd name="connsiteY8" fmla="*/ 2087496 h 4917809"/>
              <a:gd name="connsiteX9" fmla="*/ 1548755 w 7961414"/>
              <a:gd name="connsiteY9" fmla="*/ 2074796 h 4917809"/>
              <a:gd name="connsiteX10" fmla="*/ 1151880 w 7961414"/>
              <a:gd name="connsiteY10" fmla="*/ 1442971 h 4917809"/>
              <a:gd name="connsiteX11" fmla="*/ 1076976 w 7961414"/>
              <a:gd name="connsiteY11" fmla="*/ 1199868 h 4917809"/>
              <a:gd name="connsiteX12" fmla="*/ 886781 w 7961414"/>
              <a:gd name="connsiteY12" fmla="*/ 859711 h 4917809"/>
              <a:gd name="connsiteX13" fmla="*/ 330826 w 7961414"/>
              <a:gd name="connsiteY13" fmla="*/ 859711 h 4917809"/>
              <a:gd name="connsiteX14" fmla="*/ 326043 w 7961414"/>
              <a:gd name="connsiteY14" fmla="*/ 0 h 4917809"/>
              <a:gd name="connsiteX0" fmla="*/ 326043 w 7961414"/>
              <a:gd name="connsiteY0" fmla="*/ 0 h 4917809"/>
              <a:gd name="connsiteX1" fmla="*/ 7961414 w 7961414"/>
              <a:gd name="connsiteY1" fmla="*/ 0 h 4917809"/>
              <a:gd name="connsiteX2" fmla="*/ 7961414 w 7961414"/>
              <a:gd name="connsiteY2" fmla="*/ 4917809 h 4917809"/>
              <a:gd name="connsiteX3" fmla="*/ 326043 w 7961414"/>
              <a:gd name="connsiteY3" fmla="*/ 4917809 h 4917809"/>
              <a:gd name="connsiteX4" fmla="*/ 1551930 w 7961414"/>
              <a:gd name="connsiteY4" fmla="*/ 3608321 h 4917809"/>
              <a:gd name="connsiteX5" fmla="*/ 1570980 w 7961414"/>
              <a:gd name="connsiteY5" fmla="*/ 2916171 h 4917809"/>
              <a:gd name="connsiteX6" fmla="*/ 1555105 w 7961414"/>
              <a:gd name="connsiteY6" fmla="*/ 2560571 h 4917809"/>
              <a:gd name="connsiteX7" fmla="*/ 1644004 w 7961414"/>
              <a:gd name="connsiteY7" fmla="*/ 2487546 h 4917809"/>
              <a:gd name="connsiteX8" fmla="*/ 1621780 w 7961414"/>
              <a:gd name="connsiteY8" fmla="*/ 2087496 h 4917809"/>
              <a:gd name="connsiteX9" fmla="*/ 1548755 w 7961414"/>
              <a:gd name="connsiteY9" fmla="*/ 2074796 h 4917809"/>
              <a:gd name="connsiteX10" fmla="*/ 1151880 w 7961414"/>
              <a:gd name="connsiteY10" fmla="*/ 1442971 h 4917809"/>
              <a:gd name="connsiteX11" fmla="*/ 1076976 w 7961414"/>
              <a:gd name="connsiteY11" fmla="*/ 1199868 h 4917809"/>
              <a:gd name="connsiteX12" fmla="*/ 886781 w 7961414"/>
              <a:gd name="connsiteY12" fmla="*/ 859711 h 4917809"/>
              <a:gd name="connsiteX13" fmla="*/ 330826 w 7961414"/>
              <a:gd name="connsiteY13" fmla="*/ 859711 h 4917809"/>
              <a:gd name="connsiteX14" fmla="*/ 326043 w 7961414"/>
              <a:gd name="connsiteY14" fmla="*/ 0 h 491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61414" h="4917809">
                <a:moveTo>
                  <a:pt x="326043" y="0"/>
                </a:moveTo>
                <a:lnTo>
                  <a:pt x="7961414" y="0"/>
                </a:lnTo>
                <a:lnTo>
                  <a:pt x="7961414" y="4917809"/>
                </a:lnTo>
                <a:lnTo>
                  <a:pt x="326043" y="4917809"/>
                </a:lnTo>
                <a:cubicBezTo>
                  <a:pt x="-802529" y="4646644"/>
                  <a:pt x="1344441" y="3941927"/>
                  <a:pt x="1551930" y="3608321"/>
                </a:cubicBezTo>
                <a:cubicBezTo>
                  <a:pt x="1594319" y="3573165"/>
                  <a:pt x="1560926" y="3047404"/>
                  <a:pt x="1570980" y="2916171"/>
                </a:cubicBezTo>
                <a:cubicBezTo>
                  <a:pt x="1531349" y="2907473"/>
                  <a:pt x="1540289" y="2639417"/>
                  <a:pt x="1555105" y="2560571"/>
                </a:cubicBezTo>
                <a:cubicBezTo>
                  <a:pt x="1600140" y="2527002"/>
                  <a:pt x="1639242" y="2546813"/>
                  <a:pt x="1644004" y="2487546"/>
                </a:cubicBezTo>
                <a:cubicBezTo>
                  <a:pt x="1691685" y="2063452"/>
                  <a:pt x="1601142" y="2130359"/>
                  <a:pt x="1621780" y="2087496"/>
                </a:cubicBezTo>
                <a:cubicBezTo>
                  <a:pt x="1612840" y="2064511"/>
                  <a:pt x="1611726" y="2102313"/>
                  <a:pt x="1548755" y="2074796"/>
                </a:cubicBezTo>
                <a:cubicBezTo>
                  <a:pt x="1549870" y="1478194"/>
                  <a:pt x="1271785" y="1531642"/>
                  <a:pt x="1151880" y="1442971"/>
                </a:cubicBezTo>
                <a:cubicBezTo>
                  <a:pt x="1060550" y="1316200"/>
                  <a:pt x="1098934" y="1301841"/>
                  <a:pt x="1076976" y="1199868"/>
                </a:cubicBezTo>
                <a:cubicBezTo>
                  <a:pt x="1016813" y="790523"/>
                  <a:pt x="964200" y="880437"/>
                  <a:pt x="886781" y="859711"/>
                </a:cubicBezTo>
                <a:lnTo>
                  <a:pt x="330826" y="859711"/>
                </a:lnTo>
                <a:cubicBezTo>
                  <a:pt x="329232" y="573141"/>
                  <a:pt x="327637" y="286570"/>
                  <a:pt x="326043" y="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pic>
        <p:nvPicPr>
          <p:cNvPr id="9" name="Watch_1.png"/>
          <p:cNvPicPr>
            <a:picLocks noChangeAspect="1"/>
          </p:cNvPicPr>
          <p:nvPr userDrawn="1"/>
        </p:nvPicPr>
        <p:blipFill>
          <a:blip r:embed="rId4"/>
          <a:stretch>
            <a:fillRect/>
          </a:stretch>
        </p:blipFill>
        <p:spPr>
          <a:xfrm>
            <a:off x="5507925" y="2144670"/>
            <a:ext cx="1240829" cy="1942354"/>
          </a:xfrm>
          <a:prstGeom prst="rect">
            <a:avLst/>
          </a:prstGeom>
          <a:ln w="12700">
            <a:miter lim="400000"/>
          </a:ln>
        </p:spPr>
      </p:pic>
      <p:pic>
        <p:nvPicPr>
          <p:cNvPr id="10" name="Phone_3.png"/>
          <p:cNvPicPr>
            <a:picLocks noChangeAspect="1"/>
          </p:cNvPicPr>
          <p:nvPr userDrawn="1"/>
        </p:nvPicPr>
        <p:blipFill>
          <a:blip r:embed="rId5"/>
          <a:stretch>
            <a:fillRect/>
          </a:stretch>
        </p:blipFill>
        <p:spPr>
          <a:xfrm>
            <a:off x="1796807" y="2754003"/>
            <a:ext cx="1897435" cy="3896518"/>
          </a:xfrm>
          <a:prstGeom prst="rect">
            <a:avLst/>
          </a:prstGeom>
          <a:ln w="12700">
            <a:miter lim="400000"/>
          </a:ln>
        </p:spPr>
      </p:pic>
      <p:sp>
        <p:nvSpPr>
          <p:cNvPr id="1054" name="Shape 1054"/>
          <p:cNvSpPr>
            <a:spLocks noGrp="1"/>
          </p:cNvSpPr>
          <p:nvPr>
            <p:ph type="pic" sz="quarter" idx="15"/>
          </p:nvPr>
        </p:nvSpPr>
        <p:spPr>
          <a:xfrm>
            <a:off x="5562229" y="2494673"/>
            <a:ext cx="1072137" cy="1272079"/>
          </a:xfrm>
          <a:prstGeom prst="roundRect">
            <a:avLst>
              <a:gd name="adj" fmla="val 13717"/>
            </a:avLst>
          </a:prstGeom>
        </p:spPr>
        <p:txBody>
          <a:bodyPr lIns="91439" tIns="45719" rIns="91439" bIns="45719" anchor="t">
            <a:noAutofit/>
          </a:bodyPr>
          <a:lstStyle>
            <a:lvl1pPr>
              <a:defRPr/>
            </a:lvl1pPr>
          </a:lstStyle>
          <a:p>
            <a:endParaRPr dirty="0"/>
          </a:p>
        </p:txBody>
      </p:sp>
      <p:sp>
        <p:nvSpPr>
          <p:cNvPr id="1055" name="Shape 1055"/>
          <p:cNvSpPr>
            <a:spLocks noGrp="1"/>
          </p:cNvSpPr>
          <p:nvPr>
            <p:ph type="pic" sz="quarter" idx="16"/>
          </p:nvPr>
        </p:nvSpPr>
        <p:spPr>
          <a:xfrm>
            <a:off x="1922124" y="3229662"/>
            <a:ext cx="1646802" cy="2922389"/>
          </a:xfrm>
          <a:prstGeom prst="rect">
            <a:avLst/>
          </a:prstGeom>
        </p:spPr>
        <p:txBody>
          <a:bodyPr lIns="91439" tIns="45719" rIns="91439" bIns="45719" anchor="t">
            <a:noAutofit/>
          </a:bodyPr>
          <a:lstStyle>
            <a:lvl1pPr>
              <a:defRPr/>
            </a:lvl1pPr>
          </a:lstStyle>
          <a:p>
            <a:endParaRPr dirty="0"/>
          </a:p>
        </p:txBody>
      </p:sp>
      <p:sp>
        <p:nvSpPr>
          <p:cNvPr id="1056" name="Shape 1056"/>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573445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Placeholder (Two slide)">
    <p:bg>
      <p:bgPr>
        <a:solidFill>
          <a:srgbClr val="16171A"/>
        </a:solidFill>
        <a:effectLst/>
      </p:bgPr>
    </p:bg>
    <p:spTree>
      <p:nvGrpSpPr>
        <p:cNvPr id="1" name=""/>
        <p:cNvGrpSpPr/>
        <p:nvPr/>
      </p:nvGrpSpPr>
      <p:grpSpPr>
        <a:xfrm>
          <a:off x="0" y="0"/>
          <a:ext cx="0" cy="0"/>
          <a:chOff x="0" y="0"/>
          <a:chExt cx="0" cy="0"/>
        </a:xfrm>
      </p:grpSpPr>
      <p:sp>
        <p:nvSpPr>
          <p:cNvPr id="6" name="Shape 1079"/>
          <p:cNvSpPr>
            <a:spLocks noGrp="1"/>
          </p:cNvSpPr>
          <p:nvPr>
            <p:ph type="pic" sz="quarter" idx="15"/>
          </p:nvPr>
        </p:nvSpPr>
        <p:spPr>
          <a:xfrm>
            <a:off x="1418024" y="923925"/>
            <a:ext cx="2916652" cy="5009758"/>
          </a:xfrm>
          <a:prstGeom prst="rect">
            <a:avLst/>
          </a:prstGeom>
        </p:spPr>
        <p:txBody>
          <a:bodyPr lIns="91439" tIns="45719" rIns="91439" bIns="45719" anchor="t">
            <a:noAutofit/>
          </a:bodyPr>
          <a:lstStyle>
            <a:lvl1pPr>
              <a:defRPr/>
            </a:lvl1pPr>
          </a:lstStyle>
          <a:p>
            <a:endParaRPr dirty="0"/>
          </a:p>
        </p:txBody>
      </p:sp>
      <p:sp>
        <p:nvSpPr>
          <p:cNvPr id="7" name="Shape 1079"/>
          <p:cNvSpPr>
            <a:spLocks noGrp="1"/>
          </p:cNvSpPr>
          <p:nvPr>
            <p:ph type="pic" sz="quarter" idx="16"/>
          </p:nvPr>
        </p:nvSpPr>
        <p:spPr>
          <a:xfrm>
            <a:off x="7857380" y="923925"/>
            <a:ext cx="2916652" cy="5009758"/>
          </a:xfrm>
          <a:prstGeom prst="rect">
            <a:avLst/>
          </a:prstGeom>
        </p:spPr>
        <p:txBody>
          <a:bodyPr lIns="91439" tIns="45719" rIns="91439" bIns="45719" anchor="t">
            <a:noAutofit/>
          </a:bodyPr>
          <a:lstStyle>
            <a:lvl1pPr>
              <a:defRPr/>
            </a:lvl1pPr>
          </a:lstStyle>
          <a:p>
            <a:endParaRPr dirty="0"/>
          </a:p>
        </p:txBody>
      </p:sp>
      <p:sp>
        <p:nvSpPr>
          <p:cNvPr id="8" name="Shape 1079"/>
          <p:cNvSpPr>
            <a:spLocks noGrp="1"/>
          </p:cNvSpPr>
          <p:nvPr>
            <p:ph type="pic" sz="quarter" idx="17"/>
          </p:nvPr>
        </p:nvSpPr>
        <p:spPr>
          <a:xfrm>
            <a:off x="10902316" y="923925"/>
            <a:ext cx="1289685" cy="5009758"/>
          </a:xfrm>
          <a:prstGeom prst="rect">
            <a:avLst/>
          </a:prstGeom>
        </p:spPr>
        <p:txBody>
          <a:bodyPr lIns="91439" tIns="45719" rIns="91439" bIns="45719" anchor="t">
            <a:noAutofit/>
          </a:bodyPr>
          <a:lstStyle>
            <a:lvl1pPr>
              <a:defRPr/>
            </a:lvl1pPr>
          </a:lstStyle>
          <a:p>
            <a:endParaRPr dirty="0"/>
          </a:p>
        </p:txBody>
      </p:sp>
      <p:sp>
        <p:nvSpPr>
          <p:cNvPr id="9" name="Shape 1079"/>
          <p:cNvSpPr>
            <a:spLocks noGrp="1"/>
          </p:cNvSpPr>
          <p:nvPr>
            <p:ph type="pic" sz="quarter" idx="18"/>
          </p:nvPr>
        </p:nvSpPr>
        <p:spPr>
          <a:xfrm>
            <a:off x="-1" y="923925"/>
            <a:ext cx="1289685" cy="5009758"/>
          </a:xfrm>
          <a:prstGeom prst="rect">
            <a:avLst/>
          </a:prstGeom>
        </p:spPr>
        <p:txBody>
          <a:bodyPr lIns="91439" tIns="45719" rIns="91439" bIns="45719" anchor="t">
            <a:noAutofit/>
          </a:bodyPr>
          <a:lstStyle>
            <a:lvl1pPr>
              <a:defRPr/>
            </a:lvl1pPr>
          </a:lstStyle>
          <a:p>
            <a:endParaRPr dirty="0"/>
          </a:p>
        </p:txBody>
      </p:sp>
      <p:sp>
        <p:nvSpPr>
          <p:cNvPr id="1079" name="Shape 1079"/>
          <p:cNvSpPr>
            <a:spLocks noGrp="1"/>
          </p:cNvSpPr>
          <p:nvPr>
            <p:ph type="pic" sz="quarter" idx="14"/>
          </p:nvPr>
        </p:nvSpPr>
        <p:spPr>
          <a:xfrm>
            <a:off x="4462959" y="924121"/>
            <a:ext cx="3266138" cy="5009758"/>
          </a:xfrm>
          <a:prstGeom prst="rect">
            <a:avLst/>
          </a:prstGeom>
        </p:spPr>
        <p:txBody>
          <a:bodyPr lIns="91439" tIns="45719" rIns="91439" bIns="45719" anchor="t">
            <a:noAutofit/>
          </a:bodyPr>
          <a:lstStyle>
            <a:lvl1pPr>
              <a:defRPr/>
            </a:lvl1pPr>
          </a:lstStyle>
          <a:p>
            <a:endParaRPr dirty="0"/>
          </a:p>
        </p:txBody>
      </p:sp>
      <p:sp>
        <p:nvSpPr>
          <p:cNvPr id="1080" name="Shape 1080"/>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349903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42.xml"/><Relationship Id="rId21" Type="http://schemas.openxmlformats.org/officeDocument/2006/relationships/slideLayout" Target="../slideLayouts/slideLayout37.xml"/><Relationship Id="rId42" Type="http://schemas.openxmlformats.org/officeDocument/2006/relationships/slideLayout" Target="../slideLayouts/slideLayout58.xml"/><Relationship Id="rId47" Type="http://schemas.openxmlformats.org/officeDocument/2006/relationships/slideLayout" Target="../slideLayouts/slideLayout63.xml"/><Relationship Id="rId63" Type="http://schemas.openxmlformats.org/officeDocument/2006/relationships/slideLayout" Target="../slideLayouts/slideLayout79.xml"/><Relationship Id="rId68" Type="http://schemas.openxmlformats.org/officeDocument/2006/relationships/slideLayout" Target="../slideLayouts/slideLayout84.xml"/><Relationship Id="rId84" Type="http://schemas.openxmlformats.org/officeDocument/2006/relationships/slideLayout" Target="../slideLayouts/slideLayout100.xml"/><Relationship Id="rId89" Type="http://schemas.openxmlformats.org/officeDocument/2006/relationships/slideLayout" Target="../slideLayouts/slideLayout105.xml"/><Relationship Id="rId16" Type="http://schemas.openxmlformats.org/officeDocument/2006/relationships/slideLayout" Target="../slideLayouts/slideLayout32.xml"/><Relationship Id="rId11" Type="http://schemas.openxmlformats.org/officeDocument/2006/relationships/slideLayout" Target="../slideLayouts/slideLayout27.xml"/><Relationship Id="rId32" Type="http://schemas.openxmlformats.org/officeDocument/2006/relationships/slideLayout" Target="../slideLayouts/slideLayout48.xml"/><Relationship Id="rId37" Type="http://schemas.openxmlformats.org/officeDocument/2006/relationships/slideLayout" Target="../slideLayouts/slideLayout53.xml"/><Relationship Id="rId53" Type="http://schemas.openxmlformats.org/officeDocument/2006/relationships/slideLayout" Target="../slideLayouts/slideLayout69.xml"/><Relationship Id="rId58" Type="http://schemas.openxmlformats.org/officeDocument/2006/relationships/slideLayout" Target="../slideLayouts/slideLayout74.xml"/><Relationship Id="rId74" Type="http://schemas.openxmlformats.org/officeDocument/2006/relationships/slideLayout" Target="../slideLayouts/slideLayout90.xml"/><Relationship Id="rId79" Type="http://schemas.openxmlformats.org/officeDocument/2006/relationships/slideLayout" Target="../slideLayouts/slideLayout95.xml"/><Relationship Id="rId5" Type="http://schemas.openxmlformats.org/officeDocument/2006/relationships/slideLayout" Target="../slideLayouts/slideLayout21.xml"/><Relationship Id="rId90" Type="http://schemas.openxmlformats.org/officeDocument/2006/relationships/slideLayout" Target="../slideLayouts/slideLayout106.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slideLayout" Target="../slideLayouts/slideLayout46.xml"/><Relationship Id="rId35" Type="http://schemas.openxmlformats.org/officeDocument/2006/relationships/slideLayout" Target="../slideLayouts/slideLayout51.xml"/><Relationship Id="rId43" Type="http://schemas.openxmlformats.org/officeDocument/2006/relationships/slideLayout" Target="../slideLayouts/slideLayout59.xml"/><Relationship Id="rId48" Type="http://schemas.openxmlformats.org/officeDocument/2006/relationships/slideLayout" Target="../slideLayouts/slideLayout64.xml"/><Relationship Id="rId56" Type="http://schemas.openxmlformats.org/officeDocument/2006/relationships/slideLayout" Target="../slideLayouts/slideLayout72.xml"/><Relationship Id="rId64" Type="http://schemas.openxmlformats.org/officeDocument/2006/relationships/slideLayout" Target="../slideLayouts/slideLayout80.xml"/><Relationship Id="rId69" Type="http://schemas.openxmlformats.org/officeDocument/2006/relationships/slideLayout" Target="../slideLayouts/slideLayout85.xml"/><Relationship Id="rId77" Type="http://schemas.openxmlformats.org/officeDocument/2006/relationships/slideLayout" Target="../slideLayouts/slideLayout93.xml"/><Relationship Id="rId8" Type="http://schemas.openxmlformats.org/officeDocument/2006/relationships/slideLayout" Target="../slideLayouts/slideLayout24.xml"/><Relationship Id="rId51" Type="http://schemas.openxmlformats.org/officeDocument/2006/relationships/slideLayout" Target="../slideLayouts/slideLayout67.xml"/><Relationship Id="rId72" Type="http://schemas.openxmlformats.org/officeDocument/2006/relationships/slideLayout" Target="../slideLayouts/slideLayout88.xml"/><Relationship Id="rId80" Type="http://schemas.openxmlformats.org/officeDocument/2006/relationships/slideLayout" Target="../slideLayouts/slideLayout96.xml"/><Relationship Id="rId85" Type="http://schemas.openxmlformats.org/officeDocument/2006/relationships/slideLayout" Target="../slideLayouts/slideLayout101.xml"/><Relationship Id="rId3" Type="http://schemas.openxmlformats.org/officeDocument/2006/relationships/slideLayout" Target="../slideLayouts/slideLayout19.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33" Type="http://schemas.openxmlformats.org/officeDocument/2006/relationships/slideLayout" Target="../slideLayouts/slideLayout49.xml"/><Relationship Id="rId38" Type="http://schemas.openxmlformats.org/officeDocument/2006/relationships/slideLayout" Target="../slideLayouts/slideLayout54.xml"/><Relationship Id="rId46" Type="http://schemas.openxmlformats.org/officeDocument/2006/relationships/slideLayout" Target="../slideLayouts/slideLayout62.xml"/><Relationship Id="rId59" Type="http://schemas.openxmlformats.org/officeDocument/2006/relationships/slideLayout" Target="../slideLayouts/slideLayout75.xml"/><Relationship Id="rId67" Type="http://schemas.openxmlformats.org/officeDocument/2006/relationships/slideLayout" Target="../slideLayouts/slideLayout83.xml"/><Relationship Id="rId20" Type="http://schemas.openxmlformats.org/officeDocument/2006/relationships/slideLayout" Target="../slideLayouts/slideLayout36.xml"/><Relationship Id="rId41" Type="http://schemas.openxmlformats.org/officeDocument/2006/relationships/slideLayout" Target="../slideLayouts/slideLayout57.xml"/><Relationship Id="rId54" Type="http://schemas.openxmlformats.org/officeDocument/2006/relationships/slideLayout" Target="../slideLayouts/slideLayout70.xml"/><Relationship Id="rId62" Type="http://schemas.openxmlformats.org/officeDocument/2006/relationships/slideLayout" Target="../slideLayouts/slideLayout78.xml"/><Relationship Id="rId70" Type="http://schemas.openxmlformats.org/officeDocument/2006/relationships/slideLayout" Target="../slideLayouts/slideLayout86.xml"/><Relationship Id="rId75" Type="http://schemas.openxmlformats.org/officeDocument/2006/relationships/slideLayout" Target="../slideLayouts/slideLayout91.xml"/><Relationship Id="rId83" Type="http://schemas.openxmlformats.org/officeDocument/2006/relationships/slideLayout" Target="../slideLayouts/slideLayout99.xml"/><Relationship Id="rId88" Type="http://schemas.openxmlformats.org/officeDocument/2006/relationships/slideLayout" Target="../slideLayouts/slideLayout104.xml"/><Relationship Id="rId91" Type="http://schemas.openxmlformats.org/officeDocument/2006/relationships/theme" Target="../theme/theme4.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36" Type="http://schemas.openxmlformats.org/officeDocument/2006/relationships/slideLayout" Target="../slideLayouts/slideLayout52.xml"/><Relationship Id="rId49" Type="http://schemas.openxmlformats.org/officeDocument/2006/relationships/slideLayout" Target="../slideLayouts/slideLayout65.xml"/><Relationship Id="rId57" Type="http://schemas.openxmlformats.org/officeDocument/2006/relationships/slideLayout" Target="../slideLayouts/slideLayout73.xml"/><Relationship Id="rId10" Type="http://schemas.openxmlformats.org/officeDocument/2006/relationships/slideLayout" Target="../slideLayouts/slideLayout26.xml"/><Relationship Id="rId31" Type="http://schemas.openxmlformats.org/officeDocument/2006/relationships/slideLayout" Target="../slideLayouts/slideLayout47.xml"/><Relationship Id="rId44" Type="http://schemas.openxmlformats.org/officeDocument/2006/relationships/slideLayout" Target="../slideLayouts/slideLayout60.xml"/><Relationship Id="rId52" Type="http://schemas.openxmlformats.org/officeDocument/2006/relationships/slideLayout" Target="../slideLayouts/slideLayout68.xml"/><Relationship Id="rId60" Type="http://schemas.openxmlformats.org/officeDocument/2006/relationships/slideLayout" Target="../slideLayouts/slideLayout76.xml"/><Relationship Id="rId65" Type="http://schemas.openxmlformats.org/officeDocument/2006/relationships/slideLayout" Target="../slideLayouts/slideLayout81.xml"/><Relationship Id="rId73" Type="http://schemas.openxmlformats.org/officeDocument/2006/relationships/slideLayout" Target="../slideLayouts/slideLayout89.xml"/><Relationship Id="rId78" Type="http://schemas.openxmlformats.org/officeDocument/2006/relationships/slideLayout" Target="../slideLayouts/slideLayout94.xml"/><Relationship Id="rId81" Type="http://schemas.openxmlformats.org/officeDocument/2006/relationships/slideLayout" Target="../slideLayouts/slideLayout97.xml"/><Relationship Id="rId86" Type="http://schemas.openxmlformats.org/officeDocument/2006/relationships/slideLayout" Target="../slideLayouts/slideLayout102.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9" Type="http://schemas.openxmlformats.org/officeDocument/2006/relationships/slideLayout" Target="../slideLayouts/slideLayout55.xml"/><Relationship Id="rId34" Type="http://schemas.openxmlformats.org/officeDocument/2006/relationships/slideLayout" Target="../slideLayouts/slideLayout50.xml"/><Relationship Id="rId50" Type="http://schemas.openxmlformats.org/officeDocument/2006/relationships/slideLayout" Target="../slideLayouts/slideLayout66.xml"/><Relationship Id="rId55" Type="http://schemas.openxmlformats.org/officeDocument/2006/relationships/slideLayout" Target="../slideLayouts/slideLayout71.xml"/><Relationship Id="rId76" Type="http://schemas.openxmlformats.org/officeDocument/2006/relationships/slideLayout" Target="../slideLayouts/slideLayout92.xml"/><Relationship Id="rId7" Type="http://schemas.openxmlformats.org/officeDocument/2006/relationships/slideLayout" Target="../slideLayouts/slideLayout23.xml"/><Relationship Id="rId71" Type="http://schemas.openxmlformats.org/officeDocument/2006/relationships/slideLayout" Target="../slideLayouts/slideLayout87.xml"/><Relationship Id="rId2" Type="http://schemas.openxmlformats.org/officeDocument/2006/relationships/slideLayout" Target="../slideLayouts/slideLayout18.xml"/><Relationship Id="rId29" Type="http://schemas.openxmlformats.org/officeDocument/2006/relationships/slideLayout" Target="../slideLayouts/slideLayout45.xml"/><Relationship Id="rId24" Type="http://schemas.openxmlformats.org/officeDocument/2006/relationships/slideLayout" Target="../slideLayouts/slideLayout40.xml"/><Relationship Id="rId40" Type="http://schemas.openxmlformats.org/officeDocument/2006/relationships/slideLayout" Target="../slideLayouts/slideLayout56.xml"/><Relationship Id="rId45" Type="http://schemas.openxmlformats.org/officeDocument/2006/relationships/slideLayout" Target="../slideLayouts/slideLayout61.xml"/><Relationship Id="rId66" Type="http://schemas.openxmlformats.org/officeDocument/2006/relationships/slideLayout" Target="../slideLayouts/slideLayout82.xml"/><Relationship Id="rId87" Type="http://schemas.openxmlformats.org/officeDocument/2006/relationships/slideLayout" Target="../slideLayouts/slideLayout103.xml"/><Relationship Id="rId61" Type="http://schemas.openxmlformats.org/officeDocument/2006/relationships/slideLayout" Target="../slideLayouts/slideLayout77.xml"/><Relationship Id="rId82" Type="http://schemas.openxmlformats.org/officeDocument/2006/relationships/slideLayout" Target="../slideLayouts/slideLayout98.xml"/><Relationship Id="rId1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4911568"/>
      </p:ext>
    </p:extLst>
  </p:cSld>
  <p:clrMap bg1="lt1" tx1="dk1" bg2="lt2" tx2="dk2" accent1="accent1" accent2="accent2" accent3="accent3" accent4="accent4" accent5="accent5" accent6="accent6" hlink="hlink" folHlink="folHlink"/>
  <p:sldLayoutIdLst>
    <p:sldLayoutId id="2147483674" r:id="rId1"/>
    <p:sldLayoutId id="2147483682" r:id="rId2"/>
    <p:sldLayoutId id="2147483686" r:id="rId3"/>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565AE513-B309-4143-98D2-FAC5FE730799}"/>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517373" y="0"/>
            <a:ext cx="1188256" cy="1188256"/>
          </a:xfrm>
          <a:prstGeom prst="rect">
            <a:avLst/>
          </a:prstGeom>
        </p:spPr>
      </p:pic>
    </p:spTree>
    <p:extLst>
      <p:ext uri="{BB962C8B-B14F-4D97-AF65-F5344CB8AC3E}">
        <p14:creationId xmlns:p14="http://schemas.microsoft.com/office/powerpoint/2010/main" val="295784746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6120672"/>
      </p:ext>
    </p:extLst>
  </p:cSld>
  <p:clrMap bg1="lt1" tx1="dk1" bg2="lt2" tx2="dk2" accent1="accent1" accent2="accent2" accent3="accent3" accent4="accent4" accent5="accent5" accent6="accent6" hlink="hlink" folHlink="folHlink"/>
  <p:sldLayoutIdLst>
    <p:sldLayoutId id="2147483708" r:id="rId1"/>
    <p:sldLayoutId id="2147483709"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A21516FF-6596-44F8-912B-40014A827338}"/>
              </a:ext>
            </a:extLst>
          </p:cNvPr>
          <p:cNvSpPr txBox="1"/>
          <p:nvPr userDrawn="1"/>
        </p:nvSpPr>
        <p:spPr>
          <a:xfrm>
            <a:off x="0" y="-1656601"/>
            <a:ext cx="12192000" cy="5136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rgbClr val="CFCFCF"/>
                </a:solidFill>
                <a:effectLst/>
                <a:uFillTx/>
                <a:latin typeface="Helvetica Light"/>
                <a:ea typeface="Helvetica Light"/>
                <a:cs typeface="Helvetica Light"/>
                <a:sym typeface="Helvetica Light"/>
              </a:rPr>
              <a:t>www.9slide.vn</a:t>
            </a:r>
          </a:p>
        </p:txBody>
      </p:sp>
    </p:spTree>
    <p:extLst>
      <p:ext uri="{BB962C8B-B14F-4D97-AF65-F5344CB8AC3E}">
        <p14:creationId xmlns:p14="http://schemas.microsoft.com/office/powerpoint/2010/main" val="397549040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 id="2147483737" r:id="rId27"/>
    <p:sldLayoutId id="2147483738" r:id="rId28"/>
    <p:sldLayoutId id="2147483739" r:id="rId29"/>
    <p:sldLayoutId id="2147483740" r:id="rId30"/>
    <p:sldLayoutId id="2147483741" r:id="rId31"/>
    <p:sldLayoutId id="2147483742" r:id="rId32"/>
    <p:sldLayoutId id="2147483743" r:id="rId33"/>
    <p:sldLayoutId id="2147483744" r:id="rId34"/>
    <p:sldLayoutId id="2147483745" r:id="rId35"/>
    <p:sldLayoutId id="2147483746" r:id="rId36"/>
    <p:sldLayoutId id="2147483747" r:id="rId37"/>
    <p:sldLayoutId id="2147483748" r:id="rId38"/>
    <p:sldLayoutId id="2147483749" r:id="rId39"/>
    <p:sldLayoutId id="2147483750" r:id="rId40"/>
    <p:sldLayoutId id="2147483751" r:id="rId41"/>
    <p:sldLayoutId id="2147483752" r:id="rId42"/>
    <p:sldLayoutId id="2147483753" r:id="rId43"/>
    <p:sldLayoutId id="2147483754" r:id="rId44"/>
    <p:sldLayoutId id="2147483755" r:id="rId45"/>
    <p:sldLayoutId id="2147483756" r:id="rId46"/>
    <p:sldLayoutId id="2147483757" r:id="rId47"/>
    <p:sldLayoutId id="2147483758" r:id="rId48"/>
    <p:sldLayoutId id="2147483759" r:id="rId49"/>
    <p:sldLayoutId id="2147483760" r:id="rId50"/>
    <p:sldLayoutId id="2147483761" r:id="rId51"/>
    <p:sldLayoutId id="2147483762" r:id="rId52"/>
    <p:sldLayoutId id="2147483763" r:id="rId53"/>
    <p:sldLayoutId id="2147483764" r:id="rId54"/>
    <p:sldLayoutId id="2147483765" r:id="rId55"/>
    <p:sldLayoutId id="2147483766" r:id="rId56"/>
    <p:sldLayoutId id="2147483767" r:id="rId57"/>
    <p:sldLayoutId id="2147483768" r:id="rId58"/>
    <p:sldLayoutId id="2147483769" r:id="rId59"/>
    <p:sldLayoutId id="2147483770" r:id="rId60"/>
    <p:sldLayoutId id="2147483771" r:id="rId61"/>
    <p:sldLayoutId id="2147483772" r:id="rId62"/>
    <p:sldLayoutId id="2147483773" r:id="rId63"/>
    <p:sldLayoutId id="2147483774" r:id="rId64"/>
    <p:sldLayoutId id="2147483775" r:id="rId65"/>
    <p:sldLayoutId id="2147483776" r:id="rId66"/>
    <p:sldLayoutId id="2147483777" r:id="rId67"/>
    <p:sldLayoutId id="2147483778" r:id="rId68"/>
    <p:sldLayoutId id="2147483779" r:id="rId69"/>
    <p:sldLayoutId id="2147483780" r:id="rId70"/>
    <p:sldLayoutId id="2147483781" r:id="rId71"/>
    <p:sldLayoutId id="2147483782" r:id="rId72"/>
    <p:sldLayoutId id="2147483783" r:id="rId73"/>
    <p:sldLayoutId id="2147483784" r:id="rId74"/>
    <p:sldLayoutId id="2147483785" r:id="rId75"/>
    <p:sldLayoutId id="2147483786" r:id="rId76"/>
    <p:sldLayoutId id="2147483787" r:id="rId77"/>
    <p:sldLayoutId id="2147483788" r:id="rId78"/>
    <p:sldLayoutId id="2147483789" r:id="rId79"/>
    <p:sldLayoutId id="2147483790" r:id="rId80"/>
    <p:sldLayoutId id="2147483791" r:id="rId81"/>
    <p:sldLayoutId id="2147483792" r:id="rId82"/>
    <p:sldLayoutId id="2147483793" r:id="rId83"/>
    <p:sldLayoutId id="2147483794" r:id="rId84"/>
    <p:sldLayoutId id="2147483795" r:id="rId85"/>
    <p:sldLayoutId id="2147483796" r:id="rId86"/>
    <p:sldLayoutId id="2147483797" r:id="rId87"/>
    <p:sldLayoutId id="2147483798" r:id="rId88"/>
    <p:sldLayoutId id="2147483799" r:id="rId89"/>
    <p:sldLayoutId id="2147483800" r:id="rId90"/>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marL="0" marR="0" indent="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仓耳玄三M W05" panose="02020400000000000000" pitchFamily="18" charset="-122"/>
          <a:ea typeface="仓耳玄三M W05" panose="02020400000000000000" pitchFamily="18" charset="-122"/>
          <a:cs typeface="+mn-cs"/>
          <a:sym typeface="Ikaros-Regular"/>
        </a:defRPr>
      </a:lvl1pPr>
      <a:lvl2pPr marL="0" marR="0" indent="1143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2pPr>
      <a:lvl3pPr marL="0" marR="0" indent="2286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3pPr>
      <a:lvl4pPr marL="0" marR="0" indent="3429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4pPr>
      <a:lvl5pPr marL="0" marR="0" indent="4572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5pPr>
      <a:lvl6pPr marL="0" marR="0" indent="5715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6pPr>
      <a:lvl7pPr marL="0" marR="0" indent="6858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7pPr>
      <a:lvl8pPr marL="0" marR="0" indent="8001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8pPr>
      <a:lvl9pPr marL="0" marR="0" indent="9144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9pPr>
    </p:titleStyle>
    <p:bodyStyle>
      <a:lvl1pPr marL="1296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1pPr>
      <a:lvl2pPr marL="35189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2pPr>
      <a:lvl3pPr marL="5741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3pPr>
      <a:lvl4pPr marL="79639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4pPr>
      <a:lvl5pPr marL="10186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5pPr>
      <a:lvl6pPr marL="124089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Helvetica"/>
          <a:ea typeface="Helvetica"/>
          <a:cs typeface="Helvetica"/>
          <a:sym typeface="Helvetica"/>
        </a:defRPr>
      </a:lvl6pPr>
      <a:lvl7pPr marL="14631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Helvetica"/>
          <a:ea typeface="Helvetica"/>
          <a:cs typeface="Helvetica"/>
          <a:sym typeface="Helvetica"/>
        </a:defRPr>
      </a:lvl7pPr>
      <a:lvl8pPr marL="168539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Helvetica"/>
          <a:ea typeface="Helvetica"/>
          <a:cs typeface="Helvetica"/>
          <a:sym typeface="Helvetica"/>
        </a:defRPr>
      </a:lvl8pPr>
      <a:lvl9pPr marL="19076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Helvetica"/>
          <a:ea typeface="Helvetica"/>
          <a:cs typeface="Helvetica"/>
          <a:sym typeface="Helvetica"/>
        </a:defRPr>
      </a:lvl9pPr>
    </p:bodyStyle>
    <p:otherStyle>
      <a:lvl1pPr marL="0" marR="0" indent="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1pPr>
      <a:lvl2pPr marL="0" marR="0" indent="1143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2pPr>
      <a:lvl3pPr marL="0" marR="0" indent="2286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3pPr>
      <a:lvl4pPr marL="0" marR="0" indent="3429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4pPr>
      <a:lvl5pPr marL="0" marR="0" indent="4572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5pPr>
      <a:lvl6pPr marL="0" marR="0" indent="5715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6pPr>
      <a:lvl7pPr marL="0" marR="0" indent="6858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7pPr>
      <a:lvl8pPr marL="0" marR="0" indent="8001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8pPr>
      <a:lvl9pPr marL="0" marR="0" indent="9144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3.wav"/><Relationship Id="rId7" Type="http://schemas.openxmlformats.org/officeDocument/2006/relationships/image" Target="../media/image36.png"/><Relationship Id="rId2" Type="http://schemas.openxmlformats.org/officeDocument/2006/relationships/audio" Target="../media/audio2.wav"/><Relationship Id="rId1" Type="http://schemas.openxmlformats.org/officeDocument/2006/relationships/slideLayout" Target="../slideLayouts/slideLayout2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audio" Target="../media/audio3.wav"/></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audio" Target="../media/audio3.wav"/><Relationship Id="rId1" Type="http://schemas.openxmlformats.org/officeDocument/2006/relationships/slideLayout" Target="../slideLayouts/slideLayout21.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emf"/></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8.emf"/></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E5920CD-6BAE-4D7C-B14C-CADB464927B7}"/>
              </a:ext>
            </a:extLst>
          </p:cNvPr>
          <p:cNvPicPr>
            <a:picLocks noChangeAspect="1"/>
          </p:cNvPicPr>
          <p:nvPr/>
        </p:nvPicPr>
        <p:blipFill rotWithShape="1">
          <a:blip r:embed="rId2">
            <a:extLst>
              <a:ext uri="{28A0092B-C50C-407E-A947-70E740481C1C}">
                <a14:useLocalDpi xmlns:a14="http://schemas.microsoft.com/office/drawing/2010/main" val="0"/>
              </a:ext>
            </a:extLst>
          </a:blip>
          <a:srcRect b="76375"/>
          <a:stretch/>
        </p:blipFill>
        <p:spPr>
          <a:xfrm>
            <a:off x="20" y="10"/>
            <a:ext cx="12191980" cy="6857990"/>
          </a:xfrm>
          <a:prstGeom prst="rect">
            <a:avLst/>
          </a:prstGeom>
        </p:spPr>
      </p:pic>
      <p:pic>
        <p:nvPicPr>
          <p:cNvPr id="4" name="Picture 3">
            <a:extLst>
              <a:ext uri="{FF2B5EF4-FFF2-40B4-BE49-F238E27FC236}">
                <a16:creationId xmlns:a16="http://schemas.microsoft.com/office/drawing/2014/main" id="{C80DCCC0-40E2-43FA-A347-1DB6AB3F8D66}"/>
              </a:ext>
            </a:extLst>
          </p:cNvPr>
          <p:cNvPicPr>
            <a:picLocks noChangeAspect="1"/>
          </p:cNvPicPr>
          <p:nvPr/>
        </p:nvPicPr>
        <p:blipFill>
          <a:blip r:embed="rId3"/>
          <a:stretch>
            <a:fillRect/>
          </a:stretch>
        </p:blipFill>
        <p:spPr>
          <a:xfrm>
            <a:off x="6164473" y="1106686"/>
            <a:ext cx="2786113" cy="1127858"/>
          </a:xfrm>
          <a:prstGeom prst="rect">
            <a:avLst/>
          </a:prstGeom>
        </p:spPr>
      </p:pic>
      <p:pic>
        <p:nvPicPr>
          <p:cNvPr id="3" name="Picture 2">
            <a:extLst>
              <a:ext uri="{FF2B5EF4-FFF2-40B4-BE49-F238E27FC236}">
                <a16:creationId xmlns:a16="http://schemas.microsoft.com/office/drawing/2014/main" id="{63F764E1-3D5B-4B4A-980A-69192E46B058}"/>
              </a:ext>
            </a:extLst>
          </p:cNvPr>
          <p:cNvPicPr>
            <a:picLocks noChangeAspect="1"/>
          </p:cNvPicPr>
          <p:nvPr/>
        </p:nvPicPr>
        <p:blipFill>
          <a:blip r:embed="rId4"/>
          <a:stretch>
            <a:fillRect/>
          </a:stretch>
        </p:blipFill>
        <p:spPr>
          <a:xfrm>
            <a:off x="4269544" y="1987230"/>
            <a:ext cx="7443861" cy="1511939"/>
          </a:xfrm>
          <a:prstGeom prst="rect">
            <a:avLst/>
          </a:prstGeom>
        </p:spPr>
      </p:pic>
    </p:spTree>
    <p:extLst>
      <p:ext uri="{BB962C8B-B14F-4D97-AF65-F5344CB8AC3E}">
        <p14:creationId xmlns:p14="http://schemas.microsoft.com/office/powerpoint/2010/main" val="646793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5" name="Shape 1275"/>
          <p:cNvSpPr/>
          <p:nvPr/>
        </p:nvSpPr>
        <p:spPr>
          <a:xfrm>
            <a:off x="7388598" y="5121341"/>
            <a:ext cx="831898" cy="794769"/>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lstStyle>
            <a:lvl1pPr>
              <a:lnSpc>
                <a:spcPct val="120000"/>
              </a:lnSpc>
              <a:defRPr sz="20000" b="1" i="1">
                <a:solidFill>
                  <a:srgbClr val="D0D2D2"/>
                </a:solidFill>
                <a:latin typeface="Helvetica"/>
                <a:ea typeface="Helvetica"/>
                <a:cs typeface="Helvetica"/>
                <a:sym typeface="Helvetica"/>
              </a:defRPr>
            </a:lvl1p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sz="10000" i="1" u="none" strike="noStrike" kern="1200" cap="none" spc="0" normalizeH="0" baseline="0" noProof="0" dirty="0">
                <a:ln>
                  <a:noFill/>
                </a:ln>
                <a:solidFill>
                  <a:srgbClr val="F08C5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Helvetica"/>
              </a:rPr>
              <a:t>“</a:t>
            </a:r>
          </a:p>
        </p:txBody>
      </p:sp>
      <p:pic>
        <p:nvPicPr>
          <p:cNvPr id="6" name="Picture 5">
            <a:extLst>
              <a:ext uri="{FF2B5EF4-FFF2-40B4-BE49-F238E27FC236}">
                <a16:creationId xmlns:a16="http://schemas.microsoft.com/office/drawing/2014/main" id="{CA940916-5A1F-4BD1-BE7C-71862F69B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5638" y="2789330"/>
            <a:ext cx="5029200" cy="5029200"/>
          </a:xfrm>
          <a:prstGeom prst="rect">
            <a:avLst/>
          </a:prstGeom>
        </p:spPr>
      </p:pic>
      <p:sp>
        <p:nvSpPr>
          <p:cNvPr id="10" name="TextBox 9">
            <a:extLst>
              <a:ext uri="{FF2B5EF4-FFF2-40B4-BE49-F238E27FC236}">
                <a16:creationId xmlns:a16="http://schemas.microsoft.com/office/drawing/2014/main" id="{53637ED9-0870-46E4-B37D-1AA74F2F00EB}"/>
              </a:ext>
            </a:extLst>
          </p:cNvPr>
          <p:cNvSpPr txBox="1"/>
          <p:nvPr/>
        </p:nvSpPr>
        <p:spPr>
          <a:xfrm>
            <a:off x="299788" y="2204453"/>
            <a:ext cx="7872252" cy="4031873"/>
          </a:xfrm>
          <a:custGeom>
            <a:avLst/>
            <a:gdLst>
              <a:gd name="connsiteX0" fmla="*/ 0 w 7872252"/>
              <a:gd name="connsiteY0" fmla="*/ 0 h 4031873"/>
              <a:gd name="connsiteX1" fmla="*/ 7872252 w 7872252"/>
              <a:gd name="connsiteY1" fmla="*/ 0 h 4031873"/>
              <a:gd name="connsiteX2" fmla="*/ 7872252 w 7872252"/>
              <a:gd name="connsiteY2" fmla="*/ 4031873 h 4031873"/>
              <a:gd name="connsiteX3" fmla="*/ 0 w 7872252"/>
              <a:gd name="connsiteY3" fmla="*/ 4031873 h 4031873"/>
              <a:gd name="connsiteX4" fmla="*/ 0 w 7872252"/>
              <a:gd name="connsiteY4" fmla="*/ 0 h 4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2252" h="4031873" fill="none" extrusionOk="0">
                <a:moveTo>
                  <a:pt x="0" y="0"/>
                </a:moveTo>
                <a:cubicBezTo>
                  <a:pt x="1582630" y="9338"/>
                  <a:pt x="4753962" y="118926"/>
                  <a:pt x="7872252" y="0"/>
                </a:cubicBezTo>
                <a:cubicBezTo>
                  <a:pt x="7874750" y="1619107"/>
                  <a:pt x="7790302" y="2115574"/>
                  <a:pt x="7872252" y="4031873"/>
                </a:cubicBezTo>
                <a:cubicBezTo>
                  <a:pt x="6721078" y="4106848"/>
                  <a:pt x="1600643" y="4162273"/>
                  <a:pt x="0" y="4031873"/>
                </a:cubicBezTo>
                <a:cubicBezTo>
                  <a:pt x="94029" y="3590405"/>
                  <a:pt x="57206" y="1969223"/>
                  <a:pt x="0" y="0"/>
                </a:cubicBezTo>
                <a:close/>
              </a:path>
              <a:path w="7872252" h="4031873" stroke="0" extrusionOk="0">
                <a:moveTo>
                  <a:pt x="0" y="0"/>
                </a:moveTo>
                <a:cubicBezTo>
                  <a:pt x="1934348" y="-62486"/>
                  <a:pt x="4255902" y="158418"/>
                  <a:pt x="7872252" y="0"/>
                </a:cubicBezTo>
                <a:cubicBezTo>
                  <a:pt x="7715098" y="1108558"/>
                  <a:pt x="7704024" y="2886033"/>
                  <a:pt x="7872252" y="4031873"/>
                </a:cubicBezTo>
                <a:cubicBezTo>
                  <a:pt x="5180451" y="4182346"/>
                  <a:pt x="1783763" y="4181587"/>
                  <a:pt x="0" y="4031873"/>
                </a:cubicBezTo>
                <a:cubicBezTo>
                  <a:pt x="26562" y="2210074"/>
                  <a:pt x="-135358" y="1150907"/>
                  <a:pt x="0" y="0"/>
                </a:cubicBezTo>
                <a:close/>
              </a:path>
            </a:pathLst>
          </a:custGeom>
          <a:solidFill>
            <a:srgbClr val="FFFFFF"/>
          </a:solidFill>
          <a:ln w="28575">
            <a:solidFill>
              <a:srgbClr val="FF0066"/>
            </a:solidFill>
            <a:extLst>
              <a:ext uri="{C807C97D-BFC1-408E-A445-0C87EB9F89A2}">
                <ask:lineSketchStyleProps xmlns="" xmlns:ask="http://schemas.microsoft.com/office/drawing/2018/sketchyshapes" sd="1795184779">
                  <a:prstGeom prst="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lvl="0" algn="just" defTabSz="457200"/>
            <a:r>
              <a:rPr lang="vi-VN"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Đối với em, bố giống như một siêu anh hùng. Bố có thể làm rất nhiều việc khác nhau. Không những vậy, bố còn kể chuyện rất hay nữa. Mỗi tối trước khi đi ngủ, bố lại kể cho chị em em những câu chuyện rất hay và hấp dẫn. Bố là người mà em rất yêu quý. Em sẽ cố gắng học thật giỏi để không phụ lòng mong mỏi của bố dành cho em.</a:t>
            </a:r>
          </a:p>
        </p:txBody>
      </p:sp>
      <p:pic>
        <p:nvPicPr>
          <p:cNvPr id="2" name="Picture 1">
            <a:extLst>
              <a:ext uri="{FF2B5EF4-FFF2-40B4-BE49-F238E27FC236}">
                <a16:creationId xmlns:a16="http://schemas.microsoft.com/office/drawing/2014/main" id="{9B53E383-1C10-47A8-AD8E-B1EA2D230334}"/>
              </a:ext>
            </a:extLst>
          </p:cNvPr>
          <p:cNvPicPr>
            <a:picLocks noChangeAspect="1"/>
          </p:cNvPicPr>
          <p:nvPr/>
        </p:nvPicPr>
        <p:blipFill>
          <a:blip r:embed="rId4"/>
          <a:stretch>
            <a:fillRect/>
          </a:stretch>
        </p:blipFill>
        <p:spPr>
          <a:xfrm>
            <a:off x="1378015" y="-494824"/>
            <a:ext cx="5828281" cy="3255546"/>
          </a:xfrm>
          <a:prstGeom prst="rect">
            <a:avLst/>
          </a:prstGeom>
        </p:spPr>
      </p:pic>
    </p:spTree>
    <p:extLst>
      <p:ext uri="{BB962C8B-B14F-4D97-AF65-F5344CB8AC3E}">
        <p14:creationId xmlns:p14="http://schemas.microsoft.com/office/powerpoint/2010/main" val="1403571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275"/>
                                        </p:tgtEl>
                                        <p:attrNameLst>
                                          <p:attrName>style.visibility</p:attrName>
                                        </p:attrNameLst>
                                      </p:cBhvr>
                                      <p:to>
                                        <p:strVal val="visible"/>
                                      </p:to>
                                    </p:set>
                                    <p:anim calcmode="lin" valueType="num">
                                      <p:cBhvr additive="base">
                                        <p:cTn id="7" dur="500" fill="hold"/>
                                        <p:tgtEl>
                                          <p:spTgt spid="1275"/>
                                        </p:tgtEl>
                                        <p:attrNameLst>
                                          <p:attrName>ppt_x</p:attrName>
                                        </p:attrNameLst>
                                      </p:cBhvr>
                                      <p:tavLst>
                                        <p:tav tm="0">
                                          <p:val>
                                            <p:strVal val="1+#ppt_w/2"/>
                                          </p:val>
                                        </p:tav>
                                        <p:tav tm="100000">
                                          <p:val>
                                            <p:strVal val="#ppt_x"/>
                                          </p:val>
                                        </p:tav>
                                      </p:tavLst>
                                    </p:anim>
                                    <p:anim calcmode="lin" valueType="num">
                                      <p:cBhvr additive="base">
                                        <p:cTn id="8" dur="500" fill="hold"/>
                                        <p:tgtEl>
                                          <p:spTgt spid="127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2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edge">
                                      <p:cBhvr>
                                        <p:cTn id="19"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5"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1">
            <a:extLst>
              <a:ext uri="{FF2B5EF4-FFF2-40B4-BE49-F238E27FC236}">
                <a16:creationId xmlns:a16="http://schemas.microsoft.com/office/drawing/2014/main" id="{982C58AA-966A-44CF-A171-A97B04483F6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066" t="42423" r="31471" b="13180"/>
          <a:stretch/>
        </p:blipFill>
        <p:spPr>
          <a:xfrm>
            <a:off x="-27222" y="-21520"/>
            <a:ext cx="12192000" cy="6858000"/>
          </a:xfrm>
          <a:prstGeom prst="rect">
            <a:avLst/>
          </a:prstGeom>
        </p:spPr>
      </p:pic>
      <p:pic>
        <p:nvPicPr>
          <p:cNvPr id="62" name="Picture 61" descr="A group of children's toys&#10;&#10;Description automatically generated with low confidence">
            <a:extLst>
              <a:ext uri="{FF2B5EF4-FFF2-40B4-BE49-F238E27FC236}">
                <a16:creationId xmlns:a16="http://schemas.microsoft.com/office/drawing/2014/main" id="{48F70D47-D71E-4C01-9BEA-7C41B95C180C}"/>
              </a:ext>
            </a:extLst>
          </p:cNvPr>
          <p:cNvPicPr>
            <a:picLocks noChangeAspect="1"/>
          </p:cNvPicPr>
          <p:nvPr/>
        </p:nvPicPr>
        <p:blipFill rotWithShape="1">
          <a:blip r:embed="rId5">
            <a:extLst>
              <a:ext uri="{28A0092B-C50C-407E-A947-70E740481C1C}">
                <a14:useLocalDpi xmlns:a14="http://schemas.microsoft.com/office/drawing/2010/main" val="0"/>
              </a:ext>
            </a:extLst>
          </a:blip>
          <a:srcRect l="6597" t="13162" r="63805" b="34730"/>
          <a:stretch/>
        </p:blipFill>
        <p:spPr>
          <a:xfrm>
            <a:off x="2195396" y="3472632"/>
            <a:ext cx="1921671" cy="3383280"/>
          </a:xfrm>
          <a:prstGeom prst="rect">
            <a:avLst/>
          </a:prstGeom>
          <a:effectLst>
            <a:outerShdw blurRad="50800" dist="38100" dir="5400000" algn="t" rotWithShape="0">
              <a:prstClr val="black">
                <a:alpha val="40000"/>
              </a:prstClr>
            </a:outerShdw>
          </a:effectLst>
        </p:spPr>
      </p:pic>
      <p:pic>
        <p:nvPicPr>
          <p:cNvPr id="63" name="Picture 62" descr="A group of children's toys&#10;&#10;Description automatically generated with low confidence">
            <a:extLst>
              <a:ext uri="{FF2B5EF4-FFF2-40B4-BE49-F238E27FC236}">
                <a16:creationId xmlns:a16="http://schemas.microsoft.com/office/drawing/2014/main" id="{0338669A-8381-4E3F-85DE-DECE692CE294}"/>
              </a:ext>
            </a:extLst>
          </p:cNvPr>
          <p:cNvPicPr>
            <a:picLocks noChangeAspect="1"/>
          </p:cNvPicPr>
          <p:nvPr/>
        </p:nvPicPr>
        <p:blipFill rotWithShape="1">
          <a:blip r:embed="rId5">
            <a:extLst>
              <a:ext uri="{28A0092B-C50C-407E-A947-70E740481C1C}">
                <a14:useLocalDpi xmlns:a14="http://schemas.microsoft.com/office/drawing/2010/main" val="0"/>
              </a:ext>
            </a:extLst>
          </a:blip>
          <a:srcRect l="36852" t="40657" r="35244" b="9067"/>
          <a:stretch/>
        </p:blipFill>
        <p:spPr>
          <a:xfrm>
            <a:off x="5152417" y="3472632"/>
            <a:ext cx="1877823" cy="3383280"/>
          </a:xfrm>
          <a:prstGeom prst="rect">
            <a:avLst/>
          </a:prstGeom>
          <a:effectLst>
            <a:outerShdw blurRad="50800" dist="38100" dir="5400000" algn="t" rotWithShape="0">
              <a:prstClr val="black">
                <a:alpha val="40000"/>
              </a:prstClr>
            </a:outerShdw>
          </a:effectLst>
        </p:spPr>
      </p:pic>
      <p:pic>
        <p:nvPicPr>
          <p:cNvPr id="64" name="Picture 63" descr="A group of children's toys&#10;&#10;Description automatically generated with low confidence">
            <a:extLst>
              <a:ext uri="{FF2B5EF4-FFF2-40B4-BE49-F238E27FC236}">
                <a16:creationId xmlns:a16="http://schemas.microsoft.com/office/drawing/2014/main" id="{4F95C1C1-5A05-4B23-A6C8-5B304CDE05CA}"/>
              </a:ext>
            </a:extLst>
          </p:cNvPr>
          <p:cNvPicPr>
            <a:picLocks noChangeAspect="1"/>
          </p:cNvPicPr>
          <p:nvPr/>
        </p:nvPicPr>
        <p:blipFill rotWithShape="1">
          <a:blip r:embed="rId5">
            <a:extLst>
              <a:ext uri="{28A0092B-C50C-407E-A947-70E740481C1C}">
                <a14:useLocalDpi xmlns:a14="http://schemas.microsoft.com/office/drawing/2010/main" val="0"/>
              </a:ext>
            </a:extLst>
          </a:blip>
          <a:srcRect l="64487" t="18459" r="7355" b="29956"/>
          <a:stretch/>
        </p:blipFill>
        <p:spPr>
          <a:xfrm>
            <a:off x="8074934" y="3474720"/>
            <a:ext cx="1846805" cy="3383280"/>
          </a:xfrm>
          <a:prstGeom prst="rect">
            <a:avLst/>
          </a:prstGeom>
          <a:effectLst>
            <a:outerShdw blurRad="50800" dist="38100" dir="5400000" algn="t" rotWithShape="0">
              <a:prstClr val="black">
                <a:alpha val="40000"/>
              </a:prstClr>
            </a:outerShdw>
          </a:effectLst>
        </p:spPr>
      </p:pic>
      <p:grpSp>
        <p:nvGrpSpPr>
          <p:cNvPr id="65" name="Group 64">
            <a:extLst>
              <a:ext uri="{FF2B5EF4-FFF2-40B4-BE49-F238E27FC236}">
                <a16:creationId xmlns:a16="http://schemas.microsoft.com/office/drawing/2014/main" id="{49368D4D-A47A-4A36-BD15-8CBDB38A9BE2}"/>
              </a:ext>
            </a:extLst>
          </p:cNvPr>
          <p:cNvGrpSpPr/>
          <p:nvPr/>
        </p:nvGrpSpPr>
        <p:grpSpPr>
          <a:xfrm>
            <a:off x="8470120" y="1134348"/>
            <a:ext cx="3704506" cy="2468880"/>
            <a:chOff x="9026330" y="1381655"/>
            <a:chExt cx="3704506" cy="2468880"/>
          </a:xfrm>
        </p:grpSpPr>
        <p:pic>
          <p:nvPicPr>
            <p:cNvPr id="66" name="Picture 65">
              <a:extLst>
                <a:ext uri="{FF2B5EF4-FFF2-40B4-BE49-F238E27FC236}">
                  <a16:creationId xmlns:a16="http://schemas.microsoft.com/office/drawing/2014/main" id="{A619711B-DCD9-4B26-98C9-CB60D0A5702B}"/>
                </a:ext>
              </a:extLst>
            </p:cNvPr>
            <p:cNvPicPr>
              <a:picLocks noChangeAspect="1"/>
            </p:cNvPicPr>
            <p:nvPr/>
          </p:nvPicPr>
          <p:blipFill rotWithShape="1">
            <a:blip r:embed="rId6">
              <a:extLst>
                <a:ext uri="{28A0092B-C50C-407E-A947-70E740481C1C}">
                  <a14:useLocalDpi xmlns:a14="http://schemas.microsoft.com/office/drawing/2010/main" val="0"/>
                </a:ext>
              </a:extLst>
            </a:blip>
            <a:srcRect l="6796" t="8762" r="49126" b="61862"/>
            <a:stretch/>
          </p:blipFill>
          <p:spPr>
            <a:xfrm flipH="1">
              <a:off x="9026330" y="1381655"/>
              <a:ext cx="3704506" cy="2468880"/>
            </a:xfrm>
            <a:prstGeom prst="rect">
              <a:avLst/>
            </a:prstGeom>
          </p:spPr>
        </p:pic>
        <p:sp>
          <p:nvSpPr>
            <p:cNvPr id="67" name="TextBox 66">
              <a:extLst>
                <a:ext uri="{FF2B5EF4-FFF2-40B4-BE49-F238E27FC236}">
                  <a16:creationId xmlns:a16="http://schemas.microsoft.com/office/drawing/2014/main" id="{E29986AC-D233-4515-B3E2-0A9FC30B7475}"/>
                </a:ext>
              </a:extLst>
            </p:cNvPr>
            <p:cNvSpPr txBox="1"/>
            <p:nvPr/>
          </p:nvSpPr>
          <p:spPr>
            <a:xfrm rot="79912">
              <a:off x="9553494" y="1992700"/>
              <a:ext cx="2182515" cy="142967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sáng</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tạo</a:t>
              </a:r>
              <a:endPar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thêm</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ý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mới</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grpSp>
      <p:grpSp>
        <p:nvGrpSpPr>
          <p:cNvPr id="68" name="Group 67">
            <a:extLst>
              <a:ext uri="{FF2B5EF4-FFF2-40B4-BE49-F238E27FC236}">
                <a16:creationId xmlns:a16="http://schemas.microsoft.com/office/drawing/2014/main" id="{E3E245F1-2D41-4088-B9C3-D04086D8B235}"/>
              </a:ext>
            </a:extLst>
          </p:cNvPr>
          <p:cNvGrpSpPr/>
          <p:nvPr/>
        </p:nvGrpSpPr>
        <p:grpSpPr>
          <a:xfrm>
            <a:off x="4254832" y="997188"/>
            <a:ext cx="3672992" cy="2743200"/>
            <a:chOff x="4672461" y="1214043"/>
            <a:chExt cx="3672992" cy="2743200"/>
          </a:xfrm>
        </p:grpSpPr>
        <p:pic>
          <p:nvPicPr>
            <p:cNvPr id="69" name="Picture 68">
              <a:extLst>
                <a:ext uri="{FF2B5EF4-FFF2-40B4-BE49-F238E27FC236}">
                  <a16:creationId xmlns:a16="http://schemas.microsoft.com/office/drawing/2014/main" id="{CCB3485B-28BE-4D36-AE37-1642CC44A2A5}"/>
                </a:ext>
              </a:extLst>
            </p:cNvPr>
            <p:cNvPicPr>
              <a:picLocks noChangeAspect="1"/>
            </p:cNvPicPr>
            <p:nvPr/>
          </p:nvPicPr>
          <p:blipFill rotWithShape="1">
            <a:blip r:embed="rId6">
              <a:extLst>
                <a:ext uri="{28A0092B-C50C-407E-A947-70E740481C1C}">
                  <a14:useLocalDpi xmlns:a14="http://schemas.microsoft.com/office/drawing/2010/main" val="0"/>
                </a:ext>
              </a:extLst>
            </a:blip>
            <a:srcRect l="50742" t="63119" r="10533" b="7958"/>
            <a:stretch/>
          </p:blipFill>
          <p:spPr>
            <a:xfrm flipH="1">
              <a:off x="4672461" y="1214043"/>
              <a:ext cx="3672992" cy="2743200"/>
            </a:xfrm>
            <a:prstGeom prst="rect">
              <a:avLst/>
            </a:prstGeom>
          </p:spPr>
        </p:pic>
        <p:sp>
          <p:nvSpPr>
            <p:cNvPr id="70" name="TextBox 69">
              <a:extLst>
                <a:ext uri="{FF2B5EF4-FFF2-40B4-BE49-F238E27FC236}">
                  <a16:creationId xmlns:a16="http://schemas.microsoft.com/office/drawing/2014/main" id="{616CEAC9-A83F-4E60-B40E-7459FFCA373B}"/>
                </a:ext>
              </a:extLst>
            </p:cNvPr>
            <p:cNvSpPr txBox="1"/>
            <p:nvPr/>
          </p:nvSpPr>
          <p:spPr>
            <a:xfrm flipH="1">
              <a:off x="5125998" y="1631171"/>
              <a:ext cx="2767023"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nhiều</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câu</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văn</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hay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dùng</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từ</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hay)</a:t>
              </a:r>
            </a:p>
          </p:txBody>
        </p:sp>
      </p:grpSp>
      <p:grpSp>
        <p:nvGrpSpPr>
          <p:cNvPr id="71" name="Group 70">
            <a:extLst>
              <a:ext uri="{FF2B5EF4-FFF2-40B4-BE49-F238E27FC236}">
                <a16:creationId xmlns:a16="http://schemas.microsoft.com/office/drawing/2014/main" id="{A0A0D364-74B4-41FA-A650-1BFA4F145951}"/>
              </a:ext>
            </a:extLst>
          </p:cNvPr>
          <p:cNvGrpSpPr/>
          <p:nvPr/>
        </p:nvGrpSpPr>
        <p:grpSpPr>
          <a:xfrm rot="10374921" flipV="1">
            <a:off x="419481" y="1206020"/>
            <a:ext cx="3550560" cy="2651760"/>
            <a:chOff x="1758356" y="1446550"/>
            <a:chExt cx="3550560" cy="2651760"/>
          </a:xfrm>
        </p:grpSpPr>
        <p:pic>
          <p:nvPicPr>
            <p:cNvPr id="72" name="Picture 71">
              <a:extLst>
                <a:ext uri="{FF2B5EF4-FFF2-40B4-BE49-F238E27FC236}">
                  <a16:creationId xmlns:a16="http://schemas.microsoft.com/office/drawing/2014/main" id="{4091F324-191B-4924-8004-C32017E0E5B9}"/>
                </a:ext>
              </a:extLst>
            </p:cNvPr>
            <p:cNvPicPr>
              <a:picLocks noChangeAspect="1"/>
            </p:cNvPicPr>
            <p:nvPr/>
          </p:nvPicPr>
          <p:blipFill rotWithShape="1">
            <a:blip r:embed="rId6">
              <a:extLst>
                <a:ext uri="{28A0092B-C50C-407E-A947-70E740481C1C}">
                  <a14:useLocalDpi xmlns:a14="http://schemas.microsoft.com/office/drawing/2010/main" val="0"/>
                </a:ext>
              </a:extLst>
            </a:blip>
            <a:srcRect l="6796" t="49732" r="54479" b="21345"/>
            <a:stretch/>
          </p:blipFill>
          <p:spPr>
            <a:xfrm flipH="1">
              <a:off x="1758356" y="1446550"/>
              <a:ext cx="3550560" cy="2651760"/>
            </a:xfrm>
            <a:prstGeom prst="rect">
              <a:avLst/>
            </a:prstGeom>
          </p:spPr>
        </p:pic>
        <p:sp>
          <p:nvSpPr>
            <p:cNvPr id="73" name="TextBox 72">
              <a:extLst>
                <a:ext uri="{FF2B5EF4-FFF2-40B4-BE49-F238E27FC236}">
                  <a16:creationId xmlns:a16="http://schemas.microsoft.com/office/drawing/2014/main" id="{693E6166-18A8-48FA-A6DA-80B4F472AA54}"/>
                </a:ext>
              </a:extLst>
            </p:cNvPr>
            <p:cNvSpPr txBox="1"/>
            <p:nvPr/>
          </p:nvSpPr>
          <p:spPr>
            <a:xfrm>
              <a:off x="2143481" y="2143723"/>
              <a:ext cx="2655803"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đã</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đúng</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yêu</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cầu</a:t>
              </a:r>
              <a:endPar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endParaRPr>
            </a:p>
          </p:txBody>
        </p:sp>
      </p:grpSp>
      <p:pic>
        <p:nvPicPr>
          <p:cNvPr id="2" name="Picture 1">
            <a:extLst>
              <a:ext uri="{FF2B5EF4-FFF2-40B4-BE49-F238E27FC236}">
                <a16:creationId xmlns:a16="http://schemas.microsoft.com/office/drawing/2014/main" id="{D916AC5F-6143-473E-BE61-F2CCFCBE7249}"/>
              </a:ext>
            </a:extLst>
          </p:cNvPr>
          <p:cNvPicPr>
            <a:picLocks noChangeAspect="1"/>
          </p:cNvPicPr>
          <p:nvPr/>
        </p:nvPicPr>
        <p:blipFill>
          <a:blip r:embed="rId7"/>
          <a:stretch>
            <a:fillRect/>
          </a:stretch>
        </p:blipFill>
        <p:spPr>
          <a:xfrm>
            <a:off x="3766861" y="75402"/>
            <a:ext cx="4676037" cy="1316850"/>
          </a:xfrm>
          <a:prstGeom prst="rect">
            <a:avLst/>
          </a:prstGeom>
        </p:spPr>
      </p:pic>
    </p:spTree>
    <p:extLst>
      <p:ext uri="{BB962C8B-B14F-4D97-AF65-F5344CB8AC3E}">
        <p14:creationId xmlns:p14="http://schemas.microsoft.com/office/powerpoint/2010/main" val="13236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40000">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14:bounceEnd="40000">
                                          <p:cBhvr additive="base">
                                            <p:cTn id="7" dur="750" fill="hold"/>
                                            <p:tgtEl>
                                              <p:spTgt spid="62"/>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6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uỷn.wav"/>
                                            </p:tgtEl>
                                          </p:cMediaNode>
                                        </p:audio>
                                      </p:subTnLst>
                                    </p:cTn>
                                  </p:par>
                                  <p:par>
                                    <p:cTn id="9" presetID="2" presetClass="entr" presetSubtype="4" fill="hold" nodeType="withEffect" p14:presetBounceEnd="40000">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14:bounceEnd="40000">
                                          <p:cBhvr additive="base">
                                            <p:cTn id="11" dur="750" fill="hold"/>
                                            <p:tgtEl>
                                              <p:spTgt spid="63"/>
                                            </p:tgtEl>
                                            <p:attrNameLst>
                                              <p:attrName>ppt_x</p:attrName>
                                            </p:attrNameLst>
                                          </p:cBhvr>
                                          <p:tavLst>
                                            <p:tav tm="0">
                                              <p:val>
                                                <p:strVal val="#ppt_x"/>
                                              </p:val>
                                            </p:tav>
                                            <p:tav tm="100000">
                                              <p:val>
                                                <p:strVal val="#ppt_x"/>
                                              </p:val>
                                            </p:tav>
                                          </p:tavLst>
                                        </p:anim>
                                        <p:anim calcmode="lin" valueType="num" p14:bounceEnd="40000">
                                          <p:cBhvr additive="base">
                                            <p:cTn id="12" dur="750" fill="hold"/>
                                            <p:tgtEl>
                                              <p:spTgt spid="6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uỷn.wav"/>
                                            </p:tgtEl>
                                          </p:cMediaNode>
                                        </p:audio>
                                      </p:subTnLst>
                                    </p:cTn>
                                  </p:par>
                                  <p:par>
                                    <p:cTn id="13" presetID="2" presetClass="entr" presetSubtype="4" fill="hold" nodeType="withEffect" p14:presetBounceEnd="40000">
                                      <p:stCondLst>
                                        <p:cond delay="0"/>
                                      </p:stCondLst>
                                      <p:childTnLst>
                                        <p:set>
                                          <p:cBhvr>
                                            <p:cTn id="14" dur="1" fill="hold">
                                              <p:stCondLst>
                                                <p:cond delay="0"/>
                                              </p:stCondLst>
                                            </p:cTn>
                                            <p:tgtEl>
                                              <p:spTgt spid="64"/>
                                            </p:tgtEl>
                                            <p:attrNameLst>
                                              <p:attrName>style.visibility</p:attrName>
                                            </p:attrNameLst>
                                          </p:cBhvr>
                                          <p:to>
                                            <p:strVal val="visible"/>
                                          </p:to>
                                        </p:set>
                                        <p:anim calcmode="lin" valueType="num" p14:bounceEnd="40000">
                                          <p:cBhvr additive="base">
                                            <p:cTn id="15" dur="750" fill="hold"/>
                                            <p:tgtEl>
                                              <p:spTgt spid="64"/>
                                            </p:tgtEl>
                                            <p:attrNameLst>
                                              <p:attrName>ppt_x</p:attrName>
                                            </p:attrNameLst>
                                          </p:cBhvr>
                                          <p:tavLst>
                                            <p:tav tm="0">
                                              <p:val>
                                                <p:strVal val="#ppt_x"/>
                                              </p:val>
                                            </p:tav>
                                            <p:tav tm="100000">
                                              <p:val>
                                                <p:strVal val="#ppt_x"/>
                                              </p:val>
                                            </p:tav>
                                          </p:tavLst>
                                        </p:anim>
                                        <p:anim calcmode="lin" valueType="num" p14:bounceEnd="40000">
                                          <p:cBhvr additive="base">
                                            <p:cTn id="16" dur="750" fill="hold"/>
                                            <p:tgtEl>
                                              <p:spTgt spid="6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uỷn.wav"/>
                                            </p:tgtEl>
                                          </p:cMediaNode>
                                        </p:audio>
                                      </p:sub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circle(in)">
                                          <p:cBhvr>
                                            <p:cTn id="21" dur="500"/>
                                            <p:tgtEl>
                                              <p:spTgt spid="71"/>
                                            </p:tgtEl>
                                          </p:cBhvr>
                                        </p:animEffect>
                                      </p:childTnLst>
                                      <p:subTnLst>
                                        <p:audio>
                                          <p:cMediaNode>
                                            <p:cTn display="0" masterRel="sameClick">
                                              <p:stCondLst>
                                                <p:cond evt="begin" delay="0">
                                                  <p:tn val="19"/>
                                                </p:cond>
                                              </p:stCondLst>
                                              <p:endCondLst>
                                                <p:cond evt="onStopAudio" delay="0">
                                                  <p:tgtEl>
                                                    <p:sldTgt/>
                                                  </p:tgtEl>
                                                </p:cond>
                                              </p:endCondLst>
                                            </p:cTn>
                                            <p:tgtEl>
                                              <p:sndTgt r:embed="rId3" name="Trò-chơi-chíu.wav"/>
                                            </p:tgtEl>
                                          </p:cMediaNode>
                                        </p:audio>
                                      </p:sub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68"/>
                                            </p:tgtEl>
                                            <p:attrNameLst>
                                              <p:attrName>style.visibility</p:attrName>
                                            </p:attrNameLst>
                                          </p:cBhvr>
                                          <p:to>
                                            <p:strVal val="visible"/>
                                          </p:to>
                                        </p:set>
                                        <p:animEffect transition="in" filter="circle(in)">
                                          <p:cBhvr>
                                            <p:cTn id="26" dur="500"/>
                                            <p:tgtEl>
                                              <p:spTgt spid="68"/>
                                            </p:tgtEl>
                                          </p:cBhvr>
                                        </p:animEffect>
                                      </p:childTnLst>
                                      <p:subTnLst>
                                        <p:audio>
                                          <p:cMediaNode>
                                            <p:cTn display="0" masterRel="sameClick">
                                              <p:stCondLst>
                                                <p:cond evt="begin" delay="0">
                                                  <p:tn val="24"/>
                                                </p:cond>
                                              </p:stCondLst>
                                              <p:endCondLst>
                                                <p:cond evt="onStopAudio" delay="0">
                                                  <p:tgtEl>
                                                    <p:sldTgt/>
                                                  </p:tgtEl>
                                                </p:cond>
                                              </p:endCondLst>
                                            </p:cTn>
                                            <p:tgtEl>
                                              <p:sndTgt r:embed="rId3" name="Trò-chơi-chíu.wav"/>
                                            </p:tgtEl>
                                          </p:cMediaNode>
                                        </p:audio>
                                      </p:sub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circle(in)">
                                          <p:cBhvr>
                                            <p:cTn id="31" dur="500"/>
                                            <p:tgtEl>
                                              <p:spTgt spid="65"/>
                                            </p:tgtEl>
                                          </p:cBhvr>
                                        </p:animEffect>
                                      </p:childTnLst>
                                      <p:subTnLst>
                                        <p:audio>
                                          <p:cMediaNode>
                                            <p:cTn display="0" masterRel="sameClick">
                                              <p:stCondLst>
                                                <p:cond evt="begin" delay="0">
                                                  <p:tn val="29"/>
                                                </p:cond>
                                              </p:stCondLst>
                                              <p:endCondLst>
                                                <p:cond evt="onStopAudio" delay="0">
                                                  <p:tgtEl>
                                                    <p:sldTgt/>
                                                  </p:tgtEl>
                                                </p:cond>
                                              </p:endCondLst>
                                            </p:cTn>
                                            <p:tgtEl>
                                              <p:sndTgt r:embed="rId3"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750" fill="hold"/>
                                            <p:tgtEl>
                                              <p:spTgt spid="62"/>
                                            </p:tgtEl>
                                            <p:attrNameLst>
                                              <p:attrName>ppt_x</p:attrName>
                                            </p:attrNameLst>
                                          </p:cBhvr>
                                          <p:tavLst>
                                            <p:tav tm="0">
                                              <p:val>
                                                <p:strVal val="#ppt_x"/>
                                              </p:val>
                                            </p:tav>
                                            <p:tav tm="100000">
                                              <p:val>
                                                <p:strVal val="#ppt_x"/>
                                              </p:val>
                                            </p:tav>
                                          </p:tavLst>
                                        </p:anim>
                                        <p:anim calcmode="lin" valueType="num">
                                          <p:cBhvr additive="base">
                                            <p:cTn id="8" dur="750" fill="hold"/>
                                            <p:tgtEl>
                                              <p:spTgt spid="6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8" name="uỷn.wav"/>
                                            </p:tgtEl>
                                          </p:cMediaNode>
                                        </p:audio>
                                      </p:subTnLst>
                                    </p:cTn>
                                  </p:par>
                                  <p:par>
                                    <p:cTn id="9" presetID="2" presetClass="entr" presetSubtype="4" fill="hold" nodeType="with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750" fill="hold"/>
                                            <p:tgtEl>
                                              <p:spTgt spid="63"/>
                                            </p:tgtEl>
                                            <p:attrNameLst>
                                              <p:attrName>ppt_x</p:attrName>
                                            </p:attrNameLst>
                                          </p:cBhvr>
                                          <p:tavLst>
                                            <p:tav tm="0">
                                              <p:val>
                                                <p:strVal val="#ppt_x"/>
                                              </p:val>
                                            </p:tav>
                                            <p:tav tm="100000">
                                              <p:val>
                                                <p:strVal val="#ppt_x"/>
                                              </p:val>
                                            </p:tav>
                                          </p:tavLst>
                                        </p:anim>
                                        <p:anim calcmode="lin" valueType="num">
                                          <p:cBhvr additive="base">
                                            <p:cTn id="12" dur="750" fill="hold"/>
                                            <p:tgtEl>
                                              <p:spTgt spid="6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8" name="uỷn.wav"/>
                                            </p:tgtEl>
                                          </p:cMediaNode>
                                        </p:audio>
                                      </p:subTnLst>
                                    </p:cTn>
                                  </p:par>
                                  <p:par>
                                    <p:cTn id="13" presetID="2" presetClass="entr" presetSubtype="4"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anim calcmode="lin" valueType="num">
                                          <p:cBhvr additive="base">
                                            <p:cTn id="15" dur="750" fill="hold"/>
                                            <p:tgtEl>
                                              <p:spTgt spid="64"/>
                                            </p:tgtEl>
                                            <p:attrNameLst>
                                              <p:attrName>ppt_x</p:attrName>
                                            </p:attrNameLst>
                                          </p:cBhvr>
                                          <p:tavLst>
                                            <p:tav tm="0">
                                              <p:val>
                                                <p:strVal val="#ppt_x"/>
                                              </p:val>
                                            </p:tav>
                                            <p:tav tm="100000">
                                              <p:val>
                                                <p:strVal val="#ppt_x"/>
                                              </p:val>
                                            </p:tav>
                                          </p:tavLst>
                                        </p:anim>
                                        <p:anim calcmode="lin" valueType="num">
                                          <p:cBhvr additive="base">
                                            <p:cTn id="16" dur="750" fill="hold"/>
                                            <p:tgtEl>
                                              <p:spTgt spid="6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8" name="uỷn.wav"/>
                                            </p:tgtEl>
                                          </p:cMediaNode>
                                        </p:audio>
                                      </p:sub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circle(in)">
                                          <p:cBhvr>
                                            <p:cTn id="21" dur="500"/>
                                            <p:tgtEl>
                                              <p:spTgt spid="71"/>
                                            </p:tgtEl>
                                          </p:cBhvr>
                                        </p:animEffect>
                                      </p:childTnLst>
                                      <p:subTnLst>
                                        <p:audio>
                                          <p:cMediaNode>
                                            <p:cTn display="0" masterRel="sameClick">
                                              <p:stCondLst>
                                                <p:cond evt="begin" delay="0">
                                                  <p:tn val="19"/>
                                                </p:cond>
                                              </p:stCondLst>
                                              <p:endCondLst>
                                                <p:cond evt="onStopAudio" delay="0">
                                                  <p:tgtEl>
                                                    <p:sldTgt/>
                                                  </p:tgtEl>
                                                </p:cond>
                                              </p:endCondLst>
                                            </p:cTn>
                                            <p:tgtEl>
                                              <p:sndTgt r:embed="rId9" name="Trò-chơi-chíu.wav"/>
                                            </p:tgtEl>
                                          </p:cMediaNode>
                                        </p:audio>
                                      </p:sub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68"/>
                                            </p:tgtEl>
                                            <p:attrNameLst>
                                              <p:attrName>style.visibility</p:attrName>
                                            </p:attrNameLst>
                                          </p:cBhvr>
                                          <p:to>
                                            <p:strVal val="visible"/>
                                          </p:to>
                                        </p:set>
                                        <p:animEffect transition="in" filter="circle(in)">
                                          <p:cBhvr>
                                            <p:cTn id="26" dur="500"/>
                                            <p:tgtEl>
                                              <p:spTgt spid="68"/>
                                            </p:tgtEl>
                                          </p:cBhvr>
                                        </p:animEffect>
                                      </p:childTnLst>
                                      <p:subTnLst>
                                        <p:audio>
                                          <p:cMediaNode>
                                            <p:cTn display="0" masterRel="sameClick">
                                              <p:stCondLst>
                                                <p:cond evt="begin" delay="0">
                                                  <p:tn val="24"/>
                                                </p:cond>
                                              </p:stCondLst>
                                              <p:endCondLst>
                                                <p:cond evt="onStopAudio" delay="0">
                                                  <p:tgtEl>
                                                    <p:sldTgt/>
                                                  </p:tgtEl>
                                                </p:cond>
                                              </p:endCondLst>
                                            </p:cTn>
                                            <p:tgtEl>
                                              <p:sndTgt r:embed="rId9" name="Trò-chơi-chíu.wav"/>
                                            </p:tgtEl>
                                          </p:cMediaNode>
                                        </p:audio>
                                      </p:sub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circle(in)">
                                          <p:cBhvr>
                                            <p:cTn id="31" dur="500"/>
                                            <p:tgtEl>
                                              <p:spTgt spid="65"/>
                                            </p:tgtEl>
                                          </p:cBhvr>
                                        </p:animEffect>
                                      </p:childTnLst>
                                      <p:subTnLst>
                                        <p:audio>
                                          <p:cMediaNode>
                                            <p:cTn display="0" masterRel="sameClick">
                                              <p:stCondLst>
                                                <p:cond evt="begin" delay="0">
                                                  <p:tn val="29"/>
                                                </p:cond>
                                              </p:stCondLst>
                                              <p:endCondLst>
                                                <p:cond evt="onStopAudio" delay="0">
                                                  <p:tgtEl>
                                                    <p:sldTgt/>
                                                  </p:tgtEl>
                                                </p:cond>
                                              </p:endCondLst>
                                            </p:cTn>
                                            <p:tgtEl>
                                              <p:sndTgt r:embed="rId9"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1">
            <a:extLst>
              <a:ext uri="{FF2B5EF4-FFF2-40B4-BE49-F238E27FC236}">
                <a16:creationId xmlns:a16="http://schemas.microsoft.com/office/drawing/2014/main" id="{982C58AA-966A-44CF-A171-A97B04483F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066" t="42423" r="31471" b="13180"/>
          <a:stretch/>
        </p:blipFill>
        <p:spPr>
          <a:xfrm>
            <a:off x="-27222" y="-21520"/>
            <a:ext cx="12192000" cy="6858000"/>
          </a:xfrm>
          <a:prstGeom prst="rect">
            <a:avLst/>
          </a:prstGeom>
        </p:spPr>
      </p:pic>
      <p:grpSp>
        <p:nvGrpSpPr>
          <p:cNvPr id="11" name="Group 10">
            <a:extLst>
              <a:ext uri="{FF2B5EF4-FFF2-40B4-BE49-F238E27FC236}">
                <a16:creationId xmlns:a16="http://schemas.microsoft.com/office/drawing/2014/main" id="{989B0118-57D0-4137-85BC-764740F74F33}"/>
              </a:ext>
            </a:extLst>
          </p:cNvPr>
          <p:cNvGrpSpPr/>
          <p:nvPr/>
        </p:nvGrpSpPr>
        <p:grpSpPr>
          <a:xfrm>
            <a:off x="1404983" y="1"/>
            <a:ext cx="10221686" cy="1569790"/>
            <a:chOff x="6961239" y="545878"/>
            <a:chExt cx="2477729" cy="1047912"/>
          </a:xfrm>
        </p:grpSpPr>
        <p:sp>
          <p:nvSpPr>
            <p:cNvPr id="12" name="Rectangle: Rounded Corners 11">
              <a:extLst>
                <a:ext uri="{FF2B5EF4-FFF2-40B4-BE49-F238E27FC236}">
                  <a16:creationId xmlns:a16="http://schemas.microsoft.com/office/drawing/2014/main" id="{A61513CA-EAD3-4981-BB91-65735B6FA3AE}"/>
                </a:ext>
              </a:extLst>
            </p:cNvPr>
            <p:cNvSpPr/>
            <p:nvPr/>
          </p:nvSpPr>
          <p:spPr>
            <a:xfrm>
              <a:off x="6961239" y="635145"/>
              <a:ext cx="2477729" cy="958645"/>
            </a:xfrm>
            <a:prstGeom prst="roundRect">
              <a:avLst/>
            </a:prstGeom>
            <a:solidFill>
              <a:schemeClr val="accent5">
                <a:lumMod val="20000"/>
                <a:lumOff val="80000"/>
              </a:schemeClr>
            </a:solidFill>
            <a:ln w="28575">
              <a:solidFill>
                <a:schemeClr val="accent5">
                  <a:lumMod val="75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Ikaros-Regular"/>
              </a:endParaRPr>
            </a:p>
          </p:txBody>
        </p:sp>
        <p:sp>
          <p:nvSpPr>
            <p:cNvPr id="13" name="TextBox 12">
              <a:extLst>
                <a:ext uri="{FF2B5EF4-FFF2-40B4-BE49-F238E27FC236}">
                  <a16:creationId xmlns:a16="http://schemas.microsoft.com/office/drawing/2014/main" id="{7788C2DF-8FBF-4993-98D0-7E0F8B6A3758}"/>
                </a:ext>
              </a:extLst>
            </p:cNvPr>
            <p:cNvSpPr txBox="1"/>
            <p:nvPr/>
          </p:nvSpPr>
          <p:spPr>
            <a:xfrm>
              <a:off x="7017287" y="545878"/>
              <a:ext cx="2370250" cy="104782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3200" b="1" i="0" u="sng"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sng"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endParaRPr kumimoji="0" lang="en-US" sz="3200" b="1" i="0" u="sng"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Tìm đọc những câu chuyện, bài văn, bài thơ,… về tình cảm giữa những người thân trong gia đình.</a:t>
              </a:r>
            </a:p>
          </p:txBody>
        </p:sp>
      </p:grpSp>
      <p:pic>
        <p:nvPicPr>
          <p:cNvPr id="4" name="Picture 3">
            <a:extLst>
              <a:ext uri="{FF2B5EF4-FFF2-40B4-BE49-F238E27FC236}">
                <a16:creationId xmlns:a16="http://schemas.microsoft.com/office/drawing/2014/main" id="{14721CEF-D9D9-4456-A62D-A30E89A09285}"/>
              </a:ext>
            </a:extLst>
          </p:cNvPr>
          <p:cNvPicPr>
            <a:picLocks noChangeAspect="1"/>
          </p:cNvPicPr>
          <p:nvPr/>
        </p:nvPicPr>
        <p:blipFill>
          <a:blip r:embed="rId4"/>
          <a:stretch>
            <a:fillRect/>
          </a:stretch>
        </p:blipFill>
        <p:spPr>
          <a:xfrm>
            <a:off x="2923222" y="1793553"/>
            <a:ext cx="6772275" cy="51244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8852250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out)">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3D00F1-AB0C-40F2-9A97-90085EF8958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95633" y="388774"/>
            <a:ext cx="6896367" cy="6469226"/>
          </a:xfrm>
          <a:prstGeom prst="rect">
            <a:avLst/>
          </a:prstGeom>
        </p:spPr>
      </p:pic>
      <p:sp>
        <p:nvSpPr>
          <p:cNvPr id="6" name="思想气泡: 云 5">
            <a:extLst>
              <a:ext uri="{FF2B5EF4-FFF2-40B4-BE49-F238E27FC236}">
                <a16:creationId xmlns:a16="http://schemas.microsoft.com/office/drawing/2014/main" id="{0C00E258-F1DA-42AF-9C19-6AC70FAE95B4}"/>
              </a:ext>
            </a:extLst>
          </p:cNvPr>
          <p:cNvSpPr/>
          <p:nvPr/>
        </p:nvSpPr>
        <p:spPr>
          <a:xfrm rot="20120044" flipH="1">
            <a:off x="-39179" y="480069"/>
            <a:ext cx="6998093" cy="3374600"/>
          </a:xfrm>
          <a:custGeom>
            <a:avLst/>
            <a:gdLst>
              <a:gd name="connsiteX0" fmla="*/ 631772 w 6998093"/>
              <a:gd name="connsiteY0" fmla="*/ 1122523 h 3374600"/>
              <a:gd name="connsiteX1" fmla="*/ 910886 w 6998093"/>
              <a:gd name="connsiteY1" fmla="*/ 539545 h 3374600"/>
              <a:gd name="connsiteX2" fmla="*/ 2268710 w 6998093"/>
              <a:gd name="connsiteY2" fmla="*/ 406358 h 3374600"/>
              <a:gd name="connsiteX3" fmla="*/ 3637712 w 6998093"/>
              <a:gd name="connsiteY3" fmla="*/ 268093 h 3374600"/>
              <a:gd name="connsiteX4" fmla="*/ 4171155 w 6998093"/>
              <a:gd name="connsiteY4" fmla="*/ 15623 h 3374600"/>
              <a:gd name="connsiteX5" fmla="*/ 4832733 w 6998093"/>
              <a:gd name="connsiteY5" fmla="*/ 193805 h 3374600"/>
              <a:gd name="connsiteX6" fmla="*/ 5744753 w 6998093"/>
              <a:gd name="connsiteY6" fmla="*/ 53899 h 3374600"/>
              <a:gd name="connsiteX7" fmla="*/ 6207243 w 6998093"/>
              <a:gd name="connsiteY7" fmla="*/ 435573 h 3374600"/>
              <a:gd name="connsiteX8" fmla="*/ 6800785 w 6998093"/>
              <a:gd name="connsiteY8" fmla="*/ 805998 h 3374600"/>
              <a:gd name="connsiteX9" fmla="*/ 6774218 w 6998093"/>
              <a:gd name="connsiteY9" fmla="*/ 1207669 h 3374600"/>
              <a:gd name="connsiteX10" fmla="*/ 6968286 w 6998093"/>
              <a:gd name="connsiteY10" fmla="*/ 1821815 h 3374600"/>
              <a:gd name="connsiteX11" fmla="*/ 6059182 w 6998093"/>
              <a:gd name="connsiteY11" fmla="*/ 2359407 h 3374600"/>
              <a:gd name="connsiteX12" fmla="*/ 5733738 w 6998093"/>
              <a:gd name="connsiteY12" fmla="*/ 2820056 h 3374600"/>
              <a:gd name="connsiteX13" fmla="*/ 4625707 w 6998093"/>
              <a:gd name="connsiteY13" fmla="*/ 2875830 h 3374600"/>
              <a:gd name="connsiteX14" fmla="*/ 3833885 w 6998093"/>
              <a:gd name="connsiteY14" fmla="*/ 3367257 h 3374600"/>
              <a:gd name="connsiteX15" fmla="*/ 2669642 w 6998093"/>
              <a:gd name="connsiteY15" fmla="*/ 3067292 h 3374600"/>
              <a:gd name="connsiteX16" fmla="*/ 940206 w 6998093"/>
              <a:gd name="connsiteY16" fmla="*/ 2770921 h 3374600"/>
              <a:gd name="connsiteX17" fmla="*/ 179812 w 6998093"/>
              <a:gd name="connsiteY17" fmla="*/ 2441116 h 3374600"/>
              <a:gd name="connsiteX18" fmla="*/ 342290 w 6998093"/>
              <a:gd name="connsiteY18" fmla="*/ 1995935 h 3374600"/>
              <a:gd name="connsiteX19" fmla="*/ -810 w 6998093"/>
              <a:gd name="connsiteY19" fmla="*/ 1539192 h 3374600"/>
              <a:gd name="connsiteX20" fmla="*/ 625778 w 6998093"/>
              <a:gd name="connsiteY20" fmla="*/ 1133225 h 3374600"/>
              <a:gd name="connsiteX21" fmla="*/ 631772 w 6998093"/>
              <a:gd name="connsiteY21" fmla="*/ 1122523 h 3374600"/>
              <a:gd name="connsiteX0" fmla="*/ 2187498 w 6998093"/>
              <a:gd name="connsiteY0" fmla="*/ 4355562 h 3374600"/>
              <a:gd name="connsiteX1" fmla="*/ 2093759 w 6998093"/>
              <a:gd name="connsiteY1" fmla="*/ 4449301 h 3374600"/>
              <a:gd name="connsiteX2" fmla="*/ 2000020 w 6998093"/>
              <a:gd name="connsiteY2" fmla="*/ 4355562 h 3374600"/>
              <a:gd name="connsiteX3" fmla="*/ 2093759 w 6998093"/>
              <a:gd name="connsiteY3" fmla="*/ 4261823 h 3374600"/>
              <a:gd name="connsiteX4" fmla="*/ 2187498 w 6998093"/>
              <a:gd name="connsiteY4" fmla="*/ 4355562 h 3374600"/>
              <a:gd name="connsiteX0" fmla="*/ 2433444 w 6998093"/>
              <a:gd name="connsiteY0" fmla="*/ 4066562 h 3374600"/>
              <a:gd name="connsiteX1" fmla="*/ 2245966 w 6998093"/>
              <a:gd name="connsiteY1" fmla="*/ 4254040 h 3374600"/>
              <a:gd name="connsiteX2" fmla="*/ 2058488 w 6998093"/>
              <a:gd name="connsiteY2" fmla="*/ 4066562 h 3374600"/>
              <a:gd name="connsiteX3" fmla="*/ 2245966 w 6998093"/>
              <a:gd name="connsiteY3" fmla="*/ 3879084 h 3374600"/>
              <a:gd name="connsiteX4" fmla="*/ 2433444 w 6998093"/>
              <a:gd name="connsiteY4" fmla="*/ 4066562 h 3374600"/>
              <a:gd name="connsiteX0" fmla="*/ 2766753 w 6998093"/>
              <a:gd name="connsiteY0" fmla="*/ 3611683 h 3374600"/>
              <a:gd name="connsiteX1" fmla="*/ 2485536 w 6998093"/>
              <a:gd name="connsiteY1" fmla="*/ 3892900 h 3374600"/>
              <a:gd name="connsiteX2" fmla="*/ 2204319 w 6998093"/>
              <a:gd name="connsiteY2" fmla="*/ 3611683 h 3374600"/>
              <a:gd name="connsiteX3" fmla="*/ 2485536 w 6998093"/>
              <a:gd name="connsiteY3" fmla="*/ 3330466 h 3374600"/>
              <a:gd name="connsiteX4" fmla="*/ 2766753 w 6998093"/>
              <a:gd name="connsiteY4" fmla="*/ 3611683 h 3374600"/>
              <a:gd name="connsiteX0" fmla="*/ 760232 w 6998093"/>
              <a:gd name="connsiteY0" fmla="*/ 2044835 h 3374600"/>
              <a:gd name="connsiteX1" fmla="*/ 349904 w 6998093"/>
              <a:gd name="connsiteY1" fmla="*/ 1982577 h 3374600"/>
              <a:gd name="connsiteX2" fmla="*/ 1122286 w 6998093"/>
              <a:gd name="connsiteY2" fmla="*/ 2726161 h 3374600"/>
              <a:gd name="connsiteX3" fmla="*/ 942798 w 6998093"/>
              <a:gd name="connsiteY3" fmla="*/ 2755923 h 3374600"/>
              <a:gd name="connsiteX4" fmla="*/ 2669318 w 6998093"/>
              <a:gd name="connsiteY4" fmla="*/ 3053544 h 3374600"/>
              <a:gd name="connsiteX5" fmla="*/ 2561107 w 6998093"/>
              <a:gd name="connsiteY5" fmla="*/ 2917622 h 3374600"/>
              <a:gd name="connsiteX6" fmla="*/ 4669769 w 6998093"/>
              <a:gd name="connsiteY6" fmla="*/ 2714600 h 3374600"/>
              <a:gd name="connsiteX7" fmla="*/ 4626517 w 6998093"/>
              <a:gd name="connsiteY7" fmla="*/ 2863723 h 3374600"/>
              <a:gd name="connsiteX8" fmla="*/ 5528655 w 6998093"/>
              <a:gd name="connsiteY8" fmla="*/ 1793068 h 3374600"/>
              <a:gd name="connsiteX9" fmla="*/ 6055294 w 6998093"/>
              <a:gd name="connsiteY9" fmla="*/ 2350502 h 3374600"/>
              <a:gd name="connsiteX10" fmla="*/ 6770978 w 6998093"/>
              <a:gd name="connsiteY10" fmla="*/ 1199389 h 3374600"/>
              <a:gd name="connsiteX11" fmla="*/ 6536413 w 6998093"/>
              <a:gd name="connsiteY11" fmla="*/ 1408426 h 3374600"/>
              <a:gd name="connsiteX12" fmla="*/ 6208215 w 6998093"/>
              <a:gd name="connsiteY12" fmla="*/ 423856 h 3374600"/>
              <a:gd name="connsiteX13" fmla="*/ 6220527 w 6998093"/>
              <a:gd name="connsiteY13" fmla="*/ 522594 h 3374600"/>
              <a:gd name="connsiteX14" fmla="*/ 4710429 w 6998093"/>
              <a:gd name="connsiteY14" fmla="*/ 308713 h 3374600"/>
              <a:gd name="connsiteX15" fmla="*/ 4830628 w 6998093"/>
              <a:gd name="connsiteY15" fmla="*/ 182790 h 3374600"/>
              <a:gd name="connsiteX16" fmla="*/ 3586684 w 6998093"/>
              <a:gd name="connsiteY16" fmla="*/ 368706 h 3374600"/>
              <a:gd name="connsiteX17" fmla="*/ 3644840 w 6998093"/>
              <a:gd name="connsiteY17" fmla="*/ 260125 h 3374600"/>
              <a:gd name="connsiteX18" fmla="*/ 2267900 w 6998093"/>
              <a:gd name="connsiteY18" fmla="*/ 405576 h 3374600"/>
              <a:gd name="connsiteX19" fmla="*/ 2478491 w 6998093"/>
              <a:gd name="connsiteY19" fmla="*/ 510876 h 3374600"/>
              <a:gd name="connsiteX20" fmla="*/ 668544 w 6998093"/>
              <a:gd name="connsiteY20" fmla="*/ 1233369 h 3374600"/>
              <a:gd name="connsiteX21" fmla="*/ 631772 w 6998093"/>
              <a:gd name="connsiteY21" fmla="*/ 1122523 h 337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98093" h="3374600" fill="none" extrusionOk="0">
                <a:moveTo>
                  <a:pt x="631772" y="1122523"/>
                </a:moveTo>
                <a:cubicBezTo>
                  <a:pt x="576728" y="908416"/>
                  <a:pt x="694424" y="685820"/>
                  <a:pt x="910886" y="539545"/>
                </a:cubicBezTo>
                <a:cubicBezTo>
                  <a:pt x="1295596" y="287166"/>
                  <a:pt x="1792442" y="184119"/>
                  <a:pt x="2268710" y="406358"/>
                </a:cubicBezTo>
                <a:cubicBezTo>
                  <a:pt x="2527329" y="83283"/>
                  <a:pt x="3151494" y="30123"/>
                  <a:pt x="3637712" y="268093"/>
                </a:cubicBezTo>
                <a:cubicBezTo>
                  <a:pt x="3750356" y="119259"/>
                  <a:pt x="3936550" y="40613"/>
                  <a:pt x="4171155" y="15623"/>
                </a:cubicBezTo>
                <a:cubicBezTo>
                  <a:pt x="4426990" y="-11521"/>
                  <a:pt x="4685545" y="73371"/>
                  <a:pt x="4832733" y="193805"/>
                </a:cubicBezTo>
                <a:cubicBezTo>
                  <a:pt x="5084554" y="-4616"/>
                  <a:pt x="5408157" y="-31103"/>
                  <a:pt x="5744753" y="53899"/>
                </a:cubicBezTo>
                <a:cubicBezTo>
                  <a:pt x="5991344" y="103536"/>
                  <a:pt x="6164918" y="266164"/>
                  <a:pt x="6207243" y="435573"/>
                </a:cubicBezTo>
                <a:cubicBezTo>
                  <a:pt x="6482182" y="501905"/>
                  <a:pt x="6709035" y="620553"/>
                  <a:pt x="6800785" y="805998"/>
                </a:cubicBezTo>
                <a:cubicBezTo>
                  <a:pt x="6856102" y="916115"/>
                  <a:pt x="6841928" y="1072630"/>
                  <a:pt x="6774218" y="1207669"/>
                </a:cubicBezTo>
                <a:cubicBezTo>
                  <a:pt x="6951263" y="1417375"/>
                  <a:pt x="7023489" y="1643223"/>
                  <a:pt x="6968286" y="1821815"/>
                </a:cubicBezTo>
                <a:cubicBezTo>
                  <a:pt x="6866908" y="2100793"/>
                  <a:pt x="6440324" y="2296394"/>
                  <a:pt x="6059182" y="2359407"/>
                </a:cubicBezTo>
                <a:cubicBezTo>
                  <a:pt x="6066129" y="2503741"/>
                  <a:pt x="5939012" y="2687284"/>
                  <a:pt x="5733738" y="2820056"/>
                </a:cubicBezTo>
                <a:cubicBezTo>
                  <a:pt x="5403951" y="2933660"/>
                  <a:pt x="5001159" y="3084575"/>
                  <a:pt x="4625707" y="2875830"/>
                </a:cubicBezTo>
                <a:cubicBezTo>
                  <a:pt x="4461321" y="3165935"/>
                  <a:pt x="4267178" y="3328029"/>
                  <a:pt x="3833885" y="3367257"/>
                </a:cubicBezTo>
                <a:cubicBezTo>
                  <a:pt x="3344322" y="3450871"/>
                  <a:pt x="2920873" y="3330227"/>
                  <a:pt x="2669642" y="3067292"/>
                </a:cubicBezTo>
                <a:cubicBezTo>
                  <a:pt x="2088605" y="3347987"/>
                  <a:pt x="1213948" y="3214504"/>
                  <a:pt x="940206" y="2770921"/>
                </a:cubicBezTo>
                <a:cubicBezTo>
                  <a:pt x="626187" y="2817099"/>
                  <a:pt x="291799" y="2651570"/>
                  <a:pt x="179812" y="2441116"/>
                </a:cubicBezTo>
                <a:cubicBezTo>
                  <a:pt x="109347" y="2287784"/>
                  <a:pt x="166419" y="2128008"/>
                  <a:pt x="342290" y="1995935"/>
                </a:cubicBezTo>
                <a:cubicBezTo>
                  <a:pt x="97652" y="1879774"/>
                  <a:pt x="-50157" y="1734175"/>
                  <a:pt x="-810" y="1539192"/>
                </a:cubicBezTo>
                <a:cubicBezTo>
                  <a:pt x="58147" y="1348695"/>
                  <a:pt x="273853" y="1145991"/>
                  <a:pt x="625778" y="1133225"/>
                </a:cubicBezTo>
                <a:cubicBezTo>
                  <a:pt x="627615" y="1129503"/>
                  <a:pt x="629764" y="1126027"/>
                  <a:pt x="631772" y="1122523"/>
                </a:cubicBezTo>
                <a:close/>
              </a:path>
              <a:path w="6998093" h="3374600" fill="none" extrusionOk="0">
                <a:moveTo>
                  <a:pt x="2187498" y="4355562"/>
                </a:moveTo>
                <a:cubicBezTo>
                  <a:pt x="2184453" y="4402190"/>
                  <a:pt x="2139670" y="4454682"/>
                  <a:pt x="2093759" y="4449301"/>
                </a:cubicBezTo>
                <a:cubicBezTo>
                  <a:pt x="2044802" y="4455415"/>
                  <a:pt x="1992081" y="4412718"/>
                  <a:pt x="2000020" y="4355562"/>
                </a:cubicBezTo>
                <a:cubicBezTo>
                  <a:pt x="2000388" y="4310019"/>
                  <a:pt x="2044058" y="4261173"/>
                  <a:pt x="2093759" y="4261823"/>
                </a:cubicBezTo>
                <a:cubicBezTo>
                  <a:pt x="2147182" y="4263635"/>
                  <a:pt x="2188812" y="4310913"/>
                  <a:pt x="2187498" y="4355562"/>
                </a:cubicBezTo>
                <a:close/>
              </a:path>
              <a:path w="6998093" h="3374600" fill="none" extrusionOk="0">
                <a:moveTo>
                  <a:pt x="2433444" y="4066562"/>
                </a:moveTo>
                <a:cubicBezTo>
                  <a:pt x="2429969" y="4165479"/>
                  <a:pt x="2335316" y="4267003"/>
                  <a:pt x="2245966" y="4254040"/>
                </a:cubicBezTo>
                <a:cubicBezTo>
                  <a:pt x="2146175" y="4245249"/>
                  <a:pt x="2069793" y="4168091"/>
                  <a:pt x="2058488" y="4066562"/>
                </a:cubicBezTo>
                <a:cubicBezTo>
                  <a:pt x="2059986" y="3958866"/>
                  <a:pt x="2141756" y="3886231"/>
                  <a:pt x="2245966" y="3879084"/>
                </a:cubicBezTo>
                <a:cubicBezTo>
                  <a:pt x="2342143" y="3887387"/>
                  <a:pt x="2425287" y="3965697"/>
                  <a:pt x="2433444" y="4066562"/>
                </a:cubicBezTo>
                <a:close/>
              </a:path>
              <a:path w="6998093" h="3374600" fill="none" extrusionOk="0">
                <a:moveTo>
                  <a:pt x="2766753" y="3611683"/>
                </a:moveTo>
                <a:cubicBezTo>
                  <a:pt x="2782550" y="3786175"/>
                  <a:pt x="2633444" y="3889976"/>
                  <a:pt x="2485536" y="3892900"/>
                </a:cubicBezTo>
                <a:cubicBezTo>
                  <a:pt x="2344875" y="3898665"/>
                  <a:pt x="2188451" y="3760228"/>
                  <a:pt x="2204319" y="3611683"/>
                </a:cubicBezTo>
                <a:cubicBezTo>
                  <a:pt x="2191516" y="3464761"/>
                  <a:pt x="2322896" y="3347927"/>
                  <a:pt x="2485536" y="3330466"/>
                </a:cubicBezTo>
                <a:cubicBezTo>
                  <a:pt x="2640701" y="3355270"/>
                  <a:pt x="2783477" y="3471892"/>
                  <a:pt x="2766753" y="3611683"/>
                </a:cubicBezTo>
                <a:close/>
              </a:path>
              <a:path w="6998093" h="3374600" fill="none" extrusionOk="0">
                <a:moveTo>
                  <a:pt x="760232" y="2044835"/>
                </a:moveTo>
                <a:cubicBezTo>
                  <a:pt x="618650" y="2061884"/>
                  <a:pt x="455051" y="2046911"/>
                  <a:pt x="349904" y="1982577"/>
                </a:cubicBezTo>
                <a:moveTo>
                  <a:pt x="1122286" y="2726161"/>
                </a:moveTo>
                <a:cubicBezTo>
                  <a:pt x="1059276" y="2736628"/>
                  <a:pt x="1011065" y="2750313"/>
                  <a:pt x="942798" y="2755923"/>
                </a:cubicBezTo>
                <a:moveTo>
                  <a:pt x="2669318" y="3053544"/>
                </a:moveTo>
                <a:cubicBezTo>
                  <a:pt x="2623602" y="3005054"/>
                  <a:pt x="2588640" y="2969219"/>
                  <a:pt x="2561107" y="2917622"/>
                </a:cubicBezTo>
                <a:moveTo>
                  <a:pt x="4669769" y="2714600"/>
                </a:moveTo>
                <a:cubicBezTo>
                  <a:pt x="4666145" y="2762186"/>
                  <a:pt x="4650100" y="2814354"/>
                  <a:pt x="4626517" y="2863723"/>
                </a:cubicBezTo>
                <a:moveTo>
                  <a:pt x="5528655" y="1793068"/>
                </a:moveTo>
                <a:cubicBezTo>
                  <a:pt x="5882862" y="1920720"/>
                  <a:pt x="6059808" y="2097366"/>
                  <a:pt x="6055294" y="2350502"/>
                </a:cubicBezTo>
                <a:moveTo>
                  <a:pt x="6770978" y="1199389"/>
                </a:moveTo>
                <a:cubicBezTo>
                  <a:pt x="6725116" y="1281788"/>
                  <a:pt x="6648027" y="1337149"/>
                  <a:pt x="6536413" y="1408426"/>
                </a:cubicBezTo>
                <a:moveTo>
                  <a:pt x="6208215" y="423856"/>
                </a:moveTo>
                <a:cubicBezTo>
                  <a:pt x="6213707" y="455450"/>
                  <a:pt x="6223054" y="491778"/>
                  <a:pt x="6220527" y="522594"/>
                </a:cubicBezTo>
                <a:moveTo>
                  <a:pt x="4710429" y="308713"/>
                </a:moveTo>
                <a:cubicBezTo>
                  <a:pt x="4740274" y="262085"/>
                  <a:pt x="4792178" y="220634"/>
                  <a:pt x="4830628" y="182790"/>
                </a:cubicBezTo>
                <a:moveTo>
                  <a:pt x="3586684" y="368706"/>
                </a:moveTo>
                <a:cubicBezTo>
                  <a:pt x="3598114" y="331507"/>
                  <a:pt x="3617197" y="298852"/>
                  <a:pt x="3644840" y="260125"/>
                </a:cubicBezTo>
                <a:moveTo>
                  <a:pt x="2267900" y="405576"/>
                </a:moveTo>
                <a:cubicBezTo>
                  <a:pt x="2357728" y="440072"/>
                  <a:pt x="2410846" y="474803"/>
                  <a:pt x="2478491" y="510876"/>
                </a:cubicBezTo>
                <a:moveTo>
                  <a:pt x="668544" y="1233369"/>
                </a:moveTo>
                <a:cubicBezTo>
                  <a:pt x="654971" y="1196989"/>
                  <a:pt x="642484" y="1161036"/>
                  <a:pt x="631772" y="1122523"/>
                </a:cubicBezTo>
              </a:path>
              <a:path w="6998093" h="3374600" stroke="0" extrusionOk="0">
                <a:moveTo>
                  <a:pt x="631772" y="1122523"/>
                </a:moveTo>
                <a:cubicBezTo>
                  <a:pt x="614091" y="942645"/>
                  <a:pt x="687896" y="686223"/>
                  <a:pt x="910886" y="539545"/>
                </a:cubicBezTo>
                <a:cubicBezTo>
                  <a:pt x="1251234" y="290688"/>
                  <a:pt x="1852865" y="241954"/>
                  <a:pt x="2268710" y="406358"/>
                </a:cubicBezTo>
                <a:cubicBezTo>
                  <a:pt x="2592036" y="-9897"/>
                  <a:pt x="3190197" y="11474"/>
                  <a:pt x="3637712" y="268093"/>
                </a:cubicBezTo>
                <a:cubicBezTo>
                  <a:pt x="3727324" y="133377"/>
                  <a:pt x="3929948" y="85"/>
                  <a:pt x="4171155" y="15623"/>
                </a:cubicBezTo>
                <a:cubicBezTo>
                  <a:pt x="4428606" y="22642"/>
                  <a:pt x="4687589" y="92085"/>
                  <a:pt x="4832733" y="193805"/>
                </a:cubicBezTo>
                <a:cubicBezTo>
                  <a:pt x="5043463" y="33412"/>
                  <a:pt x="5437577" y="-51153"/>
                  <a:pt x="5744753" y="53899"/>
                </a:cubicBezTo>
                <a:cubicBezTo>
                  <a:pt x="5973399" y="141534"/>
                  <a:pt x="6141254" y="288737"/>
                  <a:pt x="6207243" y="435573"/>
                </a:cubicBezTo>
                <a:cubicBezTo>
                  <a:pt x="6449108" y="488527"/>
                  <a:pt x="6717211" y="641871"/>
                  <a:pt x="6800785" y="805998"/>
                </a:cubicBezTo>
                <a:cubicBezTo>
                  <a:pt x="6882658" y="956614"/>
                  <a:pt x="6859441" y="1081028"/>
                  <a:pt x="6774218" y="1207669"/>
                </a:cubicBezTo>
                <a:cubicBezTo>
                  <a:pt x="6990667" y="1385712"/>
                  <a:pt x="7072614" y="1646876"/>
                  <a:pt x="6968286" y="1821815"/>
                </a:cubicBezTo>
                <a:cubicBezTo>
                  <a:pt x="6843643" y="2120245"/>
                  <a:pt x="6429305" y="2339459"/>
                  <a:pt x="6059182" y="2359407"/>
                </a:cubicBezTo>
                <a:cubicBezTo>
                  <a:pt x="6059135" y="2568577"/>
                  <a:pt x="5934436" y="2700363"/>
                  <a:pt x="5733738" y="2820056"/>
                </a:cubicBezTo>
                <a:cubicBezTo>
                  <a:pt x="5479262" y="3039162"/>
                  <a:pt x="4928755" y="3028735"/>
                  <a:pt x="4625707" y="2875830"/>
                </a:cubicBezTo>
                <a:cubicBezTo>
                  <a:pt x="4518747" y="3147011"/>
                  <a:pt x="4203502" y="3250148"/>
                  <a:pt x="3833885" y="3367257"/>
                </a:cubicBezTo>
                <a:cubicBezTo>
                  <a:pt x="3438550" y="3477963"/>
                  <a:pt x="2936759" y="3298698"/>
                  <a:pt x="2669642" y="3067292"/>
                </a:cubicBezTo>
                <a:cubicBezTo>
                  <a:pt x="2076743" y="3306717"/>
                  <a:pt x="1259348" y="3229701"/>
                  <a:pt x="940206" y="2770921"/>
                </a:cubicBezTo>
                <a:cubicBezTo>
                  <a:pt x="609287" y="2761857"/>
                  <a:pt x="270229" y="2656596"/>
                  <a:pt x="179812" y="2441116"/>
                </a:cubicBezTo>
                <a:cubicBezTo>
                  <a:pt x="89781" y="2303954"/>
                  <a:pt x="161248" y="2091686"/>
                  <a:pt x="342290" y="1995935"/>
                </a:cubicBezTo>
                <a:cubicBezTo>
                  <a:pt x="115104" y="1906569"/>
                  <a:pt x="-31977" y="1724565"/>
                  <a:pt x="-810" y="1539192"/>
                </a:cubicBezTo>
                <a:cubicBezTo>
                  <a:pt x="25182" y="1318075"/>
                  <a:pt x="343759" y="1184098"/>
                  <a:pt x="625778" y="1133225"/>
                </a:cubicBezTo>
                <a:cubicBezTo>
                  <a:pt x="627535" y="1129339"/>
                  <a:pt x="629975" y="1125676"/>
                  <a:pt x="631772" y="1122523"/>
                </a:cubicBezTo>
                <a:close/>
              </a:path>
              <a:path w="6998093" h="3374600" stroke="0" extrusionOk="0">
                <a:moveTo>
                  <a:pt x="2187498" y="4355562"/>
                </a:moveTo>
                <a:cubicBezTo>
                  <a:pt x="2187538" y="4417504"/>
                  <a:pt x="2144355" y="4449758"/>
                  <a:pt x="2093759" y="4449301"/>
                </a:cubicBezTo>
                <a:cubicBezTo>
                  <a:pt x="2038249" y="4440344"/>
                  <a:pt x="1992311" y="4404745"/>
                  <a:pt x="2000020" y="4355562"/>
                </a:cubicBezTo>
                <a:cubicBezTo>
                  <a:pt x="1995730" y="4298379"/>
                  <a:pt x="2043349" y="4261397"/>
                  <a:pt x="2093759" y="4261823"/>
                </a:cubicBezTo>
                <a:cubicBezTo>
                  <a:pt x="2146900" y="4259429"/>
                  <a:pt x="2182834" y="4296586"/>
                  <a:pt x="2187498" y="4355562"/>
                </a:cubicBezTo>
                <a:close/>
              </a:path>
              <a:path w="6998093" h="3374600" stroke="0" extrusionOk="0">
                <a:moveTo>
                  <a:pt x="2433444" y="4066562"/>
                </a:moveTo>
                <a:cubicBezTo>
                  <a:pt x="2440493" y="4170445"/>
                  <a:pt x="2342996" y="4245769"/>
                  <a:pt x="2245966" y="4254040"/>
                </a:cubicBezTo>
                <a:cubicBezTo>
                  <a:pt x="2142069" y="4248275"/>
                  <a:pt x="2066985" y="4170178"/>
                  <a:pt x="2058488" y="4066562"/>
                </a:cubicBezTo>
                <a:cubicBezTo>
                  <a:pt x="2067923" y="3957513"/>
                  <a:pt x="2148516" y="3893646"/>
                  <a:pt x="2245966" y="3879084"/>
                </a:cubicBezTo>
                <a:cubicBezTo>
                  <a:pt x="2337251" y="3886467"/>
                  <a:pt x="2426933" y="3962878"/>
                  <a:pt x="2433444" y="4066562"/>
                </a:cubicBezTo>
                <a:close/>
              </a:path>
              <a:path w="6998093" h="3374600" stroke="0" extrusionOk="0">
                <a:moveTo>
                  <a:pt x="2766753" y="3611683"/>
                </a:moveTo>
                <a:cubicBezTo>
                  <a:pt x="2769474" y="3775816"/>
                  <a:pt x="2649995" y="3913445"/>
                  <a:pt x="2485536" y="3892900"/>
                </a:cubicBezTo>
                <a:cubicBezTo>
                  <a:pt x="2356207" y="3898555"/>
                  <a:pt x="2205433" y="3762053"/>
                  <a:pt x="2204319" y="3611683"/>
                </a:cubicBezTo>
                <a:cubicBezTo>
                  <a:pt x="2198432" y="3453770"/>
                  <a:pt x="2354092" y="3337256"/>
                  <a:pt x="2485536" y="3330466"/>
                </a:cubicBezTo>
                <a:cubicBezTo>
                  <a:pt x="2636138" y="3325716"/>
                  <a:pt x="2768520" y="3443204"/>
                  <a:pt x="2766753" y="3611683"/>
                </a:cubicBezTo>
                <a:close/>
              </a:path>
              <a:path w="6998093" h="3374600" fill="none" stroke="0" extrusionOk="0">
                <a:moveTo>
                  <a:pt x="760232" y="2044835"/>
                </a:moveTo>
                <a:cubicBezTo>
                  <a:pt x="610487" y="2071101"/>
                  <a:pt x="466415" y="2027865"/>
                  <a:pt x="349904" y="1982577"/>
                </a:cubicBezTo>
                <a:moveTo>
                  <a:pt x="1122286" y="2726161"/>
                </a:moveTo>
                <a:cubicBezTo>
                  <a:pt x="1065212" y="2743960"/>
                  <a:pt x="1006548" y="2762786"/>
                  <a:pt x="942798" y="2755923"/>
                </a:cubicBezTo>
                <a:moveTo>
                  <a:pt x="2669318" y="3053544"/>
                </a:moveTo>
                <a:cubicBezTo>
                  <a:pt x="2626419" y="3010287"/>
                  <a:pt x="2585436" y="2964568"/>
                  <a:pt x="2561107" y="2917622"/>
                </a:cubicBezTo>
                <a:moveTo>
                  <a:pt x="4669769" y="2714600"/>
                </a:moveTo>
                <a:cubicBezTo>
                  <a:pt x="4665396" y="2769333"/>
                  <a:pt x="4648267" y="2823638"/>
                  <a:pt x="4626517" y="2863723"/>
                </a:cubicBezTo>
                <a:moveTo>
                  <a:pt x="5528655" y="1793068"/>
                </a:moveTo>
                <a:cubicBezTo>
                  <a:pt x="5849361" y="1897255"/>
                  <a:pt x="6043984" y="2157853"/>
                  <a:pt x="6055294" y="2350502"/>
                </a:cubicBezTo>
                <a:moveTo>
                  <a:pt x="6770978" y="1199389"/>
                </a:moveTo>
                <a:cubicBezTo>
                  <a:pt x="6722435" y="1273613"/>
                  <a:pt x="6647421" y="1355542"/>
                  <a:pt x="6536413" y="1408426"/>
                </a:cubicBezTo>
                <a:moveTo>
                  <a:pt x="6208215" y="423856"/>
                </a:moveTo>
                <a:cubicBezTo>
                  <a:pt x="6214525" y="459814"/>
                  <a:pt x="6220293" y="488587"/>
                  <a:pt x="6220527" y="522594"/>
                </a:cubicBezTo>
                <a:moveTo>
                  <a:pt x="4710429" y="308713"/>
                </a:moveTo>
                <a:cubicBezTo>
                  <a:pt x="4730390" y="263131"/>
                  <a:pt x="4785308" y="222800"/>
                  <a:pt x="4830628" y="182790"/>
                </a:cubicBezTo>
                <a:moveTo>
                  <a:pt x="3586684" y="368706"/>
                </a:moveTo>
                <a:cubicBezTo>
                  <a:pt x="3600133" y="334563"/>
                  <a:pt x="3617706" y="295459"/>
                  <a:pt x="3644840" y="260125"/>
                </a:cubicBezTo>
                <a:moveTo>
                  <a:pt x="2267900" y="405576"/>
                </a:moveTo>
                <a:cubicBezTo>
                  <a:pt x="2339983" y="445158"/>
                  <a:pt x="2420945" y="465776"/>
                  <a:pt x="2478491" y="510876"/>
                </a:cubicBezTo>
                <a:moveTo>
                  <a:pt x="668544" y="1233369"/>
                </a:moveTo>
                <a:cubicBezTo>
                  <a:pt x="649618" y="1194575"/>
                  <a:pt x="642063" y="1160312"/>
                  <a:pt x="631772" y="1122523"/>
                </a:cubicBezTo>
              </a:path>
            </a:pathLst>
          </a:custGeom>
          <a:solidFill>
            <a:schemeClr val="accent5">
              <a:lumMod val="20000"/>
              <a:lumOff val="80000"/>
            </a:schemeClr>
          </a:solidFill>
          <a:ln w="19050">
            <a:solidFill>
              <a:srgbClr val="0070C0"/>
            </a:solidFill>
            <a:extLst>
              <a:ext uri="{C807C97D-BFC1-408E-A445-0C87EB9F89A2}">
                <ask:lineSketchStyleProps xmlns="" xmlns:ask="http://schemas.microsoft.com/office/drawing/2018/sketchyshapes" sd="3118377638">
                  <a:prstGeom prst="cloudCallout">
                    <a:avLst>
                      <a:gd name="adj1" fmla="val -20081"/>
                      <a:gd name="adj2" fmla="val 7906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pic>
        <p:nvPicPr>
          <p:cNvPr id="3" name="Picture 2">
            <a:extLst>
              <a:ext uri="{FF2B5EF4-FFF2-40B4-BE49-F238E27FC236}">
                <a16:creationId xmlns:a16="http://schemas.microsoft.com/office/drawing/2014/main" id="{F520E5D8-0D70-4B7C-8E94-1C0379F147FD}"/>
              </a:ext>
            </a:extLst>
          </p:cNvPr>
          <p:cNvPicPr>
            <a:picLocks noChangeAspect="1"/>
          </p:cNvPicPr>
          <p:nvPr/>
        </p:nvPicPr>
        <p:blipFill>
          <a:blip r:embed="rId4"/>
          <a:stretch>
            <a:fillRect/>
          </a:stretch>
        </p:blipFill>
        <p:spPr>
          <a:xfrm>
            <a:off x="981628" y="1424358"/>
            <a:ext cx="4956478" cy="1713124"/>
          </a:xfrm>
          <a:prstGeom prst="rect">
            <a:avLst/>
          </a:prstGeom>
        </p:spPr>
      </p:pic>
    </p:spTree>
    <p:extLst>
      <p:ext uri="{BB962C8B-B14F-4D97-AF65-F5344CB8AC3E}">
        <p14:creationId xmlns:p14="http://schemas.microsoft.com/office/powerpoint/2010/main" val="381643602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9BE856E-7F57-4754-9904-D09FD46EC4C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pic>
        <p:nvPicPr>
          <p:cNvPr id="40" name="图片 2">
            <a:extLst>
              <a:ext uri="{FF2B5EF4-FFF2-40B4-BE49-F238E27FC236}">
                <a16:creationId xmlns:a16="http://schemas.microsoft.com/office/drawing/2014/main" id="{B93B0815-5B49-45F4-857C-85B853EBB8B6}"/>
              </a:ext>
            </a:extLst>
          </p:cNvPr>
          <p:cNvPicPr>
            <a:picLocks noChangeAspect="1"/>
          </p:cNvPicPr>
          <p:nvPr/>
        </p:nvPicPr>
        <p:blipFill>
          <a:blip r:embed="rId4"/>
          <a:stretch>
            <a:fillRect/>
          </a:stretch>
        </p:blipFill>
        <p:spPr>
          <a:xfrm rot="1184741" flipH="1">
            <a:off x="4872832" y="287581"/>
            <a:ext cx="6376448" cy="5734215"/>
          </a:xfrm>
          <a:prstGeom prst="rect">
            <a:avLst/>
          </a:prstGeom>
        </p:spPr>
      </p:pic>
      <p:pic>
        <p:nvPicPr>
          <p:cNvPr id="2" name="Picture 1">
            <a:extLst>
              <a:ext uri="{FF2B5EF4-FFF2-40B4-BE49-F238E27FC236}">
                <a16:creationId xmlns:a16="http://schemas.microsoft.com/office/drawing/2014/main" id="{A64FA54A-0D95-4C40-AA1B-0307DB61F84E}"/>
              </a:ext>
            </a:extLst>
          </p:cNvPr>
          <p:cNvPicPr>
            <a:picLocks noChangeAspect="1"/>
          </p:cNvPicPr>
          <p:nvPr/>
        </p:nvPicPr>
        <p:blipFill>
          <a:blip r:embed="rId5"/>
          <a:stretch>
            <a:fillRect/>
          </a:stretch>
        </p:blipFill>
        <p:spPr>
          <a:xfrm>
            <a:off x="3771002" y="657126"/>
            <a:ext cx="8998476" cy="5218628"/>
          </a:xfrm>
          <a:prstGeom prst="rect">
            <a:avLst/>
          </a:prstGeom>
        </p:spPr>
      </p:pic>
    </p:spTree>
    <p:extLst>
      <p:ext uri="{BB962C8B-B14F-4D97-AF65-F5344CB8AC3E}">
        <p14:creationId xmlns:p14="http://schemas.microsoft.com/office/powerpoint/2010/main" val="8200342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4" descr="图片包含 物体&#10;&#10;描述已自动生成">
            <a:extLst>
              <a:ext uri="{FF2B5EF4-FFF2-40B4-BE49-F238E27FC236}">
                <a16:creationId xmlns:a16="http://schemas.microsoft.com/office/drawing/2014/main" id="{C0AFF4BC-6033-4224-B905-A216DC7C0BF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74317" y="-786915"/>
            <a:ext cx="4751035" cy="4567458"/>
          </a:xfrm>
          <a:custGeom>
            <a:avLst/>
            <a:gdLst>
              <a:gd name="connsiteX0" fmla="*/ 2343548 w 7128913"/>
              <a:gd name="connsiteY0" fmla="*/ 0 h 6853457"/>
              <a:gd name="connsiteX1" fmla="*/ 5168877 w 7128913"/>
              <a:gd name="connsiteY1" fmla="*/ 0 h 6853457"/>
              <a:gd name="connsiteX2" fmla="*/ 5218299 w 7128913"/>
              <a:gd name="connsiteY2" fmla="*/ 19487 h 6853457"/>
              <a:gd name="connsiteX3" fmla="*/ 7014769 w 7128913"/>
              <a:gd name="connsiteY3" fmla="*/ 1610837 h 6853457"/>
              <a:gd name="connsiteX4" fmla="*/ 7128913 w 7128913"/>
              <a:gd name="connsiteY4" fmla="*/ 1827198 h 6853457"/>
              <a:gd name="connsiteX5" fmla="*/ 7128913 w 7128913"/>
              <a:gd name="connsiteY5" fmla="*/ 5131581 h 6853457"/>
              <a:gd name="connsiteX6" fmla="*/ 7091067 w 7128913"/>
              <a:gd name="connsiteY6" fmla="*/ 5210750 h 6853457"/>
              <a:gd name="connsiteX7" fmla="*/ 5546646 w 7128913"/>
              <a:gd name="connsiteY7" fmla="*/ 6783375 h 6853457"/>
              <a:gd name="connsiteX8" fmla="*/ 5409811 w 7128913"/>
              <a:gd name="connsiteY8" fmla="*/ 6853457 h 6853457"/>
              <a:gd name="connsiteX9" fmla="*/ 2102613 w 7128913"/>
              <a:gd name="connsiteY9" fmla="*/ 6853457 h 6853457"/>
              <a:gd name="connsiteX10" fmla="*/ 1965779 w 7128913"/>
              <a:gd name="connsiteY10" fmla="*/ 6783375 h 6853457"/>
              <a:gd name="connsiteX11" fmla="*/ 0 w 7128913"/>
              <a:gd name="connsiteY11" fmla="*/ 3480517 h 6853457"/>
              <a:gd name="connsiteX12" fmla="*/ 2294125 w 7128913"/>
              <a:gd name="connsiteY12" fmla="*/ 19487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pic>
        <p:nvPicPr>
          <p:cNvPr id="5" name="图片 1">
            <a:extLst>
              <a:ext uri="{FF2B5EF4-FFF2-40B4-BE49-F238E27FC236}">
                <a16:creationId xmlns:a16="http://schemas.microsoft.com/office/drawing/2014/main" id="{54E9C73C-A3D2-423D-B2AA-A246842E648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4355690"/>
            <a:ext cx="12192000" cy="2502310"/>
          </a:xfrm>
          <a:prstGeom prst="rect">
            <a:avLst/>
          </a:prstGeom>
        </p:spPr>
      </p:pic>
      <p:sp>
        <p:nvSpPr>
          <p:cNvPr id="7" name="矩形 2">
            <a:extLst>
              <a:ext uri="{FF2B5EF4-FFF2-40B4-BE49-F238E27FC236}">
                <a16:creationId xmlns:a16="http://schemas.microsoft.com/office/drawing/2014/main" id="{D40787C3-26AC-42DA-AC9E-7241C9D96A8A}"/>
              </a:ext>
            </a:extLst>
          </p:cNvPr>
          <p:cNvSpPr/>
          <p:nvPr/>
        </p:nvSpPr>
        <p:spPr>
          <a:xfrm>
            <a:off x="190500" y="460847"/>
            <a:ext cx="11783613" cy="5936306"/>
          </a:xfrm>
          <a:prstGeom prst="rect">
            <a:avLst/>
          </a:prstGeom>
          <a:solidFill>
            <a:srgbClr val="FFFE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9" name="图片 16">
            <a:extLst>
              <a:ext uri="{FF2B5EF4-FFF2-40B4-BE49-F238E27FC236}">
                <a16:creationId xmlns:a16="http://schemas.microsoft.com/office/drawing/2014/main" id="{847D912C-8C85-4353-9D90-1D9DD119425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3"/>
          <a:stretch/>
        </p:blipFill>
        <p:spPr>
          <a:xfrm>
            <a:off x="-530876" y="-324591"/>
            <a:ext cx="1940576" cy="1024608"/>
          </a:xfrm>
          <a:prstGeom prst="rect">
            <a:avLst/>
          </a:prstGeom>
        </p:spPr>
      </p:pic>
      <p:sp>
        <p:nvSpPr>
          <p:cNvPr id="44" name="TextBox 43">
            <a:extLst>
              <a:ext uri="{FF2B5EF4-FFF2-40B4-BE49-F238E27FC236}">
                <a16:creationId xmlns:a16="http://schemas.microsoft.com/office/drawing/2014/main" id="{04E44662-29C0-4CD0-87D3-C9E55C81333E}"/>
              </a:ext>
            </a:extLst>
          </p:cNvPr>
          <p:cNvSpPr txBox="1"/>
          <p:nvPr/>
        </p:nvSpPr>
        <p:spPr>
          <a:xfrm>
            <a:off x="333628" y="529380"/>
            <a:ext cx="11497356" cy="1323439"/>
          </a:xfrm>
          <a:prstGeom prst="rect">
            <a:avLst/>
          </a:prstGeom>
          <a:noFill/>
        </p:spPr>
        <p:txBody>
          <a:bodyPr wrap="square">
            <a:spAutoFit/>
          </a:bodyPr>
          <a:lstStyle/>
          <a:p>
            <a:pPr lvl="0" algn="ctr" defTabSz="457200"/>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1. </a:t>
            </a:r>
            <a:r>
              <a:rPr lang="vi-V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Những câu văn nào dưới đây thể hiện cảm xúc với người thân?</a:t>
            </a:r>
          </a:p>
        </p:txBody>
      </p:sp>
      <p:sp>
        <p:nvSpPr>
          <p:cNvPr id="2" name="TextBox 1">
            <a:extLst>
              <a:ext uri="{FF2B5EF4-FFF2-40B4-BE49-F238E27FC236}">
                <a16:creationId xmlns:a16="http://schemas.microsoft.com/office/drawing/2014/main" id="{F92F33FF-6862-45A1-A635-7E762BFC89C6}"/>
              </a:ext>
            </a:extLst>
          </p:cNvPr>
          <p:cNvSpPr txBox="1"/>
          <p:nvPr/>
        </p:nvSpPr>
        <p:spPr>
          <a:xfrm>
            <a:off x="787064" y="1820640"/>
            <a:ext cx="11043920" cy="2946191"/>
          </a:xfrm>
          <a:prstGeom prst="rect">
            <a:avLst/>
          </a:prstGeom>
          <a:noFill/>
        </p:spPr>
        <p:txBody>
          <a:bodyPr wrap="square" rtlCol="0">
            <a:spAutoFit/>
          </a:bodyPr>
          <a:lstStyle/>
          <a:p>
            <a:pPr algn="just">
              <a:lnSpc>
                <a:spcPct val="150000"/>
              </a:lnSpc>
            </a:pPr>
            <a:r>
              <a:rPr lang="vi-VN" sz="3200" b="1" dirty="0">
                <a:latin typeface="Arial-Rounded" panose="020B0500000000000000" pitchFamily="34" charset="0"/>
                <a:ea typeface="Arial-Rounded" panose="020B0500000000000000" pitchFamily="34" charset="0"/>
                <a:cs typeface="Arial-Rounded" panose="020B0500000000000000" pitchFamily="34" charset="0"/>
              </a:rPr>
              <a:t>a. Dương nhìn ông, lòng trào lên cảm xúc yêu thương khó tả.</a:t>
            </a:r>
          </a:p>
          <a:p>
            <a:pPr algn="just">
              <a:lnSpc>
                <a:spcPct val="150000"/>
              </a:lnSpc>
            </a:pPr>
            <a:r>
              <a:rPr lang="vi-VN" sz="3200" b="1" dirty="0">
                <a:latin typeface="Arial-Rounded" panose="020B0500000000000000" pitchFamily="34" charset="0"/>
                <a:ea typeface="Arial-Rounded" panose="020B0500000000000000" pitchFamily="34" charset="0"/>
                <a:cs typeface="Arial-Rounded" panose="020B0500000000000000" pitchFamily="34" charset="0"/>
              </a:rPr>
              <a:t>b. Thường ngày, Dương luôn nghĩ ông rất nhanh nhẹn.</a:t>
            </a:r>
          </a:p>
          <a:p>
            <a:pPr algn="just">
              <a:lnSpc>
                <a:spcPct val="150000"/>
              </a:lnSpc>
            </a:pPr>
            <a:r>
              <a:rPr lang="vi-VN" sz="3200" b="1" dirty="0">
                <a:latin typeface="Arial-Rounded" panose="020B0500000000000000" pitchFamily="34" charset="0"/>
                <a:ea typeface="Arial-Rounded" panose="020B0500000000000000" pitchFamily="34" charset="0"/>
                <a:cs typeface="Arial-Rounded" panose="020B0500000000000000" pitchFamily="34" charset="0"/>
              </a:rPr>
              <a:t>c. Ông đưa đón nó đi học mỗi khi bố mẹ bận rộn.</a:t>
            </a:r>
          </a:p>
          <a:p>
            <a:pPr algn="just">
              <a:lnSpc>
                <a:spcPct val="150000"/>
              </a:lnSpc>
            </a:pPr>
            <a:r>
              <a:rPr lang="vi-VN" sz="3200" b="1" dirty="0">
                <a:latin typeface="Arial-Rounded" panose="020B0500000000000000" pitchFamily="34" charset="0"/>
                <a:ea typeface="Arial-Rounded" panose="020B0500000000000000" pitchFamily="34" charset="0"/>
                <a:cs typeface="Arial-Rounded" panose="020B0500000000000000" pitchFamily="34" charset="0"/>
              </a:rPr>
              <a:t>d. Ông ngoại ơi, cháu yêu ông nhiều lắm!</a:t>
            </a:r>
          </a:p>
        </p:txBody>
      </p:sp>
      <p:pic>
        <p:nvPicPr>
          <p:cNvPr id="4" name="Picture 3" descr="Shape&#10;&#10;Description automatically generated">
            <a:extLst>
              <a:ext uri="{FF2B5EF4-FFF2-40B4-BE49-F238E27FC236}">
                <a16:creationId xmlns:a16="http://schemas.microsoft.com/office/drawing/2014/main" id="{E173A650-7AB9-484C-A25B-A4ED559BD73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1011627" y="1692177"/>
            <a:ext cx="1047023" cy="886493"/>
          </a:xfrm>
          <a:prstGeom prst="rect">
            <a:avLst/>
          </a:prstGeom>
        </p:spPr>
      </p:pic>
      <p:pic>
        <p:nvPicPr>
          <p:cNvPr id="20" name="Picture 19" descr="Shape&#10;&#10;Description automatically generated">
            <a:extLst>
              <a:ext uri="{FF2B5EF4-FFF2-40B4-BE49-F238E27FC236}">
                <a16:creationId xmlns:a16="http://schemas.microsoft.com/office/drawing/2014/main" id="{0EB32141-DE69-4924-A386-A876AC147F80}"/>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891237" y="3995481"/>
            <a:ext cx="986063" cy="834879"/>
          </a:xfrm>
          <a:prstGeom prst="rect">
            <a:avLst/>
          </a:prstGeom>
        </p:spPr>
      </p:pic>
      <p:pic>
        <p:nvPicPr>
          <p:cNvPr id="22" name="Picture 21" descr="Shape&#10;&#10;Description automatically generated with medium confidence">
            <a:extLst>
              <a:ext uri="{FF2B5EF4-FFF2-40B4-BE49-F238E27FC236}">
                <a16:creationId xmlns:a16="http://schemas.microsoft.com/office/drawing/2014/main" id="{99A99132-1249-4C88-BAAD-158A23D3469E}"/>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1003744" y="5669744"/>
            <a:ext cx="1188256" cy="1188256"/>
          </a:xfrm>
          <a:prstGeom prst="rect">
            <a:avLst/>
          </a:prstGeom>
        </p:spPr>
      </p:pic>
    </p:spTree>
    <p:extLst>
      <p:ext uri="{BB962C8B-B14F-4D97-AF65-F5344CB8AC3E}">
        <p14:creationId xmlns:p14="http://schemas.microsoft.com/office/powerpoint/2010/main" val="38392002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applause.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ppt_x"/>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9BE856E-7F57-4754-9904-D09FD46EC4C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pic>
        <p:nvPicPr>
          <p:cNvPr id="40" name="图片 2">
            <a:extLst>
              <a:ext uri="{FF2B5EF4-FFF2-40B4-BE49-F238E27FC236}">
                <a16:creationId xmlns:a16="http://schemas.microsoft.com/office/drawing/2014/main" id="{B93B0815-5B49-45F4-857C-85B853EBB8B6}"/>
              </a:ext>
            </a:extLst>
          </p:cNvPr>
          <p:cNvPicPr>
            <a:picLocks noChangeAspect="1"/>
          </p:cNvPicPr>
          <p:nvPr/>
        </p:nvPicPr>
        <p:blipFill>
          <a:blip r:embed="rId4"/>
          <a:stretch>
            <a:fillRect/>
          </a:stretch>
        </p:blipFill>
        <p:spPr>
          <a:xfrm rot="1184741" flipH="1">
            <a:off x="3215903" y="-790"/>
            <a:ext cx="8083565" cy="5734215"/>
          </a:xfrm>
          <a:prstGeom prst="rect">
            <a:avLst/>
          </a:prstGeom>
        </p:spPr>
      </p:pic>
      <p:sp>
        <p:nvSpPr>
          <p:cNvPr id="6" name="TextBox 5">
            <a:extLst>
              <a:ext uri="{FF2B5EF4-FFF2-40B4-BE49-F238E27FC236}">
                <a16:creationId xmlns:a16="http://schemas.microsoft.com/office/drawing/2014/main" id="{ADA9480D-0196-4FC0-A3D7-6601CDBAD3A9}"/>
              </a:ext>
            </a:extLst>
          </p:cNvPr>
          <p:cNvSpPr txBox="1"/>
          <p:nvPr/>
        </p:nvSpPr>
        <p:spPr>
          <a:xfrm>
            <a:off x="4013201" y="1589044"/>
            <a:ext cx="7274484" cy="1938992"/>
          </a:xfrm>
          <a:prstGeom prst="rect">
            <a:avLst/>
          </a:prstGeom>
          <a:noFill/>
          <a:effectLst>
            <a:outerShdw blurRad="1270000" algn="ctr" rotWithShape="0">
              <a:srgbClr val="FF0000">
                <a:alpha val="56000"/>
              </a:srgbClr>
            </a:outerShdw>
          </a:effectLst>
        </p:spPr>
        <p:txBody>
          <a:bodyPr wrap="square" rtlCol="0">
            <a:spAutoFit/>
          </a:bodyPr>
          <a:lstStyle/>
          <a:p>
            <a:pPr lvl="0" algn="ctr" defTabSz="457200"/>
            <a:r>
              <a:rPr lang="en-US" sz="4000" b="1" dirty="0">
                <a:solidFill>
                  <a:srgbClr val="0066FF"/>
                </a:solidFill>
                <a:effectLst>
                  <a:outerShdw blurRad="50800" dist="38100" dir="10800000" algn="r" rotWithShape="0">
                    <a:prstClr val="black">
                      <a:alpha val="40000"/>
                    </a:prstClr>
                  </a:outerShdw>
                </a:effectLst>
                <a:latin typeface="Arial-Rounded" panose="020B0500000000000000" pitchFamily="34" charset="0"/>
                <a:ea typeface="Arial-Rounded" panose="020B0500000000000000" pitchFamily="34" charset="0"/>
                <a:cs typeface="Arial-Rounded" panose="020B0500000000000000" pitchFamily="34" charset="0"/>
              </a:rPr>
              <a:t>2. </a:t>
            </a:r>
            <a:r>
              <a:rPr lang="vi-VN" sz="4000" b="1" dirty="0">
                <a:solidFill>
                  <a:srgbClr val="0066FF"/>
                </a:solidFill>
                <a:effectLst>
                  <a:outerShdw blurRad="50800" dist="38100" dir="10800000" algn="r" rotWithShape="0">
                    <a:prstClr val="black">
                      <a:alpha val="40000"/>
                    </a:prstClr>
                  </a:outerShdw>
                </a:effectLst>
                <a:latin typeface="Arial-Rounded" panose="020B0500000000000000" pitchFamily="34" charset="0"/>
                <a:ea typeface="Arial-Rounded" panose="020B0500000000000000" pitchFamily="34" charset="0"/>
                <a:cs typeface="Arial-Rounded" panose="020B0500000000000000" pitchFamily="34" charset="0"/>
              </a:rPr>
              <a:t>Nói 2 – 3 câu thể hiện cảm xúc của em khi nghĩ về một cử chỉ, việc làm của người thân.</a:t>
            </a:r>
          </a:p>
        </p:txBody>
      </p:sp>
    </p:spTree>
    <p:extLst>
      <p:ext uri="{BB962C8B-B14F-4D97-AF65-F5344CB8AC3E}">
        <p14:creationId xmlns:p14="http://schemas.microsoft.com/office/powerpoint/2010/main" val="19722986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320B9C6-029E-42B5-B4CF-363075F1F35F}"/>
              </a:ext>
            </a:extLst>
          </p:cNvPr>
          <p:cNvGrpSpPr/>
          <p:nvPr/>
        </p:nvGrpSpPr>
        <p:grpSpPr>
          <a:xfrm>
            <a:off x="5669280" y="878880"/>
            <a:ext cx="2901519" cy="1320578"/>
            <a:chOff x="4013394" y="1150865"/>
            <a:chExt cx="2149979" cy="1320578"/>
          </a:xfrm>
        </p:grpSpPr>
        <p:sp>
          <p:nvSpPr>
            <p:cNvPr id="3" name="Rectangle 2">
              <a:extLst>
                <a:ext uri="{FF2B5EF4-FFF2-40B4-BE49-F238E27FC236}">
                  <a16:creationId xmlns:a16="http://schemas.microsoft.com/office/drawing/2014/main" id="{254A2395-5CF4-4C20-9C33-3FE05A3251F6}"/>
                </a:ext>
              </a:extLst>
            </p:cNvPr>
            <p:cNvSpPr/>
            <p:nvPr/>
          </p:nvSpPr>
          <p:spPr>
            <a:xfrm>
              <a:off x="4013394" y="1477961"/>
              <a:ext cx="2149979" cy="993482"/>
            </a:xfrm>
            <a:custGeom>
              <a:avLst/>
              <a:gdLst>
                <a:gd name="connsiteX0" fmla="*/ 0 w 2149979"/>
                <a:gd name="connsiteY0" fmla="*/ 0 h 993482"/>
                <a:gd name="connsiteX1" fmla="*/ 2149979 w 2149979"/>
                <a:gd name="connsiteY1" fmla="*/ 0 h 993482"/>
                <a:gd name="connsiteX2" fmla="*/ 2149979 w 2149979"/>
                <a:gd name="connsiteY2" fmla="*/ 993482 h 993482"/>
                <a:gd name="connsiteX3" fmla="*/ 0 w 2149979"/>
                <a:gd name="connsiteY3" fmla="*/ 993482 h 993482"/>
                <a:gd name="connsiteX4" fmla="*/ 0 w 2149979"/>
                <a:gd name="connsiteY4" fmla="*/ 0 h 993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9979" h="993482" fill="none" extrusionOk="0">
                  <a:moveTo>
                    <a:pt x="0" y="0"/>
                  </a:moveTo>
                  <a:cubicBezTo>
                    <a:pt x="762779" y="-121633"/>
                    <a:pt x="1471971" y="49767"/>
                    <a:pt x="2149979" y="0"/>
                  </a:cubicBezTo>
                  <a:cubicBezTo>
                    <a:pt x="2191830" y="253030"/>
                    <a:pt x="2114117" y="612370"/>
                    <a:pt x="2149979" y="993482"/>
                  </a:cubicBezTo>
                  <a:cubicBezTo>
                    <a:pt x="1607296" y="936681"/>
                    <a:pt x="317100" y="924456"/>
                    <a:pt x="0" y="993482"/>
                  </a:cubicBezTo>
                  <a:cubicBezTo>
                    <a:pt x="-82382" y="668227"/>
                    <a:pt x="-276" y="422041"/>
                    <a:pt x="0" y="0"/>
                  </a:cubicBezTo>
                  <a:close/>
                </a:path>
                <a:path w="2149979" h="993482" stroke="0" extrusionOk="0">
                  <a:moveTo>
                    <a:pt x="0" y="0"/>
                  </a:moveTo>
                  <a:cubicBezTo>
                    <a:pt x="330460" y="-80105"/>
                    <a:pt x="1697319" y="86230"/>
                    <a:pt x="2149979" y="0"/>
                  </a:cubicBezTo>
                  <a:cubicBezTo>
                    <a:pt x="2087884" y="369645"/>
                    <a:pt x="2157423" y="730332"/>
                    <a:pt x="2149979" y="993482"/>
                  </a:cubicBezTo>
                  <a:cubicBezTo>
                    <a:pt x="1290600" y="1148051"/>
                    <a:pt x="887017" y="962015"/>
                    <a:pt x="0" y="993482"/>
                  </a:cubicBezTo>
                  <a:cubicBezTo>
                    <a:pt x="20984" y="859039"/>
                    <a:pt x="80126" y="473561"/>
                    <a:pt x="0" y="0"/>
                  </a:cubicBezTo>
                  <a:close/>
                </a:path>
              </a:pathLst>
            </a:custGeom>
            <a:solidFill>
              <a:srgbClr val="CCFF99"/>
            </a:solidFill>
            <a:ln w="28575">
              <a:solidFill>
                <a:schemeClr val="bg1"/>
              </a:solidFill>
              <a:extLst>
                <a:ext uri="{C807C97D-BFC1-408E-A445-0C87EB9F89A2}">
                  <ask:lineSketchStyleProps xmlns="" xmlns:ask="http://schemas.microsoft.com/office/drawing/2018/sketchyshapes" sd="397011232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Nhớ</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lại</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cử</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chỉ</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việc</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làm</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của</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người</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thân</a:t>
              </a:r>
              <a:endPar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12" name="Picture 6" descr="30+ Free Washi Tape &amp;amp; Tape Images">
              <a:extLst>
                <a:ext uri="{FF2B5EF4-FFF2-40B4-BE49-F238E27FC236}">
                  <a16:creationId xmlns:a16="http://schemas.microsoft.com/office/drawing/2014/main" id="{571BA831-A100-497F-988C-B6D7302A0633}"/>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387956" y="1150865"/>
              <a:ext cx="1400853" cy="6657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63C4586F-8371-443C-B8F0-617A889002A7}"/>
              </a:ext>
            </a:extLst>
          </p:cNvPr>
          <p:cNvGrpSpPr/>
          <p:nvPr/>
        </p:nvGrpSpPr>
        <p:grpSpPr>
          <a:xfrm>
            <a:off x="6321788" y="2322225"/>
            <a:ext cx="2149979" cy="1499163"/>
            <a:chOff x="6278404" y="103688"/>
            <a:chExt cx="2149979" cy="1499163"/>
          </a:xfrm>
        </p:grpSpPr>
        <p:sp>
          <p:nvSpPr>
            <p:cNvPr id="15" name="Rectangle 14">
              <a:extLst>
                <a:ext uri="{FF2B5EF4-FFF2-40B4-BE49-F238E27FC236}">
                  <a16:creationId xmlns:a16="http://schemas.microsoft.com/office/drawing/2014/main" id="{6C250DAE-4112-46C8-9880-BD5057BC14F6}"/>
                </a:ext>
              </a:extLst>
            </p:cNvPr>
            <p:cNvSpPr/>
            <p:nvPr/>
          </p:nvSpPr>
          <p:spPr>
            <a:xfrm>
              <a:off x="6278404" y="661506"/>
              <a:ext cx="2149979" cy="941345"/>
            </a:xfrm>
            <a:custGeom>
              <a:avLst/>
              <a:gdLst>
                <a:gd name="connsiteX0" fmla="*/ 0 w 2149979"/>
                <a:gd name="connsiteY0" fmla="*/ 0 h 941345"/>
                <a:gd name="connsiteX1" fmla="*/ 580494 w 2149979"/>
                <a:gd name="connsiteY1" fmla="*/ 0 h 941345"/>
                <a:gd name="connsiteX2" fmla="*/ 1160989 w 2149979"/>
                <a:gd name="connsiteY2" fmla="*/ 0 h 941345"/>
                <a:gd name="connsiteX3" fmla="*/ 2149979 w 2149979"/>
                <a:gd name="connsiteY3" fmla="*/ 0 h 941345"/>
                <a:gd name="connsiteX4" fmla="*/ 2149979 w 2149979"/>
                <a:gd name="connsiteY4" fmla="*/ 451846 h 941345"/>
                <a:gd name="connsiteX5" fmla="*/ 2149979 w 2149979"/>
                <a:gd name="connsiteY5" fmla="*/ 941345 h 941345"/>
                <a:gd name="connsiteX6" fmla="*/ 1569485 w 2149979"/>
                <a:gd name="connsiteY6" fmla="*/ 941345 h 941345"/>
                <a:gd name="connsiteX7" fmla="*/ 988990 w 2149979"/>
                <a:gd name="connsiteY7" fmla="*/ 941345 h 941345"/>
                <a:gd name="connsiteX8" fmla="*/ 472995 w 2149979"/>
                <a:gd name="connsiteY8" fmla="*/ 941345 h 941345"/>
                <a:gd name="connsiteX9" fmla="*/ 0 w 2149979"/>
                <a:gd name="connsiteY9" fmla="*/ 941345 h 941345"/>
                <a:gd name="connsiteX10" fmla="*/ 0 w 2149979"/>
                <a:gd name="connsiteY10" fmla="*/ 451846 h 941345"/>
                <a:gd name="connsiteX11" fmla="*/ 0 w 2149979"/>
                <a:gd name="connsiteY11" fmla="*/ 0 h 941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9979" h="941345" fill="none" extrusionOk="0">
                  <a:moveTo>
                    <a:pt x="0" y="0"/>
                  </a:moveTo>
                  <a:cubicBezTo>
                    <a:pt x="244179" y="-45249"/>
                    <a:pt x="453483" y="12696"/>
                    <a:pt x="580494" y="0"/>
                  </a:cubicBezTo>
                  <a:cubicBezTo>
                    <a:pt x="707505" y="-12696"/>
                    <a:pt x="989169" y="63611"/>
                    <a:pt x="1160989" y="0"/>
                  </a:cubicBezTo>
                  <a:cubicBezTo>
                    <a:pt x="1332809" y="-63611"/>
                    <a:pt x="1779976" y="67004"/>
                    <a:pt x="2149979" y="0"/>
                  </a:cubicBezTo>
                  <a:cubicBezTo>
                    <a:pt x="2159456" y="163284"/>
                    <a:pt x="2128759" y="229574"/>
                    <a:pt x="2149979" y="451846"/>
                  </a:cubicBezTo>
                  <a:cubicBezTo>
                    <a:pt x="2171199" y="674118"/>
                    <a:pt x="2100044" y="779654"/>
                    <a:pt x="2149979" y="941345"/>
                  </a:cubicBezTo>
                  <a:cubicBezTo>
                    <a:pt x="1916055" y="995938"/>
                    <a:pt x="1693865" y="931759"/>
                    <a:pt x="1569485" y="941345"/>
                  </a:cubicBezTo>
                  <a:cubicBezTo>
                    <a:pt x="1445105" y="950931"/>
                    <a:pt x="1176401" y="890278"/>
                    <a:pt x="988990" y="941345"/>
                  </a:cubicBezTo>
                  <a:cubicBezTo>
                    <a:pt x="801579" y="992412"/>
                    <a:pt x="653718" y="892766"/>
                    <a:pt x="472995" y="941345"/>
                  </a:cubicBezTo>
                  <a:cubicBezTo>
                    <a:pt x="292272" y="989924"/>
                    <a:pt x="110249" y="885645"/>
                    <a:pt x="0" y="941345"/>
                  </a:cubicBezTo>
                  <a:cubicBezTo>
                    <a:pt x="-7546" y="809792"/>
                    <a:pt x="25010" y="625660"/>
                    <a:pt x="0" y="451846"/>
                  </a:cubicBezTo>
                  <a:cubicBezTo>
                    <a:pt x="-25010" y="278032"/>
                    <a:pt x="48549" y="116570"/>
                    <a:pt x="0" y="0"/>
                  </a:cubicBezTo>
                  <a:close/>
                </a:path>
                <a:path w="2149979" h="941345" stroke="0" extrusionOk="0">
                  <a:moveTo>
                    <a:pt x="0" y="0"/>
                  </a:moveTo>
                  <a:cubicBezTo>
                    <a:pt x="132989" y="-44076"/>
                    <a:pt x="332828" y="21451"/>
                    <a:pt x="472995" y="0"/>
                  </a:cubicBezTo>
                  <a:cubicBezTo>
                    <a:pt x="613163" y="-21451"/>
                    <a:pt x="777986" y="27249"/>
                    <a:pt x="945991" y="0"/>
                  </a:cubicBezTo>
                  <a:cubicBezTo>
                    <a:pt x="1113996" y="-27249"/>
                    <a:pt x="1343511" y="6127"/>
                    <a:pt x="1504985" y="0"/>
                  </a:cubicBezTo>
                  <a:cubicBezTo>
                    <a:pt x="1666459" y="-6127"/>
                    <a:pt x="1886458" y="18561"/>
                    <a:pt x="2149979" y="0"/>
                  </a:cubicBezTo>
                  <a:cubicBezTo>
                    <a:pt x="2152801" y="144506"/>
                    <a:pt x="2133654" y="262026"/>
                    <a:pt x="2149979" y="489499"/>
                  </a:cubicBezTo>
                  <a:cubicBezTo>
                    <a:pt x="2166304" y="716972"/>
                    <a:pt x="2097117" y="789350"/>
                    <a:pt x="2149979" y="941345"/>
                  </a:cubicBezTo>
                  <a:cubicBezTo>
                    <a:pt x="1951789" y="954525"/>
                    <a:pt x="1723787" y="934517"/>
                    <a:pt x="1569485" y="941345"/>
                  </a:cubicBezTo>
                  <a:cubicBezTo>
                    <a:pt x="1415183" y="948173"/>
                    <a:pt x="1235438" y="915165"/>
                    <a:pt x="1096489" y="941345"/>
                  </a:cubicBezTo>
                  <a:cubicBezTo>
                    <a:pt x="957540" y="967525"/>
                    <a:pt x="676811" y="928552"/>
                    <a:pt x="558995" y="941345"/>
                  </a:cubicBezTo>
                  <a:cubicBezTo>
                    <a:pt x="441179" y="954138"/>
                    <a:pt x="223543" y="922022"/>
                    <a:pt x="0" y="941345"/>
                  </a:cubicBezTo>
                  <a:cubicBezTo>
                    <a:pt x="-48922" y="802527"/>
                    <a:pt x="50325" y="673800"/>
                    <a:pt x="0" y="470673"/>
                  </a:cubicBezTo>
                  <a:cubicBezTo>
                    <a:pt x="-50325" y="267546"/>
                    <a:pt x="50505" y="199560"/>
                    <a:pt x="0" y="0"/>
                  </a:cubicBezTo>
                  <a:close/>
                </a:path>
              </a:pathLst>
            </a:custGeom>
            <a:solidFill>
              <a:srgbClr val="CCFF99"/>
            </a:solidFill>
            <a:ln w="28575">
              <a:solidFill>
                <a:schemeClr val="bg1"/>
              </a:solidFill>
              <a:extLst>
                <a:ext uri="{C807C97D-BFC1-408E-A445-0C87EB9F89A2}">
                  <ask:lineSketchStyleProps xmlns="" xmlns:ask="http://schemas.microsoft.com/office/drawing/2018/sketchyshapes" sd="397011232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Diễn</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tả</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cử</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chỉ</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16" name="Picture 12" descr="Washi Tape, Tape, Japanese, Template, Decoration">
              <a:extLst>
                <a:ext uri="{FF2B5EF4-FFF2-40B4-BE49-F238E27FC236}">
                  <a16:creationId xmlns:a16="http://schemas.microsoft.com/office/drawing/2014/main" id="{21D403BD-36E9-4BED-B453-29BE0E770D2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596"/>
            <a:stretch/>
          </p:blipFill>
          <p:spPr bwMode="auto">
            <a:xfrm>
              <a:off x="6634520" y="103688"/>
              <a:ext cx="1400854" cy="76403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EBAAC8F4-3ACC-40B3-ACFE-B3440064CE40}"/>
              </a:ext>
            </a:extLst>
          </p:cNvPr>
          <p:cNvGrpSpPr/>
          <p:nvPr/>
        </p:nvGrpSpPr>
        <p:grpSpPr>
          <a:xfrm>
            <a:off x="6366623" y="4890640"/>
            <a:ext cx="2696097" cy="1250046"/>
            <a:chOff x="8647868" y="1252703"/>
            <a:chExt cx="2149979" cy="1250046"/>
          </a:xfrm>
        </p:grpSpPr>
        <p:sp>
          <p:nvSpPr>
            <p:cNvPr id="18" name="Rectangle 17">
              <a:extLst>
                <a:ext uri="{FF2B5EF4-FFF2-40B4-BE49-F238E27FC236}">
                  <a16:creationId xmlns:a16="http://schemas.microsoft.com/office/drawing/2014/main" id="{57EC4C99-4008-49A2-BFAD-D3AF79EF1803}"/>
                </a:ext>
              </a:extLst>
            </p:cNvPr>
            <p:cNvSpPr/>
            <p:nvPr/>
          </p:nvSpPr>
          <p:spPr>
            <a:xfrm>
              <a:off x="8647868" y="1511820"/>
              <a:ext cx="2149979" cy="990929"/>
            </a:xfrm>
            <a:custGeom>
              <a:avLst/>
              <a:gdLst>
                <a:gd name="connsiteX0" fmla="*/ 0 w 2149979"/>
                <a:gd name="connsiteY0" fmla="*/ 0 h 990929"/>
                <a:gd name="connsiteX1" fmla="*/ 2149979 w 2149979"/>
                <a:gd name="connsiteY1" fmla="*/ 0 h 990929"/>
                <a:gd name="connsiteX2" fmla="*/ 2149979 w 2149979"/>
                <a:gd name="connsiteY2" fmla="*/ 990929 h 990929"/>
                <a:gd name="connsiteX3" fmla="*/ 0 w 2149979"/>
                <a:gd name="connsiteY3" fmla="*/ 990929 h 990929"/>
                <a:gd name="connsiteX4" fmla="*/ 0 w 2149979"/>
                <a:gd name="connsiteY4" fmla="*/ 0 h 990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9979" h="990929" fill="none" extrusionOk="0">
                  <a:moveTo>
                    <a:pt x="0" y="0"/>
                  </a:moveTo>
                  <a:cubicBezTo>
                    <a:pt x="762779" y="-121633"/>
                    <a:pt x="1471971" y="49767"/>
                    <a:pt x="2149979" y="0"/>
                  </a:cubicBezTo>
                  <a:cubicBezTo>
                    <a:pt x="2226526" y="438045"/>
                    <a:pt x="2063470" y="787606"/>
                    <a:pt x="2149979" y="990929"/>
                  </a:cubicBezTo>
                  <a:cubicBezTo>
                    <a:pt x="1607296" y="934128"/>
                    <a:pt x="317100" y="921903"/>
                    <a:pt x="0" y="990929"/>
                  </a:cubicBezTo>
                  <a:cubicBezTo>
                    <a:pt x="-8104" y="559446"/>
                    <a:pt x="79716" y="350905"/>
                    <a:pt x="0" y="0"/>
                  </a:cubicBezTo>
                  <a:close/>
                </a:path>
                <a:path w="2149979" h="990929" stroke="0" extrusionOk="0">
                  <a:moveTo>
                    <a:pt x="0" y="0"/>
                  </a:moveTo>
                  <a:cubicBezTo>
                    <a:pt x="330460" y="-80105"/>
                    <a:pt x="1697319" y="86230"/>
                    <a:pt x="2149979" y="0"/>
                  </a:cubicBezTo>
                  <a:cubicBezTo>
                    <a:pt x="2218626" y="181752"/>
                    <a:pt x="2160347" y="786970"/>
                    <a:pt x="2149979" y="990929"/>
                  </a:cubicBezTo>
                  <a:cubicBezTo>
                    <a:pt x="1290600" y="1145498"/>
                    <a:pt x="887017" y="959462"/>
                    <a:pt x="0" y="990929"/>
                  </a:cubicBezTo>
                  <a:cubicBezTo>
                    <a:pt x="17405" y="758714"/>
                    <a:pt x="-64990" y="395694"/>
                    <a:pt x="0" y="0"/>
                  </a:cubicBezTo>
                  <a:close/>
                </a:path>
              </a:pathLst>
            </a:custGeom>
            <a:solidFill>
              <a:srgbClr val="CCFF99"/>
            </a:solidFill>
            <a:ln w="28575">
              <a:solidFill>
                <a:schemeClr val="bg1"/>
              </a:solidFill>
              <a:extLst>
                <a:ext uri="{C807C97D-BFC1-408E-A445-0C87EB9F89A2}">
                  <ask:lineSketchStyleProps xmlns="" xmlns:ask="http://schemas.microsoft.com/office/drawing/2018/sketchyshapes" sd="397011232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Cảm</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xúc</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của</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em</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19" name="Picture 14" descr="Washi Tape, Tape, Japanese, Template, Decoration">
              <a:extLst>
                <a:ext uri="{FF2B5EF4-FFF2-40B4-BE49-F238E27FC236}">
                  <a16:creationId xmlns:a16="http://schemas.microsoft.com/office/drawing/2014/main" id="{2E70B690-F3A1-494B-8BD5-07DEA14A83C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9022430" y="1252703"/>
              <a:ext cx="1400854" cy="45051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 name="Straight Arrow Connector 4">
            <a:extLst>
              <a:ext uri="{FF2B5EF4-FFF2-40B4-BE49-F238E27FC236}">
                <a16:creationId xmlns:a16="http://schemas.microsoft.com/office/drawing/2014/main" id="{85962D36-B57D-4B12-BE57-E5EA96E14BEF}"/>
              </a:ext>
            </a:extLst>
          </p:cNvPr>
          <p:cNvCxnSpPr>
            <a:cxnSpLocks/>
          </p:cNvCxnSpPr>
          <p:nvPr/>
        </p:nvCxnSpPr>
        <p:spPr>
          <a:xfrm flipV="1">
            <a:off x="4817378" y="2045707"/>
            <a:ext cx="851902" cy="974682"/>
          </a:xfrm>
          <a:prstGeom prst="straightConnector1">
            <a:avLst/>
          </a:prstGeom>
          <a:ln w="38100">
            <a:solidFill>
              <a:srgbClr val="F14769"/>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1D5FA9A-FD57-45FA-9C0E-26770716AC36}"/>
              </a:ext>
            </a:extLst>
          </p:cNvPr>
          <p:cNvCxnSpPr>
            <a:cxnSpLocks/>
            <a:endCxn id="15" idx="10"/>
          </p:cNvCxnSpPr>
          <p:nvPr/>
        </p:nvCxnSpPr>
        <p:spPr>
          <a:xfrm>
            <a:off x="4912710" y="3113770"/>
            <a:ext cx="1409078" cy="218118"/>
          </a:xfrm>
          <a:prstGeom prst="straightConnector1">
            <a:avLst/>
          </a:prstGeom>
          <a:ln w="38100">
            <a:solidFill>
              <a:srgbClr val="F14769"/>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A79DADC-A9B8-4E83-B901-F290E4DF4E9A}"/>
              </a:ext>
            </a:extLst>
          </p:cNvPr>
          <p:cNvCxnSpPr>
            <a:cxnSpLocks/>
          </p:cNvCxnSpPr>
          <p:nvPr/>
        </p:nvCxnSpPr>
        <p:spPr>
          <a:xfrm>
            <a:off x="4781628" y="3014704"/>
            <a:ext cx="1525879" cy="2452221"/>
          </a:xfrm>
          <a:prstGeom prst="straightConnector1">
            <a:avLst/>
          </a:prstGeom>
          <a:ln w="38100">
            <a:solidFill>
              <a:srgbClr val="F14769"/>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8A660151-7BE1-4496-BC87-47081EA9A052}"/>
              </a:ext>
            </a:extLst>
          </p:cNvPr>
          <p:cNvGrpSpPr/>
          <p:nvPr/>
        </p:nvGrpSpPr>
        <p:grpSpPr>
          <a:xfrm>
            <a:off x="2907298" y="-176527"/>
            <a:ext cx="5998928" cy="1055407"/>
            <a:chOff x="3999780" y="-73470"/>
            <a:chExt cx="4729654" cy="1055407"/>
          </a:xfrm>
        </p:grpSpPr>
        <p:pic>
          <p:nvPicPr>
            <p:cNvPr id="59" name="Picture 58" descr="Graphical user interface, application&#10;&#10;Description automatically generated">
              <a:extLst>
                <a:ext uri="{FF2B5EF4-FFF2-40B4-BE49-F238E27FC236}">
                  <a16:creationId xmlns:a16="http://schemas.microsoft.com/office/drawing/2014/main" id="{6ACD1AF9-7C66-44DF-A38A-9FC62B8BBF2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999780" y="-73470"/>
              <a:ext cx="4195761" cy="1055407"/>
            </a:xfrm>
            <a:prstGeom prst="rect">
              <a:avLst/>
            </a:prstGeom>
          </p:spPr>
        </p:pic>
        <p:sp>
          <p:nvSpPr>
            <p:cNvPr id="58" name="TextBox 57">
              <a:extLst>
                <a:ext uri="{FF2B5EF4-FFF2-40B4-BE49-F238E27FC236}">
                  <a16:creationId xmlns:a16="http://schemas.microsoft.com/office/drawing/2014/main" id="{B03DB5FD-D547-4FC6-A23C-DF505A0B6C4E}"/>
                </a:ext>
              </a:extLst>
            </p:cNvPr>
            <p:cNvSpPr txBox="1"/>
            <p:nvPr/>
          </p:nvSpPr>
          <p:spPr>
            <a:xfrm>
              <a:off x="4935757" y="103057"/>
              <a:ext cx="3793677"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FF0066"/>
                  </a:solidFill>
                  <a:effectLst>
                    <a:glow rad="101600">
                      <a:srgbClr val="C0504D">
                        <a:satMod val="175000"/>
                        <a:alpha val="4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Gợi</a:t>
              </a:r>
              <a:r>
                <a:rPr kumimoji="0" lang="en-US" sz="4400" b="0" i="0" u="none" strike="noStrike" kern="1200" cap="none" spc="0" normalizeH="0" baseline="0" noProof="0" dirty="0">
                  <a:ln>
                    <a:noFill/>
                  </a:ln>
                  <a:solidFill>
                    <a:srgbClr val="FF0066"/>
                  </a:solidFill>
                  <a:effectLst>
                    <a:glow rad="101600">
                      <a:srgbClr val="C0504D">
                        <a:satMod val="175000"/>
                        <a:alpha val="4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ý </a:t>
              </a:r>
              <a:r>
                <a:rPr kumimoji="0" lang="en-US" sz="4400" b="0" i="0" u="none" strike="noStrike" kern="1200" cap="none" spc="0" normalizeH="0" baseline="0" noProof="0" dirty="0" err="1">
                  <a:ln>
                    <a:noFill/>
                  </a:ln>
                  <a:solidFill>
                    <a:srgbClr val="FF0066"/>
                  </a:solidFill>
                  <a:effectLst>
                    <a:glow rad="101600">
                      <a:srgbClr val="C0504D">
                        <a:satMod val="175000"/>
                        <a:alpha val="4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4400" b="0" i="0" u="none" strike="noStrike" kern="1200" cap="none" spc="0" normalizeH="0" baseline="0" noProof="0" dirty="0">
                  <a:ln>
                    <a:noFill/>
                  </a:ln>
                  <a:solidFill>
                    <a:srgbClr val="FF0066"/>
                  </a:solidFill>
                  <a:effectLst>
                    <a:glow rad="101600">
                      <a:srgbClr val="C0504D">
                        <a:satMod val="175000"/>
                        <a:alpha val="4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FF0066"/>
                  </a:solidFill>
                  <a:effectLst>
                    <a:glow rad="101600">
                      <a:srgbClr val="C0504D">
                        <a:satMod val="175000"/>
                        <a:alpha val="4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bài</a:t>
              </a:r>
              <a:endParaRPr kumimoji="0" lang="en-US" sz="4400" b="0" i="0" u="none" strike="noStrike" kern="1200" cap="none" spc="0" normalizeH="0" baseline="0" noProof="0" dirty="0">
                <a:ln>
                  <a:noFill/>
                </a:ln>
                <a:solidFill>
                  <a:srgbClr val="FF0066"/>
                </a:solidFill>
                <a:effectLst>
                  <a:glow rad="101600">
                    <a:srgbClr val="C0504D">
                      <a:satMod val="175000"/>
                      <a:alpha val="40000"/>
                    </a:srgbClr>
                  </a:glo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1" name="图片 2">
            <a:extLst>
              <a:ext uri="{FF2B5EF4-FFF2-40B4-BE49-F238E27FC236}">
                <a16:creationId xmlns:a16="http://schemas.microsoft.com/office/drawing/2014/main" id="{B9B7B8CA-09F6-44EF-906C-6EC191E86F8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210584" y="1677778"/>
            <a:ext cx="4781477" cy="3376674"/>
          </a:xfrm>
          <a:prstGeom prst="rect">
            <a:avLst/>
          </a:prstGeom>
        </p:spPr>
      </p:pic>
    </p:spTree>
    <p:extLst>
      <p:ext uri="{BB962C8B-B14F-4D97-AF65-F5344CB8AC3E}">
        <p14:creationId xmlns:p14="http://schemas.microsoft.com/office/powerpoint/2010/main" val="1910541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5" name="Shape 1275"/>
          <p:cNvSpPr/>
          <p:nvPr/>
        </p:nvSpPr>
        <p:spPr>
          <a:xfrm>
            <a:off x="7388598" y="5121341"/>
            <a:ext cx="831898" cy="794769"/>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lstStyle>
            <a:lvl1pPr>
              <a:lnSpc>
                <a:spcPct val="120000"/>
              </a:lnSpc>
              <a:defRPr sz="20000" b="1" i="1">
                <a:solidFill>
                  <a:srgbClr val="D0D2D2"/>
                </a:solidFill>
                <a:latin typeface="Helvetica"/>
                <a:ea typeface="Helvetica"/>
                <a:cs typeface="Helvetica"/>
                <a:sym typeface="Helvetica"/>
              </a:defRPr>
            </a:lvl1p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sz="10000" b="1" i="1" u="none" strike="noStrike" kern="1200" cap="none" spc="0" normalizeH="0" baseline="0" noProof="0" dirty="0">
                <a:ln>
                  <a:noFill/>
                </a:ln>
                <a:solidFill>
                  <a:srgbClr val="F08C50"/>
                </a:solidFill>
                <a:effectLst/>
                <a:uLnTx/>
                <a:uFillTx/>
                <a:latin typeface="仓耳玄三M W05" panose="02020400000000000000" pitchFamily="18" charset="-122"/>
                <a:ea typeface="仓耳玄三M W05" panose="02020400000000000000" pitchFamily="18" charset="-122"/>
                <a:cs typeface="Helvetica"/>
                <a:sym typeface="Helvetica"/>
              </a:rPr>
              <a:t>“</a:t>
            </a:r>
          </a:p>
        </p:txBody>
      </p:sp>
      <p:pic>
        <p:nvPicPr>
          <p:cNvPr id="6" name="Picture 5">
            <a:extLst>
              <a:ext uri="{FF2B5EF4-FFF2-40B4-BE49-F238E27FC236}">
                <a16:creationId xmlns:a16="http://schemas.microsoft.com/office/drawing/2014/main" id="{CA940916-5A1F-4BD1-BE7C-71862F69B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5638" y="2789330"/>
            <a:ext cx="5029200" cy="5029200"/>
          </a:xfrm>
          <a:prstGeom prst="rect">
            <a:avLst/>
          </a:prstGeom>
        </p:spPr>
      </p:pic>
      <p:sp>
        <p:nvSpPr>
          <p:cNvPr id="10" name="TextBox 9">
            <a:extLst>
              <a:ext uri="{FF2B5EF4-FFF2-40B4-BE49-F238E27FC236}">
                <a16:creationId xmlns:a16="http://schemas.microsoft.com/office/drawing/2014/main" id="{53637ED9-0870-46E4-B37D-1AA74F2F00EB}"/>
              </a:ext>
            </a:extLst>
          </p:cNvPr>
          <p:cNvSpPr txBox="1"/>
          <p:nvPr/>
        </p:nvSpPr>
        <p:spPr>
          <a:xfrm>
            <a:off x="299788" y="2204453"/>
            <a:ext cx="7872252" cy="3170099"/>
          </a:xfrm>
          <a:custGeom>
            <a:avLst/>
            <a:gdLst>
              <a:gd name="connsiteX0" fmla="*/ 0 w 7872252"/>
              <a:gd name="connsiteY0" fmla="*/ 0 h 3170099"/>
              <a:gd name="connsiteX1" fmla="*/ 7872252 w 7872252"/>
              <a:gd name="connsiteY1" fmla="*/ 0 h 3170099"/>
              <a:gd name="connsiteX2" fmla="*/ 7872252 w 7872252"/>
              <a:gd name="connsiteY2" fmla="*/ 3170099 h 3170099"/>
              <a:gd name="connsiteX3" fmla="*/ 0 w 7872252"/>
              <a:gd name="connsiteY3" fmla="*/ 3170099 h 3170099"/>
              <a:gd name="connsiteX4" fmla="*/ 0 w 7872252"/>
              <a:gd name="connsiteY4" fmla="*/ 0 h 31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2252" h="3170099" fill="none" extrusionOk="0">
                <a:moveTo>
                  <a:pt x="0" y="0"/>
                </a:moveTo>
                <a:cubicBezTo>
                  <a:pt x="1582630" y="9338"/>
                  <a:pt x="4753962" y="118926"/>
                  <a:pt x="7872252" y="0"/>
                </a:cubicBezTo>
                <a:cubicBezTo>
                  <a:pt x="7874750" y="1445708"/>
                  <a:pt x="7790302" y="2103198"/>
                  <a:pt x="7872252" y="3170099"/>
                </a:cubicBezTo>
                <a:cubicBezTo>
                  <a:pt x="6721078" y="3245074"/>
                  <a:pt x="1600643" y="3300499"/>
                  <a:pt x="0" y="3170099"/>
                </a:cubicBezTo>
                <a:cubicBezTo>
                  <a:pt x="94029" y="1695330"/>
                  <a:pt x="57206" y="1169571"/>
                  <a:pt x="0" y="0"/>
                </a:cubicBezTo>
                <a:close/>
              </a:path>
              <a:path w="7872252" h="3170099" stroke="0" extrusionOk="0">
                <a:moveTo>
                  <a:pt x="0" y="0"/>
                </a:moveTo>
                <a:cubicBezTo>
                  <a:pt x="1934348" y="-62486"/>
                  <a:pt x="4255902" y="158418"/>
                  <a:pt x="7872252" y="0"/>
                </a:cubicBezTo>
                <a:cubicBezTo>
                  <a:pt x="7715098" y="1366130"/>
                  <a:pt x="7704024" y="2824151"/>
                  <a:pt x="7872252" y="3170099"/>
                </a:cubicBezTo>
                <a:cubicBezTo>
                  <a:pt x="5180451" y="3320572"/>
                  <a:pt x="1783763" y="3319813"/>
                  <a:pt x="0" y="3170099"/>
                </a:cubicBezTo>
                <a:cubicBezTo>
                  <a:pt x="26562" y="2382633"/>
                  <a:pt x="-135358" y="351542"/>
                  <a:pt x="0" y="0"/>
                </a:cubicBezTo>
                <a:close/>
              </a:path>
            </a:pathLst>
          </a:custGeom>
          <a:solidFill>
            <a:srgbClr val="FFFFFF"/>
          </a:solidFill>
          <a:ln w="28575">
            <a:solidFill>
              <a:srgbClr val="FF0066"/>
            </a:solidFill>
            <a:extLst>
              <a:ext uri="{C807C97D-BFC1-408E-A445-0C87EB9F89A2}">
                <ask:lineSketchStyleProps xmlns="" xmlns:ask="http://schemas.microsoft.com/office/drawing/2018/sketchyshapes" sd="1795184779">
                  <a:prstGeom prst="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lvl="0" algn="just" defTabSz="457200"/>
            <a:r>
              <a:rPr lang="vi-VN" sz="40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Nhìn ông cặm cụi làm chiếc diều cho em, em cảm thấy rất vui và hạnh phúc. Em chỉ muốn chạy đến bên ông và nói rằng mình yêu ông thật nhiều.</a:t>
            </a:r>
          </a:p>
        </p:txBody>
      </p:sp>
      <p:pic>
        <p:nvPicPr>
          <p:cNvPr id="2" name="Picture 1">
            <a:extLst>
              <a:ext uri="{FF2B5EF4-FFF2-40B4-BE49-F238E27FC236}">
                <a16:creationId xmlns:a16="http://schemas.microsoft.com/office/drawing/2014/main" id="{9B53E383-1C10-47A8-AD8E-B1EA2D230334}"/>
              </a:ext>
            </a:extLst>
          </p:cNvPr>
          <p:cNvPicPr>
            <a:picLocks noChangeAspect="1"/>
          </p:cNvPicPr>
          <p:nvPr/>
        </p:nvPicPr>
        <p:blipFill>
          <a:blip r:embed="rId4"/>
          <a:stretch>
            <a:fillRect/>
          </a:stretch>
        </p:blipFill>
        <p:spPr>
          <a:xfrm>
            <a:off x="1378015" y="-494824"/>
            <a:ext cx="5828281" cy="32555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275"/>
                                        </p:tgtEl>
                                        <p:attrNameLst>
                                          <p:attrName>style.visibility</p:attrName>
                                        </p:attrNameLst>
                                      </p:cBhvr>
                                      <p:to>
                                        <p:strVal val="visible"/>
                                      </p:to>
                                    </p:set>
                                    <p:anim calcmode="lin" valueType="num">
                                      <p:cBhvr additive="base">
                                        <p:cTn id="7" dur="500" fill="hold"/>
                                        <p:tgtEl>
                                          <p:spTgt spid="1275"/>
                                        </p:tgtEl>
                                        <p:attrNameLst>
                                          <p:attrName>ppt_x</p:attrName>
                                        </p:attrNameLst>
                                      </p:cBhvr>
                                      <p:tavLst>
                                        <p:tav tm="0">
                                          <p:val>
                                            <p:strVal val="1+#ppt_w/2"/>
                                          </p:val>
                                        </p:tav>
                                        <p:tav tm="100000">
                                          <p:val>
                                            <p:strVal val="#ppt_x"/>
                                          </p:val>
                                        </p:tav>
                                      </p:tavLst>
                                    </p:anim>
                                    <p:anim calcmode="lin" valueType="num">
                                      <p:cBhvr additive="base">
                                        <p:cTn id="8" dur="500" fill="hold"/>
                                        <p:tgtEl>
                                          <p:spTgt spid="127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2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edge">
                                      <p:cBhvr>
                                        <p:cTn id="19"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5"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9BE856E-7F57-4754-9904-D09FD46EC4C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pic>
        <p:nvPicPr>
          <p:cNvPr id="40" name="图片 2">
            <a:extLst>
              <a:ext uri="{FF2B5EF4-FFF2-40B4-BE49-F238E27FC236}">
                <a16:creationId xmlns:a16="http://schemas.microsoft.com/office/drawing/2014/main" id="{B93B0815-5B49-45F4-857C-85B853EBB8B6}"/>
              </a:ext>
            </a:extLst>
          </p:cNvPr>
          <p:cNvPicPr>
            <a:picLocks noChangeAspect="1"/>
          </p:cNvPicPr>
          <p:nvPr/>
        </p:nvPicPr>
        <p:blipFill>
          <a:blip r:embed="rId4"/>
          <a:stretch>
            <a:fillRect/>
          </a:stretch>
        </p:blipFill>
        <p:spPr>
          <a:xfrm rot="1184741" flipH="1">
            <a:off x="3215903" y="-790"/>
            <a:ext cx="8083565" cy="5734215"/>
          </a:xfrm>
          <a:prstGeom prst="rect">
            <a:avLst/>
          </a:prstGeom>
        </p:spPr>
      </p:pic>
      <p:sp>
        <p:nvSpPr>
          <p:cNvPr id="6" name="TextBox 5">
            <a:extLst>
              <a:ext uri="{FF2B5EF4-FFF2-40B4-BE49-F238E27FC236}">
                <a16:creationId xmlns:a16="http://schemas.microsoft.com/office/drawing/2014/main" id="{ADA9480D-0196-4FC0-A3D7-6601CDBAD3A9}"/>
              </a:ext>
            </a:extLst>
          </p:cNvPr>
          <p:cNvSpPr txBox="1"/>
          <p:nvPr/>
        </p:nvSpPr>
        <p:spPr>
          <a:xfrm>
            <a:off x="4013201" y="1589044"/>
            <a:ext cx="7274484" cy="2308324"/>
          </a:xfrm>
          <a:prstGeom prst="rect">
            <a:avLst/>
          </a:prstGeom>
          <a:noFill/>
          <a:effectLst>
            <a:outerShdw blurRad="1270000" algn="ctr" rotWithShape="0">
              <a:srgbClr val="FF0000">
                <a:alpha val="56000"/>
              </a:srgbClr>
            </a:outerShdw>
          </a:effectLst>
        </p:spPr>
        <p:txBody>
          <a:bodyPr wrap="square" rtlCol="0">
            <a:spAutoFit/>
          </a:bodyPr>
          <a:lstStyle/>
          <a:p>
            <a:pPr lvl="0" algn="ctr" defTabSz="457200"/>
            <a:r>
              <a:rPr lang="en-US" sz="4800" b="1" dirty="0">
                <a:solidFill>
                  <a:srgbClr val="0066FF"/>
                </a:solidFill>
                <a:effectLst>
                  <a:outerShdw blurRad="50800" dist="38100" dir="10800000" algn="r" rotWithShape="0">
                    <a:prstClr val="black">
                      <a:alpha val="40000"/>
                    </a:prstClr>
                  </a:outerShdw>
                </a:effectLst>
                <a:latin typeface="Arial-Rounded" panose="020B0500000000000000" pitchFamily="34" charset="0"/>
                <a:ea typeface="Arial-Rounded" panose="020B0500000000000000" pitchFamily="34" charset="0"/>
                <a:cs typeface="Arial-Rounded" panose="020B0500000000000000" pitchFamily="34" charset="0"/>
              </a:rPr>
              <a:t>3. </a:t>
            </a:r>
            <a:r>
              <a:rPr lang="vi-VN" sz="4800" b="1" dirty="0">
                <a:solidFill>
                  <a:srgbClr val="0066FF"/>
                </a:solidFill>
                <a:effectLst>
                  <a:outerShdw blurRad="50800" dist="38100" dir="10800000" algn="r" rotWithShape="0">
                    <a:prstClr val="black">
                      <a:alpha val="40000"/>
                    </a:prstClr>
                  </a:outerShdw>
                </a:effectLst>
                <a:latin typeface="Arial-Rounded" panose="020B0500000000000000" pitchFamily="34" charset="0"/>
                <a:ea typeface="Arial-Rounded" panose="020B0500000000000000" pitchFamily="34" charset="0"/>
                <a:cs typeface="Arial-Rounded" panose="020B0500000000000000" pitchFamily="34" charset="0"/>
              </a:rPr>
              <a:t>Viết đoạn văn thể hiện tình cảm của em đối với người thân</a:t>
            </a:r>
          </a:p>
        </p:txBody>
      </p:sp>
    </p:spTree>
    <p:extLst>
      <p:ext uri="{BB962C8B-B14F-4D97-AF65-F5344CB8AC3E}">
        <p14:creationId xmlns:p14="http://schemas.microsoft.com/office/powerpoint/2010/main" val="81172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ết về tình cảm của em đối với người thân (32 mẫu) - Tập làm văn lớp 2">
            <a:extLst>
              <a:ext uri="{FF2B5EF4-FFF2-40B4-BE49-F238E27FC236}">
                <a16:creationId xmlns:a16="http://schemas.microsoft.com/office/drawing/2014/main" id="{BE0B741B-5CFA-4E1A-8C01-725D8EA850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13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5" name="Shape 1275"/>
          <p:cNvSpPr/>
          <p:nvPr/>
        </p:nvSpPr>
        <p:spPr>
          <a:xfrm>
            <a:off x="7388598" y="5121341"/>
            <a:ext cx="831898" cy="794769"/>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lstStyle>
            <a:lvl1pPr>
              <a:lnSpc>
                <a:spcPct val="120000"/>
              </a:lnSpc>
              <a:defRPr sz="20000" b="1" i="1">
                <a:solidFill>
                  <a:srgbClr val="D0D2D2"/>
                </a:solidFill>
                <a:latin typeface="Helvetica"/>
                <a:ea typeface="Helvetica"/>
                <a:cs typeface="Helvetica"/>
                <a:sym typeface="Helvetica"/>
              </a:defRPr>
            </a:lvl1p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sz="10000" i="1" u="none" strike="noStrike" kern="1200" cap="none" spc="0" normalizeH="0" baseline="0" noProof="0" dirty="0">
                <a:ln>
                  <a:noFill/>
                </a:ln>
                <a:solidFill>
                  <a:srgbClr val="F08C5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Helvetica"/>
              </a:rPr>
              <a:t>“</a:t>
            </a:r>
          </a:p>
        </p:txBody>
      </p:sp>
      <p:pic>
        <p:nvPicPr>
          <p:cNvPr id="6" name="Picture 5">
            <a:extLst>
              <a:ext uri="{FF2B5EF4-FFF2-40B4-BE49-F238E27FC236}">
                <a16:creationId xmlns:a16="http://schemas.microsoft.com/office/drawing/2014/main" id="{CA940916-5A1F-4BD1-BE7C-71862F69B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5638" y="2789330"/>
            <a:ext cx="5029200" cy="5029200"/>
          </a:xfrm>
          <a:prstGeom prst="rect">
            <a:avLst/>
          </a:prstGeom>
        </p:spPr>
      </p:pic>
      <p:sp>
        <p:nvSpPr>
          <p:cNvPr id="10" name="TextBox 9">
            <a:extLst>
              <a:ext uri="{FF2B5EF4-FFF2-40B4-BE49-F238E27FC236}">
                <a16:creationId xmlns:a16="http://schemas.microsoft.com/office/drawing/2014/main" id="{53637ED9-0870-46E4-B37D-1AA74F2F00EB}"/>
              </a:ext>
            </a:extLst>
          </p:cNvPr>
          <p:cNvSpPr txBox="1"/>
          <p:nvPr/>
        </p:nvSpPr>
        <p:spPr>
          <a:xfrm>
            <a:off x="299788" y="2204453"/>
            <a:ext cx="7872252" cy="4031873"/>
          </a:xfrm>
          <a:custGeom>
            <a:avLst/>
            <a:gdLst>
              <a:gd name="connsiteX0" fmla="*/ 0 w 7872252"/>
              <a:gd name="connsiteY0" fmla="*/ 0 h 4031873"/>
              <a:gd name="connsiteX1" fmla="*/ 7872252 w 7872252"/>
              <a:gd name="connsiteY1" fmla="*/ 0 h 4031873"/>
              <a:gd name="connsiteX2" fmla="*/ 7872252 w 7872252"/>
              <a:gd name="connsiteY2" fmla="*/ 4031873 h 4031873"/>
              <a:gd name="connsiteX3" fmla="*/ 0 w 7872252"/>
              <a:gd name="connsiteY3" fmla="*/ 4031873 h 4031873"/>
              <a:gd name="connsiteX4" fmla="*/ 0 w 7872252"/>
              <a:gd name="connsiteY4" fmla="*/ 0 h 4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2252" h="4031873" fill="none" extrusionOk="0">
                <a:moveTo>
                  <a:pt x="0" y="0"/>
                </a:moveTo>
                <a:cubicBezTo>
                  <a:pt x="1582630" y="9338"/>
                  <a:pt x="4753962" y="118926"/>
                  <a:pt x="7872252" y="0"/>
                </a:cubicBezTo>
                <a:cubicBezTo>
                  <a:pt x="7874750" y="1619107"/>
                  <a:pt x="7790302" y="2115574"/>
                  <a:pt x="7872252" y="4031873"/>
                </a:cubicBezTo>
                <a:cubicBezTo>
                  <a:pt x="6721078" y="4106848"/>
                  <a:pt x="1600643" y="4162273"/>
                  <a:pt x="0" y="4031873"/>
                </a:cubicBezTo>
                <a:cubicBezTo>
                  <a:pt x="94029" y="3590405"/>
                  <a:pt x="57206" y="1969223"/>
                  <a:pt x="0" y="0"/>
                </a:cubicBezTo>
                <a:close/>
              </a:path>
              <a:path w="7872252" h="4031873" stroke="0" extrusionOk="0">
                <a:moveTo>
                  <a:pt x="0" y="0"/>
                </a:moveTo>
                <a:cubicBezTo>
                  <a:pt x="1934348" y="-62486"/>
                  <a:pt x="4255902" y="158418"/>
                  <a:pt x="7872252" y="0"/>
                </a:cubicBezTo>
                <a:cubicBezTo>
                  <a:pt x="7715098" y="1108558"/>
                  <a:pt x="7704024" y="2886033"/>
                  <a:pt x="7872252" y="4031873"/>
                </a:cubicBezTo>
                <a:cubicBezTo>
                  <a:pt x="5180451" y="4182346"/>
                  <a:pt x="1783763" y="4181587"/>
                  <a:pt x="0" y="4031873"/>
                </a:cubicBezTo>
                <a:cubicBezTo>
                  <a:pt x="26562" y="2210074"/>
                  <a:pt x="-135358" y="1150907"/>
                  <a:pt x="0" y="0"/>
                </a:cubicBezTo>
                <a:close/>
              </a:path>
            </a:pathLst>
          </a:custGeom>
          <a:solidFill>
            <a:srgbClr val="FFFFFF"/>
          </a:solidFill>
          <a:ln w="28575">
            <a:solidFill>
              <a:srgbClr val="FF0066"/>
            </a:solidFill>
            <a:extLst>
              <a:ext uri="{C807C97D-BFC1-408E-A445-0C87EB9F89A2}">
                <ask:lineSketchStyleProps xmlns="" xmlns:ask="http://schemas.microsoft.com/office/drawing/2018/sketchyshapes" sd="1795184779">
                  <a:prstGeom prst="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lvl="0" algn="just" defTabSz="457200"/>
            <a:r>
              <a:rPr lang="vi-VN"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Mẹ là người mà em yêu quý nhất trong nhà. Hằng ngày, mẹ phải dậy từ sớm để chuẩn bị bữa sáng cho cả gia đình. Mẹ vừa đi làm ở cơ quan, vừa chăm sóc cho gia đình em. Em biết mẹ rất vất vả nên mỗi lúc rảnh rỗi em lại giúp đỡ mẹ làm việc nhà. Em rất yêu mẹ của em. Em mong mẹ có thật nhiều sức khỏe và luôn vui vẻ, hạnh phúc.</a:t>
            </a:r>
          </a:p>
        </p:txBody>
      </p:sp>
      <p:pic>
        <p:nvPicPr>
          <p:cNvPr id="2" name="Picture 1">
            <a:extLst>
              <a:ext uri="{FF2B5EF4-FFF2-40B4-BE49-F238E27FC236}">
                <a16:creationId xmlns:a16="http://schemas.microsoft.com/office/drawing/2014/main" id="{9B53E383-1C10-47A8-AD8E-B1EA2D230334}"/>
              </a:ext>
            </a:extLst>
          </p:cNvPr>
          <p:cNvPicPr>
            <a:picLocks noChangeAspect="1"/>
          </p:cNvPicPr>
          <p:nvPr/>
        </p:nvPicPr>
        <p:blipFill>
          <a:blip r:embed="rId4"/>
          <a:stretch>
            <a:fillRect/>
          </a:stretch>
        </p:blipFill>
        <p:spPr>
          <a:xfrm>
            <a:off x="1378015" y="-494824"/>
            <a:ext cx="5828281" cy="3255546"/>
          </a:xfrm>
          <a:prstGeom prst="rect">
            <a:avLst/>
          </a:prstGeom>
        </p:spPr>
      </p:pic>
    </p:spTree>
    <p:extLst>
      <p:ext uri="{BB962C8B-B14F-4D97-AF65-F5344CB8AC3E}">
        <p14:creationId xmlns:p14="http://schemas.microsoft.com/office/powerpoint/2010/main" val="17241089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275"/>
                                        </p:tgtEl>
                                        <p:attrNameLst>
                                          <p:attrName>style.visibility</p:attrName>
                                        </p:attrNameLst>
                                      </p:cBhvr>
                                      <p:to>
                                        <p:strVal val="visible"/>
                                      </p:to>
                                    </p:set>
                                    <p:anim calcmode="lin" valueType="num">
                                      <p:cBhvr additive="base">
                                        <p:cTn id="7" dur="500" fill="hold"/>
                                        <p:tgtEl>
                                          <p:spTgt spid="1275"/>
                                        </p:tgtEl>
                                        <p:attrNameLst>
                                          <p:attrName>ppt_x</p:attrName>
                                        </p:attrNameLst>
                                      </p:cBhvr>
                                      <p:tavLst>
                                        <p:tav tm="0">
                                          <p:val>
                                            <p:strVal val="1+#ppt_w/2"/>
                                          </p:val>
                                        </p:tav>
                                        <p:tav tm="100000">
                                          <p:val>
                                            <p:strVal val="#ppt_x"/>
                                          </p:val>
                                        </p:tav>
                                      </p:tavLst>
                                    </p:anim>
                                    <p:anim calcmode="lin" valueType="num">
                                      <p:cBhvr additive="base">
                                        <p:cTn id="8" dur="500" fill="hold"/>
                                        <p:tgtEl>
                                          <p:spTgt spid="127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2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edge">
                                      <p:cBhvr>
                                        <p:cTn id="19"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5" grpId="0" animBg="1"/>
      <p:bldP spid="10" grpId="0" animBg="1"/>
    </p:bldLst>
  </p:timing>
</p:sld>
</file>

<file path=ppt/theme/_rels/theme4.xml.rels><?xml version="1.0" encoding="UTF-8" standalone="yes"?>
<Relationships xmlns="http://schemas.openxmlformats.org/package/2006/relationships"><Relationship Id="rId1" Type="http://schemas.openxmlformats.org/officeDocument/2006/relationships/image" Target="../media/image5.png"/></Relationships>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Ikaros-Regular"/>
        <a:ea typeface="Ikaros-Regular"/>
        <a:cs typeface="Ikaros-Regular"/>
      </a:majorFont>
      <a:minorFont>
        <a:latin typeface="Ikaros-Regular"/>
        <a:ea typeface="Ikaros-Regular"/>
        <a:cs typeface="Ikaros-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TotalTime>
  <Words>427</Words>
  <Application>Microsoft Office PowerPoint</Application>
  <PresentationFormat>Widescreen</PresentationFormat>
  <Paragraphs>35</Paragraphs>
  <Slides>13</Slides>
  <Notes>7</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13</vt:i4>
      </vt:variant>
    </vt:vector>
  </HeadingPairs>
  <TitlesOfParts>
    <vt:vector size="28" baseType="lpstr">
      <vt:lpstr>Arial</vt:lpstr>
      <vt:lpstr>Arial-Rounded</vt:lpstr>
      <vt:lpstr>Calibri</vt:lpstr>
      <vt:lpstr>Calibri Light</vt:lpstr>
      <vt:lpstr>等线</vt:lpstr>
      <vt:lpstr>等线 Light</vt:lpstr>
      <vt:lpstr>Helvetica</vt:lpstr>
      <vt:lpstr>Helvetica Light</vt:lpstr>
      <vt:lpstr>Ikaros-Regular</vt:lpstr>
      <vt:lpstr>Source Sans Pro</vt:lpstr>
      <vt:lpstr>仓耳玄三M W05</vt:lpstr>
      <vt:lpstr>1_Office Theme</vt:lpstr>
      <vt:lpstr>2_Office Theme</vt:lpstr>
      <vt:lpstr>3_Office Theme</vt:lpstr>
      <vt:lpstr>1_White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16</cp:revision>
  <dcterms:created xsi:type="dcterms:W3CDTF">2022-08-26T12:16:08Z</dcterms:created>
  <dcterms:modified xsi:type="dcterms:W3CDTF">2022-11-25T04:41:55Z</dcterms:modified>
</cp:coreProperties>
</file>