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  <p:sldMasterId id="2147483678" r:id="rId3"/>
    <p:sldMasterId id="2147483682" r:id="rId4"/>
  </p:sldMasterIdLst>
  <p:notesMasterIdLst>
    <p:notesMasterId r:id="rId23"/>
  </p:notesMasterIdLst>
  <p:sldIdLst>
    <p:sldId id="296" r:id="rId5"/>
    <p:sldId id="297" r:id="rId6"/>
    <p:sldId id="281" r:id="rId7"/>
    <p:sldId id="492" r:id="rId8"/>
    <p:sldId id="303" r:id="rId9"/>
    <p:sldId id="302" r:id="rId10"/>
    <p:sldId id="3399" r:id="rId11"/>
    <p:sldId id="260" r:id="rId12"/>
    <p:sldId id="294" r:id="rId13"/>
    <p:sldId id="300" r:id="rId14"/>
    <p:sldId id="268" r:id="rId15"/>
    <p:sldId id="259" r:id="rId16"/>
    <p:sldId id="261" r:id="rId17"/>
    <p:sldId id="3400" r:id="rId18"/>
    <p:sldId id="3401" r:id="rId19"/>
    <p:sldId id="308" r:id="rId20"/>
    <p:sldId id="307" r:id="rId21"/>
    <p:sldId id="25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3E13B9"/>
    <a:srgbClr val="0080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64" autoAdjust="0"/>
    <p:restoredTop sz="94660"/>
  </p:normalViewPr>
  <p:slideViewPr>
    <p:cSldViewPr snapToGrid="0">
      <p:cViewPr varScale="1">
        <p:scale>
          <a:sx n="88" d="100"/>
          <a:sy n="88" d="100"/>
        </p:scale>
        <p:origin x="39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412E15-125A-4A36-87A6-68660807AD8B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B898D2-1677-4DA8-A20D-C0C5D373E58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>
                <a:solidFill>
                  <a:prstClr val="black"/>
                </a:solidFill>
                <a:ea typeface="SimSun" panose="02010600030101010101" pitchFamily="2" charset="-122"/>
              </a:rPr>
              <a:t>1</a:t>
            </a:fld>
            <a:endParaRPr lang="zh-CN" altLang="en-US">
              <a:solidFill>
                <a:prstClr val="black"/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17019-9FE0-48DA-B0D8-117C5813B5F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03331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3E322-AA1E-429E-9B68-4E41F484951D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9934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/>
          <p:nvPr/>
        </p:nvSpPr>
        <p:spPr>
          <a:xfrm rot="2523318">
            <a:off x="291592" y="-614320"/>
            <a:ext cx="7103193" cy="7272048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3"/>
          <p:cNvSpPr txBox="1">
            <a:spLocks noGrp="1"/>
          </p:cNvSpPr>
          <p:nvPr>
            <p:ph type="ctrTitle"/>
          </p:nvPr>
        </p:nvSpPr>
        <p:spPr>
          <a:xfrm>
            <a:off x="914400" y="2111133"/>
            <a:ext cx="59168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5865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54" name="Google Shape;54;p3"/>
          <p:cNvSpPr txBox="1">
            <a:spLocks noGrp="1"/>
          </p:cNvSpPr>
          <p:nvPr>
            <p:ph type="subTitle" idx="1"/>
          </p:nvPr>
        </p:nvSpPr>
        <p:spPr>
          <a:xfrm>
            <a:off x="914400" y="3786735"/>
            <a:ext cx="59168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3"/>
          <p:cNvSpPr/>
          <p:nvPr/>
        </p:nvSpPr>
        <p:spPr>
          <a:xfrm rot="6668499">
            <a:off x="7057479" y="5028249"/>
            <a:ext cx="1189645" cy="88372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" name="Google Shape;56;p3"/>
          <p:cNvSpPr/>
          <p:nvPr/>
        </p:nvSpPr>
        <p:spPr>
          <a:xfrm rot="-3835491">
            <a:off x="6981307" y="5268435"/>
            <a:ext cx="622720" cy="5643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3"/>
          <p:cNvSpPr/>
          <p:nvPr/>
        </p:nvSpPr>
        <p:spPr>
          <a:xfrm rot="-6648350">
            <a:off x="11268864" y="839618"/>
            <a:ext cx="1230440" cy="101030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3"/>
          <p:cNvSpPr/>
          <p:nvPr/>
        </p:nvSpPr>
        <p:spPr>
          <a:xfrm rot="-2488733">
            <a:off x="10998739" y="5106889"/>
            <a:ext cx="1325056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3"/>
          <p:cNvSpPr/>
          <p:nvPr/>
        </p:nvSpPr>
        <p:spPr>
          <a:xfrm rot="-10736906">
            <a:off x="11212782" y="3167615"/>
            <a:ext cx="1100303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3"/>
          <p:cNvSpPr/>
          <p:nvPr/>
        </p:nvSpPr>
        <p:spPr>
          <a:xfrm rot="-9528265">
            <a:off x="11299225" y="3644046"/>
            <a:ext cx="559591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3"/>
          <p:cNvSpPr/>
          <p:nvPr/>
        </p:nvSpPr>
        <p:spPr>
          <a:xfrm rot="10491037">
            <a:off x="8521356" y="3162088"/>
            <a:ext cx="1294977" cy="134928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3"/>
          <p:cNvSpPr/>
          <p:nvPr/>
        </p:nvSpPr>
        <p:spPr>
          <a:xfrm rot="-7367623">
            <a:off x="9135094" y="4072509"/>
            <a:ext cx="729807" cy="74715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3"/>
          <p:cNvSpPr/>
          <p:nvPr/>
        </p:nvSpPr>
        <p:spPr>
          <a:xfrm rot="-10076712">
            <a:off x="11034689" y="3267535"/>
            <a:ext cx="1240441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3"/>
          <p:cNvSpPr/>
          <p:nvPr/>
        </p:nvSpPr>
        <p:spPr>
          <a:xfrm rot="1200934">
            <a:off x="8802391" y="2995677"/>
            <a:ext cx="1258623" cy="1384019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3"/>
          <p:cNvSpPr/>
          <p:nvPr/>
        </p:nvSpPr>
        <p:spPr>
          <a:xfrm rot="-2801891">
            <a:off x="11133323" y="524341"/>
            <a:ext cx="990460" cy="155486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66" name="Google Shape;66;p3"/>
          <p:cNvSpPr/>
          <p:nvPr/>
        </p:nvSpPr>
        <p:spPr>
          <a:xfrm>
            <a:off x="11045988" y="4766678"/>
            <a:ext cx="1163472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67" name="Google Shape;67;p3"/>
          <p:cNvSpPr/>
          <p:nvPr/>
        </p:nvSpPr>
        <p:spPr>
          <a:xfrm rot="-3835551">
            <a:off x="6805178" y="5184299"/>
            <a:ext cx="1381909" cy="804500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68" name="Google Shape;68;p3"/>
          <p:cNvSpPr/>
          <p:nvPr/>
        </p:nvSpPr>
        <p:spPr>
          <a:xfrm>
            <a:off x="8776858" y="5615026"/>
            <a:ext cx="129499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3"/>
          <p:cNvSpPr/>
          <p:nvPr/>
        </p:nvSpPr>
        <p:spPr>
          <a:xfrm>
            <a:off x="8950841" y="5987446"/>
            <a:ext cx="559563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3"/>
          <p:cNvSpPr/>
          <p:nvPr/>
        </p:nvSpPr>
        <p:spPr>
          <a:xfrm>
            <a:off x="8552648" y="5577668"/>
            <a:ext cx="1355931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3"/>
          <p:cNvSpPr/>
          <p:nvPr/>
        </p:nvSpPr>
        <p:spPr>
          <a:xfrm>
            <a:off x="9836131" y="1562035"/>
            <a:ext cx="622756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Google Shape;72;p3"/>
          <p:cNvSpPr/>
          <p:nvPr/>
        </p:nvSpPr>
        <p:spPr>
          <a:xfrm>
            <a:off x="9650551" y="1632989"/>
            <a:ext cx="741787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3"/>
          <p:cNvSpPr/>
          <p:nvPr/>
        </p:nvSpPr>
        <p:spPr>
          <a:xfrm rot="-7924870">
            <a:off x="9569636" y="-189027"/>
            <a:ext cx="1121632" cy="83319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3"/>
          <p:cNvSpPr/>
          <p:nvPr/>
        </p:nvSpPr>
        <p:spPr>
          <a:xfrm rot="-1232320">
            <a:off x="10327147" y="-349957"/>
            <a:ext cx="455155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3"/>
          <p:cNvSpPr/>
          <p:nvPr/>
        </p:nvSpPr>
        <p:spPr>
          <a:xfrm rot="-1232584">
            <a:off x="10391275" y="-129512"/>
            <a:ext cx="356848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3"/>
          <p:cNvSpPr/>
          <p:nvPr/>
        </p:nvSpPr>
        <p:spPr>
          <a:xfrm rot="-2062504">
            <a:off x="9782199" y="-456001"/>
            <a:ext cx="464973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3"/>
          <p:cNvSpPr/>
          <p:nvPr/>
        </p:nvSpPr>
        <p:spPr>
          <a:xfrm>
            <a:off x="7557479" y="527116"/>
            <a:ext cx="1508883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" name="Google Shape;78;p3"/>
          <p:cNvSpPr/>
          <p:nvPr/>
        </p:nvSpPr>
        <p:spPr>
          <a:xfrm>
            <a:off x="8356259" y="1441362"/>
            <a:ext cx="559563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" name="Google Shape;79;p3"/>
          <p:cNvSpPr/>
          <p:nvPr/>
        </p:nvSpPr>
        <p:spPr>
          <a:xfrm rot="1319022">
            <a:off x="7761060" y="564144"/>
            <a:ext cx="996904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color background 2">
  <p:cSld name="Blank with color background 2"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3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322" name="Google Shape;322;p13"/>
          <p:cNvSpPr/>
          <p:nvPr/>
        </p:nvSpPr>
        <p:spPr>
          <a:xfrm rot="1318871">
            <a:off x="10474954" y="1110481"/>
            <a:ext cx="820621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3" name="Google Shape;323;p13"/>
          <p:cNvSpPr/>
          <p:nvPr/>
        </p:nvSpPr>
        <p:spPr>
          <a:xfrm>
            <a:off x="10974207" y="-204717"/>
            <a:ext cx="1116141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4" name="Google Shape;324;p13"/>
          <p:cNvSpPr/>
          <p:nvPr/>
        </p:nvSpPr>
        <p:spPr>
          <a:xfrm rot="-548659">
            <a:off x="11500941" y="5384373"/>
            <a:ext cx="1021139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5" name="Google Shape;325;p13"/>
          <p:cNvSpPr/>
          <p:nvPr/>
        </p:nvSpPr>
        <p:spPr>
          <a:xfrm rot="-9290062">
            <a:off x="11344255" y="2269409"/>
            <a:ext cx="1035975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" name="Google Shape;326;p13"/>
          <p:cNvSpPr/>
          <p:nvPr/>
        </p:nvSpPr>
        <p:spPr>
          <a:xfrm rot="5503490">
            <a:off x="10556273" y="5691805"/>
            <a:ext cx="1306627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" name="Google Shape;327;p13"/>
          <p:cNvSpPr/>
          <p:nvPr/>
        </p:nvSpPr>
        <p:spPr>
          <a:xfrm>
            <a:off x="10975950" y="3574813"/>
            <a:ext cx="293729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" name="Google Shape;328;p13"/>
          <p:cNvSpPr/>
          <p:nvPr/>
        </p:nvSpPr>
        <p:spPr>
          <a:xfrm rot="-830047">
            <a:off x="10481452" y="3141736"/>
            <a:ext cx="382752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9" name="Google Shape;329;p13"/>
          <p:cNvSpPr/>
          <p:nvPr/>
        </p:nvSpPr>
        <p:spPr>
          <a:xfrm>
            <a:off x="10178283" y="-87894"/>
            <a:ext cx="610605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0" name="Google Shape;330;p13"/>
          <p:cNvSpPr/>
          <p:nvPr/>
        </p:nvSpPr>
        <p:spPr>
          <a:xfrm rot="8224608">
            <a:off x="11088565" y="4204361"/>
            <a:ext cx="669324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2523" y="-46891"/>
            <a:ext cx="12285784" cy="694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5219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A6C7EF1-2138-41C6-8730-10D6E11882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FC09F9C-4D2D-4822-AA68-23E2F09723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A7B02E1-6600-4516-8212-8E38AFE89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F0340C5-7E3A-4D5C-B2CA-166D21090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70C5C68-E650-4A3A-BC49-A01CB023D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 descr="图片包含 事情&#10;&#10;已生成极高可信度的说明">
            <a:extLst>
              <a:ext uri="{FF2B5EF4-FFF2-40B4-BE49-F238E27FC236}">
                <a16:creationId xmlns:a16="http://schemas.microsoft.com/office/drawing/2014/main" id="{0FB86466-89CD-4F69-84E4-5313C587DB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661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 xmlns:a16="http://schemas.microsoft.com/office/drawing/2014/main" xmlns:a14="http://schemas.microsoft.com/office/drawing/2010/main">
      <p:transition spd="slow" advClick="0" advTm="5000">
        <p:blinds dir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AAE625-CCE1-44F6-895D-5AF7016B3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A83C3F-BA58-4315-BFDF-E60BCC01F2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20B4E28-BD5D-4F3F-B69C-DBAEC1F21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C625689-122D-4A42-93C0-0286D12F7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84B6780-D01C-4C9C-B42E-7A4F26B8D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0820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 xmlns:a16="http://schemas.microsoft.com/office/drawing/2014/main">
      <p:transition spd="slow" advClick="0" advTm="5000">
        <p:blinds dir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C29D3C-433F-4A63-8FF5-36EE97F0E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08A0D82-1BDE-4956-BBE7-876EF4C9C3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3A7D608-4FD4-4089-A182-A5B58F749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202FDCD-14CB-478B-AB8C-D7E3D4A39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7912418-15EB-4B02-B1ED-DF9966177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4575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 xmlns:a16="http://schemas.microsoft.com/office/drawing/2014/main">
      <p:transition spd="slow" advClick="0" advTm="5000">
        <p:blinds dir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903029-121E-4745-8C82-783089C8C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BF77133-A399-4B32-9027-6824172CEB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A5C523C-3916-46C6-ABCB-8B86E01D65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42F8245-7E0D-4F5C-BBD9-5BB4B79A7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405755D-B8AB-449D-BBC4-48ACBBB51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CEEE41F-5F54-4C73-80D9-78344F9BA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3783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 xmlns:a16="http://schemas.microsoft.com/office/drawing/2014/main">
      <p:transition spd="slow" advClick="0" advTm="5000">
        <p:blinds dir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/>
        </p:nvSpPr>
        <p:spPr>
          <a:xfrm>
            <a:off x="8325228" y="3859375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429F8BAA-8A45-4805-B80A-07C8740E2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67A0A44-AB43-4C74-A603-D8119FB27E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C131986-E042-4909-B443-8AD60B39F2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A9DF9E6-93A8-41DA-9AFE-F1AD163BAE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A105C94-063B-410A-9E78-B933C70542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32ED612-40B6-40D5-9AB6-A5756E735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F0CBC1E-B6EE-4097-952D-830B41F13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58DC997-89AA-47B6-AC9E-9DABE64D8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6066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 xmlns:a16="http://schemas.microsoft.com/office/drawing/2014/main">
      <p:transition spd="slow" advClick="0" advTm="5000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1FA586-1609-48FE-8744-41F3E0012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E871FBC-BFBC-4554-93E0-667EBD3B7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E473339-3CF2-40AF-A7A8-247F02DFD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B04E57B-F9FF-4C6E-BAB0-34397F82D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7402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 xmlns:a16="http://schemas.microsoft.com/office/drawing/2014/main">
      <p:transition spd="slow" advClick="0" advTm="5000">
        <p:blinds dir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12E0898-CC0E-4ABE-B003-4FEE96EA1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871EC42-DDD9-4E80-962A-12A36157D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D90195A-C088-4DD2-8AB6-D519D23F9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0117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 xmlns:a16="http://schemas.microsoft.com/office/drawing/2014/main">
      <p:transition spd="slow" advClick="0" advTm="5000">
        <p:blinds dir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A16A4D5-F43F-400E-A3BA-C86437290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3176F08-C64D-4AE4-A92E-DCDB93255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E6893A0-6D7A-455F-A082-735E6D3BFA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EA7E056-9362-4F22-8D6D-10BDC1AF7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66B34AC-86F1-4527-BC19-2D1D6946B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087EF4C-F50A-47A3-99CE-F21E902F3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5199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 xmlns:a16="http://schemas.microsoft.com/office/drawing/2014/main">
      <p:transition spd="slow" advClick="0" advTm="5000">
        <p:blinds dir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BBC4ECF-4A3A-401C-B45E-6E90080F4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808DBD3-CE25-46F2-9048-9D52CF27A3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8123A1B-70F0-41D6-AD47-2C30B02C89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F92FBC-7EA5-4037-AA89-0B55AEB59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7014370-AECC-4117-9CA7-767F6D74C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AC8CD34-3386-4ABE-83B9-CA0B7FA26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5797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 xmlns:a16="http://schemas.microsoft.com/office/drawing/2014/main">
      <p:transition spd="slow" advClick="0" advTm="5000">
        <p:blinds dir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AB18831-B750-4360-8DD2-D2C4F0FDE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A87CC73-9300-42A2-B611-9A0DEE8ED5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D4BC5E6-9192-456B-BB7A-D6FCDC667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B14153-CF16-46D5-8523-7C66A7EED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3756B3A-E31B-44BC-A357-73F5EDCEF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5210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 xmlns:a16="http://schemas.microsoft.com/office/drawing/2014/main">
      <p:transition spd="slow" advClick="0" advTm="5000">
        <p:blinds dir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2899807-5192-4098-BAED-6D1B73B393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3B7437E-317E-4E72-BD0F-96424D7DEE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6BD8EA-D110-4D30-A546-FFE20E67E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6A127AD-6044-4EBB-A42A-1074843A5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489A9E2-4B2F-4974-B7DA-3836DA791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3832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 xmlns:a16="http://schemas.microsoft.com/office/drawing/2014/main">
      <p:transition spd="slow" advClick="0" advTm="5000">
        <p:blinds dir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6574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4000">
        <p:comb/>
      </p:transition>
    </mc:Choice>
    <mc:Fallback xmlns="">
      <p:transition spd="slow" advClick="0" advTm="4000">
        <p:comb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8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3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8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1284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0">
            <a:extLst>
              <a:ext uri="{FF2B5EF4-FFF2-40B4-BE49-F238E27FC236}">
                <a16:creationId xmlns:a16="http://schemas.microsoft.com/office/drawing/2014/main" id="{9CB81897-4A43-4CCC-BCF1-7B4FADC56E1E}"/>
              </a:ext>
            </a:extLst>
          </p:cNvPr>
          <p:cNvSpPr/>
          <p:nvPr userDrawn="1"/>
        </p:nvSpPr>
        <p:spPr>
          <a:xfrm flipV="1">
            <a:off x="2205" y="926508"/>
            <a:ext cx="12187592" cy="45708"/>
          </a:xfrm>
          <a:prstGeom prst="rect">
            <a:avLst/>
          </a:prstGeom>
          <a:solidFill>
            <a:srgbClr val="5D8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zh-CN" altLang="en-US">
              <a:solidFill>
                <a:srgbClr val="FFFFFF"/>
              </a:solidFill>
              <a:latin typeface="Arial"/>
              <a:ea typeface="微软雅黑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621826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6">
            <a:extLst>
              <a:ext uri="{FF2B5EF4-FFF2-40B4-BE49-F238E27FC236}">
                <a16:creationId xmlns:a16="http://schemas.microsoft.com/office/drawing/2014/main" id="{44773403-DE5C-44A4-8777-AEED10B84E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" y="2480"/>
            <a:ext cx="12187592" cy="685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856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30592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69553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05461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62686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93322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01458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66771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31591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78526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7223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8594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5.jpe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F3456-2B02-4FC3-9B3D-9B550E85FD30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9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23B18FF4-15B0-4A0F-A408-29575D30A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AFFAF94-3EC8-417C-A78B-9C2E4C069A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BF2CF7-FD2F-42F4-95D0-B1D7BD179D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EC85BF49-3D7A-4F43-BA91-D003E0AEA55D}" type="datetimeFigureOut">
              <a:rPr lang="zh-CN" altLang="en-US" smtClean="0"/>
              <a:pPr/>
              <a:t>2022/10/4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20F1565-20E8-4745-8FF2-10D53A944E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D337385-E146-4D8D-9D11-BCA989E8FA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F23BD8DC-39EC-4016-A177-D6AECE15833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78121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95" r:id="rId12"/>
  </p:sldLayoutIdLst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 xmlns:a16="http://schemas.microsoft.com/office/drawing/2014/main">
      <p:transition spd="slow" advClick="0" advTm="5000">
        <p:blinds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611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</p:sldLayoutIdLst>
  <p:hf hdr="0" ftr="0" dt="0"/>
  <p:txStyles>
    <p:titleStyle>
      <a:lvl1pPr algn="ctr" defTabSz="1218321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09" indent="-457109" algn="l" defTabSz="1218321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990402" indent="-380924" algn="l" defTabSz="1218321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695" indent="-304739" algn="l" defTabSz="1218321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173" indent="-304739" algn="l" defTabSz="1218321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651" indent="-304739" algn="l" defTabSz="1218321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52129" indent="-304739" algn="l" defTabSz="1218321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608" indent="-304739" algn="l" defTabSz="1218321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1086" indent="-304739" algn="l" defTabSz="1218321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564" indent="-304739" algn="l" defTabSz="1218321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3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78" algn="l" defTabSz="12183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56" algn="l" defTabSz="12183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34" algn="l" defTabSz="12183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12" algn="l" defTabSz="12183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90" algn="l" defTabSz="12183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868" algn="l" defTabSz="12183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347" algn="l" defTabSz="12183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825" algn="l" defTabSz="12183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63A4E-F370-4E43-88DF-FF35117A42C8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3414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hyperlink" Target="https://www.freeppt7.com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slide" Target="slide7.xml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4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91" t="53519" r="1" b="6482"/>
          <a:stretch>
            <a:fillRect/>
          </a:stretch>
        </p:blipFill>
        <p:spPr>
          <a:xfrm>
            <a:off x="10337803" y="3899020"/>
            <a:ext cx="1854200" cy="274320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67" r="82708" b="15370"/>
          <a:stretch>
            <a:fillRect/>
          </a:stretch>
        </p:blipFill>
        <p:spPr>
          <a:xfrm>
            <a:off x="-47848" y="5017155"/>
            <a:ext cx="2108200" cy="889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93"/>
          <a:stretch>
            <a:fillRect/>
          </a:stretch>
        </p:blipFill>
        <p:spPr>
          <a:xfrm>
            <a:off x="0" y="5803899"/>
            <a:ext cx="12192000" cy="1054100"/>
          </a:xfrm>
          <a:prstGeom prst="rect">
            <a:avLst/>
          </a:prstGeom>
        </p:spPr>
      </p:pic>
      <p:pic>
        <p:nvPicPr>
          <p:cNvPr id="14" name="6水果沙拉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9600" y="-1275523"/>
            <a:ext cx="812800" cy="812800"/>
          </a:xfrm>
          <a:prstGeom prst="rect">
            <a:avLst/>
          </a:prstGeom>
        </p:spPr>
      </p:pic>
      <p:sp>
        <p:nvSpPr>
          <p:cNvPr id="21" name="圆角矩形 1"/>
          <p:cNvSpPr/>
          <p:nvPr/>
        </p:nvSpPr>
        <p:spPr>
          <a:xfrm>
            <a:off x="3040641" y="3872105"/>
            <a:ext cx="5421715" cy="1091423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01" tIns="60850" rIns="121701" bIns="60850" anchor="ctr"/>
          <a:lstStyle/>
          <a:p>
            <a:pPr algn="ctr" defTabSz="1216660">
              <a:defRPr/>
            </a:pPr>
            <a:r>
              <a:rPr lang="en-US" altLang="zh-CN" sz="4800" b="1">
                <a:solidFill>
                  <a:srgbClr val="FF0000"/>
                </a:solidFill>
              </a:rPr>
              <a:t>TIẾNG VIỆT LỚP 1</a:t>
            </a:r>
            <a:endParaRPr lang="zh-CN" altLang="en-US" sz="4800" b="1">
              <a:solidFill>
                <a:srgbClr val="FF0000"/>
              </a:solidFill>
            </a:endParaRPr>
          </a:p>
        </p:txBody>
      </p:sp>
      <p:sp>
        <p:nvSpPr>
          <p:cNvPr id="22" name="文本框 4"/>
          <p:cNvSpPr txBox="1">
            <a:spLocks noChangeArrowheads="1"/>
          </p:cNvSpPr>
          <p:nvPr/>
        </p:nvSpPr>
        <p:spPr bwMode="auto">
          <a:xfrm>
            <a:off x="3622430" y="6105544"/>
            <a:ext cx="5251958" cy="615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701" tIns="60850" rIns="121701" bIns="608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6660"/>
            <a:r>
              <a:rPr lang="en-US" altLang="zh-CN" sz="3200" b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Giáo viên: ......................</a:t>
            </a:r>
            <a:endParaRPr lang="zh-CN" altLang="en-US" sz="3200" b="1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515953" y="3226409"/>
            <a:ext cx="5578883" cy="4238939"/>
          </a:xfrm>
          <a:prstGeom prst="rect">
            <a:avLst/>
          </a:prstGeom>
          <a:noFill/>
        </p:spPr>
        <p:txBody>
          <a:bodyPr spcFirstLastPara="1" wrap="none" lIns="121701" tIns="60850" rIns="121701" bIns="60850">
            <a:prstTxWarp prst="textArchUp">
              <a:avLst>
                <a:gd name="adj" fmla="val 9957375"/>
              </a:avLst>
            </a:prstTxWarp>
            <a:spAutoFit/>
          </a:bodyPr>
          <a:lstStyle/>
          <a:p>
            <a:pPr algn="ctr" defTabSz="1216660">
              <a:defRPr/>
            </a:pPr>
            <a:endParaRPr lang="en-US" sz="6400" b="1" cap="all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文本框 3"/>
          <p:cNvSpPr txBox="1">
            <a:spLocks noChangeArrowheads="1"/>
          </p:cNvSpPr>
          <p:nvPr/>
        </p:nvSpPr>
        <p:spPr bwMode="auto">
          <a:xfrm>
            <a:off x="3040641" y="217184"/>
            <a:ext cx="6604439" cy="584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14" tIns="45718" rIns="91314" bIns="4571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2495"/>
            <a:r>
              <a:rPr lang="en-US" altLang="zh-CN" sz="32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TRƯỜNG TIỂU HỌC ..................</a:t>
            </a:r>
            <a:endParaRPr lang="zh-CN" altLang="en-US" sz="3200" b="1" dirty="0">
              <a:solidFill>
                <a:srgbClr val="C00000"/>
              </a:solidFill>
              <a:latin typeface="Tahoma" panose="020B0604030504040204" pitchFamily="34" charset="0"/>
              <a:ea typeface="Microsoft YaHei" panose="020B0503020204020204" pitchFamily="34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13" name="WordArt 6"/>
          <p:cNvSpPr>
            <a:spLocks noChangeArrowheads="1" noChangeShapeType="1" noTextEdit="1"/>
          </p:cNvSpPr>
          <p:nvPr/>
        </p:nvSpPr>
        <p:spPr bwMode="auto">
          <a:xfrm>
            <a:off x="1419228" y="1676403"/>
            <a:ext cx="9156973" cy="5482828"/>
          </a:xfrm>
          <a:prstGeom prst="rect">
            <a:avLst/>
          </a:prstGeom>
        </p:spPr>
        <p:txBody>
          <a:bodyPr spcFirstLastPara="1" wrap="none" lIns="91314" tIns="45718" rIns="91314" bIns="45718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912495"/>
            <a:r>
              <a:rPr lang="en-US" sz="3600" b="1" kern="1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CÁC EM ĐẾN VỚI TIẾT</a:t>
            </a:r>
            <a:endParaRPr lang="en-US" sz="3600" b="1" kern="10" dirty="0">
              <a:ln w="9525">
                <a:solidFill>
                  <a:srgbClr val="993366"/>
                </a:solidFill>
                <a:rou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6" name="图片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6293" y="0"/>
            <a:ext cx="2305707" cy="43142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fad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1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21" grpId="0" animBg="1"/>
      <p:bldP spid="22" grpId="0"/>
      <p:bldP spid="15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204642" y="2353641"/>
            <a:ext cx="5782716" cy="215071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000" b="1" kern="1200" dirty="0" err="1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Giải</a:t>
            </a:r>
            <a:r>
              <a:rPr lang="en-US" sz="8000" b="1" kern="1200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8000" b="1" kern="1200" dirty="0" err="1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lao</a:t>
            </a:r>
            <a:endParaRPr lang="en-US" sz="8000" b="1" kern="1200" dirty="0">
              <a:solidFill>
                <a:srgbClr val="0808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CD0B78B2-6A28-4FCD-8059-AEE8C0C185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6413" y="817080"/>
            <a:ext cx="7479173" cy="5223840"/>
          </a:xfrm>
          <a:prstGeom prst="rect">
            <a:avLst/>
          </a:prstGeom>
        </p:spPr>
      </p:pic>
      <p:pic>
        <p:nvPicPr>
          <p:cNvPr id="8" name="PA_图片 11">
            <a:extLst>
              <a:ext uri="{FF2B5EF4-FFF2-40B4-BE49-F238E27FC236}">
                <a16:creationId xmlns:a16="http://schemas.microsoft.com/office/drawing/2014/main" id="{708C517F-72B9-4C02-A8BE-32A8350AED9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9737" y="-1422109"/>
            <a:ext cx="5041402" cy="50414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3CDA67F-D203-4D72-B274-BBAC3A0BE837}"/>
              </a:ext>
            </a:extLst>
          </p:cNvPr>
          <p:cNvSpPr txBox="1"/>
          <p:nvPr/>
        </p:nvSpPr>
        <p:spPr>
          <a:xfrm>
            <a:off x="2753560" y="4276108"/>
            <a:ext cx="731520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Chuyện</a:t>
            </a:r>
            <a:r>
              <a:rPr lang="en-US" sz="6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của</a:t>
            </a:r>
            <a:r>
              <a:rPr lang="en-US" sz="6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mây</a:t>
            </a:r>
            <a:endParaRPr lang="en-US" sz="66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288CF2-A5E8-445B-82CB-1BC73A5CDEE1}"/>
              </a:ext>
            </a:extLst>
          </p:cNvPr>
          <p:cNvSpPr/>
          <p:nvPr/>
        </p:nvSpPr>
        <p:spPr>
          <a:xfrm>
            <a:off x="4619119" y="3486036"/>
            <a:ext cx="35840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u="sng" dirty="0" err="1">
                <a:solidFill>
                  <a:srgbClr val="3E13B9"/>
                </a:solidFill>
                <a:latin typeface="+mj-lt"/>
                <a:cs typeface="Times New Roman" panose="02020603050405020304" pitchFamily="18" charset="0"/>
              </a:rPr>
              <a:t>Kể</a:t>
            </a:r>
            <a:r>
              <a:rPr lang="en-US" sz="5400" b="1" u="sng" dirty="0">
                <a:solidFill>
                  <a:srgbClr val="3E13B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u="sng" dirty="0" err="1">
                <a:solidFill>
                  <a:srgbClr val="3E13B9"/>
                </a:solidFill>
                <a:latin typeface="+mj-lt"/>
                <a:cs typeface="Times New Roman" panose="02020603050405020304" pitchFamily="18" charset="0"/>
              </a:rPr>
              <a:t>chuyện</a:t>
            </a:r>
            <a:r>
              <a:rPr lang="en-US" sz="5400" b="1" u="sng" dirty="0">
                <a:solidFill>
                  <a:srgbClr val="3E13B9"/>
                </a:solidFill>
                <a:latin typeface="+mj-lt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515827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104693" y="5677702"/>
            <a:ext cx="83260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+mj-lt"/>
                <a:cs typeface="UTM Avo" panose="02040603050506020204" pitchFamily="18" charset="0"/>
              </a:rPr>
              <a:t>- </a:t>
            </a:r>
            <a:r>
              <a:rPr lang="en-US" sz="3200" dirty="0" err="1">
                <a:solidFill>
                  <a:srgbClr val="0070C0"/>
                </a:solidFill>
                <a:latin typeface="+mj-lt"/>
                <a:cs typeface="UTM Avo" panose="02040603050506020204" pitchFamily="18" charset="0"/>
              </a:rPr>
              <a:t>Mây</a:t>
            </a:r>
            <a:r>
              <a:rPr lang="en-US" sz="3200" dirty="0">
                <a:solidFill>
                  <a:srgbClr val="0070C0"/>
                </a:solidFill>
                <a:latin typeface="+mj-lt"/>
                <a:cs typeface="UTM Avo" panose="02040603050506020204" pitchFamily="18" charset="0"/>
              </a:rPr>
              <a:t> bay </a:t>
            </a:r>
            <a:r>
              <a:rPr lang="en-US" sz="3200" dirty="0" err="1">
                <a:solidFill>
                  <a:srgbClr val="0070C0"/>
                </a:solidFill>
                <a:latin typeface="+mj-lt"/>
                <a:cs typeface="UTM Avo" panose="02040603050506020204" pitchFamily="18" charset="0"/>
              </a:rPr>
              <a:t>đi</a:t>
            </a:r>
            <a:r>
              <a:rPr lang="en-US" sz="3200" dirty="0">
                <a:solidFill>
                  <a:srgbClr val="0070C0"/>
                </a:solidFill>
                <a:latin typeface="+mj-lt"/>
                <a:cs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+mj-lt"/>
                <a:cs typeface="UTM Avo" panose="02040603050506020204" pitchFamily="18" charset="0"/>
              </a:rPr>
              <a:t>gặp</a:t>
            </a:r>
            <a:r>
              <a:rPr lang="en-US" sz="3200" dirty="0">
                <a:solidFill>
                  <a:srgbClr val="0070C0"/>
                </a:solidFill>
                <a:latin typeface="+mj-lt"/>
                <a:cs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+mj-lt"/>
                <a:cs typeface="UTM Avo" panose="02040603050506020204" pitchFamily="18" charset="0"/>
              </a:rPr>
              <a:t>chị</a:t>
            </a:r>
            <a:r>
              <a:rPr lang="en-US" sz="3200" dirty="0">
                <a:solidFill>
                  <a:srgbClr val="0070C0"/>
                </a:solidFill>
                <a:latin typeface="+mj-lt"/>
                <a:cs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+mj-lt"/>
                <a:cs typeface="UTM Avo" panose="02040603050506020204" pitchFamily="18" charset="0"/>
              </a:rPr>
              <a:t>gió</a:t>
            </a:r>
            <a:r>
              <a:rPr lang="en-US" sz="3200" dirty="0">
                <a:solidFill>
                  <a:srgbClr val="0070C0"/>
                </a:solidFill>
                <a:latin typeface="+mj-lt"/>
                <a:cs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+mj-lt"/>
                <a:cs typeface="UTM Avo" panose="02040603050506020204" pitchFamily="18" charset="0"/>
              </a:rPr>
              <a:t>để</a:t>
            </a:r>
            <a:r>
              <a:rPr lang="en-US" sz="3200" dirty="0">
                <a:solidFill>
                  <a:srgbClr val="0070C0"/>
                </a:solidFill>
                <a:latin typeface="+mj-lt"/>
                <a:cs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+mj-lt"/>
                <a:cs typeface="UTM Avo" panose="02040603050506020204" pitchFamily="18" charset="0"/>
              </a:rPr>
              <a:t>làm</a:t>
            </a:r>
            <a:r>
              <a:rPr lang="en-US" sz="3200" dirty="0">
                <a:solidFill>
                  <a:srgbClr val="0070C0"/>
                </a:solidFill>
                <a:latin typeface="+mj-lt"/>
                <a:cs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+mj-lt"/>
                <a:cs typeface="UTM Avo" panose="02040603050506020204" pitchFamily="18" charset="0"/>
              </a:rPr>
              <a:t>gì</a:t>
            </a:r>
            <a:r>
              <a:rPr lang="en-US" sz="3200" dirty="0">
                <a:solidFill>
                  <a:srgbClr val="0070C0"/>
                </a:solidFill>
                <a:latin typeface="+mj-lt"/>
                <a:cs typeface="UTM Avo" panose="02040603050506020204" pitchFamily="18" charset="0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256654" y="5683501"/>
            <a:ext cx="5266267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+mj-lt"/>
                <a:cs typeface="UTM Avo" panose="02040603050506020204" pitchFamily="18" charset="0"/>
              </a:rPr>
              <a:t>- </a:t>
            </a:r>
            <a:r>
              <a:rPr lang="en-US" sz="3200" dirty="0" err="1">
                <a:solidFill>
                  <a:srgbClr val="0070C0"/>
                </a:solidFill>
                <a:latin typeface="+mj-lt"/>
                <a:cs typeface="UTM Avo" panose="02040603050506020204" pitchFamily="18" charset="0"/>
              </a:rPr>
              <a:t>Vì</a:t>
            </a:r>
            <a:r>
              <a:rPr lang="en-US" sz="3200" dirty="0">
                <a:solidFill>
                  <a:srgbClr val="0070C0"/>
                </a:solidFill>
                <a:latin typeface="+mj-lt"/>
                <a:cs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+mj-lt"/>
                <a:cs typeface="UTM Avo" panose="02040603050506020204" pitchFamily="18" charset="0"/>
              </a:rPr>
              <a:t>sao</a:t>
            </a:r>
            <a:r>
              <a:rPr lang="en-US" sz="3200" dirty="0">
                <a:solidFill>
                  <a:srgbClr val="0070C0"/>
                </a:solidFill>
                <a:latin typeface="+mj-lt"/>
                <a:cs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+mj-lt"/>
                <a:cs typeface="UTM Avo" panose="02040603050506020204" pitchFamily="18" charset="0"/>
              </a:rPr>
              <a:t>mây</a:t>
            </a:r>
            <a:r>
              <a:rPr lang="en-US" sz="3200" dirty="0">
                <a:solidFill>
                  <a:srgbClr val="0070C0"/>
                </a:solidFill>
                <a:latin typeface="+mj-lt"/>
                <a:cs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+mj-lt"/>
                <a:cs typeface="UTM Avo" panose="02040603050506020204" pitchFamily="18" charset="0"/>
              </a:rPr>
              <a:t>buồn</a:t>
            </a:r>
            <a:r>
              <a:rPr lang="en-US" sz="3200" dirty="0">
                <a:solidFill>
                  <a:srgbClr val="0070C0"/>
                </a:solidFill>
                <a:latin typeface="+mj-lt"/>
                <a:cs typeface="UTM Avo" panose="02040603050506020204" pitchFamily="18" charset="0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048" y="6211669"/>
            <a:ext cx="7147036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+mj-lt"/>
                <a:cs typeface="UTM Avo" panose="02040603050506020204" pitchFamily="18" charset="0"/>
              </a:rPr>
              <a:t>- </a:t>
            </a:r>
            <a:r>
              <a:rPr lang="en-US" sz="3200" dirty="0" err="1">
                <a:solidFill>
                  <a:srgbClr val="0070C0"/>
                </a:solidFill>
                <a:latin typeface="+mj-lt"/>
                <a:cs typeface="UTM Avo" panose="02040603050506020204" pitchFamily="18" charset="0"/>
              </a:rPr>
              <a:t>Vì</a:t>
            </a:r>
            <a:r>
              <a:rPr lang="en-US" sz="3200" dirty="0">
                <a:solidFill>
                  <a:srgbClr val="0070C0"/>
                </a:solidFill>
                <a:latin typeface="+mj-lt"/>
                <a:cs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+mj-lt"/>
                <a:cs typeface="UTM Avo" panose="02040603050506020204" pitchFamily="18" charset="0"/>
              </a:rPr>
              <a:t>sao</a:t>
            </a:r>
            <a:r>
              <a:rPr lang="en-US" sz="3200" dirty="0">
                <a:solidFill>
                  <a:srgbClr val="0070C0"/>
                </a:solidFill>
                <a:latin typeface="+mj-lt"/>
                <a:cs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+mj-lt"/>
                <a:cs typeface="UTM Avo" panose="02040603050506020204" pitchFamily="18" charset="0"/>
              </a:rPr>
              <a:t>mây</a:t>
            </a:r>
            <a:r>
              <a:rPr lang="en-US" sz="3200" dirty="0">
                <a:solidFill>
                  <a:srgbClr val="0070C0"/>
                </a:solidFill>
                <a:latin typeface="+mj-lt"/>
                <a:cs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+mj-lt"/>
                <a:cs typeface="UTM Avo" panose="02040603050506020204" pitchFamily="18" charset="0"/>
              </a:rPr>
              <a:t>muốn</a:t>
            </a:r>
            <a:r>
              <a:rPr lang="en-US" sz="3200" dirty="0">
                <a:solidFill>
                  <a:srgbClr val="0070C0"/>
                </a:solidFill>
                <a:latin typeface="+mj-lt"/>
                <a:cs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+mj-lt"/>
                <a:cs typeface="UTM Avo" panose="02040603050506020204" pitchFamily="18" charset="0"/>
              </a:rPr>
              <a:t>đi</a:t>
            </a:r>
            <a:r>
              <a:rPr lang="en-US" sz="3200" dirty="0">
                <a:solidFill>
                  <a:srgbClr val="0070C0"/>
                </a:solidFill>
                <a:latin typeface="+mj-lt"/>
                <a:cs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+mj-lt"/>
                <a:cs typeface="UTM Avo" panose="02040603050506020204" pitchFamily="18" charset="0"/>
              </a:rPr>
              <a:t>làm</a:t>
            </a:r>
            <a:r>
              <a:rPr lang="en-US" sz="3200" dirty="0">
                <a:solidFill>
                  <a:srgbClr val="0070C0"/>
                </a:solidFill>
                <a:latin typeface="+mj-lt"/>
                <a:cs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+mj-lt"/>
                <a:cs typeface="UTM Avo" panose="02040603050506020204" pitchFamily="18" charset="0"/>
              </a:rPr>
              <a:t>mưa</a:t>
            </a:r>
            <a:r>
              <a:rPr lang="en-US" sz="3200" dirty="0">
                <a:solidFill>
                  <a:srgbClr val="0070C0"/>
                </a:solidFill>
                <a:latin typeface="+mj-lt"/>
                <a:cs typeface="UTM Avo" panose="02040603050506020204" pitchFamily="18" charset="0"/>
              </a:rPr>
              <a:t>?</a:t>
            </a: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D2BED2D1-5255-41D7-819F-E6E23AEEDA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307" y="248836"/>
            <a:ext cx="6689652" cy="41028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 xmlns:a16="http://schemas.microsoft.com/office/drawing/2014/main">
      <p:transition spd="slow" advClick="0" advTm="5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-13722" y="1"/>
            <a:ext cx="12219444" cy="6857999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5476606" y="4303734"/>
            <a:ext cx="6227106" cy="1165760"/>
            <a:chOff x="7126059" y="2362199"/>
            <a:chExt cx="4529412" cy="2618875"/>
          </a:xfrm>
        </p:grpSpPr>
        <p:sp>
          <p:nvSpPr>
            <p:cNvPr id="10" name="圆角矩形 9"/>
            <p:cNvSpPr/>
            <p:nvPr/>
          </p:nvSpPr>
          <p:spPr>
            <a:xfrm>
              <a:off x="7126059" y="2362199"/>
              <a:ext cx="4529412" cy="2618875"/>
            </a:xfrm>
            <a:prstGeom prst="roundRect">
              <a:avLst/>
            </a:prstGeom>
            <a:solidFill>
              <a:srgbClr val="A4EC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13" name="矩形: 圆角 12"/>
            <p:cNvSpPr/>
            <p:nvPr/>
          </p:nvSpPr>
          <p:spPr>
            <a:xfrm>
              <a:off x="7249151" y="2362200"/>
              <a:ext cx="4283228" cy="2448951"/>
            </a:xfrm>
            <a:prstGeom prst="roundRect">
              <a:avLst/>
            </a:prstGeom>
            <a:noFill/>
            <a:ln w="28575">
              <a:solidFill>
                <a:srgbClr val="74C3C6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5476606" y="3163809"/>
            <a:ext cx="6227105" cy="1015130"/>
            <a:chOff x="577516" y="2335937"/>
            <a:chExt cx="4529412" cy="2791327"/>
          </a:xfrm>
        </p:grpSpPr>
        <p:sp>
          <p:nvSpPr>
            <p:cNvPr id="2" name="圆角矩形 1"/>
            <p:cNvSpPr/>
            <p:nvPr/>
          </p:nvSpPr>
          <p:spPr>
            <a:xfrm>
              <a:off x="577516" y="2335937"/>
              <a:ext cx="4529412" cy="2791327"/>
            </a:xfrm>
            <a:prstGeom prst="roundRect">
              <a:avLst/>
            </a:prstGeom>
            <a:solidFill>
              <a:srgbClr val="F5D1D9"/>
            </a:solidFill>
            <a:ln>
              <a:solidFill>
                <a:srgbClr val="F5D1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3" name="矩形: 圆角 2"/>
            <p:cNvSpPr/>
            <p:nvPr/>
          </p:nvSpPr>
          <p:spPr>
            <a:xfrm>
              <a:off x="703386" y="2362200"/>
              <a:ext cx="4283228" cy="2448951"/>
            </a:xfrm>
            <a:prstGeom prst="roundRect">
              <a:avLst/>
            </a:prstGeom>
            <a:noFill/>
            <a:ln w="28575">
              <a:solidFill>
                <a:srgbClr val="EC9DAE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endParaRPr>
            </a:p>
          </p:txBody>
        </p:sp>
      </p:grpSp>
      <p:pic>
        <p:nvPicPr>
          <p:cNvPr id="19" name="Picture 18" descr="A picture containing text&#10;&#10;Description automatically generated">
            <a:extLst>
              <a:ext uri="{FF2B5EF4-FFF2-40B4-BE49-F238E27FC236}">
                <a16:creationId xmlns:a16="http://schemas.microsoft.com/office/drawing/2014/main" id="{1F07B9FA-3758-4348-A0A0-E4693A8C79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730" y="1556634"/>
            <a:ext cx="4678876" cy="4356056"/>
          </a:xfrm>
          <a:prstGeom prst="rect">
            <a:avLst/>
          </a:prstGeom>
        </p:spPr>
      </p:pic>
      <p:grpSp>
        <p:nvGrpSpPr>
          <p:cNvPr id="20" name="组合 14">
            <a:extLst>
              <a:ext uri="{FF2B5EF4-FFF2-40B4-BE49-F238E27FC236}">
                <a16:creationId xmlns:a16="http://schemas.microsoft.com/office/drawing/2014/main" id="{A88831F6-3D1B-4568-B2AD-A9A943EBBC53}"/>
              </a:ext>
            </a:extLst>
          </p:cNvPr>
          <p:cNvGrpSpPr/>
          <p:nvPr/>
        </p:nvGrpSpPr>
        <p:grpSpPr>
          <a:xfrm>
            <a:off x="5476606" y="2032798"/>
            <a:ext cx="6227105" cy="1015130"/>
            <a:chOff x="577516" y="2189747"/>
            <a:chExt cx="4529412" cy="2791327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21" name="圆角矩形 1">
              <a:extLst>
                <a:ext uri="{FF2B5EF4-FFF2-40B4-BE49-F238E27FC236}">
                  <a16:creationId xmlns:a16="http://schemas.microsoft.com/office/drawing/2014/main" id="{AAD9592E-3F24-4A4C-970B-8D41670F56C7}"/>
                </a:ext>
              </a:extLst>
            </p:cNvPr>
            <p:cNvSpPr/>
            <p:nvPr/>
          </p:nvSpPr>
          <p:spPr>
            <a:xfrm>
              <a:off x="577516" y="2189747"/>
              <a:ext cx="4529412" cy="2791327"/>
            </a:xfrm>
            <a:prstGeom prst="roundRect">
              <a:avLst/>
            </a:prstGeom>
            <a:grp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22" name="矩形: 圆角 2">
              <a:extLst>
                <a:ext uri="{FF2B5EF4-FFF2-40B4-BE49-F238E27FC236}">
                  <a16:creationId xmlns:a16="http://schemas.microsoft.com/office/drawing/2014/main" id="{590E8F62-A89D-49BA-A88F-4618F8CE0061}"/>
                </a:ext>
              </a:extLst>
            </p:cNvPr>
            <p:cNvSpPr/>
            <p:nvPr/>
          </p:nvSpPr>
          <p:spPr>
            <a:xfrm>
              <a:off x="703386" y="2362200"/>
              <a:ext cx="4283228" cy="2448951"/>
            </a:xfrm>
            <a:prstGeom prst="roundRect">
              <a:avLst/>
            </a:prstGeom>
            <a:grpFill/>
            <a:ln w="28575">
              <a:solidFill>
                <a:schemeClr val="accent4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B9DC94F1-4852-4A5B-96EE-4679B8F87E36}"/>
              </a:ext>
            </a:extLst>
          </p:cNvPr>
          <p:cNvSpPr txBox="1"/>
          <p:nvPr/>
        </p:nvSpPr>
        <p:spPr>
          <a:xfrm>
            <a:off x="5822436" y="2199218"/>
            <a:ext cx="5266267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70C0"/>
                </a:solidFill>
                <a:latin typeface="+mj-lt"/>
                <a:cs typeface="UTM Avo" panose="02040603050506020204" pitchFamily="18" charset="0"/>
              </a:rPr>
              <a:t>Vì</a:t>
            </a:r>
            <a:r>
              <a:rPr lang="en-US" sz="3200" dirty="0">
                <a:solidFill>
                  <a:srgbClr val="0070C0"/>
                </a:solidFill>
                <a:latin typeface="+mj-lt"/>
                <a:cs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+mj-lt"/>
                <a:cs typeface="UTM Avo" panose="02040603050506020204" pitchFamily="18" charset="0"/>
              </a:rPr>
              <a:t>sao</a:t>
            </a:r>
            <a:r>
              <a:rPr lang="en-US" sz="3200" dirty="0">
                <a:solidFill>
                  <a:srgbClr val="0070C0"/>
                </a:solidFill>
                <a:latin typeface="+mj-lt"/>
                <a:cs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+mj-lt"/>
                <a:cs typeface="UTM Avo" panose="02040603050506020204" pitchFamily="18" charset="0"/>
              </a:rPr>
              <a:t>mây</a:t>
            </a:r>
            <a:r>
              <a:rPr lang="en-US" sz="3200" dirty="0">
                <a:solidFill>
                  <a:srgbClr val="0070C0"/>
                </a:solidFill>
                <a:latin typeface="+mj-lt"/>
                <a:cs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+mj-lt"/>
                <a:cs typeface="UTM Avo" panose="02040603050506020204" pitchFamily="18" charset="0"/>
              </a:rPr>
              <a:t>buồn</a:t>
            </a:r>
            <a:r>
              <a:rPr lang="en-US" sz="3200" dirty="0">
                <a:solidFill>
                  <a:srgbClr val="0070C0"/>
                </a:solidFill>
                <a:latin typeface="+mj-lt"/>
                <a:cs typeface="UTM Avo" panose="02040603050506020204" pitchFamily="18" charset="0"/>
              </a:rPr>
              <a:t>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81CB818-8850-493A-8397-7AC7ACB5D83E}"/>
              </a:ext>
            </a:extLst>
          </p:cNvPr>
          <p:cNvSpPr txBox="1"/>
          <p:nvPr/>
        </p:nvSpPr>
        <p:spPr>
          <a:xfrm>
            <a:off x="4430958" y="3365662"/>
            <a:ext cx="83260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70C0"/>
                </a:solidFill>
                <a:latin typeface="+mj-lt"/>
                <a:cs typeface="UTM Avo" panose="02040603050506020204" pitchFamily="18" charset="0"/>
              </a:rPr>
              <a:t>Mây</a:t>
            </a:r>
            <a:r>
              <a:rPr lang="en-US" sz="3200" dirty="0">
                <a:solidFill>
                  <a:srgbClr val="0070C0"/>
                </a:solidFill>
                <a:latin typeface="+mj-lt"/>
                <a:cs typeface="UTM Avo" panose="02040603050506020204" pitchFamily="18" charset="0"/>
              </a:rPr>
              <a:t> bay </a:t>
            </a:r>
            <a:r>
              <a:rPr lang="en-US" sz="3200" dirty="0" err="1">
                <a:solidFill>
                  <a:srgbClr val="0070C0"/>
                </a:solidFill>
                <a:latin typeface="+mj-lt"/>
                <a:cs typeface="UTM Avo" panose="02040603050506020204" pitchFamily="18" charset="0"/>
              </a:rPr>
              <a:t>đi</a:t>
            </a:r>
            <a:r>
              <a:rPr lang="en-US" sz="3200" dirty="0">
                <a:solidFill>
                  <a:srgbClr val="0070C0"/>
                </a:solidFill>
                <a:latin typeface="+mj-lt"/>
                <a:cs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+mj-lt"/>
                <a:cs typeface="UTM Avo" panose="02040603050506020204" pitchFamily="18" charset="0"/>
              </a:rPr>
              <a:t>gặp</a:t>
            </a:r>
            <a:r>
              <a:rPr lang="en-US" sz="3200" dirty="0">
                <a:solidFill>
                  <a:srgbClr val="0070C0"/>
                </a:solidFill>
                <a:latin typeface="+mj-lt"/>
                <a:cs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+mj-lt"/>
                <a:cs typeface="UTM Avo" panose="02040603050506020204" pitchFamily="18" charset="0"/>
              </a:rPr>
              <a:t>chị</a:t>
            </a:r>
            <a:r>
              <a:rPr lang="en-US" sz="3200" dirty="0">
                <a:solidFill>
                  <a:srgbClr val="0070C0"/>
                </a:solidFill>
                <a:latin typeface="+mj-lt"/>
                <a:cs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+mj-lt"/>
                <a:cs typeface="UTM Avo" panose="02040603050506020204" pitchFamily="18" charset="0"/>
              </a:rPr>
              <a:t>gió</a:t>
            </a:r>
            <a:r>
              <a:rPr lang="en-US" sz="3200" dirty="0">
                <a:solidFill>
                  <a:srgbClr val="0070C0"/>
                </a:solidFill>
                <a:latin typeface="+mj-lt"/>
                <a:cs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+mj-lt"/>
                <a:cs typeface="UTM Avo" panose="02040603050506020204" pitchFamily="18" charset="0"/>
              </a:rPr>
              <a:t>để</a:t>
            </a:r>
            <a:r>
              <a:rPr lang="en-US" sz="3200" dirty="0">
                <a:solidFill>
                  <a:srgbClr val="0070C0"/>
                </a:solidFill>
                <a:latin typeface="+mj-lt"/>
                <a:cs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+mj-lt"/>
                <a:cs typeface="UTM Avo" panose="02040603050506020204" pitchFamily="18" charset="0"/>
              </a:rPr>
              <a:t>làm</a:t>
            </a:r>
            <a:r>
              <a:rPr lang="en-US" sz="3200" dirty="0">
                <a:solidFill>
                  <a:srgbClr val="0070C0"/>
                </a:solidFill>
                <a:latin typeface="+mj-lt"/>
                <a:cs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+mj-lt"/>
                <a:cs typeface="UTM Avo" panose="02040603050506020204" pitchFamily="18" charset="0"/>
              </a:rPr>
              <a:t>gì</a:t>
            </a:r>
            <a:r>
              <a:rPr lang="en-US" sz="3200" dirty="0">
                <a:solidFill>
                  <a:srgbClr val="0070C0"/>
                </a:solidFill>
                <a:latin typeface="+mj-lt"/>
                <a:cs typeface="UTM Avo" panose="02040603050506020204" pitchFamily="18" charset="0"/>
              </a:rPr>
              <a:t>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B63F548-2FE6-4CDE-A506-EC1E36851465}"/>
              </a:ext>
            </a:extLst>
          </p:cNvPr>
          <p:cNvSpPr txBox="1"/>
          <p:nvPr/>
        </p:nvSpPr>
        <p:spPr>
          <a:xfrm>
            <a:off x="4977741" y="4571148"/>
            <a:ext cx="7147036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70C0"/>
                </a:solidFill>
                <a:latin typeface="+mj-lt"/>
                <a:cs typeface="UTM Avo" panose="02040603050506020204" pitchFamily="18" charset="0"/>
              </a:rPr>
              <a:t>Vì</a:t>
            </a:r>
            <a:r>
              <a:rPr lang="en-US" sz="3200" dirty="0">
                <a:solidFill>
                  <a:srgbClr val="0070C0"/>
                </a:solidFill>
                <a:latin typeface="+mj-lt"/>
                <a:cs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+mj-lt"/>
                <a:cs typeface="UTM Avo" panose="02040603050506020204" pitchFamily="18" charset="0"/>
              </a:rPr>
              <a:t>sao</a:t>
            </a:r>
            <a:r>
              <a:rPr lang="en-US" sz="3200" dirty="0">
                <a:solidFill>
                  <a:srgbClr val="0070C0"/>
                </a:solidFill>
                <a:latin typeface="+mj-lt"/>
                <a:cs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+mj-lt"/>
                <a:cs typeface="UTM Avo" panose="02040603050506020204" pitchFamily="18" charset="0"/>
              </a:rPr>
              <a:t>mây</a:t>
            </a:r>
            <a:r>
              <a:rPr lang="en-US" sz="3200" dirty="0">
                <a:solidFill>
                  <a:srgbClr val="0070C0"/>
                </a:solidFill>
                <a:latin typeface="+mj-lt"/>
                <a:cs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+mj-lt"/>
                <a:cs typeface="UTM Avo" panose="02040603050506020204" pitchFamily="18" charset="0"/>
              </a:rPr>
              <a:t>muốn</a:t>
            </a:r>
            <a:r>
              <a:rPr lang="en-US" sz="3200" dirty="0">
                <a:solidFill>
                  <a:srgbClr val="0070C0"/>
                </a:solidFill>
                <a:latin typeface="+mj-lt"/>
                <a:cs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+mj-lt"/>
                <a:cs typeface="UTM Avo" panose="02040603050506020204" pitchFamily="18" charset="0"/>
              </a:rPr>
              <a:t>đi</a:t>
            </a:r>
            <a:r>
              <a:rPr lang="en-US" sz="3200" dirty="0">
                <a:solidFill>
                  <a:srgbClr val="0070C0"/>
                </a:solidFill>
                <a:latin typeface="+mj-lt"/>
                <a:cs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+mj-lt"/>
                <a:cs typeface="UTM Avo" panose="02040603050506020204" pitchFamily="18" charset="0"/>
              </a:rPr>
              <a:t>làm</a:t>
            </a:r>
            <a:r>
              <a:rPr lang="en-US" sz="3200" dirty="0">
                <a:solidFill>
                  <a:srgbClr val="0070C0"/>
                </a:solidFill>
                <a:latin typeface="+mj-lt"/>
                <a:cs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+mj-lt"/>
                <a:cs typeface="UTM Avo" panose="02040603050506020204" pitchFamily="18" charset="0"/>
              </a:rPr>
              <a:t>mưa</a:t>
            </a:r>
            <a:r>
              <a:rPr lang="en-US" sz="3200" dirty="0">
                <a:solidFill>
                  <a:srgbClr val="0070C0"/>
                </a:solidFill>
                <a:latin typeface="+mj-lt"/>
                <a:cs typeface="UTM Avo" panose="02040603050506020204" pitchFamily="18" charset="0"/>
              </a:rPr>
              <a:t>?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410F349-BEFF-4DC4-AA89-DA94E047F7CC}"/>
              </a:ext>
            </a:extLst>
          </p:cNvPr>
          <p:cNvSpPr txBox="1"/>
          <p:nvPr/>
        </p:nvSpPr>
        <p:spPr>
          <a:xfrm>
            <a:off x="504034" y="802920"/>
            <a:ext cx="5266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UTM Avo" panose="02040603050506020204" pitchFamily="18" charset="0"/>
              </a:rPr>
              <a:t>Chuyện</a:t>
            </a:r>
            <a:r>
              <a:rPr lang="en-US" sz="4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UTM Avo" panose="02040603050506020204" pitchFamily="18" charset="0"/>
              </a:rPr>
              <a:t>của</a:t>
            </a:r>
            <a:r>
              <a:rPr lang="en-US" sz="4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UTM Avo" panose="02040603050506020204" pitchFamily="18" charset="0"/>
              </a:rPr>
              <a:t>mây</a:t>
            </a:r>
            <a:endParaRPr lang="en-US" sz="4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UTM Avo" panose="02040603050506020204" pitchFamily="18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2106FBE-E88C-4FB9-9B67-2A6EB74570E1}"/>
              </a:ext>
            </a:extLst>
          </p:cNvPr>
          <p:cNvGrpSpPr/>
          <p:nvPr/>
        </p:nvGrpSpPr>
        <p:grpSpPr>
          <a:xfrm>
            <a:off x="1492105" y="164681"/>
            <a:ext cx="3659447" cy="584415"/>
            <a:chOff x="613008" y="166466"/>
            <a:chExt cx="1778696" cy="584415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418A6697-53B9-4693-A03A-0EC4047F7DA0}"/>
                </a:ext>
              </a:extLst>
            </p:cNvPr>
            <p:cNvSpPr/>
            <p:nvPr/>
          </p:nvSpPr>
          <p:spPr>
            <a:xfrm>
              <a:off x="963737" y="166466"/>
              <a:ext cx="1427967" cy="584415"/>
            </a:xfrm>
            <a:prstGeom prst="roundRect">
              <a:avLst/>
            </a:prstGeom>
            <a:solidFill>
              <a:srgbClr val="80C53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latin typeface="+mj-lt"/>
                  <a:cs typeface="UTM Avo" panose="02040603050506020204" pitchFamily="18" charset="0"/>
                </a:rPr>
                <a:t>Kể</a:t>
              </a:r>
              <a:r>
                <a:rPr lang="en-US" sz="2800" dirty="0">
                  <a:latin typeface="+mj-lt"/>
                  <a:cs typeface="UTM Avo" panose="02040603050506020204" pitchFamily="18" charset="0"/>
                </a:rPr>
                <a:t> </a:t>
              </a:r>
              <a:r>
                <a:rPr lang="en-US" sz="2800" dirty="0" err="1">
                  <a:latin typeface="+mj-lt"/>
                  <a:cs typeface="UTM Avo" panose="02040603050506020204" pitchFamily="18" charset="0"/>
                </a:rPr>
                <a:t>chuyện</a:t>
              </a:r>
              <a:endParaRPr lang="en-US" sz="2800" dirty="0">
                <a:latin typeface="+mj-lt"/>
                <a:cs typeface="UTM Avo" panose="02040603050506020204" pitchFamily="18" charset="0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CE91B37-DA22-4E59-9827-06936FF1CB51}"/>
                </a:ext>
              </a:extLst>
            </p:cNvPr>
            <p:cNvSpPr/>
            <p:nvPr/>
          </p:nvSpPr>
          <p:spPr>
            <a:xfrm>
              <a:off x="613008" y="204044"/>
              <a:ext cx="551146" cy="496733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+mj-lt"/>
                  <a:cs typeface="UTM Avo" panose="02040603050506020204" pitchFamily="18" charset="0"/>
                </a:rPr>
                <a:t>5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0"/>
            <a:ext cx="12219444" cy="6857999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5913440" y="3871338"/>
            <a:ext cx="4922166" cy="2791327"/>
            <a:chOff x="7126059" y="2189747"/>
            <a:chExt cx="4529412" cy="2791327"/>
          </a:xfrm>
        </p:grpSpPr>
        <p:sp>
          <p:nvSpPr>
            <p:cNvPr id="10" name="圆角矩形 9"/>
            <p:cNvSpPr/>
            <p:nvPr/>
          </p:nvSpPr>
          <p:spPr>
            <a:xfrm>
              <a:off x="7126059" y="2189747"/>
              <a:ext cx="4529412" cy="2791327"/>
            </a:xfrm>
            <a:prstGeom prst="roundRect">
              <a:avLst/>
            </a:prstGeom>
            <a:solidFill>
              <a:srgbClr val="A4EC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黑体" panose="02010609060101010101" pitchFamily="49" charset="-122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13" name="矩形: 圆角 12"/>
            <p:cNvSpPr/>
            <p:nvPr/>
          </p:nvSpPr>
          <p:spPr>
            <a:xfrm>
              <a:off x="7249151" y="2362200"/>
              <a:ext cx="4283228" cy="2448951"/>
            </a:xfrm>
            <a:prstGeom prst="roundRect">
              <a:avLst/>
            </a:prstGeom>
            <a:noFill/>
            <a:ln w="28575">
              <a:solidFill>
                <a:srgbClr val="74C3C6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黑体" panose="02010609060101010101" pitchFamily="49" charset="-122"/>
                <a:cs typeface="+mn-cs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5973244" y="794775"/>
            <a:ext cx="4802558" cy="2791327"/>
            <a:chOff x="577516" y="2189747"/>
            <a:chExt cx="4529412" cy="2791327"/>
          </a:xfrm>
        </p:grpSpPr>
        <p:sp>
          <p:nvSpPr>
            <p:cNvPr id="2" name="圆角矩形 1"/>
            <p:cNvSpPr/>
            <p:nvPr/>
          </p:nvSpPr>
          <p:spPr>
            <a:xfrm>
              <a:off x="577516" y="2189747"/>
              <a:ext cx="4529412" cy="2791327"/>
            </a:xfrm>
            <a:prstGeom prst="roundRect">
              <a:avLst/>
            </a:prstGeom>
            <a:solidFill>
              <a:srgbClr val="F5D1D9"/>
            </a:solidFill>
            <a:ln>
              <a:solidFill>
                <a:srgbClr val="F5D1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黑体" panose="02010609060101010101" pitchFamily="49" charset="-122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3" name="矩形: 圆角 2"/>
            <p:cNvSpPr/>
            <p:nvPr/>
          </p:nvSpPr>
          <p:spPr>
            <a:xfrm>
              <a:off x="703386" y="2362200"/>
              <a:ext cx="4283228" cy="2448951"/>
            </a:xfrm>
            <a:prstGeom prst="roundRect">
              <a:avLst/>
            </a:prstGeom>
            <a:noFill/>
            <a:ln w="28575">
              <a:solidFill>
                <a:srgbClr val="EC9DAE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黑体" panose="02010609060101010101" pitchFamily="49" charset="-122"/>
                <a:cs typeface="+mn-cs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55282716-431C-4954-B88D-30EEF3F9AC48}"/>
              </a:ext>
            </a:extLst>
          </p:cNvPr>
          <p:cNvSpPr txBox="1"/>
          <p:nvPr/>
        </p:nvSpPr>
        <p:spPr>
          <a:xfrm>
            <a:off x="647173" y="846093"/>
            <a:ext cx="5266267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UTM Avo" panose="02040603050506020204" pitchFamily="18" charset="0"/>
              </a:rPr>
              <a:t>Chuyện</a:t>
            </a: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UTM Avo" panose="02040603050506020204" pitchFamily="18" charset="0"/>
              </a:rPr>
              <a:t>của</a:t>
            </a: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UTM Avo" panose="02040603050506020204" pitchFamily="18" charset="0"/>
              </a:rPr>
              <a:t>mây</a:t>
            </a:r>
            <a:endParaRPr lang="en-US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UTM Avo" panose="020406030505060202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1A171CF-44E3-4DFC-BED7-FCDB021C47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6063" y="1686587"/>
            <a:ext cx="4184825" cy="348482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4EA0475-BD23-4886-BABF-F553D8FA9D15}"/>
              </a:ext>
            </a:extLst>
          </p:cNvPr>
          <p:cNvSpPr txBox="1"/>
          <p:nvPr/>
        </p:nvSpPr>
        <p:spPr>
          <a:xfrm>
            <a:off x="6324361" y="1590998"/>
            <a:ext cx="4151587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+mj-lt"/>
                <a:cs typeface="UTM Avo" panose="02040603050506020204" pitchFamily="18" charset="0"/>
              </a:rPr>
              <a:t>- </a:t>
            </a:r>
            <a:r>
              <a:rPr lang="en-US" sz="3600" dirty="0" err="1">
                <a:latin typeface="+mj-lt"/>
                <a:cs typeface="UTM Avo" panose="02040603050506020204" pitchFamily="18" charset="0"/>
              </a:rPr>
              <a:t>Mây</a:t>
            </a:r>
            <a:r>
              <a:rPr lang="en-US" sz="3600" dirty="0">
                <a:latin typeface="+mj-lt"/>
                <a:cs typeface="UTM Avo" panose="02040603050506020204" pitchFamily="18" charset="0"/>
              </a:rPr>
              <a:t> </a:t>
            </a:r>
            <a:r>
              <a:rPr lang="en-US" sz="3600" dirty="0" err="1">
                <a:latin typeface="+mj-lt"/>
                <a:cs typeface="UTM Avo" panose="02040603050506020204" pitchFamily="18" charset="0"/>
              </a:rPr>
              <a:t>đi</a:t>
            </a:r>
            <a:r>
              <a:rPr lang="en-US" sz="3600" dirty="0">
                <a:latin typeface="+mj-lt"/>
                <a:cs typeface="UTM Avo" panose="02040603050506020204" pitchFamily="18" charset="0"/>
              </a:rPr>
              <a:t> </a:t>
            </a:r>
            <a:r>
              <a:rPr lang="en-US" sz="3600" dirty="0" err="1">
                <a:latin typeface="+mj-lt"/>
                <a:cs typeface="UTM Avo" panose="02040603050506020204" pitchFamily="18" charset="0"/>
              </a:rPr>
              <a:t>gặp</a:t>
            </a:r>
            <a:r>
              <a:rPr lang="en-US" sz="3600" dirty="0">
                <a:latin typeface="+mj-lt"/>
                <a:cs typeface="UTM Avo" panose="02040603050506020204" pitchFamily="18" charset="0"/>
              </a:rPr>
              <a:t> </a:t>
            </a:r>
            <a:r>
              <a:rPr lang="en-US" sz="3600" dirty="0" err="1">
                <a:latin typeface="+mj-lt"/>
                <a:cs typeface="UTM Avo" panose="02040603050506020204" pitchFamily="18" charset="0"/>
              </a:rPr>
              <a:t>chị</a:t>
            </a:r>
            <a:r>
              <a:rPr lang="en-US" sz="3600" dirty="0">
                <a:latin typeface="+mj-lt"/>
                <a:cs typeface="UTM Avo" panose="02040603050506020204" pitchFamily="18" charset="0"/>
              </a:rPr>
              <a:t> </a:t>
            </a:r>
            <a:r>
              <a:rPr lang="en-US" sz="3600" dirty="0" err="1">
                <a:latin typeface="+mj-lt"/>
                <a:cs typeface="UTM Avo" panose="02040603050506020204" pitchFamily="18" charset="0"/>
              </a:rPr>
              <a:t>gió</a:t>
            </a:r>
            <a:r>
              <a:rPr lang="en-US" sz="3600" dirty="0">
                <a:latin typeface="+mj-lt"/>
                <a:cs typeface="UTM Avo" panose="02040603050506020204" pitchFamily="18" charset="0"/>
              </a:rPr>
              <a:t> </a:t>
            </a:r>
            <a:r>
              <a:rPr lang="en-US" sz="3600" dirty="0" err="1">
                <a:latin typeface="+mj-lt"/>
                <a:cs typeface="UTM Avo" panose="02040603050506020204" pitchFamily="18" charset="0"/>
              </a:rPr>
              <a:t>để</a:t>
            </a:r>
            <a:r>
              <a:rPr lang="en-US" sz="3600" dirty="0">
                <a:latin typeface="+mj-lt"/>
                <a:cs typeface="UTM Avo" panose="02040603050506020204" pitchFamily="18" charset="0"/>
              </a:rPr>
              <a:t> </a:t>
            </a:r>
            <a:r>
              <a:rPr lang="en-US" sz="3600" dirty="0" err="1">
                <a:latin typeface="+mj-lt"/>
                <a:cs typeface="UTM Avo" panose="02040603050506020204" pitchFamily="18" charset="0"/>
              </a:rPr>
              <a:t>làm</a:t>
            </a:r>
            <a:r>
              <a:rPr lang="en-US" sz="3600" dirty="0">
                <a:latin typeface="+mj-lt"/>
                <a:cs typeface="UTM Avo" panose="02040603050506020204" pitchFamily="18" charset="0"/>
              </a:rPr>
              <a:t> </a:t>
            </a:r>
            <a:r>
              <a:rPr lang="en-US" sz="3600" dirty="0" err="1">
                <a:latin typeface="+mj-lt"/>
                <a:cs typeface="UTM Avo" panose="02040603050506020204" pitchFamily="18" charset="0"/>
              </a:rPr>
              <a:t>gì</a:t>
            </a:r>
            <a:r>
              <a:rPr lang="en-US" sz="3600" dirty="0">
                <a:latin typeface="+mj-lt"/>
                <a:cs typeface="UTM Avo" panose="02040603050506020204" pitchFamily="18" charset="0"/>
              </a:rPr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DAFDFFD-F8DE-4A80-80BA-0E4C739D5B28}"/>
              </a:ext>
            </a:extLst>
          </p:cNvPr>
          <p:cNvSpPr txBox="1"/>
          <p:nvPr/>
        </p:nvSpPr>
        <p:spPr>
          <a:xfrm>
            <a:off x="6027690" y="4666836"/>
            <a:ext cx="45599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Tx/>
              <a:buChar char="-"/>
            </a:pPr>
            <a:r>
              <a:rPr lang="en-US" sz="3600" dirty="0" err="1">
                <a:latin typeface="+mj-lt"/>
                <a:cs typeface="UTM Avo" panose="02040603050506020204" pitchFamily="18" charset="0"/>
              </a:rPr>
              <a:t>Vì</a:t>
            </a:r>
            <a:r>
              <a:rPr lang="en-US" sz="3600" dirty="0">
                <a:latin typeface="+mj-lt"/>
                <a:cs typeface="UTM Avo" panose="02040603050506020204" pitchFamily="18" charset="0"/>
              </a:rPr>
              <a:t> </a:t>
            </a:r>
            <a:r>
              <a:rPr lang="en-US" sz="3600" dirty="0" err="1">
                <a:latin typeface="+mj-lt"/>
                <a:cs typeface="UTM Avo" panose="02040603050506020204" pitchFamily="18" charset="0"/>
              </a:rPr>
              <a:t>sao</a:t>
            </a:r>
            <a:r>
              <a:rPr lang="en-US" sz="3600" dirty="0">
                <a:latin typeface="+mj-lt"/>
                <a:cs typeface="UTM Avo" panose="02040603050506020204" pitchFamily="18" charset="0"/>
              </a:rPr>
              <a:t> </a:t>
            </a:r>
            <a:r>
              <a:rPr lang="en-US" sz="3600" dirty="0" err="1">
                <a:latin typeface="+mj-lt"/>
                <a:cs typeface="UTM Avo" panose="02040603050506020204" pitchFamily="18" charset="0"/>
              </a:rPr>
              <a:t>mây</a:t>
            </a:r>
            <a:r>
              <a:rPr lang="en-US" sz="3600" dirty="0">
                <a:latin typeface="+mj-lt"/>
                <a:cs typeface="UTM Avo" panose="02040603050506020204" pitchFamily="18" charset="0"/>
              </a:rPr>
              <a:t> </a:t>
            </a:r>
            <a:r>
              <a:rPr lang="en-US" sz="3600" dirty="0" err="1">
                <a:latin typeface="+mj-lt"/>
                <a:cs typeface="UTM Avo" panose="02040603050506020204" pitchFamily="18" charset="0"/>
              </a:rPr>
              <a:t>muốn</a:t>
            </a:r>
            <a:r>
              <a:rPr lang="en-US" sz="3600" dirty="0">
                <a:latin typeface="+mj-lt"/>
                <a:cs typeface="UTM Avo" panose="02040603050506020204" pitchFamily="18" charset="0"/>
              </a:rPr>
              <a:t> </a:t>
            </a:r>
            <a:r>
              <a:rPr lang="en-US" sz="3600" dirty="0" err="1">
                <a:latin typeface="+mj-lt"/>
                <a:cs typeface="UTM Avo" panose="02040603050506020204" pitchFamily="18" charset="0"/>
              </a:rPr>
              <a:t>đi</a:t>
            </a:r>
            <a:r>
              <a:rPr lang="en-US" sz="3600" dirty="0">
                <a:latin typeface="+mj-lt"/>
                <a:cs typeface="UTM Avo" panose="02040603050506020204" pitchFamily="18" charset="0"/>
              </a:rPr>
              <a:t> </a:t>
            </a:r>
            <a:r>
              <a:rPr lang="en-US" sz="3600" dirty="0" err="1">
                <a:latin typeface="+mj-lt"/>
                <a:cs typeface="UTM Avo" panose="02040603050506020204" pitchFamily="18" charset="0"/>
              </a:rPr>
              <a:t>làm</a:t>
            </a:r>
            <a:r>
              <a:rPr lang="en-US" sz="3600" dirty="0">
                <a:latin typeface="+mj-lt"/>
                <a:cs typeface="UTM Avo" panose="02040603050506020204" pitchFamily="18" charset="0"/>
              </a:rPr>
              <a:t> </a:t>
            </a:r>
            <a:r>
              <a:rPr lang="en-US" sz="3600" dirty="0" err="1">
                <a:latin typeface="+mj-lt"/>
                <a:cs typeface="UTM Avo" panose="02040603050506020204" pitchFamily="18" charset="0"/>
              </a:rPr>
              <a:t>mưa</a:t>
            </a:r>
            <a:r>
              <a:rPr lang="en-US" sz="3600" dirty="0">
                <a:latin typeface="+mj-lt"/>
                <a:cs typeface="UTM Avo" panose="02040603050506020204" pitchFamily="18" charset="0"/>
              </a:rPr>
              <a:t>?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0E9E9FB-D80E-40E1-97BE-B815EA3D5BAC}"/>
              </a:ext>
            </a:extLst>
          </p:cNvPr>
          <p:cNvGrpSpPr/>
          <p:nvPr/>
        </p:nvGrpSpPr>
        <p:grpSpPr>
          <a:xfrm>
            <a:off x="1364515" y="210360"/>
            <a:ext cx="3659447" cy="584415"/>
            <a:chOff x="613008" y="166466"/>
            <a:chExt cx="1778696" cy="584415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F3E868AD-FD60-4114-AB1A-1544881DC3F9}"/>
                </a:ext>
              </a:extLst>
            </p:cNvPr>
            <p:cNvSpPr/>
            <p:nvPr/>
          </p:nvSpPr>
          <p:spPr>
            <a:xfrm>
              <a:off x="963737" y="166466"/>
              <a:ext cx="1427967" cy="584415"/>
            </a:xfrm>
            <a:prstGeom prst="roundRect">
              <a:avLst/>
            </a:prstGeom>
            <a:solidFill>
              <a:srgbClr val="80C53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latin typeface="+mj-lt"/>
                  <a:cs typeface="UTM Avo" panose="02040603050506020204" pitchFamily="18" charset="0"/>
                </a:rPr>
                <a:t>Kể</a:t>
              </a:r>
              <a:r>
                <a:rPr lang="en-US" sz="2800" dirty="0">
                  <a:latin typeface="+mj-lt"/>
                  <a:cs typeface="UTM Avo" panose="02040603050506020204" pitchFamily="18" charset="0"/>
                </a:rPr>
                <a:t> </a:t>
              </a:r>
              <a:r>
                <a:rPr lang="en-US" sz="2800" dirty="0" err="1">
                  <a:latin typeface="+mj-lt"/>
                  <a:cs typeface="UTM Avo" panose="02040603050506020204" pitchFamily="18" charset="0"/>
                </a:rPr>
                <a:t>chuyện</a:t>
              </a:r>
              <a:endParaRPr lang="en-US" sz="2800" dirty="0">
                <a:latin typeface="+mj-lt"/>
                <a:cs typeface="UTM Avo" panose="02040603050506020204" pitchFamily="18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89692C19-8926-4D89-BDC0-0F31F3F74069}"/>
                </a:ext>
              </a:extLst>
            </p:cNvPr>
            <p:cNvSpPr/>
            <p:nvPr/>
          </p:nvSpPr>
          <p:spPr>
            <a:xfrm>
              <a:off x="613008" y="204044"/>
              <a:ext cx="551146" cy="496733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+mj-lt"/>
                  <a:cs typeface="UTM Avo" panose="02040603050506020204" pitchFamily="18" charset="0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441843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6397067" y="2536184"/>
            <a:ext cx="4802558" cy="2791327"/>
            <a:chOff x="577516" y="2189747"/>
            <a:chExt cx="4529412" cy="2791327"/>
          </a:xfrm>
        </p:grpSpPr>
        <p:sp>
          <p:nvSpPr>
            <p:cNvPr id="2" name="圆角矩形 1"/>
            <p:cNvSpPr/>
            <p:nvPr/>
          </p:nvSpPr>
          <p:spPr>
            <a:xfrm>
              <a:off x="577516" y="2189747"/>
              <a:ext cx="4529412" cy="2791327"/>
            </a:xfrm>
            <a:prstGeom prst="roundRect">
              <a:avLst/>
            </a:prstGeom>
            <a:solidFill>
              <a:srgbClr val="F5D1D9"/>
            </a:solidFill>
            <a:ln>
              <a:solidFill>
                <a:srgbClr val="F5D1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黑体" panose="02010609060101010101" pitchFamily="49" charset="-122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3" name="矩形: 圆角 2"/>
            <p:cNvSpPr/>
            <p:nvPr/>
          </p:nvSpPr>
          <p:spPr>
            <a:xfrm>
              <a:off x="703386" y="2362200"/>
              <a:ext cx="4283228" cy="2448951"/>
            </a:xfrm>
            <a:prstGeom prst="roundRect">
              <a:avLst/>
            </a:prstGeom>
            <a:noFill/>
            <a:ln w="28575">
              <a:solidFill>
                <a:srgbClr val="EC9DAE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黑体" panose="02010609060101010101" pitchFamily="49" charset="-122"/>
                <a:cs typeface="+mn-cs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55282716-431C-4954-B88D-30EEF3F9AC48}"/>
              </a:ext>
            </a:extLst>
          </p:cNvPr>
          <p:cNvSpPr txBox="1"/>
          <p:nvPr/>
        </p:nvSpPr>
        <p:spPr>
          <a:xfrm>
            <a:off x="829733" y="1191980"/>
            <a:ext cx="5266267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UTM Avo" panose="02040603050506020204" pitchFamily="18" charset="0"/>
              </a:rPr>
              <a:t>Chuyện</a:t>
            </a: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UTM Avo" panose="02040603050506020204" pitchFamily="18" charset="0"/>
              </a:rPr>
              <a:t>của</a:t>
            </a: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UTM Avo" panose="02040603050506020204" pitchFamily="18" charset="0"/>
              </a:rPr>
              <a:t>mây</a:t>
            </a:r>
            <a:endParaRPr lang="en-US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UTM Avo" panose="02040603050506020204" pitchFamily="18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622F850-70AF-44E1-B3EF-013E013C5A29}"/>
              </a:ext>
            </a:extLst>
          </p:cNvPr>
          <p:cNvGrpSpPr/>
          <p:nvPr/>
        </p:nvGrpSpPr>
        <p:grpSpPr>
          <a:xfrm>
            <a:off x="1524003" y="380146"/>
            <a:ext cx="3659447" cy="584415"/>
            <a:chOff x="613008" y="166466"/>
            <a:chExt cx="1778696" cy="584415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ACF0814F-7019-4CED-AE81-A455380CD39A}"/>
                </a:ext>
              </a:extLst>
            </p:cNvPr>
            <p:cNvSpPr/>
            <p:nvPr/>
          </p:nvSpPr>
          <p:spPr>
            <a:xfrm>
              <a:off x="963737" y="166466"/>
              <a:ext cx="1427967" cy="584415"/>
            </a:xfrm>
            <a:prstGeom prst="roundRect">
              <a:avLst/>
            </a:prstGeom>
            <a:solidFill>
              <a:srgbClr val="80C53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latin typeface="+mj-lt"/>
                  <a:cs typeface="UTM Avo" panose="02040603050506020204" pitchFamily="18" charset="0"/>
                </a:rPr>
                <a:t>Kể</a:t>
              </a:r>
              <a:r>
                <a:rPr lang="en-US" sz="2800" dirty="0">
                  <a:latin typeface="+mj-lt"/>
                  <a:cs typeface="UTM Avo" panose="02040603050506020204" pitchFamily="18" charset="0"/>
                </a:rPr>
                <a:t> </a:t>
              </a:r>
              <a:r>
                <a:rPr lang="en-US" sz="2800" dirty="0" err="1">
                  <a:latin typeface="+mj-lt"/>
                  <a:cs typeface="UTM Avo" panose="02040603050506020204" pitchFamily="18" charset="0"/>
                </a:rPr>
                <a:t>chuyện</a:t>
              </a:r>
              <a:endParaRPr lang="en-US" sz="2800" dirty="0">
                <a:latin typeface="+mj-lt"/>
                <a:cs typeface="UTM Avo" panose="02040603050506020204" pitchFamily="18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7636A400-4A03-4631-A7C8-B3611C58D864}"/>
                </a:ext>
              </a:extLst>
            </p:cNvPr>
            <p:cNvSpPr/>
            <p:nvPr/>
          </p:nvSpPr>
          <p:spPr>
            <a:xfrm>
              <a:off x="613008" y="204044"/>
              <a:ext cx="551146" cy="496733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+mj-lt"/>
                  <a:cs typeface="UTM Avo" panose="02040603050506020204" pitchFamily="18" charset="0"/>
                </a:rPr>
                <a:t>5</a:t>
              </a: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525050D2-6AF6-4E8E-918C-5CFF5A04D2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2690" y="2064559"/>
            <a:ext cx="4666808" cy="361355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5A5150A-21D7-47D7-9493-8B492239F62D}"/>
              </a:ext>
            </a:extLst>
          </p:cNvPr>
          <p:cNvSpPr txBox="1"/>
          <p:nvPr/>
        </p:nvSpPr>
        <p:spPr>
          <a:xfrm>
            <a:off x="6974788" y="2994175"/>
            <a:ext cx="40972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+mj-lt"/>
                <a:cs typeface="UTM Avo" panose="02040603050506020204" pitchFamily="18" charset="0"/>
              </a:rPr>
              <a:t>- </a:t>
            </a:r>
            <a:r>
              <a:rPr lang="en-US" sz="3600" dirty="0" err="1">
                <a:latin typeface="+mj-lt"/>
                <a:cs typeface="UTM Avo" panose="02040603050506020204" pitchFamily="18" charset="0"/>
              </a:rPr>
              <a:t>Mưa</a:t>
            </a:r>
            <a:r>
              <a:rPr lang="en-US" sz="3600" dirty="0">
                <a:latin typeface="+mj-lt"/>
                <a:cs typeface="UTM Avo" panose="02040603050506020204" pitchFamily="18" charset="0"/>
              </a:rPr>
              <a:t> </a:t>
            </a:r>
            <a:r>
              <a:rPr lang="en-US" sz="3600" dirty="0" err="1">
                <a:latin typeface="+mj-lt"/>
                <a:cs typeface="UTM Avo" panose="02040603050506020204" pitchFamily="18" charset="0"/>
              </a:rPr>
              <a:t>xuống</a:t>
            </a:r>
            <a:r>
              <a:rPr lang="en-US" sz="3600" dirty="0">
                <a:latin typeface="+mj-lt"/>
                <a:cs typeface="UTM Avo" panose="02040603050506020204" pitchFamily="18" charset="0"/>
              </a:rPr>
              <a:t>, con </a:t>
            </a:r>
            <a:r>
              <a:rPr lang="en-US" sz="3600" dirty="0" err="1">
                <a:latin typeface="+mj-lt"/>
                <a:cs typeface="UTM Avo" panose="02040603050506020204" pitchFamily="18" charset="0"/>
              </a:rPr>
              <a:t>người</a:t>
            </a:r>
            <a:r>
              <a:rPr lang="en-US" sz="3600" dirty="0">
                <a:latin typeface="+mj-lt"/>
                <a:cs typeface="UTM Avo" panose="02040603050506020204" pitchFamily="18" charset="0"/>
              </a:rPr>
              <a:t> </a:t>
            </a:r>
            <a:r>
              <a:rPr lang="en-US" sz="3600" dirty="0" err="1">
                <a:latin typeface="+mj-lt"/>
                <a:cs typeface="UTM Avo" panose="02040603050506020204" pitchFamily="18" charset="0"/>
              </a:rPr>
              <a:t>và</a:t>
            </a:r>
            <a:r>
              <a:rPr lang="en-US" sz="3600" dirty="0">
                <a:latin typeface="+mj-lt"/>
                <a:cs typeface="UTM Avo" panose="02040603050506020204" pitchFamily="18" charset="0"/>
              </a:rPr>
              <a:t> </a:t>
            </a:r>
            <a:r>
              <a:rPr lang="en-US" sz="3600" dirty="0" err="1">
                <a:latin typeface="+mj-lt"/>
                <a:cs typeface="UTM Avo" panose="02040603050506020204" pitchFamily="18" charset="0"/>
              </a:rPr>
              <a:t>cỏ</a:t>
            </a:r>
            <a:r>
              <a:rPr lang="en-US" sz="3600" dirty="0">
                <a:latin typeface="+mj-lt"/>
                <a:cs typeface="UTM Avo" panose="02040603050506020204" pitchFamily="18" charset="0"/>
              </a:rPr>
              <a:t> </a:t>
            </a:r>
            <a:r>
              <a:rPr lang="en-US" sz="3600" dirty="0" err="1">
                <a:latin typeface="+mj-lt"/>
                <a:cs typeface="UTM Avo" panose="02040603050506020204" pitchFamily="18" charset="0"/>
              </a:rPr>
              <a:t>cây</a:t>
            </a:r>
            <a:r>
              <a:rPr lang="en-US" sz="3600" dirty="0">
                <a:latin typeface="+mj-lt"/>
                <a:cs typeface="UTM Avo" panose="02040603050506020204" pitchFamily="18" charset="0"/>
              </a:rPr>
              <a:t> </a:t>
            </a:r>
            <a:r>
              <a:rPr lang="en-US" sz="3600" dirty="0" err="1">
                <a:latin typeface="+mj-lt"/>
                <a:cs typeface="UTM Avo" panose="02040603050506020204" pitchFamily="18" charset="0"/>
              </a:rPr>
              <a:t>như</a:t>
            </a:r>
            <a:r>
              <a:rPr lang="en-US" sz="3600" dirty="0">
                <a:latin typeface="+mj-lt"/>
                <a:cs typeface="UTM Avo" panose="02040603050506020204" pitchFamily="18" charset="0"/>
              </a:rPr>
              <a:t> </a:t>
            </a:r>
            <a:r>
              <a:rPr lang="en-US" sz="3600" dirty="0" err="1">
                <a:latin typeface="+mj-lt"/>
                <a:cs typeface="UTM Avo" panose="02040603050506020204" pitchFamily="18" charset="0"/>
              </a:rPr>
              <a:t>thế</a:t>
            </a:r>
            <a:r>
              <a:rPr lang="en-US" sz="3600" dirty="0">
                <a:latin typeface="+mj-lt"/>
                <a:cs typeface="UTM Avo" panose="02040603050506020204" pitchFamily="18" charset="0"/>
              </a:rPr>
              <a:t> </a:t>
            </a:r>
            <a:r>
              <a:rPr lang="en-US" sz="3600" dirty="0" err="1">
                <a:latin typeface="+mj-lt"/>
                <a:cs typeface="UTM Avo" panose="02040603050506020204" pitchFamily="18" charset="0"/>
              </a:rPr>
              <a:t>nào</a:t>
            </a:r>
            <a:r>
              <a:rPr lang="en-US" sz="3600" dirty="0">
                <a:latin typeface="+mj-lt"/>
                <a:cs typeface="UTM Avo" panose="0204060305050602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692450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3">
            <a:extLst>
              <a:ext uri="{FF2B5EF4-FFF2-40B4-BE49-F238E27FC236}">
                <a16:creationId xmlns:a16="http://schemas.microsoft.com/office/drawing/2014/main" id="{0A741745-0BA8-4C6F-A03E-00095D2325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8530" y="1567267"/>
            <a:ext cx="4922166" cy="480441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984429" y="486322"/>
            <a:ext cx="5266267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UTM Avo" panose="02040603050506020204" pitchFamily="18" charset="0"/>
              </a:rPr>
              <a:t>Chuyện</a:t>
            </a:r>
            <a:r>
              <a:rPr lang="en-US" sz="4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UTM Avo" panose="02040603050506020204" pitchFamily="18" charset="0"/>
              </a:rPr>
              <a:t>của</a:t>
            </a:r>
            <a:r>
              <a:rPr lang="en-US" sz="4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UTM Avo" panose="02040603050506020204" pitchFamily="18" charset="0"/>
              </a:rPr>
              <a:t>mây</a:t>
            </a:r>
            <a:endParaRPr lang="en-US" sz="4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UTM Avo" panose="02040603050506020204" pitchFamily="18" charset="0"/>
            </a:endParaRPr>
          </a:p>
        </p:txBody>
      </p:sp>
      <p:grpSp>
        <p:nvGrpSpPr>
          <p:cNvPr id="6" name="组合 15">
            <a:extLst>
              <a:ext uri="{FF2B5EF4-FFF2-40B4-BE49-F238E27FC236}">
                <a16:creationId xmlns:a16="http://schemas.microsoft.com/office/drawing/2014/main" id="{33B8E707-ECDD-49D3-96A4-3CAC3B3DF1AF}"/>
              </a:ext>
            </a:extLst>
          </p:cNvPr>
          <p:cNvGrpSpPr/>
          <p:nvPr/>
        </p:nvGrpSpPr>
        <p:grpSpPr>
          <a:xfrm>
            <a:off x="601656" y="2219113"/>
            <a:ext cx="4922166" cy="2791327"/>
            <a:chOff x="7126059" y="2189747"/>
            <a:chExt cx="4529412" cy="2791327"/>
          </a:xfrm>
        </p:grpSpPr>
        <p:sp>
          <p:nvSpPr>
            <p:cNvPr id="7" name="圆角矩形 9">
              <a:extLst>
                <a:ext uri="{FF2B5EF4-FFF2-40B4-BE49-F238E27FC236}">
                  <a16:creationId xmlns:a16="http://schemas.microsoft.com/office/drawing/2014/main" id="{40E6D316-DC82-47E0-AA9F-D51D3B401E67}"/>
                </a:ext>
              </a:extLst>
            </p:cNvPr>
            <p:cNvSpPr/>
            <p:nvPr/>
          </p:nvSpPr>
          <p:spPr>
            <a:xfrm>
              <a:off x="7126059" y="2189747"/>
              <a:ext cx="4529412" cy="2791327"/>
            </a:xfrm>
            <a:prstGeom prst="roundRect">
              <a:avLst/>
            </a:prstGeom>
            <a:solidFill>
              <a:srgbClr val="A4EC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黑体" panose="02010609060101010101" pitchFamily="49" charset="-122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8" name="矩形: 圆角 12">
              <a:extLst>
                <a:ext uri="{FF2B5EF4-FFF2-40B4-BE49-F238E27FC236}">
                  <a16:creationId xmlns:a16="http://schemas.microsoft.com/office/drawing/2014/main" id="{78262DA6-645B-42AE-A4F7-F536BB5C9C8B}"/>
                </a:ext>
              </a:extLst>
            </p:cNvPr>
            <p:cNvSpPr/>
            <p:nvPr/>
          </p:nvSpPr>
          <p:spPr>
            <a:xfrm>
              <a:off x="7249151" y="2362200"/>
              <a:ext cx="4283228" cy="2448951"/>
            </a:xfrm>
            <a:prstGeom prst="roundRect">
              <a:avLst/>
            </a:prstGeom>
            <a:noFill/>
            <a:ln w="28575">
              <a:solidFill>
                <a:srgbClr val="74C3C6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黑体" panose="02010609060101010101" pitchFamily="49" charset="-122"/>
                <a:cs typeface="+mn-cs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828099" y="3015336"/>
            <a:ext cx="4469279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+mj-lt"/>
                <a:cs typeface="UTM Avo" panose="02040603050506020204" pitchFamily="18" charset="0"/>
              </a:rPr>
              <a:t>- </a:t>
            </a:r>
            <a:r>
              <a:rPr lang="en-US" sz="3600" dirty="0" err="1">
                <a:latin typeface="+mj-lt"/>
                <a:cs typeface="UTM Avo" panose="02040603050506020204" pitchFamily="18" charset="0"/>
              </a:rPr>
              <a:t>Nước</a:t>
            </a:r>
            <a:r>
              <a:rPr lang="en-US" sz="3600" dirty="0">
                <a:latin typeface="+mj-lt"/>
                <a:cs typeface="UTM Avo" panose="02040603050506020204" pitchFamily="18" charset="0"/>
              </a:rPr>
              <a:t> </a:t>
            </a:r>
            <a:r>
              <a:rPr lang="en-US" sz="3600" dirty="0" err="1">
                <a:latin typeface="+mj-lt"/>
                <a:cs typeface="UTM Avo" panose="02040603050506020204" pitchFamily="18" charset="0"/>
              </a:rPr>
              <a:t>biến</a:t>
            </a:r>
            <a:r>
              <a:rPr lang="en-US" sz="3600" dirty="0">
                <a:latin typeface="+mj-lt"/>
                <a:cs typeface="UTM Avo" panose="02040603050506020204" pitchFamily="18" charset="0"/>
              </a:rPr>
              <a:t> </a:t>
            </a:r>
            <a:r>
              <a:rPr lang="en-US" sz="3600" dirty="0" err="1">
                <a:latin typeface="+mj-lt"/>
                <a:cs typeface="UTM Avo" panose="02040603050506020204" pitchFamily="18" charset="0"/>
              </a:rPr>
              <a:t>thành</a:t>
            </a:r>
            <a:r>
              <a:rPr lang="en-US" sz="3600" dirty="0">
                <a:latin typeface="+mj-lt"/>
                <a:cs typeface="UTM Avo" panose="02040603050506020204" pitchFamily="18" charset="0"/>
              </a:rPr>
              <a:t> </a:t>
            </a:r>
            <a:r>
              <a:rPr lang="en-US" sz="3600" dirty="0" err="1">
                <a:latin typeface="+mj-lt"/>
                <a:cs typeface="UTM Avo" panose="02040603050506020204" pitchFamily="18" charset="0"/>
              </a:rPr>
              <a:t>mây</a:t>
            </a:r>
            <a:r>
              <a:rPr lang="en-US" sz="3600" dirty="0">
                <a:latin typeface="+mj-lt"/>
                <a:cs typeface="UTM Avo" panose="02040603050506020204" pitchFamily="18" charset="0"/>
              </a:rPr>
              <a:t> </a:t>
            </a:r>
            <a:r>
              <a:rPr lang="en-US" sz="3600" dirty="0" err="1">
                <a:latin typeface="+mj-lt"/>
                <a:cs typeface="UTM Avo" panose="02040603050506020204" pitchFamily="18" charset="0"/>
              </a:rPr>
              <a:t>như</a:t>
            </a:r>
            <a:r>
              <a:rPr lang="en-US" sz="3600" dirty="0">
                <a:latin typeface="+mj-lt"/>
                <a:cs typeface="UTM Avo" panose="02040603050506020204" pitchFamily="18" charset="0"/>
              </a:rPr>
              <a:t> </a:t>
            </a:r>
            <a:r>
              <a:rPr lang="en-US" sz="3600" dirty="0" err="1">
                <a:latin typeface="+mj-lt"/>
                <a:cs typeface="UTM Avo" panose="02040603050506020204" pitchFamily="18" charset="0"/>
              </a:rPr>
              <a:t>thế</a:t>
            </a:r>
            <a:r>
              <a:rPr lang="en-US" sz="3600" dirty="0">
                <a:latin typeface="+mj-lt"/>
                <a:cs typeface="UTM Avo" panose="02040603050506020204" pitchFamily="18" charset="0"/>
              </a:rPr>
              <a:t> </a:t>
            </a:r>
            <a:r>
              <a:rPr lang="en-US" sz="3600" dirty="0" err="1">
                <a:latin typeface="+mj-lt"/>
                <a:cs typeface="UTM Avo" panose="02040603050506020204" pitchFamily="18" charset="0"/>
              </a:rPr>
              <a:t>nào</a:t>
            </a:r>
            <a:r>
              <a:rPr lang="en-US" sz="3600" dirty="0">
                <a:latin typeface="+mj-lt"/>
                <a:cs typeface="UTM Avo" panose="02040603050506020204" pitchFamily="18" charset="0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 xmlns:a16="http://schemas.microsoft.com/office/drawing/2014/main">
      <p:transition spd="slow" advClick="0" advTm="5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66166" y="31532"/>
            <a:ext cx="3659447" cy="584415"/>
            <a:chOff x="613008" y="166466"/>
            <a:chExt cx="1778696" cy="584415"/>
          </a:xfrm>
        </p:grpSpPr>
        <p:sp>
          <p:nvSpPr>
            <p:cNvPr id="4" name="Rectangle: Rounded Corners 3"/>
            <p:cNvSpPr/>
            <p:nvPr/>
          </p:nvSpPr>
          <p:spPr>
            <a:xfrm>
              <a:off x="963737" y="166466"/>
              <a:ext cx="1427967" cy="584415"/>
            </a:xfrm>
            <a:prstGeom prst="roundRect">
              <a:avLst/>
            </a:prstGeom>
            <a:solidFill>
              <a:srgbClr val="80C53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latin typeface="UTM Avo" panose="02040603050506020204" pitchFamily="18" charset="0"/>
                  <a:cs typeface="UTM Avo" panose="02040603050506020204" pitchFamily="18" charset="0"/>
                </a:rPr>
                <a:t>Kể</a:t>
              </a:r>
              <a:r>
                <a:rPr lang="en-US" sz="2800" dirty="0">
                  <a:latin typeface="UTM Avo" panose="02040603050506020204" pitchFamily="18" charset="0"/>
                  <a:cs typeface="UTM Avo" panose="02040603050506020204" pitchFamily="18" charset="0"/>
                </a:rPr>
                <a:t> </a:t>
              </a:r>
              <a:r>
                <a:rPr lang="en-US" sz="2800" dirty="0" err="1">
                  <a:latin typeface="UTM Avo" panose="02040603050506020204" pitchFamily="18" charset="0"/>
                  <a:cs typeface="UTM Avo" panose="02040603050506020204" pitchFamily="18" charset="0"/>
                </a:rPr>
                <a:t>chuyện</a:t>
              </a:r>
              <a:endParaRPr lang="en-US" sz="2800" dirty="0">
                <a:latin typeface="UTM Avo" panose="02040603050506020204" pitchFamily="18" charset="0"/>
                <a:cs typeface="UTM Avo" panose="02040603050506020204" pitchFamily="18" charset="0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613008" y="204044"/>
              <a:ext cx="551146" cy="496733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UTM Avo" panose="02040603050506020204" pitchFamily="18" charset="0"/>
                  <a:cs typeface="UTM Avo" panose="02040603050506020204" pitchFamily="18" charset="0"/>
                </a:rPr>
                <a:t>5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067503" y="-91939"/>
            <a:ext cx="526626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70C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Chuyện</a:t>
            </a:r>
            <a:r>
              <a:rPr lang="en-US" sz="2800" dirty="0">
                <a:solidFill>
                  <a:srgbClr val="0070C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mây</a:t>
            </a:r>
            <a:endParaRPr lang="en-US" sz="2800" dirty="0">
              <a:solidFill>
                <a:srgbClr val="0070C0"/>
              </a:solidFill>
              <a:latin typeface="UTM Avo" panose="02040603050506020204" pitchFamily="18" charset="0"/>
              <a:cs typeface="UTM Avo" panose="0204060305050602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16" y="632745"/>
            <a:ext cx="5905857" cy="29347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3472" y="619543"/>
            <a:ext cx="5779135" cy="29835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617" y="3600783"/>
            <a:ext cx="5905857" cy="32572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3472" y="3557140"/>
            <a:ext cx="5905855" cy="330085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369762" y="2988048"/>
            <a:ext cx="526626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UTM Avo" panose="02040603050506020204" pitchFamily="18" charset="0"/>
                <a:cs typeface="UTM Avo" panose="02040603050506020204" pitchFamily="18" charset="0"/>
              </a:rPr>
              <a:t>- </a:t>
            </a:r>
            <a:r>
              <a:rPr lang="en-US" sz="2800" dirty="0" err="1">
                <a:latin typeface="UTM Avo" panose="02040603050506020204" pitchFamily="18" charset="0"/>
                <a:cs typeface="UTM Avo" panose="02040603050506020204" pitchFamily="18" charset="0"/>
              </a:rPr>
              <a:t>Vì</a:t>
            </a:r>
            <a:r>
              <a:rPr lang="en-US" sz="2800" dirty="0"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cs typeface="UTM Avo" panose="02040603050506020204" pitchFamily="18" charset="0"/>
              </a:rPr>
              <a:t>sao</a:t>
            </a:r>
            <a:r>
              <a:rPr lang="en-US" sz="2800" dirty="0"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cs typeface="UTM Avo" panose="02040603050506020204" pitchFamily="18" charset="0"/>
              </a:rPr>
              <a:t>mây</a:t>
            </a:r>
            <a:r>
              <a:rPr lang="en-US" sz="2800" dirty="0"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cs typeface="UTM Avo" panose="02040603050506020204" pitchFamily="18" charset="0"/>
              </a:rPr>
              <a:t>buồn</a:t>
            </a:r>
            <a:r>
              <a:rPr lang="en-US" sz="2800" dirty="0">
                <a:latin typeface="UTM Avo" panose="02040603050506020204" pitchFamily="18" charset="0"/>
                <a:cs typeface="UTM Avo" panose="02040603050506020204" pitchFamily="18" charset="0"/>
              </a:rPr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7616" y="5701313"/>
            <a:ext cx="5266267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UTM Avo" panose="02040603050506020204" pitchFamily="18" charset="0"/>
                <a:cs typeface="UTM Avo" panose="02040603050506020204" pitchFamily="18" charset="0"/>
              </a:rPr>
              <a:t>- </a:t>
            </a:r>
            <a:r>
              <a:rPr lang="en-US" sz="2800" dirty="0" err="1">
                <a:latin typeface="UTM Avo" panose="02040603050506020204" pitchFamily="18" charset="0"/>
                <a:cs typeface="UTM Avo" panose="02040603050506020204" pitchFamily="18" charset="0"/>
              </a:rPr>
              <a:t>Mưa</a:t>
            </a:r>
            <a:r>
              <a:rPr lang="en-US" sz="2800" dirty="0"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cs typeface="UTM Avo" panose="02040603050506020204" pitchFamily="18" charset="0"/>
              </a:rPr>
              <a:t>xuống</a:t>
            </a:r>
            <a:r>
              <a:rPr lang="en-US" sz="2800" dirty="0">
                <a:latin typeface="UTM Avo" panose="02040603050506020204" pitchFamily="18" charset="0"/>
                <a:cs typeface="UTM Avo" panose="02040603050506020204" pitchFamily="18" charset="0"/>
              </a:rPr>
              <a:t>, con </a:t>
            </a:r>
            <a:r>
              <a:rPr lang="en-US" sz="2800" dirty="0" err="1">
                <a:latin typeface="UTM Avo" panose="02040603050506020204" pitchFamily="18" charset="0"/>
                <a:cs typeface="UTM Avo" panose="02040603050506020204" pitchFamily="18" charset="0"/>
              </a:rPr>
              <a:t>người</a:t>
            </a:r>
            <a:r>
              <a:rPr lang="en-US" sz="2800" dirty="0"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cs typeface="UTM Avo" panose="02040603050506020204" pitchFamily="18" charset="0"/>
              </a:rPr>
              <a:t>và</a:t>
            </a:r>
            <a:r>
              <a:rPr lang="en-US" sz="2800" dirty="0"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cs typeface="UTM Avo" panose="02040603050506020204" pitchFamily="18" charset="0"/>
              </a:rPr>
              <a:t>cỏ</a:t>
            </a:r>
            <a:r>
              <a:rPr lang="en-US" sz="2800" dirty="0"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cs typeface="UTM Avo" panose="02040603050506020204" pitchFamily="18" charset="0"/>
              </a:rPr>
              <a:t>cây</a:t>
            </a:r>
            <a:r>
              <a:rPr lang="en-US" sz="2800" dirty="0"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cs typeface="UTM Avo" panose="02040603050506020204" pitchFamily="18" charset="0"/>
              </a:rPr>
              <a:t>như</a:t>
            </a:r>
            <a:r>
              <a:rPr lang="en-US" sz="2800" dirty="0"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cs typeface="UTM Avo" panose="02040603050506020204" pitchFamily="18" charset="0"/>
              </a:rPr>
              <a:t>thế</a:t>
            </a:r>
            <a:r>
              <a:rPr lang="en-US" sz="2800" dirty="0"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cs typeface="UTM Avo" panose="02040603050506020204" pitchFamily="18" charset="0"/>
              </a:rPr>
              <a:t>nào</a:t>
            </a:r>
            <a:r>
              <a:rPr lang="en-US" sz="2800" dirty="0">
                <a:latin typeface="UTM Avo" panose="02040603050506020204" pitchFamily="18" charset="0"/>
                <a:cs typeface="UTM Avo" panose="02040603050506020204" pitchFamily="18" charset="0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13471" y="2695947"/>
            <a:ext cx="601997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UTM Avo" panose="02040603050506020204" pitchFamily="18" charset="0"/>
                <a:cs typeface="UTM Avo" panose="02040603050506020204" pitchFamily="18" charset="0"/>
              </a:rPr>
              <a:t>- </a:t>
            </a:r>
            <a:r>
              <a:rPr lang="en-US" sz="2800" dirty="0" err="1">
                <a:latin typeface="UTM Avo" panose="02040603050506020204" pitchFamily="18" charset="0"/>
                <a:cs typeface="UTM Avo" panose="02040603050506020204" pitchFamily="18" charset="0"/>
              </a:rPr>
              <a:t>Vì</a:t>
            </a:r>
            <a:r>
              <a:rPr lang="en-US" sz="2800" dirty="0"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cs typeface="UTM Avo" panose="02040603050506020204" pitchFamily="18" charset="0"/>
              </a:rPr>
              <a:t>sao</a:t>
            </a:r>
            <a:r>
              <a:rPr lang="en-US" sz="2800" dirty="0"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cs typeface="UTM Avo" panose="02040603050506020204" pitchFamily="18" charset="0"/>
              </a:rPr>
              <a:t>mây</a:t>
            </a:r>
            <a:r>
              <a:rPr lang="en-US" sz="2800" dirty="0"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cs typeface="UTM Avo" panose="02040603050506020204" pitchFamily="18" charset="0"/>
              </a:rPr>
              <a:t>muốn</a:t>
            </a:r>
            <a:r>
              <a:rPr lang="en-US" sz="2800" dirty="0"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cs typeface="UTM Avo" panose="02040603050506020204" pitchFamily="18" charset="0"/>
              </a:rPr>
              <a:t>đi</a:t>
            </a:r>
            <a:r>
              <a:rPr lang="en-US" sz="2800" dirty="0"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cs typeface="UTM Avo" panose="02040603050506020204" pitchFamily="18" charset="0"/>
              </a:rPr>
              <a:t>làm</a:t>
            </a:r>
            <a:r>
              <a:rPr lang="en-US" sz="2800" dirty="0"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cs typeface="UTM Avo" panose="02040603050506020204" pitchFamily="18" charset="0"/>
              </a:rPr>
              <a:t>mưa</a:t>
            </a:r>
            <a:r>
              <a:rPr lang="en-US" sz="2800" dirty="0">
                <a:latin typeface="UTM Avo" panose="02040603050506020204" pitchFamily="18" charset="0"/>
                <a:cs typeface="UTM Avo" panose="02040603050506020204" pitchFamily="18" charset="0"/>
              </a:rPr>
              <a:t>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013471" y="5701313"/>
            <a:ext cx="6023308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UTM Avo" panose="02040603050506020204" pitchFamily="18" charset="0"/>
                <a:cs typeface="UTM Avo" panose="02040603050506020204" pitchFamily="18" charset="0"/>
              </a:rPr>
              <a:t>- </a:t>
            </a:r>
            <a:r>
              <a:rPr lang="en-US" sz="2800" dirty="0" err="1">
                <a:latin typeface="UTM Avo" panose="02040603050506020204" pitchFamily="18" charset="0"/>
                <a:cs typeface="UTM Avo" panose="02040603050506020204" pitchFamily="18" charset="0"/>
              </a:rPr>
              <a:t>Nước</a:t>
            </a:r>
            <a:r>
              <a:rPr lang="en-US" sz="2800" dirty="0"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cs typeface="UTM Avo" panose="02040603050506020204" pitchFamily="18" charset="0"/>
              </a:rPr>
              <a:t>biến</a:t>
            </a:r>
            <a:r>
              <a:rPr lang="en-US" sz="2800" dirty="0"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cs typeface="UTM Avo" panose="02040603050506020204" pitchFamily="18" charset="0"/>
              </a:rPr>
              <a:t>thành</a:t>
            </a:r>
            <a:r>
              <a:rPr lang="en-US" sz="2800" dirty="0"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cs typeface="UTM Avo" panose="02040603050506020204" pitchFamily="18" charset="0"/>
              </a:rPr>
              <a:t>mây</a:t>
            </a:r>
            <a:r>
              <a:rPr lang="en-US" sz="2800" dirty="0"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cs typeface="UTM Avo" panose="02040603050506020204" pitchFamily="18" charset="0"/>
              </a:rPr>
              <a:t>như</a:t>
            </a:r>
            <a:r>
              <a:rPr lang="en-US" sz="2800" dirty="0"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cs typeface="UTM Avo" panose="02040603050506020204" pitchFamily="18" charset="0"/>
              </a:rPr>
              <a:t>thế</a:t>
            </a:r>
            <a:r>
              <a:rPr lang="en-US" sz="2800" dirty="0"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cs typeface="UTM Avo" panose="02040603050506020204" pitchFamily="18" charset="0"/>
              </a:rPr>
              <a:t>nào</a:t>
            </a:r>
            <a:r>
              <a:rPr lang="en-US" sz="2800" dirty="0">
                <a:latin typeface="UTM Avo" panose="02040603050506020204" pitchFamily="18" charset="0"/>
                <a:cs typeface="UTM Avo" panose="02040603050506020204" pitchFamily="18" charset="0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 xmlns:a16="http://schemas.microsoft.com/office/drawing/2014/main">
      <p:transition spd="slow" advClick="0" advTm="5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4" grpId="0"/>
      <p:bldP spid="15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>
            <a:extLst>
              <a:ext uri="{FF2B5EF4-FFF2-40B4-BE49-F238E27FC236}">
                <a16:creationId xmlns:a16="http://schemas.microsoft.com/office/drawing/2014/main" id="{F3978C81-32EC-4022-A566-3C15834728C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983700" y="-139121"/>
            <a:ext cx="1787184" cy="150049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475F598-0355-4241-95C5-A2A99853362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69696" y="-129692"/>
            <a:ext cx="1787184" cy="150049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5E0D2A20-4D1A-4C52-9816-F6C170B63D6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8" y="4167712"/>
            <a:ext cx="12190992" cy="269028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2C848FBF-8B4E-4495-8104-B35C70B5400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60917" y="889000"/>
            <a:ext cx="6476539" cy="4026760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EBB5BB03-286A-4747-B55F-842491BFF2F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0851" y="1184360"/>
            <a:ext cx="2883876" cy="39981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3">
            <a:hlinkClick r:id="rId7"/>
            <a:extLst>
              <a:ext uri="{FF2B5EF4-FFF2-40B4-BE49-F238E27FC236}">
                <a16:creationId xmlns:a16="http://schemas.microsoft.com/office/drawing/2014/main" id="{431C801F-0E93-4415-B73C-1BA1BB488D00}"/>
              </a:ext>
            </a:extLst>
          </p:cNvPr>
          <p:cNvSpPr txBox="1"/>
          <p:nvPr/>
        </p:nvSpPr>
        <p:spPr>
          <a:xfrm>
            <a:off x="1292485" y="5763769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259C0B-6EF8-4A33-A727-694B827D4881}"/>
              </a:ext>
            </a:extLst>
          </p:cNvPr>
          <p:cNvSpPr txBox="1"/>
          <p:nvPr/>
        </p:nvSpPr>
        <p:spPr>
          <a:xfrm>
            <a:off x="3795823" y="1895597"/>
            <a:ext cx="327482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Củng</a:t>
            </a: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cố</a:t>
            </a: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6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dặn</a:t>
            </a: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dò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09398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4000">
        <p:comb/>
      </p:transition>
    </mc:Choice>
    <mc:Fallback xmlns="" xmlns:a14="http://schemas.microsoft.com/office/drawing/2010/main" xmlns:a16="http://schemas.microsoft.com/office/drawing/2014/main">
      <p:transition spd="slow" advClick="0" advTm="400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6461" y="34192"/>
            <a:ext cx="8342219" cy="1900445"/>
          </a:xfrm>
          <a:prstGeom prst="rect">
            <a:avLst/>
          </a:prstGeom>
        </p:spPr>
      </p:pic>
      <p:sp>
        <p:nvSpPr>
          <p:cNvPr id="2" name="Google Shape;461;p28"/>
          <p:cNvSpPr txBox="1"/>
          <p:nvPr/>
        </p:nvSpPr>
        <p:spPr>
          <a:xfrm>
            <a:off x="0" y="2905800"/>
            <a:ext cx="12192000" cy="1550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6000" b="1" kern="0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Bài</a:t>
            </a:r>
            <a:r>
              <a:rPr lang="en-US" sz="6000" b="1" kern="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75:</a:t>
            </a:r>
            <a:r>
              <a:rPr lang="en-US" sz="6000" b="1" kern="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vi-VN" sz="60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Ôn và kể chuyện</a:t>
            </a:r>
            <a:endParaRPr lang="en-US" sz="60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461;p28"/>
          <p:cNvSpPr txBox="1"/>
          <p:nvPr/>
        </p:nvSpPr>
        <p:spPr>
          <a:xfrm>
            <a:off x="304799" y="1925400"/>
            <a:ext cx="6705600" cy="1886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138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Tiết</a:t>
            </a:r>
            <a:r>
              <a:rPr lang="en-US" sz="13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1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21"/>
            <a:ext cx="12187592" cy="685552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8BF3CCC3-98EC-4929-AF01-E07AB1AEF39C}"/>
              </a:ext>
            </a:extLst>
          </p:cNvPr>
          <p:cNvSpPr txBox="1"/>
          <p:nvPr/>
        </p:nvSpPr>
        <p:spPr>
          <a:xfrm>
            <a:off x="2443540" y="2499493"/>
            <a:ext cx="17081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dirty="0">
                <a:solidFill>
                  <a:srgbClr val="CC0000"/>
                </a:solidFill>
                <a:latin typeface="Arial-Rounded"/>
                <a:ea typeface="Arial-Rounded"/>
                <a:cs typeface="UTM Avo" panose="02040603050506020204" pitchFamily="18" charset="0"/>
              </a:rPr>
              <a:t>ước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F2A53B3-49D7-4C09-8005-AC0D82E728CC}"/>
              </a:ext>
            </a:extLst>
          </p:cNvPr>
          <p:cNvSpPr txBox="1"/>
          <p:nvPr/>
        </p:nvSpPr>
        <p:spPr>
          <a:xfrm>
            <a:off x="8943163" y="2411750"/>
            <a:ext cx="267266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CC0000"/>
                </a:solidFill>
                <a:latin typeface="Arial-Rounded"/>
                <a:ea typeface="Arial-Rounded"/>
                <a:cs typeface="UTM Avo" panose="02040603050506020204" pitchFamily="18" charset="0"/>
              </a:rPr>
              <a:t>   </a:t>
            </a:r>
            <a:r>
              <a:rPr lang="vi-VN" sz="5400" dirty="0">
                <a:solidFill>
                  <a:srgbClr val="CC0000"/>
                </a:solidFill>
                <a:latin typeface="Arial-Rounded"/>
                <a:ea typeface="Arial-Rounded"/>
                <a:cs typeface="UTM Avo" panose="02040603050506020204" pitchFamily="18" charset="0"/>
              </a:rPr>
              <a:t>ươp</a:t>
            </a:r>
            <a:endParaRPr lang="en-US" sz="5400" dirty="0">
              <a:solidFill>
                <a:srgbClr val="CC0000"/>
              </a:solidFill>
              <a:latin typeface="Arial-Rounded"/>
              <a:ea typeface="Arial-Rounded"/>
              <a:cs typeface="UTM Avo" panose="020406030505060202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5EDFBA3-5AAC-4659-971F-3FE3B84910BA}"/>
              </a:ext>
            </a:extLst>
          </p:cNvPr>
          <p:cNvSpPr txBox="1"/>
          <p:nvPr/>
        </p:nvSpPr>
        <p:spPr>
          <a:xfrm>
            <a:off x="7012358" y="2470192"/>
            <a:ext cx="2456948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dirty="0">
                <a:solidFill>
                  <a:srgbClr val="CC0000"/>
                </a:solidFill>
                <a:latin typeface="Arial-Rounded"/>
                <a:ea typeface="Arial-Rounded"/>
                <a:cs typeface="UTM Avo" panose="02040603050506020204" pitchFamily="18" charset="0"/>
              </a:rPr>
              <a:t>gươm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8AA5F53-E51C-44C1-AFC4-C3886141A64D}"/>
              </a:ext>
            </a:extLst>
          </p:cNvPr>
          <p:cNvSpPr txBox="1"/>
          <p:nvPr/>
        </p:nvSpPr>
        <p:spPr>
          <a:xfrm>
            <a:off x="2402272" y="3788815"/>
            <a:ext cx="2092748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dirty="0">
                <a:solidFill>
                  <a:srgbClr val="CC0000"/>
                </a:solidFill>
                <a:latin typeface="Arial-Rounded"/>
                <a:ea typeface="Arial-Rounded"/>
                <a:cs typeface="UTM Avo" panose="02040603050506020204" pitchFamily="18" charset="0"/>
              </a:rPr>
              <a:t>lượn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42752C3-BDB9-4938-9690-35633510E9F2}"/>
              </a:ext>
            </a:extLst>
          </p:cNvPr>
          <p:cNvSpPr txBox="1"/>
          <p:nvPr/>
        </p:nvSpPr>
        <p:spPr>
          <a:xfrm>
            <a:off x="8943163" y="3770264"/>
            <a:ext cx="1727488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CC0000"/>
                </a:solidFill>
                <a:latin typeface="Arial-Rounded"/>
                <a:ea typeface="Arial-Rounded"/>
                <a:cs typeface="UTM Avo" panose="02040603050506020204" pitchFamily="18" charset="0"/>
              </a:rPr>
              <a:t>  </a:t>
            </a:r>
            <a:r>
              <a:rPr lang="vi-VN" sz="5400" dirty="0">
                <a:solidFill>
                  <a:srgbClr val="CC0000"/>
                </a:solidFill>
                <a:latin typeface="Arial-Rounded"/>
                <a:ea typeface="Arial-Rounded"/>
                <a:cs typeface="UTM Avo" panose="02040603050506020204" pitchFamily="18" charset="0"/>
              </a:rPr>
              <a:t>loe</a:t>
            </a:r>
            <a:endParaRPr lang="en-US" sz="5400" dirty="0">
              <a:solidFill>
                <a:srgbClr val="CC0000"/>
              </a:solidFill>
              <a:latin typeface="Arial-Rounded"/>
              <a:ea typeface="Arial-Rounded"/>
              <a:cs typeface="UTM Avo" panose="020406030505060202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15372AE-BDF1-4D05-A28E-72947945C47B}"/>
              </a:ext>
            </a:extLst>
          </p:cNvPr>
          <p:cNvSpPr txBox="1"/>
          <p:nvPr/>
        </p:nvSpPr>
        <p:spPr>
          <a:xfrm>
            <a:off x="4555410" y="3788815"/>
            <a:ext cx="2456948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dirty="0">
                <a:solidFill>
                  <a:srgbClr val="CC0000"/>
                </a:solidFill>
                <a:latin typeface="Arial-Rounded"/>
                <a:ea typeface="Arial-Rounded"/>
                <a:cs typeface="UTM Avo" panose="02040603050506020204" pitchFamily="18" charset="0"/>
              </a:rPr>
              <a:t>hương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6E454BC-4FEA-4A56-881D-B41389645259}"/>
              </a:ext>
            </a:extLst>
          </p:cNvPr>
          <p:cNvSpPr txBox="1"/>
          <p:nvPr/>
        </p:nvSpPr>
        <p:spPr>
          <a:xfrm>
            <a:off x="4519939" y="2506980"/>
            <a:ext cx="2456948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dirty="0">
                <a:solidFill>
                  <a:srgbClr val="CC0000"/>
                </a:solidFill>
                <a:latin typeface="Arial-Rounded"/>
                <a:ea typeface="Arial-Rounded"/>
                <a:cs typeface="UTM Avo" panose="02040603050506020204" pitchFamily="18" charset="0"/>
              </a:rPr>
              <a:t>lướt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84DF9B6-F90A-45C5-9177-ACC3125054ED}"/>
              </a:ext>
            </a:extLst>
          </p:cNvPr>
          <p:cNvSpPr txBox="1"/>
          <p:nvPr/>
        </p:nvSpPr>
        <p:spPr>
          <a:xfrm>
            <a:off x="6768939" y="3770265"/>
            <a:ext cx="1940417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CC0000"/>
                </a:solidFill>
                <a:latin typeface="Arial-Rounded"/>
                <a:ea typeface="Arial-Rounded"/>
                <a:cs typeface="UTM Avo" panose="02040603050506020204" pitchFamily="18" charset="0"/>
              </a:rPr>
              <a:t>  </a:t>
            </a:r>
            <a:r>
              <a:rPr lang="vi-VN" sz="5400" dirty="0">
                <a:solidFill>
                  <a:srgbClr val="CC0000"/>
                </a:solidFill>
                <a:latin typeface="Arial-Rounded"/>
                <a:ea typeface="Arial-Rounded"/>
                <a:cs typeface="UTM Avo" panose="02040603050506020204" pitchFamily="18" charset="0"/>
              </a:rPr>
              <a:t>hoa</a:t>
            </a:r>
            <a:endParaRPr lang="en-US" sz="5400" dirty="0">
              <a:solidFill>
                <a:srgbClr val="CC0000"/>
              </a:solidFill>
              <a:latin typeface="Arial-Rounded"/>
              <a:ea typeface="Arial-Rounded"/>
              <a:cs typeface="UTM Avo" panose="02040603050506020204" pitchFamily="18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224BFA7-B2DD-4F47-A34D-7A0B85F3910B}"/>
              </a:ext>
            </a:extLst>
          </p:cNvPr>
          <p:cNvGrpSpPr/>
          <p:nvPr/>
        </p:nvGrpSpPr>
        <p:grpSpPr>
          <a:xfrm>
            <a:off x="4733192" y="1097697"/>
            <a:ext cx="3005955" cy="994442"/>
            <a:chOff x="613008" y="611138"/>
            <a:chExt cx="3005955" cy="994442"/>
          </a:xfrm>
        </p:grpSpPr>
        <p:sp>
          <p:nvSpPr>
            <p:cNvPr id="35" name="Rectangle: Rounded Corners 4">
              <a:extLst>
                <a:ext uri="{FF2B5EF4-FFF2-40B4-BE49-F238E27FC236}">
                  <a16:creationId xmlns:a16="http://schemas.microsoft.com/office/drawing/2014/main" id="{F6F8F69E-CC7E-476B-B3B7-4F64A390F9FB}"/>
                </a:ext>
              </a:extLst>
            </p:cNvPr>
            <p:cNvSpPr/>
            <p:nvPr/>
          </p:nvSpPr>
          <p:spPr>
            <a:xfrm>
              <a:off x="963737" y="611138"/>
              <a:ext cx="2655226" cy="994442"/>
            </a:xfrm>
            <a:prstGeom prst="roundRect">
              <a:avLst/>
            </a:prstGeom>
            <a:solidFill>
              <a:srgbClr val="80C535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/>
                  <a:ea typeface="Arial-Rounded"/>
                  <a:cs typeface="UTM Avo" panose="02040603050506020204" pitchFamily="18" charset="0"/>
                </a:rPr>
                <a:t>Đọc</a:t>
              </a: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4306C127-8EA8-4BC2-95E3-C9283837BCD5}"/>
                </a:ext>
              </a:extLst>
            </p:cNvPr>
            <p:cNvSpPr/>
            <p:nvPr/>
          </p:nvSpPr>
          <p:spPr>
            <a:xfrm>
              <a:off x="613008" y="648716"/>
              <a:ext cx="1024826" cy="845242"/>
            </a:xfrm>
            <a:prstGeom prst="ellipse">
              <a:avLst/>
            </a:pr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/>
                  <a:ea typeface="Arial-Rounded"/>
                  <a:cs typeface="UTM Avo" panose="02040603050506020204" pitchFamily="18" charset="0"/>
                </a:rPr>
                <a:t>1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/>
          <p:cNvGrpSpPr/>
          <p:nvPr/>
        </p:nvGrpSpPr>
        <p:grpSpPr>
          <a:xfrm>
            <a:off x="11580" y="0"/>
            <a:ext cx="12192001" cy="6858000"/>
            <a:chOff x="-1" y="20135"/>
            <a:chExt cx="12192001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-1" y="20135"/>
              <a:ext cx="12192001" cy="6858000"/>
              <a:chOff x="-1" y="20135"/>
              <a:chExt cx="12192001" cy="6858000"/>
            </a:xfrm>
          </p:grpSpPr>
          <p:grpSp>
            <p:nvGrpSpPr>
              <p:cNvPr id="17" name="Group 16"/>
              <p:cNvGrpSpPr/>
              <p:nvPr/>
            </p:nvGrpSpPr>
            <p:grpSpPr>
              <a:xfrm>
                <a:off x="-1" y="20135"/>
                <a:ext cx="12192001" cy="6858000"/>
                <a:chOff x="0" y="0"/>
                <a:chExt cx="12192001" cy="6858000"/>
              </a:xfrm>
            </p:grpSpPr>
            <p:grpSp>
              <p:nvGrpSpPr>
                <p:cNvPr id="5" name="Group 4"/>
                <p:cNvGrpSpPr/>
                <p:nvPr/>
              </p:nvGrpSpPr>
              <p:grpSpPr>
                <a:xfrm>
                  <a:off x="0" y="0"/>
                  <a:ext cx="12192001" cy="6858000"/>
                  <a:chOff x="0" y="0"/>
                  <a:chExt cx="12192001" cy="6858000"/>
                </a:xfrm>
              </p:grpSpPr>
              <p:pic>
                <p:nvPicPr>
                  <p:cNvPr id="2" name="Picture 1"/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0" y="0"/>
                    <a:ext cx="12192001" cy="6858000"/>
                  </a:xfrm>
                  <a:prstGeom prst="rect">
                    <a:avLst/>
                  </a:prstGeom>
                </p:spPr>
              </p:pic>
              <p:pic>
                <p:nvPicPr>
                  <p:cNvPr id="3" name="Picture 2"/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1391478" y="2202572"/>
                    <a:ext cx="3776869" cy="3363342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3" name="Picture 12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 rot="20578274">
                  <a:off x="1548617" y="1007114"/>
                  <a:ext cx="842755" cy="569429"/>
                </a:xfrm>
                <a:prstGeom prst="rect">
                  <a:avLst/>
                </a:prstGeom>
              </p:spPr>
            </p:pic>
            <p:pic>
              <p:nvPicPr>
                <p:cNvPr id="15" name="Picture 14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 rot="21090395">
                  <a:off x="3079993" y="799715"/>
                  <a:ext cx="1551952" cy="379304"/>
                </a:xfrm>
                <a:prstGeom prst="rect">
                  <a:avLst/>
                </a:prstGeom>
              </p:spPr>
            </p:pic>
          </p:grpSp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976582" y="687186"/>
                <a:ext cx="1403970" cy="478588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550907">
                <a:off x="7161346" y="872150"/>
                <a:ext cx="1014268" cy="174501"/>
              </a:xfrm>
              <a:prstGeom prst="rect">
                <a:avLst/>
              </a:prstGeom>
            </p:spPr>
          </p:pic>
          <p:pic>
            <p:nvPicPr>
              <p:cNvPr id="44" name="Picture 43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550907">
                <a:off x="7125246" y="786939"/>
                <a:ext cx="1014268" cy="530507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244823" y="1441503"/>
                <a:ext cx="1729105" cy="304093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282581" y="2364714"/>
                <a:ext cx="1232946" cy="304345"/>
              </a:xfrm>
              <a:prstGeom prst="rect">
                <a:avLst/>
              </a:prstGeom>
            </p:spPr>
          </p:pic>
        </p:grpSp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775541" y="3311161"/>
              <a:ext cx="1657604" cy="300116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380552" y="4160453"/>
              <a:ext cx="1690673" cy="422668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136478" y="5596270"/>
            <a:ext cx="3074504" cy="1085158"/>
            <a:chOff x="613008" y="611138"/>
            <a:chExt cx="3005955" cy="994442"/>
          </a:xfrm>
        </p:grpSpPr>
        <p:sp>
          <p:nvSpPr>
            <p:cNvPr id="32" name="Rectangle: Rounded Corners 4"/>
            <p:cNvSpPr/>
            <p:nvPr/>
          </p:nvSpPr>
          <p:spPr>
            <a:xfrm>
              <a:off x="963737" y="611138"/>
              <a:ext cx="2655226" cy="994442"/>
            </a:xfrm>
            <a:prstGeom prst="roundRect">
              <a:avLst/>
            </a:prstGeom>
            <a:solidFill>
              <a:srgbClr val="80C53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err="1">
                  <a:latin typeface="+mj-lt"/>
                </a:rPr>
                <a:t>Đọc</a:t>
              </a:r>
              <a:endParaRPr lang="en-US" sz="4800" b="1" dirty="0">
                <a:latin typeface="+mj-lt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613008" y="648716"/>
              <a:ext cx="1024826" cy="845242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800" b="1" dirty="0">
                  <a:solidFill>
                    <a:schemeClr val="tx1"/>
                  </a:solidFill>
                  <a:latin typeface="+mj-lt"/>
                </a:rPr>
                <a:t>1</a:t>
              </a:r>
              <a:endParaRPr lang="en-US" sz="4800" b="1" dirty="0">
                <a:solidFill>
                  <a:schemeClr val="tx1"/>
                </a:solidFill>
                <a:latin typeface="+mj-lt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5204" y="3441084"/>
            <a:ext cx="2823150" cy="3775049"/>
          </a:xfrm>
          <a:prstGeom prst="rect">
            <a:avLst/>
          </a:prstGeom>
        </p:spPr>
      </p:pic>
      <p:pic>
        <p:nvPicPr>
          <p:cNvPr id="34" name="Picture 13" descr="addemoticons172">
            <a:hlinkClick r:id="rId13" action="ppaction://hlinksldjump"/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7630" y="3727959"/>
            <a:ext cx="1676400" cy="779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3" descr="addemoticons172">
            <a:hlinkClick r:id="rId13" action="ppaction://hlinksldjump"/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283" y="2161093"/>
            <a:ext cx="2201353" cy="1024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addemoticons172">
            <a:hlinkClick r:id="rId13" action="ppaction://hlinksldjump"/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797" y="4014019"/>
            <a:ext cx="1663229" cy="773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3" descr="addemoticons172">
            <a:hlinkClick r:id="rId13" action="ppaction://hlinksldjump"/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24" y="2430454"/>
            <a:ext cx="2201353" cy="1024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805741" y="142393"/>
            <a:ext cx="2823150" cy="3775049"/>
          </a:xfrm>
          <a:prstGeom prst="rect">
            <a:avLst/>
          </a:prstGeom>
        </p:spPr>
      </p:pic>
      <p:pic>
        <p:nvPicPr>
          <p:cNvPr id="39" name="Picture 13" descr="addemoticons172">
            <a:hlinkClick r:id="rId13" action="ppaction://hlinksldjump"/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057" y="2499622"/>
            <a:ext cx="2233146" cy="1038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13" descr="addemoticons172">
            <a:hlinkClick r:id="rId13" action="ppaction://hlinksldjump"/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844" y="4280851"/>
            <a:ext cx="1876637" cy="873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13" descr="addemoticons172">
            <a:hlinkClick r:id="rId13" action="ppaction://hlinksldjump"/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78" y="1253598"/>
            <a:ext cx="902468" cy="419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13" descr="addemoticons172">
            <a:hlinkClick r:id="rId13" action="ppaction://hlinksldjump"/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7347" y="491020"/>
            <a:ext cx="675814" cy="3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13" descr="addemoticons172">
            <a:hlinkClick r:id="rId13" action="ppaction://hlinksldjump"/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8025" y="677647"/>
            <a:ext cx="675814" cy="3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TextBox 49"/>
          <p:cNvSpPr txBox="1"/>
          <p:nvPr/>
        </p:nvSpPr>
        <p:spPr>
          <a:xfrm rot="20429696">
            <a:off x="1402663" y="564209"/>
            <a:ext cx="130187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400" b="1" dirty="0">
                <a:solidFill>
                  <a:srgbClr val="3E13B9"/>
                </a:solidFill>
                <a:latin typeface="+mj-lt"/>
              </a:rPr>
              <a:t>lướt </a:t>
            </a:r>
          </a:p>
          <a:p>
            <a:r>
              <a:rPr lang="vi-VN" sz="3400" b="1" dirty="0">
                <a:solidFill>
                  <a:srgbClr val="3E13B9"/>
                </a:solidFill>
                <a:latin typeface="+mj-lt"/>
              </a:rPr>
              <a:t>sóng</a:t>
            </a:r>
            <a:endParaRPr lang="en-US" sz="3400" b="1" dirty="0">
              <a:solidFill>
                <a:srgbClr val="3E13B9"/>
              </a:solidFill>
              <a:latin typeface="+mj-lt"/>
            </a:endParaRPr>
          </a:p>
        </p:txBody>
      </p:sp>
      <p:sp>
        <p:nvSpPr>
          <p:cNvPr id="51" name="TextBox 50"/>
          <p:cNvSpPr txBox="1"/>
          <p:nvPr/>
        </p:nvSpPr>
        <p:spPr>
          <a:xfrm rot="21297627">
            <a:off x="3068365" y="669366"/>
            <a:ext cx="189765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400" b="1" dirty="0">
                <a:solidFill>
                  <a:srgbClr val="3E13B9"/>
                </a:solidFill>
                <a:latin typeface="+mj-lt"/>
              </a:rPr>
              <a:t>ước mơ</a:t>
            </a:r>
            <a:endParaRPr lang="en-US" sz="3400" b="1" dirty="0">
              <a:solidFill>
                <a:srgbClr val="3E13B9"/>
              </a:solidFill>
              <a:latin typeface="+mj-lt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880215" y="2180559"/>
            <a:ext cx="189765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400" b="1" dirty="0">
                <a:solidFill>
                  <a:srgbClr val="3E13B9"/>
                </a:solidFill>
                <a:latin typeface="+mj-lt"/>
              </a:rPr>
              <a:t>nụ hoa</a:t>
            </a:r>
            <a:endParaRPr lang="en-US" sz="3400" b="1" dirty="0">
              <a:solidFill>
                <a:srgbClr val="3E13B9"/>
              </a:solidFill>
              <a:latin typeface="+mj-lt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643366" y="3049000"/>
            <a:ext cx="214772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400" b="1" dirty="0">
                <a:solidFill>
                  <a:srgbClr val="3E13B9"/>
                </a:solidFill>
                <a:latin typeface="+mj-lt"/>
              </a:rPr>
              <a:t>vàng hoe</a:t>
            </a:r>
            <a:endParaRPr lang="en-US" sz="3400" b="1" dirty="0">
              <a:solidFill>
                <a:srgbClr val="3E13B9"/>
              </a:solidFill>
              <a:latin typeface="+mj-lt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048946" y="3997300"/>
            <a:ext cx="231805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400" b="1" dirty="0">
                <a:solidFill>
                  <a:srgbClr val="3E13B9"/>
                </a:solidFill>
                <a:latin typeface="+mj-lt"/>
              </a:rPr>
              <a:t>tỏa hương</a:t>
            </a:r>
            <a:endParaRPr lang="en-US" sz="3400" b="1" dirty="0">
              <a:solidFill>
                <a:srgbClr val="3E13B9"/>
              </a:solidFill>
              <a:latin typeface="+mj-lt"/>
            </a:endParaRPr>
          </a:p>
        </p:txBody>
      </p:sp>
      <p:sp>
        <p:nvSpPr>
          <p:cNvPr id="56" name="TextBox 55"/>
          <p:cNvSpPr txBox="1"/>
          <p:nvPr/>
        </p:nvSpPr>
        <p:spPr>
          <a:xfrm rot="496018">
            <a:off x="6972568" y="401724"/>
            <a:ext cx="128671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400" b="1" dirty="0">
                <a:solidFill>
                  <a:srgbClr val="3E13B9"/>
                </a:solidFill>
                <a:latin typeface="+mj-lt"/>
              </a:rPr>
              <a:t>hạt cườm</a:t>
            </a:r>
            <a:endParaRPr lang="en-US" sz="3400" b="1" dirty="0">
              <a:solidFill>
                <a:srgbClr val="3E13B9"/>
              </a:solidFill>
              <a:latin typeface="+mj-lt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918299" y="505016"/>
            <a:ext cx="27256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>
                <a:solidFill>
                  <a:srgbClr val="3E13B9"/>
                </a:solidFill>
                <a:latin typeface="+mj-lt"/>
              </a:rPr>
              <a:t>mèo mướp</a:t>
            </a:r>
            <a:endParaRPr lang="en-US" sz="3000" b="1" dirty="0">
              <a:solidFill>
                <a:srgbClr val="3E13B9"/>
              </a:solidFill>
              <a:latin typeface="+mj-lt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048946" y="3997299"/>
            <a:ext cx="231805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400" b="1" dirty="0">
                <a:solidFill>
                  <a:srgbClr val="3E13B9"/>
                </a:solidFill>
                <a:latin typeface="+mj-lt"/>
              </a:rPr>
              <a:t>t</a:t>
            </a:r>
            <a:r>
              <a:rPr lang="vi-VN" sz="3400" b="1" dirty="0">
                <a:solidFill>
                  <a:srgbClr val="FF0000"/>
                </a:solidFill>
                <a:latin typeface="+mj-lt"/>
              </a:rPr>
              <a:t>ỏa</a:t>
            </a:r>
            <a:r>
              <a:rPr lang="vi-VN" sz="3400" b="1" dirty="0">
                <a:solidFill>
                  <a:srgbClr val="3E13B9"/>
                </a:solidFill>
                <a:latin typeface="+mj-lt"/>
              </a:rPr>
              <a:t> h</a:t>
            </a:r>
            <a:r>
              <a:rPr lang="vi-VN" sz="3400" b="1" dirty="0">
                <a:solidFill>
                  <a:srgbClr val="FF0000"/>
                </a:solidFill>
                <a:latin typeface="+mj-lt"/>
              </a:rPr>
              <a:t>ương</a:t>
            </a:r>
            <a:endParaRPr lang="en-US" sz="3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652698" y="3044238"/>
            <a:ext cx="214772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400" b="1" dirty="0">
                <a:solidFill>
                  <a:srgbClr val="3E13B9"/>
                </a:solidFill>
                <a:latin typeface="+mj-lt"/>
              </a:rPr>
              <a:t>vàng h</a:t>
            </a:r>
            <a:r>
              <a:rPr lang="vi-VN" sz="3400" b="1" dirty="0">
                <a:solidFill>
                  <a:srgbClr val="FF0000"/>
                </a:solidFill>
                <a:latin typeface="+mj-lt"/>
              </a:rPr>
              <a:t>oe</a:t>
            </a:r>
            <a:endParaRPr lang="en-US" sz="3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874271" y="2154537"/>
            <a:ext cx="189765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400" b="1" dirty="0">
                <a:solidFill>
                  <a:srgbClr val="3E13B9"/>
                </a:solidFill>
                <a:latin typeface="+mj-lt"/>
              </a:rPr>
              <a:t>nụ h</a:t>
            </a:r>
            <a:r>
              <a:rPr lang="vi-VN" sz="3400" b="1" dirty="0">
                <a:solidFill>
                  <a:srgbClr val="FF0000"/>
                </a:solidFill>
                <a:latin typeface="+mj-lt"/>
              </a:rPr>
              <a:t>oa</a:t>
            </a:r>
            <a:endParaRPr lang="en-US" sz="3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2" name="TextBox 61"/>
          <p:cNvSpPr txBox="1"/>
          <p:nvPr/>
        </p:nvSpPr>
        <p:spPr>
          <a:xfrm rot="496018">
            <a:off x="6984250" y="401723"/>
            <a:ext cx="128671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400" b="1" dirty="0">
                <a:solidFill>
                  <a:srgbClr val="3E13B9"/>
                </a:solidFill>
                <a:latin typeface="+mj-lt"/>
              </a:rPr>
              <a:t>hạt c</a:t>
            </a:r>
            <a:r>
              <a:rPr lang="vi-VN" sz="3400" b="1" dirty="0">
                <a:solidFill>
                  <a:srgbClr val="FF0000"/>
                </a:solidFill>
                <a:latin typeface="+mj-lt"/>
              </a:rPr>
              <a:t>ườm</a:t>
            </a:r>
            <a:endParaRPr lang="en-US" sz="3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8174742" y="1174503"/>
            <a:ext cx="223671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400" b="1" dirty="0">
                <a:solidFill>
                  <a:srgbClr val="3E13B9"/>
                </a:solidFill>
                <a:latin typeface="+mj-lt"/>
              </a:rPr>
              <a:t>bay lượn</a:t>
            </a:r>
            <a:endParaRPr lang="en-US" sz="3400" b="1" dirty="0">
              <a:solidFill>
                <a:srgbClr val="3E13B9"/>
              </a:solidFill>
              <a:latin typeface="+mj-lt"/>
            </a:endParaRPr>
          </a:p>
        </p:txBody>
      </p:sp>
      <p:sp>
        <p:nvSpPr>
          <p:cNvPr id="64" name="TextBox 63"/>
          <p:cNvSpPr txBox="1"/>
          <p:nvPr/>
        </p:nvSpPr>
        <p:spPr>
          <a:xfrm rot="21297627">
            <a:off x="3065222" y="661692"/>
            <a:ext cx="189765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400" b="1" dirty="0">
                <a:solidFill>
                  <a:srgbClr val="FF0000"/>
                </a:solidFill>
                <a:latin typeface="+mj-lt"/>
              </a:rPr>
              <a:t>ước</a:t>
            </a:r>
            <a:r>
              <a:rPr lang="vi-VN" sz="3400" b="1" dirty="0">
                <a:solidFill>
                  <a:srgbClr val="3E13B9"/>
                </a:solidFill>
                <a:latin typeface="+mj-lt"/>
              </a:rPr>
              <a:t> mơ</a:t>
            </a:r>
            <a:endParaRPr lang="en-US" sz="3400" b="1" dirty="0">
              <a:solidFill>
                <a:srgbClr val="3E13B9"/>
              </a:solidFill>
              <a:latin typeface="+mj-lt"/>
            </a:endParaRPr>
          </a:p>
        </p:txBody>
      </p:sp>
      <p:sp>
        <p:nvSpPr>
          <p:cNvPr id="65" name="TextBox 64"/>
          <p:cNvSpPr txBox="1"/>
          <p:nvPr/>
        </p:nvSpPr>
        <p:spPr>
          <a:xfrm rot="20429696">
            <a:off x="1405649" y="550773"/>
            <a:ext cx="130187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400" b="1" dirty="0">
                <a:solidFill>
                  <a:srgbClr val="3E13B9"/>
                </a:solidFill>
                <a:latin typeface="+mj-lt"/>
              </a:rPr>
              <a:t>l</a:t>
            </a:r>
            <a:r>
              <a:rPr lang="vi-VN" sz="3400" b="1" dirty="0">
                <a:solidFill>
                  <a:srgbClr val="FF0000"/>
                </a:solidFill>
                <a:latin typeface="+mj-lt"/>
              </a:rPr>
              <a:t>ướt</a:t>
            </a:r>
            <a:r>
              <a:rPr lang="vi-VN" sz="3400" b="1" dirty="0">
                <a:solidFill>
                  <a:srgbClr val="3E13B9"/>
                </a:solidFill>
                <a:latin typeface="+mj-lt"/>
              </a:rPr>
              <a:t> </a:t>
            </a:r>
          </a:p>
          <a:p>
            <a:r>
              <a:rPr lang="vi-VN" sz="3400" b="1" dirty="0">
                <a:solidFill>
                  <a:srgbClr val="3E13B9"/>
                </a:solidFill>
                <a:latin typeface="+mj-lt"/>
              </a:rPr>
              <a:t>sóng</a:t>
            </a:r>
            <a:endParaRPr lang="en-US" sz="3400" b="1" dirty="0">
              <a:solidFill>
                <a:srgbClr val="3E13B9"/>
              </a:solidFill>
              <a:latin typeface="+mj-lt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901944" y="509246"/>
            <a:ext cx="27256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>
                <a:solidFill>
                  <a:srgbClr val="333399"/>
                </a:solidFill>
                <a:latin typeface="+mj-lt"/>
              </a:rPr>
              <a:t>mèo m</a:t>
            </a:r>
            <a:r>
              <a:rPr lang="vi-VN" sz="3000" b="1" dirty="0">
                <a:solidFill>
                  <a:srgbClr val="FF0000"/>
                </a:solidFill>
                <a:latin typeface="+mj-lt"/>
              </a:rPr>
              <a:t>ướp</a:t>
            </a:r>
            <a:endParaRPr lang="en-US" sz="3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8180056" y="1175173"/>
            <a:ext cx="223671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400" b="1" dirty="0">
                <a:solidFill>
                  <a:srgbClr val="3E13B9"/>
                </a:solidFill>
                <a:latin typeface="+mj-lt"/>
              </a:rPr>
              <a:t>bay l</a:t>
            </a:r>
            <a:r>
              <a:rPr lang="vi-VN" sz="3400" b="1" dirty="0">
                <a:solidFill>
                  <a:srgbClr val="FF0000"/>
                </a:solidFill>
                <a:latin typeface="+mj-lt"/>
              </a:rPr>
              <a:t>ượn</a:t>
            </a:r>
            <a:endParaRPr lang="en-US" sz="3400" b="1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2" grpId="0"/>
      <p:bldP spid="54" grpId="0"/>
      <p:bldP spid="55" grpId="0"/>
      <p:bldP spid="56" grpId="0"/>
      <p:bldP spid="57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5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4293919" y="1074506"/>
            <a:ext cx="721127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rgbClr val="333399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 trời tỉnh giấc</a:t>
            </a:r>
          </a:p>
          <a:p>
            <a:r>
              <a:rPr lang="vi-VN" sz="3600" dirty="0">
                <a:solidFill>
                  <a:srgbClr val="333399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 má ửng hồng</a:t>
            </a:r>
            <a:r>
              <a:rPr lang="en-US" sz="3600" dirty="0">
                <a:solidFill>
                  <a:srgbClr val="333399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  <a:endParaRPr lang="vi-VN" sz="3600" dirty="0">
              <a:solidFill>
                <a:srgbClr val="333399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vi-VN" sz="3600" dirty="0">
                <a:solidFill>
                  <a:srgbClr val="333399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Tung đám mây </a:t>
            </a:r>
            <a:r>
              <a:rPr lang="en-US" sz="3600" dirty="0" err="1">
                <a:solidFill>
                  <a:srgbClr val="333399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bông</a:t>
            </a:r>
            <a:endParaRPr lang="en-US" sz="3600" dirty="0">
              <a:solidFill>
                <a:srgbClr val="333399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3600" dirty="0" err="1">
                <a:solidFill>
                  <a:srgbClr val="333399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Vươn</a:t>
            </a:r>
            <a:r>
              <a:rPr lang="en-US" sz="3600" dirty="0">
                <a:solidFill>
                  <a:srgbClr val="333399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333399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vai</a:t>
            </a:r>
            <a:r>
              <a:rPr lang="en-US" sz="3600" dirty="0">
                <a:solidFill>
                  <a:srgbClr val="333399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333399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thức</a:t>
            </a:r>
            <a:r>
              <a:rPr lang="en-US" sz="3600" dirty="0">
                <a:solidFill>
                  <a:srgbClr val="333399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333399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dậy</a:t>
            </a:r>
            <a:r>
              <a:rPr lang="en-US" sz="3600" dirty="0">
                <a:solidFill>
                  <a:srgbClr val="333399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sz="3600" dirty="0">
              <a:solidFill>
                <a:srgbClr val="333399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vi-VN" sz="3600" dirty="0">
              <a:solidFill>
                <a:srgbClr val="333399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vi-VN" sz="3600" dirty="0">
                <a:solidFill>
                  <a:srgbClr val="333399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 gió thi chạy</a:t>
            </a:r>
          </a:p>
          <a:p>
            <a:r>
              <a:rPr lang="vi-VN" sz="3600" dirty="0">
                <a:solidFill>
                  <a:srgbClr val="333399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 cánh rừng xa</a:t>
            </a:r>
            <a:r>
              <a:rPr lang="en-US" sz="3600" dirty="0">
                <a:solidFill>
                  <a:srgbClr val="333399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  <a:endParaRPr lang="vi-VN" sz="3600" dirty="0">
              <a:solidFill>
                <a:srgbClr val="333399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vi-VN" sz="3600" dirty="0">
                <a:solidFill>
                  <a:srgbClr val="333399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Mang cả hương hoa</a:t>
            </a:r>
          </a:p>
          <a:p>
            <a:r>
              <a:rPr lang="vi-VN" sz="3600" dirty="0">
                <a:solidFill>
                  <a:srgbClr val="333399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Ùa vào lớp học.</a:t>
            </a:r>
          </a:p>
          <a:p>
            <a:r>
              <a:rPr lang="vi-VN" sz="3600" dirty="0">
                <a:solidFill>
                  <a:srgbClr val="333399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</a:t>
            </a:r>
            <a:r>
              <a:rPr lang="vi-VN" sz="2800" dirty="0">
                <a:solidFill>
                  <a:srgbClr val="333399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 Hoàng Minh Ngọc)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223284" y="1265275"/>
            <a:ext cx="2626242" cy="601654"/>
            <a:chOff x="613008" y="611138"/>
            <a:chExt cx="3005955" cy="994442"/>
          </a:xfrm>
        </p:grpSpPr>
        <p:sp>
          <p:nvSpPr>
            <p:cNvPr id="32" name="Rectangle: Rounded Corners 4"/>
            <p:cNvSpPr/>
            <p:nvPr/>
          </p:nvSpPr>
          <p:spPr>
            <a:xfrm>
              <a:off x="963737" y="611138"/>
              <a:ext cx="2655226" cy="994442"/>
            </a:xfrm>
            <a:prstGeom prst="roundRect">
              <a:avLst/>
            </a:prstGeom>
            <a:solidFill>
              <a:srgbClr val="80C53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</a:p>
          </p:txBody>
        </p:sp>
        <p:sp>
          <p:nvSpPr>
            <p:cNvPr id="33" name="Oval 32"/>
            <p:cNvSpPr/>
            <p:nvPr/>
          </p:nvSpPr>
          <p:spPr>
            <a:xfrm>
              <a:off x="613008" y="648716"/>
              <a:ext cx="1024826" cy="845242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8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1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4543257" y="2720359"/>
            <a:ext cx="9252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ươn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327646" y="4906912"/>
            <a:ext cx="11833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ương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686904" y="4906912"/>
            <a:ext cx="6880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2C6DFE-EC6E-43FE-B1D7-874A964556F2}"/>
              </a:ext>
            </a:extLst>
          </p:cNvPr>
          <p:cNvSpPr txBox="1"/>
          <p:nvPr/>
        </p:nvSpPr>
        <p:spPr>
          <a:xfrm>
            <a:off x="4965405" y="233916"/>
            <a:ext cx="33279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 sớm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161" y="4285397"/>
            <a:ext cx="11818861" cy="238835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1101" y="1473958"/>
            <a:ext cx="8272979" cy="263529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881" y="395786"/>
            <a:ext cx="9935813" cy="13028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321" y="2872861"/>
            <a:ext cx="7195481" cy="3419904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09251" y="2064771"/>
            <a:ext cx="74433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方正静蕾简体" panose="02000000000000000000" pitchFamily="2" charset="-122"/>
                <a:cs typeface="+mn-cs"/>
              </a:rPr>
              <a:t>Viết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方正静蕾简体" panose="02000000000000000000" pitchFamily="2" charset="-122"/>
                <a:cs typeface="+mn-cs"/>
              </a:rPr>
              <a:t> </a:t>
            </a: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方正静蕾简体" panose="02000000000000000000" pitchFamily="2" charset="-122"/>
                <a:cs typeface="+mn-cs"/>
              </a:rPr>
              <a:t>bảng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方正静蕾简体" panose="02000000000000000000" pitchFamily="2" charset="-122"/>
                <a:cs typeface="+mn-cs"/>
              </a:rPr>
              <a:t> con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5B9BD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方正静蕾简体" panose="02000000000000000000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461;p28"/>
          <p:cNvSpPr txBox="1"/>
          <p:nvPr/>
        </p:nvSpPr>
        <p:spPr>
          <a:xfrm>
            <a:off x="347329" y="1904135"/>
            <a:ext cx="6705600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138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Tiết</a:t>
            </a:r>
            <a:r>
              <a:rPr lang="en-US" sz="13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2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直接连接符 50"/>
          <p:cNvCxnSpPr/>
          <p:nvPr/>
        </p:nvCxnSpPr>
        <p:spPr>
          <a:xfrm>
            <a:off x="5257067" y="4402893"/>
            <a:ext cx="277091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0" name="Rectangle: Rounded Corners 1709">
            <a:extLst>
              <a:ext uri="{FF2B5EF4-FFF2-40B4-BE49-F238E27FC236}">
                <a16:creationId xmlns:a16="http://schemas.microsoft.com/office/drawing/2014/main" id="{A48367F5-D6D0-479E-8394-DEC3ABBC5497}"/>
              </a:ext>
            </a:extLst>
          </p:cNvPr>
          <p:cNvSpPr/>
          <p:nvPr/>
        </p:nvSpPr>
        <p:spPr>
          <a:xfrm>
            <a:off x="5167658" y="758540"/>
            <a:ext cx="2486312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.VnAvant" panose="020B7200000000000000" pitchFamily="34" charset="0"/>
              </a:rPr>
              <a:t>ViÕt</a:t>
            </a:r>
            <a:endParaRPr lang="en-US" sz="2800" b="1" dirty="0">
              <a:latin typeface=".VnAvant" panose="020B7200000000000000" pitchFamily="34" charset="0"/>
            </a:endParaRPr>
          </a:p>
        </p:txBody>
      </p:sp>
      <p:sp>
        <p:nvSpPr>
          <p:cNvPr id="1711" name="Oval 1710">
            <a:extLst>
              <a:ext uri="{FF2B5EF4-FFF2-40B4-BE49-F238E27FC236}">
                <a16:creationId xmlns:a16="http://schemas.microsoft.com/office/drawing/2014/main" id="{1E9720F4-68FC-40A6-AD1A-9E4F35585626}"/>
              </a:ext>
            </a:extLst>
          </p:cNvPr>
          <p:cNvSpPr/>
          <p:nvPr/>
        </p:nvSpPr>
        <p:spPr>
          <a:xfrm>
            <a:off x="4844466" y="802380"/>
            <a:ext cx="551146" cy="49673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3</a:t>
            </a:r>
          </a:p>
        </p:txBody>
      </p:sp>
      <p:pic>
        <p:nvPicPr>
          <p:cNvPr id="1712" name="Picture 1711">
            <a:extLst>
              <a:ext uri="{FF2B5EF4-FFF2-40B4-BE49-F238E27FC236}">
                <a16:creationId xmlns:a16="http://schemas.microsoft.com/office/drawing/2014/main" id="{B4091B89-B7CA-465E-9E6A-76BA0C7191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4867" y="2164900"/>
            <a:ext cx="8484911" cy="2083811"/>
          </a:xfrm>
          <a:prstGeom prst="rect">
            <a:avLst/>
          </a:prstGeom>
        </p:spPr>
      </p:pic>
      <p:grpSp>
        <p:nvGrpSpPr>
          <p:cNvPr id="3" name="Group 4"/>
          <p:cNvGrpSpPr>
            <a:grpSpLocks noChangeAspect="1"/>
          </p:cNvGrpSpPr>
          <p:nvPr/>
        </p:nvGrpSpPr>
        <p:grpSpPr bwMode="auto">
          <a:xfrm flipH="1">
            <a:off x="0" y="2515932"/>
            <a:ext cx="3411293" cy="4405866"/>
            <a:chOff x="316" y="897"/>
            <a:chExt cx="1835" cy="2370"/>
          </a:xfrm>
        </p:grpSpPr>
        <p:grpSp>
          <p:nvGrpSpPr>
            <p:cNvPr id="6" name="Group 205"/>
            <p:cNvGrpSpPr>
              <a:grpSpLocks/>
            </p:cNvGrpSpPr>
            <p:nvPr/>
          </p:nvGrpSpPr>
          <p:grpSpPr bwMode="auto">
            <a:xfrm>
              <a:off x="618" y="1602"/>
              <a:ext cx="504" cy="430"/>
              <a:chOff x="618" y="1602"/>
              <a:chExt cx="504" cy="430"/>
            </a:xfrm>
          </p:grpSpPr>
          <p:sp>
            <p:nvSpPr>
              <p:cNvPr id="1510" name="Freeform 5"/>
              <p:cNvSpPr>
                <a:spLocks/>
              </p:cNvSpPr>
              <p:nvPr/>
            </p:nvSpPr>
            <p:spPr bwMode="auto">
              <a:xfrm>
                <a:off x="1108" y="2007"/>
                <a:ext cx="11" cy="9"/>
              </a:xfrm>
              <a:custGeom>
                <a:avLst/>
                <a:gdLst>
                  <a:gd name="T0" fmla="*/ 11 w 11"/>
                  <a:gd name="T1" fmla="*/ 9 h 9"/>
                  <a:gd name="T2" fmla="*/ 3 w 11"/>
                  <a:gd name="T3" fmla="*/ 0 h 9"/>
                  <a:gd name="T4" fmla="*/ 0 w 11"/>
                  <a:gd name="T5" fmla="*/ 0 h 9"/>
                  <a:gd name="T6" fmla="*/ 11 w 11"/>
                  <a:gd name="T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9">
                    <a:moveTo>
                      <a:pt x="11" y="9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11" y="9"/>
                    </a:lnTo>
                    <a:close/>
                  </a:path>
                </a:pathLst>
              </a:custGeom>
              <a:solidFill>
                <a:srgbClr val="56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11" name="Freeform 6"/>
              <p:cNvSpPr>
                <a:spLocks/>
              </p:cNvSpPr>
              <p:nvPr/>
            </p:nvSpPr>
            <p:spPr bwMode="auto">
              <a:xfrm>
                <a:off x="1067" y="1964"/>
                <a:ext cx="44" cy="43"/>
              </a:xfrm>
              <a:custGeom>
                <a:avLst/>
                <a:gdLst>
                  <a:gd name="T0" fmla="*/ 8 w 16"/>
                  <a:gd name="T1" fmla="*/ 4 h 16"/>
                  <a:gd name="T2" fmla="*/ 2 w 16"/>
                  <a:gd name="T3" fmla="*/ 0 h 16"/>
                  <a:gd name="T4" fmla="*/ 6 w 16"/>
                  <a:gd name="T5" fmla="*/ 10 h 16"/>
                  <a:gd name="T6" fmla="*/ 16 w 16"/>
                  <a:gd name="T7" fmla="*/ 14 h 16"/>
                  <a:gd name="T8" fmla="*/ 8 w 16"/>
                  <a:gd name="T9" fmla="*/ 9 h 16"/>
                  <a:gd name="T10" fmla="*/ 15 w 16"/>
                  <a:gd name="T11" fmla="*/ 12 h 16"/>
                  <a:gd name="T12" fmla="*/ 6 w 16"/>
                  <a:gd name="T13" fmla="*/ 5 h 16"/>
                  <a:gd name="T14" fmla="*/ 8 w 16"/>
                  <a:gd name="T15" fmla="*/ 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6">
                    <a:moveTo>
                      <a:pt x="8" y="4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3" y="5"/>
                      <a:pt x="0" y="1"/>
                      <a:pt x="6" y="10"/>
                    </a:cubicBezTo>
                    <a:cubicBezTo>
                      <a:pt x="9" y="12"/>
                      <a:pt x="16" y="16"/>
                      <a:pt x="16" y="14"/>
                    </a:cubicBezTo>
                    <a:cubicBezTo>
                      <a:pt x="14" y="13"/>
                      <a:pt x="10" y="12"/>
                      <a:pt x="8" y="9"/>
                    </a:cubicBezTo>
                    <a:cubicBezTo>
                      <a:pt x="9" y="9"/>
                      <a:pt x="13" y="12"/>
                      <a:pt x="15" y="12"/>
                    </a:cubicBezTo>
                    <a:cubicBezTo>
                      <a:pt x="11" y="7"/>
                      <a:pt x="11" y="10"/>
                      <a:pt x="6" y="5"/>
                    </a:cubicBez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56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12" name="Freeform 7"/>
              <p:cNvSpPr>
                <a:spLocks/>
              </p:cNvSpPr>
              <p:nvPr/>
            </p:nvSpPr>
            <p:spPr bwMode="auto">
              <a:xfrm>
                <a:off x="1062" y="1964"/>
                <a:ext cx="11" cy="5"/>
              </a:xfrm>
              <a:custGeom>
                <a:avLst/>
                <a:gdLst>
                  <a:gd name="T0" fmla="*/ 2 w 4"/>
                  <a:gd name="T1" fmla="*/ 2 h 2"/>
                  <a:gd name="T2" fmla="*/ 4 w 4"/>
                  <a:gd name="T3" fmla="*/ 1 h 2"/>
                  <a:gd name="T4" fmla="*/ 2 w 4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2" y="2"/>
                    </a:moveTo>
                    <a:cubicBezTo>
                      <a:pt x="2" y="2"/>
                      <a:pt x="3" y="2"/>
                      <a:pt x="4" y="1"/>
                    </a:cubicBezTo>
                    <a:cubicBezTo>
                      <a:pt x="3" y="1"/>
                      <a:pt x="0" y="0"/>
                      <a:pt x="2" y="2"/>
                    </a:cubicBezTo>
                    <a:close/>
                  </a:path>
                </a:pathLst>
              </a:custGeom>
              <a:solidFill>
                <a:srgbClr val="56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13" name="Freeform 8"/>
              <p:cNvSpPr>
                <a:spLocks/>
              </p:cNvSpPr>
              <p:nvPr/>
            </p:nvSpPr>
            <p:spPr bwMode="auto">
              <a:xfrm>
                <a:off x="1045" y="1953"/>
                <a:ext cx="14" cy="8"/>
              </a:xfrm>
              <a:custGeom>
                <a:avLst/>
                <a:gdLst>
                  <a:gd name="T0" fmla="*/ 4 w 5"/>
                  <a:gd name="T1" fmla="*/ 3 h 3"/>
                  <a:gd name="T2" fmla="*/ 5 w 5"/>
                  <a:gd name="T3" fmla="*/ 2 h 3"/>
                  <a:gd name="T4" fmla="*/ 0 w 5"/>
                  <a:gd name="T5" fmla="*/ 0 h 3"/>
                  <a:gd name="T6" fmla="*/ 4 w 5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3">
                    <a:moveTo>
                      <a:pt x="4" y="3"/>
                    </a:moveTo>
                    <a:cubicBezTo>
                      <a:pt x="1" y="0"/>
                      <a:pt x="5" y="2"/>
                      <a:pt x="5" y="2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56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14" name="Freeform 9"/>
              <p:cNvSpPr>
                <a:spLocks/>
              </p:cNvSpPr>
              <p:nvPr/>
            </p:nvSpPr>
            <p:spPr bwMode="auto">
              <a:xfrm>
                <a:off x="1018" y="1928"/>
                <a:ext cx="6" cy="3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2" y="1"/>
                    </a:cubicBezTo>
                    <a:close/>
                  </a:path>
                </a:pathLst>
              </a:custGeom>
              <a:solidFill>
                <a:srgbClr val="56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15" name="Freeform 10"/>
              <p:cNvSpPr>
                <a:spLocks/>
              </p:cNvSpPr>
              <p:nvPr/>
            </p:nvSpPr>
            <p:spPr bwMode="auto">
              <a:xfrm>
                <a:off x="1005" y="1915"/>
                <a:ext cx="38" cy="27"/>
              </a:xfrm>
              <a:custGeom>
                <a:avLst/>
                <a:gdLst>
                  <a:gd name="T0" fmla="*/ 0 w 14"/>
                  <a:gd name="T1" fmla="*/ 0 h 10"/>
                  <a:gd name="T2" fmla="*/ 5 w 14"/>
                  <a:gd name="T3" fmla="*/ 5 h 10"/>
                  <a:gd name="T4" fmla="*/ 5 w 14"/>
                  <a:gd name="T5" fmla="*/ 4 h 10"/>
                  <a:gd name="T6" fmla="*/ 9 w 14"/>
                  <a:gd name="T7" fmla="*/ 5 h 10"/>
                  <a:gd name="T8" fmla="*/ 14 w 14"/>
                  <a:gd name="T9" fmla="*/ 10 h 10"/>
                  <a:gd name="T10" fmla="*/ 11 w 14"/>
                  <a:gd name="T11" fmla="*/ 6 h 10"/>
                  <a:gd name="T12" fmla="*/ 0 w 14"/>
                  <a:gd name="T1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10">
                    <a:moveTo>
                      <a:pt x="0" y="0"/>
                    </a:moveTo>
                    <a:cubicBezTo>
                      <a:pt x="1" y="2"/>
                      <a:pt x="3" y="3"/>
                      <a:pt x="5" y="5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2"/>
                      <a:pt x="6" y="2"/>
                      <a:pt x="9" y="5"/>
                    </a:cubicBezTo>
                    <a:cubicBezTo>
                      <a:pt x="12" y="8"/>
                      <a:pt x="11" y="9"/>
                      <a:pt x="14" y="10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7" y="2"/>
                      <a:pt x="2" y="1"/>
                      <a:pt x="0" y="0"/>
                    </a:cubicBezTo>
                    <a:close/>
                  </a:path>
                </a:pathLst>
              </a:custGeom>
              <a:solidFill>
                <a:srgbClr val="56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16" name="Freeform 11"/>
              <p:cNvSpPr>
                <a:spLocks/>
              </p:cNvSpPr>
              <p:nvPr/>
            </p:nvSpPr>
            <p:spPr bwMode="auto">
              <a:xfrm>
                <a:off x="1024" y="1931"/>
                <a:ext cx="2" cy="3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6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17" name="Freeform 12"/>
              <p:cNvSpPr>
                <a:spLocks/>
              </p:cNvSpPr>
              <p:nvPr/>
            </p:nvSpPr>
            <p:spPr bwMode="auto">
              <a:xfrm>
                <a:off x="1040" y="1948"/>
                <a:ext cx="5" cy="2"/>
              </a:xfrm>
              <a:custGeom>
                <a:avLst/>
                <a:gdLst>
                  <a:gd name="T0" fmla="*/ 0 w 5"/>
                  <a:gd name="T1" fmla="*/ 0 h 2"/>
                  <a:gd name="T2" fmla="*/ 5 w 5"/>
                  <a:gd name="T3" fmla="*/ 2 h 2"/>
                  <a:gd name="T4" fmla="*/ 5 w 5"/>
                  <a:gd name="T5" fmla="*/ 0 h 2"/>
                  <a:gd name="T6" fmla="*/ 0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lnTo>
                      <a:pt x="5" y="2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6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18" name="Freeform 13"/>
              <p:cNvSpPr>
                <a:spLocks/>
              </p:cNvSpPr>
              <p:nvPr/>
            </p:nvSpPr>
            <p:spPr bwMode="auto">
              <a:xfrm>
                <a:off x="969" y="1874"/>
                <a:ext cx="33" cy="35"/>
              </a:xfrm>
              <a:custGeom>
                <a:avLst/>
                <a:gdLst>
                  <a:gd name="T0" fmla="*/ 2 w 12"/>
                  <a:gd name="T1" fmla="*/ 6 h 13"/>
                  <a:gd name="T2" fmla="*/ 12 w 12"/>
                  <a:gd name="T3" fmla="*/ 12 h 13"/>
                  <a:gd name="T4" fmla="*/ 7 w 12"/>
                  <a:gd name="T5" fmla="*/ 5 h 13"/>
                  <a:gd name="T6" fmla="*/ 2 w 12"/>
                  <a:gd name="T7" fmla="*/ 1 h 13"/>
                  <a:gd name="T8" fmla="*/ 2 w 12"/>
                  <a:gd name="T9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3">
                    <a:moveTo>
                      <a:pt x="2" y="6"/>
                    </a:moveTo>
                    <a:cubicBezTo>
                      <a:pt x="4" y="5"/>
                      <a:pt x="10" y="13"/>
                      <a:pt x="12" y="12"/>
                    </a:cubicBezTo>
                    <a:cubicBezTo>
                      <a:pt x="7" y="9"/>
                      <a:pt x="5" y="5"/>
                      <a:pt x="7" y="5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0" y="0"/>
                      <a:pt x="0" y="3"/>
                      <a:pt x="2" y="6"/>
                    </a:cubicBezTo>
                    <a:close/>
                  </a:path>
                </a:pathLst>
              </a:custGeom>
              <a:solidFill>
                <a:srgbClr val="56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19" name="Freeform 14"/>
              <p:cNvSpPr>
                <a:spLocks/>
              </p:cNvSpPr>
              <p:nvPr/>
            </p:nvSpPr>
            <p:spPr bwMode="auto">
              <a:xfrm>
                <a:off x="956" y="1858"/>
                <a:ext cx="5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56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20" name="Freeform 15"/>
              <p:cNvSpPr>
                <a:spLocks/>
              </p:cNvSpPr>
              <p:nvPr/>
            </p:nvSpPr>
            <p:spPr bwMode="auto">
              <a:xfrm>
                <a:off x="890" y="1809"/>
                <a:ext cx="71" cy="62"/>
              </a:xfrm>
              <a:custGeom>
                <a:avLst/>
                <a:gdLst>
                  <a:gd name="T0" fmla="*/ 0 w 26"/>
                  <a:gd name="T1" fmla="*/ 1 h 23"/>
                  <a:gd name="T2" fmla="*/ 12 w 26"/>
                  <a:gd name="T3" fmla="*/ 9 h 23"/>
                  <a:gd name="T4" fmla="*/ 8 w 26"/>
                  <a:gd name="T5" fmla="*/ 7 h 23"/>
                  <a:gd name="T6" fmla="*/ 18 w 26"/>
                  <a:gd name="T7" fmla="*/ 15 h 23"/>
                  <a:gd name="T8" fmla="*/ 12 w 26"/>
                  <a:gd name="T9" fmla="*/ 12 h 23"/>
                  <a:gd name="T10" fmla="*/ 22 w 26"/>
                  <a:gd name="T11" fmla="*/ 19 h 23"/>
                  <a:gd name="T12" fmla="*/ 26 w 26"/>
                  <a:gd name="T13" fmla="*/ 23 h 23"/>
                  <a:gd name="T14" fmla="*/ 26 w 26"/>
                  <a:gd name="T15" fmla="*/ 20 h 23"/>
                  <a:gd name="T16" fmla="*/ 21 w 26"/>
                  <a:gd name="T17" fmla="*/ 17 h 23"/>
                  <a:gd name="T18" fmla="*/ 24 w 26"/>
                  <a:gd name="T19" fmla="*/ 18 h 23"/>
                  <a:gd name="T20" fmla="*/ 11 w 26"/>
                  <a:gd name="T21" fmla="*/ 5 h 23"/>
                  <a:gd name="T22" fmla="*/ 0 w 26"/>
                  <a:gd name="T23" fmla="*/ 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6" h="23">
                    <a:moveTo>
                      <a:pt x="0" y="1"/>
                    </a:moveTo>
                    <a:cubicBezTo>
                      <a:pt x="12" y="9"/>
                      <a:pt x="12" y="9"/>
                      <a:pt x="12" y="9"/>
                    </a:cubicBezTo>
                    <a:cubicBezTo>
                      <a:pt x="10" y="8"/>
                      <a:pt x="10" y="9"/>
                      <a:pt x="8" y="7"/>
                    </a:cubicBezTo>
                    <a:cubicBezTo>
                      <a:pt x="12" y="12"/>
                      <a:pt x="14" y="11"/>
                      <a:pt x="18" y="15"/>
                    </a:cubicBezTo>
                    <a:cubicBezTo>
                      <a:pt x="18" y="17"/>
                      <a:pt x="10" y="9"/>
                      <a:pt x="12" y="12"/>
                    </a:cubicBezTo>
                    <a:cubicBezTo>
                      <a:pt x="14" y="14"/>
                      <a:pt x="19" y="18"/>
                      <a:pt x="22" y="19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6" y="20"/>
                      <a:pt x="26" y="20"/>
                      <a:pt x="26" y="20"/>
                    </a:cubicBezTo>
                    <a:cubicBezTo>
                      <a:pt x="24" y="18"/>
                      <a:pt x="21" y="19"/>
                      <a:pt x="21" y="17"/>
                    </a:cubicBezTo>
                    <a:cubicBezTo>
                      <a:pt x="21" y="15"/>
                      <a:pt x="23" y="17"/>
                      <a:pt x="24" y="18"/>
                    </a:cubicBezTo>
                    <a:cubicBezTo>
                      <a:pt x="21" y="16"/>
                      <a:pt x="17" y="10"/>
                      <a:pt x="11" y="5"/>
                    </a:cubicBezTo>
                    <a:cubicBezTo>
                      <a:pt x="5" y="0"/>
                      <a:pt x="4" y="3"/>
                      <a:pt x="0" y="1"/>
                    </a:cubicBezTo>
                    <a:close/>
                  </a:path>
                </a:pathLst>
              </a:custGeom>
              <a:solidFill>
                <a:srgbClr val="56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21" name="Freeform 16"/>
              <p:cNvSpPr>
                <a:spLocks/>
              </p:cNvSpPr>
              <p:nvPr/>
            </p:nvSpPr>
            <p:spPr bwMode="auto">
              <a:xfrm>
                <a:off x="893" y="1801"/>
                <a:ext cx="0" cy="5"/>
              </a:xfrm>
              <a:custGeom>
                <a:avLst/>
                <a:gdLst>
                  <a:gd name="T0" fmla="*/ 5 h 5"/>
                  <a:gd name="T1" fmla="*/ 0 h 5"/>
                  <a:gd name="T2" fmla="*/ 5 h 5"/>
                  <a:gd name="T3" fmla="*/ 5 h 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5">
                    <a:moveTo>
                      <a:pt x="0" y="5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56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22" name="Freeform 17"/>
              <p:cNvSpPr>
                <a:spLocks/>
              </p:cNvSpPr>
              <p:nvPr/>
            </p:nvSpPr>
            <p:spPr bwMode="auto">
              <a:xfrm>
                <a:off x="808" y="1746"/>
                <a:ext cx="74" cy="52"/>
              </a:xfrm>
              <a:custGeom>
                <a:avLst/>
                <a:gdLst>
                  <a:gd name="T0" fmla="*/ 18 w 27"/>
                  <a:gd name="T1" fmla="*/ 13 h 19"/>
                  <a:gd name="T2" fmla="*/ 24 w 27"/>
                  <a:gd name="T3" fmla="*/ 17 h 19"/>
                  <a:gd name="T4" fmla="*/ 25 w 27"/>
                  <a:gd name="T5" fmla="*/ 19 h 19"/>
                  <a:gd name="T6" fmla="*/ 27 w 27"/>
                  <a:gd name="T7" fmla="*/ 19 h 19"/>
                  <a:gd name="T8" fmla="*/ 17 w 27"/>
                  <a:gd name="T9" fmla="*/ 10 h 19"/>
                  <a:gd name="T10" fmla="*/ 17 w 27"/>
                  <a:gd name="T11" fmla="*/ 5 h 19"/>
                  <a:gd name="T12" fmla="*/ 21 w 27"/>
                  <a:gd name="T13" fmla="*/ 11 h 19"/>
                  <a:gd name="T14" fmla="*/ 15 w 27"/>
                  <a:gd name="T15" fmla="*/ 3 h 19"/>
                  <a:gd name="T16" fmla="*/ 13 w 27"/>
                  <a:gd name="T17" fmla="*/ 2 h 19"/>
                  <a:gd name="T18" fmla="*/ 12 w 27"/>
                  <a:gd name="T19" fmla="*/ 1 h 19"/>
                  <a:gd name="T20" fmla="*/ 12 w 27"/>
                  <a:gd name="T21" fmla="*/ 1 h 19"/>
                  <a:gd name="T22" fmla="*/ 6 w 27"/>
                  <a:gd name="T23" fmla="*/ 9 h 19"/>
                  <a:gd name="T24" fmla="*/ 6 w 27"/>
                  <a:gd name="T25" fmla="*/ 9 h 19"/>
                  <a:gd name="T26" fmla="*/ 6 w 27"/>
                  <a:gd name="T27" fmla="*/ 9 h 19"/>
                  <a:gd name="T28" fmla="*/ 6 w 27"/>
                  <a:gd name="T29" fmla="*/ 9 h 19"/>
                  <a:gd name="T30" fmla="*/ 6 w 27"/>
                  <a:gd name="T31" fmla="*/ 9 h 19"/>
                  <a:gd name="T32" fmla="*/ 6 w 27"/>
                  <a:gd name="T33" fmla="*/ 9 h 19"/>
                  <a:gd name="T34" fmla="*/ 7 w 27"/>
                  <a:gd name="T35" fmla="*/ 9 h 19"/>
                  <a:gd name="T36" fmla="*/ 8 w 27"/>
                  <a:gd name="T37" fmla="*/ 10 h 19"/>
                  <a:gd name="T38" fmla="*/ 11 w 27"/>
                  <a:gd name="T39" fmla="*/ 11 h 19"/>
                  <a:gd name="T40" fmla="*/ 8 w 27"/>
                  <a:gd name="T41" fmla="*/ 9 h 19"/>
                  <a:gd name="T42" fmla="*/ 12 w 27"/>
                  <a:gd name="T43" fmla="*/ 11 h 19"/>
                  <a:gd name="T44" fmla="*/ 10 w 27"/>
                  <a:gd name="T45" fmla="*/ 4 h 19"/>
                  <a:gd name="T46" fmla="*/ 18 w 27"/>
                  <a:gd name="T47" fmla="*/ 1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7" h="19">
                    <a:moveTo>
                      <a:pt x="18" y="13"/>
                    </a:moveTo>
                    <a:cubicBezTo>
                      <a:pt x="24" y="17"/>
                      <a:pt x="24" y="17"/>
                      <a:pt x="24" y="17"/>
                    </a:cubicBezTo>
                    <a:cubicBezTo>
                      <a:pt x="24" y="18"/>
                      <a:pt x="24" y="18"/>
                      <a:pt x="25" y="19"/>
                    </a:cubicBezTo>
                    <a:cubicBezTo>
                      <a:pt x="25" y="18"/>
                      <a:pt x="27" y="19"/>
                      <a:pt x="27" y="19"/>
                    </a:cubicBezTo>
                    <a:cubicBezTo>
                      <a:pt x="26" y="15"/>
                      <a:pt x="20" y="13"/>
                      <a:pt x="17" y="10"/>
                    </a:cubicBezTo>
                    <a:cubicBezTo>
                      <a:pt x="10" y="2"/>
                      <a:pt x="18" y="10"/>
                      <a:pt x="17" y="5"/>
                    </a:cubicBezTo>
                    <a:cubicBezTo>
                      <a:pt x="19" y="8"/>
                      <a:pt x="18" y="8"/>
                      <a:pt x="21" y="11"/>
                    </a:cubicBezTo>
                    <a:cubicBezTo>
                      <a:pt x="20" y="8"/>
                      <a:pt x="17" y="5"/>
                      <a:pt x="15" y="3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4" y="0"/>
                      <a:pt x="0" y="15"/>
                      <a:pt x="6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9" y="10"/>
                      <a:pt x="10" y="11"/>
                      <a:pt x="11" y="11"/>
                    </a:cubicBezTo>
                    <a:cubicBezTo>
                      <a:pt x="10" y="11"/>
                      <a:pt x="10" y="10"/>
                      <a:pt x="8" y="9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2" y="8"/>
                      <a:pt x="7" y="8"/>
                      <a:pt x="10" y="4"/>
                    </a:cubicBezTo>
                    <a:cubicBezTo>
                      <a:pt x="12" y="7"/>
                      <a:pt x="14" y="9"/>
                      <a:pt x="18" y="13"/>
                    </a:cubicBezTo>
                    <a:close/>
                  </a:path>
                </a:pathLst>
              </a:custGeom>
              <a:solidFill>
                <a:srgbClr val="56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23" name="Freeform 18"/>
              <p:cNvSpPr>
                <a:spLocks/>
              </p:cNvSpPr>
              <p:nvPr/>
            </p:nvSpPr>
            <p:spPr bwMode="auto">
              <a:xfrm>
                <a:off x="874" y="1798"/>
                <a:ext cx="8" cy="8"/>
              </a:xfrm>
              <a:custGeom>
                <a:avLst/>
                <a:gdLst>
                  <a:gd name="T0" fmla="*/ 3 w 3"/>
                  <a:gd name="T1" fmla="*/ 3 h 3"/>
                  <a:gd name="T2" fmla="*/ 1 w 3"/>
                  <a:gd name="T3" fmla="*/ 0 h 3"/>
                  <a:gd name="T4" fmla="*/ 3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cubicBezTo>
                      <a:pt x="1" y="1"/>
                      <a:pt x="0" y="0"/>
                      <a:pt x="1" y="0"/>
                    </a:cubicBezTo>
                    <a:cubicBezTo>
                      <a:pt x="1" y="1"/>
                      <a:pt x="1" y="2"/>
                      <a:pt x="3" y="3"/>
                    </a:cubicBezTo>
                    <a:close/>
                  </a:path>
                </a:pathLst>
              </a:custGeom>
              <a:solidFill>
                <a:srgbClr val="56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24" name="Freeform 19"/>
              <p:cNvSpPr>
                <a:spLocks/>
              </p:cNvSpPr>
              <p:nvPr/>
            </p:nvSpPr>
            <p:spPr bwMode="auto">
              <a:xfrm>
                <a:off x="838" y="1776"/>
                <a:ext cx="6" cy="6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2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2" y="1"/>
                      <a:pt x="1" y="1"/>
                      <a:pt x="0" y="0"/>
                    </a:cubicBezTo>
                    <a:cubicBezTo>
                      <a:pt x="0" y="1"/>
                      <a:pt x="1" y="1"/>
                      <a:pt x="2" y="2"/>
                    </a:cubicBezTo>
                    <a:close/>
                  </a:path>
                </a:pathLst>
              </a:custGeom>
              <a:solidFill>
                <a:srgbClr val="56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25" name="Freeform 20"/>
              <p:cNvSpPr>
                <a:spLocks/>
              </p:cNvSpPr>
              <p:nvPr/>
            </p:nvSpPr>
            <p:spPr bwMode="auto">
              <a:xfrm>
                <a:off x="838" y="1768"/>
                <a:ext cx="11" cy="8"/>
              </a:xfrm>
              <a:custGeom>
                <a:avLst/>
                <a:gdLst>
                  <a:gd name="T0" fmla="*/ 0 w 4"/>
                  <a:gd name="T1" fmla="*/ 0 h 3"/>
                  <a:gd name="T2" fmla="*/ 4 w 4"/>
                  <a:gd name="T3" fmla="*/ 3 h 3"/>
                  <a:gd name="T4" fmla="*/ 3 w 4"/>
                  <a:gd name="T5" fmla="*/ 2 h 3"/>
                  <a:gd name="T6" fmla="*/ 0 w 4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0" y="0"/>
                    </a:moveTo>
                    <a:cubicBezTo>
                      <a:pt x="4" y="3"/>
                      <a:pt x="4" y="3"/>
                      <a:pt x="4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6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26" name="Freeform 21"/>
              <p:cNvSpPr>
                <a:spLocks/>
              </p:cNvSpPr>
              <p:nvPr/>
            </p:nvSpPr>
            <p:spPr bwMode="auto">
              <a:xfrm>
                <a:off x="852" y="1779"/>
                <a:ext cx="270" cy="237"/>
              </a:xfrm>
              <a:custGeom>
                <a:avLst/>
                <a:gdLst>
                  <a:gd name="T0" fmla="*/ 46 w 99"/>
                  <a:gd name="T1" fmla="*/ 36 h 87"/>
                  <a:gd name="T2" fmla="*/ 51 w 99"/>
                  <a:gd name="T3" fmla="*/ 41 h 87"/>
                  <a:gd name="T4" fmla="*/ 43 w 99"/>
                  <a:gd name="T5" fmla="*/ 37 h 87"/>
                  <a:gd name="T6" fmla="*/ 43 w 99"/>
                  <a:gd name="T7" fmla="*/ 39 h 87"/>
                  <a:gd name="T8" fmla="*/ 55 w 99"/>
                  <a:gd name="T9" fmla="*/ 48 h 87"/>
                  <a:gd name="T10" fmla="*/ 55 w 99"/>
                  <a:gd name="T11" fmla="*/ 50 h 87"/>
                  <a:gd name="T12" fmla="*/ 77 w 99"/>
                  <a:gd name="T13" fmla="*/ 67 h 87"/>
                  <a:gd name="T14" fmla="*/ 93 w 99"/>
                  <a:gd name="T15" fmla="*/ 81 h 87"/>
                  <a:gd name="T16" fmla="*/ 93 w 99"/>
                  <a:gd name="T17" fmla="*/ 84 h 87"/>
                  <a:gd name="T18" fmla="*/ 89 w 99"/>
                  <a:gd name="T19" fmla="*/ 81 h 87"/>
                  <a:gd name="T20" fmla="*/ 82 w 99"/>
                  <a:gd name="T21" fmla="*/ 74 h 87"/>
                  <a:gd name="T22" fmla="*/ 67 w 99"/>
                  <a:gd name="T23" fmla="*/ 61 h 87"/>
                  <a:gd name="T24" fmla="*/ 37 w 99"/>
                  <a:gd name="T25" fmla="*/ 32 h 87"/>
                  <a:gd name="T26" fmla="*/ 32 w 99"/>
                  <a:gd name="T27" fmla="*/ 31 h 87"/>
                  <a:gd name="T28" fmla="*/ 29 w 99"/>
                  <a:gd name="T29" fmla="*/ 26 h 87"/>
                  <a:gd name="T30" fmla="*/ 32 w 99"/>
                  <a:gd name="T31" fmla="*/ 29 h 87"/>
                  <a:gd name="T32" fmla="*/ 16 w 99"/>
                  <a:gd name="T33" fmla="*/ 13 h 87"/>
                  <a:gd name="T34" fmla="*/ 14 w 99"/>
                  <a:gd name="T35" fmla="*/ 14 h 87"/>
                  <a:gd name="T36" fmla="*/ 8 w 99"/>
                  <a:gd name="T37" fmla="*/ 5 h 87"/>
                  <a:gd name="T38" fmla="*/ 1 w 99"/>
                  <a:gd name="T39" fmla="*/ 2 h 87"/>
                  <a:gd name="T40" fmla="*/ 7 w 99"/>
                  <a:gd name="T41" fmla="*/ 8 h 87"/>
                  <a:gd name="T42" fmla="*/ 1 w 99"/>
                  <a:gd name="T43" fmla="*/ 5 h 87"/>
                  <a:gd name="T44" fmla="*/ 41 w 99"/>
                  <a:gd name="T45" fmla="*/ 39 h 87"/>
                  <a:gd name="T46" fmla="*/ 39 w 99"/>
                  <a:gd name="T47" fmla="*/ 39 h 87"/>
                  <a:gd name="T48" fmla="*/ 62 w 99"/>
                  <a:gd name="T49" fmla="*/ 61 h 87"/>
                  <a:gd name="T50" fmla="*/ 73 w 99"/>
                  <a:gd name="T51" fmla="*/ 68 h 87"/>
                  <a:gd name="T52" fmla="*/ 77 w 99"/>
                  <a:gd name="T53" fmla="*/ 73 h 87"/>
                  <a:gd name="T54" fmla="*/ 78 w 99"/>
                  <a:gd name="T55" fmla="*/ 73 h 87"/>
                  <a:gd name="T56" fmla="*/ 85 w 99"/>
                  <a:gd name="T57" fmla="*/ 81 h 87"/>
                  <a:gd name="T58" fmla="*/ 88 w 99"/>
                  <a:gd name="T59" fmla="*/ 80 h 87"/>
                  <a:gd name="T60" fmla="*/ 91 w 99"/>
                  <a:gd name="T61" fmla="*/ 84 h 87"/>
                  <a:gd name="T62" fmla="*/ 93 w 99"/>
                  <a:gd name="T63" fmla="*/ 86 h 87"/>
                  <a:gd name="T64" fmla="*/ 93 w 99"/>
                  <a:gd name="T65" fmla="*/ 86 h 87"/>
                  <a:gd name="T66" fmla="*/ 93 w 99"/>
                  <a:gd name="T67" fmla="*/ 86 h 87"/>
                  <a:gd name="T68" fmla="*/ 93 w 99"/>
                  <a:gd name="T69" fmla="*/ 86 h 87"/>
                  <a:gd name="T70" fmla="*/ 96 w 99"/>
                  <a:gd name="T71" fmla="*/ 83 h 87"/>
                  <a:gd name="T72" fmla="*/ 96 w 99"/>
                  <a:gd name="T73" fmla="*/ 83 h 87"/>
                  <a:gd name="T74" fmla="*/ 96 w 99"/>
                  <a:gd name="T75" fmla="*/ 83 h 87"/>
                  <a:gd name="T76" fmla="*/ 96 w 99"/>
                  <a:gd name="T77" fmla="*/ 83 h 87"/>
                  <a:gd name="T78" fmla="*/ 96 w 99"/>
                  <a:gd name="T79" fmla="*/ 82 h 87"/>
                  <a:gd name="T80" fmla="*/ 96 w 99"/>
                  <a:gd name="T81" fmla="*/ 82 h 87"/>
                  <a:gd name="T82" fmla="*/ 95 w 99"/>
                  <a:gd name="T83" fmla="*/ 81 h 87"/>
                  <a:gd name="T84" fmla="*/ 90 w 99"/>
                  <a:gd name="T85" fmla="*/ 72 h 87"/>
                  <a:gd name="T86" fmla="*/ 91 w 99"/>
                  <a:gd name="T87" fmla="*/ 75 h 87"/>
                  <a:gd name="T88" fmla="*/ 87 w 99"/>
                  <a:gd name="T89" fmla="*/ 73 h 87"/>
                  <a:gd name="T90" fmla="*/ 86 w 99"/>
                  <a:gd name="T91" fmla="*/ 69 h 87"/>
                  <a:gd name="T92" fmla="*/ 74 w 99"/>
                  <a:gd name="T93" fmla="*/ 61 h 87"/>
                  <a:gd name="T94" fmla="*/ 74 w 99"/>
                  <a:gd name="T95" fmla="*/ 63 h 87"/>
                  <a:gd name="T96" fmla="*/ 59 w 99"/>
                  <a:gd name="T97" fmla="*/ 49 h 87"/>
                  <a:gd name="T98" fmla="*/ 67 w 99"/>
                  <a:gd name="T99" fmla="*/ 54 h 87"/>
                  <a:gd name="T100" fmla="*/ 63 w 99"/>
                  <a:gd name="T101" fmla="*/ 49 h 87"/>
                  <a:gd name="T102" fmla="*/ 52 w 99"/>
                  <a:gd name="T103" fmla="*/ 43 h 87"/>
                  <a:gd name="T104" fmla="*/ 46 w 99"/>
                  <a:gd name="T105" fmla="*/ 36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99" h="87">
                    <a:moveTo>
                      <a:pt x="46" y="36"/>
                    </a:moveTo>
                    <a:cubicBezTo>
                      <a:pt x="46" y="37"/>
                      <a:pt x="47" y="38"/>
                      <a:pt x="51" y="41"/>
                    </a:cubicBezTo>
                    <a:cubicBezTo>
                      <a:pt x="50" y="42"/>
                      <a:pt x="46" y="38"/>
                      <a:pt x="43" y="37"/>
                    </a:cubicBezTo>
                    <a:cubicBezTo>
                      <a:pt x="47" y="41"/>
                      <a:pt x="42" y="38"/>
                      <a:pt x="43" y="39"/>
                    </a:cubicBezTo>
                    <a:cubicBezTo>
                      <a:pt x="47" y="43"/>
                      <a:pt x="50" y="44"/>
                      <a:pt x="55" y="48"/>
                    </a:cubicBezTo>
                    <a:cubicBezTo>
                      <a:pt x="55" y="48"/>
                      <a:pt x="54" y="49"/>
                      <a:pt x="55" y="50"/>
                    </a:cubicBezTo>
                    <a:cubicBezTo>
                      <a:pt x="61" y="54"/>
                      <a:pt x="72" y="61"/>
                      <a:pt x="77" y="67"/>
                    </a:cubicBezTo>
                    <a:cubicBezTo>
                      <a:pt x="82" y="72"/>
                      <a:pt x="87" y="75"/>
                      <a:pt x="93" y="81"/>
                    </a:cubicBezTo>
                    <a:cubicBezTo>
                      <a:pt x="93" y="82"/>
                      <a:pt x="98" y="83"/>
                      <a:pt x="93" y="84"/>
                    </a:cubicBezTo>
                    <a:cubicBezTo>
                      <a:pt x="89" y="81"/>
                      <a:pt x="89" y="81"/>
                      <a:pt x="89" y="81"/>
                    </a:cubicBezTo>
                    <a:cubicBezTo>
                      <a:pt x="86" y="79"/>
                      <a:pt x="84" y="77"/>
                      <a:pt x="82" y="74"/>
                    </a:cubicBezTo>
                    <a:cubicBezTo>
                      <a:pt x="67" y="61"/>
                      <a:pt x="67" y="61"/>
                      <a:pt x="67" y="61"/>
                    </a:cubicBezTo>
                    <a:cubicBezTo>
                      <a:pt x="57" y="52"/>
                      <a:pt x="46" y="42"/>
                      <a:pt x="37" y="32"/>
                    </a:cubicBezTo>
                    <a:cubicBezTo>
                      <a:pt x="32" y="31"/>
                      <a:pt x="32" y="31"/>
                      <a:pt x="32" y="31"/>
                    </a:cubicBezTo>
                    <a:cubicBezTo>
                      <a:pt x="32" y="29"/>
                      <a:pt x="27" y="26"/>
                      <a:pt x="29" y="26"/>
                    </a:cubicBezTo>
                    <a:cubicBezTo>
                      <a:pt x="30" y="27"/>
                      <a:pt x="31" y="28"/>
                      <a:pt x="32" y="29"/>
                    </a:cubicBezTo>
                    <a:cubicBezTo>
                      <a:pt x="29" y="24"/>
                      <a:pt x="21" y="18"/>
                      <a:pt x="16" y="13"/>
                    </a:cubicBezTo>
                    <a:cubicBezTo>
                      <a:pt x="16" y="13"/>
                      <a:pt x="16" y="16"/>
                      <a:pt x="14" y="14"/>
                    </a:cubicBezTo>
                    <a:cubicBezTo>
                      <a:pt x="16" y="13"/>
                      <a:pt x="8" y="9"/>
                      <a:pt x="8" y="5"/>
                    </a:cubicBezTo>
                    <a:cubicBezTo>
                      <a:pt x="3" y="0"/>
                      <a:pt x="7" y="6"/>
                      <a:pt x="1" y="2"/>
                    </a:cubicBezTo>
                    <a:cubicBezTo>
                      <a:pt x="0" y="2"/>
                      <a:pt x="6" y="6"/>
                      <a:pt x="7" y="8"/>
                    </a:cubicBezTo>
                    <a:cubicBezTo>
                      <a:pt x="4" y="8"/>
                      <a:pt x="2" y="4"/>
                      <a:pt x="1" y="5"/>
                    </a:cubicBezTo>
                    <a:cubicBezTo>
                      <a:pt x="10" y="13"/>
                      <a:pt x="27" y="27"/>
                      <a:pt x="41" y="39"/>
                    </a:cubicBezTo>
                    <a:cubicBezTo>
                      <a:pt x="39" y="39"/>
                      <a:pt x="39" y="39"/>
                      <a:pt x="39" y="39"/>
                    </a:cubicBezTo>
                    <a:cubicBezTo>
                      <a:pt x="47" y="44"/>
                      <a:pt x="58" y="55"/>
                      <a:pt x="62" y="61"/>
                    </a:cubicBezTo>
                    <a:cubicBezTo>
                      <a:pt x="62" y="59"/>
                      <a:pt x="72" y="71"/>
                      <a:pt x="73" y="68"/>
                    </a:cubicBezTo>
                    <a:cubicBezTo>
                      <a:pt x="74" y="70"/>
                      <a:pt x="75" y="71"/>
                      <a:pt x="77" y="73"/>
                    </a:cubicBezTo>
                    <a:cubicBezTo>
                      <a:pt x="78" y="73"/>
                      <a:pt x="78" y="73"/>
                      <a:pt x="78" y="73"/>
                    </a:cubicBezTo>
                    <a:cubicBezTo>
                      <a:pt x="82" y="76"/>
                      <a:pt x="80" y="77"/>
                      <a:pt x="85" y="81"/>
                    </a:cubicBezTo>
                    <a:cubicBezTo>
                      <a:pt x="83" y="77"/>
                      <a:pt x="86" y="80"/>
                      <a:pt x="88" y="80"/>
                    </a:cubicBezTo>
                    <a:cubicBezTo>
                      <a:pt x="91" y="84"/>
                      <a:pt x="91" y="84"/>
                      <a:pt x="91" y="84"/>
                    </a:cubicBezTo>
                    <a:cubicBezTo>
                      <a:pt x="93" y="86"/>
                      <a:pt x="93" y="86"/>
                      <a:pt x="93" y="86"/>
                    </a:cubicBezTo>
                    <a:cubicBezTo>
                      <a:pt x="93" y="86"/>
                      <a:pt x="93" y="86"/>
                      <a:pt x="93" y="86"/>
                    </a:cubicBezTo>
                    <a:cubicBezTo>
                      <a:pt x="93" y="86"/>
                      <a:pt x="93" y="86"/>
                      <a:pt x="93" y="86"/>
                    </a:cubicBezTo>
                    <a:cubicBezTo>
                      <a:pt x="93" y="86"/>
                      <a:pt x="93" y="86"/>
                      <a:pt x="93" y="86"/>
                    </a:cubicBezTo>
                    <a:cubicBezTo>
                      <a:pt x="93" y="87"/>
                      <a:pt x="99" y="79"/>
                      <a:pt x="96" y="83"/>
                    </a:cubicBezTo>
                    <a:cubicBezTo>
                      <a:pt x="96" y="83"/>
                      <a:pt x="96" y="83"/>
                      <a:pt x="96" y="83"/>
                    </a:cubicBezTo>
                    <a:cubicBezTo>
                      <a:pt x="96" y="83"/>
                      <a:pt x="96" y="83"/>
                      <a:pt x="96" y="83"/>
                    </a:cubicBezTo>
                    <a:cubicBezTo>
                      <a:pt x="96" y="83"/>
                      <a:pt x="96" y="83"/>
                      <a:pt x="96" y="83"/>
                    </a:cubicBezTo>
                    <a:cubicBezTo>
                      <a:pt x="96" y="82"/>
                      <a:pt x="96" y="82"/>
                      <a:pt x="96" y="82"/>
                    </a:cubicBezTo>
                    <a:cubicBezTo>
                      <a:pt x="96" y="82"/>
                      <a:pt x="96" y="82"/>
                      <a:pt x="96" y="82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93" y="78"/>
                      <a:pt x="91" y="75"/>
                      <a:pt x="90" y="72"/>
                    </a:cubicBezTo>
                    <a:cubicBezTo>
                      <a:pt x="90" y="73"/>
                      <a:pt x="90" y="74"/>
                      <a:pt x="91" y="75"/>
                    </a:cubicBezTo>
                    <a:cubicBezTo>
                      <a:pt x="88" y="72"/>
                      <a:pt x="88" y="74"/>
                      <a:pt x="87" y="73"/>
                    </a:cubicBezTo>
                    <a:cubicBezTo>
                      <a:pt x="84" y="71"/>
                      <a:pt x="85" y="70"/>
                      <a:pt x="86" y="69"/>
                    </a:cubicBezTo>
                    <a:cubicBezTo>
                      <a:pt x="81" y="64"/>
                      <a:pt x="77" y="65"/>
                      <a:pt x="74" y="61"/>
                    </a:cubicBezTo>
                    <a:cubicBezTo>
                      <a:pt x="74" y="63"/>
                      <a:pt x="74" y="63"/>
                      <a:pt x="74" y="63"/>
                    </a:cubicBezTo>
                    <a:cubicBezTo>
                      <a:pt x="68" y="59"/>
                      <a:pt x="65" y="54"/>
                      <a:pt x="59" y="49"/>
                    </a:cubicBezTo>
                    <a:cubicBezTo>
                      <a:pt x="57" y="46"/>
                      <a:pt x="64" y="52"/>
                      <a:pt x="67" y="54"/>
                    </a:cubicBezTo>
                    <a:cubicBezTo>
                      <a:pt x="66" y="52"/>
                      <a:pt x="64" y="50"/>
                      <a:pt x="63" y="49"/>
                    </a:cubicBezTo>
                    <a:cubicBezTo>
                      <a:pt x="60" y="48"/>
                      <a:pt x="55" y="45"/>
                      <a:pt x="52" y="43"/>
                    </a:cubicBezTo>
                    <a:cubicBezTo>
                      <a:pt x="56" y="44"/>
                      <a:pt x="48" y="38"/>
                      <a:pt x="46" y="36"/>
                    </a:cubicBezTo>
                    <a:close/>
                  </a:path>
                </a:pathLst>
              </a:custGeom>
              <a:solidFill>
                <a:srgbClr val="56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27" name="Freeform 22"/>
              <p:cNvSpPr>
                <a:spLocks/>
              </p:cNvSpPr>
              <p:nvPr/>
            </p:nvSpPr>
            <p:spPr bwMode="auto">
              <a:xfrm>
                <a:off x="1024" y="1912"/>
                <a:ext cx="8" cy="3"/>
              </a:xfrm>
              <a:custGeom>
                <a:avLst/>
                <a:gdLst>
                  <a:gd name="T0" fmla="*/ 0 w 3"/>
                  <a:gd name="T1" fmla="*/ 0 h 1"/>
                  <a:gd name="T2" fmla="*/ 3 w 3"/>
                  <a:gd name="T3" fmla="*/ 1 h 1"/>
                  <a:gd name="T4" fmla="*/ 1 w 3"/>
                  <a:gd name="T5" fmla="*/ 0 h 1"/>
                  <a:gd name="T6" fmla="*/ 0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cubicBezTo>
                      <a:pt x="1" y="1"/>
                      <a:pt x="2" y="1"/>
                      <a:pt x="3" y="1"/>
                    </a:cubicBezTo>
                    <a:cubicBezTo>
                      <a:pt x="2" y="1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6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28" name="Freeform 23"/>
              <p:cNvSpPr>
                <a:spLocks/>
              </p:cNvSpPr>
              <p:nvPr/>
            </p:nvSpPr>
            <p:spPr bwMode="auto">
              <a:xfrm>
                <a:off x="977" y="1874"/>
                <a:ext cx="0" cy="3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56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29" name="Freeform 24"/>
              <p:cNvSpPr>
                <a:spLocks/>
              </p:cNvSpPr>
              <p:nvPr/>
            </p:nvSpPr>
            <p:spPr bwMode="auto">
              <a:xfrm>
                <a:off x="1059" y="1958"/>
                <a:ext cx="5" cy="6"/>
              </a:xfrm>
              <a:custGeom>
                <a:avLst/>
                <a:gdLst>
                  <a:gd name="T0" fmla="*/ 5 w 5"/>
                  <a:gd name="T1" fmla="*/ 6 h 6"/>
                  <a:gd name="T2" fmla="*/ 3 w 5"/>
                  <a:gd name="T3" fmla="*/ 3 h 6"/>
                  <a:gd name="T4" fmla="*/ 0 w 5"/>
                  <a:gd name="T5" fmla="*/ 0 h 6"/>
                  <a:gd name="T6" fmla="*/ 5 w 5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6">
                    <a:moveTo>
                      <a:pt x="5" y="6"/>
                    </a:moveTo>
                    <a:lnTo>
                      <a:pt x="3" y="3"/>
                    </a:lnTo>
                    <a:lnTo>
                      <a:pt x="0" y="0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56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30" name="Freeform 25"/>
              <p:cNvSpPr>
                <a:spLocks/>
              </p:cNvSpPr>
              <p:nvPr/>
            </p:nvSpPr>
            <p:spPr bwMode="auto">
              <a:xfrm>
                <a:off x="1086" y="1961"/>
                <a:ext cx="11" cy="14"/>
              </a:xfrm>
              <a:custGeom>
                <a:avLst/>
                <a:gdLst>
                  <a:gd name="T0" fmla="*/ 0 w 4"/>
                  <a:gd name="T1" fmla="*/ 0 h 5"/>
                  <a:gd name="T2" fmla="*/ 4 w 4"/>
                  <a:gd name="T3" fmla="*/ 5 h 5"/>
                  <a:gd name="T4" fmla="*/ 0 w 4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5">
                    <a:moveTo>
                      <a:pt x="0" y="0"/>
                    </a:moveTo>
                    <a:cubicBezTo>
                      <a:pt x="1" y="2"/>
                      <a:pt x="2" y="3"/>
                      <a:pt x="4" y="5"/>
                    </a:cubicBezTo>
                    <a:cubicBezTo>
                      <a:pt x="4" y="4"/>
                      <a:pt x="3" y="4"/>
                      <a:pt x="0" y="0"/>
                    </a:cubicBezTo>
                    <a:close/>
                  </a:path>
                </a:pathLst>
              </a:custGeom>
              <a:solidFill>
                <a:srgbClr val="56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31" name="Freeform 26"/>
              <p:cNvSpPr>
                <a:spLocks/>
              </p:cNvSpPr>
              <p:nvPr/>
            </p:nvSpPr>
            <p:spPr bwMode="auto">
              <a:xfrm>
                <a:off x="1034" y="1961"/>
                <a:ext cx="11" cy="8"/>
              </a:xfrm>
              <a:custGeom>
                <a:avLst/>
                <a:gdLst>
                  <a:gd name="T0" fmla="*/ 2 w 4"/>
                  <a:gd name="T1" fmla="*/ 1 h 3"/>
                  <a:gd name="T2" fmla="*/ 0 w 4"/>
                  <a:gd name="T3" fmla="*/ 1 h 3"/>
                  <a:gd name="T4" fmla="*/ 2 w 4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2" y="1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3" y="3"/>
                      <a:pt x="4" y="3"/>
                      <a:pt x="2" y="1"/>
                    </a:cubicBezTo>
                    <a:close/>
                  </a:path>
                </a:pathLst>
              </a:custGeom>
              <a:solidFill>
                <a:srgbClr val="56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32" name="Freeform 27"/>
              <p:cNvSpPr>
                <a:spLocks/>
              </p:cNvSpPr>
              <p:nvPr/>
            </p:nvSpPr>
            <p:spPr bwMode="auto">
              <a:xfrm>
                <a:off x="988" y="1885"/>
                <a:ext cx="19" cy="14"/>
              </a:xfrm>
              <a:custGeom>
                <a:avLst/>
                <a:gdLst>
                  <a:gd name="T0" fmla="*/ 19 w 19"/>
                  <a:gd name="T1" fmla="*/ 14 h 14"/>
                  <a:gd name="T2" fmla="*/ 6 w 19"/>
                  <a:gd name="T3" fmla="*/ 3 h 14"/>
                  <a:gd name="T4" fmla="*/ 0 w 19"/>
                  <a:gd name="T5" fmla="*/ 0 h 14"/>
                  <a:gd name="T6" fmla="*/ 19 w 19"/>
                  <a:gd name="T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14">
                    <a:moveTo>
                      <a:pt x="19" y="14"/>
                    </a:moveTo>
                    <a:lnTo>
                      <a:pt x="6" y="3"/>
                    </a:lnTo>
                    <a:lnTo>
                      <a:pt x="0" y="0"/>
                    </a:lnTo>
                    <a:lnTo>
                      <a:pt x="19" y="14"/>
                    </a:lnTo>
                    <a:close/>
                  </a:path>
                </a:pathLst>
              </a:custGeom>
              <a:solidFill>
                <a:srgbClr val="56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33" name="Freeform 28"/>
              <p:cNvSpPr>
                <a:spLocks/>
              </p:cNvSpPr>
              <p:nvPr/>
            </p:nvSpPr>
            <p:spPr bwMode="auto">
              <a:xfrm>
                <a:off x="857" y="1763"/>
                <a:ext cx="126" cy="127"/>
              </a:xfrm>
              <a:custGeom>
                <a:avLst/>
                <a:gdLst>
                  <a:gd name="T0" fmla="*/ 42 w 46"/>
                  <a:gd name="T1" fmla="*/ 42 h 47"/>
                  <a:gd name="T2" fmla="*/ 28 w 46"/>
                  <a:gd name="T3" fmla="*/ 28 h 47"/>
                  <a:gd name="T4" fmla="*/ 17 w 46"/>
                  <a:gd name="T5" fmla="*/ 22 h 47"/>
                  <a:gd name="T6" fmla="*/ 20 w 46"/>
                  <a:gd name="T7" fmla="*/ 21 h 47"/>
                  <a:gd name="T8" fmla="*/ 6 w 46"/>
                  <a:gd name="T9" fmla="*/ 9 h 47"/>
                  <a:gd name="T10" fmla="*/ 6 w 46"/>
                  <a:gd name="T11" fmla="*/ 13 h 47"/>
                  <a:gd name="T12" fmla="*/ 13 w 46"/>
                  <a:gd name="T13" fmla="*/ 18 h 47"/>
                  <a:gd name="T14" fmla="*/ 12 w 46"/>
                  <a:gd name="T15" fmla="*/ 19 h 47"/>
                  <a:gd name="T16" fmla="*/ 24 w 46"/>
                  <a:gd name="T17" fmla="*/ 26 h 47"/>
                  <a:gd name="T18" fmla="*/ 22 w 46"/>
                  <a:gd name="T19" fmla="*/ 29 h 47"/>
                  <a:gd name="T20" fmla="*/ 20 w 46"/>
                  <a:gd name="T21" fmla="*/ 28 h 47"/>
                  <a:gd name="T22" fmla="*/ 35 w 46"/>
                  <a:gd name="T23" fmla="*/ 40 h 47"/>
                  <a:gd name="T24" fmla="*/ 38 w 46"/>
                  <a:gd name="T25" fmla="*/ 40 h 47"/>
                  <a:gd name="T26" fmla="*/ 38 w 46"/>
                  <a:gd name="T27" fmla="*/ 38 h 47"/>
                  <a:gd name="T28" fmla="*/ 28 w 46"/>
                  <a:gd name="T29" fmla="*/ 31 h 47"/>
                  <a:gd name="T30" fmla="*/ 28 w 46"/>
                  <a:gd name="T31" fmla="*/ 29 h 47"/>
                  <a:gd name="T32" fmla="*/ 24 w 46"/>
                  <a:gd name="T33" fmla="*/ 26 h 47"/>
                  <a:gd name="T34" fmla="*/ 24 w 46"/>
                  <a:gd name="T35" fmla="*/ 24 h 47"/>
                  <a:gd name="T36" fmla="*/ 17 w 46"/>
                  <a:gd name="T37" fmla="*/ 19 h 47"/>
                  <a:gd name="T38" fmla="*/ 18 w 46"/>
                  <a:gd name="T39" fmla="*/ 20 h 47"/>
                  <a:gd name="T40" fmla="*/ 13 w 46"/>
                  <a:gd name="T41" fmla="*/ 16 h 47"/>
                  <a:gd name="T42" fmla="*/ 11 w 46"/>
                  <a:gd name="T43" fmla="*/ 12 h 47"/>
                  <a:gd name="T44" fmla="*/ 11 w 46"/>
                  <a:gd name="T45" fmla="*/ 14 h 47"/>
                  <a:gd name="T46" fmla="*/ 8 w 46"/>
                  <a:gd name="T47" fmla="*/ 9 h 47"/>
                  <a:gd name="T48" fmla="*/ 7 w 46"/>
                  <a:gd name="T49" fmla="*/ 7 h 47"/>
                  <a:gd name="T50" fmla="*/ 6 w 46"/>
                  <a:gd name="T51" fmla="*/ 6 h 47"/>
                  <a:gd name="T52" fmla="*/ 6 w 46"/>
                  <a:gd name="T53" fmla="*/ 6 h 47"/>
                  <a:gd name="T54" fmla="*/ 6 w 46"/>
                  <a:gd name="T55" fmla="*/ 5 h 47"/>
                  <a:gd name="T56" fmla="*/ 6 w 46"/>
                  <a:gd name="T57" fmla="*/ 5 h 47"/>
                  <a:gd name="T58" fmla="*/ 6 w 46"/>
                  <a:gd name="T59" fmla="*/ 5 h 47"/>
                  <a:gd name="T60" fmla="*/ 6 w 46"/>
                  <a:gd name="T61" fmla="*/ 5 h 47"/>
                  <a:gd name="T62" fmla="*/ 1 w 46"/>
                  <a:gd name="T63" fmla="*/ 12 h 47"/>
                  <a:gd name="T64" fmla="*/ 1 w 46"/>
                  <a:gd name="T65" fmla="*/ 12 h 47"/>
                  <a:gd name="T66" fmla="*/ 1 w 46"/>
                  <a:gd name="T67" fmla="*/ 12 h 47"/>
                  <a:gd name="T68" fmla="*/ 1 w 46"/>
                  <a:gd name="T69" fmla="*/ 12 h 47"/>
                  <a:gd name="T70" fmla="*/ 10 w 46"/>
                  <a:gd name="T71" fmla="*/ 19 h 47"/>
                  <a:gd name="T72" fmla="*/ 12 w 46"/>
                  <a:gd name="T73" fmla="*/ 19 h 47"/>
                  <a:gd name="T74" fmla="*/ 4 w 46"/>
                  <a:gd name="T75" fmla="*/ 14 h 47"/>
                  <a:gd name="T76" fmla="*/ 7 w 46"/>
                  <a:gd name="T77" fmla="*/ 12 h 47"/>
                  <a:gd name="T78" fmla="*/ 15 w 46"/>
                  <a:gd name="T79" fmla="*/ 22 h 47"/>
                  <a:gd name="T80" fmla="*/ 28 w 46"/>
                  <a:gd name="T81" fmla="*/ 34 h 47"/>
                  <a:gd name="T82" fmla="*/ 27 w 46"/>
                  <a:gd name="T83" fmla="*/ 34 h 47"/>
                  <a:gd name="T84" fmla="*/ 36 w 46"/>
                  <a:gd name="T85" fmla="*/ 41 h 47"/>
                  <a:gd name="T86" fmla="*/ 34 w 46"/>
                  <a:gd name="T87" fmla="*/ 38 h 47"/>
                  <a:gd name="T88" fmla="*/ 38 w 46"/>
                  <a:gd name="T89" fmla="*/ 40 h 47"/>
                  <a:gd name="T90" fmla="*/ 38 w 46"/>
                  <a:gd name="T91" fmla="*/ 41 h 47"/>
                  <a:gd name="T92" fmla="*/ 46 w 46"/>
                  <a:gd name="T93" fmla="*/ 47 h 47"/>
                  <a:gd name="T94" fmla="*/ 37 w 46"/>
                  <a:gd name="T95" fmla="*/ 40 h 47"/>
                  <a:gd name="T96" fmla="*/ 42 w 46"/>
                  <a:gd name="T97" fmla="*/ 4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6" h="47">
                    <a:moveTo>
                      <a:pt x="42" y="42"/>
                    </a:moveTo>
                    <a:cubicBezTo>
                      <a:pt x="39" y="37"/>
                      <a:pt x="33" y="32"/>
                      <a:pt x="28" y="28"/>
                    </a:cubicBezTo>
                    <a:cubicBezTo>
                      <a:pt x="19" y="20"/>
                      <a:pt x="25" y="29"/>
                      <a:pt x="17" y="22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16" y="17"/>
                      <a:pt x="11" y="12"/>
                      <a:pt x="6" y="9"/>
                    </a:cubicBezTo>
                    <a:cubicBezTo>
                      <a:pt x="0" y="5"/>
                      <a:pt x="4" y="12"/>
                      <a:pt x="6" y="13"/>
                    </a:cubicBezTo>
                    <a:cubicBezTo>
                      <a:pt x="9" y="15"/>
                      <a:pt x="11" y="17"/>
                      <a:pt x="13" y="18"/>
                    </a:cubicBezTo>
                    <a:cubicBezTo>
                      <a:pt x="13" y="19"/>
                      <a:pt x="14" y="21"/>
                      <a:pt x="12" y="19"/>
                    </a:cubicBezTo>
                    <a:cubicBezTo>
                      <a:pt x="17" y="24"/>
                      <a:pt x="17" y="18"/>
                      <a:pt x="24" y="26"/>
                    </a:cubicBezTo>
                    <a:cubicBezTo>
                      <a:pt x="16" y="21"/>
                      <a:pt x="25" y="29"/>
                      <a:pt x="22" y="29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5" y="32"/>
                      <a:pt x="32" y="37"/>
                      <a:pt x="35" y="40"/>
                    </a:cubicBezTo>
                    <a:cubicBezTo>
                      <a:pt x="36" y="39"/>
                      <a:pt x="34" y="36"/>
                      <a:pt x="38" y="40"/>
                    </a:cubicBezTo>
                    <a:cubicBezTo>
                      <a:pt x="36" y="38"/>
                      <a:pt x="38" y="38"/>
                      <a:pt x="38" y="38"/>
                    </a:cubicBezTo>
                    <a:cubicBezTo>
                      <a:pt x="33" y="34"/>
                      <a:pt x="31" y="32"/>
                      <a:pt x="28" y="31"/>
                    </a:cubicBezTo>
                    <a:cubicBezTo>
                      <a:pt x="27" y="28"/>
                      <a:pt x="30" y="32"/>
                      <a:pt x="28" y="29"/>
                    </a:cubicBezTo>
                    <a:cubicBezTo>
                      <a:pt x="24" y="26"/>
                      <a:pt x="24" y="26"/>
                      <a:pt x="24" y="26"/>
                    </a:cubicBezTo>
                    <a:cubicBezTo>
                      <a:pt x="22" y="24"/>
                      <a:pt x="28" y="28"/>
                      <a:pt x="24" y="24"/>
                    </a:cubicBezTo>
                    <a:cubicBezTo>
                      <a:pt x="23" y="24"/>
                      <a:pt x="20" y="22"/>
                      <a:pt x="17" y="19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5" y="18"/>
                      <a:pt x="13" y="14"/>
                      <a:pt x="13" y="16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0" y="12"/>
                      <a:pt x="9" y="10"/>
                      <a:pt x="8" y="9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10" y="0"/>
                      <a:pt x="0" y="13"/>
                      <a:pt x="1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3" y="14"/>
                      <a:pt x="6" y="16"/>
                      <a:pt x="10" y="19"/>
                    </a:cubicBezTo>
                    <a:cubicBezTo>
                      <a:pt x="8" y="17"/>
                      <a:pt x="11" y="18"/>
                      <a:pt x="12" y="19"/>
                    </a:cubicBezTo>
                    <a:cubicBezTo>
                      <a:pt x="9" y="15"/>
                      <a:pt x="7" y="15"/>
                      <a:pt x="4" y="14"/>
                    </a:cubicBezTo>
                    <a:cubicBezTo>
                      <a:pt x="4" y="12"/>
                      <a:pt x="10" y="15"/>
                      <a:pt x="7" y="12"/>
                    </a:cubicBezTo>
                    <a:cubicBezTo>
                      <a:pt x="10" y="16"/>
                      <a:pt x="15" y="19"/>
                      <a:pt x="15" y="22"/>
                    </a:cubicBezTo>
                    <a:cubicBezTo>
                      <a:pt x="20" y="28"/>
                      <a:pt x="23" y="28"/>
                      <a:pt x="28" y="34"/>
                    </a:cubicBezTo>
                    <a:cubicBezTo>
                      <a:pt x="27" y="34"/>
                      <a:pt x="27" y="34"/>
                      <a:pt x="27" y="34"/>
                    </a:cubicBezTo>
                    <a:cubicBezTo>
                      <a:pt x="30" y="33"/>
                      <a:pt x="31" y="39"/>
                      <a:pt x="36" y="41"/>
                    </a:cubicBezTo>
                    <a:cubicBezTo>
                      <a:pt x="34" y="38"/>
                      <a:pt x="34" y="38"/>
                      <a:pt x="34" y="38"/>
                    </a:cubicBezTo>
                    <a:cubicBezTo>
                      <a:pt x="34" y="37"/>
                      <a:pt x="36" y="39"/>
                      <a:pt x="38" y="40"/>
                    </a:cubicBezTo>
                    <a:cubicBezTo>
                      <a:pt x="37" y="40"/>
                      <a:pt x="37" y="40"/>
                      <a:pt x="38" y="41"/>
                    </a:cubicBezTo>
                    <a:cubicBezTo>
                      <a:pt x="39" y="41"/>
                      <a:pt x="45" y="46"/>
                      <a:pt x="46" y="47"/>
                    </a:cubicBezTo>
                    <a:cubicBezTo>
                      <a:pt x="44" y="44"/>
                      <a:pt x="40" y="42"/>
                      <a:pt x="37" y="40"/>
                    </a:cubicBezTo>
                    <a:cubicBezTo>
                      <a:pt x="39" y="40"/>
                      <a:pt x="39" y="39"/>
                      <a:pt x="42" y="42"/>
                    </a:cubicBezTo>
                    <a:close/>
                  </a:path>
                </a:pathLst>
              </a:custGeom>
              <a:solidFill>
                <a:srgbClr val="56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34" name="Freeform 29"/>
              <p:cNvSpPr>
                <a:spLocks/>
              </p:cNvSpPr>
              <p:nvPr/>
            </p:nvSpPr>
            <p:spPr bwMode="auto">
              <a:xfrm>
                <a:off x="906" y="1817"/>
                <a:ext cx="6" cy="3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56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35" name="Freeform 30"/>
              <p:cNvSpPr>
                <a:spLocks/>
              </p:cNvSpPr>
              <p:nvPr/>
            </p:nvSpPr>
            <p:spPr bwMode="auto">
              <a:xfrm>
                <a:off x="980" y="1904"/>
                <a:ext cx="142" cy="120"/>
              </a:xfrm>
              <a:custGeom>
                <a:avLst/>
                <a:gdLst>
                  <a:gd name="T0" fmla="*/ 18 w 52"/>
                  <a:gd name="T1" fmla="*/ 14 h 44"/>
                  <a:gd name="T2" fmla="*/ 19 w 52"/>
                  <a:gd name="T3" fmla="*/ 17 h 44"/>
                  <a:gd name="T4" fmla="*/ 21 w 52"/>
                  <a:gd name="T5" fmla="*/ 14 h 44"/>
                  <a:gd name="T6" fmla="*/ 28 w 52"/>
                  <a:gd name="T7" fmla="*/ 20 h 44"/>
                  <a:gd name="T8" fmla="*/ 26 w 52"/>
                  <a:gd name="T9" fmla="*/ 22 h 44"/>
                  <a:gd name="T10" fmla="*/ 32 w 52"/>
                  <a:gd name="T11" fmla="*/ 29 h 44"/>
                  <a:gd name="T12" fmla="*/ 33 w 52"/>
                  <a:gd name="T13" fmla="*/ 27 h 44"/>
                  <a:gd name="T14" fmla="*/ 41 w 52"/>
                  <a:gd name="T15" fmla="*/ 33 h 44"/>
                  <a:gd name="T16" fmla="*/ 37 w 52"/>
                  <a:gd name="T17" fmla="*/ 31 h 44"/>
                  <a:gd name="T18" fmla="*/ 40 w 52"/>
                  <a:gd name="T19" fmla="*/ 36 h 44"/>
                  <a:gd name="T20" fmla="*/ 46 w 52"/>
                  <a:gd name="T21" fmla="*/ 41 h 44"/>
                  <a:gd name="T22" fmla="*/ 50 w 52"/>
                  <a:gd name="T23" fmla="*/ 40 h 44"/>
                  <a:gd name="T24" fmla="*/ 48 w 52"/>
                  <a:gd name="T25" fmla="*/ 38 h 44"/>
                  <a:gd name="T26" fmla="*/ 44 w 52"/>
                  <a:gd name="T27" fmla="*/ 36 h 44"/>
                  <a:gd name="T28" fmla="*/ 37 w 52"/>
                  <a:gd name="T29" fmla="*/ 34 h 44"/>
                  <a:gd name="T30" fmla="*/ 43 w 52"/>
                  <a:gd name="T31" fmla="*/ 38 h 44"/>
                  <a:gd name="T32" fmla="*/ 45 w 52"/>
                  <a:gd name="T33" fmla="*/ 37 h 44"/>
                  <a:gd name="T34" fmla="*/ 48 w 52"/>
                  <a:gd name="T35" fmla="*/ 40 h 44"/>
                  <a:gd name="T36" fmla="*/ 48 w 52"/>
                  <a:gd name="T37" fmla="*/ 40 h 44"/>
                  <a:gd name="T38" fmla="*/ 49 w 52"/>
                  <a:gd name="T39" fmla="*/ 40 h 44"/>
                  <a:gd name="T40" fmla="*/ 47 w 52"/>
                  <a:gd name="T41" fmla="*/ 41 h 44"/>
                  <a:gd name="T42" fmla="*/ 45 w 52"/>
                  <a:gd name="T43" fmla="*/ 40 h 44"/>
                  <a:gd name="T44" fmla="*/ 47 w 52"/>
                  <a:gd name="T45" fmla="*/ 42 h 44"/>
                  <a:gd name="T46" fmla="*/ 48 w 52"/>
                  <a:gd name="T47" fmla="*/ 38 h 44"/>
                  <a:gd name="T48" fmla="*/ 43 w 52"/>
                  <a:gd name="T49" fmla="*/ 33 h 44"/>
                  <a:gd name="T50" fmla="*/ 33 w 52"/>
                  <a:gd name="T51" fmla="*/ 23 h 44"/>
                  <a:gd name="T52" fmla="*/ 12 w 52"/>
                  <a:gd name="T53" fmla="*/ 4 h 44"/>
                  <a:gd name="T54" fmla="*/ 18 w 52"/>
                  <a:gd name="T55" fmla="*/ 9 h 44"/>
                  <a:gd name="T56" fmla="*/ 12 w 52"/>
                  <a:gd name="T57" fmla="*/ 5 h 44"/>
                  <a:gd name="T58" fmla="*/ 13 w 52"/>
                  <a:gd name="T59" fmla="*/ 9 h 44"/>
                  <a:gd name="T60" fmla="*/ 10 w 52"/>
                  <a:gd name="T61" fmla="*/ 6 h 44"/>
                  <a:gd name="T62" fmla="*/ 9 w 52"/>
                  <a:gd name="T63" fmla="*/ 7 h 44"/>
                  <a:gd name="T64" fmla="*/ 0 w 52"/>
                  <a:gd name="T65" fmla="*/ 0 h 44"/>
                  <a:gd name="T66" fmla="*/ 14 w 52"/>
                  <a:gd name="T67" fmla="*/ 14 h 44"/>
                  <a:gd name="T68" fmla="*/ 18 w 52"/>
                  <a:gd name="T69" fmla="*/ 1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2" h="44">
                    <a:moveTo>
                      <a:pt x="18" y="14"/>
                    </a:moveTo>
                    <a:cubicBezTo>
                      <a:pt x="21" y="17"/>
                      <a:pt x="16" y="14"/>
                      <a:pt x="19" y="17"/>
                    </a:cubicBezTo>
                    <a:cubicBezTo>
                      <a:pt x="23" y="20"/>
                      <a:pt x="17" y="12"/>
                      <a:pt x="21" y="14"/>
                    </a:cubicBezTo>
                    <a:cubicBezTo>
                      <a:pt x="22" y="17"/>
                      <a:pt x="27" y="19"/>
                      <a:pt x="28" y="20"/>
                    </a:cubicBezTo>
                    <a:cubicBezTo>
                      <a:pt x="26" y="19"/>
                      <a:pt x="25" y="21"/>
                      <a:pt x="26" y="22"/>
                    </a:cubicBezTo>
                    <a:cubicBezTo>
                      <a:pt x="27" y="23"/>
                      <a:pt x="30" y="26"/>
                      <a:pt x="32" y="29"/>
                    </a:cubicBezTo>
                    <a:cubicBezTo>
                      <a:pt x="27" y="23"/>
                      <a:pt x="37" y="32"/>
                      <a:pt x="33" y="27"/>
                    </a:cubicBezTo>
                    <a:cubicBezTo>
                      <a:pt x="34" y="26"/>
                      <a:pt x="39" y="31"/>
                      <a:pt x="41" y="33"/>
                    </a:cubicBezTo>
                    <a:cubicBezTo>
                      <a:pt x="40" y="34"/>
                      <a:pt x="39" y="32"/>
                      <a:pt x="37" y="31"/>
                    </a:cubicBezTo>
                    <a:cubicBezTo>
                      <a:pt x="35" y="31"/>
                      <a:pt x="40" y="35"/>
                      <a:pt x="40" y="36"/>
                    </a:cubicBezTo>
                    <a:cubicBezTo>
                      <a:pt x="41" y="37"/>
                      <a:pt x="44" y="39"/>
                      <a:pt x="46" y="41"/>
                    </a:cubicBezTo>
                    <a:cubicBezTo>
                      <a:pt x="47" y="40"/>
                      <a:pt x="45" y="44"/>
                      <a:pt x="50" y="40"/>
                    </a:cubicBezTo>
                    <a:cubicBezTo>
                      <a:pt x="48" y="38"/>
                      <a:pt x="48" y="38"/>
                      <a:pt x="48" y="38"/>
                    </a:cubicBezTo>
                    <a:cubicBezTo>
                      <a:pt x="44" y="36"/>
                      <a:pt x="44" y="36"/>
                      <a:pt x="44" y="36"/>
                    </a:cubicBezTo>
                    <a:cubicBezTo>
                      <a:pt x="39" y="33"/>
                      <a:pt x="36" y="31"/>
                      <a:pt x="37" y="34"/>
                    </a:cubicBezTo>
                    <a:cubicBezTo>
                      <a:pt x="38" y="36"/>
                      <a:pt x="41" y="37"/>
                      <a:pt x="43" y="38"/>
                    </a:cubicBezTo>
                    <a:cubicBezTo>
                      <a:pt x="37" y="33"/>
                      <a:pt x="44" y="37"/>
                      <a:pt x="45" y="37"/>
                    </a:cubicBezTo>
                    <a:cubicBezTo>
                      <a:pt x="46" y="38"/>
                      <a:pt x="47" y="39"/>
                      <a:pt x="48" y="40"/>
                    </a:cubicBezTo>
                    <a:cubicBezTo>
                      <a:pt x="48" y="42"/>
                      <a:pt x="47" y="39"/>
                      <a:pt x="48" y="40"/>
                    </a:cubicBezTo>
                    <a:cubicBezTo>
                      <a:pt x="49" y="40"/>
                      <a:pt x="49" y="40"/>
                      <a:pt x="49" y="40"/>
                    </a:cubicBezTo>
                    <a:cubicBezTo>
                      <a:pt x="47" y="43"/>
                      <a:pt x="48" y="41"/>
                      <a:pt x="47" y="41"/>
                    </a:cubicBezTo>
                    <a:cubicBezTo>
                      <a:pt x="45" y="40"/>
                      <a:pt x="45" y="40"/>
                      <a:pt x="45" y="40"/>
                    </a:cubicBezTo>
                    <a:cubicBezTo>
                      <a:pt x="47" y="42"/>
                      <a:pt x="47" y="42"/>
                      <a:pt x="47" y="42"/>
                    </a:cubicBezTo>
                    <a:cubicBezTo>
                      <a:pt x="52" y="38"/>
                      <a:pt x="47" y="39"/>
                      <a:pt x="48" y="38"/>
                    </a:cubicBezTo>
                    <a:cubicBezTo>
                      <a:pt x="43" y="33"/>
                      <a:pt x="43" y="33"/>
                      <a:pt x="43" y="33"/>
                    </a:cubicBezTo>
                    <a:cubicBezTo>
                      <a:pt x="40" y="30"/>
                      <a:pt x="37" y="27"/>
                      <a:pt x="33" y="23"/>
                    </a:cubicBezTo>
                    <a:cubicBezTo>
                      <a:pt x="26" y="17"/>
                      <a:pt x="19" y="10"/>
                      <a:pt x="12" y="4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7" y="9"/>
                      <a:pt x="14" y="7"/>
                      <a:pt x="12" y="5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1" y="7"/>
                      <a:pt x="10" y="6"/>
                      <a:pt x="10" y="6"/>
                    </a:cubicBezTo>
                    <a:cubicBezTo>
                      <a:pt x="8" y="4"/>
                      <a:pt x="8" y="6"/>
                      <a:pt x="9" y="7"/>
                    </a:cubicBezTo>
                    <a:cubicBezTo>
                      <a:pt x="4" y="4"/>
                      <a:pt x="4" y="2"/>
                      <a:pt x="0" y="0"/>
                    </a:cubicBezTo>
                    <a:cubicBezTo>
                      <a:pt x="6" y="8"/>
                      <a:pt x="7" y="5"/>
                      <a:pt x="14" y="14"/>
                    </a:cubicBezTo>
                    <a:lnTo>
                      <a:pt x="18" y="14"/>
                    </a:lnTo>
                    <a:close/>
                  </a:path>
                </a:pathLst>
              </a:custGeom>
              <a:solidFill>
                <a:srgbClr val="56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36" name="Freeform 31"/>
              <p:cNvSpPr>
                <a:spLocks/>
              </p:cNvSpPr>
              <p:nvPr/>
            </p:nvSpPr>
            <p:spPr bwMode="auto">
              <a:xfrm>
                <a:off x="983" y="1899"/>
                <a:ext cx="8" cy="8"/>
              </a:xfrm>
              <a:custGeom>
                <a:avLst/>
                <a:gdLst>
                  <a:gd name="T0" fmla="*/ 2 w 8"/>
                  <a:gd name="T1" fmla="*/ 5 h 8"/>
                  <a:gd name="T2" fmla="*/ 8 w 8"/>
                  <a:gd name="T3" fmla="*/ 8 h 8"/>
                  <a:gd name="T4" fmla="*/ 0 w 8"/>
                  <a:gd name="T5" fmla="*/ 0 h 8"/>
                  <a:gd name="T6" fmla="*/ 2 w 8"/>
                  <a:gd name="T7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8">
                    <a:moveTo>
                      <a:pt x="2" y="5"/>
                    </a:moveTo>
                    <a:lnTo>
                      <a:pt x="8" y="8"/>
                    </a:lnTo>
                    <a:lnTo>
                      <a:pt x="0" y="0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56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37" name="Freeform 32"/>
              <p:cNvSpPr>
                <a:spLocks/>
              </p:cNvSpPr>
              <p:nvPr/>
            </p:nvSpPr>
            <p:spPr bwMode="auto">
              <a:xfrm>
                <a:off x="996" y="1899"/>
                <a:ext cx="9" cy="10"/>
              </a:xfrm>
              <a:custGeom>
                <a:avLst/>
                <a:gdLst>
                  <a:gd name="T0" fmla="*/ 2 w 3"/>
                  <a:gd name="T1" fmla="*/ 1 h 4"/>
                  <a:gd name="T2" fmla="*/ 0 w 3"/>
                  <a:gd name="T3" fmla="*/ 1 h 4"/>
                  <a:gd name="T4" fmla="*/ 2 w 3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2" y="1"/>
                    </a:moveTo>
                    <a:cubicBezTo>
                      <a:pt x="2" y="1"/>
                      <a:pt x="1" y="0"/>
                      <a:pt x="0" y="1"/>
                    </a:cubicBezTo>
                    <a:cubicBezTo>
                      <a:pt x="3" y="4"/>
                      <a:pt x="3" y="3"/>
                      <a:pt x="2" y="1"/>
                    </a:cubicBezTo>
                    <a:close/>
                  </a:path>
                </a:pathLst>
              </a:custGeom>
              <a:solidFill>
                <a:srgbClr val="56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38" name="Freeform 33"/>
              <p:cNvSpPr>
                <a:spLocks/>
              </p:cNvSpPr>
              <p:nvPr/>
            </p:nvSpPr>
            <p:spPr bwMode="auto">
              <a:xfrm>
                <a:off x="1097" y="2007"/>
                <a:ext cx="22" cy="25"/>
              </a:xfrm>
              <a:custGeom>
                <a:avLst/>
                <a:gdLst>
                  <a:gd name="T0" fmla="*/ 1 w 8"/>
                  <a:gd name="T1" fmla="*/ 2 h 9"/>
                  <a:gd name="T2" fmla="*/ 3 w 8"/>
                  <a:gd name="T3" fmla="*/ 4 h 9"/>
                  <a:gd name="T4" fmla="*/ 4 w 8"/>
                  <a:gd name="T5" fmla="*/ 5 h 9"/>
                  <a:gd name="T6" fmla="*/ 4 w 8"/>
                  <a:gd name="T7" fmla="*/ 5 h 9"/>
                  <a:gd name="T8" fmla="*/ 4 w 8"/>
                  <a:gd name="T9" fmla="*/ 5 h 9"/>
                  <a:gd name="T10" fmla="*/ 4 w 8"/>
                  <a:gd name="T11" fmla="*/ 5 h 9"/>
                  <a:gd name="T12" fmla="*/ 4 w 8"/>
                  <a:gd name="T13" fmla="*/ 5 h 9"/>
                  <a:gd name="T14" fmla="*/ 4 w 8"/>
                  <a:gd name="T15" fmla="*/ 5 h 9"/>
                  <a:gd name="T16" fmla="*/ 8 w 8"/>
                  <a:gd name="T17" fmla="*/ 1 h 9"/>
                  <a:gd name="T18" fmla="*/ 8 w 8"/>
                  <a:gd name="T19" fmla="*/ 1 h 9"/>
                  <a:gd name="T20" fmla="*/ 8 w 8"/>
                  <a:gd name="T21" fmla="*/ 1 h 9"/>
                  <a:gd name="T22" fmla="*/ 8 w 8"/>
                  <a:gd name="T23" fmla="*/ 1 h 9"/>
                  <a:gd name="T24" fmla="*/ 7 w 8"/>
                  <a:gd name="T25" fmla="*/ 0 h 9"/>
                  <a:gd name="T26" fmla="*/ 6 w 8"/>
                  <a:gd name="T27" fmla="*/ 0 h 9"/>
                  <a:gd name="T28" fmla="*/ 7 w 8"/>
                  <a:gd name="T29" fmla="*/ 1 h 9"/>
                  <a:gd name="T30" fmla="*/ 7 w 8"/>
                  <a:gd name="T31" fmla="*/ 1 h 9"/>
                  <a:gd name="T32" fmla="*/ 7 w 8"/>
                  <a:gd name="T33" fmla="*/ 1 h 9"/>
                  <a:gd name="T34" fmla="*/ 7 w 8"/>
                  <a:gd name="T35" fmla="*/ 1 h 9"/>
                  <a:gd name="T36" fmla="*/ 7 w 8"/>
                  <a:gd name="T37" fmla="*/ 1 h 9"/>
                  <a:gd name="T38" fmla="*/ 7 w 8"/>
                  <a:gd name="T39" fmla="*/ 1 h 9"/>
                  <a:gd name="T40" fmla="*/ 4 w 8"/>
                  <a:gd name="T41" fmla="*/ 5 h 9"/>
                  <a:gd name="T42" fmla="*/ 4 w 8"/>
                  <a:gd name="T43" fmla="*/ 5 h 9"/>
                  <a:gd name="T44" fmla="*/ 4 w 8"/>
                  <a:gd name="T45" fmla="*/ 5 h 9"/>
                  <a:gd name="T46" fmla="*/ 4 w 8"/>
                  <a:gd name="T47" fmla="*/ 5 h 9"/>
                  <a:gd name="T48" fmla="*/ 4 w 8"/>
                  <a:gd name="T49" fmla="*/ 4 h 9"/>
                  <a:gd name="T50" fmla="*/ 4 w 8"/>
                  <a:gd name="T51" fmla="*/ 4 h 9"/>
                  <a:gd name="T52" fmla="*/ 3 w 8"/>
                  <a:gd name="T53" fmla="*/ 3 h 9"/>
                  <a:gd name="T54" fmla="*/ 1 w 8"/>
                  <a:gd name="T55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8" h="9">
                    <a:moveTo>
                      <a:pt x="1" y="2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3"/>
                      <a:pt x="0" y="9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1" y="8"/>
                      <a:pt x="5" y="3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4"/>
                      <a:pt x="2" y="3"/>
                      <a:pt x="1" y="2"/>
                    </a:cubicBezTo>
                    <a:close/>
                  </a:path>
                </a:pathLst>
              </a:custGeom>
              <a:solidFill>
                <a:srgbClr val="56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39" name="Freeform 34"/>
              <p:cNvSpPr>
                <a:spLocks/>
              </p:cNvSpPr>
              <p:nvPr/>
            </p:nvSpPr>
            <p:spPr bwMode="auto">
              <a:xfrm>
                <a:off x="1032" y="1953"/>
                <a:ext cx="54" cy="43"/>
              </a:xfrm>
              <a:custGeom>
                <a:avLst/>
                <a:gdLst>
                  <a:gd name="T0" fmla="*/ 0 w 20"/>
                  <a:gd name="T1" fmla="*/ 0 h 16"/>
                  <a:gd name="T2" fmla="*/ 15 w 20"/>
                  <a:gd name="T3" fmla="*/ 14 h 16"/>
                  <a:gd name="T4" fmla="*/ 18 w 20"/>
                  <a:gd name="T5" fmla="*/ 11 h 16"/>
                  <a:gd name="T6" fmla="*/ 10 w 20"/>
                  <a:gd name="T7" fmla="*/ 7 h 16"/>
                  <a:gd name="T8" fmla="*/ 1 w 20"/>
                  <a:gd name="T9" fmla="*/ 0 h 16"/>
                  <a:gd name="T10" fmla="*/ 0 w 20"/>
                  <a:gd name="T1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16">
                    <a:moveTo>
                      <a:pt x="0" y="0"/>
                    </a:moveTo>
                    <a:cubicBezTo>
                      <a:pt x="6" y="6"/>
                      <a:pt x="9" y="7"/>
                      <a:pt x="15" y="14"/>
                    </a:cubicBezTo>
                    <a:cubicBezTo>
                      <a:pt x="20" y="16"/>
                      <a:pt x="16" y="11"/>
                      <a:pt x="18" y="11"/>
                    </a:cubicBezTo>
                    <a:cubicBezTo>
                      <a:pt x="15" y="8"/>
                      <a:pt x="13" y="10"/>
                      <a:pt x="10" y="7"/>
                    </a:cubicBezTo>
                    <a:cubicBezTo>
                      <a:pt x="9" y="5"/>
                      <a:pt x="4" y="3"/>
                      <a:pt x="1" y="0"/>
                    </a:cubicBezTo>
                    <a:cubicBezTo>
                      <a:pt x="1" y="0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56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40" name="Freeform 35"/>
              <p:cNvSpPr>
                <a:spLocks/>
              </p:cNvSpPr>
              <p:nvPr/>
            </p:nvSpPr>
            <p:spPr bwMode="auto">
              <a:xfrm>
                <a:off x="836" y="1771"/>
                <a:ext cx="218" cy="193"/>
              </a:xfrm>
              <a:custGeom>
                <a:avLst/>
                <a:gdLst>
                  <a:gd name="T0" fmla="*/ 53 w 80"/>
                  <a:gd name="T1" fmla="*/ 46 h 71"/>
                  <a:gd name="T2" fmla="*/ 45 w 80"/>
                  <a:gd name="T3" fmla="*/ 39 h 71"/>
                  <a:gd name="T4" fmla="*/ 49 w 80"/>
                  <a:gd name="T5" fmla="*/ 42 h 71"/>
                  <a:gd name="T6" fmla="*/ 44 w 80"/>
                  <a:gd name="T7" fmla="*/ 36 h 71"/>
                  <a:gd name="T8" fmla="*/ 44 w 80"/>
                  <a:gd name="T9" fmla="*/ 37 h 71"/>
                  <a:gd name="T10" fmla="*/ 30 w 80"/>
                  <a:gd name="T11" fmla="*/ 25 h 71"/>
                  <a:gd name="T12" fmla="*/ 26 w 80"/>
                  <a:gd name="T13" fmla="*/ 24 h 71"/>
                  <a:gd name="T14" fmla="*/ 19 w 80"/>
                  <a:gd name="T15" fmla="*/ 13 h 71"/>
                  <a:gd name="T16" fmla="*/ 19 w 80"/>
                  <a:gd name="T17" fmla="*/ 18 h 71"/>
                  <a:gd name="T18" fmla="*/ 5 w 80"/>
                  <a:gd name="T19" fmla="*/ 2 h 71"/>
                  <a:gd name="T20" fmla="*/ 8 w 80"/>
                  <a:gd name="T21" fmla="*/ 5 h 71"/>
                  <a:gd name="T22" fmla="*/ 5 w 80"/>
                  <a:gd name="T23" fmla="*/ 1 h 71"/>
                  <a:gd name="T24" fmla="*/ 4 w 80"/>
                  <a:gd name="T25" fmla="*/ 0 h 71"/>
                  <a:gd name="T26" fmla="*/ 3 w 80"/>
                  <a:gd name="T27" fmla="*/ 3 h 71"/>
                  <a:gd name="T28" fmla="*/ 6 w 80"/>
                  <a:gd name="T29" fmla="*/ 5 h 71"/>
                  <a:gd name="T30" fmla="*/ 5 w 80"/>
                  <a:gd name="T31" fmla="*/ 6 h 71"/>
                  <a:gd name="T32" fmla="*/ 18 w 80"/>
                  <a:gd name="T33" fmla="*/ 16 h 71"/>
                  <a:gd name="T34" fmla="*/ 16 w 80"/>
                  <a:gd name="T35" fmla="*/ 16 h 71"/>
                  <a:gd name="T36" fmla="*/ 41 w 80"/>
                  <a:gd name="T37" fmla="*/ 35 h 71"/>
                  <a:gd name="T38" fmla="*/ 44 w 80"/>
                  <a:gd name="T39" fmla="*/ 39 h 71"/>
                  <a:gd name="T40" fmla="*/ 44 w 80"/>
                  <a:gd name="T41" fmla="*/ 34 h 71"/>
                  <a:gd name="T42" fmla="*/ 54 w 80"/>
                  <a:gd name="T43" fmla="*/ 43 h 71"/>
                  <a:gd name="T44" fmla="*/ 50 w 80"/>
                  <a:gd name="T45" fmla="*/ 43 h 71"/>
                  <a:gd name="T46" fmla="*/ 56 w 80"/>
                  <a:gd name="T47" fmla="*/ 47 h 71"/>
                  <a:gd name="T48" fmla="*/ 59 w 80"/>
                  <a:gd name="T49" fmla="*/ 52 h 71"/>
                  <a:gd name="T50" fmla="*/ 71 w 80"/>
                  <a:gd name="T51" fmla="*/ 58 h 71"/>
                  <a:gd name="T52" fmla="*/ 78 w 80"/>
                  <a:gd name="T53" fmla="*/ 64 h 71"/>
                  <a:gd name="T54" fmla="*/ 75 w 80"/>
                  <a:gd name="T55" fmla="*/ 58 h 71"/>
                  <a:gd name="T56" fmla="*/ 40 w 80"/>
                  <a:gd name="T57" fmla="*/ 29 h 71"/>
                  <a:gd name="T58" fmla="*/ 30 w 80"/>
                  <a:gd name="T59" fmla="*/ 23 h 71"/>
                  <a:gd name="T60" fmla="*/ 30 w 80"/>
                  <a:gd name="T61" fmla="*/ 20 h 71"/>
                  <a:gd name="T62" fmla="*/ 29 w 80"/>
                  <a:gd name="T63" fmla="*/ 21 h 71"/>
                  <a:gd name="T64" fmla="*/ 24 w 80"/>
                  <a:gd name="T65" fmla="*/ 16 h 71"/>
                  <a:gd name="T66" fmla="*/ 20 w 80"/>
                  <a:gd name="T67" fmla="*/ 14 h 71"/>
                  <a:gd name="T68" fmla="*/ 18 w 80"/>
                  <a:gd name="T69" fmla="*/ 10 h 71"/>
                  <a:gd name="T70" fmla="*/ 4 w 80"/>
                  <a:gd name="T71" fmla="*/ 0 h 71"/>
                  <a:gd name="T72" fmla="*/ 15 w 80"/>
                  <a:gd name="T73" fmla="*/ 14 h 71"/>
                  <a:gd name="T74" fmla="*/ 42 w 80"/>
                  <a:gd name="T75" fmla="*/ 40 h 71"/>
                  <a:gd name="T76" fmla="*/ 41 w 80"/>
                  <a:gd name="T77" fmla="*/ 38 h 71"/>
                  <a:gd name="T78" fmla="*/ 62 w 80"/>
                  <a:gd name="T79" fmla="*/ 56 h 71"/>
                  <a:gd name="T80" fmla="*/ 66 w 80"/>
                  <a:gd name="T81" fmla="*/ 57 h 71"/>
                  <a:gd name="T82" fmla="*/ 63 w 80"/>
                  <a:gd name="T83" fmla="*/ 59 h 71"/>
                  <a:gd name="T84" fmla="*/ 70 w 80"/>
                  <a:gd name="T85" fmla="*/ 64 h 71"/>
                  <a:gd name="T86" fmla="*/ 66 w 80"/>
                  <a:gd name="T87" fmla="*/ 60 h 71"/>
                  <a:gd name="T88" fmla="*/ 73 w 80"/>
                  <a:gd name="T89" fmla="*/ 67 h 71"/>
                  <a:gd name="T90" fmla="*/ 70 w 80"/>
                  <a:gd name="T91" fmla="*/ 60 h 71"/>
                  <a:gd name="T92" fmla="*/ 54 w 80"/>
                  <a:gd name="T93" fmla="*/ 44 h 71"/>
                  <a:gd name="T94" fmla="*/ 53 w 80"/>
                  <a:gd name="T95" fmla="*/ 4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80" h="71">
                    <a:moveTo>
                      <a:pt x="53" y="46"/>
                    </a:moveTo>
                    <a:cubicBezTo>
                      <a:pt x="50" y="43"/>
                      <a:pt x="47" y="42"/>
                      <a:pt x="45" y="39"/>
                    </a:cubicBezTo>
                    <a:cubicBezTo>
                      <a:pt x="46" y="39"/>
                      <a:pt x="48" y="40"/>
                      <a:pt x="49" y="42"/>
                    </a:cubicBezTo>
                    <a:cubicBezTo>
                      <a:pt x="49" y="39"/>
                      <a:pt x="46" y="39"/>
                      <a:pt x="44" y="36"/>
                    </a:cubicBezTo>
                    <a:cubicBezTo>
                      <a:pt x="44" y="36"/>
                      <a:pt x="45" y="37"/>
                      <a:pt x="44" y="37"/>
                    </a:cubicBezTo>
                    <a:cubicBezTo>
                      <a:pt x="37" y="30"/>
                      <a:pt x="39" y="34"/>
                      <a:pt x="30" y="25"/>
                    </a:cubicBezTo>
                    <a:cubicBezTo>
                      <a:pt x="28" y="24"/>
                      <a:pt x="27" y="23"/>
                      <a:pt x="26" y="24"/>
                    </a:cubicBezTo>
                    <a:cubicBezTo>
                      <a:pt x="22" y="17"/>
                      <a:pt x="24" y="20"/>
                      <a:pt x="19" y="13"/>
                    </a:cubicBezTo>
                    <a:cubicBezTo>
                      <a:pt x="19" y="14"/>
                      <a:pt x="20" y="17"/>
                      <a:pt x="19" y="18"/>
                    </a:cubicBezTo>
                    <a:cubicBezTo>
                      <a:pt x="11" y="7"/>
                      <a:pt x="9" y="9"/>
                      <a:pt x="5" y="2"/>
                    </a:cubicBezTo>
                    <a:cubicBezTo>
                      <a:pt x="6" y="3"/>
                      <a:pt x="7" y="3"/>
                      <a:pt x="8" y="5"/>
                    </a:cubicBezTo>
                    <a:cubicBezTo>
                      <a:pt x="8" y="4"/>
                      <a:pt x="7" y="3"/>
                      <a:pt x="5" y="1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0" y="4"/>
                      <a:pt x="4" y="2"/>
                      <a:pt x="3" y="3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8" y="8"/>
                      <a:pt x="15" y="11"/>
                      <a:pt x="18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25" y="21"/>
                      <a:pt x="34" y="29"/>
                      <a:pt x="41" y="35"/>
                    </a:cubicBezTo>
                    <a:cubicBezTo>
                      <a:pt x="44" y="39"/>
                      <a:pt x="44" y="39"/>
                      <a:pt x="44" y="39"/>
                    </a:cubicBezTo>
                    <a:cubicBezTo>
                      <a:pt x="54" y="46"/>
                      <a:pt x="36" y="30"/>
                      <a:pt x="44" y="34"/>
                    </a:cubicBezTo>
                    <a:cubicBezTo>
                      <a:pt x="43" y="38"/>
                      <a:pt x="49" y="38"/>
                      <a:pt x="54" y="43"/>
                    </a:cubicBezTo>
                    <a:cubicBezTo>
                      <a:pt x="56" y="47"/>
                      <a:pt x="48" y="39"/>
                      <a:pt x="50" y="43"/>
                    </a:cubicBezTo>
                    <a:cubicBezTo>
                      <a:pt x="52" y="43"/>
                      <a:pt x="53" y="45"/>
                      <a:pt x="56" y="47"/>
                    </a:cubicBezTo>
                    <a:cubicBezTo>
                      <a:pt x="55" y="48"/>
                      <a:pt x="62" y="52"/>
                      <a:pt x="59" y="52"/>
                    </a:cubicBezTo>
                    <a:cubicBezTo>
                      <a:pt x="71" y="58"/>
                      <a:pt x="71" y="58"/>
                      <a:pt x="71" y="58"/>
                    </a:cubicBezTo>
                    <a:cubicBezTo>
                      <a:pt x="72" y="60"/>
                      <a:pt x="75" y="63"/>
                      <a:pt x="78" y="64"/>
                    </a:cubicBezTo>
                    <a:cubicBezTo>
                      <a:pt x="72" y="60"/>
                      <a:pt x="80" y="64"/>
                      <a:pt x="75" y="58"/>
                    </a:cubicBezTo>
                    <a:cubicBezTo>
                      <a:pt x="65" y="51"/>
                      <a:pt x="50" y="39"/>
                      <a:pt x="40" y="29"/>
                    </a:cubicBezTo>
                    <a:cubicBezTo>
                      <a:pt x="37" y="29"/>
                      <a:pt x="33" y="23"/>
                      <a:pt x="30" y="23"/>
                    </a:cubicBezTo>
                    <a:cubicBezTo>
                      <a:pt x="30" y="22"/>
                      <a:pt x="30" y="21"/>
                      <a:pt x="30" y="20"/>
                    </a:cubicBezTo>
                    <a:cubicBezTo>
                      <a:pt x="22" y="14"/>
                      <a:pt x="31" y="22"/>
                      <a:pt x="29" y="21"/>
                    </a:cubicBezTo>
                    <a:cubicBezTo>
                      <a:pt x="25" y="19"/>
                      <a:pt x="24" y="16"/>
                      <a:pt x="24" y="16"/>
                    </a:cubicBezTo>
                    <a:cubicBezTo>
                      <a:pt x="19" y="11"/>
                      <a:pt x="23" y="16"/>
                      <a:pt x="20" y="14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4" y="7"/>
                      <a:pt x="9" y="4"/>
                      <a:pt x="4" y="0"/>
                    </a:cubicBezTo>
                    <a:cubicBezTo>
                      <a:pt x="3" y="7"/>
                      <a:pt x="11" y="9"/>
                      <a:pt x="15" y="14"/>
                    </a:cubicBezTo>
                    <a:cubicBezTo>
                      <a:pt x="24" y="23"/>
                      <a:pt x="33" y="32"/>
                      <a:pt x="42" y="40"/>
                    </a:cubicBezTo>
                    <a:cubicBezTo>
                      <a:pt x="41" y="38"/>
                      <a:pt x="41" y="38"/>
                      <a:pt x="41" y="38"/>
                    </a:cubicBezTo>
                    <a:cubicBezTo>
                      <a:pt x="49" y="46"/>
                      <a:pt x="57" y="47"/>
                      <a:pt x="62" y="56"/>
                    </a:cubicBezTo>
                    <a:cubicBezTo>
                      <a:pt x="66" y="57"/>
                      <a:pt x="66" y="57"/>
                      <a:pt x="66" y="57"/>
                    </a:cubicBezTo>
                    <a:cubicBezTo>
                      <a:pt x="64" y="56"/>
                      <a:pt x="66" y="60"/>
                      <a:pt x="63" y="59"/>
                    </a:cubicBezTo>
                    <a:cubicBezTo>
                      <a:pt x="65" y="60"/>
                      <a:pt x="67" y="63"/>
                      <a:pt x="70" y="64"/>
                    </a:cubicBezTo>
                    <a:cubicBezTo>
                      <a:pt x="66" y="60"/>
                      <a:pt x="66" y="60"/>
                      <a:pt x="66" y="60"/>
                    </a:cubicBezTo>
                    <a:cubicBezTo>
                      <a:pt x="70" y="62"/>
                      <a:pt x="73" y="65"/>
                      <a:pt x="73" y="67"/>
                    </a:cubicBezTo>
                    <a:cubicBezTo>
                      <a:pt x="80" y="71"/>
                      <a:pt x="71" y="62"/>
                      <a:pt x="70" y="60"/>
                    </a:cubicBezTo>
                    <a:cubicBezTo>
                      <a:pt x="60" y="54"/>
                      <a:pt x="63" y="50"/>
                      <a:pt x="54" y="44"/>
                    </a:cubicBezTo>
                    <a:cubicBezTo>
                      <a:pt x="49" y="40"/>
                      <a:pt x="54" y="46"/>
                      <a:pt x="53" y="46"/>
                    </a:cubicBezTo>
                    <a:close/>
                  </a:path>
                </a:pathLst>
              </a:custGeom>
              <a:solidFill>
                <a:srgbClr val="56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41" name="Freeform 36"/>
              <p:cNvSpPr>
                <a:spLocks/>
              </p:cNvSpPr>
              <p:nvPr/>
            </p:nvSpPr>
            <p:spPr bwMode="auto">
              <a:xfrm>
                <a:off x="1002" y="1928"/>
                <a:ext cx="5" cy="3"/>
              </a:xfrm>
              <a:custGeom>
                <a:avLst/>
                <a:gdLst>
                  <a:gd name="T0" fmla="*/ 0 w 5"/>
                  <a:gd name="T1" fmla="*/ 0 h 3"/>
                  <a:gd name="T2" fmla="*/ 5 w 5"/>
                  <a:gd name="T3" fmla="*/ 3 h 3"/>
                  <a:gd name="T4" fmla="*/ 0 w 5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3">
                    <a:moveTo>
                      <a:pt x="0" y="0"/>
                    </a:moveTo>
                    <a:lnTo>
                      <a:pt x="5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6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42" name="Freeform 37"/>
              <p:cNvSpPr>
                <a:spLocks/>
              </p:cNvSpPr>
              <p:nvPr/>
            </p:nvSpPr>
            <p:spPr bwMode="auto">
              <a:xfrm>
                <a:off x="1048" y="1945"/>
                <a:ext cx="8" cy="8"/>
              </a:xfrm>
              <a:custGeom>
                <a:avLst/>
                <a:gdLst>
                  <a:gd name="T0" fmla="*/ 0 w 3"/>
                  <a:gd name="T1" fmla="*/ 0 h 3"/>
                  <a:gd name="T2" fmla="*/ 2 w 3"/>
                  <a:gd name="T3" fmla="*/ 2 h 3"/>
                  <a:gd name="T4" fmla="*/ 0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0" y="1"/>
                      <a:pt x="1" y="1"/>
                      <a:pt x="2" y="2"/>
                    </a:cubicBezTo>
                    <a:cubicBezTo>
                      <a:pt x="3" y="3"/>
                      <a:pt x="2" y="2"/>
                      <a:pt x="0" y="0"/>
                    </a:cubicBezTo>
                    <a:close/>
                  </a:path>
                </a:pathLst>
              </a:custGeom>
              <a:solidFill>
                <a:srgbClr val="56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43" name="Rectangle 38"/>
              <p:cNvSpPr>
                <a:spLocks noChangeArrowheads="1"/>
              </p:cNvSpPr>
              <p:nvPr/>
            </p:nvSpPr>
            <p:spPr bwMode="auto">
              <a:xfrm>
                <a:off x="1034" y="1953"/>
                <a:ext cx="1" cy="1"/>
              </a:xfrm>
              <a:prstGeom prst="rect">
                <a:avLst/>
              </a:prstGeom>
              <a:solidFill>
                <a:srgbClr val="56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44" name="Freeform 39"/>
              <p:cNvSpPr>
                <a:spLocks/>
              </p:cNvSpPr>
              <p:nvPr/>
            </p:nvSpPr>
            <p:spPr bwMode="auto">
              <a:xfrm>
                <a:off x="1045" y="1948"/>
                <a:ext cx="6" cy="5"/>
              </a:xfrm>
              <a:custGeom>
                <a:avLst/>
                <a:gdLst>
                  <a:gd name="T0" fmla="*/ 6 w 6"/>
                  <a:gd name="T1" fmla="*/ 5 h 5"/>
                  <a:gd name="T2" fmla="*/ 0 w 6"/>
                  <a:gd name="T3" fmla="*/ 0 h 5"/>
                  <a:gd name="T4" fmla="*/ 0 w 6"/>
                  <a:gd name="T5" fmla="*/ 2 h 5"/>
                  <a:gd name="T6" fmla="*/ 6 w 6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5">
                    <a:moveTo>
                      <a:pt x="6" y="5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56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45" name="Freeform 40"/>
              <p:cNvSpPr>
                <a:spLocks/>
              </p:cNvSpPr>
              <p:nvPr/>
            </p:nvSpPr>
            <p:spPr bwMode="auto">
              <a:xfrm>
                <a:off x="1108" y="1994"/>
                <a:ext cx="3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56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46" name="Freeform 41"/>
              <p:cNvSpPr>
                <a:spLocks/>
              </p:cNvSpPr>
              <p:nvPr/>
            </p:nvSpPr>
            <p:spPr bwMode="auto">
              <a:xfrm>
                <a:off x="931" y="1841"/>
                <a:ext cx="5" cy="3"/>
              </a:xfrm>
              <a:custGeom>
                <a:avLst/>
                <a:gdLst>
                  <a:gd name="T0" fmla="*/ 0 w 5"/>
                  <a:gd name="T1" fmla="*/ 0 h 3"/>
                  <a:gd name="T2" fmla="*/ 5 w 5"/>
                  <a:gd name="T3" fmla="*/ 3 h 3"/>
                  <a:gd name="T4" fmla="*/ 0 w 5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3">
                    <a:moveTo>
                      <a:pt x="0" y="0"/>
                    </a:moveTo>
                    <a:lnTo>
                      <a:pt x="5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6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47" name="Freeform 42"/>
              <p:cNvSpPr>
                <a:spLocks/>
              </p:cNvSpPr>
              <p:nvPr/>
            </p:nvSpPr>
            <p:spPr bwMode="auto">
              <a:xfrm>
                <a:off x="833" y="1763"/>
                <a:ext cx="275" cy="244"/>
              </a:xfrm>
              <a:custGeom>
                <a:avLst/>
                <a:gdLst>
                  <a:gd name="T0" fmla="*/ 47 w 101"/>
                  <a:gd name="T1" fmla="*/ 48 h 90"/>
                  <a:gd name="T2" fmla="*/ 41 w 101"/>
                  <a:gd name="T3" fmla="*/ 46 h 90"/>
                  <a:gd name="T4" fmla="*/ 50 w 101"/>
                  <a:gd name="T5" fmla="*/ 54 h 90"/>
                  <a:gd name="T6" fmla="*/ 65 w 101"/>
                  <a:gd name="T7" fmla="*/ 64 h 90"/>
                  <a:gd name="T8" fmla="*/ 83 w 101"/>
                  <a:gd name="T9" fmla="*/ 78 h 90"/>
                  <a:gd name="T10" fmla="*/ 91 w 101"/>
                  <a:gd name="T11" fmla="*/ 85 h 90"/>
                  <a:gd name="T12" fmla="*/ 92 w 101"/>
                  <a:gd name="T13" fmla="*/ 83 h 90"/>
                  <a:gd name="T14" fmla="*/ 73 w 101"/>
                  <a:gd name="T15" fmla="*/ 68 h 90"/>
                  <a:gd name="T16" fmla="*/ 54 w 101"/>
                  <a:gd name="T17" fmla="*/ 50 h 90"/>
                  <a:gd name="T18" fmla="*/ 48 w 101"/>
                  <a:gd name="T19" fmla="*/ 43 h 90"/>
                  <a:gd name="T20" fmla="*/ 35 w 101"/>
                  <a:gd name="T21" fmla="*/ 32 h 90"/>
                  <a:gd name="T22" fmla="*/ 19 w 101"/>
                  <a:gd name="T23" fmla="*/ 16 h 90"/>
                  <a:gd name="T24" fmla="*/ 5 w 101"/>
                  <a:gd name="T25" fmla="*/ 10 h 90"/>
                  <a:gd name="T26" fmla="*/ 20 w 101"/>
                  <a:gd name="T27" fmla="*/ 16 h 90"/>
                  <a:gd name="T28" fmla="*/ 2 w 101"/>
                  <a:gd name="T29" fmla="*/ 3 h 90"/>
                  <a:gd name="T30" fmla="*/ 7 w 101"/>
                  <a:gd name="T31" fmla="*/ 10 h 90"/>
                  <a:gd name="T32" fmla="*/ 22 w 101"/>
                  <a:gd name="T33" fmla="*/ 22 h 90"/>
                  <a:gd name="T34" fmla="*/ 42 w 101"/>
                  <a:gd name="T35" fmla="*/ 37 h 90"/>
                  <a:gd name="T36" fmla="*/ 68 w 101"/>
                  <a:gd name="T37" fmla="*/ 57 h 90"/>
                  <a:gd name="T38" fmla="*/ 55 w 101"/>
                  <a:gd name="T39" fmla="*/ 52 h 90"/>
                  <a:gd name="T40" fmla="*/ 69 w 101"/>
                  <a:gd name="T41" fmla="*/ 64 h 90"/>
                  <a:gd name="T42" fmla="*/ 80 w 101"/>
                  <a:gd name="T43" fmla="*/ 72 h 90"/>
                  <a:gd name="T44" fmla="*/ 85 w 101"/>
                  <a:gd name="T45" fmla="*/ 71 h 90"/>
                  <a:gd name="T46" fmla="*/ 100 w 101"/>
                  <a:gd name="T47" fmla="*/ 87 h 90"/>
                  <a:gd name="T48" fmla="*/ 96 w 101"/>
                  <a:gd name="T49" fmla="*/ 85 h 90"/>
                  <a:gd name="T50" fmla="*/ 94 w 101"/>
                  <a:gd name="T51" fmla="*/ 78 h 90"/>
                  <a:gd name="T52" fmla="*/ 89 w 101"/>
                  <a:gd name="T53" fmla="*/ 74 h 90"/>
                  <a:gd name="T54" fmla="*/ 76 w 101"/>
                  <a:gd name="T55" fmla="*/ 64 h 90"/>
                  <a:gd name="T56" fmla="*/ 66 w 101"/>
                  <a:gd name="T57" fmla="*/ 54 h 90"/>
                  <a:gd name="T58" fmla="*/ 49 w 101"/>
                  <a:gd name="T59" fmla="*/ 39 h 90"/>
                  <a:gd name="T60" fmla="*/ 35 w 101"/>
                  <a:gd name="T61" fmla="*/ 28 h 90"/>
                  <a:gd name="T62" fmla="*/ 34 w 101"/>
                  <a:gd name="T63" fmla="*/ 27 h 90"/>
                  <a:gd name="T64" fmla="*/ 30 w 101"/>
                  <a:gd name="T65" fmla="*/ 23 h 90"/>
                  <a:gd name="T66" fmla="*/ 19 w 101"/>
                  <a:gd name="T67" fmla="*/ 14 h 90"/>
                  <a:gd name="T68" fmla="*/ 6 w 101"/>
                  <a:gd name="T69" fmla="*/ 5 h 90"/>
                  <a:gd name="T70" fmla="*/ 6 w 101"/>
                  <a:gd name="T71" fmla="*/ 9 h 90"/>
                  <a:gd name="T72" fmla="*/ 15 w 101"/>
                  <a:gd name="T73" fmla="*/ 17 h 90"/>
                  <a:gd name="T74" fmla="*/ 22 w 101"/>
                  <a:gd name="T75" fmla="*/ 23 h 90"/>
                  <a:gd name="T76" fmla="*/ 33 w 101"/>
                  <a:gd name="T77" fmla="*/ 35 h 90"/>
                  <a:gd name="T78" fmla="*/ 58 w 101"/>
                  <a:gd name="T79" fmla="*/ 55 h 90"/>
                  <a:gd name="T80" fmla="*/ 60 w 101"/>
                  <a:gd name="T81" fmla="*/ 59 h 90"/>
                  <a:gd name="T82" fmla="*/ 73 w 101"/>
                  <a:gd name="T83" fmla="*/ 72 h 90"/>
                  <a:gd name="T84" fmla="*/ 90 w 101"/>
                  <a:gd name="T85" fmla="*/ 85 h 90"/>
                  <a:gd name="T86" fmla="*/ 92 w 101"/>
                  <a:gd name="T87" fmla="*/ 82 h 90"/>
                  <a:gd name="T88" fmla="*/ 91 w 101"/>
                  <a:gd name="T89" fmla="*/ 84 h 90"/>
                  <a:gd name="T90" fmla="*/ 87 w 101"/>
                  <a:gd name="T91" fmla="*/ 79 h 90"/>
                  <a:gd name="T92" fmla="*/ 85 w 101"/>
                  <a:gd name="T93" fmla="*/ 78 h 90"/>
                  <a:gd name="T94" fmla="*/ 62 w 101"/>
                  <a:gd name="T95" fmla="*/ 56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01" h="90">
                    <a:moveTo>
                      <a:pt x="62" y="56"/>
                    </a:moveTo>
                    <a:cubicBezTo>
                      <a:pt x="57" y="53"/>
                      <a:pt x="51" y="49"/>
                      <a:pt x="47" y="48"/>
                    </a:cubicBezTo>
                    <a:cubicBezTo>
                      <a:pt x="48" y="47"/>
                      <a:pt x="48" y="47"/>
                      <a:pt x="48" y="47"/>
                    </a:cubicBezTo>
                    <a:cubicBezTo>
                      <a:pt x="45" y="46"/>
                      <a:pt x="37" y="41"/>
                      <a:pt x="41" y="46"/>
                    </a:cubicBezTo>
                    <a:cubicBezTo>
                      <a:pt x="42" y="46"/>
                      <a:pt x="42" y="46"/>
                      <a:pt x="42" y="46"/>
                    </a:cubicBezTo>
                    <a:cubicBezTo>
                      <a:pt x="49" y="49"/>
                      <a:pt x="45" y="50"/>
                      <a:pt x="50" y="54"/>
                    </a:cubicBezTo>
                    <a:cubicBezTo>
                      <a:pt x="55" y="58"/>
                      <a:pt x="60" y="58"/>
                      <a:pt x="64" y="62"/>
                    </a:cubicBezTo>
                    <a:cubicBezTo>
                      <a:pt x="66" y="63"/>
                      <a:pt x="66" y="64"/>
                      <a:pt x="65" y="64"/>
                    </a:cubicBezTo>
                    <a:cubicBezTo>
                      <a:pt x="69" y="67"/>
                      <a:pt x="73" y="67"/>
                      <a:pt x="76" y="69"/>
                    </a:cubicBezTo>
                    <a:cubicBezTo>
                      <a:pt x="75" y="72"/>
                      <a:pt x="79" y="75"/>
                      <a:pt x="83" y="78"/>
                    </a:cubicBezTo>
                    <a:cubicBezTo>
                      <a:pt x="85" y="79"/>
                      <a:pt x="87" y="81"/>
                      <a:pt x="89" y="83"/>
                    </a:cubicBezTo>
                    <a:cubicBezTo>
                      <a:pt x="91" y="85"/>
                      <a:pt x="91" y="85"/>
                      <a:pt x="91" y="85"/>
                    </a:cubicBezTo>
                    <a:cubicBezTo>
                      <a:pt x="92" y="84"/>
                      <a:pt x="90" y="87"/>
                      <a:pt x="93" y="84"/>
                    </a:cubicBezTo>
                    <a:cubicBezTo>
                      <a:pt x="92" y="83"/>
                      <a:pt x="92" y="83"/>
                      <a:pt x="92" y="83"/>
                    </a:cubicBezTo>
                    <a:cubicBezTo>
                      <a:pt x="91" y="82"/>
                      <a:pt x="90" y="81"/>
                      <a:pt x="90" y="80"/>
                    </a:cubicBezTo>
                    <a:cubicBezTo>
                      <a:pt x="85" y="77"/>
                      <a:pt x="79" y="72"/>
                      <a:pt x="73" y="68"/>
                    </a:cubicBezTo>
                    <a:cubicBezTo>
                      <a:pt x="77" y="70"/>
                      <a:pt x="69" y="64"/>
                      <a:pt x="71" y="64"/>
                    </a:cubicBezTo>
                    <a:cubicBezTo>
                      <a:pt x="67" y="65"/>
                      <a:pt x="57" y="48"/>
                      <a:pt x="54" y="50"/>
                    </a:cubicBezTo>
                    <a:cubicBezTo>
                      <a:pt x="48" y="43"/>
                      <a:pt x="53" y="50"/>
                      <a:pt x="46" y="42"/>
                    </a:cubicBezTo>
                    <a:cubicBezTo>
                      <a:pt x="46" y="41"/>
                      <a:pt x="48" y="43"/>
                      <a:pt x="48" y="43"/>
                    </a:cubicBezTo>
                    <a:cubicBezTo>
                      <a:pt x="46" y="39"/>
                      <a:pt x="42" y="40"/>
                      <a:pt x="41" y="36"/>
                    </a:cubicBezTo>
                    <a:cubicBezTo>
                      <a:pt x="35" y="29"/>
                      <a:pt x="39" y="35"/>
                      <a:pt x="35" y="32"/>
                    </a:cubicBezTo>
                    <a:cubicBezTo>
                      <a:pt x="28" y="25"/>
                      <a:pt x="31" y="27"/>
                      <a:pt x="28" y="22"/>
                    </a:cubicBezTo>
                    <a:cubicBezTo>
                      <a:pt x="26" y="23"/>
                      <a:pt x="23" y="19"/>
                      <a:pt x="19" y="16"/>
                    </a:cubicBezTo>
                    <a:cubicBezTo>
                      <a:pt x="19" y="17"/>
                      <a:pt x="24" y="22"/>
                      <a:pt x="20" y="19"/>
                    </a:cubicBezTo>
                    <a:cubicBezTo>
                      <a:pt x="12" y="12"/>
                      <a:pt x="13" y="15"/>
                      <a:pt x="5" y="10"/>
                    </a:cubicBezTo>
                    <a:cubicBezTo>
                      <a:pt x="2" y="5"/>
                      <a:pt x="13" y="15"/>
                      <a:pt x="7" y="9"/>
                    </a:cubicBezTo>
                    <a:cubicBezTo>
                      <a:pt x="13" y="11"/>
                      <a:pt x="16" y="15"/>
                      <a:pt x="20" y="16"/>
                    </a:cubicBezTo>
                    <a:cubicBezTo>
                      <a:pt x="17" y="13"/>
                      <a:pt x="13" y="10"/>
                      <a:pt x="9" y="7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6"/>
                      <a:pt x="6" y="6"/>
                      <a:pt x="7" y="8"/>
                    </a:cubicBezTo>
                    <a:cubicBezTo>
                      <a:pt x="11" y="11"/>
                      <a:pt x="4" y="7"/>
                      <a:pt x="7" y="10"/>
                    </a:cubicBezTo>
                    <a:cubicBezTo>
                      <a:pt x="14" y="16"/>
                      <a:pt x="19" y="17"/>
                      <a:pt x="24" y="23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7" y="24"/>
                      <a:pt x="34" y="34"/>
                      <a:pt x="41" y="39"/>
                    </a:cubicBezTo>
                    <a:cubicBezTo>
                      <a:pt x="41" y="38"/>
                      <a:pt x="41" y="37"/>
                      <a:pt x="42" y="37"/>
                    </a:cubicBezTo>
                    <a:cubicBezTo>
                      <a:pt x="40" y="39"/>
                      <a:pt x="52" y="44"/>
                      <a:pt x="57" y="51"/>
                    </a:cubicBezTo>
                    <a:cubicBezTo>
                      <a:pt x="57" y="49"/>
                      <a:pt x="64" y="54"/>
                      <a:pt x="68" y="57"/>
                    </a:cubicBezTo>
                    <a:cubicBezTo>
                      <a:pt x="70" y="59"/>
                      <a:pt x="69" y="59"/>
                      <a:pt x="68" y="59"/>
                    </a:cubicBezTo>
                    <a:cubicBezTo>
                      <a:pt x="63" y="53"/>
                      <a:pt x="61" y="56"/>
                      <a:pt x="55" y="52"/>
                    </a:cubicBezTo>
                    <a:cubicBezTo>
                      <a:pt x="60" y="55"/>
                      <a:pt x="66" y="62"/>
                      <a:pt x="71" y="64"/>
                    </a:cubicBezTo>
                    <a:cubicBezTo>
                      <a:pt x="69" y="64"/>
                      <a:pt x="69" y="64"/>
                      <a:pt x="69" y="64"/>
                    </a:cubicBezTo>
                    <a:cubicBezTo>
                      <a:pt x="75" y="69"/>
                      <a:pt x="76" y="66"/>
                      <a:pt x="81" y="72"/>
                    </a:cubicBezTo>
                    <a:cubicBezTo>
                      <a:pt x="80" y="72"/>
                      <a:pt x="80" y="72"/>
                      <a:pt x="80" y="72"/>
                    </a:cubicBezTo>
                    <a:cubicBezTo>
                      <a:pt x="86" y="77"/>
                      <a:pt x="93" y="83"/>
                      <a:pt x="100" y="89"/>
                    </a:cubicBezTo>
                    <a:cubicBezTo>
                      <a:pt x="99" y="80"/>
                      <a:pt x="90" y="75"/>
                      <a:pt x="85" y="71"/>
                    </a:cubicBezTo>
                    <a:cubicBezTo>
                      <a:pt x="84" y="71"/>
                      <a:pt x="87" y="77"/>
                      <a:pt x="87" y="78"/>
                    </a:cubicBezTo>
                    <a:cubicBezTo>
                      <a:pt x="92" y="82"/>
                      <a:pt x="98" y="88"/>
                      <a:pt x="100" y="87"/>
                    </a:cubicBezTo>
                    <a:cubicBezTo>
                      <a:pt x="101" y="86"/>
                      <a:pt x="101" y="86"/>
                      <a:pt x="101" y="86"/>
                    </a:cubicBezTo>
                    <a:cubicBezTo>
                      <a:pt x="99" y="86"/>
                      <a:pt x="93" y="82"/>
                      <a:pt x="96" y="85"/>
                    </a:cubicBezTo>
                    <a:cubicBezTo>
                      <a:pt x="91" y="82"/>
                      <a:pt x="94" y="81"/>
                      <a:pt x="89" y="78"/>
                    </a:cubicBezTo>
                    <a:cubicBezTo>
                      <a:pt x="90" y="77"/>
                      <a:pt x="93" y="79"/>
                      <a:pt x="94" y="78"/>
                    </a:cubicBezTo>
                    <a:cubicBezTo>
                      <a:pt x="90" y="76"/>
                      <a:pt x="90" y="76"/>
                      <a:pt x="90" y="76"/>
                    </a:cubicBezTo>
                    <a:cubicBezTo>
                      <a:pt x="91" y="76"/>
                      <a:pt x="88" y="74"/>
                      <a:pt x="89" y="74"/>
                    </a:cubicBezTo>
                    <a:cubicBezTo>
                      <a:pt x="81" y="70"/>
                      <a:pt x="80" y="65"/>
                      <a:pt x="72" y="60"/>
                    </a:cubicBezTo>
                    <a:cubicBezTo>
                      <a:pt x="76" y="64"/>
                      <a:pt x="76" y="64"/>
                      <a:pt x="76" y="64"/>
                    </a:cubicBezTo>
                    <a:cubicBezTo>
                      <a:pt x="76" y="64"/>
                      <a:pt x="73" y="62"/>
                      <a:pt x="71" y="61"/>
                    </a:cubicBezTo>
                    <a:cubicBezTo>
                      <a:pt x="70" y="58"/>
                      <a:pt x="69" y="58"/>
                      <a:pt x="66" y="54"/>
                    </a:cubicBezTo>
                    <a:cubicBezTo>
                      <a:pt x="62" y="52"/>
                      <a:pt x="59" y="52"/>
                      <a:pt x="55" y="48"/>
                    </a:cubicBezTo>
                    <a:cubicBezTo>
                      <a:pt x="57" y="48"/>
                      <a:pt x="49" y="41"/>
                      <a:pt x="49" y="39"/>
                    </a:cubicBezTo>
                    <a:cubicBezTo>
                      <a:pt x="47" y="40"/>
                      <a:pt x="41" y="33"/>
                      <a:pt x="39" y="33"/>
                    </a:cubicBezTo>
                    <a:cubicBezTo>
                      <a:pt x="37" y="31"/>
                      <a:pt x="34" y="28"/>
                      <a:pt x="35" y="28"/>
                    </a:cubicBezTo>
                    <a:cubicBezTo>
                      <a:pt x="35" y="28"/>
                      <a:pt x="36" y="28"/>
                      <a:pt x="36" y="29"/>
                    </a:cubicBezTo>
                    <a:cubicBezTo>
                      <a:pt x="34" y="27"/>
                      <a:pt x="34" y="27"/>
                      <a:pt x="34" y="27"/>
                    </a:cubicBezTo>
                    <a:cubicBezTo>
                      <a:pt x="35" y="27"/>
                      <a:pt x="35" y="27"/>
                      <a:pt x="35" y="27"/>
                    </a:cubicBezTo>
                    <a:cubicBezTo>
                      <a:pt x="33" y="25"/>
                      <a:pt x="32" y="26"/>
                      <a:pt x="30" y="23"/>
                    </a:cubicBezTo>
                    <a:cubicBezTo>
                      <a:pt x="30" y="23"/>
                      <a:pt x="32" y="24"/>
                      <a:pt x="33" y="25"/>
                    </a:cubicBezTo>
                    <a:cubicBezTo>
                      <a:pt x="28" y="20"/>
                      <a:pt x="22" y="19"/>
                      <a:pt x="19" y="14"/>
                    </a:cubicBezTo>
                    <a:cubicBezTo>
                      <a:pt x="17" y="13"/>
                      <a:pt x="11" y="8"/>
                      <a:pt x="11" y="11"/>
                    </a:cubicBezTo>
                    <a:cubicBezTo>
                      <a:pt x="10" y="9"/>
                      <a:pt x="11" y="8"/>
                      <a:pt x="6" y="5"/>
                    </a:cubicBezTo>
                    <a:cubicBezTo>
                      <a:pt x="4" y="6"/>
                      <a:pt x="4" y="0"/>
                      <a:pt x="1" y="5"/>
                    </a:cubicBezTo>
                    <a:cubicBezTo>
                      <a:pt x="3" y="6"/>
                      <a:pt x="4" y="8"/>
                      <a:pt x="6" y="9"/>
                    </a:cubicBezTo>
                    <a:cubicBezTo>
                      <a:pt x="0" y="7"/>
                      <a:pt x="6" y="9"/>
                      <a:pt x="1" y="7"/>
                    </a:cubicBezTo>
                    <a:cubicBezTo>
                      <a:pt x="4" y="10"/>
                      <a:pt x="10" y="12"/>
                      <a:pt x="15" y="17"/>
                    </a:cubicBezTo>
                    <a:cubicBezTo>
                      <a:pt x="15" y="17"/>
                      <a:pt x="15" y="18"/>
                      <a:pt x="15" y="18"/>
                    </a:cubicBezTo>
                    <a:cubicBezTo>
                      <a:pt x="18" y="20"/>
                      <a:pt x="21" y="21"/>
                      <a:pt x="22" y="23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6" y="26"/>
                      <a:pt x="30" y="30"/>
                      <a:pt x="33" y="35"/>
                    </a:cubicBezTo>
                    <a:cubicBezTo>
                      <a:pt x="39" y="37"/>
                      <a:pt x="39" y="37"/>
                      <a:pt x="39" y="37"/>
                    </a:cubicBezTo>
                    <a:cubicBezTo>
                      <a:pt x="43" y="45"/>
                      <a:pt x="52" y="51"/>
                      <a:pt x="58" y="55"/>
                    </a:cubicBezTo>
                    <a:cubicBezTo>
                      <a:pt x="60" y="57"/>
                      <a:pt x="63" y="60"/>
                      <a:pt x="62" y="60"/>
                    </a:cubicBezTo>
                    <a:cubicBezTo>
                      <a:pt x="62" y="60"/>
                      <a:pt x="61" y="59"/>
                      <a:pt x="60" y="59"/>
                    </a:cubicBezTo>
                    <a:cubicBezTo>
                      <a:pt x="63" y="62"/>
                      <a:pt x="66" y="67"/>
                      <a:pt x="69" y="67"/>
                    </a:cubicBezTo>
                    <a:cubicBezTo>
                      <a:pt x="72" y="69"/>
                      <a:pt x="70" y="70"/>
                      <a:pt x="73" y="72"/>
                    </a:cubicBezTo>
                    <a:cubicBezTo>
                      <a:pt x="77" y="75"/>
                      <a:pt x="82" y="79"/>
                      <a:pt x="87" y="83"/>
                    </a:cubicBezTo>
                    <a:cubicBezTo>
                      <a:pt x="90" y="85"/>
                      <a:pt x="90" y="85"/>
                      <a:pt x="90" y="85"/>
                    </a:cubicBezTo>
                    <a:cubicBezTo>
                      <a:pt x="91" y="84"/>
                      <a:pt x="89" y="90"/>
                      <a:pt x="94" y="83"/>
                    </a:cubicBezTo>
                    <a:cubicBezTo>
                      <a:pt x="92" y="82"/>
                      <a:pt x="92" y="82"/>
                      <a:pt x="92" y="82"/>
                    </a:cubicBezTo>
                    <a:cubicBezTo>
                      <a:pt x="91" y="80"/>
                      <a:pt x="89" y="79"/>
                      <a:pt x="88" y="80"/>
                    </a:cubicBezTo>
                    <a:cubicBezTo>
                      <a:pt x="89" y="80"/>
                      <a:pt x="92" y="84"/>
                      <a:pt x="91" y="84"/>
                    </a:cubicBezTo>
                    <a:cubicBezTo>
                      <a:pt x="89" y="82"/>
                      <a:pt x="86" y="80"/>
                      <a:pt x="83" y="78"/>
                    </a:cubicBezTo>
                    <a:cubicBezTo>
                      <a:pt x="85" y="79"/>
                      <a:pt x="84" y="77"/>
                      <a:pt x="87" y="79"/>
                    </a:cubicBezTo>
                    <a:cubicBezTo>
                      <a:pt x="88" y="81"/>
                      <a:pt x="94" y="82"/>
                      <a:pt x="91" y="85"/>
                    </a:cubicBezTo>
                    <a:cubicBezTo>
                      <a:pt x="89" y="83"/>
                      <a:pt x="88" y="81"/>
                      <a:pt x="85" y="78"/>
                    </a:cubicBezTo>
                    <a:cubicBezTo>
                      <a:pt x="87" y="77"/>
                      <a:pt x="87" y="77"/>
                      <a:pt x="87" y="77"/>
                    </a:cubicBezTo>
                    <a:cubicBezTo>
                      <a:pt x="80" y="66"/>
                      <a:pt x="67" y="65"/>
                      <a:pt x="62" y="56"/>
                    </a:cubicBezTo>
                    <a:close/>
                  </a:path>
                </a:pathLst>
              </a:custGeom>
              <a:solidFill>
                <a:srgbClr val="56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48" name="Freeform 43"/>
              <p:cNvSpPr>
                <a:spLocks/>
              </p:cNvSpPr>
              <p:nvPr/>
            </p:nvSpPr>
            <p:spPr bwMode="auto">
              <a:xfrm>
                <a:off x="980" y="1909"/>
                <a:ext cx="8" cy="11"/>
              </a:xfrm>
              <a:custGeom>
                <a:avLst/>
                <a:gdLst>
                  <a:gd name="T0" fmla="*/ 0 w 3"/>
                  <a:gd name="T1" fmla="*/ 0 h 4"/>
                  <a:gd name="T2" fmla="*/ 3 w 3"/>
                  <a:gd name="T3" fmla="*/ 4 h 4"/>
                  <a:gd name="T4" fmla="*/ 3 w 3"/>
                  <a:gd name="T5" fmla="*/ 3 h 4"/>
                  <a:gd name="T6" fmla="*/ 0 w 3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2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56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49" name="Freeform 44"/>
              <p:cNvSpPr>
                <a:spLocks/>
              </p:cNvSpPr>
              <p:nvPr/>
            </p:nvSpPr>
            <p:spPr bwMode="auto">
              <a:xfrm>
                <a:off x="988" y="1918"/>
                <a:ext cx="8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56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50" name="Freeform 45"/>
              <p:cNvSpPr>
                <a:spLocks/>
              </p:cNvSpPr>
              <p:nvPr/>
            </p:nvSpPr>
            <p:spPr bwMode="auto">
              <a:xfrm>
                <a:off x="945" y="1874"/>
                <a:ext cx="11" cy="8"/>
              </a:xfrm>
              <a:custGeom>
                <a:avLst/>
                <a:gdLst>
                  <a:gd name="T0" fmla="*/ 4 w 4"/>
                  <a:gd name="T1" fmla="*/ 3 h 3"/>
                  <a:gd name="T2" fmla="*/ 0 w 4"/>
                  <a:gd name="T3" fmla="*/ 0 h 3"/>
                  <a:gd name="T4" fmla="*/ 4 w 4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4" y="3"/>
                    </a:moveTo>
                    <a:cubicBezTo>
                      <a:pt x="3" y="2"/>
                      <a:pt x="2" y="1"/>
                      <a:pt x="0" y="0"/>
                    </a:cubicBezTo>
                    <a:cubicBezTo>
                      <a:pt x="1" y="1"/>
                      <a:pt x="3" y="3"/>
                      <a:pt x="4" y="3"/>
                    </a:cubicBezTo>
                    <a:close/>
                  </a:path>
                </a:pathLst>
              </a:custGeom>
              <a:solidFill>
                <a:srgbClr val="56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51" name="Freeform 46"/>
              <p:cNvSpPr>
                <a:spLocks/>
              </p:cNvSpPr>
              <p:nvPr/>
            </p:nvSpPr>
            <p:spPr bwMode="auto">
              <a:xfrm>
                <a:off x="942" y="1874"/>
                <a:ext cx="5" cy="6"/>
              </a:xfrm>
              <a:custGeom>
                <a:avLst/>
                <a:gdLst>
                  <a:gd name="T0" fmla="*/ 0 w 5"/>
                  <a:gd name="T1" fmla="*/ 0 h 6"/>
                  <a:gd name="T2" fmla="*/ 5 w 5"/>
                  <a:gd name="T3" fmla="*/ 6 h 6"/>
                  <a:gd name="T4" fmla="*/ 5 w 5"/>
                  <a:gd name="T5" fmla="*/ 6 h 6"/>
                  <a:gd name="T6" fmla="*/ 0 w 5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6">
                    <a:moveTo>
                      <a:pt x="0" y="0"/>
                    </a:moveTo>
                    <a:lnTo>
                      <a:pt x="5" y="6"/>
                    </a:lnTo>
                    <a:lnTo>
                      <a:pt x="5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6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52" name="Freeform 47"/>
              <p:cNvSpPr>
                <a:spLocks/>
              </p:cNvSpPr>
              <p:nvPr/>
            </p:nvSpPr>
            <p:spPr bwMode="auto">
              <a:xfrm>
                <a:off x="819" y="1757"/>
                <a:ext cx="264" cy="229"/>
              </a:xfrm>
              <a:custGeom>
                <a:avLst/>
                <a:gdLst>
                  <a:gd name="T0" fmla="*/ 84 w 97"/>
                  <a:gd name="T1" fmla="*/ 70 h 84"/>
                  <a:gd name="T2" fmla="*/ 90 w 97"/>
                  <a:gd name="T3" fmla="*/ 75 h 84"/>
                  <a:gd name="T4" fmla="*/ 90 w 97"/>
                  <a:gd name="T5" fmla="*/ 75 h 84"/>
                  <a:gd name="T6" fmla="*/ 90 w 97"/>
                  <a:gd name="T7" fmla="*/ 75 h 84"/>
                  <a:gd name="T8" fmla="*/ 87 w 97"/>
                  <a:gd name="T9" fmla="*/ 80 h 84"/>
                  <a:gd name="T10" fmla="*/ 87 w 97"/>
                  <a:gd name="T11" fmla="*/ 80 h 84"/>
                  <a:gd name="T12" fmla="*/ 87 w 97"/>
                  <a:gd name="T13" fmla="*/ 80 h 84"/>
                  <a:gd name="T14" fmla="*/ 77 w 97"/>
                  <a:gd name="T15" fmla="*/ 74 h 84"/>
                  <a:gd name="T16" fmla="*/ 86 w 97"/>
                  <a:gd name="T17" fmla="*/ 81 h 84"/>
                  <a:gd name="T18" fmla="*/ 86 w 97"/>
                  <a:gd name="T19" fmla="*/ 81 h 84"/>
                  <a:gd name="T20" fmla="*/ 91 w 97"/>
                  <a:gd name="T21" fmla="*/ 74 h 84"/>
                  <a:gd name="T22" fmla="*/ 91 w 97"/>
                  <a:gd name="T23" fmla="*/ 74 h 84"/>
                  <a:gd name="T24" fmla="*/ 89 w 97"/>
                  <a:gd name="T25" fmla="*/ 72 h 84"/>
                  <a:gd name="T26" fmla="*/ 68 w 97"/>
                  <a:gd name="T27" fmla="*/ 56 h 84"/>
                  <a:gd name="T28" fmla="*/ 38 w 97"/>
                  <a:gd name="T29" fmla="*/ 30 h 84"/>
                  <a:gd name="T30" fmla="*/ 15 w 97"/>
                  <a:gd name="T31" fmla="*/ 10 h 84"/>
                  <a:gd name="T32" fmla="*/ 4 w 97"/>
                  <a:gd name="T33" fmla="*/ 5 h 84"/>
                  <a:gd name="T34" fmla="*/ 4 w 97"/>
                  <a:gd name="T35" fmla="*/ 5 h 84"/>
                  <a:gd name="T36" fmla="*/ 4 w 97"/>
                  <a:gd name="T37" fmla="*/ 5 h 84"/>
                  <a:gd name="T38" fmla="*/ 0 w 97"/>
                  <a:gd name="T39" fmla="*/ 9 h 84"/>
                  <a:gd name="T40" fmla="*/ 0 w 97"/>
                  <a:gd name="T41" fmla="*/ 9 h 84"/>
                  <a:gd name="T42" fmla="*/ 3 w 97"/>
                  <a:gd name="T43" fmla="*/ 12 h 84"/>
                  <a:gd name="T44" fmla="*/ 6 w 97"/>
                  <a:gd name="T45" fmla="*/ 15 h 84"/>
                  <a:gd name="T46" fmla="*/ 9 w 97"/>
                  <a:gd name="T47" fmla="*/ 18 h 84"/>
                  <a:gd name="T48" fmla="*/ 16 w 97"/>
                  <a:gd name="T49" fmla="*/ 23 h 84"/>
                  <a:gd name="T50" fmla="*/ 22 w 97"/>
                  <a:gd name="T51" fmla="*/ 30 h 84"/>
                  <a:gd name="T52" fmla="*/ 44 w 97"/>
                  <a:gd name="T53" fmla="*/ 43 h 84"/>
                  <a:gd name="T54" fmla="*/ 29 w 97"/>
                  <a:gd name="T55" fmla="*/ 33 h 84"/>
                  <a:gd name="T56" fmla="*/ 26 w 97"/>
                  <a:gd name="T57" fmla="*/ 29 h 84"/>
                  <a:gd name="T58" fmla="*/ 12 w 97"/>
                  <a:gd name="T59" fmla="*/ 15 h 84"/>
                  <a:gd name="T60" fmla="*/ 9 w 97"/>
                  <a:gd name="T61" fmla="*/ 15 h 84"/>
                  <a:gd name="T62" fmla="*/ 2 w 97"/>
                  <a:gd name="T63" fmla="*/ 11 h 84"/>
                  <a:gd name="T64" fmla="*/ 1 w 97"/>
                  <a:gd name="T65" fmla="*/ 9 h 84"/>
                  <a:gd name="T66" fmla="*/ 1 w 97"/>
                  <a:gd name="T67" fmla="*/ 9 h 84"/>
                  <a:gd name="T68" fmla="*/ 3 w 97"/>
                  <a:gd name="T69" fmla="*/ 5 h 84"/>
                  <a:gd name="T70" fmla="*/ 3 w 97"/>
                  <a:gd name="T71" fmla="*/ 5 h 84"/>
                  <a:gd name="T72" fmla="*/ 3 w 97"/>
                  <a:gd name="T73" fmla="*/ 5 h 84"/>
                  <a:gd name="T74" fmla="*/ 5 w 97"/>
                  <a:gd name="T75" fmla="*/ 6 h 84"/>
                  <a:gd name="T76" fmla="*/ 4 w 97"/>
                  <a:gd name="T77" fmla="*/ 10 h 84"/>
                  <a:gd name="T78" fmla="*/ 5 w 97"/>
                  <a:gd name="T79" fmla="*/ 7 h 84"/>
                  <a:gd name="T80" fmla="*/ 12 w 97"/>
                  <a:gd name="T81" fmla="*/ 11 h 84"/>
                  <a:gd name="T82" fmla="*/ 33 w 97"/>
                  <a:gd name="T83" fmla="*/ 32 h 84"/>
                  <a:gd name="T84" fmla="*/ 56 w 97"/>
                  <a:gd name="T85" fmla="*/ 49 h 84"/>
                  <a:gd name="T86" fmla="*/ 72 w 97"/>
                  <a:gd name="T87" fmla="*/ 62 h 84"/>
                  <a:gd name="T88" fmla="*/ 82 w 97"/>
                  <a:gd name="T89" fmla="*/ 67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97" h="84">
                    <a:moveTo>
                      <a:pt x="77" y="66"/>
                    </a:moveTo>
                    <a:cubicBezTo>
                      <a:pt x="84" y="70"/>
                      <a:pt x="84" y="70"/>
                      <a:pt x="84" y="70"/>
                    </a:cubicBezTo>
                    <a:cubicBezTo>
                      <a:pt x="85" y="71"/>
                      <a:pt x="87" y="73"/>
                      <a:pt x="89" y="74"/>
                    </a:cubicBezTo>
                    <a:cubicBezTo>
                      <a:pt x="90" y="75"/>
                      <a:pt x="90" y="75"/>
                      <a:pt x="90" y="75"/>
                    </a:cubicBezTo>
                    <a:cubicBezTo>
                      <a:pt x="90" y="75"/>
                      <a:pt x="90" y="75"/>
                      <a:pt x="90" y="75"/>
                    </a:cubicBezTo>
                    <a:cubicBezTo>
                      <a:pt x="90" y="75"/>
                      <a:pt x="90" y="75"/>
                      <a:pt x="90" y="75"/>
                    </a:cubicBezTo>
                    <a:cubicBezTo>
                      <a:pt x="90" y="75"/>
                      <a:pt x="90" y="75"/>
                      <a:pt x="90" y="75"/>
                    </a:cubicBezTo>
                    <a:cubicBezTo>
                      <a:pt x="90" y="75"/>
                      <a:pt x="90" y="75"/>
                      <a:pt x="90" y="75"/>
                    </a:cubicBezTo>
                    <a:cubicBezTo>
                      <a:pt x="90" y="75"/>
                      <a:pt x="90" y="75"/>
                      <a:pt x="90" y="75"/>
                    </a:cubicBezTo>
                    <a:cubicBezTo>
                      <a:pt x="84" y="84"/>
                      <a:pt x="89" y="78"/>
                      <a:pt x="87" y="80"/>
                    </a:cubicBezTo>
                    <a:cubicBezTo>
                      <a:pt x="87" y="80"/>
                      <a:pt x="87" y="80"/>
                      <a:pt x="87" y="80"/>
                    </a:cubicBezTo>
                    <a:cubicBezTo>
                      <a:pt x="87" y="80"/>
                      <a:pt x="87" y="80"/>
                      <a:pt x="87" y="80"/>
                    </a:cubicBezTo>
                    <a:cubicBezTo>
                      <a:pt x="87" y="80"/>
                      <a:pt x="87" y="80"/>
                      <a:pt x="87" y="80"/>
                    </a:cubicBezTo>
                    <a:cubicBezTo>
                      <a:pt x="87" y="80"/>
                      <a:pt x="87" y="80"/>
                      <a:pt x="87" y="80"/>
                    </a:cubicBezTo>
                    <a:cubicBezTo>
                      <a:pt x="88" y="78"/>
                      <a:pt x="85" y="82"/>
                      <a:pt x="90" y="76"/>
                    </a:cubicBezTo>
                    <a:cubicBezTo>
                      <a:pt x="81" y="81"/>
                      <a:pt x="76" y="68"/>
                      <a:pt x="77" y="74"/>
                    </a:cubicBezTo>
                    <a:cubicBezTo>
                      <a:pt x="85" y="80"/>
                      <a:pt x="85" y="80"/>
                      <a:pt x="85" y="80"/>
                    </a:cubicBezTo>
                    <a:cubicBezTo>
                      <a:pt x="86" y="81"/>
                      <a:pt x="86" y="81"/>
                      <a:pt x="86" y="81"/>
                    </a:cubicBezTo>
                    <a:cubicBezTo>
                      <a:pt x="86" y="81"/>
                      <a:pt x="86" y="81"/>
                      <a:pt x="86" y="81"/>
                    </a:cubicBezTo>
                    <a:cubicBezTo>
                      <a:pt x="86" y="81"/>
                      <a:pt x="86" y="81"/>
                      <a:pt x="86" y="81"/>
                    </a:cubicBezTo>
                    <a:cubicBezTo>
                      <a:pt x="97" y="67"/>
                      <a:pt x="89" y="77"/>
                      <a:pt x="91" y="74"/>
                    </a:cubicBezTo>
                    <a:cubicBezTo>
                      <a:pt x="91" y="74"/>
                      <a:pt x="91" y="74"/>
                      <a:pt x="91" y="74"/>
                    </a:cubicBezTo>
                    <a:cubicBezTo>
                      <a:pt x="91" y="74"/>
                      <a:pt x="91" y="74"/>
                      <a:pt x="91" y="74"/>
                    </a:cubicBezTo>
                    <a:cubicBezTo>
                      <a:pt x="91" y="74"/>
                      <a:pt x="91" y="74"/>
                      <a:pt x="91" y="74"/>
                    </a:cubicBezTo>
                    <a:cubicBezTo>
                      <a:pt x="91" y="74"/>
                      <a:pt x="91" y="74"/>
                      <a:pt x="91" y="74"/>
                    </a:cubicBezTo>
                    <a:cubicBezTo>
                      <a:pt x="89" y="72"/>
                      <a:pt x="89" y="72"/>
                      <a:pt x="89" y="72"/>
                    </a:cubicBezTo>
                    <a:cubicBezTo>
                      <a:pt x="85" y="69"/>
                      <a:pt x="85" y="69"/>
                      <a:pt x="85" y="69"/>
                    </a:cubicBezTo>
                    <a:cubicBezTo>
                      <a:pt x="80" y="65"/>
                      <a:pt x="74" y="60"/>
                      <a:pt x="68" y="56"/>
                    </a:cubicBezTo>
                    <a:cubicBezTo>
                      <a:pt x="57" y="46"/>
                      <a:pt x="45" y="36"/>
                      <a:pt x="33" y="28"/>
                    </a:cubicBezTo>
                    <a:cubicBezTo>
                      <a:pt x="38" y="30"/>
                      <a:pt x="38" y="30"/>
                      <a:pt x="38" y="30"/>
                    </a:cubicBezTo>
                    <a:cubicBezTo>
                      <a:pt x="25" y="22"/>
                      <a:pt x="24" y="16"/>
                      <a:pt x="12" y="11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2" y="8"/>
                      <a:pt x="9" y="6"/>
                      <a:pt x="5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2" y="7"/>
                      <a:pt x="7" y="0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4" y="13"/>
                      <a:pt x="5" y="15"/>
                      <a:pt x="6" y="16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7" y="16"/>
                      <a:pt x="8" y="17"/>
                      <a:pt x="9" y="18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13" y="20"/>
                      <a:pt x="15" y="22"/>
                      <a:pt x="19" y="26"/>
                    </a:cubicBezTo>
                    <a:cubicBezTo>
                      <a:pt x="19" y="26"/>
                      <a:pt x="17" y="24"/>
                      <a:pt x="16" y="23"/>
                    </a:cubicBezTo>
                    <a:cubicBezTo>
                      <a:pt x="17" y="25"/>
                      <a:pt x="21" y="27"/>
                      <a:pt x="24" y="29"/>
                    </a:cubicBezTo>
                    <a:cubicBezTo>
                      <a:pt x="26" y="31"/>
                      <a:pt x="23" y="30"/>
                      <a:pt x="22" y="30"/>
                    </a:cubicBezTo>
                    <a:cubicBezTo>
                      <a:pt x="32" y="36"/>
                      <a:pt x="34" y="41"/>
                      <a:pt x="43" y="44"/>
                    </a:cubicBezTo>
                    <a:cubicBezTo>
                      <a:pt x="43" y="44"/>
                      <a:pt x="41" y="41"/>
                      <a:pt x="44" y="43"/>
                    </a:cubicBezTo>
                    <a:cubicBezTo>
                      <a:pt x="39" y="38"/>
                      <a:pt x="34" y="35"/>
                      <a:pt x="28" y="32"/>
                    </a:cubicBezTo>
                    <a:cubicBezTo>
                      <a:pt x="29" y="33"/>
                      <a:pt x="29" y="33"/>
                      <a:pt x="29" y="33"/>
                    </a:cubicBezTo>
                    <a:cubicBezTo>
                      <a:pt x="23" y="32"/>
                      <a:pt x="27" y="30"/>
                      <a:pt x="19" y="25"/>
                    </a:cubicBezTo>
                    <a:cubicBezTo>
                      <a:pt x="22" y="26"/>
                      <a:pt x="25" y="28"/>
                      <a:pt x="26" y="29"/>
                    </a:cubicBezTo>
                    <a:cubicBezTo>
                      <a:pt x="20" y="20"/>
                      <a:pt x="14" y="21"/>
                      <a:pt x="11" y="14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1" y="14"/>
                      <a:pt x="8" y="12"/>
                      <a:pt x="6" y="11"/>
                    </a:cubicBezTo>
                    <a:cubicBezTo>
                      <a:pt x="7" y="12"/>
                      <a:pt x="8" y="13"/>
                      <a:pt x="9" y="15"/>
                    </a:cubicBezTo>
                    <a:cubicBezTo>
                      <a:pt x="7" y="13"/>
                      <a:pt x="5" y="13"/>
                      <a:pt x="4" y="13"/>
                    </a:cubicBezTo>
                    <a:cubicBezTo>
                      <a:pt x="4" y="12"/>
                      <a:pt x="3" y="11"/>
                      <a:pt x="2" y="11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6" y="1"/>
                      <a:pt x="2" y="7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6" y="7"/>
                      <a:pt x="5" y="7"/>
                      <a:pt x="4" y="7"/>
                    </a:cubicBezTo>
                    <a:cubicBezTo>
                      <a:pt x="0" y="10"/>
                      <a:pt x="4" y="9"/>
                      <a:pt x="4" y="10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4" y="5"/>
                      <a:pt x="4" y="8"/>
                      <a:pt x="5" y="7"/>
                    </a:cubicBezTo>
                    <a:cubicBezTo>
                      <a:pt x="9" y="9"/>
                      <a:pt x="8" y="11"/>
                      <a:pt x="10" y="12"/>
                    </a:cubicBezTo>
                    <a:cubicBezTo>
                      <a:pt x="13" y="14"/>
                      <a:pt x="8" y="11"/>
                      <a:pt x="12" y="11"/>
                    </a:cubicBezTo>
                    <a:cubicBezTo>
                      <a:pt x="14" y="16"/>
                      <a:pt x="30" y="29"/>
                      <a:pt x="38" y="34"/>
                    </a:cubicBezTo>
                    <a:cubicBezTo>
                      <a:pt x="36" y="32"/>
                      <a:pt x="36" y="34"/>
                      <a:pt x="33" y="32"/>
                    </a:cubicBezTo>
                    <a:cubicBezTo>
                      <a:pt x="34" y="33"/>
                      <a:pt x="39" y="36"/>
                      <a:pt x="39" y="35"/>
                    </a:cubicBezTo>
                    <a:cubicBezTo>
                      <a:pt x="45" y="39"/>
                      <a:pt x="51" y="45"/>
                      <a:pt x="56" y="49"/>
                    </a:cubicBezTo>
                    <a:cubicBezTo>
                      <a:pt x="55" y="47"/>
                      <a:pt x="55" y="47"/>
                      <a:pt x="55" y="47"/>
                    </a:cubicBezTo>
                    <a:cubicBezTo>
                      <a:pt x="60" y="49"/>
                      <a:pt x="64" y="57"/>
                      <a:pt x="72" y="62"/>
                    </a:cubicBezTo>
                    <a:cubicBezTo>
                      <a:pt x="72" y="62"/>
                      <a:pt x="72" y="62"/>
                      <a:pt x="72" y="62"/>
                    </a:cubicBezTo>
                    <a:cubicBezTo>
                      <a:pt x="74" y="64"/>
                      <a:pt x="78" y="64"/>
                      <a:pt x="82" y="67"/>
                    </a:cubicBezTo>
                    <a:cubicBezTo>
                      <a:pt x="80" y="67"/>
                      <a:pt x="78" y="65"/>
                      <a:pt x="77" y="66"/>
                    </a:cubicBezTo>
                    <a:close/>
                  </a:path>
                </a:pathLst>
              </a:custGeom>
              <a:solidFill>
                <a:srgbClr val="56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53" name="Freeform 48"/>
              <p:cNvSpPr>
                <a:spLocks/>
              </p:cNvSpPr>
              <p:nvPr/>
            </p:nvSpPr>
            <p:spPr bwMode="auto">
              <a:xfrm>
                <a:off x="1010" y="1942"/>
                <a:ext cx="19" cy="11"/>
              </a:xfrm>
              <a:custGeom>
                <a:avLst/>
                <a:gdLst>
                  <a:gd name="T0" fmla="*/ 3 w 7"/>
                  <a:gd name="T1" fmla="*/ 2 h 4"/>
                  <a:gd name="T2" fmla="*/ 7 w 7"/>
                  <a:gd name="T3" fmla="*/ 3 h 4"/>
                  <a:gd name="T4" fmla="*/ 0 w 7"/>
                  <a:gd name="T5" fmla="*/ 1 h 4"/>
                  <a:gd name="T6" fmla="*/ 5 w 7"/>
                  <a:gd name="T7" fmla="*/ 4 h 4"/>
                  <a:gd name="T8" fmla="*/ 3 w 7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3" y="2"/>
                    </a:moveTo>
                    <a:cubicBezTo>
                      <a:pt x="7" y="3"/>
                      <a:pt x="7" y="3"/>
                      <a:pt x="7" y="3"/>
                    </a:cubicBezTo>
                    <a:cubicBezTo>
                      <a:pt x="4" y="1"/>
                      <a:pt x="0" y="0"/>
                      <a:pt x="0" y="1"/>
                    </a:cubicBezTo>
                    <a:cubicBezTo>
                      <a:pt x="2" y="2"/>
                      <a:pt x="4" y="4"/>
                      <a:pt x="5" y="4"/>
                    </a:cubicBezTo>
                    <a:cubicBezTo>
                      <a:pt x="4" y="3"/>
                      <a:pt x="5" y="3"/>
                      <a:pt x="3" y="2"/>
                    </a:cubicBezTo>
                    <a:close/>
                  </a:path>
                </a:pathLst>
              </a:custGeom>
              <a:solidFill>
                <a:srgbClr val="56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54" name="Freeform 49"/>
              <p:cNvSpPr>
                <a:spLocks/>
              </p:cNvSpPr>
              <p:nvPr/>
            </p:nvSpPr>
            <p:spPr bwMode="auto">
              <a:xfrm>
                <a:off x="817" y="1795"/>
                <a:ext cx="193" cy="150"/>
              </a:xfrm>
              <a:custGeom>
                <a:avLst/>
                <a:gdLst>
                  <a:gd name="T0" fmla="*/ 25 w 71"/>
                  <a:gd name="T1" fmla="*/ 18 h 55"/>
                  <a:gd name="T2" fmla="*/ 23 w 71"/>
                  <a:gd name="T3" fmla="*/ 18 h 55"/>
                  <a:gd name="T4" fmla="*/ 50 w 71"/>
                  <a:gd name="T5" fmla="*/ 40 h 55"/>
                  <a:gd name="T6" fmla="*/ 60 w 71"/>
                  <a:gd name="T7" fmla="*/ 45 h 55"/>
                  <a:gd name="T8" fmla="*/ 61 w 71"/>
                  <a:gd name="T9" fmla="*/ 47 h 55"/>
                  <a:gd name="T10" fmla="*/ 70 w 71"/>
                  <a:gd name="T11" fmla="*/ 52 h 55"/>
                  <a:gd name="T12" fmla="*/ 65 w 71"/>
                  <a:gd name="T13" fmla="*/ 49 h 55"/>
                  <a:gd name="T14" fmla="*/ 66 w 71"/>
                  <a:gd name="T15" fmla="*/ 49 h 55"/>
                  <a:gd name="T16" fmla="*/ 61 w 71"/>
                  <a:gd name="T17" fmla="*/ 45 h 55"/>
                  <a:gd name="T18" fmla="*/ 63 w 71"/>
                  <a:gd name="T19" fmla="*/ 46 h 55"/>
                  <a:gd name="T20" fmla="*/ 49 w 71"/>
                  <a:gd name="T21" fmla="*/ 37 h 55"/>
                  <a:gd name="T22" fmla="*/ 51 w 71"/>
                  <a:gd name="T23" fmla="*/ 36 h 55"/>
                  <a:gd name="T24" fmla="*/ 38 w 71"/>
                  <a:gd name="T25" fmla="*/ 26 h 55"/>
                  <a:gd name="T26" fmla="*/ 39 w 71"/>
                  <a:gd name="T27" fmla="*/ 27 h 55"/>
                  <a:gd name="T28" fmla="*/ 40 w 71"/>
                  <a:gd name="T29" fmla="*/ 29 h 55"/>
                  <a:gd name="T30" fmla="*/ 36 w 71"/>
                  <a:gd name="T31" fmla="*/ 24 h 55"/>
                  <a:gd name="T32" fmla="*/ 12 w 71"/>
                  <a:gd name="T33" fmla="*/ 6 h 55"/>
                  <a:gd name="T34" fmla="*/ 5 w 71"/>
                  <a:gd name="T35" fmla="*/ 4 h 55"/>
                  <a:gd name="T36" fmla="*/ 8 w 71"/>
                  <a:gd name="T37" fmla="*/ 4 h 55"/>
                  <a:gd name="T38" fmla="*/ 4 w 71"/>
                  <a:gd name="T39" fmla="*/ 0 h 55"/>
                  <a:gd name="T40" fmla="*/ 0 w 71"/>
                  <a:gd name="T41" fmla="*/ 0 h 55"/>
                  <a:gd name="T42" fmla="*/ 25 w 71"/>
                  <a:gd name="T43" fmla="*/ 18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71" h="55">
                    <a:moveTo>
                      <a:pt x="25" y="18"/>
                    </a:moveTo>
                    <a:cubicBezTo>
                      <a:pt x="24" y="17"/>
                      <a:pt x="24" y="18"/>
                      <a:pt x="23" y="18"/>
                    </a:cubicBezTo>
                    <a:cubicBezTo>
                      <a:pt x="34" y="26"/>
                      <a:pt x="47" y="36"/>
                      <a:pt x="50" y="40"/>
                    </a:cubicBezTo>
                    <a:cubicBezTo>
                      <a:pt x="54" y="43"/>
                      <a:pt x="56" y="42"/>
                      <a:pt x="60" y="45"/>
                    </a:cubicBezTo>
                    <a:cubicBezTo>
                      <a:pt x="61" y="47"/>
                      <a:pt x="61" y="47"/>
                      <a:pt x="61" y="47"/>
                    </a:cubicBezTo>
                    <a:cubicBezTo>
                      <a:pt x="64" y="48"/>
                      <a:pt x="71" y="55"/>
                      <a:pt x="70" y="52"/>
                    </a:cubicBezTo>
                    <a:cubicBezTo>
                      <a:pt x="69" y="51"/>
                      <a:pt x="67" y="51"/>
                      <a:pt x="65" y="49"/>
                    </a:cubicBezTo>
                    <a:cubicBezTo>
                      <a:pt x="66" y="49"/>
                      <a:pt x="66" y="49"/>
                      <a:pt x="66" y="49"/>
                    </a:cubicBezTo>
                    <a:cubicBezTo>
                      <a:pt x="61" y="45"/>
                      <a:pt x="61" y="45"/>
                      <a:pt x="61" y="45"/>
                    </a:cubicBezTo>
                    <a:cubicBezTo>
                      <a:pt x="63" y="46"/>
                      <a:pt x="63" y="46"/>
                      <a:pt x="63" y="46"/>
                    </a:cubicBezTo>
                    <a:cubicBezTo>
                      <a:pt x="57" y="39"/>
                      <a:pt x="57" y="44"/>
                      <a:pt x="49" y="37"/>
                    </a:cubicBezTo>
                    <a:cubicBezTo>
                      <a:pt x="51" y="36"/>
                      <a:pt x="51" y="36"/>
                      <a:pt x="51" y="36"/>
                    </a:cubicBezTo>
                    <a:cubicBezTo>
                      <a:pt x="45" y="32"/>
                      <a:pt x="42" y="30"/>
                      <a:pt x="38" y="26"/>
                    </a:cubicBezTo>
                    <a:cubicBezTo>
                      <a:pt x="38" y="26"/>
                      <a:pt x="38" y="26"/>
                      <a:pt x="39" y="27"/>
                    </a:cubicBezTo>
                    <a:cubicBezTo>
                      <a:pt x="40" y="28"/>
                      <a:pt x="40" y="29"/>
                      <a:pt x="40" y="29"/>
                    </a:cubicBezTo>
                    <a:cubicBezTo>
                      <a:pt x="31" y="24"/>
                      <a:pt x="41" y="29"/>
                      <a:pt x="36" y="24"/>
                    </a:cubicBezTo>
                    <a:cubicBezTo>
                      <a:pt x="29" y="20"/>
                      <a:pt x="15" y="11"/>
                      <a:pt x="12" y="6"/>
                    </a:cubicBezTo>
                    <a:cubicBezTo>
                      <a:pt x="15" y="10"/>
                      <a:pt x="9" y="7"/>
                      <a:pt x="5" y="4"/>
                    </a:cubicBezTo>
                    <a:cubicBezTo>
                      <a:pt x="4" y="2"/>
                      <a:pt x="7" y="4"/>
                      <a:pt x="8" y="4"/>
                    </a:cubicBezTo>
                    <a:cubicBezTo>
                      <a:pt x="7" y="2"/>
                      <a:pt x="6" y="1"/>
                      <a:pt x="4" y="0"/>
                    </a:cubicBezTo>
                    <a:cubicBezTo>
                      <a:pt x="6" y="3"/>
                      <a:pt x="2" y="1"/>
                      <a:pt x="0" y="0"/>
                    </a:cubicBezTo>
                    <a:cubicBezTo>
                      <a:pt x="5" y="6"/>
                      <a:pt x="17" y="11"/>
                      <a:pt x="25" y="18"/>
                    </a:cubicBezTo>
                    <a:close/>
                  </a:path>
                </a:pathLst>
              </a:custGeom>
              <a:solidFill>
                <a:srgbClr val="56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55" name="Freeform 50"/>
              <p:cNvSpPr>
                <a:spLocks/>
              </p:cNvSpPr>
              <p:nvPr/>
            </p:nvSpPr>
            <p:spPr bwMode="auto">
              <a:xfrm>
                <a:off x="868" y="1836"/>
                <a:ext cx="11" cy="8"/>
              </a:xfrm>
              <a:custGeom>
                <a:avLst/>
                <a:gdLst>
                  <a:gd name="T0" fmla="*/ 2 w 4"/>
                  <a:gd name="T1" fmla="*/ 2 h 3"/>
                  <a:gd name="T2" fmla="*/ 4 w 4"/>
                  <a:gd name="T3" fmla="*/ 3 h 3"/>
                  <a:gd name="T4" fmla="*/ 0 w 4"/>
                  <a:gd name="T5" fmla="*/ 0 h 3"/>
                  <a:gd name="T6" fmla="*/ 2 w 4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2" y="2"/>
                    </a:moveTo>
                    <a:cubicBezTo>
                      <a:pt x="3" y="3"/>
                      <a:pt x="4" y="3"/>
                      <a:pt x="4" y="3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56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56" name="Freeform 51"/>
              <p:cNvSpPr>
                <a:spLocks/>
              </p:cNvSpPr>
              <p:nvPr/>
            </p:nvSpPr>
            <p:spPr bwMode="auto">
              <a:xfrm>
                <a:off x="670" y="1643"/>
                <a:ext cx="223" cy="179"/>
              </a:xfrm>
              <a:custGeom>
                <a:avLst/>
                <a:gdLst>
                  <a:gd name="T0" fmla="*/ 54 w 82"/>
                  <a:gd name="T1" fmla="*/ 53 h 66"/>
                  <a:gd name="T2" fmla="*/ 45 w 82"/>
                  <a:gd name="T3" fmla="*/ 63 h 66"/>
                  <a:gd name="T4" fmla="*/ 29 w 82"/>
                  <a:gd name="T5" fmla="*/ 59 h 66"/>
                  <a:gd name="T6" fmla="*/ 0 w 82"/>
                  <a:gd name="T7" fmla="*/ 42 h 66"/>
                  <a:gd name="T8" fmla="*/ 38 w 82"/>
                  <a:gd name="T9" fmla="*/ 0 h 66"/>
                  <a:gd name="T10" fmla="*/ 49 w 82"/>
                  <a:gd name="T1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2" h="66">
                    <a:moveTo>
                      <a:pt x="54" y="53"/>
                    </a:moveTo>
                    <a:cubicBezTo>
                      <a:pt x="55" y="56"/>
                      <a:pt x="49" y="61"/>
                      <a:pt x="45" y="63"/>
                    </a:cubicBezTo>
                    <a:cubicBezTo>
                      <a:pt x="38" y="66"/>
                      <a:pt x="35" y="63"/>
                      <a:pt x="29" y="59"/>
                    </a:cubicBezTo>
                    <a:cubicBezTo>
                      <a:pt x="20" y="54"/>
                      <a:pt x="10" y="45"/>
                      <a:pt x="0" y="42"/>
                    </a:cubicBezTo>
                    <a:cubicBezTo>
                      <a:pt x="14" y="29"/>
                      <a:pt x="25" y="14"/>
                      <a:pt x="38" y="0"/>
                    </a:cubicBezTo>
                    <a:cubicBezTo>
                      <a:pt x="60" y="12"/>
                      <a:pt x="82" y="40"/>
                      <a:pt x="49" y="54"/>
                    </a:cubicBezTo>
                  </a:path>
                </a:pathLst>
              </a:custGeom>
              <a:solidFill>
                <a:srgbClr val="56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57" name="Freeform 52"/>
              <p:cNvSpPr>
                <a:spLocks/>
              </p:cNvSpPr>
              <p:nvPr/>
            </p:nvSpPr>
            <p:spPr bwMode="auto">
              <a:xfrm>
                <a:off x="803" y="1787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3 w 3"/>
                  <a:gd name="T3" fmla="*/ 3 h 3"/>
                  <a:gd name="T4" fmla="*/ 0 w 3"/>
                  <a:gd name="T5" fmla="*/ 0 h 3"/>
                  <a:gd name="T6" fmla="*/ 0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3" y="3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58" name="Freeform 53"/>
              <p:cNvSpPr>
                <a:spLocks/>
              </p:cNvSpPr>
              <p:nvPr/>
            </p:nvSpPr>
            <p:spPr bwMode="auto">
              <a:xfrm>
                <a:off x="806" y="1784"/>
                <a:ext cx="11" cy="14"/>
              </a:xfrm>
              <a:custGeom>
                <a:avLst/>
                <a:gdLst>
                  <a:gd name="T0" fmla="*/ 3 w 4"/>
                  <a:gd name="T1" fmla="*/ 4 h 5"/>
                  <a:gd name="T2" fmla="*/ 4 w 4"/>
                  <a:gd name="T3" fmla="*/ 3 h 5"/>
                  <a:gd name="T4" fmla="*/ 0 w 4"/>
                  <a:gd name="T5" fmla="*/ 0 h 5"/>
                  <a:gd name="T6" fmla="*/ 0 w 4"/>
                  <a:gd name="T7" fmla="*/ 3 h 5"/>
                  <a:gd name="T8" fmla="*/ 1 w 4"/>
                  <a:gd name="T9" fmla="*/ 2 h 5"/>
                  <a:gd name="T10" fmla="*/ 1 w 4"/>
                  <a:gd name="T11" fmla="*/ 4 h 5"/>
                  <a:gd name="T12" fmla="*/ 2 w 4"/>
                  <a:gd name="T13" fmla="*/ 3 h 5"/>
                  <a:gd name="T14" fmla="*/ 3 w 4"/>
                  <a:gd name="T15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5">
                    <a:moveTo>
                      <a:pt x="3" y="4"/>
                    </a:moveTo>
                    <a:cubicBezTo>
                      <a:pt x="4" y="3"/>
                      <a:pt x="4" y="3"/>
                      <a:pt x="4" y="3"/>
                    </a:cubicBezTo>
                    <a:cubicBezTo>
                      <a:pt x="2" y="1"/>
                      <a:pt x="3" y="1"/>
                      <a:pt x="0" y="0"/>
                    </a:cubicBezTo>
                    <a:cubicBezTo>
                      <a:pt x="0" y="0"/>
                      <a:pt x="0" y="2"/>
                      <a:pt x="0" y="3"/>
                    </a:cubicBezTo>
                    <a:cubicBezTo>
                      <a:pt x="1" y="3"/>
                      <a:pt x="1" y="1"/>
                      <a:pt x="1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2" y="5"/>
                      <a:pt x="1" y="3"/>
                      <a:pt x="2" y="3"/>
                    </a:cubicBez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59" name="Freeform 54"/>
              <p:cNvSpPr>
                <a:spLocks/>
              </p:cNvSpPr>
              <p:nvPr/>
            </p:nvSpPr>
            <p:spPr bwMode="auto">
              <a:xfrm>
                <a:off x="814" y="1787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60" name="Freeform 55"/>
              <p:cNvSpPr>
                <a:spLocks/>
              </p:cNvSpPr>
              <p:nvPr/>
            </p:nvSpPr>
            <p:spPr bwMode="auto">
              <a:xfrm>
                <a:off x="814" y="1782"/>
                <a:ext cx="3" cy="5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2 h 2"/>
                  <a:gd name="T4" fmla="*/ 0 w 1"/>
                  <a:gd name="T5" fmla="*/ 0 h 2"/>
                  <a:gd name="T6" fmla="*/ 0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1" y="1"/>
                      <a:pt x="1" y="2"/>
                      <a:pt x="1" y="2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61" name="Freeform 56"/>
              <p:cNvSpPr>
                <a:spLocks/>
              </p:cNvSpPr>
              <p:nvPr/>
            </p:nvSpPr>
            <p:spPr bwMode="auto">
              <a:xfrm>
                <a:off x="819" y="178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62" name="Freeform 57"/>
              <p:cNvSpPr>
                <a:spLocks/>
              </p:cNvSpPr>
              <p:nvPr/>
            </p:nvSpPr>
            <p:spPr bwMode="auto">
              <a:xfrm>
                <a:off x="819" y="1779"/>
                <a:ext cx="6" cy="11"/>
              </a:xfrm>
              <a:custGeom>
                <a:avLst/>
                <a:gdLst>
                  <a:gd name="T0" fmla="*/ 1 w 2"/>
                  <a:gd name="T1" fmla="*/ 0 h 4"/>
                  <a:gd name="T2" fmla="*/ 0 w 2"/>
                  <a:gd name="T3" fmla="*/ 1 h 4"/>
                  <a:gd name="T4" fmla="*/ 0 w 2"/>
                  <a:gd name="T5" fmla="*/ 1 h 4"/>
                  <a:gd name="T6" fmla="*/ 1 w 2"/>
                  <a:gd name="T7" fmla="*/ 3 h 4"/>
                  <a:gd name="T8" fmla="*/ 0 w 2"/>
                  <a:gd name="T9" fmla="*/ 3 h 4"/>
                  <a:gd name="T10" fmla="*/ 1 w 2"/>
                  <a:gd name="T11" fmla="*/ 4 h 4"/>
                  <a:gd name="T12" fmla="*/ 1 w 2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4">
                    <a:moveTo>
                      <a:pt x="1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2" y="3"/>
                      <a:pt x="1" y="3"/>
                    </a:cubicBezTo>
                    <a:cubicBezTo>
                      <a:pt x="1" y="3"/>
                      <a:pt x="0" y="2"/>
                      <a:pt x="0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3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63" name="Freeform 58"/>
              <p:cNvSpPr>
                <a:spLocks/>
              </p:cNvSpPr>
              <p:nvPr/>
            </p:nvSpPr>
            <p:spPr bwMode="auto">
              <a:xfrm>
                <a:off x="819" y="1782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64" name="Freeform 59"/>
              <p:cNvSpPr>
                <a:spLocks/>
              </p:cNvSpPr>
              <p:nvPr/>
            </p:nvSpPr>
            <p:spPr bwMode="auto">
              <a:xfrm>
                <a:off x="817" y="1784"/>
                <a:ext cx="0" cy="3"/>
              </a:xfrm>
              <a:custGeom>
                <a:avLst/>
                <a:gdLst>
                  <a:gd name="T0" fmla="*/ 0 h 3"/>
                  <a:gd name="T1" fmla="*/ 0 h 3"/>
                  <a:gd name="T2" fmla="*/ 3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65" name="Freeform 60"/>
              <p:cNvSpPr>
                <a:spLocks/>
              </p:cNvSpPr>
              <p:nvPr/>
            </p:nvSpPr>
            <p:spPr bwMode="auto">
              <a:xfrm>
                <a:off x="822" y="1776"/>
                <a:ext cx="11" cy="11"/>
              </a:xfrm>
              <a:custGeom>
                <a:avLst/>
                <a:gdLst>
                  <a:gd name="T0" fmla="*/ 2 w 4"/>
                  <a:gd name="T1" fmla="*/ 0 h 4"/>
                  <a:gd name="T2" fmla="*/ 1 w 4"/>
                  <a:gd name="T3" fmla="*/ 2 h 4"/>
                  <a:gd name="T4" fmla="*/ 4 w 4"/>
                  <a:gd name="T5" fmla="*/ 4 h 4"/>
                  <a:gd name="T6" fmla="*/ 4 w 4"/>
                  <a:gd name="T7" fmla="*/ 2 h 4"/>
                  <a:gd name="T8" fmla="*/ 2 w 4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cubicBezTo>
                      <a:pt x="3" y="2"/>
                      <a:pt x="0" y="1"/>
                      <a:pt x="1" y="2"/>
                    </a:cubicBezTo>
                    <a:cubicBezTo>
                      <a:pt x="2" y="2"/>
                      <a:pt x="3" y="2"/>
                      <a:pt x="4" y="4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3" y="1"/>
                      <a:pt x="2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66" name="Freeform 61"/>
              <p:cNvSpPr>
                <a:spLocks/>
              </p:cNvSpPr>
              <p:nvPr/>
            </p:nvSpPr>
            <p:spPr bwMode="auto">
              <a:xfrm>
                <a:off x="838" y="178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67" name="Freeform 62"/>
              <p:cNvSpPr>
                <a:spLocks/>
              </p:cNvSpPr>
              <p:nvPr/>
            </p:nvSpPr>
            <p:spPr bwMode="auto">
              <a:xfrm>
                <a:off x="833" y="1768"/>
                <a:ext cx="16" cy="16"/>
              </a:xfrm>
              <a:custGeom>
                <a:avLst/>
                <a:gdLst>
                  <a:gd name="T0" fmla="*/ 3 w 6"/>
                  <a:gd name="T1" fmla="*/ 0 h 6"/>
                  <a:gd name="T2" fmla="*/ 3 w 6"/>
                  <a:gd name="T3" fmla="*/ 3 h 6"/>
                  <a:gd name="T4" fmla="*/ 3 w 6"/>
                  <a:gd name="T5" fmla="*/ 1 h 6"/>
                  <a:gd name="T6" fmla="*/ 2 w 6"/>
                  <a:gd name="T7" fmla="*/ 3 h 6"/>
                  <a:gd name="T8" fmla="*/ 1 w 6"/>
                  <a:gd name="T9" fmla="*/ 1 h 6"/>
                  <a:gd name="T10" fmla="*/ 1 w 6"/>
                  <a:gd name="T11" fmla="*/ 4 h 6"/>
                  <a:gd name="T12" fmla="*/ 0 w 6"/>
                  <a:gd name="T13" fmla="*/ 4 h 6"/>
                  <a:gd name="T14" fmla="*/ 1 w 6"/>
                  <a:gd name="T15" fmla="*/ 5 h 6"/>
                  <a:gd name="T16" fmla="*/ 2 w 6"/>
                  <a:gd name="T17" fmla="*/ 4 h 6"/>
                  <a:gd name="T18" fmla="*/ 2 w 6"/>
                  <a:gd name="T19" fmla="*/ 6 h 6"/>
                  <a:gd name="T20" fmla="*/ 6 w 6"/>
                  <a:gd name="T21" fmla="*/ 4 h 6"/>
                  <a:gd name="T22" fmla="*/ 3 w 6"/>
                  <a:gd name="T2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" h="6">
                    <a:moveTo>
                      <a:pt x="3" y="0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2"/>
                      <a:pt x="2" y="2"/>
                      <a:pt x="3" y="1"/>
                    </a:cubicBezTo>
                    <a:cubicBezTo>
                      <a:pt x="2" y="2"/>
                      <a:pt x="3" y="3"/>
                      <a:pt x="2" y="3"/>
                    </a:cubicBezTo>
                    <a:cubicBezTo>
                      <a:pt x="0" y="2"/>
                      <a:pt x="3" y="2"/>
                      <a:pt x="1" y="1"/>
                    </a:cubicBezTo>
                    <a:cubicBezTo>
                      <a:pt x="1" y="2"/>
                      <a:pt x="0" y="3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2" y="5"/>
                      <a:pt x="1" y="3"/>
                      <a:pt x="2" y="4"/>
                    </a:cubicBezTo>
                    <a:cubicBezTo>
                      <a:pt x="3" y="5"/>
                      <a:pt x="2" y="5"/>
                      <a:pt x="2" y="6"/>
                    </a:cubicBezTo>
                    <a:cubicBezTo>
                      <a:pt x="3" y="5"/>
                      <a:pt x="5" y="6"/>
                      <a:pt x="6" y="4"/>
                    </a:cubicBezTo>
                    <a:cubicBezTo>
                      <a:pt x="6" y="3"/>
                      <a:pt x="4" y="1"/>
                      <a:pt x="3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68" name="Freeform 63"/>
              <p:cNvSpPr>
                <a:spLocks/>
              </p:cNvSpPr>
              <p:nvPr/>
            </p:nvSpPr>
            <p:spPr bwMode="auto">
              <a:xfrm>
                <a:off x="847" y="1771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69" name="Freeform 64"/>
              <p:cNvSpPr>
                <a:spLocks/>
              </p:cNvSpPr>
              <p:nvPr/>
            </p:nvSpPr>
            <p:spPr bwMode="auto">
              <a:xfrm>
                <a:off x="844" y="1757"/>
                <a:ext cx="16" cy="14"/>
              </a:xfrm>
              <a:custGeom>
                <a:avLst/>
                <a:gdLst>
                  <a:gd name="T0" fmla="*/ 0 w 6"/>
                  <a:gd name="T1" fmla="*/ 2 h 5"/>
                  <a:gd name="T2" fmla="*/ 1 w 6"/>
                  <a:gd name="T3" fmla="*/ 3 h 5"/>
                  <a:gd name="T4" fmla="*/ 0 w 6"/>
                  <a:gd name="T5" fmla="*/ 3 h 5"/>
                  <a:gd name="T6" fmla="*/ 1 w 6"/>
                  <a:gd name="T7" fmla="*/ 4 h 5"/>
                  <a:gd name="T8" fmla="*/ 1 w 6"/>
                  <a:gd name="T9" fmla="*/ 2 h 5"/>
                  <a:gd name="T10" fmla="*/ 4 w 6"/>
                  <a:gd name="T11" fmla="*/ 3 h 5"/>
                  <a:gd name="T12" fmla="*/ 3 w 6"/>
                  <a:gd name="T13" fmla="*/ 4 h 5"/>
                  <a:gd name="T14" fmla="*/ 4 w 6"/>
                  <a:gd name="T15" fmla="*/ 0 h 5"/>
                  <a:gd name="T16" fmla="*/ 4 w 6"/>
                  <a:gd name="T17" fmla="*/ 1 h 5"/>
                  <a:gd name="T18" fmla="*/ 3 w 6"/>
                  <a:gd name="T19" fmla="*/ 0 h 5"/>
                  <a:gd name="T20" fmla="*/ 0 w 6"/>
                  <a:gd name="T21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" h="5">
                    <a:moveTo>
                      <a:pt x="0" y="2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4"/>
                      <a:pt x="1" y="4"/>
                    </a:cubicBezTo>
                    <a:cubicBezTo>
                      <a:pt x="3" y="5"/>
                      <a:pt x="1" y="3"/>
                      <a:pt x="1" y="2"/>
                    </a:cubicBezTo>
                    <a:cubicBezTo>
                      <a:pt x="3" y="1"/>
                      <a:pt x="2" y="2"/>
                      <a:pt x="4" y="3"/>
                    </a:cubicBezTo>
                    <a:cubicBezTo>
                      <a:pt x="4" y="3"/>
                      <a:pt x="4" y="3"/>
                      <a:pt x="3" y="4"/>
                    </a:cubicBezTo>
                    <a:cubicBezTo>
                      <a:pt x="6" y="4"/>
                      <a:pt x="5" y="1"/>
                      <a:pt x="4" y="0"/>
                    </a:cubicBezTo>
                    <a:cubicBezTo>
                      <a:pt x="4" y="1"/>
                      <a:pt x="3" y="0"/>
                      <a:pt x="4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2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70" name="Freeform 65"/>
              <p:cNvSpPr>
                <a:spLocks/>
              </p:cNvSpPr>
              <p:nvPr/>
            </p:nvSpPr>
            <p:spPr bwMode="auto">
              <a:xfrm>
                <a:off x="841" y="1765"/>
                <a:ext cx="3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71" name="Freeform 66"/>
              <p:cNvSpPr>
                <a:spLocks/>
              </p:cNvSpPr>
              <p:nvPr/>
            </p:nvSpPr>
            <p:spPr bwMode="auto">
              <a:xfrm>
                <a:off x="855" y="175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72" name="Freeform 67"/>
              <p:cNvSpPr>
                <a:spLocks/>
              </p:cNvSpPr>
              <p:nvPr/>
            </p:nvSpPr>
            <p:spPr bwMode="auto">
              <a:xfrm>
                <a:off x="847" y="1754"/>
                <a:ext cx="2" cy="3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73" name="Freeform 68"/>
              <p:cNvSpPr>
                <a:spLocks/>
              </p:cNvSpPr>
              <p:nvPr/>
            </p:nvSpPr>
            <p:spPr bwMode="auto">
              <a:xfrm>
                <a:off x="825" y="1675"/>
                <a:ext cx="38" cy="79"/>
              </a:xfrm>
              <a:custGeom>
                <a:avLst/>
                <a:gdLst>
                  <a:gd name="T0" fmla="*/ 4 w 14"/>
                  <a:gd name="T1" fmla="*/ 0 h 29"/>
                  <a:gd name="T2" fmla="*/ 3 w 14"/>
                  <a:gd name="T3" fmla="*/ 2 h 29"/>
                  <a:gd name="T4" fmla="*/ 2 w 14"/>
                  <a:gd name="T5" fmla="*/ 2 h 29"/>
                  <a:gd name="T6" fmla="*/ 0 w 14"/>
                  <a:gd name="T7" fmla="*/ 3 h 29"/>
                  <a:gd name="T8" fmla="*/ 2 w 14"/>
                  <a:gd name="T9" fmla="*/ 4 h 29"/>
                  <a:gd name="T10" fmla="*/ 1 w 14"/>
                  <a:gd name="T11" fmla="*/ 5 h 29"/>
                  <a:gd name="T12" fmla="*/ 4 w 14"/>
                  <a:gd name="T13" fmla="*/ 8 h 29"/>
                  <a:gd name="T14" fmla="*/ 6 w 14"/>
                  <a:gd name="T15" fmla="*/ 10 h 29"/>
                  <a:gd name="T16" fmla="*/ 9 w 14"/>
                  <a:gd name="T17" fmla="*/ 22 h 29"/>
                  <a:gd name="T18" fmla="*/ 12 w 14"/>
                  <a:gd name="T19" fmla="*/ 22 h 29"/>
                  <a:gd name="T20" fmla="*/ 10 w 14"/>
                  <a:gd name="T21" fmla="*/ 23 h 29"/>
                  <a:gd name="T22" fmla="*/ 10 w 14"/>
                  <a:gd name="T23" fmla="*/ 22 h 29"/>
                  <a:gd name="T24" fmla="*/ 9 w 14"/>
                  <a:gd name="T25" fmla="*/ 26 h 29"/>
                  <a:gd name="T26" fmla="*/ 12 w 14"/>
                  <a:gd name="T27" fmla="*/ 26 h 29"/>
                  <a:gd name="T28" fmla="*/ 9 w 14"/>
                  <a:gd name="T29" fmla="*/ 27 h 29"/>
                  <a:gd name="T30" fmla="*/ 10 w 14"/>
                  <a:gd name="T31" fmla="*/ 29 h 29"/>
                  <a:gd name="T32" fmla="*/ 12 w 14"/>
                  <a:gd name="T33" fmla="*/ 28 h 29"/>
                  <a:gd name="T34" fmla="*/ 13 w 14"/>
                  <a:gd name="T35" fmla="*/ 29 h 29"/>
                  <a:gd name="T36" fmla="*/ 11 w 14"/>
                  <a:gd name="T37" fmla="*/ 20 h 29"/>
                  <a:gd name="T38" fmla="*/ 12 w 14"/>
                  <a:gd name="T39" fmla="*/ 20 h 29"/>
                  <a:gd name="T40" fmla="*/ 12 w 14"/>
                  <a:gd name="T41" fmla="*/ 15 h 29"/>
                  <a:gd name="T42" fmla="*/ 9 w 14"/>
                  <a:gd name="T43" fmla="*/ 14 h 29"/>
                  <a:gd name="T44" fmla="*/ 10 w 14"/>
                  <a:gd name="T45" fmla="*/ 12 h 29"/>
                  <a:gd name="T46" fmla="*/ 9 w 14"/>
                  <a:gd name="T47" fmla="*/ 13 h 29"/>
                  <a:gd name="T48" fmla="*/ 9 w 14"/>
                  <a:gd name="T49" fmla="*/ 11 h 29"/>
                  <a:gd name="T50" fmla="*/ 7 w 14"/>
                  <a:gd name="T51" fmla="*/ 12 h 29"/>
                  <a:gd name="T52" fmla="*/ 9 w 14"/>
                  <a:gd name="T53" fmla="*/ 7 h 29"/>
                  <a:gd name="T54" fmla="*/ 8 w 14"/>
                  <a:gd name="T55" fmla="*/ 8 h 29"/>
                  <a:gd name="T56" fmla="*/ 6 w 14"/>
                  <a:gd name="T57" fmla="*/ 8 h 29"/>
                  <a:gd name="T58" fmla="*/ 8 w 14"/>
                  <a:gd name="T59" fmla="*/ 7 h 29"/>
                  <a:gd name="T60" fmla="*/ 6 w 14"/>
                  <a:gd name="T61" fmla="*/ 6 h 29"/>
                  <a:gd name="T62" fmla="*/ 5 w 14"/>
                  <a:gd name="T63" fmla="*/ 7 h 29"/>
                  <a:gd name="T64" fmla="*/ 4 w 14"/>
                  <a:gd name="T65" fmla="*/ 4 h 29"/>
                  <a:gd name="T66" fmla="*/ 6 w 14"/>
                  <a:gd name="T67" fmla="*/ 4 h 29"/>
                  <a:gd name="T68" fmla="*/ 6 w 14"/>
                  <a:gd name="T69" fmla="*/ 2 h 29"/>
                  <a:gd name="T70" fmla="*/ 3 w 14"/>
                  <a:gd name="T71" fmla="*/ 2 h 29"/>
                  <a:gd name="T72" fmla="*/ 4 w 14"/>
                  <a:gd name="T7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4" h="29">
                    <a:moveTo>
                      <a:pt x="4" y="0"/>
                    </a:moveTo>
                    <a:cubicBezTo>
                      <a:pt x="3" y="1"/>
                      <a:pt x="3" y="1"/>
                      <a:pt x="3" y="2"/>
                    </a:cubicBezTo>
                    <a:cubicBezTo>
                      <a:pt x="3" y="2"/>
                      <a:pt x="2" y="1"/>
                      <a:pt x="2" y="2"/>
                    </a:cubicBezTo>
                    <a:cubicBezTo>
                      <a:pt x="1" y="3"/>
                      <a:pt x="1" y="2"/>
                      <a:pt x="0" y="3"/>
                    </a:cubicBezTo>
                    <a:cubicBezTo>
                      <a:pt x="0" y="4"/>
                      <a:pt x="2" y="3"/>
                      <a:pt x="2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2" y="5"/>
                      <a:pt x="4" y="6"/>
                      <a:pt x="4" y="8"/>
                    </a:cubicBezTo>
                    <a:cubicBezTo>
                      <a:pt x="4" y="9"/>
                      <a:pt x="5" y="9"/>
                      <a:pt x="6" y="10"/>
                    </a:cubicBezTo>
                    <a:cubicBezTo>
                      <a:pt x="7" y="14"/>
                      <a:pt x="10" y="17"/>
                      <a:pt x="9" y="22"/>
                    </a:cubicBezTo>
                    <a:cubicBezTo>
                      <a:pt x="12" y="22"/>
                      <a:pt x="12" y="22"/>
                      <a:pt x="12" y="22"/>
                    </a:cubicBezTo>
                    <a:cubicBezTo>
                      <a:pt x="11" y="22"/>
                      <a:pt x="11" y="23"/>
                      <a:pt x="10" y="23"/>
                    </a:cubicBezTo>
                    <a:cubicBezTo>
                      <a:pt x="10" y="23"/>
                      <a:pt x="10" y="23"/>
                      <a:pt x="10" y="22"/>
                    </a:cubicBezTo>
                    <a:cubicBezTo>
                      <a:pt x="8" y="23"/>
                      <a:pt x="10" y="25"/>
                      <a:pt x="9" y="26"/>
                    </a:cubicBezTo>
                    <a:cubicBezTo>
                      <a:pt x="10" y="26"/>
                      <a:pt x="12" y="26"/>
                      <a:pt x="12" y="26"/>
                    </a:cubicBezTo>
                    <a:cubicBezTo>
                      <a:pt x="10" y="26"/>
                      <a:pt x="12" y="28"/>
                      <a:pt x="9" y="27"/>
                    </a:cubicBezTo>
                    <a:cubicBezTo>
                      <a:pt x="8" y="28"/>
                      <a:pt x="11" y="28"/>
                      <a:pt x="10" y="29"/>
                    </a:cubicBezTo>
                    <a:cubicBezTo>
                      <a:pt x="11" y="29"/>
                      <a:pt x="11" y="28"/>
                      <a:pt x="12" y="28"/>
                    </a:cubicBezTo>
                    <a:cubicBezTo>
                      <a:pt x="13" y="29"/>
                      <a:pt x="11" y="29"/>
                      <a:pt x="13" y="29"/>
                    </a:cubicBezTo>
                    <a:cubicBezTo>
                      <a:pt x="14" y="27"/>
                      <a:pt x="12" y="23"/>
                      <a:pt x="11" y="20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1" y="19"/>
                      <a:pt x="11" y="17"/>
                      <a:pt x="12" y="15"/>
                    </a:cubicBezTo>
                    <a:cubicBezTo>
                      <a:pt x="11" y="16"/>
                      <a:pt x="12" y="12"/>
                      <a:pt x="9" y="14"/>
                    </a:cubicBezTo>
                    <a:cubicBezTo>
                      <a:pt x="10" y="13"/>
                      <a:pt x="10" y="13"/>
                      <a:pt x="10" y="12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2"/>
                      <a:pt x="10" y="12"/>
                      <a:pt x="9" y="11"/>
                    </a:cubicBezTo>
                    <a:cubicBezTo>
                      <a:pt x="9" y="12"/>
                      <a:pt x="8" y="11"/>
                      <a:pt x="7" y="12"/>
                    </a:cubicBezTo>
                    <a:cubicBezTo>
                      <a:pt x="8" y="10"/>
                      <a:pt x="8" y="9"/>
                      <a:pt x="9" y="7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8"/>
                      <a:pt x="7" y="8"/>
                      <a:pt x="6" y="8"/>
                    </a:cubicBezTo>
                    <a:cubicBezTo>
                      <a:pt x="6" y="8"/>
                      <a:pt x="7" y="7"/>
                      <a:pt x="8" y="7"/>
                    </a:cubicBezTo>
                    <a:cubicBezTo>
                      <a:pt x="8" y="6"/>
                      <a:pt x="5" y="7"/>
                      <a:pt x="6" y="6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4" y="6"/>
                      <a:pt x="5" y="4"/>
                      <a:pt x="4" y="4"/>
                    </a:cubicBezTo>
                    <a:cubicBezTo>
                      <a:pt x="4" y="2"/>
                      <a:pt x="5" y="4"/>
                      <a:pt x="6" y="4"/>
                    </a:cubicBezTo>
                    <a:cubicBezTo>
                      <a:pt x="6" y="3"/>
                      <a:pt x="6" y="3"/>
                      <a:pt x="6" y="2"/>
                    </a:cubicBezTo>
                    <a:cubicBezTo>
                      <a:pt x="5" y="2"/>
                      <a:pt x="4" y="2"/>
                      <a:pt x="3" y="2"/>
                    </a:cubicBezTo>
                    <a:cubicBezTo>
                      <a:pt x="5" y="2"/>
                      <a:pt x="4" y="1"/>
                      <a:pt x="4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74" name="Rectangle 69"/>
              <p:cNvSpPr>
                <a:spLocks noChangeArrowheads="1"/>
              </p:cNvSpPr>
              <p:nvPr/>
            </p:nvSpPr>
            <p:spPr bwMode="auto">
              <a:xfrm>
                <a:off x="841" y="1681"/>
                <a:ext cx="3" cy="1"/>
              </a:xfrm>
              <a:prstGeom prst="rect">
                <a:avLst/>
              </a:pr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75" name="Freeform 70"/>
              <p:cNvSpPr>
                <a:spLocks/>
              </p:cNvSpPr>
              <p:nvPr/>
            </p:nvSpPr>
            <p:spPr bwMode="auto">
              <a:xfrm>
                <a:off x="836" y="167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76" name="Rectangle 71"/>
              <p:cNvSpPr>
                <a:spLocks noChangeArrowheads="1"/>
              </p:cNvSpPr>
              <p:nvPr/>
            </p:nvSpPr>
            <p:spPr bwMode="auto">
              <a:xfrm>
                <a:off x="836" y="1697"/>
                <a:ext cx="1" cy="1"/>
              </a:xfrm>
              <a:prstGeom prst="rect">
                <a:avLst/>
              </a:pr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77" name="Freeform 72"/>
              <p:cNvSpPr>
                <a:spLocks/>
              </p:cNvSpPr>
              <p:nvPr/>
            </p:nvSpPr>
            <p:spPr bwMode="auto">
              <a:xfrm>
                <a:off x="849" y="1692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78" name="Freeform 73"/>
              <p:cNvSpPr>
                <a:spLocks/>
              </p:cNvSpPr>
              <p:nvPr/>
            </p:nvSpPr>
            <p:spPr bwMode="auto">
              <a:xfrm>
                <a:off x="857" y="1711"/>
                <a:ext cx="3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79" name="Freeform 74"/>
              <p:cNvSpPr>
                <a:spLocks/>
              </p:cNvSpPr>
              <p:nvPr/>
            </p:nvSpPr>
            <p:spPr bwMode="auto">
              <a:xfrm>
                <a:off x="836" y="1675"/>
                <a:ext cx="5" cy="3"/>
              </a:xfrm>
              <a:custGeom>
                <a:avLst/>
                <a:gdLst>
                  <a:gd name="T0" fmla="*/ 5 w 5"/>
                  <a:gd name="T1" fmla="*/ 3 h 3"/>
                  <a:gd name="T2" fmla="*/ 2 w 5"/>
                  <a:gd name="T3" fmla="*/ 3 h 3"/>
                  <a:gd name="T4" fmla="*/ 0 w 5"/>
                  <a:gd name="T5" fmla="*/ 0 h 3"/>
                  <a:gd name="T6" fmla="*/ 5 w 5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3">
                    <a:moveTo>
                      <a:pt x="5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80" name="Freeform 75"/>
              <p:cNvSpPr>
                <a:spLocks/>
              </p:cNvSpPr>
              <p:nvPr/>
            </p:nvSpPr>
            <p:spPr bwMode="auto">
              <a:xfrm>
                <a:off x="792" y="1648"/>
                <a:ext cx="41" cy="33"/>
              </a:xfrm>
              <a:custGeom>
                <a:avLst/>
                <a:gdLst>
                  <a:gd name="T0" fmla="*/ 1 w 15"/>
                  <a:gd name="T1" fmla="*/ 3 h 12"/>
                  <a:gd name="T2" fmla="*/ 2 w 15"/>
                  <a:gd name="T3" fmla="*/ 6 h 12"/>
                  <a:gd name="T4" fmla="*/ 6 w 15"/>
                  <a:gd name="T5" fmla="*/ 4 h 12"/>
                  <a:gd name="T6" fmla="*/ 4 w 15"/>
                  <a:gd name="T7" fmla="*/ 6 h 12"/>
                  <a:gd name="T8" fmla="*/ 9 w 15"/>
                  <a:gd name="T9" fmla="*/ 8 h 12"/>
                  <a:gd name="T10" fmla="*/ 8 w 15"/>
                  <a:gd name="T11" fmla="*/ 9 h 12"/>
                  <a:gd name="T12" fmla="*/ 12 w 15"/>
                  <a:gd name="T13" fmla="*/ 8 h 12"/>
                  <a:gd name="T14" fmla="*/ 9 w 15"/>
                  <a:gd name="T15" fmla="*/ 11 h 12"/>
                  <a:gd name="T16" fmla="*/ 9 w 15"/>
                  <a:gd name="T17" fmla="*/ 11 h 12"/>
                  <a:gd name="T18" fmla="*/ 12 w 15"/>
                  <a:gd name="T19" fmla="*/ 12 h 12"/>
                  <a:gd name="T20" fmla="*/ 13 w 15"/>
                  <a:gd name="T21" fmla="*/ 11 h 12"/>
                  <a:gd name="T22" fmla="*/ 15 w 15"/>
                  <a:gd name="T23" fmla="*/ 10 h 12"/>
                  <a:gd name="T24" fmla="*/ 12 w 15"/>
                  <a:gd name="T25" fmla="*/ 9 h 12"/>
                  <a:gd name="T26" fmla="*/ 13 w 15"/>
                  <a:gd name="T27" fmla="*/ 8 h 12"/>
                  <a:gd name="T28" fmla="*/ 12 w 15"/>
                  <a:gd name="T29" fmla="*/ 8 h 12"/>
                  <a:gd name="T30" fmla="*/ 13 w 15"/>
                  <a:gd name="T31" fmla="*/ 7 h 12"/>
                  <a:gd name="T32" fmla="*/ 11 w 15"/>
                  <a:gd name="T33" fmla="*/ 7 h 12"/>
                  <a:gd name="T34" fmla="*/ 11 w 15"/>
                  <a:gd name="T35" fmla="*/ 7 h 12"/>
                  <a:gd name="T36" fmla="*/ 10 w 15"/>
                  <a:gd name="T37" fmla="*/ 7 h 12"/>
                  <a:gd name="T38" fmla="*/ 10 w 15"/>
                  <a:gd name="T39" fmla="*/ 6 h 12"/>
                  <a:gd name="T40" fmla="*/ 10 w 15"/>
                  <a:gd name="T41" fmla="*/ 7 h 12"/>
                  <a:gd name="T42" fmla="*/ 8 w 15"/>
                  <a:gd name="T43" fmla="*/ 3 h 12"/>
                  <a:gd name="T44" fmla="*/ 7 w 15"/>
                  <a:gd name="T45" fmla="*/ 4 h 12"/>
                  <a:gd name="T46" fmla="*/ 9 w 15"/>
                  <a:gd name="T47" fmla="*/ 4 h 12"/>
                  <a:gd name="T48" fmla="*/ 7 w 15"/>
                  <a:gd name="T49" fmla="*/ 6 h 12"/>
                  <a:gd name="T50" fmla="*/ 7 w 15"/>
                  <a:gd name="T51" fmla="*/ 3 h 12"/>
                  <a:gd name="T52" fmla="*/ 5 w 15"/>
                  <a:gd name="T53" fmla="*/ 2 h 12"/>
                  <a:gd name="T54" fmla="*/ 5 w 15"/>
                  <a:gd name="T55" fmla="*/ 2 h 12"/>
                  <a:gd name="T56" fmla="*/ 3 w 15"/>
                  <a:gd name="T57" fmla="*/ 1 h 12"/>
                  <a:gd name="T58" fmla="*/ 3 w 15"/>
                  <a:gd name="T59" fmla="*/ 2 h 12"/>
                  <a:gd name="T60" fmla="*/ 2 w 15"/>
                  <a:gd name="T61" fmla="*/ 2 h 12"/>
                  <a:gd name="T62" fmla="*/ 3 w 15"/>
                  <a:gd name="T63" fmla="*/ 2 h 12"/>
                  <a:gd name="T64" fmla="*/ 0 w 15"/>
                  <a:gd name="T65" fmla="*/ 3 h 12"/>
                  <a:gd name="T66" fmla="*/ 2 w 15"/>
                  <a:gd name="T67" fmla="*/ 3 h 12"/>
                  <a:gd name="T68" fmla="*/ 1 w 15"/>
                  <a:gd name="T69" fmla="*/ 3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" h="12">
                    <a:moveTo>
                      <a:pt x="1" y="3"/>
                    </a:moveTo>
                    <a:cubicBezTo>
                      <a:pt x="0" y="5"/>
                      <a:pt x="2" y="5"/>
                      <a:pt x="2" y="6"/>
                    </a:cubicBezTo>
                    <a:cubicBezTo>
                      <a:pt x="4" y="6"/>
                      <a:pt x="4" y="3"/>
                      <a:pt x="6" y="4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7"/>
                      <a:pt x="6" y="9"/>
                      <a:pt x="9" y="8"/>
                    </a:cubicBezTo>
                    <a:cubicBezTo>
                      <a:pt x="9" y="9"/>
                      <a:pt x="9" y="9"/>
                      <a:pt x="8" y="9"/>
                    </a:cubicBezTo>
                    <a:cubicBezTo>
                      <a:pt x="9" y="10"/>
                      <a:pt x="12" y="6"/>
                      <a:pt x="12" y="8"/>
                    </a:cubicBezTo>
                    <a:cubicBezTo>
                      <a:pt x="10" y="9"/>
                      <a:pt x="11" y="10"/>
                      <a:pt x="9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10" y="11"/>
                      <a:pt x="11" y="12"/>
                      <a:pt x="12" y="12"/>
                    </a:cubicBezTo>
                    <a:cubicBezTo>
                      <a:pt x="12" y="12"/>
                      <a:pt x="13" y="10"/>
                      <a:pt x="13" y="11"/>
                    </a:cubicBezTo>
                    <a:cubicBezTo>
                      <a:pt x="13" y="11"/>
                      <a:pt x="14" y="10"/>
                      <a:pt x="15" y="10"/>
                    </a:cubicBezTo>
                    <a:cubicBezTo>
                      <a:pt x="13" y="10"/>
                      <a:pt x="13" y="9"/>
                      <a:pt x="12" y="9"/>
                    </a:cubicBezTo>
                    <a:cubicBezTo>
                      <a:pt x="13" y="8"/>
                      <a:pt x="13" y="9"/>
                      <a:pt x="13" y="8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2" y="8"/>
                      <a:pt x="13" y="8"/>
                      <a:pt x="13" y="7"/>
                    </a:cubicBezTo>
                    <a:cubicBezTo>
                      <a:pt x="12" y="8"/>
                      <a:pt x="11" y="8"/>
                      <a:pt x="11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1" y="7"/>
                      <a:pt x="11" y="6"/>
                      <a:pt x="10" y="7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9" y="6"/>
                      <a:pt x="10" y="3"/>
                      <a:pt x="8" y="3"/>
                    </a:cubicBezTo>
                    <a:cubicBezTo>
                      <a:pt x="8" y="4"/>
                      <a:pt x="8" y="4"/>
                      <a:pt x="7" y="4"/>
                    </a:cubicBezTo>
                    <a:cubicBezTo>
                      <a:pt x="7" y="5"/>
                      <a:pt x="9" y="4"/>
                      <a:pt x="9" y="4"/>
                    </a:cubicBezTo>
                    <a:cubicBezTo>
                      <a:pt x="8" y="5"/>
                      <a:pt x="7" y="5"/>
                      <a:pt x="7" y="6"/>
                    </a:cubicBezTo>
                    <a:cubicBezTo>
                      <a:pt x="7" y="5"/>
                      <a:pt x="6" y="5"/>
                      <a:pt x="7" y="3"/>
                    </a:cubicBezTo>
                    <a:cubicBezTo>
                      <a:pt x="6" y="2"/>
                      <a:pt x="5" y="3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3"/>
                      <a:pt x="5" y="0"/>
                      <a:pt x="3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3" y="2"/>
                      <a:pt x="2" y="2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2" y="3"/>
                      <a:pt x="1" y="2"/>
                      <a:pt x="0" y="3"/>
                    </a:cubicBezTo>
                    <a:cubicBezTo>
                      <a:pt x="0" y="3"/>
                      <a:pt x="2" y="2"/>
                      <a:pt x="2" y="3"/>
                    </a:cubicBezTo>
                    <a:cubicBezTo>
                      <a:pt x="2" y="3"/>
                      <a:pt x="1" y="4"/>
                      <a:pt x="1" y="3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81" name="Freeform 76"/>
              <p:cNvSpPr>
                <a:spLocks/>
              </p:cNvSpPr>
              <p:nvPr/>
            </p:nvSpPr>
            <p:spPr bwMode="auto">
              <a:xfrm>
                <a:off x="822" y="1667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82" name="Freeform 77"/>
              <p:cNvSpPr>
                <a:spLocks/>
              </p:cNvSpPr>
              <p:nvPr/>
            </p:nvSpPr>
            <p:spPr bwMode="auto">
              <a:xfrm>
                <a:off x="759" y="1637"/>
                <a:ext cx="41" cy="17"/>
              </a:xfrm>
              <a:custGeom>
                <a:avLst/>
                <a:gdLst>
                  <a:gd name="T0" fmla="*/ 10 w 15"/>
                  <a:gd name="T1" fmla="*/ 3 h 6"/>
                  <a:gd name="T2" fmla="*/ 11 w 15"/>
                  <a:gd name="T3" fmla="*/ 1 h 6"/>
                  <a:gd name="T4" fmla="*/ 9 w 15"/>
                  <a:gd name="T5" fmla="*/ 4 h 6"/>
                  <a:gd name="T6" fmla="*/ 8 w 15"/>
                  <a:gd name="T7" fmla="*/ 4 h 6"/>
                  <a:gd name="T8" fmla="*/ 9 w 15"/>
                  <a:gd name="T9" fmla="*/ 1 h 6"/>
                  <a:gd name="T10" fmla="*/ 8 w 15"/>
                  <a:gd name="T11" fmla="*/ 0 h 6"/>
                  <a:gd name="T12" fmla="*/ 7 w 15"/>
                  <a:gd name="T13" fmla="*/ 2 h 6"/>
                  <a:gd name="T14" fmla="*/ 6 w 15"/>
                  <a:gd name="T15" fmla="*/ 2 h 6"/>
                  <a:gd name="T16" fmla="*/ 7 w 15"/>
                  <a:gd name="T17" fmla="*/ 2 h 6"/>
                  <a:gd name="T18" fmla="*/ 7 w 15"/>
                  <a:gd name="T19" fmla="*/ 0 h 6"/>
                  <a:gd name="T20" fmla="*/ 5 w 15"/>
                  <a:gd name="T21" fmla="*/ 5 h 6"/>
                  <a:gd name="T22" fmla="*/ 5 w 15"/>
                  <a:gd name="T23" fmla="*/ 4 h 6"/>
                  <a:gd name="T24" fmla="*/ 4 w 15"/>
                  <a:gd name="T25" fmla="*/ 2 h 6"/>
                  <a:gd name="T26" fmla="*/ 5 w 15"/>
                  <a:gd name="T27" fmla="*/ 2 h 6"/>
                  <a:gd name="T28" fmla="*/ 5 w 15"/>
                  <a:gd name="T29" fmla="*/ 3 h 6"/>
                  <a:gd name="T30" fmla="*/ 10 w 15"/>
                  <a:gd name="T31" fmla="*/ 6 h 6"/>
                  <a:gd name="T32" fmla="*/ 9 w 15"/>
                  <a:gd name="T33" fmla="*/ 6 h 6"/>
                  <a:gd name="T34" fmla="*/ 11 w 15"/>
                  <a:gd name="T35" fmla="*/ 5 h 6"/>
                  <a:gd name="T36" fmla="*/ 11 w 15"/>
                  <a:gd name="T37" fmla="*/ 3 h 6"/>
                  <a:gd name="T38" fmla="*/ 11 w 15"/>
                  <a:gd name="T39" fmla="*/ 4 h 6"/>
                  <a:gd name="T40" fmla="*/ 13 w 15"/>
                  <a:gd name="T41" fmla="*/ 2 h 6"/>
                  <a:gd name="T42" fmla="*/ 15 w 15"/>
                  <a:gd name="T43" fmla="*/ 2 h 6"/>
                  <a:gd name="T44" fmla="*/ 12 w 15"/>
                  <a:gd name="T45" fmla="*/ 1 h 6"/>
                  <a:gd name="T46" fmla="*/ 10 w 15"/>
                  <a:gd name="T47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5" h="6">
                    <a:moveTo>
                      <a:pt x="10" y="3"/>
                    </a:moveTo>
                    <a:cubicBezTo>
                      <a:pt x="10" y="2"/>
                      <a:pt x="11" y="2"/>
                      <a:pt x="11" y="1"/>
                    </a:cubicBezTo>
                    <a:cubicBezTo>
                      <a:pt x="10" y="2"/>
                      <a:pt x="10" y="3"/>
                      <a:pt x="9" y="4"/>
                    </a:cubicBezTo>
                    <a:cubicBezTo>
                      <a:pt x="9" y="3"/>
                      <a:pt x="8" y="4"/>
                      <a:pt x="8" y="4"/>
                    </a:cubicBezTo>
                    <a:cubicBezTo>
                      <a:pt x="8" y="3"/>
                      <a:pt x="9" y="2"/>
                      <a:pt x="9" y="1"/>
                    </a:cubicBezTo>
                    <a:cubicBezTo>
                      <a:pt x="9" y="2"/>
                      <a:pt x="9" y="1"/>
                      <a:pt x="8" y="0"/>
                    </a:cubicBezTo>
                    <a:cubicBezTo>
                      <a:pt x="9" y="2"/>
                      <a:pt x="7" y="0"/>
                      <a:pt x="7" y="2"/>
                    </a:cubicBezTo>
                    <a:cubicBezTo>
                      <a:pt x="7" y="3"/>
                      <a:pt x="6" y="3"/>
                      <a:pt x="6" y="2"/>
                    </a:cubicBezTo>
                    <a:cubicBezTo>
                      <a:pt x="6" y="1"/>
                      <a:pt x="6" y="2"/>
                      <a:pt x="7" y="2"/>
                    </a:cubicBezTo>
                    <a:cubicBezTo>
                      <a:pt x="7" y="1"/>
                      <a:pt x="6" y="1"/>
                      <a:pt x="7" y="0"/>
                    </a:cubicBezTo>
                    <a:cubicBezTo>
                      <a:pt x="0" y="1"/>
                      <a:pt x="4" y="4"/>
                      <a:pt x="5" y="5"/>
                    </a:cubicBezTo>
                    <a:cubicBezTo>
                      <a:pt x="6" y="5"/>
                      <a:pt x="5" y="4"/>
                      <a:pt x="5" y="4"/>
                    </a:cubicBezTo>
                    <a:cubicBezTo>
                      <a:pt x="4" y="4"/>
                      <a:pt x="4" y="3"/>
                      <a:pt x="4" y="2"/>
                    </a:cubicBezTo>
                    <a:cubicBezTo>
                      <a:pt x="4" y="2"/>
                      <a:pt x="4" y="1"/>
                      <a:pt x="5" y="2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3" y="3"/>
                      <a:pt x="8" y="6"/>
                      <a:pt x="10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5"/>
                      <a:pt x="10" y="5"/>
                      <a:pt x="11" y="5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4"/>
                      <a:pt x="12" y="3"/>
                      <a:pt x="11" y="4"/>
                    </a:cubicBezTo>
                    <a:cubicBezTo>
                      <a:pt x="12" y="4"/>
                      <a:pt x="12" y="3"/>
                      <a:pt x="13" y="2"/>
                    </a:cubicBezTo>
                    <a:cubicBezTo>
                      <a:pt x="14" y="2"/>
                      <a:pt x="13" y="3"/>
                      <a:pt x="15" y="2"/>
                    </a:cubicBezTo>
                    <a:cubicBezTo>
                      <a:pt x="14" y="0"/>
                      <a:pt x="13" y="3"/>
                      <a:pt x="12" y="1"/>
                    </a:cubicBezTo>
                    <a:lnTo>
                      <a:pt x="10" y="3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83" name="Rectangle 78"/>
              <p:cNvSpPr>
                <a:spLocks noChangeArrowheads="1"/>
              </p:cNvSpPr>
              <p:nvPr/>
            </p:nvSpPr>
            <p:spPr bwMode="auto">
              <a:xfrm>
                <a:off x="795" y="1648"/>
                <a:ext cx="1" cy="1"/>
              </a:xfrm>
              <a:prstGeom prst="rect">
                <a:avLst/>
              </a:pr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84" name="Freeform 79"/>
              <p:cNvSpPr>
                <a:spLocks/>
              </p:cNvSpPr>
              <p:nvPr/>
            </p:nvSpPr>
            <p:spPr bwMode="auto">
              <a:xfrm>
                <a:off x="787" y="1654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85" name="Freeform 80"/>
              <p:cNvSpPr>
                <a:spLocks/>
              </p:cNvSpPr>
              <p:nvPr/>
            </p:nvSpPr>
            <p:spPr bwMode="auto">
              <a:xfrm>
                <a:off x="765" y="1637"/>
                <a:ext cx="3" cy="3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86" name="Freeform 81"/>
              <p:cNvSpPr>
                <a:spLocks/>
              </p:cNvSpPr>
              <p:nvPr/>
            </p:nvSpPr>
            <p:spPr bwMode="auto">
              <a:xfrm>
                <a:off x="762" y="1646"/>
                <a:ext cx="11" cy="13"/>
              </a:xfrm>
              <a:custGeom>
                <a:avLst/>
                <a:gdLst>
                  <a:gd name="T0" fmla="*/ 2 w 4"/>
                  <a:gd name="T1" fmla="*/ 5 h 5"/>
                  <a:gd name="T2" fmla="*/ 4 w 4"/>
                  <a:gd name="T3" fmla="*/ 3 h 5"/>
                  <a:gd name="T4" fmla="*/ 1 w 4"/>
                  <a:gd name="T5" fmla="*/ 0 h 5"/>
                  <a:gd name="T6" fmla="*/ 2 w 4"/>
                  <a:gd name="T7" fmla="*/ 3 h 5"/>
                  <a:gd name="T8" fmla="*/ 1 w 4"/>
                  <a:gd name="T9" fmla="*/ 4 h 5"/>
                  <a:gd name="T10" fmla="*/ 2 w 4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5">
                    <a:moveTo>
                      <a:pt x="2" y="5"/>
                    </a:moveTo>
                    <a:cubicBezTo>
                      <a:pt x="3" y="4"/>
                      <a:pt x="2" y="3"/>
                      <a:pt x="4" y="3"/>
                    </a:cubicBezTo>
                    <a:cubicBezTo>
                      <a:pt x="3" y="1"/>
                      <a:pt x="2" y="1"/>
                      <a:pt x="1" y="0"/>
                    </a:cubicBezTo>
                    <a:cubicBezTo>
                      <a:pt x="0" y="0"/>
                      <a:pt x="2" y="2"/>
                      <a:pt x="2" y="3"/>
                    </a:cubicBezTo>
                    <a:cubicBezTo>
                      <a:pt x="1" y="2"/>
                      <a:pt x="2" y="4"/>
                      <a:pt x="1" y="4"/>
                    </a:cubicBez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87" name="Freeform 82"/>
              <p:cNvSpPr>
                <a:spLocks/>
              </p:cNvSpPr>
              <p:nvPr/>
            </p:nvSpPr>
            <p:spPr bwMode="auto">
              <a:xfrm>
                <a:off x="713" y="1651"/>
                <a:ext cx="52" cy="63"/>
              </a:xfrm>
              <a:custGeom>
                <a:avLst/>
                <a:gdLst>
                  <a:gd name="T0" fmla="*/ 14 w 19"/>
                  <a:gd name="T1" fmla="*/ 3 h 23"/>
                  <a:gd name="T2" fmla="*/ 13 w 19"/>
                  <a:gd name="T3" fmla="*/ 4 h 23"/>
                  <a:gd name="T4" fmla="*/ 13 w 19"/>
                  <a:gd name="T5" fmla="*/ 3 h 23"/>
                  <a:gd name="T6" fmla="*/ 12 w 19"/>
                  <a:gd name="T7" fmla="*/ 4 h 23"/>
                  <a:gd name="T8" fmla="*/ 12 w 19"/>
                  <a:gd name="T9" fmla="*/ 4 h 23"/>
                  <a:gd name="T10" fmla="*/ 11 w 19"/>
                  <a:gd name="T11" fmla="*/ 6 h 23"/>
                  <a:gd name="T12" fmla="*/ 12 w 19"/>
                  <a:gd name="T13" fmla="*/ 8 h 23"/>
                  <a:gd name="T14" fmla="*/ 9 w 19"/>
                  <a:gd name="T15" fmla="*/ 7 h 23"/>
                  <a:gd name="T16" fmla="*/ 12 w 19"/>
                  <a:gd name="T17" fmla="*/ 9 h 23"/>
                  <a:gd name="T18" fmla="*/ 9 w 19"/>
                  <a:gd name="T19" fmla="*/ 11 h 23"/>
                  <a:gd name="T20" fmla="*/ 9 w 19"/>
                  <a:gd name="T21" fmla="*/ 10 h 23"/>
                  <a:gd name="T22" fmla="*/ 8 w 19"/>
                  <a:gd name="T23" fmla="*/ 11 h 23"/>
                  <a:gd name="T24" fmla="*/ 7 w 19"/>
                  <a:gd name="T25" fmla="*/ 10 h 23"/>
                  <a:gd name="T26" fmla="*/ 5 w 19"/>
                  <a:gd name="T27" fmla="*/ 12 h 23"/>
                  <a:gd name="T28" fmla="*/ 5 w 19"/>
                  <a:gd name="T29" fmla="*/ 11 h 23"/>
                  <a:gd name="T30" fmla="*/ 3 w 19"/>
                  <a:gd name="T31" fmla="*/ 16 h 23"/>
                  <a:gd name="T32" fmla="*/ 2 w 19"/>
                  <a:gd name="T33" fmla="*/ 16 h 23"/>
                  <a:gd name="T34" fmla="*/ 5 w 19"/>
                  <a:gd name="T35" fmla="*/ 17 h 23"/>
                  <a:gd name="T36" fmla="*/ 3 w 19"/>
                  <a:gd name="T37" fmla="*/ 19 h 23"/>
                  <a:gd name="T38" fmla="*/ 2 w 19"/>
                  <a:gd name="T39" fmla="*/ 17 h 23"/>
                  <a:gd name="T40" fmla="*/ 2 w 19"/>
                  <a:gd name="T41" fmla="*/ 18 h 23"/>
                  <a:gd name="T42" fmla="*/ 0 w 19"/>
                  <a:gd name="T43" fmla="*/ 18 h 23"/>
                  <a:gd name="T44" fmla="*/ 1 w 19"/>
                  <a:gd name="T45" fmla="*/ 21 h 23"/>
                  <a:gd name="T46" fmla="*/ 0 w 19"/>
                  <a:gd name="T47" fmla="*/ 21 h 23"/>
                  <a:gd name="T48" fmla="*/ 2 w 19"/>
                  <a:gd name="T49" fmla="*/ 23 h 23"/>
                  <a:gd name="T50" fmla="*/ 6 w 19"/>
                  <a:gd name="T51" fmla="*/ 18 h 23"/>
                  <a:gd name="T52" fmla="*/ 6 w 19"/>
                  <a:gd name="T53" fmla="*/ 15 h 23"/>
                  <a:gd name="T54" fmla="*/ 8 w 19"/>
                  <a:gd name="T55" fmla="*/ 16 h 23"/>
                  <a:gd name="T56" fmla="*/ 6 w 19"/>
                  <a:gd name="T57" fmla="*/ 15 h 23"/>
                  <a:gd name="T58" fmla="*/ 8 w 19"/>
                  <a:gd name="T59" fmla="*/ 15 h 23"/>
                  <a:gd name="T60" fmla="*/ 7 w 19"/>
                  <a:gd name="T61" fmla="*/ 14 h 23"/>
                  <a:gd name="T62" fmla="*/ 9 w 19"/>
                  <a:gd name="T63" fmla="*/ 15 h 23"/>
                  <a:gd name="T64" fmla="*/ 15 w 19"/>
                  <a:gd name="T65" fmla="*/ 6 h 23"/>
                  <a:gd name="T66" fmla="*/ 14 w 19"/>
                  <a:gd name="T67" fmla="*/ 6 h 23"/>
                  <a:gd name="T68" fmla="*/ 16 w 19"/>
                  <a:gd name="T69" fmla="*/ 3 h 23"/>
                  <a:gd name="T70" fmla="*/ 16 w 19"/>
                  <a:gd name="T71" fmla="*/ 1 h 23"/>
                  <a:gd name="T72" fmla="*/ 18 w 19"/>
                  <a:gd name="T73" fmla="*/ 4 h 23"/>
                  <a:gd name="T74" fmla="*/ 19 w 19"/>
                  <a:gd name="T75" fmla="*/ 2 h 23"/>
                  <a:gd name="T76" fmla="*/ 18 w 19"/>
                  <a:gd name="T77" fmla="*/ 2 h 23"/>
                  <a:gd name="T78" fmla="*/ 19 w 19"/>
                  <a:gd name="T79" fmla="*/ 2 h 23"/>
                  <a:gd name="T80" fmla="*/ 15 w 19"/>
                  <a:gd name="T81" fmla="*/ 0 h 23"/>
                  <a:gd name="T82" fmla="*/ 12 w 19"/>
                  <a:gd name="T83" fmla="*/ 2 h 23"/>
                  <a:gd name="T84" fmla="*/ 14 w 19"/>
                  <a:gd name="T85" fmla="*/ 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9" h="23">
                    <a:moveTo>
                      <a:pt x="14" y="3"/>
                    </a:moveTo>
                    <a:cubicBezTo>
                      <a:pt x="14" y="3"/>
                      <a:pt x="14" y="4"/>
                      <a:pt x="13" y="4"/>
                    </a:cubicBezTo>
                    <a:cubicBezTo>
                      <a:pt x="13" y="4"/>
                      <a:pt x="13" y="3"/>
                      <a:pt x="13" y="3"/>
                    </a:cubicBezTo>
                    <a:cubicBezTo>
                      <a:pt x="12" y="2"/>
                      <a:pt x="13" y="4"/>
                      <a:pt x="12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1" y="5"/>
                      <a:pt x="13" y="6"/>
                      <a:pt x="11" y="6"/>
                    </a:cubicBezTo>
                    <a:cubicBezTo>
                      <a:pt x="11" y="7"/>
                      <a:pt x="11" y="7"/>
                      <a:pt x="12" y="8"/>
                    </a:cubicBezTo>
                    <a:cubicBezTo>
                      <a:pt x="10" y="8"/>
                      <a:pt x="10" y="7"/>
                      <a:pt x="9" y="7"/>
                    </a:cubicBezTo>
                    <a:cubicBezTo>
                      <a:pt x="9" y="8"/>
                      <a:pt x="11" y="8"/>
                      <a:pt x="12" y="9"/>
                    </a:cubicBezTo>
                    <a:cubicBezTo>
                      <a:pt x="9" y="9"/>
                      <a:pt x="11" y="11"/>
                      <a:pt x="9" y="11"/>
                    </a:cubicBezTo>
                    <a:cubicBezTo>
                      <a:pt x="9" y="11"/>
                      <a:pt x="9" y="10"/>
                      <a:pt x="9" y="10"/>
                    </a:cubicBezTo>
                    <a:cubicBezTo>
                      <a:pt x="7" y="9"/>
                      <a:pt x="9" y="11"/>
                      <a:pt x="8" y="11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11"/>
                      <a:pt x="7" y="12"/>
                      <a:pt x="5" y="12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3"/>
                      <a:pt x="3" y="14"/>
                      <a:pt x="3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8"/>
                      <a:pt x="3" y="15"/>
                      <a:pt x="5" y="17"/>
                    </a:cubicBezTo>
                    <a:cubicBezTo>
                      <a:pt x="2" y="15"/>
                      <a:pt x="5" y="19"/>
                      <a:pt x="3" y="19"/>
                    </a:cubicBezTo>
                    <a:cubicBezTo>
                      <a:pt x="2" y="18"/>
                      <a:pt x="3" y="17"/>
                      <a:pt x="2" y="17"/>
                    </a:cubicBezTo>
                    <a:cubicBezTo>
                      <a:pt x="3" y="18"/>
                      <a:pt x="2" y="18"/>
                      <a:pt x="2" y="18"/>
                    </a:cubicBezTo>
                    <a:cubicBezTo>
                      <a:pt x="1" y="17"/>
                      <a:pt x="1" y="19"/>
                      <a:pt x="0" y="18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0" y="20"/>
                      <a:pt x="0" y="21"/>
                      <a:pt x="0" y="21"/>
                    </a:cubicBezTo>
                    <a:cubicBezTo>
                      <a:pt x="0" y="21"/>
                      <a:pt x="1" y="23"/>
                      <a:pt x="2" y="23"/>
                    </a:cubicBezTo>
                    <a:cubicBezTo>
                      <a:pt x="3" y="21"/>
                      <a:pt x="4" y="19"/>
                      <a:pt x="6" y="18"/>
                    </a:cubicBezTo>
                    <a:cubicBezTo>
                      <a:pt x="5" y="16"/>
                      <a:pt x="7" y="17"/>
                      <a:pt x="6" y="15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5"/>
                      <a:pt x="7" y="16"/>
                      <a:pt x="6" y="15"/>
                    </a:cubicBezTo>
                    <a:cubicBezTo>
                      <a:pt x="6" y="14"/>
                      <a:pt x="8" y="15"/>
                      <a:pt x="8" y="15"/>
                    </a:cubicBezTo>
                    <a:cubicBezTo>
                      <a:pt x="9" y="15"/>
                      <a:pt x="8" y="15"/>
                      <a:pt x="7" y="14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11" y="12"/>
                      <a:pt x="12" y="8"/>
                      <a:pt x="15" y="6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6" y="5"/>
                      <a:pt x="13" y="2"/>
                      <a:pt x="16" y="3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6" y="2"/>
                      <a:pt x="18" y="3"/>
                      <a:pt x="18" y="4"/>
                    </a:cubicBezTo>
                    <a:cubicBezTo>
                      <a:pt x="18" y="3"/>
                      <a:pt x="19" y="3"/>
                      <a:pt x="19" y="2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7" y="1"/>
                      <a:pt x="18" y="1"/>
                      <a:pt x="19" y="2"/>
                    </a:cubicBezTo>
                    <a:cubicBezTo>
                      <a:pt x="19" y="0"/>
                      <a:pt x="17" y="1"/>
                      <a:pt x="15" y="0"/>
                    </a:cubicBezTo>
                    <a:cubicBezTo>
                      <a:pt x="16" y="3"/>
                      <a:pt x="12" y="0"/>
                      <a:pt x="12" y="2"/>
                    </a:cubicBezTo>
                    <a:cubicBezTo>
                      <a:pt x="12" y="3"/>
                      <a:pt x="13" y="2"/>
                      <a:pt x="14" y="3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88" name="Freeform 83"/>
              <p:cNvSpPr>
                <a:spLocks/>
              </p:cNvSpPr>
              <p:nvPr/>
            </p:nvSpPr>
            <p:spPr bwMode="auto">
              <a:xfrm>
                <a:off x="762" y="166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89" name="Freeform 84"/>
              <p:cNvSpPr>
                <a:spLocks/>
              </p:cNvSpPr>
              <p:nvPr/>
            </p:nvSpPr>
            <p:spPr bwMode="auto">
              <a:xfrm>
                <a:off x="710" y="1708"/>
                <a:ext cx="3" cy="3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90" name="Rectangle 85"/>
              <p:cNvSpPr>
                <a:spLocks noChangeArrowheads="1"/>
              </p:cNvSpPr>
              <p:nvPr/>
            </p:nvSpPr>
            <p:spPr bwMode="auto">
              <a:xfrm>
                <a:off x="765" y="1656"/>
                <a:ext cx="1" cy="1"/>
              </a:xfrm>
              <a:prstGeom prst="rect">
                <a:avLst/>
              </a:pr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91" name="Freeform 86"/>
              <p:cNvSpPr>
                <a:spLocks/>
              </p:cNvSpPr>
              <p:nvPr/>
            </p:nvSpPr>
            <p:spPr bwMode="auto">
              <a:xfrm>
                <a:off x="757" y="1648"/>
                <a:ext cx="2" cy="3"/>
              </a:xfrm>
              <a:custGeom>
                <a:avLst/>
                <a:gdLst>
                  <a:gd name="T0" fmla="*/ 2 w 2"/>
                  <a:gd name="T1" fmla="*/ 0 h 3"/>
                  <a:gd name="T2" fmla="*/ 0 w 2"/>
                  <a:gd name="T3" fmla="*/ 0 h 3"/>
                  <a:gd name="T4" fmla="*/ 2 w 2"/>
                  <a:gd name="T5" fmla="*/ 3 h 3"/>
                  <a:gd name="T6" fmla="*/ 2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lnTo>
                      <a:pt x="0" y="0"/>
                    </a:lnTo>
                    <a:lnTo>
                      <a:pt x="2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92" name="Freeform 87"/>
              <p:cNvSpPr>
                <a:spLocks/>
              </p:cNvSpPr>
              <p:nvPr/>
            </p:nvSpPr>
            <p:spPr bwMode="auto">
              <a:xfrm>
                <a:off x="700" y="1716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93" name="Freeform 88"/>
              <p:cNvSpPr>
                <a:spLocks/>
              </p:cNvSpPr>
              <p:nvPr/>
            </p:nvSpPr>
            <p:spPr bwMode="auto">
              <a:xfrm>
                <a:off x="678" y="173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94" name="Freeform 89"/>
              <p:cNvSpPr>
                <a:spLocks/>
              </p:cNvSpPr>
              <p:nvPr/>
            </p:nvSpPr>
            <p:spPr bwMode="auto">
              <a:xfrm>
                <a:off x="661" y="1708"/>
                <a:ext cx="71" cy="84"/>
              </a:xfrm>
              <a:custGeom>
                <a:avLst/>
                <a:gdLst>
                  <a:gd name="T0" fmla="*/ 25 w 26"/>
                  <a:gd name="T1" fmla="*/ 30 h 31"/>
                  <a:gd name="T2" fmla="*/ 26 w 26"/>
                  <a:gd name="T3" fmla="*/ 29 h 31"/>
                  <a:gd name="T4" fmla="*/ 26 w 26"/>
                  <a:gd name="T5" fmla="*/ 27 h 31"/>
                  <a:gd name="T6" fmla="*/ 23 w 26"/>
                  <a:gd name="T7" fmla="*/ 26 h 31"/>
                  <a:gd name="T8" fmla="*/ 18 w 26"/>
                  <a:gd name="T9" fmla="*/ 23 h 31"/>
                  <a:gd name="T10" fmla="*/ 15 w 26"/>
                  <a:gd name="T11" fmla="*/ 21 h 31"/>
                  <a:gd name="T12" fmla="*/ 10 w 26"/>
                  <a:gd name="T13" fmla="*/ 20 h 31"/>
                  <a:gd name="T14" fmla="*/ 9 w 26"/>
                  <a:gd name="T15" fmla="*/ 19 h 31"/>
                  <a:gd name="T16" fmla="*/ 7 w 26"/>
                  <a:gd name="T17" fmla="*/ 18 h 31"/>
                  <a:gd name="T18" fmla="*/ 5 w 26"/>
                  <a:gd name="T19" fmla="*/ 20 h 31"/>
                  <a:gd name="T20" fmla="*/ 3 w 26"/>
                  <a:gd name="T21" fmla="*/ 21 h 31"/>
                  <a:gd name="T22" fmla="*/ 2 w 26"/>
                  <a:gd name="T23" fmla="*/ 21 h 31"/>
                  <a:gd name="T24" fmla="*/ 2 w 26"/>
                  <a:gd name="T25" fmla="*/ 21 h 31"/>
                  <a:gd name="T26" fmla="*/ 1 w 26"/>
                  <a:gd name="T27" fmla="*/ 16 h 31"/>
                  <a:gd name="T28" fmla="*/ 1 w 26"/>
                  <a:gd name="T29" fmla="*/ 16 h 31"/>
                  <a:gd name="T30" fmla="*/ 1 w 26"/>
                  <a:gd name="T31" fmla="*/ 16 h 31"/>
                  <a:gd name="T32" fmla="*/ 3 w 26"/>
                  <a:gd name="T33" fmla="*/ 20 h 31"/>
                  <a:gd name="T34" fmla="*/ 5 w 26"/>
                  <a:gd name="T35" fmla="*/ 18 h 31"/>
                  <a:gd name="T36" fmla="*/ 4 w 26"/>
                  <a:gd name="T37" fmla="*/ 17 h 31"/>
                  <a:gd name="T38" fmla="*/ 7 w 26"/>
                  <a:gd name="T39" fmla="*/ 15 h 31"/>
                  <a:gd name="T40" fmla="*/ 9 w 26"/>
                  <a:gd name="T41" fmla="*/ 13 h 31"/>
                  <a:gd name="T42" fmla="*/ 11 w 26"/>
                  <a:gd name="T43" fmla="*/ 10 h 31"/>
                  <a:gd name="T44" fmla="*/ 11 w 26"/>
                  <a:gd name="T45" fmla="*/ 8 h 31"/>
                  <a:gd name="T46" fmla="*/ 13 w 26"/>
                  <a:gd name="T47" fmla="*/ 8 h 31"/>
                  <a:gd name="T48" fmla="*/ 14 w 26"/>
                  <a:gd name="T49" fmla="*/ 7 h 31"/>
                  <a:gd name="T50" fmla="*/ 19 w 26"/>
                  <a:gd name="T51" fmla="*/ 2 h 31"/>
                  <a:gd name="T52" fmla="*/ 16 w 26"/>
                  <a:gd name="T53" fmla="*/ 4 h 31"/>
                  <a:gd name="T54" fmla="*/ 16 w 26"/>
                  <a:gd name="T55" fmla="*/ 5 h 31"/>
                  <a:gd name="T56" fmla="*/ 13 w 26"/>
                  <a:gd name="T57" fmla="*/ 3 h 31"/>
                  <a:gd name="T58" fmla="*/ 12 w 26"/>
                  <a:gd name="T59" fmla="*/ 4 h 31"/>
                  <a:gd name="T60" fmla="*/ 11 w 26"/>
                  <a:gd name="T61" fmla="*/ 6 h 31"/>
                  <a:gd name="T62" fmla="*/ 9 w 26"/>
                  <a:gd name="T63" fmla="*/ 7 h 31"/>
                  <a:gd name="T64" fmla="*/ 7 w 26"/>
                  <a:gd name="T65" fmla="*/ 9 h 31"/>
                  <a:gd name="T66" fmla="*/ 6 w 26"/>
                  <a:gd name="T67" fmla="*/ 11 h 31"/>
                  <a:gd name="T68" fmla="*/ 5 w 26"/>
                  <a:gd name="T69" fmla="*/ 11 h 31"/>
                  <a:gd name="T70" fmla="*/ 5 w 26"/>
                  <a:gd name="T71" fmla="*/ 12 h 31"/>
                  <a:gd name="T72" fmla="*/ 4 w 26"/>
                  <a:gd name="T73" fmla="*/ 13 h 31"/>
                  <a:gd name="T74" fmla="*/ 3 w 26"/>
                  <a:gd name="T75" fmla="*/ 16 h 31"/>
                  <a:gd name="T76" fmla="*/ 1 w 26"/>
                  <a:gd name="T77" fmla="*/ 15 h 31"/>
                  <a:gd name="T78" fmla="*/ 1 w 26"/>
                  <a:gd name="T79" fmla="*/ 15 h 31"/>
                  <a:gd name="T80" fmla="*/ 1 w 26"/>
                  <a:gd name="T81" fmla="*/ 16 h 31"/>
                  <a:gd name="T82" fmla="*/ 1 w 26"/>
                  <a:gd name="T83" fmla="*/ 16 h 31"/>
                  <a:gd name="T84" fmla="*/ 2 w 26"/>
                  <a:gd name="T85" fmla="*/ 22 h 31"/>
                  <a:gd name="T86" fmla="*/ 2 w 26"/>
                  <a:gd name="T87" fmla="*/ 22 h 31"/>
                  <a:gd name="T88" fmla="*/ 2 w 26"/>
                  <a:gd name="T89" fmla="*/ 21 h 31"/>
                  <a:gd name="T90" fmla="*/ 3 w 26"/>
                  <a:gd name="T91" fmla="*/ 22 h 31"/>
                  <a:gd name="T92" fmla="*/ 5 w 26"/>
                  <a:gd name="T93" fmla="*/ 21 h 31"/>
                  <a:gd name="T94" fmla="*/ 8 w 26"/>
                  <a:gd name="T95" fmla="*/ 22 h 31"/>
                  <a:gd name="T96" fmla="*/ 12 w 26"/>
                  <a:gd name="T97" fmla="*/ 23 h 31"/>
                  <a:gd name="T98" fmla="*/ 13 w 26"/>
                  <a:gd name="T99" fmla="*/ 24 h 31"/>
                  <a:gd name="T100" fmla="*/ 18 w 26"/>
                  <a:gd name="T101" fmla="*/ 27 h 31"/>
                  <a:gd name="T102" fmla="*/ 17 w 26"/>
                  <a:gd name="T103" fmla="*/ 24 h 31"/>
                  <a:gd name="T104" fmla="*/ 18 w 26"/>
                  <a:gd name="T105" fmla="*/ 28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6" h="31">
                    <a:moveTo>
                      <a:pt x="21" y="30"/>
                    </a:moveTo>
                    <a:cubicBezTo>
                      <a:pt x="22" y="31"/>
                      <a:pt x="23" y="31"/>
                      <a:pt x="25" y="30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5" y="31"/>
                      <a:pt x="26" y="30"/>
                      <a:pt x="26" y="29"/>
                    </a:cubicBezTo>
                    <a:cubicBezTo>
                      <a:pt x="26" y="29"/>
                      <a:pt x="26" y="29"/>
                      <a:pt x="26" y="29"/>
                    </a:cubicBezTo>
                    <a:cubicBezTo>
                      <a:pt x="24" y="30"/>
                      <a:pt x="26" y="28"/>
                      <a:pt x="26" y="27"/>
                    </a:cubicBezTo>
                    <a:cubicBezTo>
                      <a:pt x="25" y="27"/>
                      <a:pt x="23" y="29"/>
                      <a:pt x="22" y="28"/>
                    </a:cubicBezTo>
                    <a:cubicBezTo>
                      <a:pt x="22" y="28"/>
                      <a:pt x="22" y="27"/>
                      <a:pt x="23" y="26"/>
                    </a:cubicBezTo>
                    <a:cubicBezTo>
                      <a:pt x="22" y="26"/>
                      <a:pt x="21" y="27"/>
                      <a:pt x="20" y="27"/>
                    </a:cubicBezTo>
                    <a:cubicBezTo>
                      <a:pt x="23" y="22"/>
                      <a:pt x="17" y="27"/>
                      <a:pt x="18" y="23"/>
                    </a:cubicBezTo>
                    <a:cubicBezTo>
                      <a:pt x="17" y="23"/>
                      <a:pt x="16" y="22"/>
                      <a:pt x="15" y="23"/>
                    </a:cubicBezTo>
                    <a:cubicBezTo>
                      <a:pt x="16" y="22"/>
                      <a:pt x="14" y="22"/>
                      <a:pt x="15" y="21"/>
                    </a:cubicBezTo>
                    <a:cubicBezTo>
                      <a:pt x="13" y="24"/>
                      <a:pt x="13" y="18"/>
                      <a:pt x="11" y="22"/>
                    </a:cubicBezTo>
                    <a:cubicBezTo>
                      <a:pt x="11" y="20"/>
                      <a:pt x="11" y="22"/>
                      <a:pt x="10" y="20"/>
                    </a:cubicBezTo>
                    <a:cubicBezTo>
                      <a:pt x="10" y="20"/>
                      <a:pt x="11" y="20"/>
                      <a:pt x="11" y="20"/>
                    </a:cubicBezTo>
                    <a:cubicBezTo>
                      <a:pt x="11" y="19"/>
                      <a:pt x="9" y="21"/>
                      <a:pt x="9" y="19"/>
                    </a:cubicBezTo>
                    <a:cubicBezTo>
                      <a:pt x="8" y="18"/>
                      <a:pt x="9" y="20"/>
                      <a:pt x="8" y="21"/>
                    </a:cubicBezTo>
                    <a:cubicBezTo>
                      <a:pt x="7" y="20"/>
                      <a:pt x="7" y="20"/>
                      <a:pt x="7" y="18"/>
                    </a:cubicBezTo>
                    <a:cubicBezTo>
                      <a:pt x="6" y="19"/>
                      <a:pt x="6" y="18"/>
                      <a:pt x="5" y="19"/>
                    </a:cubicBezTo>
                    <a:cubicBezTo>
                      <a:pt x="5" y="19"/>
                      <a:pt x="6" y="20"/>
                      <a:pt x="5" y="20"/>
                    </a:cubicBezTo>
                    <a:cubicBezTo>
                      <a:pt x="4" y="20"/>
                      <a:pt x="4" y="20"/>
                      <a:pt x="3" y="20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3" y="26"/>
                      <a:pt x="1" y="15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2" y="18"/>
                      <a:pt x="1" y="13"/>
                      <a:pt x="3" y="20"/>
                    </a:cubicBezTo>
                    <a:cubicBezTo>
                      <a:pt x="3" y="20"/>
                      <a:pt x="3" y="21"/>
                      <a:pt x="3" y="19"/>
                    </a:cubicBezTo>
                    <a:cubicBezTo>
                      <a:pt x="4" y="19"/>
                      <a:pt x="4" y="19"/>
                      <a:pt x="5" y="18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4" y="20"/>
                      <a:pt x="4" y="17"/>
                      <a:pt x="4" y="17"/>
                    </a:cubicBezTo>
                    <a:cubicBezTo>
                      <a:pt x="5" y="17"/>
                      <a:pt x="5" y="18"/>
                      <a:pt x="5" y="18"/>
                    </a:cubicBezTo>
                    <a:cubicBezTo>
                      <a:pt x="7" y="17"/>
                      <a:pt x="5" y="15"/>
                      <a:pt x="7" y="15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7" y="14"/>
                      <a:pt x="9" y="14"/>
                      <a:pt x="9" y="13"/>
                    </a:cubicBezTo>
                    <a:cubicBezTo>
                      <a:pt x="9" y="12"/>
                      <a:pt x="9" y="12"/>
                      <a:pt x="8" y="12"/>
                    </a:cubicBezTo>
                    <a:cubicBezTo>
                      <a:pt x="10" y="14"/>
                      <a:pt x="9" y="10"/>
                      <a:pt x="11" y="10"/>
                    </a:cubicBezTo>
                    <a:cubicBezTo>
                      <a:pt x="10" y="9"/>
                      <a:pt x="10" y="7"/>
                      <a:pt x="10" y="7"/>
                    </a:cubicBezTo>
                    <a:cubicBezTo>
                      <a:pt x="11" y="7"/>
                      <a:pt x="11" y="8"/>
                      <a:pt x="11" y="8"/>
                    </a:cubicBezTo>
                    <a:cubicBezTo>
                      <a:pt x="10" y="8"/>
                      <a:pt x="12" y="10"/>
                      <a:pt x="12" y="11"/>
                    </a:cubicBezTo>
                    <a:cubicBezTo>
                      <a:pt x="12" y="10"/>
                      <a:pt x="13" y="10"/>
                      <a:pt x="13" y="8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5" y="9"/>
                      <a:pt x="12" y="7"/>
                      <a:pt x="14" y="7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6" y="6"/>
                      <a:pt x="19" y="5"/>
                      <a:pt x="19" y="2"/>
                    </a:cubicBezTo>
                    <a:cubicBezTo>
                      <a:pt x="18" y="1"/>
                      <a:pt x="16" y="1"/>
                      <a:pt x="15" y="0"/>
                    </a:cubicBezTo>
                    <a:cubicBezTo>
                      <a:pt x="15" y="2"/>
                      <a:pt x="16" y="3"/>
                      <a:pt x="16" y="4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6" y="4"/>
                      <a:pt x="15" y="5"/>
                      <a:pt x="16" y="5"/>
                    </a:cubicBezTo>
                    <a:cubicBezTo>
                      <a:pt x="17" y="6"/>
                      <a:pt x="15" y="5"/>
                      <a:pt x="15" y="6"/>
                    </a:cubicBezTo>
                    <a:cubicBezTo>
                      <a:pt x="14" y="5"/>
                      <a:pt x="14" y="4"/>
                      <a:pt x="13" y="3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2" y="4"/>
                      <a:pt x="12" y="4"/>
                    </a:cubicBezTo>
                    <a:cubicBezTo>
                      <a:pt x="13" y="6"/>
                      <a:pt x="10" y="5"/>
                      <a:pt x="10" y="6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2" y="6"/>
                      <a:pt x="11" y="7"/>
                      <a:pt x="11" y="7"/>
                    </a:cubicBezTo>
                    <a:cubicBezTo>
                      <a:pt x="10" y="6"/>
                      <a:pt x="10" y="7"/>
                      <a:pt x="9" y="7"/>
                    </a:cubicBezTo>
                    <a:cubicBezTo>
                      <a:pt x="9" y="8"/>
                      <a:pt x="10" y="9"/>
                      <a:pt x="10" y="10"/>
                    </a:cubicBezTo>
                    <a:cubicBezTo>
                      <a:pt x="8" y="8"/>
                      <a:pt x="8" y="10"/>
                      <a:pt x="7" y="9"/>
                    </a:cubicBezTo>
                    <a:cubicBezTo>
                      <a:pt x="8" y="10"/>
                      <a:pt x="6" y="10"/>
                      <a:pt x="7" y="11"/>
                    </a:cubicBezTo>
                    <a:cubicBezTo>
                      <a:pt x="7" y="12"/>
                      <a:pt x="6" y="12"/>
                      <a:pt x="6" y="11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6" y="12"/>
                      <a:pt x="5" y="12"/>
                    </a:cubicBezTo>
                    <a:cubicBezTo>
                      <a:pt x="4" y="11"/>
                      <a:pt x="5" y="11"/>
                      <a:pt x="5" y="11"/>
                    </a:cubicBezTo>
                    <a:cubicBezTo>
                      <a:pt x="4" y="11"/>
                      <a:pt x="5" y="14"/>
                      <a:pt x="4" y="13"/>
                    </a:cubicBezTo>
                    <a:cubicBezTo>
                      <a:pt x="4" y="14"/>
                      <a:pt x="3" y="15"/>
                      <a:pt x="5" y="16"/>
                    </a:cubicBezTo>
                    <a:cubicBezTo>
                      <a:pt x="4" y="16"/>
                      <a:pt x="3" y="15"/>
                      <a:pt x="3" y="16"/>
                    </a:cubicBezTo>
                    <a:cubicBezTo>
                      <a:pt x="4" y="18"/>
                      <a:pt x="1" y="13"/>
                      <a:pt x="3" y="20"/>
                    </a:cubicBezTo>
                    <a:cubicBezTo>
                      <a:pt x="1" y="12"/>
                      <a:pt x="2" y="18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0" y="14"/>
                      <a:pt x="3" y="27"/>
                      <a:pt x="2" y="22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3" y="21"/>
                      <a:pt x="3" y="21"/>
                      <a:pt x="4" y="21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4" y="22"/>
                      <a:pt x="5" y="21"/>
                      <a:pt x="5" y="22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22"/>
                      <a:pt x="6" y="22"/>
                      <a:pt x="6" y="23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8" y="24"/>
                      <a:pt x="10" y="23"/>
                      <a:pt x="12" y="22"/>
                    </a:cubicBezTo>
                    <a:cubicBezTo>
                      <a:pt x="12" y="22"/>
                      <a:pt x="13" y="23"/>
                      <a:pt x="12" y="23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24"/>
                      <a:pt x="12" y="26"/>
                      <a:pt x="13" y="24"/>
                    </a:cubicBezTo>
                    <a:cubicBezTo>
                      <a:pt x="14" y="24"/>
                      <a:pt x="13" y="26"/>
                      <a:pt x="13" y="26"/>
                    </a:cubicBezTo>
                    <a:cubicBezTo>
                      <a:pt x="16" y="25"/>
                      <a:pt x="15" y="30"/>
                      <a:pt x="18" y="27"/>
                    </a:cubicBezTo>
                    <a:cubicBezTo>
                      <a:pt x="18" y="26"/>
                      <a:pt x="17" y="25"/>
                      <a:pt x="16" y="25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8" y="24"/>
                      <a:pt x="18" y="26"/>
                      <a:pt x="19" y="26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31"/>
                      <a:pt x="22" y="27"/>
                      <a:pt x="21" y="3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95" name="Freeform 90"/>
              <p:cNvSpPr>
                <a:spLocks/>
              </p:cNvSpPr>
              <p:nvPr/>
            </p:nvSpPr>
            <p:spPr bwMode="auto">
              <a:xfrm>
                <a:off x="691" y="1773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96" name="Freeform 91"/>
              <p:cNvSpPr>
                <a:spLocks/>
              </p:cNvSpPr>
              <p:nvPr/>
            </p:nvSpPr>
            <p:spPr bwMode="auto">
              <a:xfrm>
                <a:off x="691" y="1773"/>
                <a:ext cx="3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  <a:gd name="T3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97" name="Freeform 92"/>
              <p:cNvSpPr>
                <a:spLocks/>
              </p:cNvSpPr>
              <p:nvPr/>
            </p:nvSpPr>
            <p:spPr bwMode="auto">
              <a:xfrm>
                <a:off x="727" y="1795"/>
                <a:ext cx="3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98" name="Rectangle 93"/>
              <p:cNvSpPr>
                <a:spLocks noChangeArrowheads="1"/>
              </p:cNvSpPr>
              <p:nvPr/>
            </p:nvSpPr>
            <p:spPr bwMode="auto">
              <a:xfrm>
                <a:off x="730" y="1792"/>
                <a:ext cx="1" cy="3"/>
              </a:xfrm>
              <a:prstGeom prst="rect">
                <a:avLst/>
              </a:pr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99" name="Freeform 94"/>
              <p:cNvSpPr>
                <a:spLocks/>
              </p:cNvSpPr>
              <p:nvPr/>
            </p:nvSpPr>
            <p:spPr bwMode="auto">
              <a:xfrm>
                <a:off x="732" y="1784"/>
                <a:ext cx="57" cy="30"/>
              </a:xfrm>
              <a:custGeom>
                <a:avLst/>
                <a:gdLst>
                  <a:gd name="T0" fmla="*/ 18 w 21"/>
                  <a:gd name="T1" fmla="*/ 10 h 11"/>
                  <a:gd name="T2" fmla="*/ 19 w 21"/>
                  <a:gd name="T3" fmla="*/ 9 h 11"/>
                  <a:gd name="T4" fmla="*/ 20 w 21"/>
                  <a:gd name="T5" fmla="*/ 9 h 11"/>
                  <a:gd name="T6" fmla="*/ 20 w 21"/>
                  <a:gd name="T7" fmla="*/ 7 h 11"/>
                  <a:gd name="T8" fmla="*/ 12 w 21"/>
                  <a:gd name="T9" fmla="*/ 8 h 11"/>
                  <a:gd name="T10" fmla="*/ 13 w 21"/>
                  <a:gd name="T11" fmla="*/ 7 h 11"/>
                  <a:gd name="T12" fmla="*/ 8 w 21"/>
                  <a:gd name="T13" fmla="*/ 6 h 11"/>
                  <a:gd name="T14" fmla="*/ 9 w 21"/>
                  <a:gd name="T15" fmla="*/ 5 h 11"/>
                  <a:gd name="T16" fmla="*/ 7 w 21"/>
                  <a:gd name="T17" fmla="*/ 4 h 11"/>
                  <a:gd name="T18" fmla="*/ 6 w 21"/>
                  <a:gd name="T19" fmla="*/ 5 h 11"/>
                  <a:gd name="T20" fmla="*/ 6 w 21"/>
                  <a:gd name="T21" fmla="*/ 4 h 11"/>
                  <a:gd name="T22" fmla="*/ 6 w 21"/>
                  <a:gd name="T23" fmla="*/ 4 h 11"/>
                  <a:gd name="T24" fmla="*/ 4 w 21"/>
                  <a:gd name="T25" fmla="*/ 3 h 11"/>
                  <a:gd name="T26" fmla="*/ 5 w 21"/>
                  <a:gd name="T27" fmla="*/ 3 h 11"/>
                  <a:gd name="T28" fmla="*/ 4 w 21"/>
                  <a:gd name="T29" fmla="*/ 3 h 11"/>
                  <a:gd name="T30" fmla="*/ 4 w 21"/>
                  <a:gd name="T31" fmla="*/ 2 h 11"/>
                  <a:gd name="T32" fmla="*/ 0 w 21"/>
                  <a:gd name="T33" fmla="*/ 2 h 11"/>
                  <a:gd name="T34" fmla="*/ 0 w 21"/>
                  <a:gd name="T35" fmla="*/ 3 h 11"/>
                  <a:gd name="T36" fmla="*/ 3 w 21"/>
                  <a:gd name="T37" fmla="*/ 4 h 11"/>
                  <a:gd name="T38" fmla="*/ 2 w 21"/>
                  <a:gd name="T39" fmla="*/ 3 h 11"/>
                  <a:gd name="T40" fmla="*/ 4 w 21"/>
                  <a:gd name="T41" fmla="*/ 4 h 11"/>
                  <a:gd name="T42" fmla="*/ 2 w 21"/>
                  <a:gd name="T43" fmla="*/ 5 h 11"/>
                  <a:gd name="T44" fmla="*/ 4 w 21"/>
                  <a:gd name="T45" fmla="*/ 8 h 11"/>
                  <a:gd name="T46" fmla="*/ 4 w 21"/>
                  <a:gd name="T47" fmla="*/ 8 h 11"/>
                  <a:gd name="T48" fmla="*/ 5 w 21"/>
                  <a:gd name="T49" fmla="*/ 8 h 11"/>
                  <a:gd name="T50" fmla="*/ 5 w 21"/>
                  <a:gd name="T51" fmla="*/ 7 h 11"/>
                  <a:gd name="T52" fmla="*/ 7 w 21"/>
                  <a:gd name="T53" fmla="*/ 5 h 11"/>
                  <a:gd name="T54" fmla="*/ 7 w 21"/>
                  <a:gd name="T55" fmla="*/ 5 h 11"/>
                  <a:gd name="T56" fmla="*/ 6 w 21"/>
                  <a:gd name="T57" fmla="*/ 7 h 11"/>
                  <a:gd name="T58" fmla="*/ 7 w 21"/>
                  <a:gd name="T59" fmla="*/ 6 h 11"/>
                  <a:gd name="T60" fmla="*/ 7 w 21"/>
                  <a:gd name="T61" fmla="*/ 9 h 11"/>
                  <a:gd name="T62" fmla="*/ 8 w 21"/>
                  <a:gd name="T63" fmla="*/ 7 h 11"/>
                  <a:gd name="T64" fmla="*/ 12 w 21"/>
                  <a:gd name="T65" fmla="*/ 9 h 11"/>
                  <a:gd name="T66" fmla="*/ 11 w 21"/>
                  <a:gd name="T67" fmla="*/ 10 h 11"/>
                  <a:gd name="T68" fmla="*/ 12 w 21"/>
                  <a:gd name="T69" fmla="*/ 9 h 11"/>
                  <a:gd name="T70" fmla="*/ 15 w 21"/>
                  <a:gd name="T71" fmla="*/ 11 h 11"/>
                  <a:gd name="T72" fmla="*/ 15 w 21"/>
                  <a:gd name="T73" fmla="*/ 10 h 11"/>
                  <a:gd name="T74" fmla="*/ 17 w 21"/>
                  <a:gd name="T75" fmla="*/ 10 h 11"/>
                  <a:gd name="T76" fmla="*/ 17 w 21"/>
                  <a:gd name="T77" fmla="*/ 10 h 11"/>
                  <a:gd name="T78" fmla="*/ 18 w 21"/>
                  <a:gd name="T79" fmla="*/ 8 h 11"/>
                  <a:gd name="T80" fmla="*/ 18 w 21"/>
                  <a:gd name="T81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1" h="11">
                    <a:moveTo>
                      <a:pt x="18" y="10"/>
                    </a:moveTo>
                    <a:cubicBezTo>
                      <a:pt x="19" y="9"/>
                      <a:pt x="19" y="9"/>
                      <a:pt x="19" y="9"/>
                    </a:cubicBezTo>
                    <a:cubicBezTo>
                      <a:pt x="19" y="9"/>
                      <a:pt x="20" y="8"/>
                      <a:pt x="20" y="9"/>
                    </a:cubicBezTo>
                    <a:cubicBezTo>
                      <a:pt x="20" y="8"/>
                      <a:pt x="21" y="9"/>
                      <a:pt x="20" y="7"/>
                    </a:cubicBezTo>
                    <a:cubicBezTo>
                      <a:pt x="18" y="8"/>
                      <a:pt x="16" y="8"/>
                      <a:pt x="12" y="8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0" y="8"/>
                      <a:pt x="12" y="3"/>
                      <a:pt x="8" y="6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4"/>
                      <a:pt x="6" y="6"/>
                      <a:pt x="7" y="4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5"/>
                      <a:pt x="5" y="4"/>
                      <a:pt x="4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4" y="4"/>
                      <a:pt x="4" y="3"/>
                    </a:cubicBezTo>
                    <a:cubicBezTo>
                      <a:pt x="4" y="3"/>
                      <a:pt x="4" y="2"/>
                      <a:pt x="4" y="2"/>
                    </a:cubicBezTo>
                    <a:cubicBezTo>
                      <a:pt x="2" y="2"/>
                      <a:pt x="3" y="0"/>
                      <a:pt x="0" y="2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0" y="4"/>
                      <a:pt x="1" y="4"/>
                      <a:pt x="3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5" y="1"/>
                      <a:pt x="2" y="4"/>
                      <a:pt x="4" y="4"/>
                    </a:cubicBezTo>
                    <a:cubicBezTo>
                      <a:pt x="3" y="5"/>
                      <a:pt x="3" y="4"/>
                      <a:pt x="2" y="5"/>
                    </a:cubicBezTo>
                    <a:cubicBezTo>
                      <a:pt x="2" y="8"/>
                      <a:pt x="5" y="4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5" y="8"/>
                      <a:pt x="5" y="8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6"/>
                      <a:pt x="6" y="5"/>
                      <a:pt x="7" y="5"/>
                    </a:cubicBezTo>
                    <a:cubicBezTo>
                      <a:pt x="6" y="6"/>
                      <a:pt x="7" y="5"/>
                      <a:pt x="7" y="5"/>
                    </a:cubicBezTo>
                    <a:cubicBezTo>
                      <a:pt x="7" y="7"/>
                      <a:pt x="6" y="6"/>
                      <a:pt x="6" y="7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7"/>
                      <a:pt x="7" y="8"/>
                      <a:pt x="7" y="9"/>
                    </a:cubicBezTo>
                    <a:cubicBezTo>
                      <a:pt x="8" y="8"/>
                      <a:pt x="7" y="8"/>
                      <a:pt x="8" y="7"/>
                    </a:cubicBezTo>
                    <a:cubicBezTo>
                      <a:pt x="8" y="9"/>
                      <a:pt x="10" y="10"/>
                      <a:pt x="12" y="9"/>
                    </a:cubicBezTo>
                    <a:cubicBezTo>
                      <a:pt x="12" y="9"/>
                      <a:pt x="11" y="10"/>
                      <a:pt x="11" y="10"/>
                    </a:cubicBezTo>
                    <a:cubicBezTo>
                      <a:pt x="11" y="10"/>
                      <a:pt x="12" y="10"/>
                      <a:pt x="12" y="9"/>
                    </a:cubicBezTo>
                    <a:cubicBezTo>
                      <a:pt x="14" y="9"/>
                      <a:pt x="14" y="10"/>
                      <a:pt x="15" y="11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6" y="8"/>
                      <a:pt x="16" y="11"/>
                      <a:pt x="17" y="10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8" y="10"/>
                      <a:pt x="18" y="8"/>
                      <a:pt x="18" y="8"/>
                    </a:cubicBezTo>
                    <a:cubicBezTo>
                      <a:pt x="18" y="9"/>
                      <a:pt x="18" y="9"/>
                      <a:pt x="18" y="1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00" name="Freeform 95"/>
              <p:cNvSpPr>
                <a:spLocks/>
              </p:cNvSpPr>
              <p:nvPr/>
            </p:nvSpPr>
            <p:spPr bwMode="auto">
              <a:xfrm>
                <a:off x="787" y="1801"/>
                <a:ext cx="5" cy="5"/>
              </a:xfrm>
              <a:custGeom>
                <a:avLst/>
                <a:gdLst>
                  <a:gd name="T0" fmla="*/ 1 w 2"/>
                  <a:gd name="T1" fmla="*/ 1 h 2"/>
                  <a:gd name="T2" fmla="*/ 1 w 2"/>
                  <a:gd name="T3" fmla="*/ 2 h 2"/>
                  <a:gd name="T4" fmla="*/ 1 w 2"/>
                  <a:gd name="T5" fmla="*/ 0 h 2"/>
                  <a:gd name="T6" fmla="*/ 0 w 2"/>
                  <a:gd name="T7" fmla="*/ 1 h 2"/>
                  <a:gd name="T8" fmla="*/ 1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1" y="1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01" name="Freeform 96"/>
              <p:cNvSpPr>
                <a:spLocks/>
              </p:cNvSpPr>
              <p:nvPr/>
            </p:nvSpPr>
            <p:spPr bwMode="auto">
              <a:xfrm>
                <a:off x="787" y="1784"/>
                <a:ext cx="21" cy="22"/>
              </a:xfrm>
              <a:custGeom>
                <a:avLst/>
                <a:gdLst>
                  <a:gd name="T0" fmla="*/ 6 w 8"/>
                  <a:gd name="T1" fmla="*/ 2 h 8"/>
                  <a:gd name="T2" fmla="*/ 5 w 8"/>
                  <a:gd name="T3" fmla="*/ 1 h 8"/>
                  <a:gd name="T4" fmla="*/ 2 w 8"/>
                  <a:gd name="T5" fmla="*/ 4 h 8"/>
                  <a:gd name="T6" fmla="*/ 3 w 8"/>
                  <a:gd name="T7" fmla="*/ 6 h 8"/>
                  <a:gd name="T8" fmla="*/ 2 w 8"/>
                  <a:gd name="T9" fmla="*/ 5 h 8"/>
                  <a:gd name="T10" fmla="*/ 2 w 8"/>
                  <a:gd name="T11" fmla="*/ 7 h 8"/>
                  <a:gd name="T12" fmla="*/ 2 w 8"/>
                  <a:gd name="T13" fmla="*/ 6 h 8"/>
                  <a:gd name="T14" fmla="*/ 2 w 8"/>
                  <a:gd name="T15" fmla="*/ 7 h 8"/>
                  <a:gd name="T16" fmla="*/ 3 w 8"/>
                  <a:gd name="T17" fmla="*/ 6 h 8"/>
                  <a:gd name="T18" fmla="*/ 3 w 8"/>
                  <a:gd name="T19" fmla="*/ 7 h 8"/>
                  <a:gd name="T20" fmla="*/ 3 w 8"/>
                  <a:gd name="T21" fmla="*/ 4 h 8"/>
                  <a:gd name="T22" fmla="*/ 5 w 8"/>
                  <a:gd name="T23" fmla="*/ 6 h 8"/>
                  <a:gd name="T24" fmla="*/ 7 w 8"/>
                  <a:gd name="T25" fmla="*/ 5 h 8"/>
                  <a:gd name="T26" fmla="*/ 6 w 8"/>
                  <a:gd name="T27" fmla="*/ 5 h 8"/>
                  <a:gd name="T28" fmla="*/ 5 w 8"/>
                  <a:gd name="T29" fmla="*/ 4 h 8"/>
                  <a:gd name="T30" fmla="*/ 7 w 8"/>
                  <a:gd name="T31" fmla="*/ 5 h 8"/>
                  <a:gd name="T32" fmla="*/ 8 w 8"/>
                  <a:gd name="T33" fmla="*/ 2 h 8"/>
                  <a:gd name="T34" fmla="*/ 6 w 8"/>
                  <a:gd name="T35" fmla="*/ 1 h 8"/>
                  <a:gd name="T36" fmla="*/ 7 w 8"/>
                  <a:gd name="T37" fmla="*/ 1 h 8"/>
                  <a:gd name="T38" fmla="*/ 8 w 8"/>
                  <a:gd name="T39" fmla="*/ 1 h 8"/>
                  <a:gd name="T40" fmla="*/ 5 w 8"/>
                  <a:gd name="T41" fmla="*/ 1 h 8"/>
                  <a:gd name="T42" fmla="*/ 6 w 8"/>
                  <a:gd name="T43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" h="8">
                    <a:moveTo>
                      <a:pt x="6" y="2"/>
                    </a:moveTo>
                    <a:cubicBezTo>
                      <a:pt x="5" y="1"/>
                      <a:pt x="5" y="1"/>
                      <a:pt x="5" y="1"/>
                    </a:cubicBezTo>
                    <a:cubicBezTo>
                      <a:pt x="5" y="2"/>
                      <a:pt x="3" y="4"/>
                      <a:pt x="2" y="4"/>
                    </a:cubicBezTo>
                    <a:cubicBezTo>
                      <a:pt x="2" y="4"/>
                      <a:pt x="3" y="5"/>
                      <a:pt x="3" y="6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6"/>
                      <a:pt x="0" y="5"/>
                      <a:pt x="2" y="7"/>
                    </a:cubicBezTo>
                    <a:cubicBezTo>
                      <a:pt x="2" y="7"/>
                      <a:pt x="1" y="6"/>
                      <a:pt x="2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5" y="8"/>
                      <a:pt x="2" y="5"/>
                      <a:pt x="3" y="4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5"/>
                      <a:pt x="5" y="5"/>
                      <a:pt x="7" y="5"/>
                    </a:cubicBezTo>
                    <a:cubicBezTo>
                      <a:pt x="7" y="5"/>
                      <a:pt x="6" y="4"/>
                      <a:pt x="6" y="5"/>
                    </a:cubicBezTo>
                    <a:cubicBezTo>
                      <a:pt x="6" y="5"/>
                      <a:pt x="5" y="4"/>
                      <a:pt x="5" y="4"/>
                    </a:cubicBezTo>
                    <a:cubicBezTo>
                      <a:pt x="5" y="2"/>
                      <a:pt x="5" y="5"/>
                      <a:pt x="7" y="5"/>
                    </a:cubicBezTo>
                    <a:cubicBezTo>
                      <a:pt x="6" y="3"/>
                      <a:pt x="7" y="1"/>
                      <a:pt x="8" y="2"/>
                    </a:cubicBezTo>
                    <a:cubicBezTo>
                      <a:pt x="7" y="1"/>
                      <a:pt x="6" y="1"/>
                      <a:pt x="6" y="1"/>
                    </a:cubicBezTo>
                    <a:cubicBezTo>
                      <a:pt x="6" y="1"/>
                      <a:pt x="7" y="1"/>
                      <a:pt x="7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1"/>
                      <a:pt x="5" y="1"/>
                      <a:pt x="5" y="1"/>
                    </a:cubicBezTo>
                    <a:cubicBezTo>
                      <a:pt x="3" y="0"/>
                      <a:pt x="8" y="1"/>
                      <a:pt x="6" y="2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02" name="Rectangle 97"/>
              <p:cNvSpPr>
                <a:spLocks noChangeArrowheads="1"/>
              </p:cNvSpPr>
              <p:nvPr/>
            </p:nvSpPr>
            <p:spPr bwMode="auto">
              <a:xfrm>
                <a:off x="800" y="1787"/>
                <a:ext cx="1" cy="1"/>
              </a:xfrm>
              <a:prstGeom prst="rect">
                <a:avLst/>
              </a:pr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03" name="Freeform 98"/>
              <p:cNvSpPr>
                <a:spLocks/>
              </p:cNvSpPr>
              <p:nvPr/>
            </p:nvSpPr>
            <p:spPr bwMode="auto">
              <a:xfrm>
                <a:off x="661" y="1746"/>
                <a:ext cx="0" cy="3"/>
              </a:xfrm>
              <a:custGeom>
                <a:avLst/>
                <a:gdLst>
                  <a:gd name="T0" fmla="*/ 3 h 3"/>
                  <a:gd name="T1" fmla="*/ 3 h 3"/>
                  <a:gd name="T2" fmla="*/ 0 h 3"/>
                  <a:gd name="T3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04" name="Freeform 99"/>
              <p:cNvSpPr>
                <a:spLocks/>
              </p:cNvSpPr>
              <p:nvPr/>
            </p:nvSpPr>
            <p:spPr bwMode="auto">
              <a:xfrm>
                <a:off x="659" y="1746"/>
                <a:ext cx="8" cy="17"/>
              </a:xfrm>
              <a:custGeom>
                <a:avLst/>
                <a:gdLst>
                  <a:gd name="T0" fmla="*/ 1 w 3"/>
                  <a:gd name="T1" fmla="*/ 5 h 6"/>
                  <a:gd name="T2" fmla="*/ 3 w 3"/>
                  <a:gd name="T3" fmla="*/ 4 h 6"/>
                  <a:gd name="T4" fmla="*/ 1 w 3"/>
                  <a:gd name="T5" fmla="*/ 0 h 6"/>
                  <a:gd name="T6" fmla="*/ 0 w 3"/>
                  <a:gd name="T7" fmla="*/ 3 h 6"/>
                  <a:gd name="T8" fmla="*/ 1 w 3"/>
                  <a:gd name="T9" fmla="*/ 2 h 6"/>
                  <a:gd name="T10" fmla="*/ 0 w 3"/>
                  <a:gd name="T11" fmla="*/ 4 h 6"/>
                  <a:gd name="T12" fmla="*/ 1 w 3"/>
                  <a:gd name="T13" fmla="*/ 4 h 6"/>
                  <a:gd name="T14" fmla="*/ 1 w 3"/>
                  <a:gd name="T15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6">
                    <a:moveTo>
                      <a:pt x="1" y="5"/>
                    </a:moveTo>
                    <a:cubicBezTo>
                      <a:pt x="1" y="5"/>
                      <a:pt x="1" y="6"/>
                      <a:pt x="3" y="4"/>
                    </a:cubicBezTo>
                    <a:cubicBezTo>
                      <a:pt x="0" y="2"/>
                      <a:pt x="2" y="2"/>
                      <a:pt x="1" y="0"/>
                    </a:cubicBezTo>
                    <a:cubicBezTo>
                      <a:pt x="1" y="0"/>
                      <a:pt x="1" y="1"/>
                      <a:pt x="0" y="3"/>
                    </a:cubicBezTo>
                    <a:cubicBezTo>
                      <a:pt x="0" y="3"/>
                      <a:pt x="1" y="1"/>
                      <a:pt x="1" y="2"/>
                    </a:cubicBezTo>
                    <a:cubicBezTo>
                      <a:pt x="1" y="3"/>
                      <a:pt x="1" y="3"/>
                      <a:pt x="0" y="4"/>
                    </a:cubicBezTo>
                    <a:cubicBezTo>
                      <a:pt x="0" y="5"/>
                      <a:pt x="1" y="3"/>
                      <a:pt x="1" y="4"/>
                    </a:cubicBez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05" name="Freeform 100"/>
              <p:cNvSpPr>
                <a:spLocks/>
              </p:cNvSpPr>
              <p:nvPr/>
            </p:nvSpPr>
            <p:spPr bwMode="auto">
              <a:xfrm>
                <a:off x="664" y="1749"/>
                <a:ext cx="3" cy="5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2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1"/>
                      <a:pt x="0" y="2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06" name="Freeform 101"/>
              <p:cNvSpPr>
                <a:spLocks/>
              </p:cNvSpPr>
              <p:nvPr/>
            </p:nvSpPr>
            <p:spPr bwMode="auto">
              <a:xfrm>
                <a:off x="659" y="1749"/>
                <a:ext cx="5" cy="3"/>
              </a:xfrm>
              <a:custGeom>
                <a:avLst/>
                <a:gdLst>
                  <a:gd name="T0" fmla="*/ 1 w 2"/>
                  <a:gd name="T1" fmla="*/ 0 h 1"/>
                  <a:gd name="T2" fmla="*/ 2 w 2"/>
                  <a:gd name="T3" fmla="*/ 0 h 1"/>
                  <a:gd name="T4" fmla="*/ 0 w 2"/>
                  <a:gd name="T5" fmla="*/ 1 h 1"/>
                  <a:gd name="T6" fmla="*/ 1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07" name="Freeform 102"/>
              <p:cNvSpPr>
                <a:spLocks/>
              </p:cNvSpPr>
              <p:nvPr/>
            </p:nvSpPr>
            <p:spPr bwMode="auto">
              <a:xfrm>
                <a:off x="659" y="1749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08" name="Freeform 103"/>
              <p:cNvSpPr>
                <a:spLocks/>
              </p:cNvSpPr>
              <p:nvPr/>
            </p:nvSpPr>
            <p:spPr bwMode="auto">
              <a:xfrm>
                <a:off x="659" y="1743"/>
                <a:ext cx="8" cy="6"/>
              </a:xfrm>
              <a:custGeom>
                <a:avLst/>
                <a:gdLst>
                  <a:gd name="T0" fmla="*/ 0 w 3"/>
                  <a:gd name="T1" fmla="*/ 2 h 2"/>
                  <a:gd name="T2" fmla="*/ 1 w 3"/>
                  <a:gd name="T3" fmla="*/ 2 h 2"/>
                  <a:gd name="T4" fmla="*/ 1 w 3"/>
                  <a:gd name="T5" fmla="*/ 2 h 2"/>
                  <a:gd name="T6" fmla="*/ 2 w 3"/>
                  <a:gd name="T7" fmla="*/ 1 h 2"/>
                  <a:gd name="T8" fmla="*/ 2 w 3"/>
                  <a:gd name="T9" fmla="*/ 1 h 2"/>
                  <a:gd name="T10" fmla="*/ 3 w 3"/>
                  <a:gd name="T11" fmla="*/ 0 h 2"/>
                  <a:gd name="T12" fmla="*/ 0 w 3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2">
                    <a:moveTo>
                      <a:pt x="0" y="2"/>
                    </a:moveTo>
                    <a:cubicBezTo>
                      <a:pt x="0" y="2"/>
                      <a:pt x="0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3" y="1"/>
                      <a:pt x="1" y="2"/>
                      <a:pt x="2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1" y="1"/>
                      <a:pt x="0" y="2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09" name="Freeform 104"/>
              <p:cNvSpPr>
                <a:spLocks/>
              </p:cNvSpPr>
              <p:nvPr/>
            </p:nvSpPr>
            <p:spPr bwMode="auto">
              <a:xfrm>
                <a:off x="661" y="174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10" name="Freeform 105"/>
              <p:cNvSpPr>
                <a:spLocks/>
              </p:cNvSpPr>
              <p:nvPr/>
            </p:nvSpPr>
            <p:spPr bwMode="auto">
              <a:xfrm>
                <a:off x="661" y="174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3 w 3"/>
                  <a:gd name="T3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11" name="Freeform 106"/>
              <p:cNvSpPr>
                <a:spLocks/>
              </p:cNvSpPr>
              <p:nvPr/>
            </p:nvSpPr>
            <p:spPr bwMode="auto">
              <a:xfrm>
                <a:off x="659" y="1741"/>
                <a:ext cx="8" cy="8"/>
              </a:xfrm>
              <a:custGeom>
                <a:avLst/>
                <a:gdLst>
                  <a:gd name="T0" fmla="*/ 0 w 3"/>
                  <a:gd name="T1" fmla="*/ 2 h 3"/>
                  <a:gd name="T2" fmla="*/ 1 w 3"/>
                  <a:gd name="T3" fmla="*/ 2 h 3"/>
                  <a:gd name="T4" fmla="*/ 3 w 3"/>
                  <a:gd name="T5" fmla="*/ 0 h 3"/>
                  <a:gd name="T6" fmla="*/ 2 w 3"/>
                  <a:gd name="T7" fmla="*/ 0 h 3"/>
                  <a:gd name="T8" fmla="*/ 0 w 3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2"/>
                    </a:moveTo>
                    <a:cubicBezTo>
                      <a:pt x="1" y="1"/>
                      <a:pt x="0" y="3"/>
                      <a:pt x="1" y="2"/>
                    </a:cubicBezTo>
                    <a:cubicBezTo>
                      <a:pt x="1" y="2"/>
                      <a:pt x="2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12" name="Freeform 107"/>
              <p:cNvSpPr>
                <a:spLocks/>
              </p:cNvSpPr>
              <p:nvPr/>
            </p:nvSpPr>
            <p:spPr bwMode="auto">
              <a:xfrm>
                <a:off x="667" y="173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13" name="Freeform 108"/>
              <p:cNvSpPr>
                <a:spLocks/>
              </p:cNvSpPr>
              <p:nvPr/>
            </p:nvSpPr>
            <p:spPr bwMode="auto">
              <a:xfrm>
                <a:off x="659" y="1733"/>
                <a:ext cx="11" cy="10"/>
              </a:xfrm>
              <a:custGeom>
                <a:avLst/>
                <a:gdLst>
                  <a:gd name="T0" fmla="*/ 0 w 4"/>
                  <a:gd name="T1" fmla="*/ 3 h 4"/>
                  <a:gd name="T2" fmla="*/ 2 w 4"/>
                  <a:gd name="T3" fmla="*/ 2 h 4"/>
                  <a:gd name="T4" fmla="*/ 1 w 4"/>
                  <a:gd name="T5" fmla="*/ 3 h 4"/>
                  <a:gd name="T6" fmla="*/ 2 w 4"/>
                  <a:gd name="T7" fmla="*/ 3 h 4"/>
                  <a:gd name="T8" fmla="*/ 0 w 4"/>
                  <a:gd name="T9" fmla="*/ 4 h 4"/>
                  <a:gd name="T10" fmla="*/ 2 w 4"/>
                  <a:gd name="T11" fmla="*/ 3 h 4"/>
                  <a:gd name="T12" fmla="*/ 1 w 4"/>
                  <a:gd name="T13" fmla="*/ 4 h 4"/>
                  <a:gd name="T14" fmla="*/ 2 w 4"/>
                  <a:gd name="T15" fmla="*/ 2 h 4"/>
                  <a:gd name="T16" fmla="*/ 2 w 4"/>
                  <a:gd name="T17" fmla="*/ 2 h 4"/>
                  <a:gd name="T18" fmla="*/ 3 w 4"/>
                  <a:gd name="T19" fmla="*/ 1 h 4"/>
                  <a:gd name="T20" fmla="*/ 3 w 4"/>
                  <a:gd name="T21" fmla="*/ 0 h 4"/>
                  <a:gd name="T22" fmla="*/ 0 w 4"/>
                  <a:gd name="T23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4">
                    <a:moveTo>
                      <a:pt x="0" y="3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1" y="2"/>
                      <a:pt x="2" y="3"/>
                    </a:cubicBezTo>
                    <a:cubicBezTo>
                      <a:pt x="0" y="4"/>
                      <a:pt x="1" y="2"/>
                      <a:pt x="0" y="4"/>
                    </a:cubicBezTo>
                    <a:cubicBezTo>
                      <a:pt x="0" y="4"/>
                      <a:pt x="0" y="4"/>
                      <a:pt x="2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1" y="4"/>
                      <a:pt x="2" y="2"/>
                    </a:cubicBezTo>
                    <a:cubicBezTo>
                      <a:pt x="3" y="2"/>
                      <a:pt x="3" y="2"/>
                      <a:pt x="3" y="1"/>
                    </a:cubicBezTo>
                    <a:cubicBezTo>
                      <a:pt x="3" y="2"/>
                      <a:pt x="4" y="0"/>
                      <a:pt x="3" y="0"/>
                    </a:cubicBezTo>
                    <a:cubicBezTo>
                      <a:pt x="3" y="0"/>
                      <a:pt x="1" y="2"/>
                      <a:pt x="0" y="3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14" name="Freeform 109"/>
              <p:cNvSpPr>
                <a:spLocks/>
              </p:cNvSpPr>
              <p:nvPr/>
            </p:nvSpPr>
            <p:spPr bwMode="auto">
              <a:xfrm>
                <a:off x="661" y="1735"/>
                <a:ext cx="3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  <a:gd name="T3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15" name="Freeform 110"/>
              <p:cNvSpPr>
                <a:spLocks/>
              </p:cNvSpPr>
              <p:nvPr/>
            </p:nvSpPr>
            <p:spPr bwMode="auto">
              <a:xfrm>
                <a:off x="656" y="1730"/>
                <a:ext cx="11" cy="11"/>
              </a:xfrm>
              <a:custGeom>
                <a:avLst/>
                <a:gdLst>
                  <a:gd name="T0" fmla="*/ 0 w 4"/>
                  <a:gd name="T1" fmla="*/ 4 h 4"/>
                  <a:gd name="T2" fmla="*/ 1 w 4"/>
                  <a:gd name="T3" fmla="*/ 3 h 4"/>
                  <a:gd name="T4" fmla="*/ 1 w 4"/>
                  <a:gd name="T5" fmla="*/ 4 h 4"/>
                  <a:gd name="T6" fmla="*/ 2 w 4"/>
                  <a:gd name="T7" fmla="*/ 3 h 4"/>
                  <a:gd name="T8" fmla="*/ 1 w 4"/>
                  <a:gd name="T9" fmla="*/ 3 h 4"/>
                  <a:gd name="T10" fmla="*/ 3 w 4"/>
                  <a:gd name="T11" fmla="*/ 1 h 4"/>
                  <a:gd name="T12" fmla="*/ 2 w 4"/>
                  <a:gd name="T13" fmla="*/ 1 h 4"/>
                  <a:gd name="T14" fmla="*/ 2 w 4"/>
                  <a:gd name="T15" fmla="*/ 1 h 4"/>
                  <a:gd name="T16" fmla="*/ 1 w 4"/>
                  <a:gd name="T17" fmla="*/ 2 h 4"/>
                  <a:gd name="T18" fmla="*/ 1 w 4"/>
                  <a:gd name="T19" fmla="*/ 2 h 4"/>
                  <a:gd name="T20" fmla="*/ 0 w 4"/>
                  <a:gd name="T2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4">
                    <a:moveTo>
                      <a:pt x="0" y="4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2" y="3"/>
                      <a:pt x="2" y="3"/>
                    </a:cubicBezTo>
                    <a:cubicBezTo>
                      <a:pt x="3" y="1"/>
                      <a:pt x="1" y="3"/>
                      <a:pt x="1" y="3"/>
                    </a:cubicBezTo>
                    <a:cubicBezTo>
                      <a:pt x="1" y="2"/>
                      <a:pt x="1" y="2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4" y="0"/>
                      <a:pt x="2" y="1"/>
                      <a:pt x="2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4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16" name="Freeform 111"/>
              <p:cNvSpPr>
                <a:spLocks/>
              </p:cNvSpPr>
              <p:nvPr/>
            </p:nvSpPr>
            <p:spPr bwMode="auto">
              <a:xfrm>
                <a:off x="656" y="1741"/>
                <a:ext cx="3" cy="2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17" name="Freeform 112"/>
              <p:cNvSpPr>
                <a:spLocks/>
              </p:cNvSpPr>
              <p:nvPr/>
            </p:nvSpPr>
            <p:spPr bwMode="auto">
              <a:xfrm>
                <a:off x="659" y="1733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18" name="Freeform 113"/>
              <p:cNvSpPr>
                <a:spLocks/>
              </p:cNvSpPr>
              <p:nvPr/>
            </p:nvSpPr>
            <p:spPr bwMode="auto">
              <a:xfrm>
                <a:off x="656" y="1738"/>
                <a:ext cx="0" cy="3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19" name="Freeform 114"/>
              <p:cNvSpPr>
                <a:spLocks/>
              </p:cNvSpPr>
              <p:nvPr/>
            </p:nvSpPr>
            <p:spPr bwMode="auto">
              <a:xfrm>
                <a:off x="629" y="1722"/>
                <a:ext cx="32" cy="30"/>
              </a:xfrm>
              <a:custGeom>
                <a:avLst/>
                <a:gdLst>
                  <a:gd name="T0" fmla="*/ 3 w 12"/>
                  <a:gd name="T1" fmla="*/ 11 h 11"/>
                  <a:gd name="T2" fmla="*/ 4 w 12"/>
                  <a:gd name="T3" fmla="*/ 10 h 11"/>
                  <a:gd name="T4" fmla="*/ 5 w 12"/>
                  <a:gd name="T5" fmla="*/ 9 h 11"/>
                  <a:gd name="T6" fmla="*/ 7 w 12"/>
                  <a:gd name="T7" fmla="*/ 8 h 11"/>
                  <a:gd name="T8" fmla="*/ 6 w 12"/>
                  <a:gd name="T9" fmla="*/ 8 h 11"/>
                  <a:gd name="T10" fmla="*/ 7 w 12"/>
                  <a:gd name="T11" fmla="*/ 7 h 11"/>
                  <a:gd name="T12" fmla="*/ 6 w 12"/>
                  <a:gd name="T13" fmla="*/ 7 h 11"/>
                  <a:gd name="T14" fmla="*/ 5 w 12"/>
                  <a:gd name="T15" fmla="*/ 6 h 11"/>
                  <a:gd name="T16" fmla="*/ 8 w 12"/>
                  <a:gd name="T17" fmla="*/ 6 h 11"/>
                  <a:gd name="T18" fmla="*/ 9 w 12"/>
                  <a:gd name="T19" fmla="*/ 4 h 11"/>
                  <a:gd name="T20" fmla="*/ 8 w 12"/>
                  <a:gd name="T21" fmla="*/ 5 h 11"/>
                  <a:gd name="T22" fmla="*/ 8 w 12"/>
                  <a:gd name="T23" fmla="*/ 5 h 11"/>
                  <a:gd name="T24" fmla="*/ 9 w 12"/>
                  <a:gd name="T25" fmla="*/ 6 h 11"/>
                  <a:gd name="T26" fmla="*/ 10 w 12"/>
                  <a:gd name="T27" fmla="*/ 4 h 11"/>
                  <a:gd name="T28" fmla="*/ 9 w 12"/>
                  <a:gd name="T29" fmla="*/ 6 h 11"/>
                  <a:gd name="T30" fmla="*/ 10 w 12"/>
                  <a:gd name="T31" fmla="*/ 5 h 11"/>
                  <a:gd name="T32" fmla="*/ 11 w 12"/>
                  <a:gd name="T33" fmla="*/ 4 h 11"/>
                  <a:gd name="T34" fmla="*/ 12 w 12"/>
                  <a:gd name="T35" fmla="*/ 3 h 11"/>
                  <a:gd name="T36" fmla="*/ 8 w 12"/>
                  <a:gd name="T37" fmla="*/ 4 h 11"/>
                  <a:gd name="T38" fmla="*/ 9 w 12"/>
                  <a:gd name="T39" fmla="*/ 3 h 11"/>
                  <a:gd name="T40" fmla="*/ 9 w 12"/>
                  <a:gd name="T41" fmla="*/ 1 h 11"/>
                  <a:gd name="T42" fmla="*/ 7 w 12"/>
                  <a:gd name="T43" fmla="*/ 3 h 11"/>
                  <a:gd name="T44" fmla="*/ 7 w 12"/>
                  <a:gd name="T45" fmla="*/ 2 h 11"/>
                  <a:gd name="T46" fmla="*/ 6 w 12"/>
                  <a:gd name="T47" fmla="*/ 3 h 11"/>
                  <a:gd name="T48" fmla="*/ 2 w 12"/>
                  <a:gd name="T49" fmla="*/ 6 h 11"/>
                  <a:gd name="T50" fmla="*/ 5 w 12"/>
                  <a:gd name="T51" fmla="*/ 5 h 11"/>
                  <a:gd name="T52" fmla="*/ 1 w 12"/>
                  <a:gd name="T53" fmla="*/ 7 h 11"/>
                  <a:gd name="T54" fmla="*/ 3 w 12"/>
                  <a:gd name="T55" fmla="*/ 7 h 11"/>
                  <a:gd name="T56" fmla="*/ 4 w 12"/>
                  <a:gd name="T57" fmla="*/ 7 h 11"/>
                  <a:gd name="T58" fmla="*/ 2 w 12"/>
                  <a:gd name="T59" fmla="*/ 8 h 11"/>
                  <a:gd name="T60" fmla="*/ 3 w 12"/>
                  <a:gd name="T61" fmla="*/ 8 h 11"/>
                  <a:gd name="T62" fmla="*/ 5 w 12"/>
                  <a:gd name="T63" fmla="*/ 7 h 11"/>
                  <a:gd name="T64" fmla="*/ 4 w 12"/>
                  <a:gd name="T65" fmla="*/ 9 h 11"/>
                  <a:gd name="T66" fmla="*/ 2 w 12"/>
                  <a:gd name="T67" fmla="*/ 9 h 11"/>
                  <a:gd name="T68" fmla="*/ 1 w 12"/>
                  <a:gd name="T69" fmla="*/ 10 h 11"/>
                  <a:gd name="T70" fmla="*/ 4 w 12"/>
                  <a:gd name="T71" fmla="*/ 9 h 11"/>
                  <a:gd name="T72" fmla="*/ 3 w 12"/>
                  <a:gd name="T73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" h="11">
                    <a:moveTo>
                      <a:pt x="3" y="11"/>
                    </a:moveTo>
                    <a:cubicBezTo>
                      <a:pt x="4" y="10"/>
                      <a:pt x="4" y="10"/>
                      <a:pt x="4" y="10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6" y="9"/>
                      <a:pt x="6" y="8"/>
                      <a:pt x="7" y="8"/>
                    </a:cubicBezTo>
                    <a:cubicBezTo>
                      <a:pt x="7" y="8"/>
                      <a:pt x="6" y="8"/>
                      <a:pt x="6" y="8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6" y="7"/>
                      <a:pt x="5" y="7"/>
                      <a:pt x="6" y="7"/>
                    </a:cubicBezTo>
                    <a:cubicBezTo>
                      <a:pt x="6" y="6"/>
                      <a:pt x="5" y="6"/>
                      <a:pt x="5" y="6"/>
                    </a:cubicBezTo>
                    <a:cubicBezTo>
                      <a:pt x="4" y="4"/>
                      <a:pt x="9" y="4"/>
                      <a:pt x="8" y="6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5"/>
                      <a:pt x="9" y="4"/>
                      <a:pt x="8" y="5"/>
                    </a:cubicBezTo>
                    <a:cubicBezTo>
                      <a:pt x="9" y="5"/>
                      <a:pt x="8" y="5"/>
                      <a:pt x="8" y="5"/>
                    </a:cubicBezTo>
                    <a:cubicBezTo>
                      <a:pt x="7" y="7"/>
                      <a:pt x="9" y="5"/>
                      <a:pt x="9" y="6"/>
                    </a:cubicBezTo>
                    <a:cubicBezTo>
                      <a:pt x="9" y="6"/>
                      <a:pt x="10" y="4"/>
                      <a:pt x="10" y="4"/>
                    </a:cubicBezTo>
                    <a:cubicBezTo>
                      <a:pt x="9" y="6"/>
                      <a:pt x="11" y="4"/>
                      <a:pt x="9" y="6"/>
                    </a:cubicBezTo>
                    <a:cubicBezTo>
                      <a:pt x="9" y="7"/>
                      <a:pt x="10" y="5"/>
                      <a:pt x="10" y="5"/>
                    </a:cubicBezTo>
                    <a:cubicBezTo>
                      <a:pt x="11" y="4"/>
                      <a:pt x="10" y="5"/>
                      <a:pt x="11" y="4"/>
                    </a:cubicBezTo>
                    <a:cubicBezTo>
                      <a:pt x="12" y="3"/>
                      <a:pt x="11" y="4"/>
                      <a:pt x="12" y="3"/>
                    </a:cubicBezTo>
                    <a:cubicBezTo>
                      <a:pt x="12" y="2"/>
                      <a:pt x="9" y="4"/>
                      <a:pt x="8" y="4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8" y="4"/>
                      <a:pt x="8" y="4"/>
                      <a:pt x="9" y="1"/>
                    </a:cubicBezTo>
                    <a:cubicBezTo>
                      <a:pt x="8" y="3"/>
                      <a:pt x="8" y="0"/>
                      <a:pt x="7" y="3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0" y="8"/>
                      <a:pt x="3" y="4"/>
                      <a:pt x="2" y="6"/>
                    </a:cubicBezTo>
                    <a:cubicBezTo>
                      <a:pt x="3" y="5"/>
                      <a:pt x="4" y="6"/>
                      <a:pt x="5" y="5"/>
                    </a:cubicBezTo>
                    <a:cubicBezTo>
                      <a:pt x="3" y="6"/>
                      <a:pt x="2" y="7"/>
                      <a:pt x="1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2" y="7"/>
                      <a:pt x="3" y="7"/>
                      <a:pt x="4" y="7"/>
                    </a:cubicBezTo>
                    <a:cubicBezTo>
                      <a:pt x="4" y="7"/>
                      <a:pt x="2" y="7"/>
                      <a:pt x="2" y="8"/>
                    </a:cubicBezTo>
                    <a:cubicBezTo>
                      <a:pt x="1" y="8"/>
                      <a:pt x="4" y="7"/>
                      <a:pt x="3" y="8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7"/>
                      <a:pt x="4" y="8"/>
                      <a:pt x="4" y="9"/>
                    </a:cubicBezTo>
                    <a:cubicBezTo>
                      <a:pt x="3" y="10"/>
                      <a:pt x="3" y="9"/>
                      <a:pt x="2" y="9"/>
                    </a:cubicBezTo>
                    <a:cubicBezTo>
                      <a:pt x="2" y="9"/>
                      <a:pt x="2" y="10"/>
                      <a:pt x="1" y="10"/>
                    </a:cubicBezTo>
                    <a:cubicBezTo>
                      <a:pt x="2" y="10"/>
                      <a:pt x="4" y="9"/>
                      <a:pt x="4" y="9"/>
                    </a:cubicBezTo>
                    <a:cubicBezTo>
                      <a:pt x="3" y="10"/>
                      <a:pt x="3" y="10"/>
                      <a:pt x="3" y="11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20" name="Rectangle 115"/>
              <p:cNvSpPr>
                <a:spLocks noChangeArrowheads="1"/>
              </p:cNvSpPr>
              <p:nvPr/>
            </p:nvSpPr>
            <p:spPr bwMode="auto">
              <a:xfrm>
                <a:off x="632" y="1749"/>
                <a:ext cx="1" cy="1"/>
              </a:xfrm>
              <a:prstGeom prst="rect">
                <a:avLst/>
              </a:pr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21" name="Freeform 116"/>
              <p:cNvSpPr>
                <a:spLocks/>
              </p:cNvSpPr>
              <p:nvPr/>
            </p:nvSpPr>
            <p:spPr bwMode="auto">
              <a:xfrm>
                <a:off x="637" y="175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22" name="Rectangle 117"/>
              <p:cNvSpPr>
                <a:spLocks noChangeArrowheads="1"/>
              </p:cNvSpPr>
              <p:nvPr/>
            </p:nvSpPr>
            <p:spPr bwMode="auto">
              <a:xfrm>
                <a:off x="645" y="1741"/>
                <a:ext cx="1" cy="1"/>
              </a:xfrm>
              <a:prstGeom prst="rect">
                <a:avLst/>
              </a:pr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23" name="Freeform 118"/>
              <p:cNvSpPr>
                <a:spLocks/>
              </p:cNvSpPr>
              <p:nvPr/>
            </p:nvSpPr>
            <p:spPr bwMode="auto">
              <a:xfrm>
                <a:off x="629" y="1741"/>
                <a:ext cx="3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24" name="Freeform 119"/>
              <p:cNvSpPr>
                <a:spLocks/>
              </p:cNvSpPr>
              <p:nvPr/>
            </p:nvSpPr>
            <p:spPr bwMode="auto">
              <a:xfrm>
                <a:off x="651" y="1722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25" name="Rectangle 120"/>
              <p:cNvSpPr>
                <a:spLocks noChangeArrowheads="1"/>
              </p:cNvSpPr>
              <p:nvPr/>
            </p:nvSpPr>
            <p:spPr bwMode="auto">
              <a:xfrm>
                <a:off x="634" y="1752"/>
                <a:ext cx="1" cy="1"/>
              </a:xfrm>
              <a:prstGeom prst="rect">
                <a:avLst/>
              </a:pr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26" name="Freeform 121"/>
              <p:cNvSpPr>
                <a:spLocks/>
              </p:cNvSpPr>
              <p:nvPr/>
            </p:nvSpPr>
            <p:spPr bwMode="auto">
              <a:xfrm>
                <a:off x="640" y="1743"/>
                <a:ext cx="19" cy="17"/>
              </a:xfrm>
              <a:custGeom>
                <a:avLst/>
                <a:gdLst>
                  <a:gd name="T0" fmla="*/ 6 w 7"/>
                  <a:gd name="T1" fmla="*/ 2 h 6"/>
                  <a:gd name="T2" fmla="*/ 6 w 7"/>
                  <a:gd name="T3" fmla="*/ 1 h 6"/>
                  <a:gd name="T4" fmla="*/ 4 w 7"/>
                  <a:gd name="T5" fmla="*/ 3 h 6"/>
                  <a:gd name="T6" fmla="*/ 5 w 7"/>
                  <a:gd name="T7" fmla="*/ 1 h 6"/>
                  <a:gd name="T8" fmla="*/ 3 w 7"/>
                  <a:gd name="T9" fmla="*/ 2 h 6"/>
                  <a:gd name="T10" fmla="*/ 4 w 7"/>
                  <a:gd name="T11" fmla="*/ 1 h 6"/>
                  <a:gd name="T12" fmla="*/ 1 w 7"/>
                  <a:gd name="T13" fmla="*/ 3 h 6"/>
                  <a:gd name="T14" fmla="*/ 4 w 7"/>
                  <a:gd name="T15" fmla="*/ 0 h 6"/>
                  <a:gd name="T16" fmla="*/ 4 w 7"/>
                  <a:gd name="T17" fmla="*/ 0 h 6"/>
                  <a:gd name="T18" fmla="*/ 3 w 7"/>
                  <a:gd name="T19" fmla="*/ 0 h 6"/>
                  <a:gd name="T20" fmla="*/ 1 w 7"/>
                  <a:gd name="T21" fmla="*/ 2 h 6"/>
                  <a:gd name="T22" fmla="*/ 0 w 7"/>
                  <a:gd name="T23" fmla="*/ 3 h 6"/>
                  <a:gd name="T24" fmla="*/ 1 w 7"/>
                  <a:gd name="T25" fmla="*/ 2 h 6"/>
                  <a:gd name="T26" fmla="*/ 0 w 7"/>
                  <a:gd name="T27" fmla="*/ 3 h 6"/>
                  <a:gd name="T28" fmla="*/ 1 w 7"/>
                  <a:gd name="T29" fmla="*/ 3 h 6"/>
                  <a:gd name="T30" fmla="*/ 0 w 7"/>
                  <a:gd name="T31" fmla="*/ 4 h 6"/>
                  <a:gd name="T32" fmla="*/ 1 w 7"/>
                  <a:gd name="T33" fmla="*/ 3 h 6"/>
                  <a:gd name="T34" fmla="*/ 1 w 7"/>
                  <a:gd name="T35" fmla="*/ 4 h 6"/>
                  <a:gd name="T36" fmla="*/ 2 w 7"/>
                  <a:gd name="T37" fmla="*/ 3 h 6"/>
                  <a:gd name="T38" fmla="*/ 1 w 7"/>
                  <a:gd name="T39" fmla="*/ 4 h 6"/>
                  <a:gd name="T40" fmla="*/ 2 w 7"/>
                  <a:gd name="T41" fmla="*/ 3 h 6"/>
                  <a:gd name="T42" fmla="*/ 2 w 7"/>
                  <a:gd name="T43" fmla="*/ 5 h 6"/>
                  <a:gd name="T44" fmla="*/ 3 w 7"/>
                  <a:gd name="T45" fmla="*/ 4 h 6"/>
                  <a:gd name="T46" fmla="*/ 1 w 7"/>
                  <a:gd name="T47" fmla="*/ 5 h 6"/>
                  <a:gd name="T48" fmla="*/ 4 w 7"/>
                  <a:gd name="T49" fmla="*/ 2 h 6"/>
                  <a:gd name="T50" fmla="*/ 2 w 7"/>
                  <a:gd name="T51" fmla="*/ 5 h 6"/>
                  <a:gd name="T52" fmla="*/ 3 w 7"/>
                  <a:gd name="T53" fmla="*/ 5 h 6"/>
                  <a:gd name="T54" fmla="*/ 3 w 7"/>
                  <a:gd name="T55" fmla="*/ 5 h 6"/>
                  <a:gd name="T56" fmla="*/ 4 w 7"/>
                  <a:gd name="T57" fmla="*/ 5 h 6"/>
                  <a:gd name="T58" fmla="*/ 4 w 7"/>
                  <a:gd name="T59" fmla="*/ 4 h 6"/>
                  <a:gd name="T60" fmla="*/ 5 w 7"/>
                  <a:gd name="T61" fmla="*/ 4 h 6"/>
                  <a:gd name="T62" fmla="*/ 5 w 7"/>
                  <a:gd name="T63" fmla="*/ 4 h 6"/>
                  <a:gd name="T64" fmla="*/ 6 w 7"/>
                  <a:gd name="T65" fmla="*/ 3 h 6"/>
                  <a:gd name="T66" fmla="*/ 5 w 7"/>
                  <a:gd name="T67" fmla="*/ 3 h 6"/>
                  <a:gd name="T68" fmla="*/ 6 w 7"/>
                  <a:gd name="T6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7" h="6">
                    <a:moveTo>
                      <a:pt x="6" y="2"/>
                    </a:moveTo>
                    <a:cubicBezTo>
                      <a:pt x="7" y="1"/>
                      <a:pt x="6" y="1"/>
                      <a:pt x="6" y="1"/>
                    </a:cubicBezTo>
                    <a:cubicBezTo>
                      <a:pt x="5" y="1"/>
                      <a:pt x="4" y="4"/>
                      <a:pt x="4" y="3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0"/>
                      <a:pt x="3" y="2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1" y="4"/>
                      <a:pt x="1" y="3"/>
                    </a:cubicBezTo>
                    <a:cubicBezTo>
                      <a:pt x="3" y="2"/>
                      <a:pt x="2" y="1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3" y="1"/>
                      <a:pt x="3" y="0"/>
                    </a:cubicBezTo>
                    <a:cubicBezTo>
                      <a:pt x="2" y="1"/>
                      <a:pt x="1" y="2"/>
                      <a:pt x="1" y="2"/>
                    </a:cubicBezTo>
                    <a:cubicBezTo>
                      <a:pt x="1" y="2"/>
                      <a:pt x="0" y="2"/>
                      <a:pt x="0" y="3"/>
                    </a:cubicBezTo>
                    <a:cubicBezTo>
                      <a:pt x="0" y="2"/>
                      <a:pt x="0" y="3"/>
                      <a:pt x="1" y="2"/>
                    </a:cubicBezTo>
                    <a:cubicBezTo>
                      <a:pt x="0" y="3"/>
                      <a:pt x="1" y="2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0" y="3"/>
                      <a:pt x="0" y="4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3"/>
                      <a:pt x="1" y="4"/>
                      <a:pt x="2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4"/>
                      <a:pt x="0" y="6"/>
                      <a:pt x="2" y="5"/>
                    </a:cubicBezTo>
                    <a:cubicBezTo>
                      <a:pt x="2" y="5"/>
                      <a:pt x="2" y="4"/>
                      <a:pt x="3" y="4"/>
                    </a:cubicBezTo>
                    <a:cubicBezTo>
                      <a:pt x="3" y="4"/>
                      <a:pt x="2" y="5"/>
                      <a:pt x="1" y="5"/>
                    </a:cubicBezTo>
                    <a:cubicBezTo>
                      <a:pt x="2" y="4"/>
                      <a:pt x="3" y="3"/>
                      <a:pt x="4" y="2"/>
                    </a:cubicBezTo>
                    <a:cubicBezTo>
                      <a:pt x="3" y="4"/>
                      <a:pt x="4" y="3"/>
                      <a:pt x="2" y="5"/>
                    </a:cubicBezTo>
                    <a:cubicBezTo>
                      <a:pt x="3" y="5"/>
                      <a:pt x="4" y="4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4" y="4"/>
                      <a:pt x="3" y="6"/>
                      <a:pt x="4" y="5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3"/>
                      <a:pt x="6" y="3"/>
                      <a:pt x="6" y="3"/>
                    </a:cubicBezTo>
                    <a:cubicBezTo>
                      <a:pt x="6" y="2"/>
                      <a:pt x="5" y="3"/>
                      <a:pt x="5" y="3"/>
                    </a:cubicBezTo>
                    <a:cubicBezTo>
                      <a:pt x="5" y="3"/>
                      <a:pt x="6" y="2"/>
                      <a:pt x="6" y="2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27" name="Freeform 122"/>
              <p:cNvSpPr>
                <a:spLocks/>
              </p:cNvSpPr>
              <p:nvPr/>
            </p:nvSpPr>
            <p:spPr bwMode="auto">
              <a:xfrm>
                <a:off x="640" y="1754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28" name="Freeform 123"/>
              <p:cNvSpPr>
                <a:spLocks/>
              </p:cNvSpPr>
              <p:nvPr/>
            </p:nvSpPr>
            <p:spPr bwMode="auto">
              <a:xfrm>
                <a:off x="651" y="1741"/>
                <a:ext cx="19" cy="27"/>
              </a:xfrm>
              <a:custGeom>
                <a:avLst/>
                <a:gdLst>
                  <a:gd name="T0" fmla="*/ 2 w 7"/>
                  <a:gd name="T1" fmla="*/ 6 h 10"/>
                  <a:gd name="T2" fmla="*/ 2 w 7"/>
                  <a:gd name="T3" fmla="*/ 7 h 10"/>
                  <a:gd name="T4" fmla="*/ 3 w 7"/>
                  <a:gd name="T5" fmla="*/ 4 h 10"/>
                  <a:gd name="T6" fmla="*/ 3 w 7"/>
                  <a:gd name="T7" fmla="*/ 4 h 10"/>
                  <a:gd name="T8" fmla="*/ 2 w 7"/>
                  <a:gd name="T9" fmla="*/ 7 h 10"/>
                  <a:gd name="T10" fmla="*/ 3 w 7"/>
                  <a:gd name="T11" fmla="*/ 7 h 10"/>
                  <a:gd name="T12" fmla="*/ 3 w 7"/>
                  <a:gd name="T13" fmla="*/ 5 h 10"/>
                  <a:gd name="T14" fmla="*/ 4 w 7"/>
                  <a:gd name="T15" fmla="*/ 5 h 10"/>
                  <a:gd name="T16" fmla="*/ 3 w 7"/>
                  <a:gd name="T17" fmla="*/ 5 h 10"/>
                  <a:gd name="T18" fmla="*/ 3 w 7"/>
                  <a:gd name="T19" fmla="*/ 7 h 10"/>
                  <a:gd name="T20" fmla="*/ 4 w 7"/>
                  <a:gd name="T21" fmla="*/ 6 h 10"/>
                  <a:gd name="T22" fmla="*/ 5 w 7"/>
                  <a:gd name="T23" fmla="*/ 4 h 10"/>
                  <a:gd name="T24" fmla="*/ 2 w 7"/>
                  <a:gd name="T25" fmla="*/ 5 h 10"/>
                  <a:gd name="T26" fmla="*/ 2 w 7"/>
                  <a:gd name="T27" fmla="*/ 5 h 10"/>
                  <a:gd name="T28" fmla="*/ 4 w 7"/>
                  <a:gd name="T29" fmla="*/ 4 h 10"/>
                  <a:gd name="T30" fmla="*/ 4 w 7"/>
                  <a:gd name="T31" fmla="*/ 4 h 10"/>
                  <a:gd name="T32" fmla="*/ 3 w 7"/>
                  <a:gd name="T33" fmla="*/ 5 h 10"/>
                  <a:gd name="T34" fmla="*/ 3 w 7"/>
                  <a:gd name="T35" fmla="*/ 3 h 10"/>
                  <a:gd name="T36" fmla="*/ 3 w 7"/>
                  <a:gd name="T37" fmla="*/ 3 h 10"/>
                  <a:gd name="T38" fmla="*/ 2 w 7"/>
                  <a:gd name="T39" fmla="*/ 4 h 10"/>
                  <a:gd name="T40" fmla="*/ 2 w 7"/>
                  <a:gd name="T41" fmla="*/ 6 h 10"/>
                  <a:gd name="T42" fmla="*/ 2 w 7"/>
                  <a:gd name="T43" fmla="*/ 5 h 10"/>
                  <a:gd name="T44" fmla="*/ 1 w 7"/>
                  <a:gd name="T45" fmla="*/ 7 h 10"/>
                  <a:gd name="T46" fmla="*/ 0 w 7"/>
                  <a:gd name="T47" fmla="*/ 8 h 10"/>
                  <a:gd name="T48" fmla="*/ 1 w 7"/>
                  <a:gd name="T49" fmla="*/ 8 h 10"/>
                  <a:gd name="T50" fmla="*/ 2 w 7"/>
                  <a:gd name="T51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7" h="10">
                    <a:moveTo>
                      <a:pt x="2" y="6"/>
                    </a:moveTo>
                    <a:cubicBezTo>
                      <a:pt x="2" y="6"/>
                      <a:pt x="2" y="7"/>
                      <a:pt x="2" y="7"/>
                    </a:cubicBezTo>
                    <a:cubicBezTo>
                      <a:pt x="2" y="7"/>
                      <a:pt x="2" y="6"/>
                      <a:pt x="3" y="4"/>
                    </a:cubicBezTo>
                    <a:cubicBezTo>
                      <a:pt x="3" y="5"/>
                      <a:pt x="3" y="4"/>
                      <a:pt x="3" y="4"/>
                    </a:cubicBezTo>
                    <a:cubicBezTo>
                      <a:pt x="3" y="5"/>
                      <a:pt x="2" y="6"/>
                      <a:pt x="2" y="7"/>
                    </a:cubicBezTo>
                    <a:cubicBezTo>
                      <a:pt x="3" y="6"/>
                      <a:pt x="2" y="7"/>
                      <a:pt x="3" y="7"/>
                    </a:cubicBezTo>
                    <a:cubicBezTo>
                      <a:pt x="3" y="6"/>
                      <a:pt x="3" y="7"/>
                      <a:pt x="3" y="5"/>
                    </a:cubicBezTo>
                    <a:cubicBezTo>
                      <a:pt x="3" y="4"/>
                      <a:pt x="4" y="4"/>
                      <a:pt x="4" y="5"/>
                    </a:cubicBezTo>
                    <a:cubicBezTo>
                      <a:pt x="4" y="5"/>
                      <a:pt x="4" y="5"/>
                      <a:pt x="3" y="5"/>
                    </a:cubicBezTo>
                    <a:cubicBezTo>
                      <a:pt x="3" y="7"/>
                      <a:pt x="3" y="6"/>
                      <a:pt x="3" y="7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7" y="2"/>
                      <a:pt x="4" y="5"/>
                      <a:pt x="5" y="4"/>
                    </a:cubicBezTo>
                    <a:cubicBezTo>
                      <a:pt x="4" y="4"/>
                      <a:pt x="3" y="4"/>
                      <a:pt x="2" y="5"/>
                    </a:cubicBezTo>
                    <a:cubicBezTo>
                      <a:pt x="1" y="5"/>
                      <a:pt x="2" y="5"/>
                      <a:pt x="2" y="5"/>
                    </a:cubicBezTo>
                    <a:cubicBezTo>
                      <a:pt x="3" y="5"/>
                      <a:pt x="4" y="4"/>
                      <a:pt x="4" y="4"/>
                    </a:cubicBezTo>
                    <a:cubicBezTo>
                      <a:pt x="4" y="4"/>
                      <a:pt x="5" y="5"/>
                      <a:pt x="4" y="4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6" y="0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4"/>
                      <a:pt x="3" y="4"/>
                      <a:pt x="2" y="4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1" y="6"/>
                      <a:pt x="2" y="5"/>
                    </a:cubicBezTo>
                    <a:cubicBezTo>
                      <a:pt x="1" y="6"/>
                      <a:pt x="1" y="7"/>
                      <a:pt x="1" y="7"/>
                    </a:cubicBezTo>
                    <a:cubicBezTo>
                      <a:pt x="0" y="7"/>
                      <a:pt x="1" y="7"/>
                      <a:pt x="0" y="8"/>
                    </a:cubicBezTo>
                    <a:cubicBezTo>
                      <a:pt x="0" y="10"/>
                      <a:pt x="1" y="7"/>
                      <a:pt x="1" y="8"/>
                    </a:cubicBez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29" name="Rectangle 124"/>
              <p:cNvSpPr>
                <a:spLocks noChangeArrowheads="1"/>
              </p:cNvSpPr>
              <p:nvPr/>
            </p:nvSpPr>
            <p:spPr bwMode="auto">
              <a:xfrm>
                <a:off x="653" y="1757"/>
                <a:ext cx="1" cy="1"/>
              </a:xfrm>
              <a:prstGeom prst="rect">
                <a:avLst/>
              </a:pr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30" name="Freeform 125"/>
              <p:cNvSpPr>
                <a:spLocks/>
              </p:cNvSpPr>
              <p:nvPr/>
            </p:nvSpPr>
            <p:spPr bwMode="auto">
              <a:xfrm>
                <a:off x="656" y="1746"/>
                <a:ext cx="3" cy="6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31" name="Freeform 126"/>
              <p:cNvSpPr>
                <a:spLocks/>
              </p:cNvSpPr>
              <p:nvPr/>
            </p:nvSpPr>
            <p:spPr bwMode="auto">
              <a:xfrm>
                <a:off x="659" y="1741"/>
                <a:ext cx="19" cy="19"/>
              </a:xfrm>
              <a:custGeom>
                <a:avLst/>
                <a:gdLst>
                  <a:gd name="T0" fmla="*/ 0 w 7"/>
                  <a:gd name="T1" fmla="*/ 7 h 7"/>
                  <a:gd name="T2" fmla="*/ 1 w 7"/>
                  <a:gd name="T3" fmla="*/ 7 h 7"/>
                  <a:gd name="T4" fmla="*/ 1 w 7"/>
                  <a:gd name="T5" fmla="*/ 7 h 7"/>
                  <a:gd name="T6" fmla="*/ 1 w 7"/>
                  <a:gd name="T7" fmla="*/ 7 h 7"/>
                  <a:gd name="T8" fmla="*/ 1 w 7"/>
                  <a:gd name="T9" fmla="*/ 7 h 7"/>
                  <a:gd name="T10" fmla="*/ 1 w 7"/>
                  <a:gd name="T11" fmla="*/ 7 h 7"/>
                  <a:gd name="T12" fmla="*/ 1 w 7"/>
                  <a:gd name="T13" fmla="*/ 7 h 7"/>
                  <a:gd name="T14" fmla="*/ 4 w 7"/>
                  <a:gd name="T15" fmla="*/ 4 h 7"/>
                  <a:gd name="T16" fmla="*/ 4 w 7"/>
                  <a:gd name="T17" fmla="*/ 4 h 7"/>
                  <a:gd name="T18" fmla="*/ 4 w 7"/>
                  <a:gd name="T19" fmla="*/ 4 h 7"/>
                  <a:gd name="T20" fmla="*/ 4 w 7"/>
                  <a:gd name="T21" fmla="*/ 4 h 7"/>
                  <a:gd name="T22" fmla="*/ 4 w 7"/>
                  <a:gd name="T23" fmla="*/ 4 h 7"/>
                  <a:gd name="T24" fmla="*/ 4 w 7"/>
                  <a:gd name="T25" fmla="*/ 4 h 7"/>
                  <a:gd name="T26" fmla="*/ 4 w 7"/>
                  <a:gd name="T27" fmla="*/ 4 h 7"/>
                  <a:gd name="T28" fmla="*/ 1 w 7"/>
                  <a:gd name="T29" fmla="*/ 7 h 7"/>
                  <a:gd name="T30" fmla="*/ 0 w 7"/>
                  <a:gd name="T31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7" y="0"/>
                      <a:pt x="2" y="5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2" y="5"/>
                      <a:pt x="6" y="1"/>
                      <a:pt x="1" y="7"/>
                    </a:cubicBezTo>
                    <a:cubicBezTo>
                      <a:pt x="1" y="7"/>
                      <a:pt x="0" y="7"/>
                      <a:pt x="0" y="7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32" name="Freeform 127"/>
              <p:cNvSpPr>
                <a:spLocks/>
              </p:cNvSpPr>
              <p:nvPr/>
            </p:nvSpPr>
            <p:spPr bwMode="auto">
              <a:xfrm>
                <a:off x="653" y="1749"/>
                <a:ext cx="11" cy="5"/>
              </a:xfrm>
              <a:custGeom>
                <a:avLst/>
                <a:gdLst>
                  <a:gd name="T0" fmla="*/ 0 w 4"/>
                  <a:gd name="T1" fmla="*/ 2 h 2"/>
                  <a:gd name="T2" fmla="*/ 1 w 4"/>
                  <a:gd name="T3" fmla="*/ 2 h 2"/>
                  <a:gd name="T4" fmla="*/ 4 w 4"/>
                  <a:gd name="T5" fmla="*/ 0 h 2"/>
                  <a:gd name="T6" fmla="*/ 2 w 4"/>
                  <a:gd name="T7" fmla="*/ 1 h 2"/>
                  <a:gd name="T8" fmla="*/ 2 w 4"/>
                  <a:gd name="T9" fmla="*/ 1 h 2"/>
                  <a:gd name="T10" fmla="*/ 0 w 4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cubicBezTo>
                      <a:pt x="0" y="2"/>
                      <a:pt x="1" y="1"/>
                      <a:pt x="1" y="2"/>
                    </a:cubicBezTo>
                    <a:cubicBezTo>
                      <a:pt x="2" y="2"/>
                      <a:pt x="3" y="1"/>
                      <a:pt x="4" y="0"/>
                    </a:cubicBezTo>
                    <a:cubicBezTo>
                      <a:pt x="4" y="0"/>
                      <a:pt x="2" y="1"/>
                      <a:pt x="2" y="1"/>
                    </a:cubicBezTo>
                    <a:cubicBezTo>
                      <a:pt x="3" y="1"/>
                      <a:pt x="1" y="1"/>
                      <a:pt x="2" y="1"/>
                    </a:cubicBez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33" name="Freeform 128"/>
              <p:cNvSpPr>
                <a:spLocks/>
              </p:cNvSpPr>
              <p:nvPr/>
            </p:nvSpPr>
            <p:spPr bwMode="auto">
              <a:xfrm>
                <a:off x="642" y="1730"/>
                <a:ext cx="28" cy="22"/>
              </a:xfrm>
              <a:custGeom>
                <a:avLst/>
                <a:gdLst>
                  <a:gd name="T0" fmla="*/ 7 w 10"/>
                  <a:gd name="T1" fmla="*/ 5 h 8"/>
                  <a:gd name="T2" fmla="*/ 7 w 10"/>
                  <a:gd name="T3" fmla="*/ 5 h 8"/>
                  <a:gd name="T4" fmla="*/ 8 w 10"/>
                  <a:gd name="T5" fmla="*/ 5 h 8"/>
                  <a:gd name="T6" fmla="*/ 8 w 10"/>
                  <a:gd name="T7" fmla="*/ 4 h 8"/>
                  <a:gd name="T8" fmla="*/ 7 w 10"/>
                  <a:gd name="T9" fmla="*/ 5 h 8"/>
                  <a:gd name="T10" fmla="*/ 7 w 10"/>
                  <a:gd name="T11" fmla="*/ 4 h 8"/>
                  <a:gd name="T12" fmla="*/ 5 w 10"/>
                  <a:gd name="T13" fmla="*/ 5 h 8"/>
                  <a:gd name="T14" fmla="*/ 7 w 10"/>
                  <a:gd name="T15" fmla="*/ 3 h 8"/>
                  <a:gd name="T16" fmla="*/ 4 w 10"/>
                  <a:gd name="T17" fmla="*/ 6 h 8"/>
                  <a:gd name="T18" fmla="*/ 5 w 10"/>
                  <a:gd name="T19" fmla="*/ 4 h 8"/>
                  <a:gd name="T20" fmla="*/ 5 w 10"/>
                  <a:gd name="T21" fmla="*/ 4 h 8"/>
                  <a:gd name="T22" fmla="*/ 5 w 10"/>
                  <a:gd name="T23" fmla="*/ 4 h 8"/>
                  <a:gd name="T24" fmla="*/ 6 w 10"/>
                  <a:gd name="T25" fmla="*/ 3 h 8"/>
                  <a:gd name="T26" fmla="*/ 6 w 10"/>
                  <a:gd name="T27" fmla="*/ 2 h 8"/>
                  <a:gd name="T28" fmla="*/ 6 w 10"/>
                  <a:gd name="T29" fmla="*/ 2 h 8"/>
                  <a:gd name="T30" fmla="*/ 4 w 10"/>
                  <a:gd name="T31" fmla="*/ 2 h 8"/>
                  <a:gd name="T32" fmla="*/ 5 w 10"/>
                  <a:gd name="T33" fmla="*/ 1 h 8"/>
                  <a:gd name="T34" fmla="*/ 3 w 10"/>
                  <a:gd name="T35" fmla="*/ 3 h 8"/>
                  <a:gd name="T36" fmla="*/ 3 w 10"/>
                  <a:gd name="T37" fmla="*/ 3 h 8"/>
                  <a:gd name="T38" fmla="*/ 4 w 10"/>
                  <a:gd name="T39" fmla="*/ 1 h 8"/>
                  <a:gd name="T40" fmla="*/ 3 w 10"/>
                  <a:gd name="T41" fmla="*/ 2 h 8"/>
                  <a:gd name="T42" fmla="*/ 4 w 10"/>
                  <a:gd name="T43" fmla="*/ 0 h 8"/>
                  <a:gd name="T44" fmla="*/ 2 w 10"/>
                  <a:gd name="T45" fmla="*/ 2 h 8"/>
                  <a:gd name="T46" fmla="*/ 2 w 10"/>
                  <a:gd name="T47" fmla="*/ 1 h 8"/>
                  <a:gd name="T48" fmla="*/ 0 w 10"/>
                  <a:gd name="T49" fmla="*/ 4 h 8"/>
                  <a:gd name="T50" fmla="*/ 2 w 10"/>
                  <a:gd name="T51" fmla="*/ 4 h 8"/>
                  <a:gd name="T52" fmla="*/ 3 w 10"/>
                  <a:gd name="T53" fmla="*/ 3 h 8"/>
                  <a:gd name="T54" fmla="*/ 2 w 10"/>
                  <a:gd name="T55" fmla="*/ 5 h 8"/>
                  <a:gd name="T56" fmla="*/ 3 w 10"/>
                  <a:gd name="T57" fmla="*/ 4 h 8"/>
                  <a:gd name="T58" fmla="*/ 2 w 10"/>
                  <a:gd name="T59" fmla="*/ 5 h 8"/>
                  <a:gd name="T60" fmla="*/ 4 w 10"/>
                  <a:gd name="T61" fmla="*/ 4 h 8"/>
                  <a:gd name="T62" fmla="*/ 2 w 10"/>
                  <a:gd name="T63" fmla="*/ 6 h 8"/>
                  <a:gd name="T64" fmla="*/ 5 w 10"/>
                  <a:gd name="T65" fmla="*/ 7 h 8"/>
                  <a:gd name="T66" fmla="*/ 6 w 10"/>
                  <a:gd name="T67" fmla="*/ 6 h 8"/>
                  <a:gd name="T68" fmla="*/ 6 w 10"/>
                  <a:gd name="T69" fmla="*/ 7 h 8"/>
                  <a:gd name="T70" fmla="*/ 7 w 10"/>
                  <a:gd name="T71" fmla="*/ 6 h 8"/>
                  <a:gd name="T72" fmla="*/ 5 w 10"/>
                  <a:gd name="T73" fmla="*/ 8 h 8"/>
                  <a:gd name="T74" fmla="*/ 5 w 10"/>
                  <a:gd name="T75" fmla="*/ 8 h 8"/>
                  <a:gd name="T76" fmla="*/ 6 w 10"/>
                  <a:gd name="T77" fmla="*/ 7 h 8"/>
                  <a:gd name="T78" fmla="*/ 6 w 10"/>
                  <a:gd name="T79" fmla="*/ 8 h 8"/>
                  <a:gd name="T80" fmla="*/ 8 w 10"/>
                  <a:gd name="T81" fmla="*/ 6 h 8"/>
                  <a:gd name="T82" fmla="*/ 9 w 10"/>
                  <a:gd name="T83" fmla="*/ 4 h 8"/>
                  <a:gd name="T84" fmla="*/ 7 w 10"/>
                  <a:gd name="T85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" h="8">
                    <a:moveTo>
                      <a:pt x="7" y="5"/>
                    </a:moveTo>
                    <a:cubicBezTo>
                      <a:pt x="7" y="5"/>
                      <a:pt x="6" y="6"/>
                      <a:pt x="7" y="5"/>
                    </a:cubicBezTo>
                    <a:cubicBezTo>
                      <a:pt x="7" y="5"/>
                      <a:pt x="8" y="5"/>
                      <a:pt x="8" y="5"/>
                    </a:cubicBezTo>
                    <a:cubicBezTo>
                      <a:pt x="9" y="4"/>
                      <a:pt x="7" y="5"/>
                      <a:pt x="8" y="4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4"/>
                      <a:pt x="6" y="5"/>
                      <a:pt x="7" y="4"/>
                    </a:cubicBezTo>
                    <a:cubicBezTo>
                      <a:pt x="6" y="4"/>
                      <a:pt x="6" y="4"/>
                      <a:pt x="5" y="5"/>
                    </a:cubicBezTo>
                    <a:cubicBezTo>
                      <a:pt x="6" y="4"/>
                      <a:pt x="6" y="4"/>
                      <a:pt x="7" y="3"/>
                    </a:cubicBezTo>
                    <a:cubicBezTo>
                      <a:pt x="7" y="3"/>
                      <a:pt x="5" y="5"/>
                      <a:pt x="4" y="6"/>
                    </a:cubicBezTo>
                    <a:cubicBezTo>
                      <a:pt x="6" y="4"/>
                      <a:pt x="4" y="5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7" y="3"/>
                      <a:pt x="5" y="4"/>
                      <a:pt x="5" y="4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5" y="3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2"/>
                      <a:pt x="5" y="1"/>
                      <a:pt x="4" y="2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1"/>
                      <a:pt x="5" y="2"/>
                      <a:pt x="3" y="3"/>
                    </a:cubicBezTo>
                    <a:cubicBezTo>
                      <a:pt x="5" y="1"/>
                      <a:pt x="2" y="4"/>
                      <a:pt x="3" y="3"/>
                    </a:cubicBezTo>
                    <a:cubicBezTo>
                      <a:pt x="3" y="2"/>
                      <a:pt x="3" y="2"/>
                      <a:pt x="4" y="1"/>
                    </a:cubicBezTo>
                    <a:cubicBezTo>
                      <a:pt x="3" y="2"/>
                      <a:pt x="4" y="1"/>
                      <a:pt x="3" y="2"/>
                    </a:cubicBezTo>
                    <a:cubicBezTo>
                      <a:pt x="4" y="1"/>
                      <a:pt x="3" y="1"/>
                      <a:pt x="4" y="0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1"/>
                      <a:pt x="2" y="1"/>
                      <a:pt x="2" y="1"/>
                    </a:cubicBezTo>
                    <a:cubicBezTo>
                      <a:pt x="2" y="1"/>
                      <a:pt x="1" y="3"/>
                      <a:pt x="0" y="4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3" y="3"/>
                      <a:pt x="2" y="5"/>
                      <a:pt x="3" y="3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3" y="5"/>
                      <a:pt x="3" y="4"/>
                      <a:pt x="3" y="4"/>
                    </a:cubicBezTo>
                    <a:cubicBezTo>
                      <a:pt x="4" y="3"/>
                      <a:pt x="3" y="4"/>
                      <a:pt x="2" y="5"/>
                    </a:cubicBezTo>
                    <a:cubicBezTo>
                      <a:pt x="2" y="5"/>
                      <a:pt x="3" y="5"/>
                      <a:pt x="4" y="4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6"/>
                      <a:pt x="5" y="5"/>
                      <a:pt x="5" y="7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5" y="7"/>
                      <a:pt x="9" y="5"/>
                      <a:pt x="6" y="7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6" y="7"/>
                      <a:pt x="5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7" y="7"/>
                      <a:pt x="6" y="7"/>
                      <a:pt x="6" y="8"/>
                    </a:cubicBezTo>
                    <a:cubicBezTo>
                      <a:pt x="7" y="7"/>
                      <a:pt x="8" y="6"/>
                      <a:pt x="8" y="6"/>
                    </a:cubicBezTo>
                    <a:cubicBezTo>
                      <a:pt x="6" y="7"/>
                      <a:pt x="10" y="4"/>
                      <a:pt x="9" y="4"/>
                    </a:cubicBezTo>
                    <a:cubicBezTo>
                      <a:pt x="8" y="4"/>
                      <a:pt x="8" y="5"/>
                      <a:pt x="7" y="5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34" name="Freeform 129"/>
              <p:cNvSpPr>
                <a:spLocks/>
              </p:cNvSpPr>
              <p:nvPr/>
            </p:nvSpPr>
            <p:spPr bwMode="auto">
              <a:xfrm>
                <a:off x="656" y="175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35" name="Freeform 130"/>
              <p:cNvSpPr>
                <a:spLocks/>
              </p:cNvSpPr>
              <p:nvPr/>
            </p:nvSpPr>
            <p:spPr bwMode="auto">
              <a:xfrm>
                <a:off x="648" y="173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36" name="Rectangle 131"/>
              <p:cNvSpPr>
                <a:spLocks noChangeArrowheads="1"/>
              </p:cNvSpPr>
              <p:nvPr/>
            </p:nvSpPr>
            <p:spPr bwMode="auto">
              <a:xfrm>
                <a:off x="659" y="1752"/>
                <a:ext cx="1" cy="1"/>
              </a:xfrm>
              <a:prstGeom prst="rect">
                <a:avLst/>
              </a:pr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37" name="Freeform 132"/>
              <p:cNvSpPr>
                <a:spLocks/>
              </p:cNvSpPr>
              <p:nvPr/>
            </p:nvSpPr>
            <p:spPr bwMode="auto">
              <a:xfrm>
                <a:off x="664" y="1746"/>
                <a:ext cx="3" cy="0"/>
              </a:xfrm>
              <a:custGeom>
                <a:avLst/>
                <a:gdLst>
                  <a:gd name="T0" fmla="*/ 3 w 3"/>
                  <a:gd name="T1" fmla="*/ 3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38" name="Freeform 133"/>
              <p:cNvSpPr>
                <a:spLocks/>
              </p:cNvSpPr>
              <p:nvPr/>
            </p:nvSpPr>
            <p:spPr bwMode="auto">
              <a:xfrm>
                <a:off x="648" y="1727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39" name="Freeform 134"/>
              <p:cNvSpPr>
                <a:spLocks/>
              </p:cNvSpPr>
              <p:nvPr/>
            </p:nvSpPr>
            <p:spPr bwMode="auto">
              <a:xfrm>
                <a:off x="640" y="172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40" name="Freeform 135"/>
              <p:cNvSpPr>
                <a:spLocks/>
              </p:cNvSpPr>
              <p:nvPr/>
            </p:nvSpPr>
            <p:spPr bwMode="auto">
              <a:xfrm>
                <a:off x="618" y="1716"/>
                <a:ext cx="33" cy="33"/>
              </a:xfrm>
              <a:custGeom>
                <a:avLst/>
                <a:gdLst>
                  <a:gd name="T0" fmla="*/ 6 w 12"/>
                  <a:gd name="T1" fmla="*/ 10 h 12"/>
                  <a:gd name="T2" fmla="*/ 8 w 12"/>
                  <a:gd name="T3" fmla="*/ 8 h 12"/>
                  <a:gd name="T4" fmla="*/ 8 w 12"/>
                  <a:gd name="T5" fmla="*/ 7 h 12"/>
                  <a:gd name="T6" fmla="*/ 7 w 12"/>
                  <a:gd name="T7" fmla="*/ 8 h 12"/>
                  <a:gd name="T8" fmla="*/ 6 w 12"/>
                  <a:gd name="T9" fmla="*/ 7 h 12"/>
                  <a:gd name="T10" fmla="*/ 7 w 12"/>
                  <a:gd name="T11" fmla="*/ 7 h 12"/>
                  <a:gd name="T12" fmla="*/ 5 w 12"/>
                  <a:gd name="T13" fmla="*/ 7 h 12"/>
                  <a:gd name="T14" fmla="*/ 5 w 12"/>
                  <a:gd name="T15" fmla="*/ 7 h 12"/>
                  <a:gd name="T16" fmla="*/ 6 w 12"/>
                  <a:gd name="T17" fmla="*/ 7 h 12"/>
                  <a:gd name="T18" fmla="*/ 4 w 12"/>
                  <a:gd name="T19" fmla="*/ 4 h 12"/>
                  <a:gd name="T20" fmla="*/ 4 w 12"/>
                  <a:gd name="T21" fmla="*/ 4 h 12"/>
                  <a:gd name="T22" fmla="*/ 5 w 12"/>
                  <a:gd name="T23" fmla="*/ 5 h 12"/>
                  <a:gd name="T24" fmla="*/ 6 w 12"/>
                  <a:gd name="T25" fmla="*/ 5 h 12"/>
                  <a:gd name="T26" fmla="*/ 7 w 12"/>
                  <a:gd name="T27" fmla="*/ 6 h 12"/>
                  <a:gd name="T28" fmla="*/ 8 w 12"/>
                  <a:gd name="T29" fmla="*/ 5 h 12"/>
                  <a:gd name="T30" fmla="*/ 9 w 12"/>
                  <a:gd name="T31" fmla="*/ 4 h 12"/>
                  <a:gd name="T32" fmla="*/ 8 w 12"/>
                  <a:gd name="T33" fmla="*/ 6 h 12"/>
                  <a:gd name="T34" fmla="*/ 9 w 12"/>
                  <a:gd name="T35" fmla="*/ 6 h 12"/>
                  <a:gd name="T36" fmla="*/ 10 w 12"/>
                  <a:gd name="T37" fmla="*/ 7 h 12"/>
                  <a:gd name="T38" fmla="*/ 10 w 12"/>
                  <a:gd name="T39" fmla="*/ 6 h 12"/>
                  <a:gd name="T40" fmla="*/ 9 w 12"/>
                  <a:gd name="T41" fmla="*/ 7 h 12"/>
                  <a:gd name="T42" fmla="*/ 11 w 12"/>
                  <a:gd name="T43" fmla="*/ 3 h 12"/>
                  <a:gd name="T44" fmla="*/ 11 w 12"/>
                  <a:gd name="T45" fmla="*/ 3 h 12"/>
                  <a:gd name="T46" fmla="*/ 10 w 12"/>
                  <a:gd name="T47" fmla="*/ 3 h 12"/>
                  <a:gd name="T48" fmla="*/ 10 w 12"/>
                  <a:gd name="T49" fmla="*/ 2 h 12"/>
                  <a:gd name="T50" fmla="*/ 9 w 12"/>
                  <a:gd name="T51" fmla="*/ 1 h 12"/>
                  <a:gd name="T52" fmla="*/ 7 w 12"/>
                  <a:gd name="T53" fmla="*/ 2 h 12"/>
                  <a:gd name="T54" fmla="*/ 7 w 12"/>
                  <a:gd name="T55" fmla="*/ 1 h 12"/>
                  <a:gd name="T56" fmla="*/ 7 w 12"/>
                  <a:gd name="T57" fmla="*/ 1 h 12"/>
                  <a:gd name="T58" fmla="*/ 6 w 12"/>
                  <a:gd name="T59" fmla="*/ 2 h 12"/>
                  <a:gd name="T60" fmla="*/ 5 w 12"/>
                  <a:gd name="T61" fmla="*/ 3 h 12"/>
                  <a:gd name="T62" fmla="*/ 4 w 12"/>
                  <a:gd name="T63" fmla="*/ 1 h 12"/>
                  <a:gd name="T64" fmla="*/ 2 w 12"/>
                  <a:gd name="T65" fmla="*/ 2 h 12"/>
                  <a:gd name="T66" fmla="*/ 3 w 12"/>
                  <a:gd name="T67" fmla="*/ 4 h 12"/>
                  <a:gd name="T68" fmla="*/ 3 w 12"/>
                  <a:gd name="T69" fmla="*/ 6 h 12"/>
                  <a:gd name="T70" fmla="*/ 3 w 12"/>
                  <a:gd name="T71" fmla="*/ 7 h 12"/>
                  <a:gd name="T72" fmla="*/ 3 w 12"/>
                  <a:gd name="T73" fmla="*/ 8 h 12"/>
                  <a:gd name="T74" fmla="*/ 4 w 12"/>
                  <a:gd name="T75" fmla="*/ 9 h 12"/>
                  <a:gd name="T76" fmla="*/ 6 w 12"/>
                  <a:gd name="T77" fmla="*/ 8 h 12"/>
                  <a:gd name="T78" fmla="*/ 3 w 12"/>
                  <a:gd name="T79" fmla="*/ 1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2" h="12">
                    <a:moveTo>
                      <a:pt x="4" y="11"/>
                    </a:moveTo>
                    <a:cubicBezTo>
                      <a:pt x="5" y="11"/>
                      <a:pt x="5" y="11"/>
                      <a:pt x="6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0"/>
                      <a:pt x="7" y="9"/>
                      <a:pt x="8" y="8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6" y="9"/>
                      <a:pt x="8" y="7"/>
                      <a:pt x="8" y="7"/>
                    </a:cubicBezTo>
                    <a:cubicBezTo>
                      <a:pt x="8" y="7"/>
                      <a:pt x="6" y="9"/>
                      <a:pt x="6" y="9"/>
                    </a:cubicBezTo>
                    <a:cubicBezTo>
                      <a:pt x="6" y="9"/>
                      <a:pt x="7" y="8"/>
                      <a:pt x="7" y="8"/>
                    </a:cubicBezTo>
                    <a:cubicBezTo>
                      <a:pt x="7" y="7"/>
                      <a:pt x="5" y="9"/>
                      <a:pt x="5" y="9"/>
                    </a:cubicBezTo>
                    <a:cubicBezTo>
                      <a:pt x="9" y="5"/>
                      <a:pt x="4" y="10"/>
                      <a:pt x="6" y="7"/>
                    </a:cubicBezTo>
                    <a:cubicBezTo>
                      <a:pt x="6" y="7"/>
                      <a:pt x="6" y="7"/>
                      <a:pt x="5" y="7"/>
                    </a:cubicBezTo>
                    <a:cubicBezTo>
                      <a:pt x="6" y="7"/>
                      <a:pt x="5" y="7"/>
                      <a:pt x="7" y="7"/>
                    </a:cubicBezTo>
                    <a:cubicBezTo>
                      <a:pt x="3" y="7"/>
                      <a:pt x="8" y="7"/>
                      <a:pt x="4" y="7"/>
                    </a:cubicBezTo>
                    <a:cubicBezTo>
                      <a:pt x="5" y="7"/>
                      <a:pt x="4" y="7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6" y="7"/>
                      <a:pt x="4" y="6"/>
                      <a:pt x="5" y="7"/>
                    </a:cubicBezTo>
                    <a:cubicBezTo>
                      <a:pt x="6" y="7"/>
                      <a:pt x="4" y="6"/>
                      <a:pt x="3" y="6"/>
                    </a:cubicBezTo>
                    <a:cubicBezTo>
                      <a:pt x="4" y="5"/>
                      <a:pt x="5" y="6"/>
                      <a:pt x="6" y="7"/>
                    </a:cubicBezTo>
                    <a:cubicBezTo>
                      <a:pt x="4" y="6"/>
                      <a:pt x="5" y="6"/>
                      <a:pt x="5" y="5"/>
                    </a:cubicBezTo>
                    <a:cubicBezTo>
                      <a:pt x="5" y="5"/>
                      <a:pt x="4" y="5"/>
                      <a:pt x="4" y="4"/>
                    </a:cubicBezTo>
                    <a:cubicBezTo>
                      <a:pt x="4" y="4"/>
                      <a:pt x="3" y="3"/>
                      <a:pt x="4" y="2"/>
                    </a:cubicBezTo>
                    <a:cubicBezTo>
                      <a:pt x="5" y="4"/>
                      <a:pt x="3" y="2"/>
                      <a:pt x="4" y="4"/>
                    </a:cubicBezTo>
                    <a:cubicBezTo>
                      <a:pt x="5" y="5"/>
                      <a:pt x="4" y="5"/>
                      <a:pt x="5" y="6"/>
                    </a:cubicBezTo>
                    <a:cubicBezTo>
                      <a:pt x="6" y="6"/>
                      <a:pt x="5" y="6"/>
                      <a:pt x="5" y="5"/>
                    </a:cubicBezTo>
                    <a:cubicBezTo>
                      <a:pt x="6" y="5"/>
                      <a:pt x="6" y="6"/>
                      <a:pt x="6" y="6"/>
                    </a:cubicBezTo>
                    <a:cubicBezTo>
                      <a:pt x="6" y="7"/>
                      <a:pt x="6" y="4"/>
                      <a:pt x="6" y="5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4"/>
                      <a:pt x="6" y="6"/>
                      <a:pt x="7" y="6"/>
                    </a:cubicBezTo>
                    <a:cubicBezTo>
                      <a:pt x="7" y="5"/>
                      <a:pt x="7" y="5"/>
                      <a:pt x="7" y="4"/>
                    </a:cubicBezTo>
                    <a:cubicBezTo>
                      <a:pt x="6" y="7"/>
                      <a:pt x="8" y="3"/>
                      <a:pt x="8" y="5"/>
                    </a:cubicBezTo>
                    <a:cubicBezTo>
                      <a:pt x="9" y="3"/>
                      <a:pt x="9" y="3"/>
                      <a:pt x="10" y="3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3"/>
                      <a:pt x="8" y="6"/>
                      <a:pt x="7" y="6"/>
                    </a:cubicBezTo>
                    <a:cubicBezTo>
                      <a:pt x="8" y="6"/>
                      <a:pt x="8" y="7"/>
                      <a:pt x="8" y="6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8" y="7"/>
                      <a:pt x="9" y="4"/>
                      <a:pt x="9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9" y="7"/>
                      <a:pt x="8" y="8"/>
                      <a:pt x="10" y="7"/>
                    </a:cubicBezTo>
                    <a:cubicBezTo>
                      <a:pt x="11" y="6"/>
                      <a:pt x="12" y="5"/>
                      <a:pt x="12" y="4"/>
                    </a:cubicBezTo>
                    <a:cubicBezTo>
                      <a:pt x="12" y="4"/>
                      <a:pt x="10" y="5"/>
                      <a:pt x="10" y="6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0" y="5"/>
                      <a:pt x="9" y="6"/>
                      <a:pt x="9" y="7"/>
                    </a:cubicBezTo>
                    <a:cubicBezTo>
                      <a:pt x="8" y="7"/>
                      <a:pt x="10" y="5"/>
                      <a:pt x="9" y="6"/>
                    </a:cubicBezTo>
                    <a:cubicBezTo>
                      <a:pt x="10" y="5"/>
                      <a:pt x="10" y="5"/>
                      <a:pt x="11" y="3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0" y="4"/>
                      <a:pt x="11" y="2"/>
                      <a:pt x="10" y="2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4"/>
                      <a:pt x="10" y="3"/>
                      <a:pt x="9" y="4"/>
                    </a:cubicBezTo>
                    <a:cubicBezTo>
                      <a:pt x="10" y="2"/>
                      <a:pt x="10" y="3"/>
                      <a:pt x="10" y="2"/>
                    </a:cubicBezTo>
                    <a:cubicBezTo>
                      <a:pt x="9" y="2"/>
                      <a:pt x="8" y="4"/>
                      <a:pt x="8" y="4"/>
                    </a:cubicBezTo>
                    <a:cubicBezTo>
                      <a:pt x="9" y="2"/>
                      <a:pt x="8" y="3"/>
                      <a:pt x="9" y="1"/>
                    </a:cubicBezTo>
                    <a:cubicBezTo>
                      <a:pt x="8" y="3"/>
                      <a:pt x="8" y="2"/>
                      <a:pt x="8" y="3"/>
                    </a:cubicBezTo>
                    <a:cubicBezTo>
                      <a:pt x="7" y="3"/>
                      <a:pt x="7" y="3"/>
                      <a:pt x="7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1"/>
                      <a:pt x="7" y="2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0"/>
                      <a:pt x="6" y="3"/>
                      <a:pt x="6" y="2"/>
                    </a:cubicBezTo>
                    <a:cubicBezTo>
                      <a:pt x="6" y="3"/>
                      <a:pt x="5" y="3"/>
                      <a:pt x="6" y="5"/>
                    </a:cubicBezTo>
                    <a:cubicBezTo>
                      <a:pt x="5" y="4"/>
                      <a:pt x="5" y="2"/>
                      <a:pt x="5" y="3"/>
                    </a:cubicBezTo>
                    <a:cubicBezTo>
                      <a:pt x="5" y="4"/>
                      <a:pt x="4" y="2"/>
                      <a:pt x="4" y="3"/>
                    </a:cubicBezTo>
                    <a:cubicBezTo>
                      <a:pt x="4" y="2"/>
                      <a:pt x="4" y="3"/>
                      <a:pt x="4" y="1"/>
                    </a:cubicBezTo>
                    <a:cubicBezTo>
                      <a:pt x="3" y="1"/>
                      <a:pt x="4" y="3"/>
                      <a:pt x="3" y="3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3" y="4"/>
                      <a:pt x="2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2" y="5"/>
                      <a:pt x="1" y="4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0" y="5"/>
                      <a:pt x="2" y="7"/>
                      <a:pt x="4" y="7"/>
                    </a:cubicBezTo>
                    <a:cubicBezTo>
                      <a:pt x="4" y="7"/>
                      <a:pt x="4" y="7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2" y="8"/>
                      <a:pt x="1" y="8"/>
                      <a:pt x="3" y="8"/>
                    </a:cubicBezTo>
                    <a:cubicBezTo>
                      <a:pt x="4" y="8"/>
                      <a:pt x="2" y="8"/>
                      <a:pt x="2" y="9"/>
                    </a:cubicBezTo>
                    <a:cubicBezTo>
                      <a:pt x="4" y="8"/>
                      <a:pt x="1" y="11"/>
                      <a:pt x="4" y="9"/>
                    </a:cubicBezTo>
                    <a:cubicBezTo>
                      <a:pt x="4" y="9"/>
                      <a:pt x="5" y="8"/>
                      <a:pt x="4" y="8"/>
                    </a:cubicBezTo>
                    <a:cubicBezTo>
                      <a:pt x="5" y="8"/>
                      <a:pt x="6" y="8"/>
                      <a:pt x="6" y="8"/>
                    </a:cubicBezTo>
                    <a:cubicBezTo>
                      <a:pt x="6" y="8"/>
                      <a:pt x="5" y="8"/>
                      <a:pt x="5" y="8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2" y="12"/>
                      <a:pt x="7" y="8"/>
                      <a:pt x="4" y="11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41" name="Freeform 136"/>
              <p:cNvSpPr>
                <a:spLocks/>
              </p:cNvSpPr>
              <p:nvPr/>
            </p:nvSpPr>
            <p:spPr bwMode="auto">
              <a:xfrm>
                <a:off x="621" y="1735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42" name="Freeform 137"/>
              <p:cNvSpPr>
                <a:spLocks/>
              </p:cNvSpPr>
              <p:nvPr/>
            </p:nvSpPr>
            <p:spPr bwMode="auto">
              <a:xfrm>
                <a:off x="623" y="1735"/>
                <a:ext cx="3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43" name="Freeform 138"/>
              <p:cNvSpPr>
                <a:spLocks/>
              </p:cNvSpPr>
              <p:nvPr/>
            </p:nvSpPr>
            <p:spPr bwMode="auto">
              <a:xfrm>
                <a:off x="632" y="1746"/>
                <a:ext cx="2" cy="3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44" name="Freeform 139"/>
              <p:cNvSpPr>
                <a:spLocks/>
              </p:cNvSpPr>
              <p:nvPr/>
            </p:nvSpPr>
            <p:spPr bwMode="auto">
              <a:xfrm>
                <a:off x="634" y="1743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  <a:gd name="T3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45" name="Freeform 140"/>
              <p:cNvSpPr>
                <a:spLocks/>
              </p:cNvSpPr>
              <p:nvPr/>
            </p:nvSpPr>
            <p:spPr bwMode="auto">
              <a:xfrm>
                <a:off x="634" y="1733"/>
                <a:ext cx="22" cy="19"/>
              </a:xfrm>
              <a:custGeom>
                <a:avLst/>
                <a:gdLst>
                  <a:gd name="T0" fmla="*/ 6 w 8"/>
                  <a:gd name="T1" fmla="*/ 5 h 7"/>
                  <a:gd name="T2" fmla="*/ 7 w 8"/>
                  <a:gd name="T3" fmla="*/ 4 h 7"/>
                  <a:gd name="T4" fmla="*/ 7 w 8"/>
                  <a:gd name="T5" fmla="*/ 5 h 7"/>
                  <a:gd name="T6" fmla="*/ 8 w 8"/>
                  <a:gd name="T7" fmla="*/ 2 h 7"/>
                  <a:gd name="T8" fmla="*/ 5 w 8"/>
                  <a:gd name="T9" fmla="*/ 3 h 7"/>
                  <a:gd name="T10" fmla="*/ 5 w 8"/>
                  <a:gd name="T11" fmla="*/ 2 h 7"/>
                  <a:gd name="T12" fmla="*/ 3 w 8"/>
                  <a:gd name="T13" fmla="*/ 3 h 7"/>
                  <a:gd name="T14" fmla="*/ 4 w 8"/>
                  <a:gd name="T15" fmla="*/ 2 h 7"/>
                  <a:gd name="T16" fmla="*/ 3 w 8"/>
                  <a:gd name="T17" fmla="*/ 2 h 7"/>
                  <a:gd name="T18" fmla="*/ 3 w 8"/>
                  <a:gd name="T19" fmla="*/ 3 h 7"/>
                  <a:gd name="T20" fmla="*/ 3 w 8"/>
                  <a:gd name="T21" fmla="*/ 2 h 7"/>
                  <a:gd name="T22" fmla="*/ 3 w 8"/>
                  <a:gd name="T23" fmla="*/ 3 h 7"/>
                  <a:gd name="T24" fmla="*/ 3 w 8"/>
                  <a:gd name="T25" fmla="*/ 3 h 7"/>
                  <a:gd name="T26" fmla="*/ 3 w 8"/>
                  <a:gd name="T27" fmla="*/ 2 h 7"/>
                  <a:gd name="T28" fmla="*/ 2 w 8"/>
                  <a:gd name="T29" fmla="*/ 3 h 7"/>
                  <a:gd name="T30" fmla="*/ 3 w 8"/>
                  <a:gd name="T31" fmla="*/ 2 h 7"/>
                  <a:gd name="T32" fmla="*/ 1 w 8"/>
                  <a:gd name="T33" fmla="*/ 3 h 7"/>
                  <a:gd name="T34" fmla="*/ 0 w 8"/>
                  <a:gd name="T35" fmla="*/ 4 h 7"/>
                  <a:gd name="T36" fmla="*/ 2 w 8"/>
                  <a:gd name="T37" fmla="*/ 4 h 7"/>
                  <a:gd name="T38" fmla="*/ 2 w 8"/>
                  <a:gd name="T39" fmla="*/ 4 h 7"/>
                  <a:gd name="T40" fmla="*/ 2 w 8"/>
                  <a:gd name="T41" fmla="*/ 3 h 7"/>
                  <a:gd name="T42" fmla="*/ 1 w 8"/>
                  <a:gd name="T43" fmla="*/ 5 h 7"/>
                  <a:gd name="T44" fmla="*/ 1 w 8"/>
                  <a:gd name="T45" fmla="*/ 6 h 7"/>
                  <a:gd name="T46" fmla="*/ 1 w 8"/>
                  <a:gd name="T47" fmla="*/ 6 h 7"/>
                  <a:gd name="T48" fmla="*/ 2 w 8"/>
                  <a:gd name="T49" fmla="*/ 6 h 7"/>
                  <a:gd name="T50" fmla="*/ 2 w 8"/>
                  <a:gd name="T51" fmla="*/ 5 h 7"/>
                  <a:gd name="T52" fmla="*/ 3 w 8"/>
                  <a:gd name="T53" fmla="*/ 3 h 7"/>
                  <a:gd name="T54" fmla="*/ 3 w 8"/>
                  <a:gd name="T55" fmla="*/ 3 h 7"/>
                  <a:gd name="T56" fmla="*/ 2 w 8"/>
                  <a:gd name="T57" fmla="*/ 5 h 7"/>
                  <a:gd name="T58" fmla="*/ 3 w 8"/>
                  <a:gd name="T59" fmla="*/ 4 h 7"/>
                  <a:gd name="T60" fmla="*/ 2 w 8"/>
                  <a:gd name="T61" fmla="*/ 6 h 7"/>
                  <a:gd name="T62" fmla="*/ 3 w 8"/>
                  <a:gd name="T63" fmla="*/ 4 h 7"/>
                  <a:gd name="T64" fmla="*/ 4 w 8"/>
                  <a:gd name="T65" fmla="*/ 5 h 7"/>
                  <a:gd name="T66" fmla="*/ 4 w 8"/>
                  <a:gd name="T67" fmla="*/ 6 h 7"/>
                  <a:gd name="T68" fmla="*/ 4 w 8"/>
                  <a:gd name="T69" fmla="*/ 4 h 7"/>
                  <a:gd name="T70" fmla="*/ 5 w 8"/>
                  <a:gd name="T71" fmla="*/ 5 h 7"/>
                  <a:gd name="T72" fmla="*/ 5 w 8"/>
                  <a:gd name="T73" fmla="*/ 4 h 7"/>
                  <a:gd name="T74" fmla="*/ 6 w 8"/>
                  <a:gd name="T75" fmla="*/ 5 h 7"/>
                  <a:gd name="T76" fmla="*/ 6 w 8"/>
                  <a:gd name="T77" fmla="*/ 5 h 7"/>
                  <a:gd name="T78" fmla="*/ 7 w 8"/>
                  <a:gd name="T79" fmla="*/ 3 h 7"/>
                  <a:gd name="T80" fmla="*/ 6 w 8"/>
                  <a:gd name="T81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" h="7">
                    <a:moveTo>
                      <a:pt x="6" y="5"/>
                    </a:moveTo>
                    <a:cubicBezTo>
                      <a:pt x="7" y="4"/>
                      <a:pt x="7" y="4"/>
                      <a:pt x="7" y="4"/>
                    </a:cubicBezTo>
                    <a:cubicBezTo>
                      <a:pt x="6" y="4"/>
                      <a:pt x="7" y="3"/>
                      <a:pt x="7" y="5"/>
                    </a:cubicBezTo>
                    <a:cubicBezTo>
                      <a:pt x="7" y="3"/>
                      <a:pt x="7" y="5"/>
                      <a:pt x="8" y="2"/>
                    </a:cubicBezTo>
                    <a:cubicBezTo>
                      <a:pt x="7" y="3"/>
                      <a:pt x="6" y="1"/>
                      <a:pt x="5" y="3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4"/>
                      <a:pt x="5" y="0"/>
                      <a:pt x="3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3" y="4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3"/>
                      <a:pt x="2" y="3"/>
                      <a:pt x="3" y="3"/>
                    </a:cubicBezTo>
                    <a:cubicBezTo>
                      <a:pt x="3" y="2"/>
                      <a:pt x="3" y="3"/>
                      <a:pt x="3" y="2"/>
                    </a:cubicBezTo>
                    <a:cubicBezTo>
                      <a:pt x="3" y="2"/>
                      <a:pt x="2" y="3"/>
                      <a:pt x="2" y="3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2" y="2"/>
                      <a:pt x="3" y="1"/>
                      <a:pt x="1" y="3"/>
                    </a:cubicBezTo>
                    <a:cubicBezTo>
                      <a:pt x="1" y="3"/>
                      <a:pt x="1" y="4"/>
                      <a:pt x="0" y="4"/>
                    </a:cubicBezTo>
                    <a:cubicBezTo>
                      <a:pt x="0" y="5"/>
                      <a:pt x="1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1"/>
                      <a:pt x="1" y="4"/>
                      <a:pt x="2" y="3"/>
                    </a:cubicBezTo>
                    <a:cubicBezTo>
                      <a:pt x="2" y="4"/>
                      <a:pt x="2" y="4"/>
                      <a:pt x="1" y="5"/>
                    </a:cubicBezTo>
                    <a:cubicBezTo>
                      <a:pt x="0" y="7"/>
                      <a:pt x="2" y="3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2" y="6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3" y="4"/>
                      <a:pt x="3" y="3"/>
                    </a:cubicBezTo>
                    <a:cubicBezTo>
                      <a:pt x="3" y="4"/>
                      <a:pt x="3" y="3"/>
                      <a:pt x="3" y="3"/>
                    </a:cubicBezTo>
                    <a:cubicBezTo>
                      <a:pt x="3" y="4"/>
                      <a:pt x="3" y="4"/>
                      <a:pt x="2" y="5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2" y="5"/>
                      <a:pt x="2" y="6"/>
                    </a:cubicBezTo>
                    <a:cubicBezTo>
                      <a:pt x="3" y="5"/>
                      <a:pt x="2" y="5"/>
                      <a:pt x="3" y="4"/>
                    </a:cubicBezTo>
                    <a:cubicBezTo>
                      <a:pt x="3" y="6"/>
                      <a:pt x="3" y="6"/>
                      <a:pt x="4" y="5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4" y="6"/>
                      <a:pt x="4" y="5"/>
                      <a:pt x="4" y="4"/>
                    </a:cubicBezTo>
                    <a:cubicBezTo>
                      <a:pt x="5" y="4"/>
                      <a:pt x="5" y="4"/>
                      <a:pt x="5" y="5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6" y="3"/>
                      <a:pt x="5" y="6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7" y="2"/>
                      <a:pt x="7" y="3"/>
                    </a:cubicBezTo>
                    <a:cubicBezTo>
                      <a:pt x="6" y="4"/>
                      <a:pt x="6" y="4"/>
                      <a:pt x="6" y="5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46" name="Freeform 141"/>
              <p:cNvSpPr>
                <a:spLocks/>
              </p:cNvSpPr>
              <p:nvPr/>
            </p:nvSpPr>
            <p:spPr bwMode="auto">
              <a:xfrm>
                <a:off x="653" y="1738"/>
                <a:ext cx="3" cy="8"/>
              </a:xfrm>
              <a:custGeom>
                <a:avLst/>
                <a:gdLst>
                  <a:gd name="T0" fmla="*/ 1 w 1"/>
                  <a:gd name="T1" fmla="*/ 1 h 3"/>
                  <a:gd name="T2" fmla="*/ 0 w 1"/>
                  <a:gd name="T3" fmla="*/ 2 h 3"/>
                  <a:gd name="T4" fmla="*/ 1 w 1"/>
                  <a:gd name="T5" fmla="*/ 0 h 3"/>
                  <a:gd name="T6" fmla="*/ 1 w 1"/>
                  <a:gd name="T7" fmla="*/ 1 h 3"/>
                  <a:gd name="T8" fmla="*/ 1 w 1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3">
                    <a:moveTo>
                      <a:pt x="1" y="1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1" y="1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47" name="Freeform 142"/>
              <p:cNvSpPr>
                <a:spLocks/>
              </p:cNvSpPr>
              <p:nvPr/>
            </p:nvSpPr>
            <p:spPr bwMode="auto">
              <a:xfrm>
                <a:off x="656" y="1733"/>
                <a:ext cx="3" cy="16"/>
              </a:xfrm>
              <a:custGeom>
                <a:avLst/>
                <a:gdLst>
                  <a:gd name="T0" fmla="*/ 1 w 1"/>
                  <a:gd name="T1" fmla="*/ 3 h 6"/>
                  <a:gd name="T2" fmla="*/ 1 w 1"/>
                  <a:gd name="T3" fmla="*/ 2 h 6"/>
                  <a:gd name="T4" fmla="*/ 1 w 1"/>
                  <a:gd name="T5" fmla="*/ 1 h 6"/>
                  <a:gd name="T6" fmla="*/ 0 w 1"/>
                  <a:gd name="T7" fmla="*/ 4 h 6"/>
                  <a:gd name="T8" fmla="*/ 0 w 1"/>
                  <a:gd name="T9" fmla="*/ 2 h 6"/>
                  <a:gd name="T10" fmla="*/ 0 w 1"/>
                  <a:gd name="T11" fmla="*/ 4 h 6"/>
                  <a:gd name="T12" fmla="*/ 0 w 1"/>
                  <a:gd name="T13" fmla="*/ 3 h 6"/>
                  <a:gd name="T14" fmla="*/ 0 w 1"/>
                  <a:gd name="T15" fmla="*/ 4 h 6"/>
                  <a:gd name="T16" fmla="*/ 0 w 1"/>
                  <a:gd name="T17" fmla="*/ 4 h 6"/>
                  <a:gd name="T18" fmla="*/ 0 w 1"/>
                  <a:gd name="T19" fmla="*/ 5 h 6"/>
                  <a:gd name="T20" fmla="*/ 0 w 1"/>
                  <a:gd name="T21" fmla="*/ 3 h 6"/>
                  <a:gd name="T22" fmla="*/ 0 w 1"/>
                  <a:gd name="T23" fmla="*/ 5 h 6"/>
                  <a:gd name="T24" fmla="*/ 1 w 1"/>
                  <a:gd name="T25" fmla="*/ 5 h 6"/>
                  <a:gd name="T26" fmla="*/ 1 w 1"/>
                  <a:gd name="T27" fmla="*/ 5 h 6"/>
                  <a:gd name="T28" fmla="*/ 1 w 1"/>
                  <a:gd name="T29" fmla="*/ 3 h 6"/>
                  <a:gd name="T30" fmla="*/ 1 w 1"/>
                  <a:gd name="T31" fmla="*/ 5 h 6"/>
                  <a:gd name="T32" fmla="*/ 1 w 1"/>
                  <a:gd name="T33" fmla="*/ 4 h 6"/>
                  <a:gd name="T34" fmla="*/ 0 w 1"/>
                  <a:gd name="T35" fmla="*/ 2 h 6"/>
                  <a:gd name="T36" fmla="*/ 1 w 1"/>
                  <a:gd name="T37" fmla="*/ 4 h 6"/>
                  <a:gd name="T38" fmla="*/ 1 w 1"/>
                  <a:gd name="T39" fmla="*/ 4 h 6"/>
                  <a:gd name="T40" fmla="*/ 0 w 1"/>
                  <a:gd name="T41" fmla="*/ 1 h 6"/>
                  <a:gd name="T42" fmla="*/ 1 w 1"/>
                  <a:gd name="T43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" h="6">
                    <a:moveTo>
                      <a:pt x="1" y="3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0" y="3"/>
                      <a:pt x="1" y="1"/>
                    </a:cubicBezTo>
                    <a:cubicBezTo>
                      <a:pt x="0" y="1"/>
                      <a:pt x="0" y="3"/>
                      <a:pt x="0" y="4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1"/>
                      <a:pt x="0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6"/>
                      <a:pt x="0" y="2"/>
                      <a:pt x="0" y="3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1" y="4"/>
                      <a:pt x="1" y="5"/>
                    </a:cubicBezTo>
                    <a:cubicBezTo>
                      <a:pt x="1" y="5"/>
                      <a:pt x="1" y="4"/>
                      <a:pt x="1" y="5"/>
                    </a:cubicBezTo>
                    <a:cubicBezTo>
                      <a:pt x="1" y="5"/>
                      <a:pt x="1" y="4"/>
                      <a:pt x="1" y="3"/>
                    </a:cubicBezTo>
                    <a:cubicBezTo>
                      <a:pt x="1" y="2"/>
                      <a:pt x="1" y="4"/>
                      <a:pt x="1" y="5"/>
                    </a:cubicBezTo>
                    <a:cubicBezTo>
                      <a:pt x="1" y="4"/>
                      <a:pt x="1" y="3"/>
                      <a:pt x="1" y="4"/>
                    </a:cubicBezTo>
                    <a:cubicBezTo>
                      <a:pt x="1" y="3"/>
                      <a:pt x="1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3"/>
                      <a:pt x="0" y="2"/>
                      <a:pt x="0" y="1"/>
                    </a:cubicBezTo>
                    <a:cubicBezTo>
                      <a:pt x="0" y="0"/>
                      <a:pt x="1" y="3"/>
                      <a:pt x="1" y="3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48" name="Rectangle 143"/>
              <p:cNvSpPr>
                <a:spLocks noChangeArrowheads="1"/>
              </p:cNvSpPr>
              <p:nvPr/>
            </p:nvSpPr>
            <p:spPr bwMode="auto">
              <a:xfrm>
                <a:off x="659" y="1735"/>
                <a:ext cx="1" cy="3"/>
              </a:xfrm>
              <a:prstGeom prst="rect">
                <a:avLst/>
              </a:pr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49" name="Freeform 144"/>
              <p:cNvSpPr>
                <a:spLocks/>
              </p:cNvSpPr>
              <p:nvPr/>
            </p:nvSpPr>
            <p:spPr bwMode="auto">
              <a:xfrm>
                <a:off x="735" y="1607"/>
                <a:ext cx="3" cy="3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3 h 3"/>
                  <a:gd name="T4" fmla="*/ 3 w 3"/>
                  <a:gd name="T5" fmla="*/ 0 h 3"/>
                  <a:gd name="T6" fmla="*/ 0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50" name="Freeform 145"/>
              <p:cNvSpPr>
                <a:spLocks/>
              </p:cNvSpPr>
              <p:nvPr/>
            </p:nvSpPr>
            <p:spPr bwMode="auto">
              <a:xfrm>
                <a:off x="730" y="1610"/>
                <a:ext cx="10" cy="11"/>
              </a:xfrm>
              <a:custGeom>
                <a:avLst/>
                <a:gdLst>
                  <a:gd name="T0" fmla="*/ 0 w 4"/>
                  <a:gd name="T1" fmla="*/ 4 h 4"/>
                  <a:gd name="T2" fmla="*/ 1 w 4"/>
                  <a:gd name="T3" fmla="*/ 4 h 4"/>
                  <a:gd name="T4" fmla="*/ 4 w 4"/>
                  <a:gd name="T5" fmla="*/ 0 h 4"/>
                  <a:gd name="T6" fmla="*/ 1 w 4"/>
                  <a:gd name="T7" fmla="*/ 1 h 4"/>
                  <a:gd name="T8" fmla="*/ 2 w 4"/>
                  <a:gd name="T9" fmla="*/ 1 h 4"/>
                  <a:gd name="T10" fmla="*/ 0 w 4"/>
                  <a:gd name="T11" fmla="*/ 2 h 4"/>
                  <a:gd name="T12" fmla="*/ 1 w 4"/>
                  <a:gd name="T13" fmla="*/ 3 h 4"/>
                  <a:gd name="T14" fmla="*/ 0 w 4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4">
                    <a:moveTo>
                      <a:pt x="0" y="4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3" y="1"/>
                      <a:pt x="3" y="2"/>
                      <a:pt x="4" y="0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2" y="2"/>
                      <a:pt x="1" y="1"/>
                      <a:pt x="0" y="2"/>
                    </a:cubicBezTo>
                    <a:cubicBezTo>
                      <a:pt x="0" y="3"/>
                      <a:pt x="1" y="2"/>
                      <a:pt x="1" y="3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51" name="Freeform 146"/>
              <p:cNvSpPr>
                <a:spLocks/>
              </p:cNvSpPr>
              <p:nvPr/>
            </p:nvSpPr>
            <p:spPr bwMode="auto">
              <a:xfrm>
                <a:off x="735" y="1616"/>
                <a:ext cx="3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52" name="Freeform 147"/>
              <p:cNvSpPr>
                <a:spLocks/>
              </p:cNvSpPr>
              <p:nvPr/>
            </p:nvSpPr>
            <p:spPr bwMode="auto">
              <a:xfrm>
                <a:off x="738" y="1616"/>
                <a:ext cx="5" cy="2"/>
              </a:xfrm>
              <a:custGeom>
                <a:avLst/>
                <a:gdLst>
                  <a:gd name="T0" fmla="*/ 1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  <a:gd name="T6" fmla="*/ 1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53" name="Freeform 148"/>
              <p:cNvSpPr>
                <a:spLocks/>
              </p:cNvSpPr>
              <p:nvPr/>
            </p:nvSpPr>
            <p:spPr bwMode="auto">
              <a:xfrm>
                <a:off x="743" y="161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54" name="Freeform 149"/>
              <p:cNvSpPr>
                <a:spLocks/>
              </p:cNvSpPr>
              <p:nvPr/>
            </p:nvSpPr>
            <p:spPr bwMode="auto">
              <a:xfrm>
                <a:off x="738" y="1618"/>
                <a:ext cx="8" cy="6"/>
              </a:xfrm>
              <a:custGeom>
                <a:avLst/>
                <a:gdLst>
                  <a:gd name="T0" fmla="*/ 3 w 3"/>
                  <a:gd name="T1" fmla="*/ 1 h 2"/>
                  <a:gd name="T2" fmla="*/ 2 w 3"/>
                  <a:gd name="T3" fmla="*/ 0 h 2"/>
                  <a:gd name="T4" fmla="*/ 2 w 3"/>
                  <a:gd name="T5" fmla="*/ 0 h 2"/>
                  <a:gd name="T6" fmla="*/ 0 w 3"/>
                  <a:gd name="T7" fmla="*/ 1 h 2"/>
                  <a:gd name="T8" fmla="*/ 0 w 3"/>
                  <a:gd name="T9" fmla="*/ 1 h 2"/>
                  <a:gd name="T10" fmla="*/ 0 w 3"/>
                  <a:gd name="T11" fmla="*/ 2 h 2"/>
                  <a:gd name="T12" fmla="*/ 3 w 3"/>
                  <a:gd name="T13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2">
                    <a:moveTo>
                      <a:pt x="3" y="1"/>
                    </a:move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0" y="2"/>
                      <a:pt x="0" y="1"/>
                    </a:cubicBezTo>
                    <a:cubicBezTo>
                      <a:pt x="0" y="1"/>
                      <a:pt x="1" y="0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55" name="Freeform 150"/>
              <p:cNvSpPr>
                <a:spLocks/>
              </p:cNvSpPr>
              <p:nvPr/>
            </p:nvSpPr>
            <p:spPr bwMode="auto">
              <a:xfrm>
                <a:off x="740" y="1618"/>
                <a:ext cx="3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56" name="Freeform 151"/>
              <p:cNvSpPr>
                <a:spLocks/>
              </p:cNvSpPr>
              <p:nvPr/>
            </p:nvSpPr>
            <p:spPr bwMode="auto">
              <a:xfrm>
                <a:off x="738" y="1618"/>
                <a:ext cx="2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57" name="Freeform 152"/>
              <p:cNvSpPr>
                <a:spLocks/>
              </p:cNvSpPr>
              <p:nvPr/>
            </p:nvSpPr>
            <p:spPr bwMode="auto">
              <a:xfrm>
                <a:off x="740" y="1621"/>
                <a:ext cx="9" cy="8"/>
              </a:xfrm>
              <a:custGeom>
                <a:avLst/>
                <a:gdLst>
                  <a:gd name="T0" fmla="*/ 3 w 3"/>
                  <a:gd name="T1" fmla="*/ 1 h 3"/>
                  <a:gd name="T2" fmla="*/ 1 w 3"/>
                  <a:gd name="T3" fmla="*/ 1 h 3"/>
                  <a:gd name="T4" fmla="*/ 0 w 3"/>
                  <a:gd name="T5" fmla="*/ 3 h 3"/>
                  <a:gd name="T6" fmla="*/ 0 w 3"/>
                  <a:gd name="T7" fmla="*/ 3 h 3"/>
                  <a:gd name="T8" fmla="*/ 3 w 3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cubicBezTo>
                      <a:pt x="1" y="2"/>
                      <a:pt x="2" y="0"/>
                      <a:pt x="1" y="1"/>
                    </a:cubicBezTo>
                    <a:cubicBezTo>
                      <a:pt x="1" y="1"/>
                      <a:pt x="0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58" name="Freeform 153"/>
              <p:cNvSpPr>
                <a:spLocks/>
              </p:cNvSpPr>
              <p:nvPr/>
            </p:nvSpPr>
            <p:spPr bwMode="auto">
              <a:xfrm>
                <a:off x="738" y="1635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59" name="Freeform 154"/>
              <p:cNvSpPr>
                <a:spLocks/>
              </p:cNvSpPr>
              <p:nvPr/>
            </p:nvSpPr>
            <p:spPr bwMode="auto">
              <a:xfrm>
                <a:off x="735" y="1605"/>
                <a:ext cx="44" cy="35"/>
              </a:xfrm>
              <a:custGeom>
                <a:avLst/>
                <a:gdLst>
                  <a:gd name="T0" fmla="*/ 7 w 16"/>
                  <a:gd name="T1" fmla="*/ 8 h 13"/>
                  <a:gd name="T2" fmla="*/ 7 w 16"/>
                  <a:gd name="T3" fmla="*/ 8 h 13"/>
                  <a:gd name="T4" fmla="*/ 8 w 16"/>
                  <a:gd name="T5" fmla="*/ 8 h 13"/>
                  <a:gd name="T6" fmla="*/ 8 w 16"/>
                  <a:gd name="T7" fmla="*/ 8 h 13"/>
                  <a:gd name="T8" fmla="*/ 4 w 16"/>
                  <a:gd name="T9" fmla="*/ 11 h 13"/>
                  <a:gd name="T10" fmla="*/ 3 w 16"/>
                  <a:gd name="T11" fmla="*/ 11 h 13"/>
                  <a:gd name="T12" fmla="*/ 5 w 16"/>
                  <a:gd name="T13" fmla="*/ 10 h 13"/>
                  <a:gd name="T14" fmla="*/ 3 w 16"/>
                  <a:gd name="T15" fmla="*/ 10 h 13"/>
                  <a:gd name="T16" fmla="*/ 5 w 16"/>
                  <a:gd name="T17" fmla="*/ 9 h 13"/>
                  <a:gd name="T18" fmla="*/ 3 w 16"/>
                  <a:gd name="T19" fmla="*/ 9 h 13"/>
                  <a:gd name="T20" fmla="*/ 4 w 16"/>
                  <a:gd name="T21" fmla="*/ 8 h 13"/>
                  <a:gd name="T22" fmla="*/ 2 w 16"/>
                  <a:gd name="T23" fmla="*/ 10 h 13"/>
                  <a:gd name="T24" fmla="*/ 3 w 16"/>
                  <a:gd name="T25" fmla="*/ 10 h 13"/>
                  <a:gd name="T26" fmla="*/ 2 w 16"/>
                  <a:gd name="T27" fmla="*/ 11 h 13"/>
                  <a:gd name="T28" fmla="*/ 1 w 16"/>
                  <a:gd name="T29" fmla="*/ 12 h 13"/>
                  <a:gd name="T30" fmla="*/ 1 w 16"/>
                  <a:gd name="T31" fmla="*/ 12 h 13"/>
                  <a:gd name="T32" fmla="*/ 2 w 16"/>
                  <a:gd name="T33" fmla="*/ 12 h 13"/>
                  <a:gd name="T34" fmla="*/ 2 w 16"/>
                  <a:gd name="T35" fmla="*/ 12 h 13"/>
                  <a:gd name="T36" fmla="*/ 2 w 16"/>
                  <a:gd name="T37" fmla="*/ 12 h 13"/>
                  <a:gd name="T38" fmla="*/ 2 w 16"/>
                  <a:gd name="T39" fmla="*/ 12 h 13"/>
                  <a:gd name="T40" fmla="*/ 9 w 16"/>
                  <a:gd name="T41" fmla="*/ 5 h 13"/>
                  <a:gd name="T42" fmla="*/ 9 w 16"/>
                  <a:gd name="T43" fmla="*/ 5 h 13"/>
                  <a:gd name="T44" fmla="*/ 9 w 16"/>
                  <a:gd name="T45" fmla="*/ 5 h 13"/>
                  <a:gd name="T46" fmla="*/ 9 w 16"/>
                  <a:gd name="T47" fmla="*/ 5 h 13"/>
                  <a:gd name="T48" fmla="*/ 9 w 16"/>
                  <a:gd name="T49" fmla="*/ 5 h 13"/>
                  <a:gd name="T50" fmla="*/ 9 w 16"/>
                  <a:gd name="T51" fmla="*/ 6 h 13"/>
                  <a:gd name="T52" fmla="*/ 9 w 16"/>
                  <a:gd name="T53" fmla="*/ 6 h 13"/>
                  <a:gd name="T54" fmla="*/ 7 w 16"/>
                  <a:gd name="T55" fmla="*/ 8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6" h="13">
                    <a:moveTo>
                      <a:pt x="7" y="8"/>
                    </a:moveTo>
                    <a:cubicBezTo>
                      <a:pt x="7" y="8"/>
                      <a:pt x="7" y="8"/>
                      <a:pt x="7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1" y="13"/>
                      <a:pt x="6" y="9"/>
                      <a:pt x="4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4" y="10"/>
                      <a:pt x="4" y="10"/>
                      <a:pt x="5" y="10"/>
                    </a:cubicBezTo>
                    <a:cubicBezTo>
                      <a:pt x="5" y="10"/>
                      <a:pt x="3" y="10"/>
                      <a:pt x="3" y="10"/>
                    </a:cubicBezTo>
                    <a:cubicBezTo>
                      <a:pt x="5" y="9"/>
                      <a:pt x="4" y="10"/>
                      <a:pt x="5" y="9"/>
                    </a:cubicBezTo>
                    <a:cubicBezTo>
                      <a:pt x="5" y="9"/>
                      <a:pt x="5" y="9"/>
                      <a:pt x="3" y="9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4" y="9"/>
                      <a:pt x="3" y="10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0" y="12"/>
                      <a:pt x="1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0" y="13"/>
                      <a:pt x="16" y="0"/>
                      <a:pt x="9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8" y="7"/>
                      <a:pt x="7" y="8"/>
                      <a:pt x="7" y="8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60" name="Freeform 155"/>
              <p:cNvSpPr>
                <a:spLocks/>
              </p:cNvSpPr>
              <p:nvPr/>
            </p:nvSpPr>
            <p:spPr bwMode="auto">
              <a:xfrm>
                <a:off x="757" y="1618"/>
                <a:ext cx="2" cy="3"/>
              </a:xfrm>
              <a:custGeom>
                <a:avLst/>
                <a:gdLst>
                  <a:gd name="T0" fmla="*/ 0 w 2"/>
                  <a:gd name="T1" fmla="*/ 3 h 3"/>
                  <a:gd name="T2" fmla="*/ 2 w 2"/>
                  <a:gd name="T3" fmla="*/ 0 h 3"/>
                  <a:gd name="T4" fmla="*/ 0 w 2"/>
                  <a:gd name="T5" fmla="*/ 3 h 3"/>
                  <a:gd name="T6" fmla="*/ 0 w 2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3"/>
                    </a:moveTo>
                    <a:lnTo>
                      <a:pt x="2" y="0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61" name="Freeform 156"/>
              <p:cNvSpPr>
                <a:spLocks/>
              </p:cNvSpPr>
              <p:nvPr/>
            </p:nvSpPr>
            <p:spPr bwMode="auto">
              <a:xfrm>
                <a:off x="746" y="1613"/>
                <a:ext cx="11" cy="14"/>
              </a:xfrm>
              <a:custGeom>
                <a:avLst/>
                <a:gdLst>
                  <a:gd name="T0" fmla="*/ 1 w 4"/>
                  <a:gd name="T1" fmla="*/ 5 h 5"/>
                  <a:gd name="T2" fmla="*/ 3 w 4"/>
                  <a:gd name="T3" fmla="*/ 4 h 5"/>
                  <a:gd name="T4" fmla="*/ 2 w 4"/>
                  <a:gd name="T5" fmla="*/ 5 h 5"/>
                  <a:gd name="T6" fmla="*/ 3 w 4"/>
                  <a:gd name="T7" fmla="*/ 3 h 5"/>
                  <a:gd name="T8" fmla="*/ 2 w 4"/>
                  <a:gd name="T9" fmla="*/ 4 h 5"/>
                  <a:gd name="T10" fmla="*/ 3 w 4"/>
                  <a:gd name="T11" fmla="*/ 1 h 5"/>
                  <a:gd name="T12" fmla="*/ 3 w 4"/>
                  <a:gd name="T13" fmla="*/ 2 h 5"/>
                  <a:gd name="T14" fmla="*/ 1 w 4"/>
                  <a:gd name="T15" fmla="*/ 1 h 5"/>
                  <a:gd name="T16" fmla="*/ 1 w 4"/>
                  <a:gd name="T17" fmla="*/ 2 h 5"/>
                  <a:gd name="T18" fmla="*/ 1 w 4"/>
                  <a:gd name="T19" fmla="*/ 2 h 5"/>
                  <a:gd name="T20" fmla="*/ 1 w 4"/>
                  <a:gd name="T2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5">
                    <a:moveTo>
                      <a:pt x="1" y="5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4"/>
                      <a:pt x="3" y="4"/>
                      <a:pt x="3" y="3"/>
                    </a:cubicBezTo>
                    <a:cubicBezTo>
                      <a:pt x="4" y="2"/>
                      <a:pt x="2" y="4"/>
                      <a:pt x="2" y="4"/>
                    </a:cubicBezTo>
                    <a:cubicBezTo>
                      <a:pt x="1" y="2"/>
                      <a:pt x="2" y="3"/>
                      <a:pt x="3" y="1"/>
                    </a:cubicBezTo>
                    <a:cubicBezTo>
                      <a:pt x="3" y="1"/>
                      <a:pt x="3" y="2"/>
                      <a:pt x="3" y="2"/>
                    </a:cubicBezTo>
                    <a:cubicBezTo>
                      <a:pt x="4" y="0"/>
                      <a:pt x="2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4"/>
                      <a:pt x="0" y="4"/>
                      <a:pt x="1" y="5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62" name="Freeform 157"/>
              <p:cNvSpPr>
                <a:spLocks/>
              </p:cNvSpPr>
              <p:nvPr/>
            </p:nvSpPr>
            <p:spPr bwMode="auto">
              <a:xfrm>
                <a:off x="751" y="1627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63" name="Freeform 158"/>
              <p:cNvSpPr>
                <a:spLocks/>
              </p:cNvSpPr>
              <p:nvPr/>
            </p:nvSpPr>
            <p:spPr bwMode="auto">
              <a:xfrm>
                <a:off x="749" y="161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64" name="Freeform 159"/>
              <p:cNvSpPr>
                <a:spLocks/>
              </p:cNvSpPr>
              <p:nvPr/>
            </p:nvSpPr>
            <p:spPr bwMode="auto">
              <a:xfrm>
                <a:off x="746" y="1621"/>
                <a:ext cx="0" cy="3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65" name="Freeform 160"/>
              <p:cNvSpPr>
                <a:spLocks/>
              </p:cNvSpPr>
              <p:nvPr/>
            </p:nvSpPr>
            <p:spPr bwMode="auto">
              <a:xfrm>
                <a:off x="732" y="1624"/>
                <a:ext cx="41" cy="30"/>
              </a:xfrm>
              <a:custGeom>
                <a:avLst/>
                <a:gdLst>
                  <a:gd name="T0" fmla="*/ 10 w 15"/>
                  <a:gd name="T1" fmla="*/ 0 h 11"/>
                  <a:gd name="T2" fmla="*/ 10 w 15"/>
                  <a:gd name="T3" fmla="*/ 1 h 11"/>
                  <a:gd name="T4" fmla="*/ 8 w 15"/>
                  <a:gd name="T5" fmla="*/ 2 h 11"/>
                  <a:gd name="T6" fmla="*/ 7 w 15"/>
                  <a:gd name="T7" fmla="*/ 3 h 11"/>
                  <a:gd name="T8" fmla="*/ 9 w 15"/>
                  <a:gd name="T9" fmla="*/ 4 h 11"/>
                  <a:gd name="T10" fmla="*/ 8 w 15"/>
                  <a:gd name="T11" fmla="*/ 5 h 11"/>
                  <a:gd name="T12" fmla="*/ 10 w 15"/>
                  <a:gd name="T13" fmla="*/ 6 h 11"/>
                  <a:gd name="T14" fmla="*/ 12 w 15"/>
                  <a:gd name="T15" fmla="*/ 7 h 11"/>
                  <a:gd name="T16" fmla="*/ 6 w 15"/>
                  <a:gd name="T17" fmla="*/ 4 h 11"/>
                  <a:gd name="T18" fmla="*/ 4 w 15"/>
                  <a:gd name="T19" fmla="*/ 5 h 11"/>
                  <a:gd name="T20" fmla="*/ 5 w 15"/>
                  <a:gd name="T21" fmla="*/ 4 h 11"/>
                  <a:gd name="T22" fmla="*/ 5 w 15"/>
                  <a:gd name="T23" fmla="*/ 4 h 11"/>
                  <a:gd name="T24" fmla="*/ 4 w 15"/>
                  <a:gd name="T25" fmla="*/ 2 h 11"/>
                  <a:gd name="T26" fmla="*/ 2 w 15"/>
                  <a:gd name="T27" fmla="*/ 4 h 11"/>
                  <a:gd name="T28" fmla="*/ 4 w 15"/>
                  <a:gd name="T29" fmla="*/ 1 h 11"/>
                  <a:gd name="T30" fmla="*/ 2 w 15"/>
                  <a:gd name="T31" fmla="*/ 2 h 11"/>
                  <a:gd name="T32" fmla="*/ 1 w 15"/>
                  <a:gd name="T33" fmla="*/ 4 h 11"/>
                  <a:gd name="T34" fmla="*/ 0 w 15"/>
                  <a:gd name="T35" fmla="*/ 4 h 11"/>
                  <a:gd name="T36" fmla="*/ 6 w 15"/>
                  <a:gd name="T37" fmla="*/ 6 h 11"/>
                  <a:gd name="T38" fmla="*/ 5 w 15"/>
                  <a:gd name="T39" fmla="*/ 6 h 11"/>
                  <a:gd name="T40" fmla="*/ 7 w 15"/>
                  <a:gd name="T41" fmla="*/ 10 h 11"/>
                  <a:gd name="T42" fmla="*/ 9 w 15"/>
                  <a:gd name="T43" fmla="*/ 9 h 11"/>
                  <a:gd name="T44" fmla="*/ 9 w 15"/>
                  <a:gd name="T45" fmla="*/ 10 h 11"/>
                  <a:gd name="T46" fmla="*/ 10 w 15"/>
                  <a:gd name="T47" fmla="*/ 9 h 11"/>
                  <a:gd name="T48" fmla="*/ 10 w 15"/>
                  <a:gd name="T49" fmla="*/ 11 h 11"/>
                  <a:gd name="T50" fmla="*/ 11 w 15"/>
                  <a:gd name="T51" fmla="*/ 9 h 11"/>
                  <a:gd name="T52" fmla="*/ 14 w 15"/>
                  <a:gd name="T53" fmla="*/ 4 h 11"/>
                  <a:gd name="T54" fmla="*/ 13 w 15"/>
                  <a:gd name="T55" fmla="*/ 5 h 11"/>
                  <a:gd name="T56" fmla="*/ 12 w 15"/>
                  <a:gd name="T57" fmla="*/ 6 h 11"/>
                  <a:gd name="T58" fmla="*/ 14 w 15"/>
                  <a:gd name="T59" fmla="*/ 4 h 11"/>
                  <a:gd name="T60" fmla="*/ 12 w 15"/>
                  <a:gd name="T61" fmla="*/ 4 h 11"/>
                  <a:gd name="T62" fmla="*/ 11 w 15"/>
                  <a:gd name="T63" fmla="*/ 5 h 11"/>
                  <a:gd name="T64" fmla="*/ 10 w 15"/>
                  <a:gd name="T65" fmla="*/ 3 h 11"/>
                  <a:gd name="T66" fmla="*/ 12 w 15"/>
                  <a:gd name="T67" fmla="*/ 2 h 11"/>
                  <a:gd name="T68" fmla="*/ 12 w 15"/>
                  <a:gd name="T69" fmla="*/ 1 h 11"/>
                  <a:gd name="T70" fmla="*/ 9 w 15"/>
                  <a:gd name="T71" fmla="*/ 2 h 11"/>
                  <a:gd name="T72" fmla="*/ 10 w 15"/>
                  <a:gd name="T7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5" h="11">
                    <a:moveTo>
                      <a:pt x="10" y="0"/>
                    </a:moveTo>
                    <a:cubicBezTo>
                      <a:pt x="9" y="0"/>
                      <a:pt x="9" y="1"/>
                      <a:pt x="10" y="1"/>
                    </a:cubicBezTo>
                    <a:cubicBezTo>
                      <a:pt x="9" y="2"/>
                      <a:pt x="9" y="1"/>
                      <a:pt x="8" y="2"/>
                    </a:cubicBezTo>
                    <a:cubicBezTo>
                      <a:pt x="8" y="3"/>
                      <a:pt x="7" y="3"/>
                      <a:pt x="7" y="3"/>
                    </a:cubicBezTo>
                    <a:cubicBezTo>
                      <a:pt x="7" y="4"/>
                      <a:pt x="8" y="3"/>
                      <a:pt x="9" y="4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9" y="5"/>
                      <a:pt x="10" y="5"/>
                      <a:pt x="10" y="6"/>
                    </a:cubicBezTo>
                    <a:cubicBezTo>
                      <a:pt x="10" y="7"/>
                      <a:pt x="11" y="7"/>
                      <a:pt x="12" y="7"/>
                    </a:cubicBezTo>
                    <a:cubicBezTo>
                      <a:pt x="11" y="11"/>
                      <a:pt x="7" y="6"/>
                      <a:pt x="6" y="4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4"/>
                      <a:pt x="4" y="5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6" y="3"/>
                      <a:pt x="4" y="3"/>
                      <a:pt x="4" y="2"/>
                    </a:cubicBezTo>
                    <a:cubicBezTo>
                      <a:pt x="4" y="2"/>
                      <a:pt x="3" y="4"/>
                      <a:pt x="2" y="4"/>
                    </a:cubicBezTo>
                    <a:cubicBezTo>
                      <a:pt x="4" y="2"/>
                      <a:pt x="2" y="3"/>
                      <a:pt x="4" y="1"/>
                    </a:cubicBezTo>
                    <a:cubicBezTo>
                      <a:pt x="4" y="0"/>
                      <a:pt x="2" y="3"/>
                      <a:pt x="2" y="2"/>
                    </a:cubicBezTo>
                    <a:cubicBezTo>
                      <a:pt x="1" y="3"/>
                      <a:pt x="2" y="3"/>
                      <a:pt x="1" y="4"/>
                    </a:cubicBezTo>
                    <a:cubicBezTo>
                      <a:pt x="0" y="4"/>
                      <a:pt x="1" y="3"/>
                      <a:pt x="0" y="4"/>
                    </a:cubicBezTo>
                    <a:cubicBezTo>
                      <a:pt x="0" y="5"/>
                      <a:pt x="4" y="5"/>
                      <a:pt x="6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6" y="7"/>
                      <a:pt x="7" y="8"/>
                      <a:pt x="7" y="10"/>
                    </a:cubicBezTo>
                    <a:cubicBezTo>
                      <a:pt x="7" y="9"/>
                      <a:pt x="7" y="11"/>
                      <a:pt x="9" y="9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0" y="10"/>
                      <a:pt x="9" y="11"/>
                      <a:pt x="10" y="11"/>
                    </a:cubicBezTo>
                    <a:cubicBezTo>
                      <a:pt x="10" y="10"/>
                      <a:pt x="11" y="10"/>
                      <a:pt x="11" y="9"/>
                    </a:cubicBezTo>
                    <a:cubicBezTo>
                      <a:pt x="15" y="5"/>
                      <a:pt x="13" y="6"/>
                      <a:pt x="14" y="4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5"/>
                      <a:pt x="13" y="5"/>
                      <a:pt x="12" y="6"/>
                    </a:cubicBezTo>
                    <a:cubicBezTo>
                      <a:pt x="12" y="5"/>
                      <a:pt x="13" y="4"/>
                      <a:pt x="14" y="4"/>
                    </a:cubicBezTo>
                    <a:cubicBezTo>
                      <a:pt x="13" y="3"/>
                      <a:pt x="11" y="5"/>
                      <a:pt x="12" y="4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0" y="4"/>
                      <a:pt x="11" y="3"/>
                      <a:pt x="10" y="3"/>
                    </a:cubicBezTo>
                    <a:cubicBezTo>
                      <a:pt x="11" y="1"/>
                      <a:pt x="11" y="2"/>
                      <a:pt x="12" y="2"/>
                    </a:cubicBezTo>
                    <a:cubicBezTo>
                      <a:pt x="12" y="2"/>
                      <a:pt x="12" y="1"/>
                      <a:pt x="12" y="1"/>
                    </a:cubicBezTo>
                    <a:cubicBezTo>
                      <a:pt x="11" y="1"/>
                      <a:pt x="10" y="2"/>
                      <a:pt x="9" y="2"/>
                    </a:cubicBezTo>
                    <a:cubicBezTo>
                      <a:pt x="11" y="1"/>
                      <a:pt x="10" y="0"/>
                      <a:pt x="10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66" name="Freeform 161"/>
              <p:cNvSpPr>
                <a:spLocks/>
              </p:cNvSpPr>
              <p:nvPr/>
            </p:nvSpPr>
            <p:spPr bwMode="auto">
              <a:xfrm>
                <a:off x="765" y="1624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3 w 3"/>
                  <a:gd name="T3" fmla="*/ 0 h 3"/>
                  <a:gd name="T4" fmla="*/ 3 w 3"/>
                  <a:gd name="T5" fmla="*/ 0 h 3"/>
                  <a:gd name="T6" fmla="*/ 0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67" name="Freeform 162"/>
              <p:cNvSpPr>
                <a:spLocks/>
              </p:cNvSpPr>
              <p:nvPr/>
            </p:nvSpPr>
            <p:spPr bwMode="auto">
              <a:xfrm>
                <a:off x="759" y="162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68" name="Rectangle 163"/>
              <p:cNvSpPr>
                <a:spLocks noChangeArrowheads="1"/>
              </p:cNvSpPr>
              <p:nvPr/>
            </p:nvSpPr>
            <p:spPr bwMode="auto">
              <a:xfrm>
                <a:off x="759" y="1640"/>
                <a:ext cx="1" cy="1"/>
              </a:xfrm>
              <a:prstGeom prst="rect">
                <a:avLst/>
              </a:pr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69" name="Freeform 164"/>
              <p:cNvSpPr>
                <a:spLocks/>
              </p:cNvSpPr>
              <p:nvPr/>
            </p:nvSpPr>
            <p:spPr bwMode="auto">
              <a:xfrm>
                <a:off x="770" y="1632"/>
                <a:ext cx="3" cy="3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70" name="Freeform 165"/>
              <p:cNvSpPr>
                <a:spLocks/>
              </p:cNvSpPr>
              <p:nvPr/>
            </p:nvSpPr>
            <p:spPr bwMode="auto">
              <a:xfrm>
                <a:off x="751" y="1651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71" name="Rectangle 166"/>
              <p:cNvSpPr>
                <a:spLocks noChangeArrowheads="1"/>
              </p:cNvSpPr>
              <p:nvPr/>
            </p:nvSpPr>
            <p:spPr bwMode="auto">
              <a:xfrm>
                <a:off x="762" y="1624"/>
                <a:ext cx="3" cy="1"/>
              </a:xfrm>
              <a:prstGeom prst="rect">
                <a:avLst/>
              </a:pr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72" name="Freeform 167"/>
              <p:cNvSpPr>
                <a:spLocks/>
              </p:cNvSpPr>
              <p:nvPr/>
            </p:nvSpPr>
            <p:spPr bwMode="auto">
              <a:xfrm>
                <a:off x="724" y="1616"/>
                <a:ext cx="33" cy="32"/>
              </a:xfrm>
              <a:custGeom>
                <a:avLst/>
                <a:gdLst>
                  <a:gd name="T0" fmla="*/ 10 w 12"/>
                  <a:gd name="T1" fmla="*/ 9 h 12"/>
                  <a:gd name="T2" fmla="*/ 9 w 12"/>
                  <a:gd name="T3" fmla="*/ 7 h 12"/>
                  <a:gd name="T4" fmla="*/ 6 w 12"/>
                  <a:gd name="T5" fmla="*/ 8 h 12"/>
                  <a:gd name="T6" fmla="*/ 9 w 12"/>
                  <a:gd name="T7" fmla="*/ 6 h 12"/>
                  <a:gd name="T8" fmla="*/ 7 w 12"/>
                  <a:gd name="T9" fmla="*/ 3 h 12"/>
                  <a:gd name="T10" fmla="*/ 7 w 12"/>
                  <a:gd name="T11" fmla="*/ 4 h 12"/>
                  <a:gd name="T12" fmla="*/ 9 w 12"/>
                  <a:gd name="T13" fmla="*/ 2 h 12"/>
                  <a:gd name="T14" fmla="*/ 8 w 12"/>
                  <a:gd name="T15" fmla="*/ 5 h 12"/>
                  <a:gd name="T16" fmla="*/ 7 w 12"/>
                  <a:gd name="T17" fmla="*/ 5 h 12"/>
                  <a:gd name="T18" fmla="*/ 9 w 12"/>
                  <a:gd name="T19" fmla="*/ 6 h 12"/>
                  <a:gd name="T20" fmla="*/ 11 w 12"/>
                  <a:gd name="T21" fmla="*/ 4 h 12"/>
                  <a:gd name="T22" fmla="*/ 12 w 12"/>
                  <a:gd name="T23" fmla="*/ 3 h 12"/>
                  <a:gd name="T24" fmla="*/ 10 w 12"/>
                  <a:gd name="T25" fmla="*/ 3 h 12"/>
                  <a:gd name="T26" fmla="*/ 11 w 12"/>
                  <a:gd name="T27" fmla="*/ 2 h 12"/>
                  <a:gd name="T28" fmla="*/ 10 w 12"/>
                  <a:gd name="T29" fmla="*/ 2 h 12"/>
                  <a:gd name="T30" fmla="*/ 10 w 12"/>
                  <a:gd name="T31" fmla="*/ 1 h 12"/>
                  <a:gd name="T32" fmla="*/ 9 w 12"/>
                  <a:gd name="T33" fmla="*/ 1 h 12"/>
                  <a:gd name="T34" fmla="*/ 9 w 12"/>
                  <a:gd name="T35" fmla="*/ 1 h 12"/>
                  <a:gd name="T36" fmla="*/ 8 w 12"/>
                  <a:gd name="T37" fmla="*/ 2 h 12"/>
                  <a:gd name="T38" fmla="*/ 3 w 12"/>
                  <a:gd name="T39" fmla="*/ 5 h 12"/>
                  <a:gd name="T40" fmla="*/ 4 w 12"/>
                  <a:gd name="T41" fmla="*/ 4 h 12"/>
                  <a:gd name="T42" fmla="*/ 3 w 12"/>
                  <a:gd name="T43" fmla="*/ 8 h 12"/>
                  <a:gd name="T44" fmla="*/ 4 w 12"/>
                  <a:gd name="T45" fmla="*/ 8 h 12"/>
                  <a:gd name="T46" fmla="*/ 3 w 12"/>
                  <a:gd name="T47" fmla="*/ 7 h 12"/>
                  <a:gd name="T48" fmla="*/ 6 w 12"/>
                  <a:gd name="T49" fmla="*/ 6 h 12"/>
                  <a:gd name="T50" fmla="*/ 4 w 12"/>
                  <a:gd name="T51" fmla="*/ 9 h 12"/>
                  <a:gd name="T52" fmla="*/ 6 w 12"/>
                  <a:gd name="T53" fmla="*/ 10 h 12"/>
                  <a:gd name="T54" fmla="*/ 5 w 12"/>
                  <a:gd name="T55" fmla="*/ 10 h 12"/>
                  <a:gd name="T56" fmla="*/ 7 w 12"/>
                  <a:gd name="T57" fmla="*/ 11 h 12"/>
                  <a:gd name="T58" fmla="*/ 7 w 12"/>
                  <a:gd name="T59" fmla="*/ 10 h 12"/>
                  <a:gd name="T60" fmla="*/ 8 w 12"/>
                  <a:gd name="T61" fmla="*/ 10 h 12"/>
                  <a:gd name="T62" fmla="*/ 8 w 12"/>
                  <a:gd name="T63" fmla="*/ 10 h 12"/>
                  <a:gd name="T64" fmla="*/ 10 w 12"/>
                  <a:gd name="T65" fmla="*/ 10 h 12"/>
                  <a:gd name="T66" fmla="*/ 8 w 12"/>
                  <a:gd name="T67" fmla="*/ 10 h 12"/>
                  <a:gd name="T68" fmla="*/ 10 w 12"/>
                  <a:gd name="T69" fmla="*/ 9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" h="12">
                    <a:moveTo>
                      <a:pt x="10" y="9"/>
                    </a:moveTo>
                    <a:cubicBezTo>
                      <a:pt x="11" y="8"/>
                      <a:pt x="9" y="8"/>
                      <a:pt x="9" y="7"/>
                    </a:cubicBezTo>
                    <a:cubicBezTo>
                      <a:pt x="8" y="7"/>
                      <a:pt x="7" y="9"/>
                      <a:pt x="6" y="8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5"/>
                      <a:pt x="6" y="5"/>
                      <a:pt x="7" y="3"/>
                    </a:cubicBezTo>
                    <a:cubicBezTo>
                      <a:pt x="7" y="3"/>
                      <a:pt x="7" y="4"/>
                      <a:pt x="7" y="4"/>
                    </a:cubicBezTo>
                    <a:cubicBezTo>
                      <a:pt x="7" y="4"/>
                      <a:pt x="9" y="1"/>
                      <a:pt x="9" y="2"/>
                    </a:cubicBezTo>
                    <a:cubicBezTo>
                      <a:pt x="8" y="3"/>
                      <a:pt x="9" y="4"/>
                      <a:pt x="8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6"/>
                      <a:pt x="9" y="5"/>
                      <a:pt x="9" y="6"/>
                    </a:cubicBezTo>
                    <a:cubicBezTo>
                      <a:pt x="10" y="5"/>
                      <a:pt x="10" y="4"/>
                      <a:pt x="11" y="4"/>
                    </a:cubicBezTo>
                    <a:cubicBezTo>
                      <a:pt x="11" y="4"/>
                      <a:pt x="11" y="3"/>
                      <a:pt x="12" y="3"/>
                    </a:cubicBezTo>
                    <a:cubicBezTo>
                      <a:pt x="11" y="3"/>
                      <a:pt x="11" y="2"/>
                      <a:pt x="10" y="3"/>
                    </a:cubicBezTo>
                    <a:cubicBezTo>
                      <a:pt x="10" y="2"/>
                      <a:pt x="10" y="3"/>
                      <a:pt x="11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9" y="2"/>
                      <a:pt x="10" y="2"/>
                      <a:pt x="10" y="1"/>
                    </a:cubicBezTo>
                    <a:cubicBezTo>
                      <a:pt x="10" y="1"/>
                      <a:pt x="9" y="2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8" y="1"/>
                      <a:pt x="8" y="0"/>
                      <a:pt x="8" y="2"/>
                    </a:cubicBezTo>
                    <a:cubicBezTo>
                      <a:pt x="0" y="6"/>
                      <a:pt x="5" y="4"/>
                      <a:pt x="3" y="5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6"/>
                      <a:pt x="1" y="7"/>
                      <a:pt x="3" y="8"/>
                    </a:cubicBezTo>
                    <a:cubicBezTo>
                      <a:pt x="3" y="8"/>
                      <a:pt x="4" y="8"/>
                      <a:pt x="4" y="8"/>
                    </a:cubicBezTo>
                    <a:cubicBezTo>
                      <a:pt x="5" y="7"/>
                      <a:pt x="3" y="7"/>
                      <a:pt x="3" y="7"/>
                    </a:cubicBezTo>
                    <a:cubicBezTo>
                      <a:pt x="4" y="6"/>
                      <a:pt x="5" y="7"/>
                      <a:pt x="6" y="6"/>
                    </a:cubicBezTo>
                    <a:cubicBezTo>
                      <a:pt x="5" y="7"/>
                      <a:pt x="7" y="7"/>
                      <a:pt x="4" y="9"/>
                    </a:cubicBezTo>
                    <a:cubicBezTo>
                      <a:pt x="5" y="10"/>
                      <a:pt x="6" y="9"/>
                      <a:pt x="6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7" y="9"/>
                      <a:pt x="5" y="12"/>
                      <a:pt x="7" y="11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9" y="10"/>
                      <a:pt x="10" y="10"/>
                      <a:pt x="10" y="10"/>
                    </a:cubicBezTo>
                    <a:cubicBezTo>
                      <a:pt x="10" y="9"/>
                      <a:pt x="9" y="10"/>
                      <a:pt x="8" y="10"/>
                    </a:cubicBezTo>
                    <a:cubicBezTo>
                      <a:pt x="9" y="9"/>
                      <a:pt x="10" y="9"/>
                      <a:pt x="10" y="9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73" name="Freeform 168"/>
              <p:cNvSpPr>
                <a:spLocks/>
              </p:cNvSpPr>
              <p:nvPr/>
            </p:nvSpPr>
            <p:spPr bwMode="auto">
              <a:xfrm>
                <a:off x="749" y="1618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74" name="Freeform 169"/>
              <p:cNvSpPr>
                <a:spLocks/>
              </p:cNvSpPr>
              <p:nvPr/>
            </p:nvSpPr>
            <p:spPr bwMode="auto">
              <a:xfrm>
                <a:off x="743" y="1637"/>
                <a:ext cx="30" cy="22"/>
              </a:xfrm>
              <a:custGeom>
                <a:avLst/>
                <a:gdLst>
                  <a:gd name="T0" fmla="*/ 4 w 11"/>
                  <a:gd name="T1" fmla="*/ 5 h 8"/>
                  <a:gd name="T2" fmla="*/ 4 w 11"/>
                  <a:gd name="T3" fmla="*/ 7 h 8"/>
                  <a:gd name="T4" fmla="*/ 5 w 11"/>
                  <a:gd name="T5" fmla="*/ 3 h 8"/>
                  <a:gd name="T6" fmla="*/ 6 w 11"/>
                  <a:gd name="T7" fmla="*/ 3 h 8"/>
                  <a:gd name="T8" fmla="*/ 5 w 11"/>
                  <a:gd name="T9" fmla="*/ 6 h 8"/>
                  <a:gd name="T10" fmla="*/ 7 w 11"/>
                  <a:gd name="T11" fmla="*/ 7 h 8"/>
                  <a:gd name="T12" fmla="*/ 7 w 11"/>
                  <a:gd name="T13" fmla="*/ 5 h 8"/>
                  <a:gd name="T14" fmla="*/ 8 w 11"/>
                  <a:gd name="T15" fmla="*/ 4 h 8"/>
                  <a:gd name="T16" fmla="*/ 7 w 11"/>
                  <a:gd name="T17" fmla="*/ 4 h 8"/>
                  <a:gd name="T18" fmla="*/ 8 w 11"/>
                  <a:gd name="T19" fmla="*/ 6 h 8"/>
                  <a:gd name="T20" fmla="*/ 9 w 11"/>
                  <a:gd name="T21" fmla="*/ 1 h 8"/>
                  <a:gd name="T22" fmla="*/ 9 w 11"/>
                  <a:gd name="T23" fmla="*/ 1 h 8"/>
                  <a:gd name="T24" fmla="*/ 10 w 11"/>
                  <a:gd name="T25" fmla="*/ 4 h 8"/>
                  <a:gd name="T26" fmla="*/ 9 w 11"/>
                  <a:gd name="T27" fmla="*/ 3 h 8"/>
                  <a:gd name="T28" fmla="*/ 9 w 11"/>
                  <a:gd name="T29" fmla="*/ 2 h 8"/>
                  <a:gd name="T30" fmla="*/ 5 w 11"/>
                  <a:gd name="T31" fmla="*/ 1 h 8"/>
                  <a:gd name="T32" fmla="*/ 5 w 11"/>
                  <a:gd name="T33" fmla="*/ 2 h 8"/>
                  <a:gd name="T34" fmla="*/ 4 w 11"/>
                  <a:gd name="T35" fmla="*/ 3 h 8"/>
                  <a:gd name="T36" fmla="*/ 3 w 11"/>
                  <a:gd name="T37" fmla="*/ 5 h 8"/>
                  <a:gd name="T38" fmla="*/ 3 w 11"/>
                  <a:gd name="T39" fmla="*/ 4 h 8"/>
                  <a:gd name="T40" fmla="*/ 2 w 11"/>
                  <a:gd name="T41" fmla="*/ 6 h 8"/>
                  <a:gd name="T42" fmla="*/ 0 w 11"/>
                  <a:gd name="T43" fmla="*/ 6 h 8"/>
                  <a:gd name="T44" fmla="*/ 3 w 11"/>
                  <a:gd name="T45" fmla="*/ 7 h 8"/>
                  <a:gd name="T46" fmla="*/ 4 w 11"/>
                  <a:gd name="T47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1" h="8">
                    <a:moveTo>
                      <a:pt x="4" y="5"/>
                    </a:moveTo>
                    <a:cubicBezTo>
                      <a:pt x="5" y="5"/>
                      <a:pt x="4" y="6"/>
                      <a:pt x="4" y="7"/>
                    </a:cubicBezTo>
                    <a:cubicBezTo>
                      <a:pt x="5" y="6"/>
                      <a:pt x="4" y="5"/>
                      <a:pt x="5" y="3"/>
                    </a:cubicBezTo>
                    <a:cubicBezTo>
                      <a:pt x="5" y="4"/>
                      <a:pt x="6" y="3"/>
                      <a:pt x="6" y="3"/>
                    </a:cubicBezTo>
                    <a:cubicBezTo>
                      <a:pt x="6" y="4"/>
                      <a:pt x="5" y="6"/>
                      <a:pt x="5" y="6"/>
                    </a:cubicBezTo>
                    <a:cubicBezTo>
                      <a:pt x="6" y="6"/>
                      <a:pt x="6" y="7"/>
                      <a:pt x="7" y="7"/>
                    </a:cubicBezTo>
                    <a:cubicBezTo>
                      <a:pt x="6" y="6"/>
                      <a:pt x="7" y="6"/>
                      <a:pt x="7" y="5"/>
                    </a:cubicBezTo>
                    <a:cubicBezTo>
                      <a:pt x="7" y="4"/>
                      <a:pt x="8" y="3"/>
                      <a:pt x="8" y="4"/>
                    </a:cubicBezTo>
                    <a:cubicBezTo>
                      <a:pt x="8" y="5"/>
                      <a:pt x="8" y="4"/>
                      <a:pt x="7" y="4"/>
                    </a:cubicBezTo>
                    <a:cubicBezTo>
                      <a:pt x="7" y="6"/>
                      <a:pt x="8" y="5"/>
                      <a:pt x="8" y="6"/>
                    </a:cubicBezTo>
                    <a:cubicBezTo>
                      <a:pt x="9" y="5"/>
                      <a:pt x="11" y="3"/>
                      <a:pt x="9" y="1"/>
                    </a:cubicBezTo>
                    <a:cubicBezTo>
                      <a:pt x="8" y="0"/>
                      <a:pt x="9" y="1"/>
                      <a:pt x="9" y="1"/>
                    </a:cubicBezTo>
                    <a:cubicBezTo>
                      <a:pt x="9" y="2"/>
                      <a:pt x="9" y="3"/>
                      <a:pt x="10" y="4"/>
                    </a:cubicBezTo>
                    <a:cubicBezTo>
                      <a:pt x="9" y="3"/>
                      <a:pt x="9" y="4"/>
                      <a:pt x="9" y="3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8" y="2"/>
                      <a:pt x="6" y="2"/>
                      <a:pt x="5" y="1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3"/>
                      <a:pt x="5" y="2"/>
                      <a:pt x="4" y="3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3" y="5"/>
                      <a:pt x="3" y="4"/>
                    </a:cubicBezTo>
                    <a:cubicBezTo>
                      <a:pt x="3" y="4"/>
                      <a:pt x="2" y="5"/>
                      <a:pt x="2" y="6"/>
                    </a:cubicBezTo>
                    <a:cubicBezTo>
                      <a:pt x="1" y="6"/>
                      <a:pt x="2" y="5"/>
                      <a:pt x="0" y="6"/>
                    </a:cubicBezTo>
                    <a:cubicBezTo>
                      <a:pt x="0" y="8"/>
                      <a:pt x="2" y="5"/>
                      <a:pt x="3" y="7"/>
                    </a:cubicBezTo>
                    <a:lnTo>
                      <a:pt x="4" y="5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75" name="Rectangle 170"/>
              <p:cNvSpPr>
                <a:spLocks noChangeArrowheads="1"/>
              </p:cNvSpPr>
              <p:nvPr/>
            </p:nvSpPr>
            <p:spPr bwMode="auto">
              <a:xfrm>
                <a:off x="746" y="1648"/>
                <a:ext cx="3" cy="1"/>
              </a:xfrm>
              <a:prstGeom prst="rect">
                <a:avLst/>
              </a:pr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76" name="Freeform 171"/>
              <p:cNvSpPr>
                <a:spLocks/>
              </p:cNvSpPr>
              <p:nvPr/>
            </p:nvSpPr>
            <p:spPr bwMode="auto">
              <a:xfrm>
                <a:off x="754" y="1640"/>
                <a:ext cx="3" cy="3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77" name="Freeform 172"/>
              <p:cNvSpPr>
                <a:spLocks/>
              </p:cNvSpPr>
              <p:nvPr/>
            </p:nvSpPr>
            <p:spPr bwMode="auto">
              <a:xfrm>
                <a:off x="768" y="1654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78" name="Freeform 173"/>
              <p:cNvSpPr>
                <a:spLocks/>
              </p:cNvSpPr>
              <p:nvPr/>
            </p:nvSpPr>
            <p:spPr bwMode="auto">
              <a:xfrm>
                <a:off x="768" y="1637"/>
                <a:ext cx="8" cy="11"/>
              </a:xfrm>
              <a:custGeom>
                <a:avLst/>
                <a:gdLst>
                  <a:gd name="T0" fmla="*/ 0 w 3"/>
                  <a:gd name="T1" fmla="*/ 0 h 4"/>
                  <a:gd name="T2" fmla="*/ 0 w 3"/>
                  <a:gd name="T3" fmla="*/ 1 h 4"/>
                  <a:gd name="T4" fmla="*/ 2 w 3"/>
                  <a:gd name="T5" fmla="*/ 4 h 4"/>
                  <a:gd name="T6" fmla="*/ 1 w 3"/>
                  <a:gd name="T7" fmla="*/ 1 h 4"/>
                  <a:gd name="T8" fmla="*/ 2 w 3"/>
                  <a:gd name="T9" fmla="*/ 1 h 4"/>
                  <a:gd name="T10" fmla="*/ 0 w 3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0" y="0"/>
                      <a:pt x="1" y="1"/>
                      <a:pt x="0" y="1"/>
                    </a:cubicBezTo>
                    <a:cubicBezTo>
                      <a:pt x="0" y="2"/>
                      <a:pt x="2" y="3"/>
                      <a:pt x="2" y="4"/>
                    </a:cubicBezTo>
                    <a:cubicBezTo>
                      <a:pt x="3" y="4"/>
                      <a:pt x="1" y="2"/>
                      <a:pt x="1" y="1"/>
                    </a:cubicBezTo>
                    <a:cubicBezTo>
                      <a:pt x="2" y="2"/>
                      <a:pt x="1" y="1"/>
                      <a:pt x="2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79" name="Freeform 174"/>
              <p:cNvSpPr>
                <a:spLocks/>
              </p:cNvSpPr>
              <p:nvPr/>
            </p:nvSpPr>
            <p:spPr bwMode="auto">
              <a:xfrm>
                <a:off x="732" y="1602"/>
                <a:ext cx="52" cy="41"/>
              </a:xfrm>
              <a:custGeom>
                <a:avLst/>
                <a:gdLst>
                  <a:gd name="T0" fmla="*/ 16 w 19"/>
                  <a:gd name="T1" fmla="*/ 11 h 15"/>
                  <a:gd name="T2" fmla="*/ 15 w 19"/>
                  <a:gd name="T3" fmla="*/ 10 h 15"/>
                  <a:gd name="T4" fmla="*/ 16 w 19"/>
                  <a:gd name="T5" fmla="*/ 10 h 15"/>
                  <a:gd name="T6" fmla="*/ 16 w 19"/>
                  <a:gd name="T7" fmla="*/ 9 h 15"/>
                  <a:gd name="T8" fmla="*/ 16 w 19"/>
                  <a:gd name="T9" fmla="*/ 9 h 15"/>
                  <a:gd name="T10" fmla="*/ 14 w 19"/>
                  <a:gd name="T11" fmla="*/ 8 h 15"/>
                  <a:gd name="T12" fmla="*/ 13 w 19"/>
                  <a:gd name="T13" fmla="*/ 9 h 15"/>
                  <a:gd name="T14" fmla="*/ 14 w 19"/>
                  <a:gd name="T15" fmla="*/ 6 h 15"/>
                  <a:gd name="T16" fmla="*/ 11 w 19"/>
                  <a:gd name="T17" fmla="*/ 9 h 15"/>
                  <a:gd name="T18" fmla="*/ 11 w 19"/>
                  <a:gd name="T19" fmla="*/ 7 h 15"/>
                  <a:gd name="T20" fmla="*/ 11 w 19"/>
                  <a:gd name="T21" fmla="*/ 7 h 15"/>
                  <a:gd name="T22" fmla="*/ 10 w 19"/>
                  <a:gd name="T23" fmla="*/ 6 h 15"/>
                  <a:gd name="T24" fmla="*/ 12 w 19"/>
                  <a:gd name="T25" fmla="*/ 5 h 15"/>
                  <a:gd name="T26" fmla="*/ 10 w 19"/>
                  <a:gd name="T27" fmla="*/ 4 h 15"/>
                  <a:gd name="T28" fmla="*/ 11 w 19"/>
                  <a:gd name="T29" fmla="*/ 4 h 15"/>
                  <a:gd name="T30" fmla="*/ 7 w 19"/>
                  <a:gd name="T31" fmla="*/ 2 h 15"/>
                  <a:gd name="T32" fmla="*/ 8 w 19"/>
                  <a:gd name="T33" fmla="*/ 1 h 15"/>
                  <a:gd name="T34" fmla="*/ 6 w 19"/>
                  <a:gd name="T35" fmla="*/ 4 h 15"/>
                  <a:gd name="T36" fmla="*/ 5 w 19"/>
                  <a:gd name="T37" fmla="*/ 3 h 15"/>
                  <a:gd name="T38" fmla="*/ 7 w 19"/>
                  <a:gd name="T39" fmla="*/ 2 h 15"/>
                  <a:gd name="T40" fmla="*/ 6 w 19"/>
                  <a:gd name="T41" fmla="*/ 2 h 15"/>
                  <a:gd name="T42" fmla="*/ 6 w 19"/>
                  <a:gd name="T43" fmla="*/ 0 h 15"/>
                  <a:gd name="T44" fmla="*/ 4 w 19"/>
                  <a:gd name="T45" fmla="*/ 1 h 15"/>
                  <a:gd name="T46" fmla="*/ 4 w 19"/>
                  <a:gd name="T47" fmla="*/ 1 h 15"/>
                  <a:gd name="T48" fmla="*/ 2 w 19"/>
                  <a:gd name="T49" fmla="*/ 1 h 15"/>
                  <a:gd name="T50" fmla="*/ 2 w 19"/>
                  <a:gd name="T51" fmla="*/ 3 h 15"/>
                  <a:gd name="T52" fmla="*/ 5 w 19"/>
                  <a:gd name="T53" fmla="*/ 6 h 15"/>
                  <a:gd name="T54" fmla="*/ 7 w 19"/>
                  <a:gd name="T55" fmla="*/ 5 h 15"/>
                  <a:gd name="T56" fmla="*/ 6 w 19"/>
                  <a:gd name="T57" fmla="*/ 7 h 15"/>
                  <a:gd name="T58" fmla="*/ 8 w 19"/>
                  <a:gd name="T59" fmla="*/ 5 h 15"/>
                  <a:gd name="T60" fmla="*/ 7 w 19"/>
                  <a:gd name="T61" fmla="*/ 7 h 15"/>
                  <a:gd name="T62" fmla="*/ 8 w 19"/>
                  <a:gd name="T63" fmla="*/ 6 h 15"/>
                  <a:gd name="T64" fmla="*/ 7 w 19"/>
                  <a:gd name="T65" fmla="*/ 8 h 15"/>
                  <a:gd name="T66" fmla="*/ 13 w 19"/>
                  <a:gd name="T67" fmla="*/ 12 h 15"/>
                  <a:gd name="T68" fmla="*/ 14 w 19"/>
                  <a:gd name="T69" fmla="*/ 11 h 15"/>
                  <a:gd name="T70" fmla="*/ 16 w 19"/>
                  <a:gd name="T71" fmla="*/ 13 h 15"/>
                  <a:gd name="T72" fmla="*/ 17 w 19"/>
                  <a:gd name="T73" fmla="*/ 12 h 15"/>
                  <a:gd name="T74" fmla="*/ 15 w 19"/>
                  <a:gd name="T75" fmla="*/ 14 h 15"/>
                  <a:gd name="T76" fmla="*/ 15 w 19"/>
                  <a:gd name="T77" fmla="*/ 13 h 15"/>
                  <a:gd name="T78" fmla="*/ 16 w 19"/>
                  <a:gd name="T79" fmla="*/ 14 h 15"/>
                  <a:gd name="T80" fmla="*/ 15 w 19"/>
                  <a:gd name="T81" fmla="*/ 14 h 15"/>
                  <a:gd name="T82" fmla="*/ 18 w 19"/>
                  <a:gd name="T83" fmla="*/ 15 h 15"/>
                  <a:gd name="T84" fmla="*/ 18 w 19"/>
                  <a:gd name="T85" fmla="*/ 9 h 15"/>
                  <a:gd name="T86" fmla="*/ 16 w 19"/>
                  <a:gd name="T87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9" h="15">
                    <a:moveTo>
                      <a:pt x="16" y="11"/>
                    </a:moveTo>
                    <a:cubicBezTo>
                      <a:pt x="16" y="10"/>
                      <a:pt x="15" y="11"/>
                      <a:pt x="15" y="10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7" y="9"/>
                      <a:pt x="16" y="10"/>
                      <a:pt x="16" y="9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8"/>
                      <a:pt x="14" y="10"/>
                      <a:pt x="14" y="8"/>
                    </a:cubicBezTo>
                    <a:cubicBezTo>
                      <a:pt x="13" y="9"/>
                      <a:pt x="13" y="8"/>
                      <a:pt x="13" y="9"/>
                    </a:cubicBezTo>
                    <a:cubicBezTo>
                      <a:pt x="13" y="8"/>
                      <a:pt x="13" y="8"/>
                      <a:pt x="14" y="6"/>
                    </a:cubicBezTo>
                    <a:cubicBezTo>
                      <a:pt x="13" y="7"/>
                      <a:pt x="12" y="8"/>
                      <a:pt x="11" y="9"/>
                    </a:cubicBezTo>
                    <a:cubicBezTo>
                      <a:pt x="12" y="7"/>
                      <a:pt x="10" y="9"/>
                      <a:pt x="11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2" y="6"/>
                      <a:pt x="10" y="7"/>
                      <a:pt x="10" y="6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1" y="5"/>
                      <a:pt x="10" y="5"/>
                      <a:pt x="10" y="4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9" y="4"/>
                      <a:pt x="9" y="3"/>
                      <a:pt x="7" y="2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6" y="2"/>
                      <a:pt x="8" y="3"/>
                      <a:pt x="6" y="4"/>
                    </a:cubicBezTo>
                    <a:cubicBezTo>
                      <a:pt x="8" y="1"/>
                      <a:pt x="5" y="4"/>
                      <a:pt x="5" y="3"/>
                    </a:cubicBezTo>
                    <a:cubicBezTo>
                      <a:pt x="6" y="2"/>
                      <a:pt x="6" y="3"/>
                      <a:pt x="7" y="2"/>
                    </a:cubicBezTo>
                    <a:cubicBezTo>
                      <a:pt x="6" y="3"/>
                      <a:pt x="6" y="2"/>
                      <a:pt x="6" y="2"/>
                    </a:cubicBezTo>
                    <a:cubicBezTo>
                      <a:pt x="7" y="1"/>
                      <a:pt x="5" y="1"/>
                      <a:pt x="6" y="0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0" y="1"/>
                      <a:pt x="3" y="1"/>
                      <a:pt x="2" y="1"/>
                    </a:cubicBezTo>
                    <a:cubicBezTo>
                      <a:pt x="1" y="1"/>
                      <a:pt x="6" y="2"/>
                      <a:pt x="2" y="3"/>
                    </a:cubicBezTo>
                    <a:cubicBezTo>
                      <a:pt x="3" y="3"/>
                      <a:pt x="5" y="4"/>
                      <a:pt x="5" y="6"/>
                    </a:cubicBezTo>
                    <a:cubicBezTo>
                      <a:pt x="7" y="4"/>
                      <a:pt x="6" y="6"/>
                      <a:pt x="7" y="5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7" y="7"/>
                      <a:pt x="7" y="6"/>
                      <a:pt x="8" y="5"/>
                    </a:cubicBezTo>
                    <a:cubicBezTo>
                      <a:pt x="8" y="5"/>
                      <a:pt x="7" y="6"/>
                      <a:pt x="7" y="7"/>
                    </a:cubicBezTo>
                    <a:cubicBezTo>
                      <a:pt x="7" y="7"/>
                      <a:pt x="7" y="7"/>
                      <a:pt x="8" y="6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9" y="9"/>
                      <a:pt x="12" y="10"/>
                      <a:pt x="13" y="12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4" y="12"/>
                      <a:pt x="17" y="10"/>
                      <a:pt x="16" y="13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6" y="12"/>
                      <a:pt x="16" y="14"/>
                      <a:pt x="15" y="14"/>
                    </a:cubicBezTo>
                    <a:cubicBezTo>
                      <a:pt x="15" y="15"/>
                      <a:pt x="14" y="12"/>
                      <a:pt x="15" y="13"/>
                    </a:cubicBezTo>
                    <a:cubicBezTo>
                      <a:pt x="15" y="13"/>
                      <a:pt x="15" y="13"/>
                      <a:pt x="16" y="14"/>
                    </a:cubicBezTo>
                    <a:cubicBezTo>
                      <a:pt x="17" y="13"/>
                      <a:pt x="16" y="14"/>
                      <a:pt x="15" y="14"/>
                    </a:cubicBezTo>
                    <a:cubicBezTo>
                      <a:pt x="15" y="15"/>
                      <a:pt x="17" y="15"/>
                      <a:pt x="18" y="15"/>
                    </a:cubicBezTo>
                    <a:cubicBezTo>
                      <a:pt x="15" y="10"/>
                      <a:pt x="19" y="10"/>
                      <a:pt x="18" y="9"/>
                    </a:cubicBezTo>
                    <a:cubicBezTo>
                      <a:pt x="16" y="9"/>
                      <a:pt x="17" y="10"/>
                      <a:pt x="16" y="11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80" name="Freeform 175"/>
              <p:cNvSpPr>
                <a:spLocks/>
              </p:cNvSpPr>
              <p:nvPr/>
            </p:nvSpPr>
            <p:spPr bwMode="auto">
              <a:xfrm>
                <a:off x="770" y="1640"/>
                <a:ext cx="3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81" name="Freeform 176"/>
              <p:cNvSpPr>
                <a:spLocks/>
              </p:cNvSpPr>
              <p:nvPr/>
            </p:nvSpPr>
            <p:spPr bwMode="auto">
              <a:xfrm>
                <a:off x="738" y="1605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82" name="Rectangle 177"/>
              <p:cNvSpPr>
                <a:spLocks noChangeArrowheads="1"/>
              </p:cNvSpPr>
              <p:nvPr/>
            </p:nvSpPr>
            <p:spPr bwMode="auto">
              <a:xfrm>
                <a:off x="773" y="1640"/>
                <a:ext cx="1" cy="1"/>
              </a:xfrm>
              <a:prstGeom prst="rect">
                <a:avLst/>
              </a:pr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83" name="Freeform 178"/>
              <p:cNvSpPr>
                <a:spLocks/>
              </p:cNvSpPr>
              <p:nvPr/>
            </p:nvSpPr>
            <p:spPr bwMode="auto">
              <a:xfrm>
                <a:off x="779" y="1643"/>
                <a:ext cx="0" cy="3"/>
              </a:xfrm>
              <a:custGeom>
                <a:avLst/>
                <a:gdLst>
                  <a:gd name="T0" fmla="*/ 3 h 3"/>
                  <a:gd name="T1" fmla="*/ 3 h 3"/>
                  <a:gd name="T2" fmla="*/ 0 h 3"/>
                  <a:gd name="T3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84" name="Freeform 179"/>
              <p:cNvSpPr>
                <a:spLocks/>
              </p:cNvSpPr>
              <p:nvPr/>
            </p:nvSpPr>
            <p:spPr bwMode="auto">
              <a:xfrm>
                <a:off x="730" y="161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85" name="Freeform 180"/>
              <p:cNvSpPr>
                <a:spLocks/>
              </p:cNvSpPr>
              <p:nvPr/>
            </p:nvSpPr>
            <p:spPr bwMode="auto">
              <a:xfrm>
                <a:off x="713" y="162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86" name="Freeform 181"/>
              <p:cNvSpPr>
                <a:spLocks/>
              </p:cNvSpPr>
              <p:nvPr/>
            </p:nvSpPr>
            <p:spPr bwMode="auto">
              <a:xfrm>
                <a:off x="678" y="1605"/>
                <a:ext cx="62" cy="76"/>
              </a:xfrm>
              <a:custGeom>
                <a:avLst/>
                <a:gdLst>
                  <a:gd name="T0" fmla="*/ 0 w 23"/>
                  <a:gd name="T1" fmla="*/ 26 h 28"/>
                  <a:gd name="T2" fmla="*/ 2 w 23"/>
                  <a:gd name="T3" fmla="*/ 28 h 28"/>
                  <a:gd name="T4" fmla="*/ 3 w 23"/>
                  <a:gd name="T5" fmla="*/ 28 h 28"/>
                  <a:gd name="T6" fmla="*/ 4 w 23"/>
                  <a:gd name="T7" fmla="*/ 26 h 28"/>
                  <a:gd name="T8" fmla="*/ 6 w 23"/>
                  <a:gd name="T9" fmla="*/ 23 h 28"/>
                  <a:gd name="T10" fmla="*/ 8 w 23"/>
                  <a:gd name="T11" fmla="*/ 21 h 28"/>
                  <a:gd name="T12" fmla="*/ 9 w 23"/>
                  <a:gd name="T13" fmla="*/ 18 h 28"/>
                  <a:gd name="T14" fmla="*/ 10 w 23"/>
                  <a:gd name="T15" fmla="*/ 18 h 28"/>
                  <a:gd name="T16" fmla="*/ 12 w 23"/>
                  <a:gd name="T17" fmla="*/ 17 h 28"/>
                  <a:gd name="T18" fmla="*/ 10 w 23"/>
                  <a:gd name="T19" fmla="*/ 14 h 28"/>
                  <a:gd name="T20" fmla="*/ 11 w 23"/>
                  <a:gd name="T21" fmla="*/ 13 h 28"/>
                  <a:gd name="T22" fmla="*/ 13 w 23"/>
                  <a:gd name="T23" fmla="*/ 13 h 28"/>
                  <a:gd name="T24" fmla="*/ 15 w 23"/>
                  <a:gd name="T25" fmla="*/ 11 h 28"/>
                  <a:gd name="T26" fmla="*/ 17 w 23"/>
                  <a:gd name="T27" fmla="*/ 10 h 28"/>
                  <a:gd name="T28" fmla="*/ 17 w 23"/>
                  <a:gd name="T29" fmla="*/ 8 h 28"/>
                  <a:gd name="T30" fmla="*/ 17 w 23"/>
                  <a:gd name="T31" fmla="*/ 6 h 28"/>
                  <a:gd name="T32" fmla="*/ 19 w 23"/>
                  <a:gd name="T33" fmla="*/ 6 h 28"/>
                  <a:gd name="T34" fmla="*/ 19 w 23"/>
                  <a:gd name="T35" fmla="*/ 5 h 28"/>
                  <a:gd name="T36" fmla="*/ 22 w 23"/>
                  <a:gd name="T37" fmla="*/ 1 h 28"/>
                  <a:gd name="T38" fmla="*/ 20 w 23"/>
                  <a:gd name="T39" fmla="*/ 3 h 28"/>
                  <a:gd name="T40" fmla="*/ 21 w 23"/>
                  <a:gd name="T41" fmla="*/ 4 h 28"/>
                  <a:gd name="T42" fmla="*/ 18 w 23"/>
                  <a:gd name="T43" fmla="*/ 2 h 28"/>
                  <a:gd name="T44" fmla="*/ 17 w 23"/>
                  <a:gd name="T45" fmla="*/ 2 h 28"/>
                  <a:gd name="T46" fmla="*/ 16 w 23"/>
                  <a:gd name="T47" fmla="*/ 4 h 28"/>
                  <a:gd name="T48" fmla="*/ 15 w 23"/>
                  <a:gd name="T49" fmla="*/ 5 h 28"/>
                  <a:gd name="T50" fmla="*/ 14 w 23"/>
                  <a:gd name="T51" fmla="*/ 6 h 28"/>
                  <a:gd name="T52" fmla="*/ 13 w 23"/>
                  <a:gd name="T53" fmla="*/ 8 h 28"/>
                  <a:gd name="T54" fmla="*/ 13 w 23"/>
                  <a:gd name="T55" fmla="*/ 8 h 28"/>
                  <a:gd name="T56" fmla="*/ 12 w 23"/>
                  <a:gd name="T57" fmla="*/ 8 h 28"/>
                  <a:gd name="T58" fmla="*/ 12 w 23"/>
                  <a:gd name="T59" fmla="*/ 10 h 28"/>
                  <a:gd name="T60" fmla="*/ 11 w 23"/>
                  <a:gd name="T61" fmla="*/ 11 h 28"/>
                  <a:gd name="T62" fmla="*/ 10 w 23"/>
                  <a:gd name="T63" fmla="*/ 11 h 28"/>
                  <a:gd name="T64" fmla="*/ 9 w 23"/>
                  <a:gd name="T65" fmla="*/ 12 h 28"/>
                  <a:gd name="T66" fmla="*/ 9 w 23"/>
                  <a:gd name="T67" fmla="*/ 14 h 28"/>
                  <a:gd name="T68" fmla="*/ 8 w 23"/>
                  <a:gd name="T69" fmla="*/ 16 h 28"/>
                  <a:gd name="T70" fmla="*/ 7 w 23"/>
                  <a:gd name="T71" fmla="*/ 18 h 28"/>
                  <a:gd name="T72" fmla="*/ 6 w 23"/>
                  <a:gd name="T73" fmla="*/ 19 h 28"/>
                  <a:gd name="T74" fmla="*/ 4 w 23"/>
                  <a:gd name="T75" fmla="*/ 22 h 28"/>
                  <a:gd name="T76" fmla="*/ 6 w 23"/>
                  <a:gd name="T77" fmla="*/ 22 h 28"/>
                  <a:gd name="T78" fmla="*/ 3 w 23"/>
                  <a:gd name="T79" fmla="*/ 2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3" h="28">
                    <a:moveTo>
                      <a:pt x="0" y="23"/>
                    </a:moveTo>
                    <a:cubicBezTo>
                      <a:pt x="0" y="24"/>
                      <a:pt x="0" y="25"/>
                      <a:pt x="0" y="26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6"/>
                      <a:pt x="0" y="27"/>
                      <a:pt x="2" y="28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1" y="26"/>
                      <a:pt x="2" y="28"/>
                      <a:pt x="3" y="28"/>
                    </a:cubicBezTo>
                    <a:cubicBezTo>
                      <a:pt x="3" y="27"/>
                      <a:pt x="2" y="25"/>
                      <a:pt x="3" y="25"/>
                    </a:cubicBezTo>
                    <a:cubicBezTo>
                      <a:pt x="3" y="25"/>
                      <a:pt x="3" y="25"/>
                      <a:pt x="4" y="26"/>
                    </a:cubicBezTo>
                    <a:cubicBezTo>
                      <a:pt x="4" y="25"/>
                      <a:pt x="3" y="24"/>
                      <a:pt x="3" y="23"/>
                    </a:cubicBezTo>
                    <a:cubicBezTo>
                      <a:pt x="7" y="27"/>
                      <a:pt x="3" y="21"/>
                      <a:pt x="6" y="23"/>
                    </a:cubicBezTo>
                    <a:cubicBezTo>
                      <a:pt x="6" y="22"/>
                      <a:pt x="7" y="22"/>
                      <a:pt x="7" y="21"/>
                    </a:cubicBezTo>
                    <a:cubicBezTo>
                      <a:pt x="8" y="22"/>
                      <a:pt x="7" y="20"/>
                      <a:pt x="8" y="21"/>
                    </a:cubicBezTo>
                    <a:cubicBezTo>
                      <a:pt x="6" y="19"/>
                      <a:pt x="11" y="21"/>
                      <a:pt x="8" y="18"/>
                    </a:cubicBezTo>
                    <a:cubicBezTo>
                      <a:pt x="9" y="18"/>
                      <a:pt x="8" y="18"/>
                      <a:pt x="9" y="18"/>
                    </a:cubicBezTo>
                    <a:cubicBezTo>
                      <a:pt x="10" y="18"/>
                      <a:pt x="9" y="18"/>
                      <a:pt x="9" y="18"/>
                    </a:cubicBezTo>
                    <a:cubicBezTo>
                      <a:pt x="10" y="19"/>
                      <a:pt x="9" y="17"/>
                      <a:pt x="10" y="18"/>
                    </a:cubicBezTo>
                    <a:cubicBezTo>
                      <a:pt x="11" y="17"/>
                      <a:pt x="10" y="17"/>
                      <a:pt x="9" y="16"/>
                    </a:cubicBezTo>
                    <a:cubicBezTo>
                      <a:pt x="10" y="15"/>
                      <a:pt x="10" y="16"/>
                      <a:pt x="12" y="17"/>
                    </a:cubicBezTo>
                    <a:cubicBezTo>
                      <a:pt x="11" y="15"/>
                      <a:pt x="12" y="16"/>
                      <a:pt x="11" y="14"/>
                    </a:cubicBezTo>
                    <a:cubicBezTo>
                      <a:pt x="11" y="14"/>
                      <a:pt x="10" y="15"/>
                      <a:pt x="10" y="14"/>
                    </a:cubicBezTo>
                    <a:cubicBezTo>
                      <a:pt x="11" y="13"/>
                      <a:pt x="10" y="12"/>
                      <a:pt x="10" y="11"/>
                    </a:cubicBezTo>
                    <a:cubicBezTo>
                      <a:pt x="12" y="12"/>
                      <a:pt x="9" y="12"/>
                      <a:pt x="11" y="13"/>
                    </a:cubicBezTo>
                    <a:cubicBezTo>
                      <a:pt x="12" y="14"/>
                      <a:pt x="11" y="14"/>
                      <a:pt x="12" y="15"/>
                    </a:cubicBezTo>
                    <a:cubicBezTo>
                      <a:pt x="13" y="15"/>
                      <a:pt x="13" y="14"/>
                      <a:pt x="13" y="13"/>
                    </a:cubicBezTo>
                    <a:cubicBezTo>
                      <a:pt x="14" y="12"/>
                      <a:pt x="14" y="13"/>
                      <a:pt x="14" y="13"/>
                    </a:cubicBezTo>
                    <a:cubicBezTo>
                      <a:pt x="16" y="13"/>
                      <a:pt x="13" y="11"/>
                      <a:pt x="15" y="11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5" y="10"/>
                      <a:pt x="17" y="11"/>
                      <a:pt x="17" y="10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8" y="11"/>
                      <a:pt x="15" y="7"/>
                      <a:pt x="17" y="8"/>
                    </a:cubicBezTo>
                    <a:cubicBezTo>
                      <a:pt x="16" y="6"/>
                      <a:pt x="16" y="5"/>
                      <a:pt x="16" y="5"/>
                    </a:cubicBezTo>
                    <a:cubicBezTo>
                      <a:pt x="16" y="5"/>
                      <a:pt x="17" y="5"/>
                      <a:pt x="17" y="6"/>
                    </a:cubicBezTo>
                    <a:cubicBezTo>
                      <a:pt x="16" y="6"/>
                      <a:pt x="18" y="8"/>
                      <a:pt x="18" y="9"/>
                    </a:cubicBezTo>
                    <a:cubicBezTo>
                      <a:pt x="18" y="8"/>
                      <a:pt x="19" y="7"/>
                      <a:pt x="19" y="6"/>
                    </a:cubicBezTo>
                    <a:cubicBezTo>
                      <a:pt x="20" y="7"/>
                      <a:pt x="20" y="7"/>
                      <a:pt x="20" y="7"/>
                    </a:cubicBezTo>
                    <a:cubicBezTo>
                      <a:pt x="20" y="7"/>
                      <a:pt x="18" y="5"/>
                      <a:pt x="19" y="5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1" y="4"/>
                      <a:pt x="23" y="4"/>
                      <a:pt x="22" y="1"/>
                    </a:cubicBezTo>
                    <a:cubicBezTo>
                      <a:pt x="22" y="1"/>
                      <a:pt x="20" y="0"/>
                      <a:pt x="19" y="0"/>
                    </a:cubicBezTo>
                    <a:cubicBezTo>
                      <a:pt x="19" y="1"/>
                      <a:pt x="20" y="2"/>
                      <a:pt x="20" y="3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20" y="3"/>
                      <a:pt x="20" y="4"/>
                      <a:pt x="21" y="4"/>
                    </a:cubicBezTo>
                    <a:cubicBezTo>
                      <a:pt x="21" y="5"/>
                      <a:pt x="20" y="3"/>
                      <a:pt x="20" y="4"/>
                    </a:cubicBezTo>
                    <a:cubicBezTo>
                      <a:pt x="19" y="3"/>
                      <a:pt x="19" y="3"/>
                      <a:pt x="18" y="2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8" y="2"/>
                      <a:pt x="17" y="3"/>
                      <a:pt x="17" y="2"/>
                    </a:cubicBezTo>
                    <a:cubicBezTo>
                      <a:pt x="18" y="4"/>
                      <a:pt x="16" y="3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7" y="4"/>
                      <a:pt x="17" y="5"/>
                      <a:pt x="17" y="5"/>
                    </a:cubicBezTo>
                    <a:cubicBezTo>
                      <a:pt x="16" y="4"/>
                      <a:pt x="16" y="5"/>
                      <a:pt x="15" y="5"/>
                    </a:cubicBezTo>
                    <a:cubicBezTo>
                      <a:pt x="15" y="5"/>
                      <a:pt x="17" y="7"/>
                      <a:pt x="16" y="7"/>
                    </a:cubicBezTo>
                    <a:cubicBezTo>
                      <a:pt x="15" y="6"/>
                      <a:pt x="15" y="7"/>
                      <a:pt x="14" y="6"/>
                    </a:cubicBezTo>
                    <a:cubicBezTo>
                      <a:pt x="15" y="7"/>
                      <a:pt x="13" y="7"/>
                      <a:pt x="14" y="8"/>
                    </a:cubicBezTo>
                    <a:cubicBezTo>
                      <a:pt x="14" y="9"/>
                      <a:pt x="14" y="9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2" y="8"/>
                      <a:pt x="13" y="9"/>
                      <a:pt x="12" y="8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1" y="8"/>
                      <a:pt x="13" y="10"/>
                      <a:pt x="12" y="10"/>
                    </a:cubicBezTo>
                    <a:cubicBezTo>
                      <a:pt x="12" y="10"/>
                      <a:pt x="12" y="11"/>
                      <a:pt x="13" y="12"/>
                    </a:cubicBezTo>
                    <a:cubicBezTo>
                      <a:pt x="13" y="12"/>
                      <a:pt x="12" y="11"/>
                      <a:pt x="11" y="11"/>
                    </a:cubicBezTo>
                    <a:cubicBezTo>
                      <a:pt x="12" y="13"/>
                      <a:pt x="11" y="11"/>
                      <a:pt x="11" y="12"/>
                    </a:cubicBezTo>
                    <a:cubicBezTo>
                      <a:pt x="10" y="11"/>
                      <a:pt x="11" y="12"/>
                      <a:pt x="10" y="11"/>
                    </a:cubicBezTo>
                    <a:cubicBezTo>
                      <a:pt x="9" y="10"/>
                      <a:pt x="10" y="12"/>
                      <a:pt x="10" y="13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9" y="12"/>
                      <a:pt x="10" y="14"/>
                      <a:pt x="8" y="13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3"/>
                      <a:pt x="8" y="14"/>
                      <a:pt x="7" y="14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6" y="15"/>
                      <a:pt x="7" y="17"/>
                      <a:pt x="8" y="19"/>
                    </a:cubicBezTo>
                    <a:cubicBezTo>
                      <a:pt x="7" y="19"/>
                      <a:pt x="7" y="19"/>
                      <a:pt x="7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8"/>
                      <a:pt x="5" y="17"/>
                      <a:pt x="6" y="19"/>
                    </a:cubicBezTo>
                    <a:cubicBezTo>
                      <a:pt x="6" y="20"/>
                      <a:pt x="5" y="18"/>
                      <a:pt x="4" y="18"/>
                    </a:cubicBezTo>
                    <a:cubicBezTo>
                      <a:pt x="5" y="21"/>
                      <a:pt x="1" y="19"/>
                      <a:pt x="4" y="22"/>
                    </a:cubicBezTo>
                    <a:cubicBezTo>
                      <a:pt x="4" y="22"/>
                      <a:pt x="5" y="22"/>
                      <a:pt x="5" y="21"/>
                    </a:cubicBezTo>
                    <a:cubicBezTo>
                      <a:pt x="5" y="21"/>
                      <a:pt x="6" y="22"/>
                      <a:pt x="6" y="22"/>
                    </a:cubicBezTo>
                    <a:cubicBezTo>
                      <a:pt x="6" y="23"/>
                      <a:pt x="4" y="22"/>
                      <a:pt x="4" y="23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0" y="20"/>
                      <a:pt x="3" y="25"/>
                      <a:pt x="0" y="23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87" name="Freeform 182"/>
              <p:cNvSpPr>
                <a:spLocks/>
              </p:cNvSpPr>
              <p:nvPr/>
            </p:nvSpPr>
            <p:spPr bwMode="auto">
              <a:xfrm>
                <a:off x="691" y="1648"/>
                <a:ext cx="3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88" name="Freeform 183"/>
              <p:cNvSpPr>
                <a:spLocks/>
              </p:cNvSpPr>
              <p:nvPr/>
            </p:nvSpPr>
            <p:spPr bwMode="auto">
              <a:xfrm>
                <a:off x="694" y="1651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89" name="Freeform 184"/>
              <p:cNvSpPr>
                <a:spLocks/>
              </p:cNvSpPr>
              <p:nvPr/>
            </p:nvSpPr>
            <p:spPr bwMode="auto">
              <a:xfrm>
                <a:off x="675" y="167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90" name="Freeform 185"/>
              <p:cNvSpPr>
                <a:spLocks/>
              </p:cNvSpPr>
              <p:nvPr/>
            </p:nvSpPr>
            <p:spPr bwMode="auto">
              <a:xfrm>
                <a:off x="675" y="1675"/>
                <a:ext cx="3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  <a:gd name="T3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91" name="Freeform 186"/>
              <p:cNvSpPr>
                <a:spLocks/>
              </p:cNvSpPr>
              <p:nvPr/>
            </p:nvSpPr>
            <p:spPr bwMode="auto">
              <a:xfrm>
                <a:off x="645" y="1675"/>
                <a:ext cx="38" cy="44"/>
              </a:xfrm>
              <a:custGeom>
                <a:avLst/>
                <a:gdLst>
                  <a:gd name="T0" fmla="*/ 2 w 14"/>
                  <a:gd name="T1" fmla="*/ 12 h 16"/>
                  <a:gd name="T2" fmla="*/ 3 w 14"/>
                  <a:gd name="T3" fmla="*/ 13 h 16"/>
                  <a:gd name="T4" fmla="*/ 1 w 14"/>
                  <a:gd name="T5" fmla="*/ 13 h 16"/>
                  <a:gd name="T6" fmla="*/ 3 w 14"/>
                  <a:gd name="T7" fmla="*/ 16 h 16"/>
                  <a:gd name="T8" fmla="*/ 7 w 14"/>
                  <a:gd name="T9" fmla="*/ 9 h 16"/>
                  <a:gd name="T10" fmla="*/ 7 w 14"/>
                  <a:gd name="T11" fmla="*/ 10 h 16"/>
                  <a:gd name="T12" fmla="*/ 8 w 14"/>
                  <a:gd name="T13" fmla="*/ 6 h 16"/>
                  <a:gd name="T14" fmla="*/ 10 w 14"/>
                  <a:gd name="T15" fmla="*/ 8 h 16"/>
                  <a:gd name="T16" fmla="*/ 11 w 14"/>
                  <a:gd name="T17" fmla="*/ 6 h 16"/>
                  <a:gd name="T18" fmla="*/ 10 w 14"/>
                  <a:gd name="T19" fmla="*/ 5 h 16"/>
                  <a:gd name="T20" fmla="*/ 11 w 14"/>
                  <a:gd name="T21" fmla="*/ 5 h 16"/>
                  <a:gd name="T22" fmla="*/ 10 w 14"/>
                  <a:gd name="T23" fmla="*/ 5 h 16"/>
                  <a:gd name="T24" fmla="*/ 11 w 14"/>
                  <a:gd name="T25" fmla="*/ 4 h 16"/>
                  <a:gd name="T26" fmla="*/ 11 w 14"/>
                  <a:gd name="T27" fmla="*/ 5 h 16"/>
                  <a:gd name="T28" fmla="*/ 11 w 14"/>
                  <a:gd name="T29" fmla="*/ 4 h 16"/>
                  <a:gd name="T30" fmla="*/ 12 w 14"/>
                  <a:gd name="T31" fmla="*/ 4 h 16"/>
                  <a:gd name="T32" fmla="*/ 12 w 14"/>
                  <a:gd name="T33" fmla="*/ 1 h 16"/>
                  <a:gd name="T34" fmla="*/ 12 w 14"/>
                  <a:gd name="T35" fmla="*/ 0 h 16"/>
                  <a:gd name="T36" fmla="*/ 11 w 14"/>
                  <a:gd name="T37" fmla="*/ 3 h 16"/>
                  <a:gd name="T38" fmla="*/ 11 w 14"/>
                  <a:gd name="T39" fmla="*/ 2 h 16"/>
                  <a:gd name="T40" fmla="*/ 11 w 14"/>
                  <a:gd name="T41" fmla="*/ 4 h 16"/>
                  <a:gd name="T42" fmla="*/ 10 w 14"/>
                  <a:gd name="T43" fmla="*/ 2 h 16"/>
                  <a:gd name="T44" fmla="*/ 8 w 14"/>
                  <a:gd name="T45" fmla="*/ 2 h 16"/>
                  <a:gd name="T46" fmla="*/ 8 w 14"/>
                  <a:gd name="T47" fmla="*/ 2 h 16"/>
                  <a:gd name="T48" fmla="*/ 7 w 14"/>
                  <a:gd name="T49" fmla="*/ 3 h 16"/>
                  <a:gd name="T50" fmla="*/ 8 w 14"/>
                  <a:gd name="T51" fmla="*/ 4 h 16"/>
                  <a:gd name="T52" fmla="*/ 10 w 14"/>
                  <a:gd name="T53" fmla="*/ 5 h 16"/>
                  <a:gd name="T54" fmla="*/ 9 w 14"/>
                  <a:gd name="T55" fmla="*/ 6 h 16"/>
                  <a:gd name="T56" fmla="*/ 8 w 14"/>
                  <a:gd name="T57" fmla="*/ 4 h 16"/>
                  <a:gd name="T58" fmla="*/ 8 w 14"/>
                  <a:gd name="T59" fmla="*/ 5 h 16"/>
                  <a:gd name="T60" fmla="*/ 7 w 14"/>
                  <a:gd name="T61" fmla="*/ 4 h 16"/>
                  <a:gd name="T62" fmla="*/ 8 w 14"/>
                  <a:gd name="T63" fmla="*/ 6 h 16"/>
                  <a:gd name="T64" fmla="*/ 6 w 14"/>
                  <a:gd name="T65" fmla="*/ 8 h 16"/>
                  <a:gd name="T66" fmla="*/ 5 w 14"/>
                  <a:gd name="T67" fmla="*/ 7 h 16"/>
                  <a:gd name="T68" fmla="*/ 6 w 14"/>
                  <a:gd name="T69" fmla="*/ 8 h 16"/>
                  <a:gd name="T70" fmla="*/ 4 w 14"/>
                  <a:gd name="T71" fmla="*/ 9 h 16"/>
                  <a:gd name="T72" fmla="*/ 4 w 14"/>
                  <a:gd name="T73" fmla="*/ 10 h 16"/>
                  <a:gd name="T74" fmla="*/ 3 w 14"/>
                  <a:gd name="T75" fmla="*/ 11 h 16"/>
                  <a:gd name="T76" fmla="*/ 3 w 14"/>
                  <a:gd name="T77" fmla="*/ 11 h 16"/>
                  <a:gd name="T78" fmla="*/ 3 w 14"/>
                  <a:gd name="T79" fmla="*/ 14 h 16"/>
                  <a:gd name="T80" fmla="*/ 2 w 14"/>
                  <a:gd name="T81" fmla="*/ 1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" h="16">
                    <a:moveTo>
                      <a:pt x="2" y="12"/>
                    </a:moveTo>
                    <a:cubicBezTo>
                      <a:pt x="3" y="13"/>
                      <a:pt x="3" y="13"/>
                      <a:pt x="3" y="13"/>
                    </a:cubicBezTo>
                    <a:cubicBezTo>
                      <a:pt x="2" y="13"/>
                      <a:pt x="2" y="14"/>
                      <a:pt x="1" y="13"/>
                    </a:cubicBezTo>
                    <a:cubicBezTo>
                      <a:pt x="2" y="15"/>
                      <a:pt x="0" y="14"/>
                      <a:pt x="3" y="16"/>
                    </a:cubicBezTo>
                    <a:cubicBezTo>
                      <a:pt x="3" y="13"/>
                      <a:pt x="7" y="12"/>
                      <a:pt x="7" y="9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7"/>
                      <a:pt x="10" y="10"/>
                      <a:pt x="8" y="6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1" y="8"/>
                      <a:pt x="9" y="5"/>
                      <a:pt x="11" y="6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4"/>
                      <a:pt x="10" y="4"/>
                      <a:pt x="11" y="4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2" y="5"/>
                      <a:pt x="11" y="4"/>
                      <a:pt x="11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3"/>
                      <a:pt x="14" y="4"/>
                      <a:pt x="12" y="1"/>
                    </a:cubicBezTo>
                    <a:cubicBezTo>
                      <a:pt x="12" y="1"/>
                      <a:pt x="12" y="1"/>
                      <a:pt x="12" y="0"/>
                    </a:cubicBezTo>
                    <a:cubicBezTo>
                      <a:pt x="10" y="0"/>
                      <a:pt x="11" y="2"/>
                      <a:pt x="11" y="3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3" y="5"/>
                      <a:pt x="10" y="2"/>
                      <a:pt x="11" y="4"/>
                    </a:cubicBezTo>
                    <a:cubicBezTo>
                      <a:pt x="10" y="3"/>
                      <a:pt x="10" y="3"/>
                      <a:pt x="10" y="2"/>
                    </a:cubicBezTo>
                    <a:cubicBezTo>
                      <a:pt x="8" y="1"/>
                      <a:pt x="10" y="4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7" y="2"/>
                      <a:pt x="7" y="3"/>
                      <a:pt x="7" y="3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9" y="5"/>
                      <a:pt x="10" y="5"/>
                    </a:cubicBezTo>
                    <a:cubicBezTo>
                      <a:pt x="8" y="5"/>
                      <a:pt x="10" y="6"/>
                      <a:pt x="9" y="6"/>
                    </a:cubicBezTo>
                    <a:cubicBezTo>
                      <a:pt x="8" y="5"/>
                      <a:pt x="9" y="5"/>
                      <a:pt x="8" y="4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6"/>
                      <a:pt x="7" y="5"/>
                      <a:pt x="7" y="4"/>
                    </a:cubicBezTo>
                    <a:cubicBezTo>
                      <a:pt x="7" y="5"/>
                      <a:pt x="7" y="5"/>
                      <a:pt x="8" y="6"/>
                    </a:cubicBezTo>
                    <a:cubicBezTo>
                      <a:pt x="6" y="5"/>
                      <a:pt x="5" y="7"/>
                      <a:pt x="6" y="8"/>
                    </a:cubicBezTo>
                    <a:cubicBezTo>
                      <a:pt x="6" y="8"/>
                      <a:pt x="5" y="7"/>
                      <a:pt x="5" y="7"/>
                    </a:cubicBezTo>
                    <a:cubicBezTo>
                      <a:pt x="5" y="7"/>
                      <a:pt x="5" y="8"/>
                      <a:pt x="6" y="8"/>
                    </a:cubicBezTo>
                    <a:cubicBezTo>
                      <a:pt x="6" y="9"/>
                      <a:pt x="5" y="10"/>
                      <a:pt x="4" y="9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11"/>
                      <a:pt x="3" y="10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2"/>
                      <a:pt x="4" y="14"/>
                      <a:pt x="3" y="14"/>
                    </a:cubicBezTo>
                    <a:cubicBezTo>
                      <a:pt x="3" y="13"/>
                      <a:pt x="3" y="13"/>
                      <a:pt x="2" y="12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92" name="Freeform 187"/>
              <p:cNvSpPr>
                <a:spLocks/>
              </p:cNvSpPr>
              <p:nvPr/>
            </p:nvSpPr>
            <p:spPr bwMode="auto">
              <a:xfrm>
                <a:off x="645" y="1714"/>
                <a:ext cx="8" cy="8"/>
              </a:xfrm>
              <a:custGeom>
                <a:avLst/>
                <a:gdLst>
                  <a:gd name="T0" fmla="*/ 2 w 3"/>
                  <a:gd name="T1" fmla="*/ 2 h 3"/>
                  <a:gd name="T2" fmla="*/ 1 w 3"/>
                  <a:gd name="T3" fmla="*/ 0 h 3"/>
                  <a:gd name="T4" fmla="*/ 2 w 3"/>
                  <a:gd name="T5" fmla="*/ 3 h 3"/>
                  <a:gd name="T6" fmla="*/ 2 w 3"/>
                  <a:gd name="T7" fmla="*/ 2 h 3"/>
                  <a:gd name="T8" fmla="*/ 2 w 3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2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2"/>
                      <a:pt x="2" y="3"/>
                    </a:cubicBezTo>
                    <a:cubicBezTo>
                      <a:pt x="2" y="2"/>
                      <a:pt x="3" y="2"/>
                      <a:pt x="2" y="2"/>
                    </a:cubicBezTo>
                    <a:cubicBezTo>
                      <a:pt x="2" y="2"/>
                      <a:pt x="2" y="1"/>
                      <a:pt x="2" y="2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93" name="Freeform 188"/>
              <p:cNvSpPr>
                <a:spLocks/>
              </p:cNvSpPr>
              <p:nvPr/>
            </p:nvSpPr>
            <p:spPr bwMode="auto">
              <a:xfrm>
                <a:off x="634" y="1716"/>
                <a:ext cx="19" cy="19"/>
              </a:xfrm>
              <a:custGeom>
                <a:avLst/>
                <a:gdLst>
                  <a:gd name="T0" fmla="*/ 2 w 7"/>
                  <a:gd name="T1" fmla="*/ 5 h 7"/>
                  <a:gd name="T2" fmla="*/ 3 w 7"/>
                  <a:gd name="T3" fmla="*/ 6 h 7"/>
                  <a:gd name="T4" fmla="*/ 5 w 7"/>
                  <a:gd name="T5" fmla="*/ 4 h 7"/>
                  <a:gd name="T6" fmla="*/ 4 w 7"/>
                  <a:gd name="T7" fmla="*/ 2 h 7"/>
                  <a:gd name="T8" fmla="*/ 5 w 7"/>
                  <a:gd name="T9" fmla="*/ 2 h 7"/>
                  <a:gd name="T10" fmla="*/ 5 w 7"/>
                  <a:gd name="T11" fmla="*/ 1 h 7"/>
                  <a:gd name="T12" fmla="*/ 5 w 7"/>
                  <a:gd name="T13" fmla="*/ 1 h 7"/>
                  <a:gd name="T14" fmla="*/ 4 w 7"/>
                  <a:gd name="T15" fmla="*/ 1 h 7"/>
                  <a:gd name="T16" fmla="*/ 4 w 7"/>
                  <a:gd name="T17" fmla="*/ 2 h 7"/>
                  <a:gd name="T18" fmla="*/ 4 w 7"/>
                  <a:gd name="T19" fmla="*/ 1 h 7"/>
                  <a:gd name="T20" fmla="*/ 4 w 7"/>
                  <a:gd name="T21" fmla="*/ 3 h 7"/>
                  <a:gd name="T22" fmla="*/ 3 w 7"/>
                  <a:gd name="T23" fmla="*/ 2 h 7"/>
                  <a:gd name="T24" fmla="*/ 1 w 7"/>
                  <a:gd name="T25" fmla="*/ 3 h 7"/>
                  <a:gd name="T26" fmla="*/ 2 w 7"/>
                  <a:gd name="T27" fmla="*/ 3 h 7"/>
                  <a:gd name="T28" fmla="*/ 3 w 7"/>
                  <a:gd name="T29" fmla="*/ 4 h 7"/>
                  <a:gd name="T30" fmla="*/ 1 w 7"/>
                  <a:gd name="T31" fmla="*/ 3 h 7"/>
                  <a:gd name="T32" fmla="*/ 1 w 7"/>
                  <a:gd name="T33" fmla="*/ 5 h 7"/>
                  <a:gd name="T34" fmla="*/ 3 w 7"/>
                  <a:gd name="T35" fmla="*/ 7 h 7"/>
                  <a:gd name="T36" fmla="*/ 1 w 7"/>
                  <a:gd name="T37" fmla="*/ 6 h 7"/>
                  <a:gd name="T38" fmla="*/ 0 w 7"/>
                  <a:gd name="T39" fmla="*/ 6 h 7"/>
                  <a:gd name="T40" fmla="*/ 3 w 7"/>
                  <a:gd name="T41" fmla="*/ 7 h 7"/>
                  <a:gd name="T42" fmla="*/ 2 w 7"/>
                  <a:gd name="T43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7" h="7">
                    <a:moveTo>
                      <a:pt x="2" y="5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4" y="5"/>
                      <a:pt x="4" y="3"/>
                      <a:pt x="5" y="4"/>
                    </a:cubicBezTo>
                    <a:cubicBezTo>
                      <a:pt x="6" y="4"/>
                      <a:pt x="4" y="2"/>
                      <a:pt x="4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7" y="2"/>
                      <a:pt x="5" y="1"/>
                    </a:cubicBezTo>
                    <a:cubicBezTo>
                      <a:pt x="5" y="1"/>
                      <a:pt x="5" y="2"/>
                      <a:pt x="5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2" y="0"/>
                      <a:pt x="5" y="3"/>
                      <a:pt x="4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3" y="3"/>
                      <a:pt x="1" y="3"/>
                    </a:cubicBezTo>
                    <a:cubicBezTo>
                      <a:pt x="1" y="3"/>
                      <a:pt x="2" y="3"/>
                      <a:pt x="2" y="3"/>
                    </a:cubicBezTo>
                    <a:cubicBezTo>
                      <a:pt x="2" y="3"/>
                      <a:pt x="3" y="3"/>
                      <a:pt x="3" y="4"/>
                    </a:cubicBezTo>
                    <a:cubicBezTo>
                      <a:pt x="4" y="5"/>
                      <a:pt x="2" y="3"/>
                      <a:pt x="1" y="3"/>
                    </a:cubicBezTo>
                    <a:cubicBezTo>
                      <a:pt x="2" y="4"/>
                      <a:pt x="2" y="6"/>
                      <a:pt x="1" y="5"/>
                    </a:cubicBezTo>
                    <a:cubicBezTo>
                      <a:pt x="2" y="6"/>
                      <a:pt x="3" y="7"/>
                      <a:pt x="3" y="7"/>
                    </a:cubicBezTo>
                    <a:cubicBezTo>
                      <a:pt x="2" y="6"/>
                      <a:pt x="1" y="6"/>
                      <a:pt x="1" y="6"/>
                    </a:cubicBezTo>
                    <a:cubicBezTo>
                      <a:pt x="1" y="6"/>
                      <a:pt x="0" y="6"/>
                      <a:pt x="0" y="6"/>
                    </a:cubicBezTo>
                    <a:cubicBezTo>
                      <a:pt x="2" y="6"/>
                      <a:pt x="3" y="7"/>
                      <a:pt x="3" y="7"/>
                    </a:cubicBezTo>
                    <a:cubicBezTo>
                      <a:pt x="5" y="7"/>
                      <a:pt x="1" y="6"/>
                      <a:pt x="2" y="5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94" name="Rectangle 189"/>
              <p:cNvSpPr>
                <a:spLocks noChangeArrowheads="1"/>
              </p:cNvSpPr>
              <p:nvPr/>
            </p:nvSpPr>
            <p:spPr bwMode="auto">
              <a:xfrm>
                <a:off x="642" y="1733"/>
                <a:ext cx="1" cy="1"/>
              </a:xfrm>
              <a:prstGeom prst="rect">
                <a:avLst/>
              </a:pr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95" name="Freeform 190"/>
              <p:cNvSpPr>
                <a:spLocks/>
              </p:cNvSpPr>
              <p:nvPr/>
            </p:nvSpPr>
            <p:spPr bwMode="auto">
              <a:xfrm>
                <a:off x="705" y="1646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3 w 3"/>
                  <a:gd name="T3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96" name="Freeform 191"/>
              <p:cNvSpPr>
                <a:spLocks/>
              </p:cNvSpPr>
              <p:nvPr/>
            </p:nvSpPr>
            <p:spPr bwMode="auto">
              <a:xfrm>
                <a:off x="697" y="1646"/>
                <a:ext cx="13" cy="8"/>
              </a:xfrm>
              <a:custGeom>
                <a:avLst/>
                <a:gdLst>
                  <a:gd name="T0" fmla="*/ 0 w 5"/>
                  <a:gd name="T1" fmla="*/ 3 h 3"/>
                  <a:gd name="T2" fmla="*/ 1 w 5"/>
                  <a:gd name="T3" fmla="*/ 3 h 3"/>
                  <a:gd name="T4" fmla="*/ 5 w 5"/>
                  <a:gd name="T5" fmla="*/ 0 h 3"/>
                  <a:gd name="T6" fmla="*/ 2 w 5"/>
                  <a:gd name="T7" fmla="*/ 1 h 3"/>
                  <a:gd name="T8" fmla="*/ 3 w 5"/>
                  <a:gd name="T9" fmla="*/ 1 h 3"/>
                  <a:gd name="T10" fmla="*/ 1 w 5"/>
                  <a:gd name="T11" fmla="*/ 2 h 3"/>
                  <a:gd name="T12" fmla="*/ 2 w 5"/>
                  <a:gd name="T13" fmla="*/ 2 h 3"/>
                  <a:gd name="T14" fmla="*/ 0 w 5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3">
                    <a:moveTo>
                      <a:pt x="0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4" y="1"/>
                      <a:pt x="3" y="2"/>
                      <a:pt x="5" y="0"/>
                    </a:cubicBezTo>
                    <a:cubicBezTo>
                      <a:pt x="4" y="0"/>
                      <a:pt x="3" y="0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2" y="2"/>
                      <a:pt x="2" y="1"/>
                      <a:pt x="1" y="2"/>
                    </a:cubicBezTo>
                    <a:cubicBezTo>
                      <a:pt x="0" y="3"/>
                      <a:pt x="2" y="2"/>
                      <a:pt x="2" y="2"/>
                    </a:cubicBez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97" name="Freeform 192"/>
              <p:cNvSpPr>
                <a:spLocks/>
              </p:cNvSpPr>
              <p:nvPr/>
            </p:nvSpPr>
            <p:spPr bwMode="auto">
              <a:xfrm>
                <a:off x="702" y="1648"/>
                <a:ext cx="3" cy="3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98" name="Freeform 193"/>
              <p:cNvSpPr>
                <a:spLocks/>
              </p:cNvSpPr>
              <p:nvPr/>
            </p:nvSpPr>
            <p:spPr bwMode="auto">
              <a:xfrm>
                <a:off x="705" y="1648"/>
                <a:ext cx="3" cy="3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99" name="Freeform 194"/>
              <p:cNvSpPr>
                <a:spLocks/>
              </p:cNvSpPr>
              <p:nvPr/>
            </p:nvSpPr>
            <p:spPr bwMode="auto">
              <a:xfrm>
                <a:off x="708" y="1651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700" name="Freeform 195"/>
              <p:cNvSpPr>
                <a:spLocks/>
              </p:cNvSpPr>
              <p:nvPr/>
            </p:nvSpPr>
            <p:spPr bwMode="auto">
              <a:xfrm>
                <a:off x="702" y="1651"/>
                <a:ext cx="8" cy="5"/>
              </a:xfrm>
              <a:custGeom>
                <a:avLst/>
                <a:gdLst>
                  <a:gd name="T0" fmla="*/ 3 w 3"/>
                  <a:gd name="T1" fmla="*/ 0 h 2"/>
                  <a:gd name="T2" fmla="*/ 2 w 3"/>
                  <a:gd name="T3" fmla="*/ 0 h 2"/>
                  <a:gd name="T4" fmla="*/ 2 w 3"/>
                  <a:gd name="T5" fmla="*/ 0 h 2"/>
                  <a:gd name="T6" fmla="*/ 1 w 3"/>
                  <a:gd name="T7" fmla="*/ 1 h 2"/>
                  <a:gd name="T8" fmla="*/ 1 w 3"/>
                  <a:gd name="T9" fmla="*/ 1 h 2"/>
                  <a:gd name="T10" fmla="*/ 0 w 3"/>
                  <a:gd name="T11" fmla="*/ 2 h 2"/>
                  <a:gd name="T12" fmla="*/ 3 w 3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cubicBezTo>
                      <a:pt x="3" y="0"/>
                      <a:pt x="3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0" y="1"/>
                      <a:pt x="1" y="1"/>
                    </a:cubicBezTo>
                    <a:cubicBezTo>
                      <a:pt x="0" y="1"/>
                      <a:pt x="2" y="0"/>
                      <a:pt x="1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2" y="0"/>
                      <a:pt x="3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701" name="Freeform 196"/>
              <p:cNvSpPr>
                <a:spLocks/>
              </p:cNvSpPr>
              <p:nvPr/>
            </p:nvSpPr>
            <p:spPr bwMode="auto">
              <a:xfrm>
                <a:off x="708" y="165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702" name="Freeform 197"/>
              <p:cNvSpPr>
                <a:spLocks/>
              </p:cNvSpPr>
              <p:nvPr/>
            </p:nvSpPr>
            <p:spPr bwMode="auto">
              <a:xfrm>
                <a:off x="705" y="1651"/>
                <a:ext cx="3" cy="0"/>
              </a:xfrm>
              <a:custGeom>
                <a:avLst/>
                <a:gdLst>
                  <a:gd name="T0" fmla="*/ 3 w 3"/>
                  <a:gd name="T1" fmla="*/ 3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703" name="Freeform 198"/>
              <p:cNvSpPr>
                <a:spLocks/>
              </p:cNvSpPr>
              <p:nvPr/>
            </p:nvSpPr>
            <p:spPr bwMode="auto">
              <a:xfrm>
                <a:off x="702" y="1651"/>
                <a:ext cx="8" cy="8"/>
              </a:xfrm>
              <a:custGeom>
                <a:avLst/>
                <a:gdLst>
                  <a:gd name="T0" fmla="*/ 3 w 3"/>
                  <a:gd name="T1" fmla="*/ 0 h 3"/>
                  <a:gd name="T2" fmla="*/ 2 w 3"/>
                  <a:gd name="T3" fmla="*/ 1 h 3"/>
                  <a:gd name="T4" fmla="*/ 0 w 3"/>
                  <a:gd name="T5" fmla="*/ 3 h 3"/>
                  <a:gd name="T6" fmla="*/ 0 w 3"/>
                  <a:gd name="T7" fmla="*/ 3 h 3"/>
                  <a:gd name="T8" fmla="*/ 3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cubicBezTo>
                      <a:pt x="1" y="2"/>
                      <a:pt x="3" y="0"/>
                      <a:pt x="2" y="1"/>
                    </a:cubicBezTo>
                    <a:cubicBezTo>
                      <a:pt x="2" y="1"/>
                      <a:pt x="1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2" y="1"/>
                      <a:pt x="3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704" name="Freeform 199"/>
              <p:cNvSpPr>
                <a:spLocks/>
              </p:cNvSpPr>
              <p:nvPr/>
            </p:nvSpPr>
            <p:spPr bwMode="auto">
              <a:xfrm>
                <a:off x="700" y="1662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705" name="Freeform 200"/>
              <p:cNvSpPr>
                <a:spLocks/>
              </p:cNvSpPr>
              <p:nvPr/>
            </p:nvSpPr>
            <p:spPr bwMode="auto">
              <a:xfrm>
                <a:off x="700" y="1656"/>
                <a:ext cx="10" cy="11"/>
              </a:xfrm>
              <a:custGeom>
                <a:avLst/>
                <a:gdLst>
                  <a:gd name="T0" fmla="*/ 4 w 4"/>
                  <a:gd name="T1" fmla="*/ 1 h 4"/>
                  <a:gd name="T2" fmla="*/ 2 w 4"/>
                  <a:gd name="T3" fmla="*/ 2 h 4"/>
                  <a:gd name="T4" fmla="*/ 3 w 4"/>
                  <a:gd name="T5" fmla="*/ 1 h 4"/>
                  <a:gd name="T6" fmla="*/ 2 w 4"/>
                  <a:gd name="T7" fmla="*/ 1 h 4"/>
                  <a:gd name="T8" fmla="*/ 4 w 4"/>
                  <a:gd name="T9" fmla="*/ 0 h 4"/>
                  <a:gd name="T10" fmla="*/ 2 w 4"/>
                  <a:gd name="T11" fmla="*/ 1 h 4"/>
                  <a:gd name="T12" fmla="*/ 3 w 4"/>
                  <a:gd name="T13" fmla="*/ 0 h 4"/>
                  <a:gd name="T14" fmla="*/ 1 w 4"/>
                  <a:gd name="T15" fmla="*/ 1 h 4"/>
                  <a:gd name="T16" fmla="*/ 2 w 4"/>
                  <a:gd name="T17" fmla="*/ 1 h 4"/>
                  <a:gd name="T18" fmla="*/ 1 w 4"/>
                  <a:gd name="T19" fmla="*/ 2 h 4"/>
                  <a:gd name="T20" fmla="*/ 0 w 4"/>
                  <a:gd name="T21" fmla="*/ 4 h 4"/>
                  <a:gd name="T22" fmla="*/ 4 w 4"/>
                  <a:gd name="T23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4">
                    <a:moveTo>
                      <a:pt x="4" y="1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3" y="1"/>
                      <a:pt x="3" y="1"/>
                    </a:cubicBezTo>
                    <a:cubicBezTo>
                      <a:pt x="3" y="1"/>
                      <a:pt x="2" y="1"/>
                      <a:pt x="2" y="1"/>
                    </a:cubicBezTo>
                    <a:cubicBezTo>
                      <a:pt x="4" y="0"/>
                      <a:pt x="3" y="1"/>
                      <a:pt x="4" y="0"/>
                    </a:cubicBezTo>
                    <a:cubicBezTo>
                      <a:pt x="4" y="0"/>
                      <a:pt x="3" y="0"/>
                      <a:pt x="2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3" y="0"/>
                      <a:pt x="2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0" y="4"/>
                      <a:pt x="0" y="4"/>
                    </a:cubicBezTo>
                    <a:cubicBezTo>
                      <a:pt x="0" y="4"/>
                      <a:pt x="3" y="2"/>
                      <a:pt x="4" y="1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706" name="Freeform 201"/>
              <p:cNvSpPr>
                <a:spLocks/>
              </p:cNvSpPr>
              <p:nvPr/>
            </p:nvSpPr>
            <p:spPr bwMode="auto">
              <a:xfrm>
                <a:off x="705" y="1662"/>
                <a:ext cx="0" cy="3"/>
              </a:xfrm>
              <a:custGeom>
                <a:avLst/>
                <a:gdLst>
                  <a:gd name="T0" fmla="*/ 3 h 3"/>
                  <a:gd name="T1" fmla="*/ 3 h 3"/>
                  <a:gd name="T2" fmla="*/ 0 h 3"/>
                  <a:gd name="T3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707" name="Freeform 202"/>
              <p:cNvSpPr>
                <a:spLocks/>
              </p:cNvSpPr>
              <p:nvPr/>
            </p:nvSpPr>
            <p:spPr bwMode="auto">
              <a:xfrm>
                <a:off x="702" y="1659"/>
                <a:ext cx="11" cy="11"/>
              </a:xfrm>
              <a:custGeom>
                <a:avLst/>
                <a:gdLst>
                  <a:gd name="T0" fmla="*/ 4 w 4"/>
                  <a:gd name="T1" fmla="*/ 0 h 4"/>
                  <a:gd name="T2" fmla="*/ 3 w 4"/>
                  <a:gd name="T3" fmla="*/ 1 h 4"/>
                  <a:gd name="T4" fmla="*/ 3 w 4"/>
                  <a:gd name="T5" fmla="*/ 0 h 4"/>
                  <a:gd name="T6" fmla="*/ 2 w 4"/>
                  <a:gd name="T7" fmla="*/ 1 h 4"/>
                  <a:gd name="T8" fmla="*/ 3 w 4"/>
                  <a:gd name="T9" fmla="*/ 1 h 4"/>
                  <a:gd name="T10" fmla="*/ 1 w 4"/>
                  <a:gd name="T11" fmla="*/ 3 h 4"/>
                  <a:gd name="T12" fmla="*/ 1 w 4"/>
                  <a:gd name="T13" fmla="*/ 2 h 4"/>
                  <a:gd name="T14" fmla="*/ 2 w 4"/>
                  <a:gd name="T15" fmla="*/ 3 h 4"/>
                  <a:gd name="T16" fmla="*/ 2 w 4"/>
                  <a:gd name="T17" fmla="*/ 2 h 4"/>
                  <a:gd name="T18" fmla="*/ 3 w 4"/>
                  <a:gd name="T19" fmla="*/ 2 h 4"/>
                  <a:gd name="T20" fmla="*/ 4 w 4"/>
                  <a:gd name="T2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4">
                    <a:moveTo>
                      <a:pt x="4" y="0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0"/>
                      <a:pt x="3" y="0"/>
                    </a:cubicBezTo>
                    <a:cubicBezTo>
                      <a:pt x="3" y="1"/>
                      <a:pt x="2" y="1"/>
                      <a:pt x="2" y="1"/>
                    </a:cubicBezTo>
                    <a:cubicBezTo>
                      <a:pt x="0" y="3"/>
                      <a:pt x="3" y="1"/>
                      <a:pt x="3" y="1"/>
                    </a:cubicBezTo>
                    <a:cubicBezTo>
                      <a:pt x="3" y="2"/>
                      <a:pt x="2" y="2"/>
                      <a:pt x="1" y="3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0" y="4"/>
                      <a:pt x="1" y="3"/>
                      <a:pt x="2" y="3"/>
                    </a:cubicBezTo>
                    <a:cubicBezTo>
                      <a:pt x="2" y="3"/>
                      <a:pt x="3" y="2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1"/>
                      <a:pt x="4" y="0"/>
                      <a:pt x="4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708" name="Freeform 203"/>
              <p:cNvSpPr>
                <a:spLocks/>
              </p:cNvSpPr>
              <p:nvPr/>
            </p:nvSpPr>
            <p:spPr bwMode="auto">
              <a:xfrm>
                <a:off x="710" y="1659"/>
                <a:ext cx="3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709" name="Freeform 204"/>
              <p:cNvSpPr>
                <a:spLocks/>
              </p:cNvSpPr>
              <p:nvPr/>
            </p:nvSpPr>
            <p:spPr bwMode="auto">
              <a:xfrm>
                <a:off x="708" y="166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</p:grpSp>
        <p:grpSp>
          <p:nvGrpSpPr>
            <p:cNvPr id="7" name="Group 406"/>
            <p:cNvGrpSpPr>
              <a:grpSpLocks/>
            </p:cNvGrpSpPr>
            <p:nvPr/>
          </p:nvGrpSpPr>
          <p:grpSpPr bwMode="auto">
            <a:xfrm>
              <a:off x="653" y="1632"/>
              <a:ext cx="1446" cy="1624"/>
              <a:chOff x="653" y="1632"/>
              <a:chExt cx="1446" cy="1624"/>
            </a:xfrm>
          </p:grpSpPr>
          <p:sp>
            <p:nvSpPr>
              <p:cNvPr id="1310" name="Freeform 206"/>
              <p:cNvSpPr>
                <a:spLocks/>
              </p:cNvSpPr>
              <p:nvPr/>
            </p:nvSpPr>
            <p:spPr bwMode="auto">
              <a:xfrm>
                <a:off x="713" y="1662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11" name="Freeform 207"/>
              <p:cNvSpPr>
                <a:spLocks/>
              </p:cNvSpPr>
              <p:nvPr/>
            </p:nvSpPr>
            <p:spPr bwMode="auto">
              <a:xfrm>
                <a:off x="705" y="1662"/>
                <a:ext cx="27" cy="24"/>
              </a:xfrm>
              <a:custGeom>
                <a:avLst/>
                <a:gdLst>
                  <a:gd name="T0" fmla="*/ 6 w 10"/>
                  <a:gd name="T1" fmla="*/ 9 h 9"/>
                  <a:gd name="T2" fmla="*/ 7 w 10"/>
                  <a:gd name="T3" fmla="*/ 8 h 9"/>
                  <a:gd name="T4" fmla="*/ 8 w 10"/>
                  <a:gd name="T5" fmla="*/ 7 h 9"/>
                  <a:gd name="T6" fmla="*/ 10 w 10"/>
                  <a:gd name="T7" fmla="*/ 6 h 9"/>
                  <a:gd name="T8" fmla="*/ 9 w 10"/>
                  <a:gd name="T9" fmla="*/ 6 h 9"/>
                  <a:gd name="T10" fmla="*/ 10 w 10"/>
                  <a:gd name="T11" fmla="*/ 5 h 9"/>
                  <a:gd name="T12" fmla="*/ 8 w 10"/>
                  <a:gd name="T13" fmla="*/ 5 h 9"/>
                  <a:gd name="T14" fmla="*/ 7 w 10"/>
                  <a:gd name="T15" fmla="*/ 4 h 9"/>
                  <a:gd name="T16" fmla="*/ 5 w 10"/>
                  <a:gd name="T17" fmla="*/ 1 h 9"/>
                  <a:gd name="T18" fmla="*/ 4 w 10"/>
                  <a:gd name="T19" fmla="*/ 3 h 9"/>
                  <a:gd name="T20" fmla="*/ 4 w 10"/>
                  <a:gd name="T21" fmla="*/ 2 h 9"/>
                  <a:gd name="T22" fmla="*/ 4 w 10"/>
                  <a:gd name="T23" fmla="*/ 2 h 9"/>
                  <a:gd name="T24" fmla="*/ 4 w 10"/>
                  <a:gd name="T25" fmla="*/ 1 h 9"/>
                  <a:gd name="T26" fmla="*/ 2 w 10"/>
                  <a:gd name="T27" fmla="*/ 2 h 9"/>
                  <a:gd name="T28" fmla="*/ 4 w 10"/>
                  <a:gd name="T29" fmla="*/ 0 h 9"/>
                  <a:gd name="T30" fmla="*/ 2 w 10"/>
                  <a:gd name="T31" fmla="*/ 1 h 9"/>
                  <a:gd name="T32" fmla="*/ 1 w 10"/>
                  <a:gd name="T33" fmla="*/ 2 h 9"/>
                  <a:gd name="T34" fmla="*/ 1 w 10"/>
                  <a:gd name="T35" fmla="*/ 3 h 9"/>
                  <a:gd name="T36" fmla="*/ 4 w 10"/>
                  <a:gd name="T37" fmla="*/ 3 h 9"/>
                  <a:gd name="T38" fmla="*/ 3 w 10"/>
                  <a:gd name="T39" fmla="*/ 4 h 9"/>
                  <a:gd name="T40" fmla="*/ 3 w 10"/>
                  <a:gd name="T41" fmla="*/ 5 h 9"/>
                  <a:gd name="T42" fmla="*/ 5 w 10"/>
                  <a:gd name="T43" fmla="*/ 4 h 9"/>
                  <a:gd name="T44" fmla="*/ 5 w 10"/>
                  <a:gd name="T45" fmla="*/ 5 h 9"/>
                  <a:gd name="T46" fmla="*/ 6 w 10"/>
                  <a:gd name="T47" fmla="*/ 4 h 9"/>
                  <a:gd name="T48" fmla="*/ 5 w 10"/>
                  <a:gd name="T49" fmla="*/ 6 h 9"/>
                  <a:gd name="T50" fmla="*/ 7 w 10"/>
                  <a:gd name="T51" fmla="*/ 4 h 9"/>
                  <a:gd name="T52" fmla="*/ 5 w 10"/>
                  <a:gd name="T53" fmla="*/ 7 h 9"/>
                  <a:gd name="T54" fmla="*/ 6 w 10"/>
                  <a:gd name="T55" fmla="*/ 6 h 9"/>
                  <a:gd name="T56" fmla="*/ 7 w 10"/>
                  <a:gd name="T57" fmla="*/ 5 h 9"/>
                  <a:gd name="T58" fmla="*/ 5 w 10"/>
                  <a:gd name="T59" fmla="*/ 7 h 9"/>
                  <a:gd name="T60" fmla="*/ 6 w 10"/>
                  <a:gd name="T61" fmla="*/ 7 h 9"/>
                  <a:gd name="T62" fmla="*/ 7 w 10"/>
                  <a:gd name="T63" fmla="*/ 6 h 9"/>
                  <a:gd name="T64" fmla="*/ 7 w 10"/>
                  <a:gd name="T65" fmla="*/ 7 h 9"/>
                  <a:gd name="T66" fmla="*/ 6 w 10"/>
                  <a:gd name="T67" fmla="*/ 8 h 9"/>
                  <a:gd name="T68" fmla="*/ 5 w 10"/>
                  <a:gd name="T69" fmla="*/ 9 h 9"/>
                  <a:gd name="T70" fmla="*/ 7 w 10"/>
                  <a:gd name="T71" fmla="*/ 7 h 9"/>
                  <a:gd name="T72" fmla="*/ 6 w 10"/>
                  <a:gd name="T73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0" h="9">
                    <a:moveTo>
                      <a:pt x="6" y="9"/>
                    </a:moveTo>
                    <a:cubicBezTo>
                      <a:pt x="7" y="8"/>
                      <a:pt x="7" y="8"/>
                      <a:pt x="7" y="8"/>
                    </a:cubicBezTo>
                    <a:cubicBezTo>
                      <a:pt x="8" y="7"/>
                      <a:pt x="8" y="8"/>
                      <a:pt x="8" y="7"/>
                    </a:cubicBezTo>
                    <a:cubicBezTo>
                      <a:pt x="9" y="7"/>
                      <a:pt x="9" y="7"/>
                      <a:pt x="10" y="6"/>
                    </a:cubicBezTo>
                    <a:cubicBezTo>
                      <a:pt x="10" y="6"/>
                      <a:pt x="9" y="6"/>
                      <a:pt x="9" y="6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9" y="5"/>
                      <a:pt x="8" y="6"/>
                      <a:pt x="8" y="5"/>
                    </a:cubicBezTo>
                    <a:cubicBezTo>
                      <a:pt x="8" y="4"/>
                      <a:pt x="8" y="4"/>
                      <a:pt x="7" y="4"/>
                    </a:cubicBezTo>
                    <a:cubicBezTo>
                      <a:pt x="7" y="3"/>
                      <a:pt x="5" y="3"/>
                      <a:pt x="5" y="1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2"/>
                      <a:pt x="3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6" y="0"/>
                      <a:pt x="4" y="1"/>
                      <a:pt x="4" y="1"/>
                    </a:cubicBezTo>
                    <a:cubicBezTo>
                      <a:pt x="4" y="1"/>
                      <a:pt x="3" y="2"/>
                      <a:pt x="2" y="2"/>
                    </a:cubicBezTo>
                    <a:cubicBezTo>
                      <a:pt x="4" y="1"/>
                      <a:pt x="2" y="2"/>
                      <a:pt x="4" y="0"/>
                    </a:cubicBezTo>
                    <a:cubicBezTo>
                      <a:pt x="4" y="0"/>
                      <a:pt x="2" y="2"/>
                      <a:pt x="2" y="1"/>
                    </a:cubicBezTo>
                    <a:cubicBezTo>
                      <a:pt x="1" y="2"/>
                      <a:pt x="2" y="2"/>
                      <a:pt x="1" y="2"/>
                    </a:cubicBezTo>
                    <a:cubicBezTo>
                      <a:pt x="1" y="3"/>
                      <a:pt x="2" y="2"/>
                      <a:pt x="1" y="3"/>
                    </a:cubicBezTo>
                    <a:cubicBezTo>
                      <a:pt x="0" y="4"/>
                      <a:pt x="3" y="3"/>
                      <a:pt x="4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3"/>
                      <a:pt x="5" y="4"/>
                      <a:pt x="3" y="5"/>
                    </a:cubicBezTo>
                    <a:cubicBezTo>
                      <a:pt x="4" y="4"/>
                      <a:pt x="3" y="6"/>
                      <a:pt x="5" y="4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5"/>
                      <a:pt x="5" y="6"/>
                      <a:pt x="5" y="6"/>
                    </a:cubicBezTo>
                    <a:cubicBezTo>
                      <a:pt x="6" y="5"/>
                      <a:pt x="6" y="5"/>
                      <a:pt x="7" y="4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5" y="6"/>
                      <a:pt x="6" y="6"/>
                      <a:pt x="7" y="5"/>
                    </a:cubicBezTo>
                    <a:cubicBezTo>
                      <a:pt x="7" y="6"/>
                      <a:pt x="6" y="7"/>
                      <a:pt x="5" y="7"/>
                    </a:cubicBezTo>
                    <a:cubicBezTo>
                      <a:pt x="5" y="8"/>
                      <a:pt x="7" y="6"/>
                      <a:pt x="6" y="7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8" y="6"/>
                      <a:pt x="7" y="7"/>
                      <a:pt x="7" y="7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5" y="8"/>
                      <a:pt x="5" y="8"/>
                      <a:pt x="5" y="9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6" y="8"/>
                      <a:pt x="6" y="9"/>
                      <a:pt x="6" y="9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12" name="Freeform 208"/>
              <p:cNvSpPr>
                <a:spLocks/>
              </p:cNvSpPr>
              <p:nvPr/>
            </p:nvSpPr>
            <p:spPr bwMode="auto">
              <a:xfrm>
                <a:off x="716" y="1686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13" name="Freeform 209"/>
              <p:cNvSpPr>
                <a:spLocks/>
              </p:cNvSpPr>
              <p:nvPr/>
            </p:nvSpPr>
            <p:spPr bwMode="auto">
              <a:xfrm>
                <a:off x="721" y="168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14" name="Rectangle 210"/>
              <p:cNvSpPr>
                <a:spLocks noChangeArrowheads="1"/>
              </p:cNvSpPr>
              <p:nvPr/>
            </p:nvSpPr>
            <p:spPr bwMode="auto">
              <a:xfrm>
                <a:off x="727" y="1675"/>
                <a:ext cx="1" cy="1"/>
              </a:xfrm>
              <a:prstGeom prst="rect">
                <a:avLst/>
              </a:pr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15" name="Freeform 211"/>
              <p:cNvSpPr>
                <a:spLocks/>
              </p:cNvSpPr>
              <p:nvPr/>
            </p:nvSpPr>
            <p:spPr bwMode="auto">
              <a:xfrm>
                <a:off x="716" y="1681"/>
                <a:ext cx="3" cy="3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16" name="Freeform 212"/>
              <p:cNvSpPr>
                <a:spLocks/>
              </p:cNvSpPr>
              <p:nvPr/>
            </p:nvSpPr>
            <p:spPr bwMode="auto">
              <a:xfrm>
                <a:off x="713" y="1678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17" name="Freeform 213"/>
              <p:cNvSpPr>
                <a:spLocks/>
              </p:cNvSpPr>
              <p:nvPr/>
            </p:nvSpPr>
            <p:spPr bwMode="auto">
              <a:xfrm>
                <a:off x="719" y="1686"/>
                <a:ext cx="2" cy="0"/>
              </a:xfrm>
              <a:custGeom>
                <a:avLst/>
                <a:gdLst>
                  <a:gd name="T0" fmla="*/ 0 w 2"/>
                  <a:gd name="T1" fmla="*/ 0 w 2"/>
                  <a:gd name="T2" fmla="*/ 2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18" name="Freeform 214"/>
              <p:cNvSpPr>
                <a:spLocks/>
              </p:cNvSpPr>
              <p:nvPr/>
            </p:nvSpPr>
            <p:spPr bwMode="auto">
              <a:xfrm>
                <a:off x="724" y="1662"/>
                <a:ext cx="33" cy="30"/>
              </a:xfrm>
              <a:custGeom>
                <a:avLst/>
                <a:gdLst>
                  <a:gd name="T0" fmla="*/ 4 w 12"/>
                  <a:gd name="T1" fmla="*/ 8 h 11"/>
                  <a:gd name="T2" fmla="*/ 4 w 12"/>
                  <a:gd name="T3" fmla="*/ 10 h 11"/>
                  <a:gd name="T4" fmla="*/ 3 w 12"/>
                  <a:gd name="T5" fmla="*/ 10 h 11"/>
                  <a:gd name="T6" fmla="*/ 6 w 12"/>
                  <a:gd name="T7" fmla="*/ 8 h 11"/>
                  <a:gd name="T8" fmla="*/ 3 w 12"/>
                  <a:gd name="T9" fmla="*/ 8 h 11"/>
                  <a:gd name="T10" fmla="*/ 4 w 12"/>
                  <a:gd name="T11" fmla="*/ 7 h 11"/>
                  <a:gd name="T12" fmla="*/ 1 w 12"/>
                  <a:gd name="T13" fmla="*/ 9 h 11"/>
                  <a:gd name="T14" fmla="*/ 4 w 12"/>
                  <a:gd name="T15" fmla="*/ 6 h 11"/>
                  <a:gd name="T16" fmla="*/ 4 w 12"/>
                  <a:gd name="T17" fmla="*/ 6 h 11"/>
                  <a:gd name="T18" fmla="*/ 3 w 12"/>
                  <a:gd name="T19" fmla="*/ 6 h 11"/>
                  <a:gd name="T20" fmla="*/ 1 w 12"/>
                  <a:gd name="T21" fmla="*/ 8 h 11"/>
                  <a:gd name="T22" fmla="*/ 0 w 12"/>
                  <a:gd name="T23" fmla="*/ 9 h 11"/>
                  <a:gd name="T24" fmla="*/ 1 w 12"/>
                  <a:gd name="T25" fmla="*/ 8 h 11"/>
                  <a:gd name="T26" fmla="*/ 0 w 12"/>
                  <a:gd name="T27" fmla="*/ 9 h 11"/>
                  <a:gd name="T28" fmla="*/ 1 w 12"/>
                  <a:gd name="T29" fmla="*/ 9 h 11"/>
                  <a:gd name="T30" fmla="*/ 0 w 12"/>
                  <a:gd name="T31" fmla="*/ 10 h 11"/>
                  <a:gd name="T32" fmla="*/ 1 w 12"/>
                  <a:gd name="T33" fmla="*/ 9 h 11"/>
                  <a:gd name="T34" fmla="*/ 1 w 12"/>
                  <a:gd name="T35" fmla="*/ 9 h 11"/>
                  <a:gd name="T36" fmla="*/ 2 w 12"/>
                  <a:gd name="T37" fmla="*/ 9 h 11"/>
                  <a:gd name="T38" fmla="*/ 1 w 12"/>
                  <a:gd name="T39" fmla="*/ 10 h 11"/>
                  <a:gd name="T40" fmla="*/ 2 w 12"/>
                  <a:gd name="T41" fmla="*/ 9 h 11"/>
                  <a:gd name="T42" fmla="*/ 1 w 12"/>
                  <a:gd name="T43" fmla="*/ 11 h 11"/>
                  <a:gd name="T44" fmla="*/ 2 w 12"/>
                  <a:gd name="T45" fmla="*/ 10 h 11"/>
                  <a:gd name="T46" fmla="*/ 1 w 12"/>
                  <a:gd name="T47" fmla="*/ 10 h 11"/>
                  <a:gd name="T48" fmla="*/ 4 w 12"/>
                  <a:gd name="T49" fmla="*/ 9 h 11"/>
                  <a:gd name="T50" fmla="*/ 2 w 12"/>
                  <a:gd name="T51" fmla="*/ 11 h 11"/>
                  <a:gd name="T52" fmla="*/ 2 w 12"/>
                  <a:gd name="T53" fmla="*/ 11 h 11"/>
                  <a:gd name="T54" fmla="*/ 2 w 12"/>
                  <a:gd name="T55" fmla="*/ 11 h 11"/>
                  <a:gd name="T56" fmla="*/ 2 w 12"/>
                  <a:gd name="T57" fmla="*/ 11 h 11"/>
                  <a:gd name="T58" fmla="*/ 2 w 12"/>
                  <a:gd name="T59" fmla="*/ 11 h 11"/>
                  <a:gd name="T60" fmla="*/ 2 w 12"/>
                  <a:gd name="T61" fmla="*/ 11 h 11"/>
                  <a:gd name="T62" fmla="*/ 7 w 12"/>
                  <a:gd name="T63" fmla="*/ 5 h 11"/>
                  <a:gd name="T64" fmla="*/ 7 w 12"/>
                  <a:gd name="T65" fmla="*/ 5 h 11"/>
                  <a:gd name="T66" fmla="*/ 7 w 12"/>
                  <a:gd name="T67" fmla="*/ 5 h 11"/>
                  <a:gd name="T68" fmla="*/ 7 w 12"/>
                  <a:gd name="T69" fmla="*/ 5 h 11"/>
                  <a:gd name="T70" fmla="*/ 7 w 12"/>
                  <a:gd name="T71" fmla="*/ 5 h 11"/>
                  <a:gd name="T72" fmla="*/ 7 w 12"/>
                  <a:gd name="T73" fmla="*/ 5 h 11"/>
                  <a:gd name="T74" fmla="*/ 6 w 12"/>
                  <a:gd name="T75" fmla="*/ 5 h 11"/>
                  <a:gd name="T76" fmla="*/ 6 w 12"/>
                  <a:gd name="T77" fmla="*/ 5 h 11"/>
                  <a:gd name="T78" fmla="*/ 6 w 12"/>
                  <a:gd name="T79" fmla="*/ 5 h 11"/>
                  <a:gd name="T80" fmla="*/ 6 w 12"/>
                  <a:gd name="T81" fmla="*/ 6 h 11"/>
                  <a:gd name="T82" fmla="*/ 5 w 12"/>
                  <a:gd name="T83" fmla="*/ 6 h 11"/>
                  <a:gd name="T84" fmla="*/ 5 w 12"/>
                  <a:gd name="T85" fmla="*/ 7 h 11"/>
                  <a:gd name="T86" fmla="*/ 5 w 12"/>
                  <a:gd name="T87" fmla="*/ 6 h 11"/>
                  <a:gd name="T88" fmla="*/ 4 w 12"/>
                  <a:gd name="T89" fmla="*/ 8 h 11"/>
                  <a:gd name="T90" fmla="*/ 5 w 12"/>
                  <a:gd name="T91" fmla="*/ 7 h 11"/>
                  <a:gd name="T92" fmla="*/ 4 w 12"/>
                  <a:gd name="T93" fmla="*/ 8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2" h="11">
                    <a:moveTo>
                      <a:pt x="4" y="8"/>
                    </a:moveTo>
                    <a:cubicBezTo>
                      <a:pt x="3" y="10"/>
                      <a:pt x="4" y="9"/>
                      <a:pt x="4" y="10"/>
                    </a:cubicBezTo>
                    <a:cubicBezTo>
                      <a:pt x="4" y="10"/>
                      <a:pt x="8" y="4"/>
                      <a:pt x="3" y="10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5" y="8"/>
                      <a:pt x="5" y="7"/>
                      <a:pt x="3" y="8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1" y="10"/>
                      <a:pt x="1" y="9"/>
                    </a:cubicBezTo>
                    <a:cubicBezTo>
                      <a:pt x="3" y="8"/>
                      <a:pt x="2" y="8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3" y="7"/>
                      <a:pt x="3" y="6"/>
                    </a:cubicBezTo>
                    <a:cubicBezTo>
                      <a:pt x="2" y="7"/>
                      <a:pt x="1" y="8"/>
                      <a:pt x="1" y="8"/>
                    </a:cubicBezTo>
                    <a:cubicBezTo>
                      <a:pt x="1" y="8"/>
                      <a:pt x="0" y="8"/>
                      <a:pt x="0" y="9"/>
                    </a:cubicBezTo>
                    <a:cubicBezTo>
                      <a:pt x="1" y="8"/>
                      <a:pt x="0" y="9"/>
                      <a:pt x="1" y="8"/>
                    </a:cubicBezTo>
                    <a:cubicBezTo>
                      <a:pt x="0" y="9"/>
                      <a:pt x="1" y="9"/>
                      <a:pt x="0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0" y="9"/>
                      <a:pt x="0" y="10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10"/>
                      <a:pt x="2" y="9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10"/>
                      <a:pt x="0" y="11"/>
                      <a:pt x="1" y="11"/>
                    </a:cubicBezTo>
                    <a:cubicBezTo>
                      <a:pt x="1" y="11"/>
                      <a:pt x="2" y="10"/>
                      <a:pt x="2" y="10"/>
                    </a:cubicBezTo>
                    <a:cubicBezTo>
                      <a:pt x="3" y="10"/>
                      <a:pt x="1" y="11"/>
                      <a:pt x="1" y="10"/>
                    </a:cubicBezTo>
                    <a:cubicBezTo>
                      <a:pt x="2" y="10"/>
                      <a:pt x="3" y="9"/>
                      <a:pt x="4" y="9"/>
                    </a:cubicBezTo>
                    <a:cubicBezTo>
                      <a:pt x="3" y="10"/>
                      <a:pt x="4" y="9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12" y="0"/>
                      <a:pt x="5" y="8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6"/>
                      <a:pt x="6" y="6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5" y="7"/>
                      <a:pt x="7" y="4"/>
                      <a:pt x="6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7"/>
                      <a:pt x="5" y="7"/>
                      <a:pt x="5" y="6"/>
                    </a:cubicBezTo>
                    <a:cubicBezTo>
                      <a:pt x="4" y="7"/>
                      <a:pt x="4" y="7"/>
                      <a:pt x="4" y="8"/>
                    </a:cubicBezTo>
                    <a:cubicBezTo>
                      <a:pt x="4" y="8"/>
                      <a:pt x="4" y="7"/>
                      <a:pt x="5" y="7"/>
                    </a:cubicBezTo>
                    <a:cubicBezTo>
                      <a:pt x="4" y="8"/>
                      <a:pt x="4" y="9"/>
                      <a:pt x="4" y="8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19" name="Freeform 215"/>
              <p:cNvSpPr>
                <a:spLocks/>
              </p:cNvSpPr>
              <p:nvPr/>
            </p:nvSpPr>
            <p:spPr bwMode="auto">
              <a:xfrm>
                <a:off x="724" y="1686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3 w 3"/>
                  <a:gd name="T3" fmla="*/ 0 h 3"/>
                  <a:gd name="T4" fmla="*/ 0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20" name="Freeform 216"/>
              <p:cNvSpPr>
                <a:spLocks/>
              </p:cNvSpPr>
              <p:nvPr/>
            </p:nvSpPr>
            <p:spPr bwMode="auto">
              <a:xfrm>
                <a:off x="721" y="1667"/>
                <a:ext cx="22" cy="17"/>
              </a:xfrm>
              <a:custGeom>
                <a:avLst/>
                <a:gdLst>
                  <a:gd name="T0" fmla="*/ 5 w 8"/>
                  <a:gd name="T1" fmla="*/ 4 h 6"/>
                  <a:gd name="T2" fmla="*/ 6 w 8"/>
                  <a:gd name="T3" fmla="*/ 2 h 6"/>
                  <a:gd name="T4" fmla="*/ 4 w 8"/>
                  <a:gd name="T5" fmla="*/ 5 h 6"/>
                  <a:gd name="T6" fmla="*/ 3 w 8"/>
                  <a:gd name="T7" fmla="*/ 5 h 6"/>
                  <a:gd name="T8" fmla="*/ 5 w 8"/>
                  <a:gd name="T9" fmla="*/ 3 h 6"/>
                  <a:gd name="T10" fmla="*/ 5 w 8"/>
                  <a:gd name="T11" fmla="*/ 2 h 6"/>
                  <a:gd name="T12" fmla="*/ 4 w 8"/>
                  <a:gd name="T13" fmla="*/ 4 h 6"/>
                  <a:gd name="T14" fmla="*/ 3 w 8"/>
                  <a:gd name="T15" fmla="*/ 4 h 6"/>
                  <a:gd name="T16" fmla="*/ 3 w 8"/>
                  <a:gd name="T17" fmla="*/ 4 h 6"/>
                  <a:gd name="T18" fmla="*/ 5 w 8"/>
                  <a:gd name="T19" fmla="*/ 2 h 6"/>
                  <a:gd name="T20" fmla="*/ 0 w 8"/>
                  <a:gd name="T21" fmla="*/ 5 h 6"/>
                  <a:gd name="T22" fmla="*/ 1 w 8"/>
                  <a:gd name="T23" fmla="*/ 5 h 6"/>
                  <a:gd name="T24" fmla="*/ 3 w 8"/>
                  <a:gd name="T25" fmla="*/ 3 h 6"/>
                  <a:gd name="T26" fmla="*/ 2 w 8"/>
                  <a:gd name="T27" fmla="*/ 4 h 6"/>
                  <a:gd name="T28" fmla="*/ 1 w 8"/>
                  <a:gd name="T29" fmla="*/ 5 h 6"/>
                  <a:gd name="T30" fmla="*/ 3 w 8"/>
                  <a:gd name="T31" fmla="*/ 6 h 6"/>
                  <a:gd name="T32" fmla="*/ 3 w 8"/>
                  <a:gd name="T33" fmla="*/ 6 h 6"/>
                  <a:gd name="T34" fmla="*/ 4 w 8"/>
                  <a:gd name="T35" fmla="*/ 5 h 6"/>
                  <a:gd name="T36" fmla="*/ 5 w 8"/>
                  <a:gd name="T37" fmla="*/ 3 h 6"/>
                  <a:gd name="T38" fmla="*/ 5 w 8"/>
                  <a:gd name="T39" fmla="*/ 4 h 6"/>
                  <a:gd name="T40" fmla="*/ 6 w 8"/>
                  <a:gd name="T41" fmla="*/ 2 h 6"/>
                  <a:gd name="T42" fmla="*/ 7 w 8"/>
                  <a:gd name="T43" fmla="*/ 2 h 6"/>
                  <a:gd name="T44" fmla="*/ 7 w 8"/>
                  <a:gd name="T45" fmla="*/ 1 h 6"/>
                  <a:gd name="T46" fmla="*/ 5 w 8"/>
                  <a:gd name="T4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8" h="6">
                    <a:moveTo>
                      <a:pt x="5" y="4"/>
                    </a:moveTo>
                    <a:cubicBezTo>
                      <a:pt x="5" y="3"/>
                      <a:pt x="6" y="3"/>
                      <a:pt x="6" y="2"/>
                    </a:cubicBezTo>
                    <a:cubicBezTo>
                      <a:pt x="5" y="3"/>
                      <a:pt x="5" y="4"/>
                      <a:pt x="4" y="5"/>
                    </a:cubicBezTo>
                    <a:cubicBezTo>
                      <a:pt x="4" y="4"/>
                      <a:pt x="3" y="5"/>
                      <a:pt x="3" y="5"/>
                    </a:cubicBezTo>
                    <a:cubicBezTo>
                      <a:pt x="4" y="4"/>
                      <a:pt x="5" y="3"/>
                      <a:pt x="5" y="3"/>
                    </a:cubicBezTo>
                    <a:cubicBezTo>
                      <a:pt x="5" y="3"/>
                      <a:pt x="5" y="2"/>
                      <a:pt x="5" y="2"/>
                    </a:cubicBezTo>
                    <a:cubicBezTo>
                      <a:pt x="5" y="3"/>
                      <a:pt x="5" y="3"/>
                      <a:pt x="4" y="4"/>
                    </a:cubicBezTo>
                    <a:cubicBezTo>
                      <a:pt x="3" y="4"/>
                      <a:pt x="2" y="5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3"/>
                      <a:pt x="4" y="3"/>
                      <a:pt x="5" y="2"/>
                    </a:cubicBezTo>
                    <a:cubicBezTo>
                      <a:pt x="3" y="3"/>
                      <a:pt x="3" y="2"/>
                      <a:pt x="0" y="5"/>
                    </a:cubicBezTo>
                    <a:cubicBezTo>
                      <a:pt x="0" y="6"/>
                      <a:pt x="1" y="5"/>
                      <a:pt x="1" y="5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2" y="4"/>
                      <a:pt x="3" y="3"/>
                      <a:pt x="2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6"/>
                      <a:pt x="2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4" y="5"/>
                      <a:pt x="4" y="6"/>
                      <a:pt x="4" y="5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4"/>
                      <a:pt x="6" y="3"/>
                      <a:pt x="5" y="4"/>
                    </a:cubicBezTo>
                    <a:cubicBezTo>
                      <a:pt x="6" y="3"/>
                      <a:pt x="6" y="3"/>
                      <a:pt x="6" y="2"/>
                    </a:cubicBezTo>
                    <a:cubicBezTo>
                      <a:pt x="7" y="2"/>
                      <a:pt x="6" y="3"/>
                      <a:pt x="7" y="2"/>
                    </a:cubicBezTo>
                    <a:cubicBezTo>
                      <a:pt x="8" y="0"/>
                      <a:pt x="6" y="3"/>
                      <a:pt x="7" y="1"/>
                    </a:cubicBez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21" name="Rectangle 217"/>
              <p:cNvSpPr>
                <a:spLocks noChangeArrowheads="1"/>
              </p:cNvSpPr>
              <p:nvPr/>
            </p:nvSpPr>
            <p:spPr bwMode="auto">
              <a:xfrm>
                <a:off x="738" y="1675"/>
                <a:ext cx="1" cy="3"/>
              </a:xfrm>
              <a:prstGeom prst="rect">
                <a:avLst/>
              </a:pr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22" name="Freeform 218"/>
              <p:cNvSpPr>
                <a:spLocks/>
              </p:cNvSpPr>
              <p:nvPr/>
            </p:nvSpPr>
            <p:spPr bwMode="auto">
              <a:xfrm>
                <a:off x="730" y="1684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23" name="Freeform 219"/>
              <p:cNvSpPr>
                <a:spLocks/>
              </p:cNvSpPr>
              <p:nvPr/>
            </p:nvSpPr>
            <p:spPr bwMode="auto">
              <a:xfrm>
                <a:off x="732" y="1673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24" name="Freeform 220"/>
              <p:cNvSpPr>
                <a:spLocks/>
              </p:cNvSpPr>
              <p:nvPr/>
            </p:nvSpPr>
            <p:spPr bwMode="auto">
              <a:xfrm>
                <a:off x="719" y="1673"/>
                <a:ext cx="11" cy="8"/>
              </a:xfrm>
              <a:custGeom>
                <a:avLst/>
                <a:gdLst>
                  <a:gd name="T0" fmla="*/ 0 w 4"/>
                  <a:gd name="T1" fmla="*/ 2 h 3"/>
                  <a:gd name="T2" fmla="*/ 1 w 4"/>
                  <a:gd name="T3" fmla="*/ 3 h 3"/>
                  <a:gd name="T4" fmla="*/ 4 w 4"/>
                  <a:gd name="T5" fmla="*/ 0 h 3"/>
                  <a:gd name="T6" fmla="*/ 2 w 4"/>
                  <a:gd name="T7" fmla="*/ 2 h 3"/>
                  <a:gd name="T8" fmla="*/ 2 w 4"/>
                  <a:gd name="T9" fmla="*/ 1 h 3"/>
                  <a:gd name="T10" fmla="*/ 0 w 4"/>
                  <a:gd name="T11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3">
                    <a:moveTo>
                      <a:pt x="0" y="2"/>
                    </a:moveTo>
                    <a:cubicBezTo>
                      <a:pt x="1" y="3"/>
                      <a:pt x="2" y="2"/>
                      <a:pt x="1" y="3"/>
                    </a:cubicBezTo>
                    <a:cubicBezTo>
                      <a:pt x="2" y="2"/>
                      <a:pt x="3" y="1"/>
                      <a:pt x="4" y="0"/>
                    </a:cubicBezTo>
                    <a:cubicBezTo>
                      <a:pt x="4" y="0"/>
                      <a:pt x="2" y="2"/>
                      <a:pt x="2" y="2"/>
                    </a:cubicBezTo>
                    <a:cubicBezTo>
                      <a:pt x="3" y="1"/>
                      <a:pt x="1" y="2"/>
                      <a:pt x="2" y="1"/>
                    </a:cubicBez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25" name="Freeform 221"/>
              <p:cNvSpPr>
                <a:spLocks/>
              </p:cNvSpPr>
              <p:nvPr/>
            </p:nvSpPr>
            <p:spPr bwMode="auto">
              <a:xfrm>
                <a:off x="708" y="1654"/>
                <a:ext cx="27" cy="21"/>
              </a:xfrm>
              <a:custGeom>
                <a:avLst/>
                <a:gdLst>
                  <a:gd name="T0" fmla="*/ 7 w 10"/>
                  <a:gd name="T1" fmla="*/ 5 h 8"/>
                  <a:gd name="T2" fmla="*/ 6 w 10"/>
                  <a:gd name="T3" fmla="*/ 5 h 8"/>
                  <a:gd name="T4" fmla="*/ 7 w 10"/>
                  <a:gd name="T5" fmla="*/ 5 h 8"/>
                  <a:gd name="T6" fmla="*/ 8 w 10"/>
                  <a:gd name="T7" fmla="*/ 4 h 8"/>
                  <a:gd name="T8" fmla="*/ 7 w 10"/>
                  <a:gd name="T9" fmla="*/ 5 h 8"/>
                  <a:gd name="T10" fmla="*/ 6 w 10"/>
                  <a:gd name="T11" fmla="*/ 4 h 8"/>
                  <a:gd name="T12" fmla="*/ 5 w 10"/>
                  <a:gd name="T13" fmla="*/ 5 h 8"/>
                  <a:gd name="T14" fmla="*/ 7 w 10"/>
                  <a:gd name="T15" fmla="*/ 3 h 8"/>
                  <a:gd name="T16" fmla="*/ 4 w 10"/>
                  <a:gd name="T17" fmla="*/ 5 h 8"/>
                  <a:gd name="T18" fmla="*/ 4 w 10"/>
                  <a:gd name="T19" fmla="*/ 4 h 8"/>
                  <a:gd name="T20" fmla="*/ 5 w 10"/>
                  <a:gd name="T21" fmla="*/ 4 h 8"/>
                  <a:gd name="T22" fmla="*/ 4 w 10"/>
                  <a:gd name="T23" fmla="*/ 4 h 8"/>
                  <a:gd name="T24" fmla="*/ 6 w 10"/>
                  <a:gd name="T25" fmla="*/ 3 h 8"/>
                  <a:gd name="T26" fmla="*/ 5 w 10"/>
                  <a:gd name="T27" fmla="*/ 2 h 8"/>
                  <a:gd name="T28" fmla="*/ 6 w 10"/>
                  <a:gd name="T29" fmla="*/ 2 h 8"/>
                  <a:gd name="T30" fmla="*/ 4 w 10"/>
                  <a:gd name="T31" fmla="*/ 1 h 8"/>
                  <a:gd name="T32" fmla="*/ 5 w 10"/>
                  <a:gd name="T33" fmla="*/ 1 h 8"/>
                  <a:gd name="T34" fmla="*/ 2 w 10"/>
                  <a:gd name="T35" fmla="*/ 2 h 8"/>
                  <a:gd name="T36" fmla="*/ 2 w 10"/>
                  <a:gd name="T37" fmla="*/ 2 h 8"/>
                  <a:gd name="T38" fmla="*/ 4 w 10"/>
                  <a:gd name="T39" fmla="*/ 1 h 8"/>
                  <a:gd name="T40" fmla="*/ 3 w 10"/>
                  <a:gd name="T41" fmla="*/ 1 h 8"/>
                  <a:gd name="T42" fmla="*/ 5 w 10"/>
                  <a:gd name="T43" fmla="*/ 0 h 8"/>
                  <a:gd name="T44" fmla="*/ 2 w 10"/>
                  <a:gd name="T45" fmla="*/ 1 h 8"/>
                  <a:gd name="T46" fmla="*/ 2 w 10"/>
                  <a:gd name="T47" fmla="*/ 0 h 8"/>
                  <a:gd name="T48" fmla="*/ 0 w 10"/>
                  <a:gd name="T49" fmla="*/ 2 h 8"/>
                  <a:gd name="T50" fmla="*/ 1 w 10"/>
                  <a:gd name="T51" fmla="*/ 3 h 8"/>
                  <a:gd name="T52" fmla="*/ 3 w 10"/>
                  <a:gd name="T53" fmla="*/ 3 h 8"/>
                  <a:gd name="T54" fmla="*/ 1 w 10"/>
                  <a:gd name="T55" fmla="*/ 4 h 8"/>
                  <a:gd name="T56" fmla="*/ 3 w 10"/>
                  <a:gd name="T57" fmla="*/ 3 h 8"/>
                  <a:gd name="T58" fmla="*/ 2 w 10"/>
                  <a:gd name="T59" fmla="*/ 4 h 8"/>
                  <a:gd name="T60" fmla="*/ 3 w 10"/>
                  <a:gd name="T61" fmla="*/ 3 h 8"/>
                  <a:gd name="T62" fmla="*/ 1 w 10"/>
                  <a:gd name="T63" fmla="*/ 5 h 8"/>
                  <a:gd name="T64" fmla="*/ 4 w 10"/>
                  <a:gd name="T65" fmla="*/ 7 h 8"/>
                  <a:gd name="T66" fmla="*/ 5 w 10"/>
                  <a:gd name="T67" fmla="*/ 6 h 8"/>
                  <a:gd name="T68" fmla="*/ 6 w 10"/>
                  <a:gd name="T69" fmla="*/ 7 h 8"/>
                  <a:gd name="T70" fmla="*/ 7 w 10"/>
                  <a:gd name="T71" fmla="*/ 6 h 8"/>
                  <a:gd name="T72" fmla="*/ 5 w 10"/>
                  <a:gd name="T73" fmla="*/ 8 h 8"/>
                  <a:gd name="T74" fmla="*/ 5 w 10"/>
                  <a:gd name="T75" fmla="*/ 8 h 8"/>
                  <a:gd name="T76" fmla="*/ 6 w 10"/>
                  <a:gd name="T77" fmla="*/ 8 h 8"/>
                  <a:gd name="T78" fmla="*/ 6 w 10"/>
                  <a:gd name="T79" fmla="*/ 8 h 8"/>
                  <a:gd name="T80" fmla="*/ 8 w 10"/>
                  <a:gd name="T81" fmla="*/ 6 h 8"/>
                  <a:gd name="T82" fmla="*/ 9 w 10"/>
                  <a:gd name="T83" fmla="*/ 4 h 8"/>
                  <a:gd name="T84" fmla="*/ 7 w 10"/>
                  <a:gd name="T85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" h="8">
                    <a:moveTo>
                      <a:pt x="7" y="5"/>
                    </a:moveTo>
                    <a:cubicBezTo>
                      <a:pt x="7" y="5"/>
                      <a:pt x="6" y="6"/>
                      <a:pt x="6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9" y="4"/>
                      <a:pt x="7" y="5"/>
                      <a:pt x="8" y="4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4"/>
                      <a:pt x="6" y="5"/>
                      <a:pt x="6" y="4"/>
                    </a:cubicBezTo>
                    <a:cubicBezTo>
                      <a:pt x="6" y="5"/>
                      <a:pt x="6" y="4"/>
                      <a:pt x="5" y="5"/>
                    </a:cubicBezTo>
                    <a:cubicBezTo>
                      <a:pt x="6" y="4"/>
                      <a:pt x="6" y="4"/>
                      <a:pt x="7" y="3"/>
                    </a:cubicBezTo>
                    <a:cubicBezTo>
                      <a:pt x="6" y="4"/>
                      <a:pt x="5" y="5"/>
                      <a:pt x="4" y="5"/>
                    </a:cubicBezTo>
                    <a:cubicBezTo>
                      <a:pt x="5" y="4"/>
                      <a:pt x="3" y="5"/>
                      <a:pt x="4" y="4"/>
                    </a:cubicBezTo>
                    <a:cubicBezTo>
                      <a:pt x="4" y="4"/>
                      <a:pt x="5" y="4"/>
                      <a:pt x="5" y="4"/>
                    </a:cubicBezTo>
                    <a:cubicBezTo>
                      <a:pt x="6" y="3"/>
                      <a:pt x="4" y="4"/>
                      <a:pt x="4" y="4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4" y="3"/>
                      <a:pt x="5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2"/>
                      <a:pt x="5" y="1"/>
                      <a:pt x="4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1"/>
                      <a:pt x="5" y="1"/>
                      <a:pt x="2" y="2"/>
                    </a:cubicBezTo>
                    <a:cubicBezTo>
                      <a:pt x="5" y="1"/>
                      <a:pt x="1" y="3"/>
                      <a:pt x="2" y="2"/>
                    </a:cubicBezTo>
                    <a:cubicBezTo>
                      <a:pt x="3" y="1"/>
                      <a:pt x="3" y="2"/>
                      <a:pt x="4" y="1"/>
                    </a:cubicBezTo>
                    <a:cubicBezTo>
                      <a:pt x="3" y="2"/>
                      <a:pt x="4" y="1"/>
                      <a:pt x="3" y="1"/>
                    </a:cubicBezTo>
                    <a:cubicBezTo>
                      <a:pt x="5" y="0"/>
                      <a:pt x="3" y="1"/>
                      <a:pt x="5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3" y="0"/>
                      <a:pt x="0" y="1"/>
                      <a:pt x="0" y="2"/>
                    </a:cubicBezTo>
                    <a:cubicBezTo>
                      <a:pt x="1" y="2"/>
                      <a:pt x="2" y="2"/>
                      <a:pt x="1" y="3"/>
                    </a:cubicBezTo>
                    <a:cubicBezTo>
                      <a:pt x="3" y="2"/>
                      <a:pt x="1" y="4"/>
                      <a:pt x="3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4"/>
                      <a:pt x="2" y="3"/>
                      <a:pt x="3" y="3"/>
                    </a:cubicBezTo>
                    <a:cubicBezTo>
                      <a:pt x="3" y="3"/>
                      <a:pt x="2" y="4"/>
                      <a:pt x="2" y="4"/>
                    </a:cubicBezTo>
                    <a:cubicBezTo>
                      <a:pt x="2" y="5"/>
                      <a:pt x="2" y="4"/>
                      <a:pt x="3" y="3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3" y="5"/>
                      <a:pt x="5" y="5"/>
                      <a:pt x="4" y="7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7"/>
                      <a:pt x="8" y="5"/>
                      <a:pt x="6" y="7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7"/>
                      <a:pt x="6" y="8"/>
                      <a:pt x="5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7" y="7"/>
                      <a:pt x="6" y="8"/>
                      <a:pt x="6" y="8"/>
                    </a:cubicBezTo>
                    <a:cubicBezTo>
                      <a:pt x="7" y="8"/>
                      <a:pt x="7" y="6"/>
                      <a:pt x="8" y="6"/>
                    </a:cubicBezTo>
                    <a:cubicBezTo>
                      <a:pt x="6" y="7"/>
                      <a:pt x="10" y="4"/>
                      <a:pt x="9" y="4"/>
                    </a:cubicBezTo>
                    <a:cubicBezTo>
                      <a:pt x="8" y="4"/>
                      <a:pt x="8" y="5"/>
                      <a:pt x="7" y="5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26" name="Freeform 222"/>
              <p:cNvSpPr>
                <a:spLocks/>
              </p:cNvSpPr>
              <p:nvPr/>
            </p:nvSpPr>
            <p:spPr bwMode="auto">
              <a:xfrm>
                <a:off x="719" y="1675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27" name="Freeform 223"/>
              <p:cNvSpPr>
                <a:spLocks/>
              </p:cNvSpPr>
              <p:nvPr/>
            </p:nvSpPr>
            <p:spPr bwMode="auto">
              <a:xfrm>
                <a:off x="713" y="165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28" name="Rectangle 224"/>
              <p:cNvSpPr>
                <a:spLocks noChangeArrowheads="1"/>
              </p:cNvSpPr>
              <p:nvPr/>
            </p:nvSpPr>
            <p:spPr bwMode="auto">
              <a:xfrm>
                <a:off x="724" y="1675"/>
                <a:ext cx="1" cy="1"/>
              </a:xfrm>
              <a:prstGeom prst="rect">
                <a:avLst/>
              </a:pr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29" name="Rectangle 225"/>
              <p:cNvSpPr>
                <a:spLocks noChangeArrowheads="1"/>
              </p:cNvSpPr>
              <p:nvPr/>
            </p:nvSpPr>
            <p:spPr bwMode="auto">
              <a:xfrm>
                <a:off x="730" y="1670"/>
                <a:ext cx="1" cy="1"/>
              </a:xfrm>
              <a:prstGeom prst="rect">
                <a:avLst/>
              </a:pr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30" name="Freeform 226"/>
              <p:cNvSpPr>
                <a:spLocks/>
              </p:cNvSpPr>
              <p:nvPr/>
            </p:nvSpPr>
            <p:spPr bwMode="auto">
              <a:xfrm>
                <a:off x="705" y="1656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3 w 3"/>
                  <a:gd name="T3" fmla="*/ 0 h 3"/>
                  <a:gd name="T4" fmla="*/ 0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31" name="Freeform 227"/>
              <p:cNvSpPr>
                <a:spLocks/>
              </p:cNvSpPr>
              <p:nvPr/>
            </p:nvSpPr>
            <p:spPr bwMode="auto">
              <a:xfrm>
                <a:off x="710" y="166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32" name="Freeform 228"/>
              <p:cNvSpPr>
                <a:spLocks/>
              </p:cNvSpPr>
              <p:nvPr/>
            </p:nvSpPr>
            <p:spPr bwMode="auto">
              <a:xfrm>
                <a:off x="702" y="1648"/>
                <a:ext cx="38" cy="44"/>
              </a:xfrm>
              <a:custGeom>
                <a:avLst/>
                <a:gdLst>
                  <a:gd name="T0" fmla="*/ 8 w 14"/>
                  <a:gd name="T1" fmla="*/ 10 h 16"/>
                  <a:gd name="T2" fmla="*/ 7 w 14"/>
                  <a:gd name="T3" fmla="*/ 12 h 16"/>
                  <a:gd name="T4" fmla="*/ 7 w 14"/>
                  <a:gd name="T5" fmla="*/ 13 h 16"/>
                  <a:gd name="T6" fmla="*/ 8 w 14"/>
                  <a:gd name="T7" fmla="*/ 12 h 16"/>
                  <a:gd name="T8" fmla="*/ 12 w 14"/>
                  <a:gd name="T9" fmla="*/ 10 h 16"/>
                  <a:gd name="T10" fmla="*/ 11 w 14"/>
                  <a:gd name="T11" fmla="*/ 9 h 16"/>
                  <a:gd name="T12" fmla="*/ 9 w 14"/>
                  <a:gd name="T13" fmla="*/ 8 h 16"/>
                  <a:gd name="T14" fmla="*/ 10 w 14"/>
                  <a:gd name="T15" fmla="*/ 7 h 16"/>
                  <a:gd name="T16" fmla="*/ 8 w 14"/>
                  <a:gd name="T17" fmla="*/ 8 h 16"/>
                  <a:gd name="T18" fmla="*/ 8 w 14"/>
                  <a:gd name="T19" fmla="*/ 6 h 16"/>
                  <a:gd name="T20" fmla="*/ 5 w 14"/>
                  <a:gd name="T21" fmla="*/ 8 h 16"/>
                  <a:gd name="T22" fmla="*/ 9 w 14"/>
                  <a:gd name="T23" fmla="*/ 6 h 16"/>
                  <a:gd name="T24" fmla="*/ 8 w 14"/>
                  <a:gd name="T25" fmla="*/ 4 h 16"/>
                  <a:gd name="T26" fmla="*/ 7 w 14"/>
                  <a:gd name="T27" fmla="*/ 4 h 16"/>
                  <a:gd name="T28" fmla="*/ 5 w 14"/>
                  <a:gd name="T29" fmla="*/ 4 h 16"/>
                  <a:gd name="T30" fmla="*/ 2 w 14"/>
                  <a:gd name="T31" fmla="*/ 5 h 16"/>
                  <a:gd name="T32" fmla="*/ 6 w 14"/>
                  <a:gd name="T33" fmla="*/ 2 h 16"/>
                  <a:gd name="T34" fmla="*/ 5 w 14"/>
                  <a:gd name="T35" fmla="*/ 2 h 16"/>
                  <a:gd name="T36" fmla="*/ 4 w 14"/>
                  <a:gd name="T37" fmla="*/ 2 h 16"/>
                  <a:gd name="T38" fmla="*/ 3 w 14"/>
                  <a:gd name="T39" fmla="*/ 2 h 16"/>
                  <a:gd name="T40" fmla="*/ 3 w 14"/>
                  <a:gd name="T41" fmla="*/ 2 h 16"/>
                  <a:gd name="T42" fmla="*/ 4 w 14"/>
                  <a:gd name="T43" fmla="*/ 1 h 16"/>
                  <a:gd name="T44" fmla="*/ 1 w 14"/>
                  <a:gd name="T45" fmla="*/ 4 h 16"/>
                  <a:gd name="T46" fmla="*/ 1 w 14"/>
                  <a:gd name="T47" fmla="*/ 5 h 16"/>
                  <a:gd name="T48" fmla="*/ 2 w 14"/>
                  <a:gd name="T49" fmla="*/ 5 h 16"/>
                  <a:gd name="T50" fmla="*/ 2 w 14"/>
                  <a:gd name="T51" fmla="*/ 6 h 16"/>
                  <a:gd name="T52" fmla="*/ 3 w 14"/>
                  <a:gd name="T53" fmla="*/ 7 h 16"/>
                  <a:gd name="T54" fmla="*/ 4 w 14"/>
                  <a:gd name="T55" fmla="*/ 6 h 16"/>
                  <a:gd name="T56" fmla="*/ 3 w 14"/>
                  <a:gd name="T57" fmla="*/ 7 h 16"/>
                  <a:gd name="T58" fmla="*/ 4 w 14"/>
                  <a:gd name="T59" fmla="*/ 7 h 16"/>
                  <a:gd name="T60" fmla="*/ 4 w 14"/>
                  <a:gd name="T61" fmla="*/ 7 h 16"/>
                  <a:gd name="T62" fmla="*/ 5 w 14"/>
                  <a:gd name="T63" fmla="*/ 7 h 16"/>
                  <a:gd name="T64" fmla="*/ 4 w 14"/>
                  <a:gd name="T65" fmla="*/ 8 h 16"/>
                  <a:gd name="T66" fmla="*/ 5 w 14"/>
                  <a:gd name="T67" fmla="*/ 9 h 16"/>
                  <a:gd name="T68" fmla="*/ 6 w 14"/>
                  <a:gd name="T69" fmla="*/ 8 h 16"/>
                  <a:gd name="T70" fmla="*/ 7 w 14"/>
                  <a:gd name="T71" fmla="*/ 8 h 16"/>
                  <a:gd name="T72" fmla="*/ 9 w 14"/>
                  <a:gd name="T73" fmla="*/ 9 h 16"/>
                  <a:gd name="T74" fmla="*/ 9 w 14"/>
                  <a:gd name="T75" fmla="*/ 9 h 16"/>
                  <a:gd name="T76" fmla="*/ 10 w 14"/>
                  <a:gd name="T77" fmla="*/ 11 h 16"/>
                  <a:gd name="T78" fmla="*/ 11 w 14"/>
                  <a:gd name="T79" fmla="*/ 9 h 16"/>
                  <a:gd name="T80" fmla="*/ 9 w 14"/>
                  <a:gd name="T81" fmla="*/ 1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" h="16">
                    <a:moveTo>
                      <a:pt x="10" y="9"/>
                    </a:moveTo>
                    <a:cubicBezTo>
                      <a:pt x="10" y="9"/>
                      <a:pt x="9" y="9"/>
                      <a:pt x="8" y="10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10"/>
                      <a:pt x="7" y="10"/>
                      <a:pt x="7" y="12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8" y="10"/>
                      <a:pt x="7" y="12"/>
                      <a:pt x="7" y="13"/>
                    </a:cubicBezTo>
                    <a:cubicBezTo>
                      <a:pt x="7" y="13"/>
                      <a:pt x="9" y="11"/>
                      <a:pt x="9" y="11"/>
                    </a:cubicBezTo>
                    <a:cubicBezTo>
                      <a:pt x="9" y="11"/>
                      <a:pt x="9" y="12"/>
                      <a:pt x="8" y="12"/>
                    </a:cubicBezTo>
                    <a:cubicBezTo>
                      <a:pt x="8" y="13"/>
                      <a:pt x="10" y="11"/>
                      <a:pt x="10" y="11"/>
                    </a:cubicBezTo>
                    <a:cubicBezTo>
                      <a:pt x="10" y="12"/>
                      <a:pt x="6" y="16"/>
                      <a:pt x="12" y="10"/>
                    </a:cubicBezTo>
                    <a:cubicBezTo>
                      <a:pt x="11" y="10"/>
                      <a:pt x="10" y="10"/>
                      <a:pt x="12" y="9"/>
                    </a:cubicBezTo>
                    <a:cubicBezTo>
                      <a:pt x="11" y="9"/>
                      <a:pt x="12" y="9"/>
                      <a:pt x="11" y="9"/>
                    </a:cubicBezTo>
                    <a:cubicBezTo>
                      <a:pt x="12" y="8"/>
                      <a:pt x="11" y="8"/>
                      <a:pt x="12" y="8"/>
                    </a:cubicBezTo>
                    <a:cubicBezTo>
                      <a:pt x="9" y="9"/>
                      <a:pt x="13" y="6"/>
                      <a:pt x="9" y="8"/>
                    </a:cubicBezTo>
                    <a:cubicBezTo>
                      <a:pt x="10" y="7"/>
                      <a:pt x="9" y="8"/>
                      <a:pt x="9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1" y="6"/>
                      <a:pt x="8" y="8"/>
                      <a:pt x="10" y="7"/>
                    </a:cubicBezTo>
                    <a:cubicBezTo>
                      <a:pt x="10" y="6"/>
                      <a:pt x="9" y="7"/>
                      <a:pt x="8" y="8"/>
                    </a:cubicBezTo>
                    <a:cubicBezTo>
                      <a:pt x="8" y="7"/>
                      <a:pt x="8" y="7"/>
                      <a:pt x="10" y="5"/>
                    </a:cubicBezTo>
                    <a:cubicBezTo>
                      <a:pt x="8" y="7"/>
                      <a:pt x="9" y="6"/>
                      <a:pt x="8" y="6"/>
                    </a:cubicBezTo>
                    <a:cubicBezTo>
                      <a:pt x="8" y="6"/>
                      <a:pt x="8" y="7"/>
                      <a:pt x="7" y="7"/>
                    </a:cubicBezTo>
                    <a:cubicBezTo>
                      <a:pt x="7" y="7"/>
                      <a:pt x="6" y="8"/>
                      <a:pt x="5" y="8"/>
                    </a:cubicBezTo>
                    <a:cubicBezTo>
                      <a:pt x="6" y="6"/>
                      <a:pt x="5" y="8"/>
                      <a:pt x="6" y="7"/>
                    </a:cubicBezTo>
                    <a:cubicBezTo>
                      <a:pt x="7" y="6"/>
                      <a:pt x="7" y="6"/>
                      <a:pt x="9" y="6"/>
                    </a:cubicBezTo>
                    <a:cubicBezTo>
                      <a:pt x="9" y="5"/>
                      <a:pt x="8" y="5"/>
                      <a:pt x="7" y="5"/>
                    </a:cubicBezTo>
                    <a:cubicBezTo>
                      <a:pt x="7" y="5"/>
                      <a:pt x="8" y="5"/>
                      <a:pt x="8" y="4"/>
                    </a:cubicBezTo>
                    <a:cubicBezTo>
                      <a:pt x="8" y="4"/>
                      <a:pt x="6" y="6"/>
                      <a:pt x="6" y="5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5"/>
                      <a:pt x="7" y="3"/>
                      <a:pt x="6" y="3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7" y="2"/>
                      <a:pt x="4" y="5"/>
                      <a:pt x="5" y="3"/>
                    </a:cubicBezTo>
                    <a:cubicBezTo>
                      <a:pt x="4" y="5"/>
                      <a:pt x="3" y="5"/>
                      <a:pt x="2" y="5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5"/>
                      <a:pt x="5" y="3"/>
                      <a:pt x="6" y="2"/>
                    </a:cubicBezTo>
                    <a:cubicBezTo>
                      <a:pt x="5" y="3"/>
                      <a:pt x="5" y="2"/>
                      <a:pt x="4" y="3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1"/>
                      <a:pt x="3" y="4"/>
                      <a:pt x="4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1"/>
                      <a:pt x="4" y="1"/>
                    </a:cubicBezTo>
                    <a:cubicBezTo>
                      <a:pt x="0" y="3"/>
                      <a:pt x="3" y="2"/>
                      <a:pt x="3" y="2"/>
                    </a:cubicBezTo>
                    <a:cubicBezTo>
                      <a:pt x="4" y="2"/>
                      <a:pt x="6" y="1"/>
                      <a:pt x="6" y="1"/>
                    </a:cubicBezTo>
                    <a:cubicBezTo>
                      <a:pt x="5" y="1"/>
                      <a:pt x="5" y="0"/>
                      <a:pt x="3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3" y="2"/>
                      <a:pt x="4" y="1"/>
                    </a:cubicBezTo>
                    <a:cubicBezTo>
                      <a:pt x="4" y="1"/>
                      <a:pt x="3" y="3"/>
                      <a:pt x="4" y="2"/>
                    </a:cubicBezTo>
                    <a:cubicBezTo>
                      <a:pt x="2" y="3"/>
                      <a:pt x="2" y="3"/>
                      <a:pt x="1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2" y="4"/>
                      <a:pt x="1" y="5"/>
                    </a:cubicBezTo>
                    <a:cubicBezTo>
                      <a:pt x="3" y="4"/>
                      <a:pt x="1" y="6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5"/>
                      <a:pt x="2" y="5"/>
                      <a:pt x="2" y="6"/>
                    </a:cubicBezTo>
                    <a:cubicBezTo>
                      <a:pt x="3" y="5"/>
                      <a:pt x="4" y="4"/>
                      <a:pt x="4" y="4"/>
                    </a:cubicBezTo>
                    <a:cubicBezTo>
                      <a:pt x="3" y="6"/>
                      <a:pt x="4" y="5"/>
                      <a:pt x="3" y="7"/>
                    </a:cubicBezTo>
                    <a:cubicBezTo>
                      <a:pt x="4" y="5"/>
                      <a:pt x="3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4" y="6"/>
                      <a:pt x="4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8"/>
                      <a:pt x="5" y="6"/>
                      <a:pt x="4" y="7"/>
                    </a:cubicBezTo>
                    <a:cubicBezTo>
                      <a:pt x="5" y="7"/>
                      <a:pt x="5" y="7"/>
                      <a:pt x="7" y="5"/>
                    </a:cubicBezTo>
                    <a:cubicBezTo>
                      <a:pt x="6" y="6"/>
                      <a:pt x="5" y="7"/>
                      <a:pt x="5" y="7"/>
                    </a:cubicBezTo>
                    <a:cubicBezTo>
                      <a:pt x="7" y="6"/>
                      <a:pt x="5" y="7"/>
                      <a:pt x="6" y="7"/>
                    </a:cubicBezTo>
                    <a:cubicBezTo>
                      <a:pt x="5" y="8"/>
                      <a:pt x="6" y="7"/>
                      <a:pt x="4" y="8"/>
                    </a:cubicBezTo>
                    <a:cubicBezTo>
                      <a:pt x="4" y="9"/>
                      <a:pt x="6" y="7"/>
                      <a:pt x="6" y="8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8"/>
                      <a:pt x="6" y="8"/>
                      <a:pt x="5" y="9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8"/>
                      <a:pt x="6" y="8"/>
                      <a:pt x="5" y="9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6" y="10"/>
                      <a:pt x="8" y="9"/>
                      <a:pt x="10" y="8"/>
                    </a:cubicBezTo>
                    <a:cubicBezTo>
                      <a:pt x="9" y="8"/>
                      <a:pt x="9" y="9"/>
                      <a:pt x="9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9"/>
                      <a:pt x="7" y="10"/>
                      <a:pt x="9" y="9"/>
                    </a:cubicBezTo>
                    <a:cubicBezTo>
                      <a:pt x="9" y="9"/>
                      <a:pt x="8" y="10"/>
                      <a:pt x="7" y="10"/>
                    </a:cubicBezTo>
                    <a:cubicBezTo>
                      <a:pt x="10" y="10"/>
                      <a:pt x="6" y="12"/>
                      <a:pt x="10" y="11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0"/>
                      <a:pt x="11" y="9"/>
                      <a:pt x="11" y="9"/>
                    </a:cubicBezTo>
                    <a:cubicBezTo>
                      <a:pt x="12" y="10"/>
                      <a:pt x="10" y="10"/>
                      <a:pt x="11" y="10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14" y="6"/>
                      <a:pt x="8" y="13"/>
                      <a:pt x="10" y="9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33" name="Freeform 229"/>
              <p:cNvSpPr>
                <a:spLocks/>
              </p:cNvSpPr>
              <p:nvPr/>
            </p:nvSpPr>
            <p:spPr bwMode="auto">
              <a:xfrm>
                <a:off x="721" y="1673"/>
                <a:ext cx="3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34" name="Rectangle 230"/>
              <p:cNvSpPr>
                <a:spLocks noChangeArrowheads="1"/>
              </p:cNvSpPr>
              <p:nvPr/>
            </p:nvSpPr>
            <p:spPr bwMode="auto">
              <a:xfrm>
                <a:off x="724" y="1673"/>
                <a:ext cx="1" cy="1"/>
              </a:xfrm>
              <a:prstGeom prst="rect">
                <a:avLst/>
              </a:pr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35" name="Freeform 231"/>
              <p:cNvSpPr>
                <a:spLocks/>
              </p:cNvSpPr>
              <p:nvPr/>
            </p:nvSpPr>
            <p:spPr bwMode="auto">
              <a:xfrm>
                <a:off x="727" y="1670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36" name="Freeform 232"/>
              <p:cNvSpPr>
                <a:spLocks/>
              </p:cNvSpPr>
              <p:nvPr/>
            </p:nvSpPr>
            <p:spPr bwMode="auto">
              <a:xfrm>
                <a:off x="724" y="1673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37" name="Freeform 233"/>
              <p:cNvSpPr>
                <a:spLocks/>
              </p:cNvSpPr>
              <p:nvPr/>
            </p:nvSpPr>
            <p:spPr bwMode="auto">
              <a:xfrm>
                <a:off x="700" y="1662"/>
                <a:ext cx="27" cy="22"/>
              </a:xfrm>
              <a:custGeom>
                <a:avLst/>
                <a:gdLst>
                  <a:gd name="T0" fmla="*/ 3 w 10"/>
                  <a:gd name="T1" fmla="*/ 1 h 8"/>
                  <a:gd name="T2" fmla="*/ 2 w 10"/>
                  <a:gd name="T3" fmla="*/ 1 h 8"/>
                  <a:gd name="T4" fmla="*/ 3 w 10"/>
                  <a:gd name="T5" fmla="*/ 0 h 8"/>
                  <a:gd name="T6" fmla="*/ 0 w 10"/>
                  <a:gd name="T7" fmla="*/ 1 h 8"/>
                  <a:gd name="T8" fmla="*/ 4 w 10"/>
                  <a:gd name="T9" fmla="*/ 4 h 8"/>
                  <a:gd name="T10" fmla="*/ 3 w 10"/>
                  <a:gd name="T11" fmla="*/ 4 h 8"/>
                  <a:gd name="T12" fmla="*/ 6 w 10"/>
                  <a:gd name="T13" fmla="*/ 4 h 8"/>
                  <a:gd name="T14" fmla="*/ 4 w 10"/>
                  <a:gd name="T15" fmla="*/ 5 h 8"/>
                  <a:gd name="T16" fmla="*/ 5 w 10"/>
                  <a:gd name="T17" fmla="*/ 6 h 8"/>
                  <a:gd name="T18" fmla="*/ 6 w 10"/>
                  <a:gd name="T19" fmla="*/ 5 h 8"/>
                  <a:gd name="T20" fmla="*/ 6 w 10"/>
                  <a:gd name="T21" fmla="*/ 5 h 8"/>
                  <a:gd name="T22" fmla="*/ 6 w 10"/>
                  <a:gd name="T23" fmla="*/ 5 h 8"/>
                  <a:gd name="T24" fmla="*/ 7 w 10"/>
                  <a:gd name="T25" fmla="*/ 5 h 8"/>
                  <a:gd name="T26" fmla="*/ 6 w 10"/>
                  <a:gd name="T27" fmla="*/ 6 h 8"/>
                  <a:gd name="T28" fmla="*/ 7 w 10"/>
                  <a:gd name="T29" fmla="*/ 5 h 8"/>
                  <a:gd name="T30" fmla="*/ 6 w 10"/>
                  <a:gd name="T31" fmla="*/ 6 h 8"/>
                  <a:gd name="T32" fmla="*/ 8 w 10"/>
                  <a:gd name="T33" fmla="*/ 6 h 8"/>
                  <a:gd name="T34" fmla="*/ 9 w 10"/>
                  <a:gd name="T35" fmla="*/ 5 h 8"/>
                  <a:gd name="T36" fmla="*/ 8 w 10"/>
                  <a:gd name="T37" fmla="*/ 5 h 8"/>
                  <a:gd name="T38" fmla="*/ 8 w 10"/>
                  <a:gd name="T39" fmla="*/ 5 h 8"/>
                  <a:gd name="T40" fmla="*/ 7 w 10"/>
                  <a:gd name="T41" fmla="*/ 5 h 8"/>
                  <a:gd name="T42" fmla="*/ 8 w 10"/>
                  <a:gd name="T43" fmla="*/ 4 h 8"/>
                  <a:gd name="T44" fmla="*/ 9 w 10"/>
                  <a:gd name="T45" fmla="*/ 2 h 8"/>
                  <a:gd name="T46" fmla="*/ 9 w 10"/>
                  <a:gd name="T47" fmla="*/ 2 h 8"/>
                  <a:gd name="T48" fmla="*/ 8 w 10"/>
                  <a:gd name="T49" fmla="*/ 3 h 8"/>
                  <a:gd name="T50" fmla="*/ 8 w 10"/>
                  <a:gd name="T51" fmla="*/ 3 h 8"/>
                  <a:gd name="T52" fmla="*/ 6 w 10"/>
                  <a:gd name="T53" fmla="*/ 5 h 8"/>
                  <a:gd name="T54" fmla="*/ 6 w 10"/>
                  <a:gd name="T55" fmla="*/ 4 h 8"/>
                  <a:gd name="T56" fmla="*/ 7 w 10"/>
                  <a:gd name="T57" fmla="*/ 3 h 8"/>
                  <a:gd name="T58" fmla="*/ 6 w 10"/>
                  <a:gd name="T59" fmla="*/ 4 h 8"/>
                  <a:gd name="T60" fmla="*/ 8 w 10"/>
                  <a:gd name="T61" fmla="*/ 2 h 8"/>
                  <a:gd name="T62" fmla="*/ 6 w 10"/>
                  <a:gd name="T63" fmla="*/ 3 h 8"/>
                  <a:gd name="T64" fmla="*/ 5 w 10"/>
                  <a:gd name="T65" fmla="*/ 2 h 8"/>
                  <a:gd name="T66" fmla="*/ 6 w 10"/>
                  <a:gd name="T67" fmla="*/ 2 h 8"/>
                  <a:gd name="T68" fmla="*/ 5 w 10"/>
                  <a:gd name="T69" fmla="*/ 2 h 8"/>
                  <a:gd name="T70" fmla="*/ 5 w 10"/>
                  <a:gd name="T71" fmla="*/ 1 h 8"/>
                  <a:gd name="T72" fmla="*/ 4 w 10"/>
                  <a:gd name="T73" fmla="*/ 2 h 8"/>
                  <a:gd name="T74" fmla="*/ 4 w 10"/>
                  <a:gd name="T75" fmla="*/ 1 h 8"/>
                  <a:gd name="T76" fmla="*/ 4 w 10"/>
                  <a:gd name="T77" fmla="*/ 1 h 8"/>
                  <a:gd name="T78" fmla="*/ 2 w 10"/>
                  <a:gd name="T79" fmla="*/ 2 h 8"/>
                  <a:gd name="T80" fmla="*/ 3 w 10"/>
                  <a:gd name="T81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" h="8">
                    <a:moveTo>
                      <a:pt x="3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2" y="1"/>
                      <a:pt x="3" y="0"/>
                    </a:cubicBezTo>
                    <a:cubicBezTo>
                      <a:pt x="1" y="1"/>
                      <a:pt x="2" y="0"/>
                      <a:pt x="0" y="1"/>
                    </a:cubicBezTo>
                    <a:cubicBezTo>
                      <a:pt x="2" y="2"/>
                      <a:pt x="1" y="4"/>
                      <a:pt x="4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5" y="3"/>
                      <a:pt x="2" y="6"/>
                      <a:pt x="6" y="4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6"/>
                      <a:pt x="7" y="4"/>
                      <a:pt x="5" y="6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6"/>
                      <a:pt x="7" y="5"/>
                      <a:pt x="7" y="5"/>
                    </a:cubicBezTo>
                    <a:cubicBezTo>
                      <a:pt x="7" y="6"/>
                      <a:pt x="6" y="6"/>
                      <a:pt x="6" y="6"/>
                    </a:cubicBezTo>
                    <a:cubicBezTo>
                      <a:pt x="7" y="6"/>
                      <a:pt x="6" y="8"/>
                      <a:pt x="8" y="6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4"/>
                      <a:pt x="8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6" y="7"/>
                      <a:pt x="8" y="4"/>
                      <a:pt x="7" y="5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10" y="2"/>
                      <a:pt x="7" y="5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8" y="2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7" y="3"/>
                      <a:pt x="6" y="4"/>
                      <a:pt x="6" y="5"/>
                    </a:cubicBezTo>
                    <a:cubicBezTo>
                      <a:pt x="7" y="4"/>
                      <a:pt x="5" y="5"/>
                      <a:pt x="6" y="4"/>
                    </a:cubicBezTo>
                    <a:cubicBezTo>
                      <a:pt x="7" y="4"/>
                      <a:pt x="7" y="4"/>
                      <a:pt x="7" y="3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7" y="3"/>
                      <a:pt x="8" y="2"/>
                    </a:cubicBezTo>
                    <a:cubicBezTo>
                      <a:pt x="7" y="3"/>
                      <a:pt x="7" y="3"/>
                      <a:pt x="6" y="3"/>
                    </a:cubicBezTo>
                    <a:cubicBezTo>
                      <a:pt x="7" y="2"/>
                      <a:pt x="6" y="2"/>
                      <a:pt x="5" y="2"/>
                    </a:cubicBezTo>
                    <a:cubicBezTo>
                      <a:pt x="5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5" y="2"/>
                    </a:cubicBezTo>
                    <a:cubicBezTo>
                      <a:pt x="4" y="3"/>
                      <a:pt x="4" y="2"/>
                      <a:pt x="5" y="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3" y="3"/>
                      <a:pt x="5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1"/>
                      <a:pt x="1" y="2"/>
                      <a:pt x="2" y="2"/>
                    </a:cubicBezTo>
                    <a:cubicBezTo>
                      <a:pt x="3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38" name="Freeform 234"/>
              <p:cNvSpPr>
                <a:spLocks/>
              </p:cNvSpPr>
              <p:nvPr/>
            </p:nvSpPr>
            <p:spPr bwMode="auto">
              <a:xfrm>
                <a:off x="700" y="1662"/>
                <a:ext cx="5" cy="3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0 h 1"/>
                  <a:gd name="T4" fmla="*/ 0 w 2"/>
                  <a:gd name="T5" fmla="*/ 1 h 1"/>
                  <a:gd name="T6" fmla="*/ 0 w 2"/>
                  <a:gd name="T7" fmla="*/ 1 h 1"/>
                  <a:gd name="T8" fmla="*/ 1 w 2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39" name="Freeform 235"/>
              <p:cNvSpPr>
                <a:spLocks/>
              </p:cNvSpPr>
              <p:nvPr/>
            </p:nvSpPr>
            <p:spPr bwMode="auto">
              <a:xfrm>
                <a:off x="689" y="1632"/>
                <a:ext cx="35" cy="33"/>
              </a:xfrm>
              <a:custGeom>
                <a:avLst/>
                <a:gdLst>
                  <a:gd name="T0" fmla="*/ 3 w 13"/>
                  <a:gd name="T1" fmla="*/ 5 h 12"/>
                  <a:gd name="T2" fmla="*/ 4 w 13"/>
                  <a:gd name="T3" fmla="*/ 2 h 12"/>
                  <a:gd name="T4" fmla="*/ 1 w 13"/>
                  <a:gd name="T5" fmla="*/ 6 h 12"/>
                  <a:gd name="T6" fmla="*/ 1 w 13"/>
                  <a:gd name="T7" fmla="*/ 7 h 12"/>
                  <a:gd name="T8" fmla="*/ 1 w 13"/>
                  <a:gd name="T9" fmla="*/ 7 h 12"/>
                  <a:gd name="T10" fmla="*/ 2 w 13"/>
                  <a:gd name="T11" fmla="*/ 10 h 12"/>
                  <a:gd name="T12" fmla="*/ 2 w 13"/>
                  <a:gd name="T13" fmla="*/ 10 h 12"/>
                  <a:gd name="T14" fmla="*/ 2 w 13"/>
                  <a:gd name="T15" fmla="*/ 10 h 12"/>
                  <a:gd name="T16" fmla="*/ 2 w 13"/>
                  <a:gd name="T17" fmla="*/ 10 h 12"/>
                  <a:gd name="T18" fmla="*/ 2 w 13"/>
                  <a:gd name="T19" fmla="*/ 10 h 12"/>
                  <a:gd name="T20" fmla="*/ 3 w 13"/>
                  <a:gd name="T21" fmla="*/ 11 h 12"/>
                  <a:gd name="T22" fmla="*/ 3 w 13"/>
                  <a:gd name="T23" fmla="*/ 11 h 12"/>
                  <a:gd name="T24" fmla="*/ 5 w 13"/>
                  <a:gd name="T25" fmla="*/ 11 h 12"/>
                  <a:gd name="T26" fmla="*/ 3 w 13"/>
                  <a:gd name="T27" fmla="*/ 12 h 12"/>
                  <a:gd name="T28" fmla="*/ 5 w 13"/>
                  <a:gd name="T29" fmla="*/ 11 h 12"/>
                  <a:gd name="T30" fmla="*/ 4 w 13"/>
                  <a:gd name="T31" fmla="*/ 11 h 12"/>
                  <a:gd name="T32" fmla="*/ 5 w 13"/>
                  <a:gd name="T33" fmla="*/ 11 h 12"/>
                  <a:gd name="T34" fmla="*/ 5 w 13"/>
                  <a:gd name="T35" fmla="*/ 11 h 12"/>
                  <a:gd name="T36" fmla="*/ 5 w 13"/>
                  <a:gd name="T37" fmla="*/ 10 h 12"/>
                  <a:gd name="T38" fmla="*/ 3 w 13"/>
                  <a:gd name="T39" fmla="*/ 11 h 12"/>
                  <a:gd name="T40" fmla="*/ 5 w 13"/>
                  <a:gd name="T41" fmla="*/ 10 h 12"/>
                  <a:gd name="T42" fmla="*/ 5 w 13"/>
                  <a:gd name="T43" fmla="*/ 9 h 12"/>
                  <a:gd name="T44" fmla="*/ 5 w 13"/>
                  <a:gd name="T45" fmla="*/ 9 h 12"/>
                  <a:gd name="T46" fmla="*/ 4 w 13"/>
                  <a:gd name="T47" fmla="*/ 10 h 12"/>
                  <a:gd name="T48" fmla="*/ 5 w 13"/>
                  <a:gd name="T49" fmla="*/ 9 h 12"/>
                  <a:gd name="T50" fmla="*/ 4 w 13"/>
                  <a:gd name="T51" fmla="*/ 9 h 12"/>
                  <a:gd name="T52" fmla="*/ 7 w 13"/>
                  <a:gd name="T53" fmla="*/ 4 h 12"/>
                  <a:gd name="T54" fmla="*/ 9 w 13"/>
                  <a:gd name="T55" fmla="*/ 6 h 12"/>
                  <a:gd name="T56" fmla="*/ 11 w 13"/>
                  <a:gd name="T57" fmla="*/ 5 h 12"/>
                  <a:gd name="T58" fmla="*/ 10 w 13"/>
                  <a:gd name="T59" fmla="*/ 6 h 12"/>
                  <a:gd name="T60" fmla="*/ 9 w 13"/>
                  <a:gd name="T61" fmla="*/ 6 h 12"/>
                  <a:gd name="T62" fmla="*/ 11 w 13"/>
                  <a:gd name="T63" fmla="*/ 3 h 12"/>
                  <a:gd name="T64" fmla="*/ 12 w 13"/>
                  <a:gd name="T65" fmla="*/ 5 h 12"/>
                  <a:gd name="T66" fmla="*/ 3 w 13"/>
                  <a:gd name="T67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3" h="12">
                    <a:moveTo>
                      <a:pt x="3" y="5"/>
                    </a:moveTo>
                    <a:cubicBezTo>
                      <a:pt x="4" y="3"/>
                      <a:pt x="4" y="3"/>
                      <a:pt x="4" y="2"/>
                    </a:cubicBezTo>
                    <a:cubicBezTo>
                      <a:pt x="2" y="3"/>
                      <a:pt x="2" y="5"/>
                      <a:pt x="1" y="6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2" y="8"/>
                      <a:pt x="0" y="4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2" y="12"/>
                      <a:pt x="4" y="11"/>
                      <a:pt x="5" y="11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4" y="11"/>
                      <a:pt x="3" y="12"/>
                      <a:pt x="5" y="11"/>
                    </a:cubicBezTo>
                    <a:cubicBezTo>
                      <a:pt x="5" y="11"/>
                      <a:pt x="4" y="12"/>
                      <a:pt x="4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6" y="9"/>
                      <a:pt x="3" y="12"/>
                      <a:pt x="3" y="11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9"/>
                      <a:pt x="4" y="10"/>
                      <a:pt x="5" y="9"/>
                    </a:cubicBezTo>
                    <a:cubicBezTo>
                      <a:pt x="5" y="9"/>
                      <a:pt x="4" y="9"/>
                      <a:pt x="5" y="9"/>
                    </a:cubicBezTo>
                    <a:cubicBezTo>
                      <a:pt x="5" y="9"/>
                      <a:pt x="4" y="10"/>
                      <a:pt x="4" y="10"/>
                    </a:cubicBezTo>
                    <a:cubicBezTo>
                      <a:pt x="2" y="10"/>
                      <a:pt x="5" y="9"/>
                      <a:pt x="5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3" y="11"/>
                      <a:pt x="3" y="2"/>
                      <a:pt x="7" y="4"/>
                    </a:cubicBezTo>
                    <a:cubicBezTo>
                      <a:pt x="11" y="5"/>
                      <a:pt x="10" y="6"/>
                      <a:pt x="9" y="6"/>
                    </a:cubicBezTo>
                    <a:cubicBezTo>
                      <a:pt x="10" y="5"/>
                      <a:pt x="12" y="5"/>
                      <a:pt x="11" y="5"/>
                    </a:cubicBezTo>
                    <a:cubicBezTo>
                      <a:pt x="11" y="5"/>
                      <a:pt x="11" y="6"/>
                      <a:pt x="10" y="6"/>
                    </a:cubicBezTo>
                    <a:cubicBezTo>
                      <a:pt x="10" y="6"/>
                      <a:pt x="9" y="6"/>
                      <a:pt x="9" y="6"/>
                    </a:cubicBezTo>
                    <a:cubicBezTo>
                      <a:pt x="10" y="5"/>
                      <a:pt x="11" y="4"/>
                      <a:pt x="11" y="3"/>
                    </a:cubicBezTo>
                    <a:cubicBezTo>
                      <a:pt x="13" y="4"/>
                      <a:pt x="13" y="5"/>
                      <a:pt x="12" y="5"/>
                    </a:cubicBezTo>
                    <a:cubicBezTo>
                      <a:pt x="10" y="7"/>
                      <a:pt x="11" y="0"/>
                      <a:pt x="3" y="5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40" name="Freeform 236"/>
              <p:cNvSpPr>
                <a:spLocks/>
              </p:cNvSpPr>
              <p:nvPr/>
            </p:nvSpPr>
            <p:spPr bwMode="auto">
              <a:xfrm>
                <a:off x="700" y="1635"/>
                <a:ext cx="13" cy="2"/>
              </a:xfrm>
              <a:custGeom>
                <a:avLst/>
                <a:gdLst>
                  <a:gd name="T0" fmla="*/ 4 w 5"/>
                  <a:gd name="T1" fmla="*/ 0 h 1"/>
                  <a:gd name="T2" fmla="*/ 0 w 5"/>
                  <a:gd name="T3" fmla="*/ 1 h 1"/>
                  <a:gd name="T4" fmla="*/ 5 w 5"/>
                  <a:gd name="T5" fmla="*/ 1 h 1"/>
                  <a:gd name="T6" fmla="*/ 4 w 5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1">
                    <a:moveTo>
                      <a:pt x="4" y="0"/>
                    </a:moveTo>
                    <a:cubicBezTo>
                      <a:pt x="2" y="0"/>
                      <a:pt x="1" y="1"/>
                      <a:pt x="0" y="1"/>
                    </a:cubicBezTo>
                    <a:cubicBezTo>
                      <a:pt x="4" y="0"/>
                      <a:pt x="5" y="1"/>
                      <a:pt x="5" y="1"/>
                    </a:cubicBezTo>
                    <a:cubicBezTo>
                      <a:pt x="5" y="1"/>
                      <a:pt x="5" y="1"/>
                      <a:pt x="4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41" name="Freeform 237"/>
              <p:cNvSpPr>
                <a:spLocks/>
              </p:cNvSpPr>
              <p:nvPr/>
            </p:nvSpPr>
            <p:spPr bwMode="auto">
              <a:xfrm>
                <a:off x="672" y="1684"/>
                <a:ext cx="3" cy="2"/>
              </a:xfrm>
              <a:custGeom>
                <a:avLst/>
                <a:gdLst>
                  <a:gd name="T0" fmla="*/ 3 w 3"/>
                  <a:gd name="T1" fmla="*/ 2 h 2"/>
                  <a:gd name="T2" fmla="*/ 0 w 3"/>
                  <a:gd name="T3" fmla="*/ 2 h 2"/>
                  <a:gd name="T4" fmla="*/ 3 w 3"/>
                  <a:gd name="T5" fmla="*/ 0 h 2"/>
                  <a:gd name="T6" fmla="*/ 3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0" y="2"/>
                    </a:lnTo>
                    <a:lnTo>
                      <a:pt x="3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42" name="Freeform 238"/>
              <p:cNvSpPr>
                <a:spLocks/>
              </p:cNvSpPr>
              <p:nvPr/>
            </p:nvSpPr>
            <p:spPr bwMode="auto">
              <a:xfrm>
                <a:off x="670" y="1684"/>
                <a:ext cx="8" cy="13"/>
              </a:xfrm>
              <a:custGeom>
                <a:avLst/>
                <a:gdLst>
                  <a:gd name="T0" fmla="*/ 0 w 3"/>
                  <a:gd name="T1" fmla="*/ 5 h 5"/>
                  <a:gd name="T2" fmla="*/ 1 w 3"/>
                  <a:gd name="T3" fmla="*/ 5 h 5"/>
                  <a:gd name="T4" fmla="*/ 3 w 3"/>
                  <a:gd name="T5" fmla="*/ 0 h 5"/>
                  <a:gd name="T6" fmla="*/ 1 w 3"/>
                  <a:gd name="T7" fmla="*/ 3 h 5"/>
                  <a:gd name="T8" fmla="*/ 2 w 3"/>
                  <a:gd name="T9" fmla="*/ 2 h 5"/>
                  <a:gd name="T10" fmla="*/ 0 w 3"/>
                  <a:gd name="T11" fmla="*/ 4 h 5"/>
                  <a:gd name="T12" fmla="*/ 1 w 3"/>
                  <a:gd name="T13" fmla="*/ 4 h 5"/>
                  <a:gd name="T14" fmla="*/ 0 w 3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5">
                    <a:moveTo>
                      <a:pt x="0" y="5"/>
                    </a:moveTo>
                    <a:cubicBezTo>
                      <a:pt x="1" y="5"/>
                      <a:pt x="1" y="5"/>
                      <a:pt x="1" y="5"/>
                    </a:cubicBezTo>
                    <a:cubicBezTo>
                      <a:pt x="2" y="2"/>
                      <a:pt x="2" y="3"/>
                      <a:pt x="3" y="0"/>
                    </a:cubicBezTo>
                    <a:cubicBezTo>
                      <a:pt x="2" y="1"/>
                      <a:pt x="1" y="1"/>
                      <a:pt x="1" y="3"/>
                    </a:cubicBezTo>
                    <a:cubicBezTo>
                      <a:pt x="1" y="3"/>
                      <a:pt x="2" y="1"/>
                      <a:pt x="2" y="2"/>
                    </a:cubicBezTo>
                    <a:cubicBezTo>
                      <a:pt x="1" y="3"/>
                      <a:pt x="1" y="3"/>
                      <a:pt x="0" y="4"/>
                    </a:cubicBezTo>
                    <a:cubicBezTo>
                      <a:pt x="0" y="5"/>
                      <a:pt x="1" y="3"/>
                      <a:pt x="1" y="4"/>
                    </a:cubicBez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43" name="Freeform 239"/>
              <p:cNvSpPr>
                <a:spLocks/>
              </p:cNvSpPr>
              <p:nvPr/>
            </p:nvSpPr>
            <p:spPr bwMode="auto">
              <a:xfrm>
                <a:off x="672" y="1689"/>
                <a:ext cx="3" cy="6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44" name="Freeform 240"/>
              <p:cNvSpPr>
                <a:spLocks/>
              </p:cNvSpPr>
              <p:nvPr/>
            </p:nvSpPr>
            <p:spPr bwMode="auto">
              <a:xfrm>
                <a:off x="675" y="1686"/>
                <a:ext cx="3" cy="6"/>
              </a:xfrm>
              <a:custGeom>
                <a:avLst/>
                <a:gdLst>
                  <a:gd name="T0" fmla="*/ 0 w 1"/>
                  <a:gd name="T1" fmla="*/ 1 h 2"/>
                  <a:gd name="T2" fmla="*/ 0 w 1"/>
                  <a:gd name="T3" fmla="*/ 2 h 2"/>
                  <a:gd name="T4" fmla="*/ 1 w 1"/>
                  <a:gd name="T5" fmla="*/ 0 h 2"/>
                  <a:gd name="T6" fmla="*/ 0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45" name="Freeform 241"/>
              <p:cNvSpPr>
                <a:spLocks/>
              </p:cNvSpPr>
              <p:nvPr/>
            </p:nvSpPr>
            <p:spPr bwMode="auto">
              <a:xfrm>
                <a:off x="678" y="168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46" name="Freeform 242"/>
              <p:cNvSpPr>
                <a:spLocks/>
              </p:cNvSpPr>
              <p:nvPr/>
            </p:nvSpPr>
            <p:spPr bwMode="auto">
              <a:xfrm>
                <a:off x="672" y="1689"/>
                <a:ext cx="9" cy="8"/>
              </a:xfrm>
              <a:custGeom>
                <a:avLst/>
                <a:gdLst>
                  <a:gd name="T0" fmla="*/ 2 w 3"/>
                  <a:gd name="T1" fmla="*/ 0 h 3"/>
                  <a:gd name="T2" fmla="*/ 2 w 3"/>
                  <a:gd name="T3" fmla="*/ 0 h 3"/>
                  <a:gd name="T4" fmla="*/ 2 w 3"/>
                  <a:gd name="T5" fmla="*/ 0 h 3"/>
                  <a:gd name="T6" fmla="*/ 1 w 3"/>
                  <a:gd name="T7" fmla="*/ 2 h 3"/>
                  <a:gd name="T8" fmla="*/ 1 w 3"/>
                  <a:gd name="T9" fmla="*/ 2 h 3"/>
                  <a:gd name="T10" fmla="*/ 0 w 3"/>
                  <a:gd name="T11" fmla="*/ 3 h 3"/>
                  <a:gd name="T12" fmla="*/ 2 w 3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1" y="2"/>
                      <a:pt x="1" y="2"/>
                    </a:cubicBezTo>
                    <a:cubicBezTo>
                      <a:pt x="1" y="2"/>
                      <a:pt x="1" y="1"/>
                      <a:pt x="1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2" y="1"/>
                      <a:pt x="2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47" name="Freeform 243"/>
              <p:cNvSpPr>
                <a:spLocks/>
              </p:cNvSpPr>
              <p:nvPr/>
            </p:nvSpPr>
            <p:spPr bwMode="auto">
              <a:xfrm>
                <a:off x="678" y="1689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48" name="Freeform 244"/>
              <p:cNvSpPr>
                <a:spLocks/>
              </p:cNvSpPr>
              <p:nvPr/>
            </p:nvSpPr>
            <p:spPr bwMode="auto">
              <a:xfrm>
                <a:off x="675" y="1689"/>
                <a:ext cx="3" cy="3"/>
              </a:xfrm>
              <a:custGeom>
                <a:avLst/>
                <a:gdLst>
                  <a:gd name="T0" fmla="*/ 3 w 3"/>
                  <a:gd name="T1" fmla="*/ 0 h 3"/>
                  <a:gd name="T2" fmla="*/ 0 w 3"/>
                  <a:gd name="T3" fmla="*/ 0 h 3"/>
                  <a:gd name="T4" fmla="*/ 0 w 3"/>
                  <a:gd name="T5" fmla="*/ 3 h 3"/>
                  <a:gd name="T6" fmla="*/ 3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49" name="Freeform 245"/>
              <p:cNvSpPr>
                <a:spLocks/>
              </p:cNvSpPr>
              <p:nvPr/>
            </p:nvSpPr>
            <p:spPr bwMode="auto">
              <a:xfrm>
                <a:off x="672" y="1689"/>
                <a:ext cx="9" cy="11"/>
              </a:xfrm>
              <a:custGeom>
                <a:avLst/>
                <a:gdLst>
                  <a:gd name="T0" fmla="*/ 3 w 3"/>
                  <a:gd name="T1" fmla="*/ 1 h 4"/>
                  <a:gd name="T2" fmla="*/ 2 w 3"/>
                  <a:gd name="T3" fmla="*/ 2 h 4"/>
                  <a:gd name="T4" fmla="*/ 0 w 3"/>
                  <a:gd name="T5" fmla="*/ 4 h 4"/>
                  <a:gd name="T6" fmla="*/ 1 w 3"/>
                  <a:gd name="T7" fmla="*/ 3 h 4"/>
                  <a:gd name="T8" fmla="*/ 3 w 3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3" y="1"/>
                    </a:moveTo>
                    <a:cubicBezTo>
                      <a:pt x="2" y="2"/>
                      <a:pt x="3" y="0"/>
                      <a:pt x="2" y="2"/>
                    </a:cubicBezTo>
                    <a:cubicBezTo>
                      <a:pt x="2" y="2"/>
                      <a:pt x="1" y="3"/>
                      <a:pt x="0" y="4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2" y="2"/>
                      <a:pt x="3" y="1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50" name="Freeform 246"/>
              <p:cNvSpPr>
                <a:spLocks/>
              </p:cNvSpPr>
              <p:nvPr/>
            </p:nvSpPr>
            <p:spPr bwMode="auto">
              <a:xfrm>
                <a:off x="672" y="170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51" name="Freeform 247"/>
              <p:cNvSpPr>
                <a:spLocks/>
              </p:cNvSpPr>
              <p:nvPr/>
            </p:nvSpPr>
            <p:spPr bwMode="auto">
              <a:xfrm>
                <a:off x="670" y="1695"/>
                <a:ext cx="11" cy="10"/>
              </a:xfrm>
              <a:custGeom>
                <a:avLst/>
                <a:gdLst>
                  <a:gd name="T0" fmla="*/ 4 w 4"/>
                  <a:gd name="T1" fmla="*/ 1 h 4"/>
                  <a:gd name="T2" fmla="*/ 2 w 4"/>
                  <a:gd name="T3" fmla="*/ 2 h 4"/>
                  <a:gd name="T4" fmla="*/ 3 w 4"/>
                  <a:gd name="T5" fmla="*/ 1 h 4"/>
                  <a:gd name="T6" fmla="*/ 2 w 4"/>
                  <a:gd name="T7" fmla="*/ 2 h 4"/>
                  <a:gd name="T8" fmla="*/ 4 w 4"/>
                  <a:gd name="T9" fmla="*/ 0 h 4"/>
                  <a:gd name="T10" fmla="*/ 2 w 4"/>
                  <a:gd name="T11" fmla="*/ 1 h 4"/>
                  <a:gd name="T12" fmla="*/ 3 w 4"/>
                  <a:gd name="T13" fmla="*/ 0 h 4"/>
                  <a:gd name="T14" fmla="*/ 2 w 4"/>
                  <a:gd name="T15" fmla="*/ 2 h 4"/>
                  <a:gd name="T16" fmla="*/ 2 w 4"/>
                  <a:gd name="T17" fmla="*/ 2 h 4"/>
                  <a:gd name="T18" fmla="*/ 1 w 4"/>
                  <a:gd name="T19" fmla="*/ 3 h 4"/>
                  <a:gd name="T20" fmla="*/ 0 w 4"/>
                  <a:gd name="T21" fmla="*/ 4 h 4"/>
                  <a:gd name="T22" fmla="*/ 4 w 4"/>
                  <a:gd name="T23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4">
                    <a:moveTo>
                      <a:pt x="4" y="1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3" y="1"/>
                      <a:pt x="3" y="1"/>
                    </a:cubicBezTo>
                    <a:cubicBezTo>
                      <a:pt x="3" y="1"/>
                      <a:pt x="2" y="2"/>
                      <a:pt x="2" y="2"/>
                    </a:cubicBezTo>
                    <a:cubicBezTo>
                      <a:pt x="4" y="0"/>
                      <a:pt x="3" y="2"/>
                      <a:pt x="4" y="0"/>
                    </a:cubicBezTo>
                    <a:cubicBezTo>
                      <a:pt x="4" y="0"/>
                      <a:pt x="4" y="0"/>
                      <a:pt x="2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3" y="1"/>
                      <a:pt x="2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0" y="4"/>
                      <a:pt x="0" y="4"/>
                    </a:cubicBezTo>
                    <a:cubicBezTo>
                      <a:pt x="1" y="4"/>
                      <a:pt x="3" y="2"/>
                      <a:pt x="4" y="1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52" name="Freeform 248"/>
              <p:cNvSpPr>
                <a:spLocks/>
              </p:cNvSpPr>
              <p:nvPr/>
            </p:nvSpPr>
            <p:spPr bwMode="auto">
              <a:xfrm>
                <a:off x="675" y="1703"/>
                <a:ext cx="3" cy="2"/>
              </a:xfrm>
              <a:custGeom>
                <a:avLst/>
                <a:gdLst>
                  <a:gd name="T0" fmla="*/ 0 w 3"/>
                  <a:gd name="T1" fmla="*/ 0 h 2"/>
                  <a:gd name="T2" fmla="*/ 0 w 3"/>
                  <a:gd name="T3" fmla="*/ 2 h 2"/>
                  <a:gd name="T4" fmla="*/ 3 w 3"/>
                  <a:gd name="T5" fmla="*/ 0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0" y="2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53" name="Freeform 249"/>
              <p:cNvSpPr>
                <a:spLocks/>
              </p:cNvSpPr>
              <p:nvPr/>
            </p:nvSpPr>
            <p:spPr bwMode="auto">
              <a:xfrm>
                <a:off x="672" y="1697"/>
                <a:ext cx="11" cy="11"/>
              </a:xfrm>
              <a:custGeom>
                <a:avLst/>
                <a:gdLst>
                  <a:gd name="T0" fmla="*/ 4 w 4"/>
                  <a:gd name="T1" fmla="*/ 1 h 4"/>
                  <a:gd name="T2" fmla="*/ 3 w 4"/>
                  <a:gd name="T3" fmla="*/ 1 h 4"/>
                  <a:gd name="T4" fmla="*/ 3 w 4"/>
                  <a:gd name="T5" fmla="*/ 0 h 4"/>
                  <a:gd name="T6" fmla="*/ 2 w 4"/>
                  <a:gd name="T7" fmla="*/ 2 h 4"/>
                  <a:gd name="T8" fmla="*/ 3 w 4"/>
                  <a:gd name="T9" fmla="*/ 1 h 4"/>
                  <a:gd name="T10" fmla="*/ 1 w 4"/>
                  <a:gd name="T11" fmla="*/ 3 h 4"/>
                  <a:gd name="T12" fmla="*/ 1 w 4"/>
                  <a:gd name="T13" fmla="*/ 3 h 4"/>
                  <a:gd name="T14" fmla="*/ 2 w 4"/>
                  <a:gd name="T15" fmla="*/ 3 h 4"/>
                  <a:gd name="T16" fmla="*/ 2 w 4"/>
                  <a:gd name="T17" fmla="*/ 2 h 4"/>
                  <a:gd name="T18" fmla="*/ 3 w 4"/>
                  <a:gd name="T19" fmla="*/ 2 h 4"/>
                  <a:gd name="T20" fmla="*/ 4 w 4"/>
                  <a:gd name="T21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4">
                    <a:moveTo>
                      <a:pt x="4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2" y="1"/>
                      <a:pt x="2" y="2"/>
                    </a:cubicBezTo>
                    <a:cubicBezTo>
                      <a:pt x="1" y="3"/>
                      <a:pt x="3" y="1"/>
                      <a:pt x="3" y="1"/>
                    </a:cubicBezTo>
                    <a:cubicBezTo>
                      <a:pt x="3" y="2"/>
                      <a:pt x="2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4"/>
                      <a:pt x="1" y="3"/>
                      <a:pt x="2" y="3"/>
                    </a:cubicBezTo>
                    <a:cubicBezTo>
                      <a:pt x="2" y="3"/>
                      <a:pt x="3" y="2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1"/>
                      <a:pt x="4" y="1"/>
                      <a:pt x="4" y="1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54" name="Freeform 250"/>
              <p:cNvSpPr>
                <a:spLocks/>
              </p:cNvSpPr>
              <p:nvPr/>
            </p:nvSpPr>
            <p:spPr bwMode="auto">
              <a:xfrm>
                <a:off x="681" y="1697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55" name="Freeform 251"/>
              <p:cNvSpPr>
                <a:spLocks/>
              </p:cNvSpPr>
              <p:nvPr/>
            </p:nvSpPr>
            <p:spPr bwMode="auto">
              <a:xfrm>
                <a:off x="678" y="170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56" name="Freeform 252"/>
              <p:cNvSpPr>
                <a:spLocks/>
              </p:cNvSpPr>
              <p:nvPr/>
            </p:nvSpPr>
            <p:spPr bwMode="auto">
              <a:xfrm>
                <a:off x="683" y="1700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57" name="Freeform 253"/>
              <p:cNvSpPr>
                <a:spLocks/>
              </p:cNvSpPr>
              <p:nvPr/>
            </p:nvSpPr>
            <p:spPr bwMode="auto">
              <a:xfrm>
                <a:off x="675" y="1700"/>
                <a:ext cx="33" cy="19"/>
              </a:xfrm>
              <a:custGeom>
                <a:avLst/>
                <a:gdLst>
                  <a:gd name="T0" fmla="*/ 10 w 12"/>
                  <a:gd name="T1" fmla="*/ 2 h 7"/>
                  <a:gd name="T2" fmla="*/ 10 w 12"/>
                  <a:gd name="T3" fmla="*/ 3 h 7"/>
                  <a:gd name="T4" fmla="*/ 8 w 12"/>
                  <a:gd name="T5" fmla="*/ 3 h 7"/>
                  <a:gd name="T6" fmla="*/ 7 w 12"/>
                  <a:gd name="T7" fmla="*/ 5 h 7"/>
                  <a:gd name="T8" fmla="*/ 8 w 12"/>
                  <a:gd name="T9" fmla="*/ 5 h 7"/>
                  <a:gd name="T10" fmla="*/ 7 w 12"/>
                  <a:gd name="T11" fmla="*/ 6 h 7"/>
                  <a:gd name="T12" fmla="*/ 7 w 12"/>
                  <a:gd name="T13" fmla="*/ 5 h 7"/>
                  <a:gd name="T14" fmla="*/ 6 w 12"/>
                  <a:gd name="T15" fmla="*/ 5 h 7"/>
                  <a:gd name="T16" fmla="*/ 5 w 12"/>
                  <a:gd name="T17" fmla="*/ 2 h 7"/>
                  <a:gd name="T18" fmla="*/ 3 w 12"/>
                  <a:gd name="T19" fmla="*/ 3 h 7"/>
                  <a:gd name="T20" fmla="*/ 4 w 12"/>
                  <a:gd name="T21" fmla="*/ 2 h 7"/>
                  <a:gd name="T22" fmla="*/ 4 w 12"/>
                  <a:gd name="T23" fmla="*/ 2 h 7"/>
                  <a:gd name="T24" fmla="*/ 4 w 12"/>
                  <a:gd name="T25" fmla="*/ 1 h 7"/>
                  <a:gd name="T26" fmla="*/ 2 w 12"/>
                  <a:gd name="T27" fmla="*/ 2 h 7"/>
                  <a:gd name="T28" fmla="*/ 4 w 12"/>
                  <a:gd name="T29" fmla="*/ 0 h 7"/>
                  <a:gd name="T30" fmla="*/ 2 w 12"/>
                  <a:gd name="T31" fmla="*/ 1 h 7"/>
                  <a:gd name="T32" fmla="*/ 1 w 12"/>
                  <a:gd name="T33" fmla="*/ 2 h 7"/>
                  <a:gd name="T34" fmla="*/ 0 w 12"/>
                  <a:gd name="T35" fmla="*/ 3 h 7"/>
                  <a:gd name="T36" fmla="*/ 4 w 12"/>
                  <a:gd name="T37" fmla="*/ 3 h 7"/>
                  <a:gd name="T38" fmla="*/ 3 w 12"/>
                  <a:gd name="T39" fmla="*/ 3 h 7"/>
                  <a:gd name="T40" fmla="*/ 2 w 12"/>
                  <a:gd name="T41" fmla="*/ 5 h 7"/>
                  <a:gd name="T42" fmla="*/ 5 w 12"/>
                  <a:gd name="T43" fmla="*/ 4 h 7"/>
                  <a:gd name="T44" fmla="*/ 4 w 12"/>
                  <a:gd name="T45" fmla="*/ 5 h 7"/>
                  <a:gd name="T46" fmla="*/ 5 w 12"/>
                  <a:gd name="T47" fmla="*/ 5 h 7"/>
                  <a:gd name="T48" fmla="*/ 4 w 12"/>
                  <a:gd name="T49" fmla="*/ 6 h 7"/>
                  <a:gd name="T50" fmla="*/ 6 w 12"/>
                  <a:gd name="T51" fmla="*/ 5 h 7"/>
                  <a:gd name="T52" fmla="*/ 3 w 12"/>
                  <a:gd name="T53" fmla="*/ 7 h 7"/>
                  <a:gd name="T54" fmla="*/ 4 w 12"/>
                  <a:gd name="T55" fmla="*/ 6 h 7"/>
                  <a:gd name="T56" fmla="*/ 5 w 12"/>
                  <a:gd name="T57" fmla="*/ 6 h 7"/>
                  <a:gd name="T58" fmla="*/ 3 w 12"/>
                  <a:gd name="T59" fmla="*/ 7 h 7"/>
                  <a:gd name="T60" fmla="*/ 5 w 12"/>
                  <a:gd name="T61" fmla="*/ 7 h 7"/>
                  <a:gd name="T62" fmla="*/ 6 w 12"/>
                  <a:gd name="T63" fmla="*/ 6 h 7"/>
                  <a:gd name="T64" fmla="*/ 6 w 12"/>
                  <a:gd name="T65" fmla="*/ 7 h 7"/>
                  <a:gd name="T66" fmla="*/ 9 w 12"/>
                  <a:gd name="T67" fmla="*/ 4 h 7"/>
                  <a:gd name="T68" fmla="*/ 11 w 12"/>
                  <a:gd name="T69" fmla="*/ 2 h 7"/>
                  <a:gd name="T70" fmla="*/ 11 w 12"/>
                  <a:gd name="T71" fmla="*/ 1 h 7"/>
                  <a:gd name="T72" fmla="*/ 9 w 12"/>
                  <a:gd name="T73" fmla="*/ 3 h 7"/>
                  <a:gd name="T74" fmla="*/ 10 w 12"/>
                  <a:gd name="T75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" h="7">
                    <a:moveTo>
                      <a:pt x="10" y="2"/>
                    </a:moveTo>
                    <a:cubicBezTo>
                      <a:pt x="10" y="2"/>
                      <a:pt x="9" y="3"/>
                      <a:pt x="10" y="3"/>
                    </a:cubicBezTo>
                    <a:cubicBezTo>
                      <a:pt x="9" y="3"/>
                      <a:pt x="9" y="3"/>
                      <a:pt x="8" y="3"/>
                    </a:cubicBezTo>
                    <a:cubicBezTo>
                      <a:pt x="8" y="4"/>
                      <a:pt x="8" y="4"/>
                      <a:pt x="7" y="5"/>
                    </a:cubicBezTo>
                    <a:cubicBezTo>
                      <a:pt x="7" y="5"/>
                      <a:pt x="8" y="4"/>
                      <a:pt x="8" y="5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9" y="5"/>
                      <a:pt x="6" y="7"/>
                      <a:pt x="7" y="5"/>
                    </a:cubicBezTo>
                    <a:cubicBezTo>
                      <a:pt x="7" y="5"/>
                      <a:pt x="7" y="5"/>
                      <a:pt x="6" y="5"/>
                    </a:cubicBezTo>
                    <a:cubicBezTo>
                      <a:pt x="6" y="4"/>
                      <a:pt x="5" y="3"/>
                      <a:pt x="5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2"/>
                      <a:pt x="3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6" y="1"/>
                      <a:pt x="4" y="1"/>
                      <a:pt x="4" y="1"/>
                    </a:cubicBezTo>
                    <a:cubicBezTo>
                      <a:pt x="4" y="1"/>
                      <a:pt x="2" y="2"/>
                      <a:pt x="2" y="2"/>
                    </a:cubicBezTo>
                    <a:cubicBezTo>
                      <a:pt x="4" y="1"/>
                      <a:pt x="2" y="2"/>
                      <a:pt x="4" y="0"/>
                    </a:cubicBezTo>
                    <a:cubicBezTo>
                      <a:pt x="4" y="0"/>
                      <a:pt x="2" y="2"/>
                      <a:pt x="2" y="1"/>
                    </a:cubicBezTo>
                    <a:cubicBezTo>
                      <a:pt x="1" y="2"/>
                      <a:pt x="2" y="2"/>
                      <a:pt x="1" y="2"/>
                    </a:cubicBezTo>
                    <a:cubicBezTo>
                      <a:pt x="0" y="3"/>
                      <a:pt x="2" y="2"/>
                      <a:pt x="0" y="3"/>
                    </a:cubicBezTo>
                    <a:cubicBezTo>
                      <a:pt x="0" y="3"/>
                      <a:pt x="3" y="3"/>
                      <a:pt x="4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3"/>
                      <a:pt x="4" y="4"/>
                      <a:pt x="2" y="5"/>
                    </a:cubicBezTo>
                    <a:cubicBezTo>
                      <a:pt x="4" y="4"/>
                      <a:pt x="2" y="6"/>
                      <a:pt x="5" y="4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4" y="5"/>
                      <a:pt x="4" y="6"/>
                    </a:cubicBezTo>
                    <a:cubicBezTo>
                      <a:pt x="5" y="5"/>
                      <a:pt x="5" y="5"/>
                      <a:pt x="6" y="5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5" y="6"/>
                      <a:pt x="5" y="6"/>
                    </a:cubicBezTo>
                    <a:cubicBezTo>
                      <a:pt x="6" y="6"/>
                      <a:pt x="4" y="7"/>
                      <a:pt x="3" y="7"/>
                    </a:cubicBezTo>
                    <a:cubicBezTo>
                      <a:pt x="3" y="7"/>
                      <a:pt x="6" y="6"/>
                      <a:pt x="5" y="7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6"/>
                      <a:pt x="6" y="6"/>
                      <a:pt x="6" y="7"/>
                    </a:cubicBezTo>
                    <a:cubicBezTo>
                      <a:pt x="12" y="2"/>
                      <a:pt x="8" y="5"/>
                      <a:pt x="9" y="4"/>
                    </a:cubicBezTo>
                    <a:cubicBezTo>
                      <a:pt x="10" y="2"/>
                      <a:pt x="10" y="3"/>
                      <a:pt x="11" y="2"/>
                    </a:cubicBezTo>
                    <a:cubicBezTo>
                      <a:pt x="11" y="2"/>
                      <a:pt x="11" y="2"/>
                      <a:pt x="11" y="1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10" y="2"/>
                      <a:pt x="10" y="2"/>
                      <a:pt x="10" y="2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58" name="Rectangle 254"/>
              <p:cNvSpPr>
                <a:spLocks noChangeArrowheads="1"/>
              </p:cNvSpPr>
              <p:nvPr/>
            </p:nvSpPr>
            <p:spPr bwMode="auto">
              <a:xfrm>
                <a:off x="705" y="1703"/>
                <a:ext cx="3" cy="1"/>
              </a:xfrm>
              <a:prstGeom prst="rect">
                <a:avLst/>
              </a:pr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59" name="Freeform 255"/>
              <p:cNvSpPr>
                <a:spLocks/>
              </p:cNvSpPr>
              <p:nvPr/>
            </p:nvSpPr>
            <p:spPr bwMode="auto">
              <a:xfrm>
                <a:off x="702" y="1703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60" name="Freeform 256"/>
              <p:cNvSpPr>
                <a:spLocks/>
              </p:cNvSpPr>
              <p:nvPr/>
            </p:nvSpPr>
            <p:spPr bwMode="auto">
              <a:xfrm>
                <a:off x="694" y="1714"/>
                <a:ext cx="0" cy="2"/>
              </a:xfrm>
              <a:custGeom>
                <a:avLst/>
                <a:gdLst>
                  <a:gd name="T0" fmla="*/ 0 h 2"/>
                  <a:gd name="T1" fmla="*/ 0 h 2"/>
                  <a:gd name="T2" fmla="*/ 2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61" name="Freeform 257"/>
              <p:cNvSpPr>
                <a:spLocks/>
              </p:cNvSpPr>
              <p:nvPr/>
            </p:nvSpPr>
            <p:spPr bwMode="auto">
              <a:xfrm>
                <a:off x="681" y="1719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62" name="Freeform 258"/>
              <p:cNvSpPr>
                <a:spLocks/>
              </p:cNvSpPr>
              <p:nvPr/>
            </p:nvSpPr>
            <p:spPr bwMode="auto">
              <a:xfrm>
                <a:off x="681" y="1714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63" name="Rectangle 259"/>
              <p:cNvSpPr>
                <a:spLocks noChangeArrowheads="1"/>
              </p:cNvSpPr>
              <p:nvPr/>
            </p:nvSpPr>
            <p:spPr bwMode="auto">
              <a:xfrm>
                <a:off x="705" y="1703"/>
                <a:ext cx="1" cy="1"/>
              </a:xfrm>
              <a:prstGeom prst="rect">
                <a:avLst/>
              </a:pr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64" name="Freeform 260"/>
              <p:cNvSpPr>
                <a:spLocks/>
              </p:cNvSpPr>
              <p:nvPr/>
            </p:nvSpPr>
            <p:spPr bwMode="auto">
              <a:xfrm>
                <a:off x="681" y="1697"/>
                <a:ext cx="21" cy="17"/>
              </a:xfrm>
              <a:custGeom>
                <a:avLst/>
                <a:gdLst>
                  <a:gd name="T0" fmla="*/ 1 w 8"/>
                  <a:gd name="T1" fmla="*/ 3 h 6"/>
                  <a:gd name="T2" fmla="*/ 1 w 8"/>
                  <a:gd name="T3" fmla="*/ 4 h 6"/>
                  <a:gd name="T4" fmla="*/ 4 w 8"/>
                  <a:gd name="T5" fmla="*/ 2 h 6"/>
                  <a:gd name="T6" fmla="*/ 2 w 8"/>
                  <a:gd name="T7" fmla="*/ 4 h 6"/>
                  <a:gd name="T8" fmla="*/ 5 w 8"/>
                  <a:gd name="T9" fmla="*/ 4 h 6"/>
                  <a:gd name="T10" fmla="*/ 4 w 8"/>
                  <a:gd name="T11" fmla="*/ 5 h 6"/>
                  <a:gd name="T12" fmla="*/ 7 w 8"/>
                  <a:gd name="T13" fmla="*/ 3 h 6"/>
                  <a:gd name="T14" fmla="*/ 4 w 8"/>
                  <a:gd name="T15" fmla="*/ 6 h 6"/>
                  <a:gd name="T16" fmla="*/ 4 w 8"/>
                  <a:gd name="T17" fmla="*/ 6 h 6"/>
                  <a:gd name="T18" fmla="*/ 5 w 8"/>
                  <a:gd name="T19" fmla="*/ 5 h 6"/>
                  <a:gd name="T20" fmla="*/ 7 w 8"/>
                  <a:gd name="T21" fmla="*/ 4 h 6"/>
                  <a:gd name="T22" fmla="*/ 8 w 8"/>
                  <a:gd name="T23" fmla="*/ 3 h 6"/>
                  <a:gd name="T24" fmla="*/ 7 w 8"/>
                  <a:gd name="T25" fmla="*/ 3 h 6"/>
                  <a:gd name="T26" fmla="*/ 7 w 8"/>
                  <a:gd name="T27" fmla="*/ 2 h 6"/>
                  <a:gd name="T28" fmla="*/ 7 w 8"/>
                  <a:gd name="T29" fmla="*/ 3 h 6"/>
                  <a:gd name="T30" fmla="*/ 8 w 8"/>
                  <a:gd name="T31" fmla="*/ 2 h 6"/>
                  <a:gd name="T32" fmla="*/ 7 w 8"/>
                  <a:gd name="T33" fmla="*/ 3 h 6"/>
                  <a:gd name="T34" fmla="*/ 7 w 8"/>
                  <a:gd name="T35" fmla="*/ 2 h 6"/>
                  <a:gd name="T36" fmla="*/ 5 w 8"/>
                  <a:gd name="T37" fmla="*/ 3 h 6"/>
                  <a:gd name="T38" fmla="*/ 7 w 8"/>
                  <a:gd name="T39" fmla="*/ 2 h 6"/>
                  <a:gd name="T40" fmla="*/ 6 w 8"/>
                  <a:gd name="T41" fmla="*/ 3 h 6"/>
                  <a:gd name="T42" fmla="*/ 7 w 8"/>
                  <a:gd name="T43" fmla="*/ 1 h 6"/>
                  <a:gd name="T44" fmla="*/ 6 w 8"/>
                  <a:gd name="T45" fmla="*/ 2 h 6"/>
                  <a:gd name="T46" fmla="*/ 7 w 8"/>
                  <a:gd name="T47" fmla="*/ 1 h 6"/>
                  <a:gd name="T48" fmla="*/ 4 w 8"/>
                  <a:gd name="T49" fmla="*/ 3 h 6"/>
                  <a:gd name="T50" fmla="*/ 6 w 8"/>
                  <a:gd name="T51" fmla="*/ 1 h 6"/>
                  <a:gd name="T52" fmla="*/ 5 w 8"/>
                  <a:gd name="T53" fmla="*/ 1 h 6"/>
                  <a:gd name="T54" fmla="*/ 5 w 8"/>
                  <a:gd name="T55" fmla="*/ 1 h 6"/>
                  <a:gd name="T56" fmla="*/ 4 w 8"/>
                  <a:gd name="T57" fmla="*/ 1 h 6"/>
                  <a:gd name="T58" fmla="*/ 4 w 8"/>
                  <a:gd name="T59" fmla="*/ 2 h 6"/>
                  <a:gd name="T60" fmla="*/ 3 w 8"/>
                  <a:gd name="T61" fmla="*/ 2 h 6"/>
                  <a:gd name="T62" fmla="*/ 4 w 8"/>
                  <a:gd name="T63" fmla="*/ 2 h 6"/>
                  <a:gd name="T64" fmla="*/ 2 w 8"/>
                  <a:gd name="T65" fmla="*/ 2 h 6"/>
                  <a:gd name="T66" fmla="*/ 3 w 8"/>
                  <a:gd name="T67" fmla="*/ 2 h 6"/>
                  <a:gd name="T68" fmla="*/ 1 w 8"/>
                  <a:gd name="T6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" h="6">
                    <a:moveTo>
                      <a:pt x="1" y="3"/>
                    </a:moveTo>
                    <a:cubicBezTo>
                      <a:pt x="0" y="4"/>
                      <a:pt x="1" y="4"/>
                      <a:pt x="1" y="4"/>
                    </a:cubicBezTo>
                    <a:cubicBezTo>
                      <a:pt x="2" y="4"/>
                      <a:pt x="4" y="2"/>
                      <a:pt x="4" y="2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3" y="5"/>
                      <a:pt x="5" y="4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7" y="2"/>
                      <a:pt x="7" y="3"/>
                    </a:cubicBezTo>
                    <a:cubicBezTo>
                      <a:pt x="5" y="4"/>
                      <a:pt x="5" y="4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5" y="5"/>
                      <a:pt x="5" y="5"/>
                    </a:cubicBezTo>
                    <a:cubicBezTo>
                      <a:pt x="6" y="5"/>
                      <a:pt x="6" y="4"/>
                      <a:pt x="7" y="4"/>
                    </a:cubicBezTo>
                    <a:cubicBezTo>
                      <a:pt x="7" y="4"/>
                      <a:pt x="7" y="3"/>
                      <a:pt x="8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7" y="2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2"/>
                      <a:pt x="8" y="2"/>
                    </a:cubicBezTo>
                    <a:cubicBezTo>
                      <a:pt x="7" y="2"/>
                      <a:pt x="7" y="3"/>
                      <a:pt x="7" y="3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2"/>
                      <a:pt x="7" y="2"/>
                      <a:pt x="5" y="3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2"/>
                      <a:pt x="8" y="0"/>
                      <a:pt x="7" y="1"/>
                    </a:cubicBezTo>
                    <a:cubicBezTo>
                      <a:pt x="6" y="1"/>
                      <a:pt x="6" y="2"/>
                      <a:pt x="6" y="2"/>
                    </a:cubicBezTo>
                    <a:cubicBezTo>
                      <a:pt x="5" y="2"/>
                      <a:pt x="6" y="1"/>
                      <a:pt x="7" y="1"/>
                    </a:cubicBezTo>
                    <a:cubicBezTo>
                      <a:pt x="6" y="2"/>
                      <a:pt x="5" y="3"/>
                      <a:pt x="4" y="3"/>
                    </a:cubicBezTo>
                    <a:cubicBezTo>
                      <a:pt x="5" y="2"/>
                      <a:pt x="4" y="3"/>
                      <a:pt x="6" y="1"/>
                    </a:cubicBezTo>
                    <a:cubicBezTo>
                      <a:pt x="6" y="1"/>
                      <a:pt x="5" y="2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2"/>
                      <a:pt x="6" y="0"/>
                      <a:pt x="4" y="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3" y="2"/>
                      <a:pt x="3" y="2"/>
                    </a:cubicBezTo>
                    <a:cubicBezTo>
                      <a:pt x="2" y="2"/>
                      <a:pt x="1" y="3"/>
                      <a:pt x="1" y="3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65" name="Freeform 261"/>
              <p:cNvSpPr>
                <a:spLocks/>
              </p:cNvSpPr>
              <p:nvPr/>
            </p:nvSpPr>
            <p:spPr bwMode="auto">
              <a:xfrm>
                <a:off x="700" y="170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66" name="Freeform 262"/>
              <p:cNvSpPr>
                <a:spLocks/>
              </p:cNvSpPr>
              <p:nvPr/>
            </p:nvSpPr>
            <p:spPr bwMode="auto">
              <a:xfrm>
                <a:off x="675" y="1692"/>
                <a:ext cx="25" cy="13"/>
              </a:xfrm>
              <a:custGeom>
                <a:avLst/>
                <a:gdLst>
                  <a:gd name="T0" fmla="*/ 5 w 9"/>
                  <a:gd name="T1" fmla="*/ 2 h 5"/>
                  <a:gd name="T2" fmla="*/ 6 w 9"/>
                  <a:gd name="T3" fmla="*/ 1 h 5"/>
                  <a:gd name="T4" fmla="*/ 4 w 9"/>
                  <a:gd name="T5" fmla="*/ 3 h 5"/>
                  <a:gd name="T6" fmla="*/ 3 w 9"/>
                  <a:gd name="T7" fmla="*/ 3 h 5"/>
                  <a:gd name="T8" fmla="*/ 5 w 9"/>
                  <a:gd name="T9" fmla="*/ 2 h 5"/>
                  <a:gd name="T10" fmla="*/ 6 w 9"/>
                  <a:gd name="T11" fmla="*/ 1 h 5"/>
                  <a:gd name="T12" fmla="*/ 4 w 9"/>
                  <a:gd name="T13" fmla="*/ 2 h 5"/>
                  <a:gd name="T14" fmla="*/ 3 w 9"/>
                  <a:gd name="T15" fmla="*/ 2 h 5"/>
                  <a:gd name="T16" fmla="*/ 4 w 9"/>
                  <a:gd name="T17" fmla="*/ 2 h 5"/>
                  <a:gd name="T18" fmla="*/ 5 w 9"/>
                  <a:gd name="T19" fmla="*/ 1 h 5"/>
                  <a:gd name="T20" fmla="*/ 0 w 9"/>
                  <a:gd name="T21" fmla="*/ 2 h 5"/>
                  <a:gd name="T22" fmla="*/ 1 w 9"/>
                  <a:gd name="T23" fmla="*/ 2 h 5"/>
                  <a:gd name="T24" fmla="*/ 3 w 9"/>
                  <a:gd name="T25" fmla="*/ 1 h 5"/>
                  <a:gd name="T26" fmla="*/ 2 w 9"/>
                  <a:gd name="T27" fmla="*/ 2 h 5"/>
                  <a:gd name="T28" fmla="*/ 1 w 9"/>
                  <a:gd name="T29" fmla="*/ 2 h 5"/>
                  <a:gd name="T30" fmla="*/ 2 w 9"/>
                  <a:gd name="T31" fmla="*/ 5 h 5"/>
                  <a:gd name="T32" fmla="*/ 2 w 9"/>
                  <a:gd name="T33" fmla="*/ 4 h 5"/>
                  <a:gd name="T34" fmla="*/ 4 w 9"/>
                  <a:gd name="T35" fmla="*/ 4 h 5"/>
                  <a:gd name="T36" fmla="*/ 5 w 9"/>
                  <a:gd name="T37" fmla="*/ 3 h 5"/>
                  <a:gd name="T38" fmla="*/ 5 w 9"/>
                  <a:gd name="T39" fmla="*/ 3 h 5"/>
                  <a:gd name="T40" fmla="*/ 7 w 9"/>
                  <a:gd name="T41" fmla="*/ 2 h 5"/>
                  <a:gd name="T42" fmla="*/ 8 w 9"/>
                  <a:gd name="T43" fmla="*/ 2 h 5"/>
                  <a:gd name="T44" fmla="*/ 8 w 9"/>
                  <a:gd name="T45" fmla="*/ 1 h 5"/>
                  <a:gd name="T46" fmla="*/ 5 w 9"/>
                  <a:gd name="T47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" h="5">
                    <a:moveTo>
                      <a:pt x="5" y="2"/>
                    </a:moveTo>
                    <a:cubicBezTo>
                      <a:pt x="5" y="2"/>
                      <a:pt x="6" y="2"/>
                      <a:pt x="6" y="1"/>
                    </a:cubicBezTo>
                    <a:cubicBezTo>
                      <a:pt x="6" y="2"/>
                      <a:pt x="5" y="3"/>
                      <a:pt x="4" y="3"/>
                    </a:cubicBezTo>
                    <a:cubicBezTo>
                      <a:pt x="4" y="3"/>
                      <a:pt x="3" y="3"/>
                      <a:pt x="3" y="3"/>
                    </a:cubicBezTo>
                    <a:cubicBezTo>
                      <a:pt x="4" y="3"/>
                      <a:pt x="5" y="2"/>
                      <a:pt x="5" y="2"/>
                    </a:cubicBezTo>
                    <a:cubicBezTo>
                      <a:pt x="5" y="2"/>
                      <a:pt x="6" y="1"/>
                      <a:pt x="6" y="1"/>
                    </a:cubicBezTo>
                    <a:cubicBezTo>
                      <a:pt x="5" y="2"/>
                      <a:pt x="5" y="1"/>
                      <a:pt x="4" y="2"/>
                    </a:cubicBezTo>
                    <a:cubicBezTo>
                      <a:pt x="3" y="2"/>
                      <a:pt x="2" y="3"/>
                      <a:pt x="3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5" y="1"/>
                      <a:pt x="4" y="1"/>
                      <a:pt x="5" y="1"/>
                    </a:cubicBezTo>
                    <a:cubicBezTo>
                      <a:pt x="3" y="1"/>
                      <a:pt x="3" y="1"/>
                      <a:pt x="0" y="2"/>
                    </a:cubicBezTo>
                    <a:cubicBezTo>
                      <a:pt x="0" y="2"/>
                      <a:pt x="0" y="2"/>
                      <a:pt x="1" y="2"/>
                    </a:cubicBezTo>
                    <a:cubicBezTo>
                      <a:pt x="1" y="2"/>
                      <a:pt x="2" y="2"/>
                      <a:pt x="3" y="1"/>
                    </a:cubicBezTo>
                    <a:cubicBezTo>
                      <a:pt x="2" y="2"/>
                      <a:pt x="3" y="1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2" y="4"/>
                      <a:pt x="2" y="5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3" y="4"/>
                      <a:pt x="4" y="4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6" y="3"/>
                      <a:pt x="5" y="3"/>
                    </a:cubicBezTo>
                    <a:cubicBezTo>
                      <a:pt x="6" y="3"/>
                      <a:pt x="6" y="2"/>
                      <a:pt x="7" y="2"/>
                    </a:cubicBezTo>
                    <a:cubicBezTo>
                      <a:pt x="7" y="2"/>
                      <a:pt x="6" y="2"/>
                      <a:pt x="8" y="2"/>
                    </a:cubicBezTo>
                    <a:cubicBezTo>
                      <a:pt x="9" y="0"/>
                      <a:pt x="6" y="2"/>
                      <a:pt x="8" y="1"/>
                    </a:cubicBez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67" name="Freeform 263"/>
              <p:cNvSpPr>
                <a:spLocks/>
              </p:cNvSpPr>
              <p:nvPr/>
            </p:nvSpPr>
            <p:spPr bwMode="auto">
              <a:xfrm>
                <a:off x="689" y="1700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68" name="Freeform 264"/>
              <p:cNvSpPr>
                <a:spLocks/>
              </p:cNvSpPr>
              <p:nvPr/>
            </p:nvSpPr>
            <p:spPr bwMode="auto">
              <a:xfrm>
                <a:off x="681" y="1703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69" name="Freeform 265"/>
              <p:cNvSpPr>
                <a:spLocks/>
              </p:cNvSpPr>
              <p:nvPr/>
            </p:nvSpPr>
            <p:spPr bwMode="auto">
              <a:xfrm>
                <a:off x="689" y="169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70" name="Freeform 266"/>
              <p:cNvSpPr>
                <a:spLocks/>
              </p:cNvSpPr>
              <p:nvPr/>
            </p:nvSpPr>
            <p:spPr bwMode="auto">
              <a:xfrm>
                <a:off x="672" y="1692"/>
                <a:ext cx="14" cy="5"/>
              </a:xfrm>
              <a:custGeom>
                <a:avLst/>
                <a:gdLst>
                  <a:gd name="T0" fmla="*/ 0 w 5"/>
                  <a:gd name="T1" fmla="*/ 1 h 2"/>
                  <a:gd name="T2" fmla="*/ 1 w 5"/>
                  <a:gd name="T3" fmla="*/ 2 h 2"/>
                  <a:gd name="T4" fmla="*/ 5 w 5"/>
                  <a:gd name="T5" fmla="*/ 0 h 2"/>
                  <a:gd name="T6" fmla="*/ 2 w 5"/>
                  <a:gd name="T7" fmla="*/ 1 h 2"/>
                  <a:gd name="T8" fmla="*/ 2 w 5"/>
                  <a:gd name="T9" fmla="*/ 1 h 2"/>
                  <a:gd name="T10" fmla="*/ 0 w 5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2">
                    <a:moveTo>
                      <a:pt x="0" y="1"/>
                    </a:moveTo>
                    <a:cubicBezTo>
                      <a:pt x="1" y="1"/>
                      <a:pt x="2" y="1"/>
                      <a:pt x="1" y="2"/>
                    </a:cubicBezTo>
                    <a:cubicBezTo>
                      <a:pt x="2" y="2"/>
                      <a:pt x="3" y="1"/>
                      <a:pt x="5" y="0"/>
                    </a:cubicBezTo>
                    <a:cubicBezTo>
                      <a:pt x="5" y="0"/>
                      <a:pt x="3" y="1"/>
                      <a:pt x="2" y="1"/>
                    </a:cubicBezTo>
                    <a:cubicBezTo>
                      <a:pt x="3" y="1"/>
                      <a:pt x="2" y="1"/>
                      <a:pt x="2" y="1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71" name="Freeform 267"/>
              <p:cNvSpPr>
                <a:spLocks/>
              </p:cNvSpPr>
              <p:nvPr/>
            </p:nvSpPr>
            <p:spPr bwMode="auto">
              <a:xfrm>
                <a:off x="659" y="1678"/>
                <a:ext cx="41" cy="27"/>
              </a:xfrm>
              <a:custGeom>
                <a:avLst/>
                <a:gdLst>
                  <a:gd name="T0" fmla="*/ 9 w 15"/>
                  <a:gd name="T1" fmla="*/ 4 h 10"/>
                  <a:gd name="T2" fmla="*/ 7 w 15"/>
                  <a:gd name="T3" fmla="*/ 5 h 10"/>
                  <a:gd name="T4" fmla="*/ 6 w 15"/>
                  <a:gd name="T5" fmla="*/ 7 h 10"/>
                  <a:gd name="T6" fmla="*/ 7 w 15"/>
                  <a:gd name="T7" fmla="*/ 6 h 10"/>
                  <a:gd name="T8" fmla="*/ 7 w 15"/>
                  <a:gd name="T9" fmla="*/ 8 h 10"/>
                  <a:gd name="T10" fmla="*/ 9 w 15"/>
                  <a:gd name="T11" fmla="*/ 6 h 10"/>
                  <a:gd name="T12" fmla="*/ 9 w 15"/>
                  <a:gd name="T13" fmla="*/ 7 h 10"/>
                  <a:gd name="T14" fmla="*/ 9 w 15"/>
                  <a:gd name="T15" fmla="*/ 8 h 10"/>
                  <a:gd name="T16" fmla="*/ 10 w 15"/>
                  <a:gd name="T17" fmla="*/ 9 h 10"/>
                  <a:gd name="T18" fmla="*/ 11 w 15"/>
                  <a:gd name="T19" fmla="*/ 7 h 10"/>
                  <a:gd name="T20" fmla="*/ 10 w 15"/>
                  <a:gd name="T21" fmla="*/ 9 h 10"/>
                  <a:gd name="T22" fmla="*/ 10 w 15"/>
                  <a:gd name="T23" fmla="*/ 10 h 10"/>
                  <a:gd name="T24" fmla="*/ 12 w 15"/>
                  <a:gd name="T25" fmla="*/ 9 h 10"/>
                  <a:gd name="T26" fmla="*/ 12 w 15"/>
                  <a:gd name="T27" fmla="*/ 6 h 10"/>
                  <a:gd name="T28" fmla="*/ 12 w 15"/>
                  <a:gd name="T29" fmla="*/ 5 h 10"/>
                  <a:gd name="T30" fmla="*/ 12 w 15"/>
                  <a:gd name="T31" fmla="*/ 5 h 10"/>
                  <a:gd name="T32" fmla="*/ 12 w 15"/>
                  <a:gd name="T33" fmla="*/ 4 h 10"/>
                  <a:gd name="T34" fmla="*/ 8 w 15"/>
                  <a:gd name="T35" fmla="*/ 4 h 10"/>
                  <a:gd name="T36" fmla="*/ 9 w 15"/>
                  <a:gd name="T37" fmla="*/ 4 h 10"/>
                  <a:gd name="T38" fmla="*/ 7 w 15"/>
                  <a:gd name="T39" fmla="*/ 5 h 10"/>
                  <a:gd name="T40" fmla="*/ 7 w 15"/>
                  <a:gd name="T41" fmla="*/ 6 h 10"/>
                  <a:gd name="T42" fmla="*/ 11 w 15"/>
                  <a:gd name="T43" fmla="*/ 3 h 10"/>
                  <a:gd name="T44" fmla="*/ 11 w 15"/>
                  <a:gd name="T45" fmla="*/ 3 h 10"/>
                  <a:gd name="T46" fmla="*/ 11 w 15"/>
                  <a:gd name="T47" fmla="*/ 3 h 10"/>
                  <a:gd name="T48" fmla="*/ 5 w 15"/>
                  <a:gd name="T49" fmla="*/ 7 h 10"/>
                  <a:gd name="T50" fmla="*/ 5 w 15"/>
                  <a:gd name="T51" fmla="*/ 7 h 10"/>
                  <a:gd name="T52" fmla="*/ 5 w 15"/>
                  <a:gd name="T53" fmla="*/ 7 h 10"/>
                  <a:gd name="T54" fmla="*/ 5 w 15"/>
                  <a:gd name="T55" fmla="*/ 7 h 10"/>
                  <a:gd name="T56" fmla="*/ 5 w 15"/>
                  <a:gd name="T57" fmla="*/ 6 h 10"/>
                  <a:gd name="T58" fmla="*/ 11 w 15"/>
                  <a:gd name="T59" fmla="*/ 3 h 10"/>
                  <a:gd name="T60" fmla="*/ 11 w 15"/>
                  <a:gd name="T61" fmla="*/ 3 h 10"/>
                  <a:gd name="T62" fmla="*/ 11 w 15"/>
                  <a:gd name="T63" fmla="*/ 3 h 10"/>
                  <a:gd name="T64" fmla="*/ 10 w 15"/>
                  <a:gd name="T65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" h="10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3" y="7"/>
                      <a:pt x="8" y="4"/>
                      <a:pt x="6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5" y="7"/>
                      <a:pt x="6" y="6"/>
                      <a:pt x="6" y="7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7"/>
                      <a:pt x="7" y="5"/>
                      <a:pt x="7" y="6"/>
                    </a:cubicBezTo>
                    <a:cubicBezTo>
                      <a:pt x="7" y="6"/>
                      <a:pt x="7" y="6"/>
                      <a:pt x="8" y="5"/>
                    </a:cubicBezTo>
                    <a:cubicBezTo>
                      <a:pt x="8" y="7"/>
                      <a:pt x="7" y="6"/>
                      <a:pt x="7" y="8"/>
                    </a:cubicBezTo>
                    <a:cubicBezTo>
                      <a:pt x="7" y="7"/>
                      <a:pt x="8" y="6"/>
                      <a:pt x="9" y="5"/>
                    </a:cubicBezTo>
                    <a:cubicBezTo>
                      <a:pt x="8" y="7"/>
                      <a:pt x="10" y="5"/>
                      <a:pt x="9" y="6"/>
                    </a:cubicBezTo>
                    <a:cubicBezTo>
                      <a:pt x="9" y="6"/>
                      <a:pt x="9" y="7"/>
                      <a:pt x="9" y="6"/>
                    </a:cubicBezTo>
                    <a:cubicBezTo>
                      <a:pt x="8" y="8"/>
                      <a:pt x="9" y="6"/>
                      <a:pt x="9" y="7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8"/>
                      <a:pt x="9" y="7"/>
                      <a:pt x="9" y="8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9" y="8"/>
                      <a:pt x="9" y="9"/>
                      <a:pt x="10" y="9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11" y="9"/>
                      <a:pt x="9" y="9"/>
                      <a:pt x="11" y="7"/>
                    </a:cubicBezTo>
                    <a:cubicBezTo>
                      <a:pt x="9" y="10"/>
                      <a:pt x="12" y="7"/>
                      <a:pt x="12" y="8"/>
                    </a:cubicBezTo>
                    <a:cubicBezTo>
                      <a:pt x="11" y="9"/>
                      <a:pt x="11" y="8"/>
                      <a:pt x="10" y="9"/>
                    </a:cubicBezTo>
                    <a:cubicBezTo>
                      <a:pt x="11" y="8"/>
                      <a:pt x="11" y="9"/>
                      <a:pt x="11" y="9"/>
                    </a:cubicBezTo>
                    <a:cubicBezTo>
                      <a:pt x="10" y="10"/>
                      <a:pt x="11" y="9"/>
                      <a:pt x="10" y="10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12" y="9"/>
                      <a:pt x="14" y="8"/>
                      <a:pt x="14" y="7"/>
                    </a:cubicBezTo>
                    <a:cubicBezTo>
                      <a:pt x="13" y="7"/>
                      <a:pt x="12" y="7"/>
                      <a:pt x="12" y="6"/>
                    </a:cubicBezTo>
                    <a:cubicBezTo>
                      <a:pt x="11" y="7"/>
                      <a:pt x="12" y="6"/>
                      <a:pt x="11" y="7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1" y="5"/>
                      <a:pt x="11" y="6"/>
                      <a:pt x="11" y="7"/>
                    </a:cubicBezTo>
                    <a:cubicBezTo>
                      <a:pt x="10" y="7"/>
                      <a:pt x="11" y="6"/>
                      <a:pt x="12" y="5"/>
                    </a:cubicBezTo>
                    <a:cubicBezTo>
                      <a:pt x="11" y="5"/>
                      <a:pt x="11" y="6"/>
                      <a:pt x="10" y="6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0" y="4"/>
                      <a:pt x="8" y="5"/>
                      <a:pt x="8" y="3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6" y="4"/>
                      <a:pt x="11" y="3"/>
                      <a:pt x="8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7" y="5"/>
                      <a:pt x="6" y="5"/>
                    </a:cubicBezTo>
                    <a:cubicBezTo>
                      <a:pt x="7" y="5"/>
                      <a:pt x="6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9" y="5"/>
                      <a:pt x="8" y="5"/>
                      <a:pt x="7" y="6"/>
                    </a:cubicBezTo>
                    <a:cubicBezTo>
                      <a:pt x="8" y="5"/>
                      <a:pt x="9" y="5"/>
                      <a:pt x="10" y="4"/>
                    </a:cubicBezTo>
                    <a:cubicBezTo>
                      <a:pt x="8" y="4"/>
                      <a:pt x="13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2" y="2"/>
                      <a:pt x="0" y="10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4" y="7"/>
                      <a:pt x="15" y="0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3"/>
                      <a:pt x="10" y="3"/>
                      <a:pt x="10" y="3"/>
                    </a:cubicBezTo>
                    <a:lnTo>
                      <a:pt x="9" y="4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72" name="Freeform 268"/>
              <p:cNvSpPr>
                <a:spLocks/>
              </p:cNvSpPr>
              <p:nvPr/>
            </p:nvSpPr>
            <p:spPr bwMode="auto">
              <a:xfrm>
                <a:off x="675" y="169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73" name="Freeform 269"/>
              <p:cNvSpPr>
                <a:spLocks/>
              </p:cNvSpPr>
              <p:nvPr/>
            </p:nvSpPr>
            <p:spPr bwMode="auto">
              <a:xfrm>
                <a:off x="691" y="1703"/>
                <a:ext cx="3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74" name="Rectangle 270"/>
              <p:cNvSpPr>
                <a:spLocks noChangeArrowheads="1"/>
              </p:cNvSpPr>
              <p:nvPr/>
            </p:nvSpPr>
            <p:spPr bwMode="auto">
              <a:xfrm>
                <a:off x="678" y="1695"/>
                <a:ext cx="1" cy="1"/>
              </a:xfrm>
              <a:prstGeom prst="rect">
                <a:avLst/>
              </a:pr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75" name="Rectangle 271"/>
              <p:cNvSpPr>
                <a:spLocks noChangeArrowheads="1"/>
              </p:cNvSpPr>
              <p:nvPr/>
            </p:nvSpPr>
            <p:spPr bwMode="auto">
              <a:xfrm>
                <a:off x="686" y="1692"/>
                <a:ext cx="1" cy="1"/>
              </a:xfrm>
              <a:prstGeom prst="rect">
                <a:avLst/>
              </a:pr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76" name="Freeform 272"/>
              <p:cNvSpPr>
                <a:spLocks/>
              </p:cNvSpPr>
              <p:nvPr/>
            </p:nvSpPr>
            <p:spPr bwMode="auto">
              <a:xfrm>
                <a:off x="691" y="170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77" name="Freeform 273"/>
              <p:cNvSpPr>
                <a:spLocks/>
              </p:cNvSpPr>
              <p:nvPr/>
            </p:nvSpPr>
            <p:spPr bwMode="auto">
              <a:xfrm>
                <a:off x="694" y="171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78" name="Freeform 274"/>
              <p:cNvSpPr>
                <a:spLocks/>
              </p:cNvSpPr>
              <p:nvPr/>
            </p:nvSpPr>
            <p:spPr bwMode="auto">
              <a:xfrm>
                <a:off x="686" y="1697"/>
                <a:ext cx="30" cy="33"/>
              </a:xfrm>
              <a:custGeom>
                <a:avLst/>
                <a:gdLst>
                  <a:gd name="T0" fmla="*/ 2 w 11"/>
                  <a:gd name="T1" fmla="*/ 5 h 12"/>
                  <a:gd name="T2" fmla="*/ 0 w 11"/>
                  <a:gd name="T3" fmla="*/ 7 h 12"/>
                  <a:gd name="T4" fmla="*/ 0 w 11"/>
                  <a:gd name="T5" fmla="*/ 8 h 12"/>
                  <a:gd name="T6" fmla="*/ 1 w 11"/>
                  <a:gd name="T7" fmla="*/ 8 h 12"/>
                  <a:gd name="T8" fmla="*/ 3 w 11"/>
                  <a:gd name="T9" fmla="*/ 9 h 12"/>
                  <a:gd name="T10" fmla="*/ 4 w 11"/>
                  <a:gd name="T11" fmla="*/ 10 h 12"/>
                  <a:gd name="T12" fmla="*/ 6 w 11"/>
                  <a:gd name="T13" fmla="*/ 9 h 12"/>
                  <a:gd name="T14" fmla="*/ 6 w 11"/>
                  <a:gd name="T15" fmla="*/ 9 h 12"/>
                  <a:gd name="T16" fmla="*/ 7 w 11"/>
                  <a:gd name="T17" fmla="*/ 10 h 12"/>
                  <a:gd name="T18" fmla="*/ 6 w 11"/>
                  <a:gd name="T19" fmla="*/ 9 h 12"/>
                  <a:gd name="T20" fmla="*/ 6 w 11"/>
                  <a:gd name="T21" fmla="*/ 8 h 12"/>
                  <a:gd name="T22" fmla="*/ 7 w 11"/>
                  <a:gd name="T23" fmla="*/ 7 h 12"/>
                  <a:gd name="T24" fmla="*/ 6 w 11"/>
                  <a:gd name="T25" fmla="*/ 6 h 12"/>
                  <a:gd name="T26" fmla="*/ 6 w 11"/>
                  <a:gd name="T27" fmla="*/ 5 h 12"/>
                  <a:gd name="T28" fmla="*/ 5 w 11"/>
                  <a:gd name="T29" fmla="*/ 4 h 12"/>
                  <a:gd name="T30" fmla="*/ 4 w 11"/>
                  <a:gd name="T31" fmla="*/ 5 h 12"/>
                  <a:gd name="T32" fmla="*/ 5 w 11"/>
                  <a:gd name="T33" fmla="*/ 4 h 12"/>
                  <a:gd name="T34" fmla="*/ 4 w 11"/>
                  <a:gd name="T35" fmla="*/ 4 h 12"/>
                  <a:gd name="T36" fmla="*/ 3 w 11"/>
                  <a:gd name="T37" fmla="*/ 2 h 12"/>
                  <a:gd name="T38" fmla="*/ 3 w 11"/>
                  <a:gd name="T39" fmla="*/ 3 h 12"/>
                  <a:gd name="T40" fmla="*/ 4 w 11"/>
                  <a:gd name="T41" fmla="*/ 2 h 12"/>
                  <a:gd name="T42" fmla="*/ 2 w 11"/>
                  <a:gd name="T43" fmla="*/ 5 h 12"/>
                  <a:gd name="T44" fmla="*/ 1 w 11"/>
                  <a:gd name="T45" fmla="*/ 5 h 12"/>
                  <a:gd name="T46" fmla="*/ 2 w 11"/>
                  <a:gd name="T47" fmla="*/ 6 h 12"/>
                  <a:gd name="T48" fmla="*/ 2 w 11"/>
                  <a:gd name="T49" fmla="*/ 6 h 12"/>
                  <a:gd name="T50" fmla="*/ 3 w 11"/>
                  <a:gd name="T51" fmla="*/ 7 h 12"/>
                  <a:gd name="T52" fmla="*/ 4 w 11"/>
                  <a:gd name="T53" fmla="*/ 7 h 12"/>
                  <a:gd name="T54" fmla="*/ 3 w 11"/>
                  <a:gd name="T55" fmla="*/ 7 h 12"/>
                  <a:gd name="T56" fmla="*/ 3 w 11"/>
                  <a:gd name="T57" fmla="*/ 7 h 12"/>
                  <a:gd name="T58" fmla="*/ 4 w 11"/>
                  <a:gd name="T59" fmla="*/ 8 h 12"/>
                  <a:gd name="T60" fmla="*/ 5 w 11"/>
                  <a:gd name="T61" fmla="*/ 8 h 12"/>
                  <a:gd name="T62" fmla="*/ 3 w 11"/>
                  <a:gd name="T63" fmla="*/ 9 h 12"/>
                  <a:gd name="T64" fmla="*/ 4 w 11"/>
                  <a:gd name="T65" fmla="*/ 9 h 12"/>
                  <a:gd name="T66" fmla="*/ 5 w 11"/>
                  <a:gd name="T67" fmla="*/ 9 h 12"/>
                  <a:gd name="T68" fmla="*/ 7 w 11"/>
                  <a:gd name="T69" fmla="*/ 7 h 12"/>
                  <a:gd name="T70" fmla="*/ 6 w 11"/>
                  <a:gd name="T71" fmla="*/ 7 h 12"/>
                  <a:gd name="T72" fmla="*/ 5 w 11"/>
                  <a:gd name="T73" fmla="*/ 6 h 12"/>
                  <a:gd name="T74" fmla="*/ 4 w 11"/>
                  <a:gd name="T75" fmla="*/ 6 h 12"/>
                  <a:gd name="T76" fmla="*/ 3 w 11"/>
                  <a:gd name="T77" fmla="*/ 8 h 12"/>
                  <a:gd name="T78" fmla="*/ 4 w 11"/>
                  <a:gd name="T79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" h="12">
                    <a:moveTo>
                      <a:pt x="3" y="4"/>
                    </a:moveTo>
                    <a:cubicBezTo>
                      <a:pt x="3" y="4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1" y="6"/>
                      <a:pt x="0" y="7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" y="6"/>
                      <a:pt x="0" y="8"/>
                      <a:pt x="0" y="8"/>
                    </a:cubicBezTo>
                    <a:cubicBezTo>
                      <a:pt x="0" y="8"/>
                      <a:pt x="2" y="6"/>
                      <a:pt x="2" y="7"/>
                    </a:cubicBezTo>
                    <a:cubicBezTo>
                      <a:pt x="2" y="7"/>
                      <a:pt x="2" y="7"/>
                      <a:pt x="1" y="8"/>
                    </a:cubicBezTo>
                    <a:cubicBezTo>
                      <a:pt x="1" y="8"/>
                      <a:pt x="3" y="6"/>
                      <a:pt x="3" y="6"/>
                    </a:cubicBezTo>
                    <a:cubicBezTo>
                      <a:pt x="0" y="11"/>
                      <a:pt x="5" y="5"/>
                      <a:pt x="3" y="9"/>
                    </a:cubicBezTo>
                    <a:cubicBezTo>
                      <a:pt x="3" y="8"/>
                      <a:pt x="3" y="9"/>
                      <a:pt x="4" y="8"/>
                    </a:cubicBezTo>
                    <a:cubicBezTo>
                      <a:pt x="3" y="9"/>
                      <a:pt x="4" y="8"/>
                      <a:pt x="4" y="10"/>
                    </a:cubicBezTo>
                    <a:cubicBezTo>
                      <a:pt x="5" y="7"/>
                      <a:pt x="4" y="12"/>
                      <a:pt x="6" y="8"/>
                    </a:cubicBezTo>
                    <a:cubicBezTo>
                      <a:pt x="6" y="9"/>
                      <a:pt x="6" y="8"/>
                      <a:pt x="6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5" y="10"/>
                      <a:pt x="7" y="8"/>
                      <a:pt x="6" y="9"/>
                    </a:cubicBezTo>
                    <a:cubicBezTo>
                      <a:pt x="6" y="10"/>
                      <a:pt x="7" y="8"/>
                      <a:pt x="7" y="7"/>
                    </a:cubicBezTo>
                    <a:cubicBezTo>
                      <a:pt x="7" y="8"/>
                      <a:pt x="7" y="9"/>
                      <a:pt x="7" y="10"/>
                    </a:cubicBezTo>
                    <a:cubicBezTo>
                      <a:pt x="7" y="9"/>
                      <a:pt x="9" y="7"/>
                      <a:pt x="7" y="8"/>
                    </a:cubicBezTo>
                    <a:cubicBezTo>
                      <a:pt x="7" y="8"/>
                      <a:pt x="7" y="8"/>
                      <a:pt x="6" y="9"/>
                    </a:cubicBezTo>
                    <a:cubicBezTo>
                      <a:pt x="6" y="8"/>
                      <a:pt x="5" y="9"/>
                      <a:pt x="4" y="8"/>
                    </a:cubicBezTo>
                    <a:cubicBezTo>
                      <a:pt x="6" y="8"/>
                      <a:pt x="4" y="9"/>
                      <a:pt x="6" y="8"/>
                    </a:cubicBezTo>
                    <a:cubicBezTo>
                      <a:pt x="7" y="8"/>
                      <a:pt x="7" y="8"/>
                      <a:pt x="8" y="8"/>
                    </a:cubicBezTo>
                    <a:cubicBezTo>
                      <a:pt x="8" y="7"/>
                      <a:pt x="8" y="7"/>
                      <a:pt x="7" y="7"/>
                    </a:cubicBezTo>
                    <a:cubicBezTo>
                      <a:pt x="7" y="7"/>
                      <a:pt x="8" y="7"/>
                      <a:pt x="8" y="6"/>
                    </a:cubicBezTo>
                    <a:cubicBezTo>
                      <a:pt x="9" y="6"/>
                      <a:pt x="6" y="7"/>
                      <a:pt x="6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6" y="6"/>
                      <a:pt x="7" y="5"/>
                      <a:pt x="6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8" y="4"/>
                      <a:pt x="4" y="6"/>
                      <a:pt x="5" y="4"/>
                    </a:cubicBezTo>
                    <a:cubicBezTo>
                      <a:pt x="4" y="6"/>
                      <a:pt x="3" y="6"/>
                      <a:pt x="2" y="6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3" y="6"/>
                      <a:pt x="6" y="4"/>
                      <a:pt x="7" y="4"/>
                    </a:cubicBezTo>
                    <a:cubicBezTo>
                      <a:pt x="6" y="4"/>
                      <a:pt x="6" y="3"/>
                      <a:pt x="5" y="4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2"/>
                      <a:pt x="3" y="5"/>
                      <a:pt x="4" y="4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2"/>
                      <a:pt x="5" y="0"/>
                      <a:pt x="3" y="2"/>
                    </a:cubicBezTo>
                    <a:cubicBezTo>
                      <a:pt x="3" y="2"/>
                      <a:pt x="1" y="4"/>
                      <a:pt x="1" y="4"/>
                    </a:cubicBezTo>
                    <a:cubicBezTo>
                      <a:pt x="2" y="4"/>
                      <a:pt x="3" y="3"/>
                      <a:pt x="3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3"/>
                      <a:pt x="4" y="3"/>
                      <a:pt x="4" y="2"/>
                    </a:cubicBezTo>
                    <a:cubicBezTo>
                      <a:pt x="5" y="2"/>
                      <a:pt x="3" y="3"/>
                      <a:pt x="4" y="3"/>
                    </a:cubicBezTo>
                    <a:cubicBezTo>
                      <a:pt x="3" y="4"/>
                      <a:pt x="3" y="4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1" y="5"/>
                    </a:cubicBezTo>
                    <a:cubicBezTo>
                      <a:pt x="3" y="4"/>
                      <a:pt x="1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6"/>
                      <a:pt x="4" y="5"/>
                      <a:pt x="4" y="5"/>
                    </a:cubicBezTo>
                    <a:cubicBezTo>
                      <a:pt x="3" y="6"/>
                      <a:pt x="4" y="6"/>
                      <a:pt x="3" y="7"/>
                    </a:cubicBezTo>
                    <a:cubicBezTo>
                      <a:pt x="4" y="6"/>
                      <a:pt x="3" y="7"/>
                      <a:pt x="4" y="6"/>
                    </a:cubicBezTo>
                    <a:cubicBezTo>
                      <a:pt x="5" y="6"/>
                      <a:pt x="4" y="7"/>
                      <a:pt x="4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4" y="7"/>
                      <a:pt x="3" y="7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2" y="8"/>
                      <a:pt x="5" y="7"/>
                      <a:pt x="4" y="8"/>
                    </a:cubicBezTo>
                    <a:cubicBezTo>
                      <a:pt x="5" y="7"/>
                      <a:pt x="5" y="8"/>
                      <a:pt x="7" y="7"/>
                    </a:cubicBezTo>
                    <a:cubicBezTo>
                      <a:pt x="6" y="7"/>
                      <a:pt x="5" y="8"/>
                      <a:pt x="5" y="8"/>
                    </a:cubicBezTo>
                    <a:cubicBezTo>
                      <a:pt x="6" y="7"/>
                      <a:pt x="4" y="8"/>
                      <a:pt x="6" y="8"/>
                    </a:cubicBezTo>
                    <a:cubicBezTo>
                      <a:pt x="4" y="8"/>
                      <a:pt x="5" y="8"/>
                      <a:pt x="3" y="9"/>
                    </a:cubicBezTo>
                    <a:cubicBezTo>
                      <a:pt x="3" y="9"/>
                      <a:pt x="5" y="8"/>
                      <a:pt x="5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9"/>
                      <a:pt x="6" y="9"/>
                      <a:pt x="4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11" y="4"/>
                      <a:pt x="7" y="7"/>
                      <a:pt x="8" y="5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8" y="5"/>
                      <a:pt x="7" y="6"/>
                      <a:pt x="5" y="8"/>
                    </a:cubicBezTo>
                    <a:cubicBezTo>
                      <a:pt x="5" y="8"/>
                      <a:pt x="5" y="7"/>
                      <a:pt x="6" y="7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6"/>
                      <a:pt x="6" y="5"/>
                      <a:pt x="5" y="6"/>
                    </a:cubicBezTo>
                    <a:cubicBezTo>
                      <a:pt x="5" y="7"/>
                      <a:pt x="6" y="5"/>
                      <a:pt x="6" y="5"/>
                    </a:cubicBezTo>
                    <a:cubicBezTo>
                      <a:pt x="4" y="7"/>
                      <a:pt x="6" y="3"/>
                      <a:pt x="4" y="6"/>
                    </a:cubicBezTo>
                    <a:cubicBezTo>
                      <a:pt x="4" y="6"/>
                      <a:pt x="4" y="7"/>
                      <a:pt x="4" y="7"/>
                    </a:cubicBezTo>
                    <a:cubicBezTo>
                      <a:pt x="4" y="7"/>
                      <a:pt x="3" y="8"/>
                      <a:pt x="3" y="8"/>
                    </a:cubicBezTo>
                    <a:cubicBezTo>
                      <a:pt x="3" y="8"/>
                      <a:pt x="4" y="7"/>
                      <a:pt x="3" y="7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3"/>
                      <a:pt x="2" y="7"/>
                      <a:pt x="3" y="4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79" name="Freeform 275"/>
              <p:cNvSpPr>
                <a:spLocks/>
              </p:cNvSpPr>
              <p:nvPr/>
            </p:nvSpPr>
            <p:spPr bwMode="auto">
              <a:xfrm>
                <a:off x="702" y="1711"/>
                <a:ext cx="3" cy="3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80" name="Rectangle 276"/>
              <p:cNvSpPr>
                <a:spLocks noChangeArrowheads="1"/>
              </p:cNvSpPr>
              <p:nvPr/>
            </p:nvSpPr>
            <p:spPr bwMode="auto">
              <a:xfrm>
                <a:off x="702" y="1714"/>
                <a:ext cx="1" cy="1"/>
              </a:xfrm>
              <a:prstGeom prst="rect">
                <a:avLst/>
              </a:pr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81" name="Freeform 277"/>
              <p:cNvSpPr>
                <a:spLocks/>
              </p:cNvSpPr>
              <p:nvPr/>
            </p:nvSpPr>
            <p:spPr bwMode="auto">
              <a:xfrm>
                <a:off x="691" y="1708"/>
                <a:ext cx="3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82" name="Rectangle 278"/>
              <p:cNvSpPr>
                <a:spLocks noChangeArrowheads="1"/>
              </p:cNvSpPr>
              <p:nvPr/>
            </p:nvSpPr>
            <p:spPr bwMode="auto">
              <a:xfrm>
                <a:off x="691" y="1708"/>
                <a:ext cx="1" cy="3"/>
              </a:xfrm>
              <a:prstGeom prst="rect">
                <a:avLst/>
              </a:pr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83" name="Freeform 279"/>
              <p:cNvSpPr>
                <a:spLocks/>
              </p:cNvSpPr>
              <p:nvPr/>
            </p:nvSpPr>
            <p:spPr bwMode="auto">
              <a:xfrm>
                <a:off x="664" y="1697"/>
                <a:ext cx="27" cy="22"/>
              </a:xfrm>
              <a:custGeom>
                <a:avLst/>
                <a:gdLst>
                  <a:gd name="T0" fmla="*/ 4 w 10"/>
                  <a:gd name="T1" fmla="*/ 1 h 8"/>
                  <a:gd name="T2" fmla="*/ 2 w 10"/>
                  <a:gd name="T3" fmla="*/ 2 h 8"/>
                  <a:gd name="T4" fmla="*/ 3 w 10"/>
                  <a:gd name="T5" fmla="*/ 1 h 8"/>
                  <a:gd name="T6" fmla="*/ 0 w 10"/>
                  <a:gd name="T7" fmla="*/ 1 h 8"/>
                  <a:gd name="T8" fmla="*/ 4 w 10"/>
                  <a:gd name="T9" fmla="*/ 4 h 8"/>
                  <a:gd name="T10" fmla="*/ 3 w 10"/>
                  <a:gd name="T11" fmla="*/ 5 h 8"/>
                  <a:gd name="T12" fmla="*/ 6 w 10"/>
                  <a:gd name="T13" fmla="*/ 4 h 8"/>
                  <a:gd name="T14" fmla="*/ 4 w 10"/>
                  <a:gd name="T15" fmla="*/ 6 h 8"/>
                  <a:gd name="T16" fmla="*/ 6 w 10"/>
                  <a:gd name="T17" fmla="*/ 6 h 8"/>
                  <a:gd name="T18" fmla="*/ 6 w 10"/>
                  <a:gd name="T19" fmla="*/ 5 h 8"/>
                  <a:gd name="T20" fmla="*/ 6 w 10"/>
                  <a:gd name="T21" fmla="*/ 6 h 8"/>
                  <a:gd name="T22" fmla="*/ 6 w 10"/>
                  <a:gd name="T23" fmla="*/ 5 h 8"/>
                  <a:gd name="T24" fmla="*/ 7 w 10"/>
                  <a:gd name="T25" fmla="*/ 6 h 8"/>
                  <a:gd name="T26" fmla="*/ 6 w 10"/>
                  <a:gd name="T27" fmla="*/ 6 h 8"/>
                  <a:gd name="T28" fmla="*/ 7 w 10"/>
                  <a:gd name="T29" fmla="*/ 6 h 8"/>
                  <a:gd name="T30" fmla="*/ 6 w 10"/>
                  <a:gd name="T31" fmla="*/ 7 h 8"/>
                  <a:gd name="T32" fmla="*/ 8 w 10"/>
                  <a:gd name="T33" fmla="*/ 6 h 8"/>
                  <a:gd name="T34" fmla="*/ 9 w 10"/>
                  <a:gd name="T35" fmla="*/ 5 h 8"/>
                  <a:gd name="T36" fmla="*/ 8 w 10"/>
                  <a:gd name="T37" fmla="*/ 5 h 8"/>
                  <a:gd name="T38" fmla="*/ 8 w 10"/>
                  <a:gd name="T39" fmla="*/ 5 h 8"/>
                  <a:gd name="T40" fmla="*/ 7 w 10"/>
                  <a:gd name="T41" fmla="*/ 5 h 8"/>
                  <a:gd name="T42" fmla="*/ 9 w 10"/>
                  <a:gd name="T43" fmla="*/ 4 h 8"/>
                  <a:gd name="T44" fmla="*/ 9 w 10"/>
                  <a:gd name="T45" fmla="*/ 3 h 8"/>
                  <a:gd name="T46" fmla="*/ 9 w 10"/>
                  <a:gd name="T47" fmla="*/ 3 h 8"/>
                  <a:gd name="T48" fmla="*/ 8 w 10"/>
                  <a:gd name="T49" fmla="*/ 3 h 8"/>
                  <a:gd name="T50" fmla="*/ 8 w 10"/>
                  <a:gd name="T51" fmla="*/ 4 h 8"/>
                  <a:gd name="T52" fmla="*/ 6 w 10"/>
                  <a:gd name="T53" fmla="*/ 5 h 8"/>
                  <a:gd name="T54" fmla="*/ 6 w 10"/>
                  <a:gd name="T55" fmla="*/ 5 h 8"/>
                  <a:gd name="T56" fmla="*/ 7 w 10"/>
                  <a:gd name="T57" fmla="*/ 4 h 8"/>
                  <a:gd name="T58" fmla="*/ 7 w 10"/>
                  <a:gd name="T59" fmla="*/ 4 h 8"/>
                  <a:gd name="T60" fmla="*/ 8 w 10"/>
                  <a:gd name="T61" fmla="*/ 2 h 8"/>
                  <a:gd name="T62" fmla="*/ 6 w 10"/>
                  <a:gd name="T63" fmla="*/ 4 h 8"/>
                  <a:gd name="T64" fmla="*/ 5 w 10"/>
                  <a:gd name="T65" fmla="*/ 3 h 8"/>
                  <a:gd name="T66" fmla="*/ 6 w 10"/>
                  <a:gd name="T67" fmla="*/ 2 h 8"/>
                  <a:gd name="T68" fmla="*/ 5 w 10"/>
                  <a:gd name="T69" fmla="*/ 3 h 8"/>
                  <a:gd name="T70" fmla="*/ 5 w 10"/>
                  <a:gd name="T71" fmla="*/ 2 h 8"/>
                  <a:gd name="T72" fmla="*/ 4 w 10"/>
                  <a:gd name="T73" fmla="*/ 2 h 8"/>
                  <a:gd name="T74" fmla="*/ 4 w 10"/>
                  <a:gd name="T75" fmla="*/ 1 h 8"/>
                  <a:gd name="T76" fmla="*/ 4 w 10"/>
                  <a:gd name="T77" fmla="*/ 1 h 8"/>
                  <a:gd name="T78" fmla="*/ 2 w 10"/>
                  <a:gd name="T79" fmla="*/ 2 h 8"/>
                  <a:gd name="T80" fmla="*/ 4 w 10"/>
                  <a:gd name="T81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" h="8">
                    <a:moveTo>
                      <a:pt x="4" y="1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3" y="1"/>
                      <a:pt x="2" y="1"/>
                      <a:pt x="3" y="1"/>
                    </a:cubicBezTo>
                    <a:cubicBezTo>
                      <a:pt x="1" y="1"/>
                      <a:pt x="2" y="0"/>
                      <a:pt x="0" y="1"/>
                    </a:cubicBezTo>
                    <a:cubicBezTo>
                      <a:pt x="2" y="2"/>
                      <a:pt x="2" y="5"/>
                      <a:pt x="4" y="4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5" y="4"/>
                      <a:pt x="2" y="7"/>
                      <a:pt x="6" y="4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7"/>
                      <a:pt x="7" y="4"/>
                      <a:pt x="6" y="6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7" y="5"/>
                      <a:pt x="7" y="5"/>
                      <a:pt x="7" y="6"/>
                    </a:cubicBezTo>
                    <a:cubicBezTo>
                      <a:pt x="6" y="6"/>
                      <a:pt x="7" y="6"/>
                      <a:pt x="6" y="6"/>
                    </a:cubicBezTo>
                    <a:cubicBezTo>
                      <a:pt x="6" y="7"/>
                      <a:pt x="7" y="6"/>
                      <a:pt x="7" y="6"/>
                    </a:cubicBezTo>
                    <a:cubicBezTo>
                      <a:pt x="7" y="6"/>
                      <a:pt x="7" y="6"/>
                      <a:pt x="6" y="7"/>
                    </a:cubicBezTo>
                    <a:cubicBezTo>
                      <a:pt x="7" y="6"/>
                      <a:pt x="6" y="8"/>
                      <a:pt x="8" y="6"/>
                    </a:cubicBezTo>
                    <a:cubicBezTo>
                      <a:pt x="9" y="6"/>
                      <a:pt x="9" y="5"/>
                      <a:pt x="9" y="5"/>
                    </a:cubicBezTo>
                    <a:cubicBezTo>
                      <a:pt x="10" y="4"/>
                      <a:pt x="9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6" y="7"/>
                      <a:pt x="8" y="5"/>
                      <a:pt x="7" y="5"/>
                    </a:cubicBezTo>
                    <a:cubicBezTo>
                      <a:pt x="8" y="4"/>
                      <a:pt x="8" y="5"/>
                      <a:pt x="9" y="4"/>
                    </a:cubicBezTo>
                    <a:cubicBezTo>
                      <a:pt x="10" y="2"/>
                      <a:pt x="7" y="5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2"/>
                      <a:pt x="9" y="3"/>
                      <a:pt x="8" y="3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7" y="5"/>
                      <a:pt x="6" y="5"/>
                    </a:cubicBezTo>
                    <a:cubicBezTo>
                      <a:pt x="7" y="4"/>
                      <a:pt x="6" y="5"/>
                      <a:pt x="6" y="5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4"/>
                      <a:pt x="7" y="3"/>
                      <a:pt x="8" y="2"/>
                    </a:cubicBezTo>
                    <a:cubicBezTo>
                      <a:pt x="7" y="3"/>
                      <a:pt x="7" y="3"/>
                      <a:pt x="6" y="4"/>
                    </a:cubicBezTo>
                    <a:cubicBezTo>
                      <a:pt x="7" y="3"/>
                      <a:pt x="6" y="2"/>
                      <a:pt x="5" y="3"/>
                    </a:cubicBezTo>
                    <a:cubicBezTo>
                      <a:pt x="5" y="3"/>
                      <a:pt x="6" y="2"/>
                      <a:pt x="6" y="2"/>
                    </a:cubicBezTo>
                    <a:cubicBezTo>
                      <a:pt x="6" y="2"/>
                      <a:pt x="6" y="2"/>
                      <a:pt x="5" y="3"/>
                    </a:cubicBezTo>
                    <a:cubicBezTo>
                      <a:pt x="4" y="3"/>
                      <a:pt x="4" y="2"/>
                      <a:pt x="5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3" y="3"/>
                      <a:pt x="5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1"/>
                      <a:pt x="1" y="3"/>
                      <a:pt x="2" y="2"/>
                    </a:cubicBezTo>
                    <a:cubicBezTo>
                      <a:pt x="3" y="2"/>
                      <a:pt x="3" y="2"/>
                      <a:pt x="4" y="1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84" name="Freeform 280"/>
              <p:cNvSpPr>
                <a:spLocks/>
              </p:cNvSpPr>
              <p:nvPr/>
            </p:nvSpPr>
            <p:spPr bwMode="auto">
              <a:xfrm>
                <a:off x="664" y="1697"/>
                <a:ext cx="6" cy="3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0 h 1"/>
                  <a:gd name="T4" fmla="*/ 0 w 2"/>
                  <a:gd name="T5" fmla="*/ 1 h 1"/>
                  <a:gd name="T6" fmla="*/ 0 w 2"/>
                  <a:gd name="T7" fmla="*/ 1 h 1"/>
                  <a:gd name="T8" fmla="*/ 1 w 2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85" name="Freeform 281"/>
              <p:cNvSpPr>
                <a:spLocks/>
              </p:cNvSpPr>
              <p:nvPr/>
            </p:nvSpPr>
            <p:spPr bwMode="auto">
              <a:xfrm>
                <a:off x="653" y="1678"/>
                <a:ext cx="19" cy="22"/>
              </a:xfrm>
              <a:custGeom>
                <a:avLst/>
                <a:gdLst>
                  <a:gd name="T0" fmla="*/ 3 w 7"/>
                  <a:gd name="T1" fmla="*/ 4 h 8"/>
                  <a:gd name="T2" fmla="*/ 2 w 7"/>
                  <a:gd name="T3" fmla="*/ 3 h 8"/>
                  <a:gd name="T4" fmla="*/ 2 w 7"/>
                  <a:gd name="T5" fmla="*/ 7 h 8"/>
                  <a:gd name="T6" fmla="*/ 4 w 7"/>
                  <a:gd name="T7" fmla="*/ 7 h 8"/>
                  <a:gd name="T8" fmla="*/ 3 w 7"/>
                  <a:gd name="T9" fmla="*/ 7 h 8"/>
                  <a:gd name="T10" fmla="*/ 5 w 7"/>
                  <a:gd name="T11" fmla="*/ 7 h 8"/>
                  <a:gd name="T12" fmla="*/ 4 w 7"/>
                  <a:gd name="T13" fmla="*/ 7 h 8"/>
                  <a:gd name="T14" fmla="*/ 5 w 7"/>
                  <a:gd name="T15" fmla="*/ 7 h 8"/>
                  <a:gd name="T16" fmla="*/ 5 w 7"/>
                  <a:gd name="T17" fmla="*/ 7 h 8"/>
                  <a:gd name="T18" fmla="*/ 6 w 7"/>
                  <a:gd name="T19" fmla="*/ 6 h 8"/>
                  <a:gd name="T20" fmla="*/ 3 w 7"/>
                  <a:gd name="T21" fmla="*/ 6 h 8"/>
                  <a:gd name="T22" fmla="*/ 5 w 7"/>
                  <a:gd name="T23" fmla="*/ 5 h 8"/>
                  <a:gd name="T24" fmla="*/ 5 w 7"/>
                  <a:gd name="T25" fmla="*/ 4 h 8"/>
                  <a:gd name="T26" fmla="*/ 5 w 7"/>
                  <a:gd name="T27" fmla="*/ 5 h 8"/>
                  <a:gd name="T28" fmla="*/ 4 w 7"/>
                  <a:gd name="T29" fmla="*/ 5 h 8"/>
                  <a:gd name="T30" fmla="*/ 5 w 7"/>
                  <a:gd name="T31" fmla="*/ 4 h 8"/>
                  <a:gd name="T32" fmla="*/ 4 w 7"/>
                  <a:gd name="T33" fmla="*/ 2 h 8"/>
                  <a:gd name="T34" fmla="*/ 2 w 7"/>
                  <a:gd name="T35" fmla="*/ 1 h 8"/>
                  <a:gd name="T36" fmla="*/ 4 w 7"/>
                  <a:gd name="T37" fmla="*/ 2 h 8"/>
                  <a:gd name="T38" fmla="*/ 4 w 7"/>
                  <a:gd name="T39" fmla="*/ 1 h 8"/>
                  <a:gd name="T40" fmla="*/ 1 w 7"/>
                  <a:gd name="T41" fmla="*/ 0 h 8"/>
                  <a:gd name="T42" fmla="*/ 3 w 7"/>
                  <a:gd name="T43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7" h="8">
                    <a:moveTo>
                      <a:pt x="3" y="4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2" y="5"/>
                      <a:pt x="3" y="6"/>
                      <a:pt x="2" y="7"/>
                    </a:cubicBezTo>
                    <a:cubicBezTo>
                      <a:pt x="2" y="7"/>
                      <a:pt x="4" y="6"/>
                      <a:pt x="4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4" y="7"/>
                      <a:pt x="3" y="8"/>
                      <a:pt x="5" y="7"/>
                    </a:cubicBezTo>
                    <a:cubicBezTo>
                      <a:pt x="5" y="7"/>
                      <a:pt x="4" y="7"/>
                      <a:pt x="4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7" y="5"/>
                      <a:pt x="3" y="7"/>
                      <a:pt x="3" y="6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4" y="5"/>
                      <a:pt x="5" y="4"/>
                    </a:cubicBezTo>
                    <a:cubicBezTo>
                      <a:pt x="5" y="4"/>
                      <a:pt x="4" y="5"/>
                      <a:pt x="5" y="5"/>
                    </a:cubicBezTo>
                    <a:cubicBezTo>
                      <a:pt x="5" y="5"/>
                      <a:pt x="4" y="5"/>
                      <a:pt x="4" y="5"/>
                    </a:cubicBezTo>
                    <a:cubicBezTo>
                      <a:pt x="2" y="5"/>
                      <a:pt x="5" y="5"/>
                      <a:pt x="5" y="4"/>
                    </a:cubicBezTo>
                    <a:cubicBezTo>
                      <a:pt x="4" y="4"/>
                      <a:pt x="3" y="2"/>
                      <a:pt x="4" y="2"/>
                    </a:cubicBezTo>
                    <a:cubicBezTo>
                      <a:pt x="3" y="2"/>
                      <a:pt x="2" y="2"/>
                      <a:pt x="2" y="1"/>
                    </a:cubicBezTo>
                    <a:cubicBezTo>
                      <a:pt x="3" y="1"/>
                      <a:pt x="3" y="1"/>
                      <a:pt x="4" y="2"/>
                    </a:cubicBezTo>
                    <a:cubicBezTo>
                      <a:pt x="4" y="1"/>
                      <a:pt x="5" y="1"/>
                      <a:pt x="4" y="1"/>
                    </a:cubicBezTo>
                    <a:cubicBezTo>
                      <a:pt x="3" y="1"/>
                      <a:pt x="2" y="1"/>
                      <a:pt x="1" y="0"/>
                    </a:cubicBezTo>
                    <a:cubicBezTo>
                      <a:pt x="0" y="1"/>
                      <a:pt x="3" y="3"/>
                      <a:pt x="3" y="4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86" name="Rectangle 282"/>
              <p:cNvSpPr>
                <a:spLocks noChangeArrowheads="1"/>
              </p:cNvSpPr>
              <p:nvPr/>
            </p:nvSpPr>
            <p:spPr bwMode="auto">
              <a:xfrm>
                <a:off x="659" y="1686"/>
                <a:ext cx="1" cy="1"/>
              </a:xfrm>
              <a:prstGeom prst="rect">
                <a:avLst/>
              </a:pr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87" name="Freeform 283"/>
              <p:cNvSpPr>
                <a:spLocks/>
              </p:cNvSpPr>
              <p:nvPr/>
            </p:nvSpPr>
            <p:spPr bwMode="auto">
              <a:xfrm>
                <a:off x="798" y="1665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2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BD6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88" name="Freeform 284"/>
              <p:cNvSpPr>
                <a:spLocks/>
              </p:cNvSpPr>
              <p:nvPr/>
            </p:nvSpPr>
            <p:spPr bwMode="auto">
              <a:xfrm>
                <a:off x="787" y="1662"/>
                <a:ext cx="13" cy="5"/>
              </a:xfrm>
              <a:custGeom>
                <a:avLst/>
                <a:gdLst>
                  <a:gd name="T0" fmla="*/ 0 w 5"/>
                  <a:gd name="T1" fmla="*/ 0 h 2"/>
                  <a:gd name="T2" fmla="*/ 0 w 5"/>
                  <a:gd name="T3" fmla="*/ 0 h 2"/>
                  <a:gd name="T4" fmla="*/ 5 w 5"/>
                  <a:gd name="T5" fmla="*/ 2 h 2"/>
                  <a:gd name="T6" fmla="*/ 2 w 5"/>
                  <a:gd name="T7" fmla="*/ 1 h 2"/>
                  <a:gd name="T8" fmla="*/ 3 w 5"/>
                  <a:gd name="T9" fmla="*/ 1 h 2"/>
                  <a:gd name="T10" fmla="*/ 1 w 5"/>
                  <a:gd name="T11" fmla="*/ 0 h 2"/>
                  <a:gd name="T12" fmla="*/ 1 w 5"/>
                  <a:gd name="T13" fmla="*/ 1 h 2"/>
                  <a:gd name="T14" fmla="*/ 0 w 5"/>
                  <a:gd name="T1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" y="2"/>
                      <a:pt x="3" y="2"/>
                      <a:pt x="5" y="2"/>
                    </a:cubicBezTo>
                    <a:cubicBezTo>
                      <a:pt x="5" y="2"/>
                      <a:pt x="4" y="1"/>
                      <a:pt x="2" y="1"/>
                    </a:cubicBezTo>
                    <a:cubicBezTo>
                      <a:pt x="2" y="1"/>
                      <a:pt x="4" y="1"/>
                      <a:pt x="3" y="1"/>
                    </a:cubicBezTo>
                    <a:cubicBezTo>
                      <a:pt x="2" y="1"/>
                      <a:pt x="2" y="1"/>
                      <a:pt x="1" y="0"/>
                    </a:cubicBezTo>
                    <a:cubicBezTo>
                      <a:pt x="0" y="0"/>
                      <a:pt x="2" y="1"/>
                      <a:pt x="1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BD6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89" name="Freeform 285"/>
              <p:cNvSpPr>
                <a:spLocks/>
              </p:cNvSpPr>
              <p:nvPr/>
            </p:nvSpPr>
            <p:spPr bwMode="auto">
              <a:xfrm>
                <a:off x="792" y="1665"/>
                <a:ext cx="3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BD6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90" name="Freeform 286"/>
              <p:cNvSpPr>
                <a:spLocks/>
              </p:cNvSpPr>
              <p:nvPr/>
            </p:nvSpPr>
            <p:spPr bwMode="auto">
              <a:xfrm>
                <a:off x="792" y="1665"/>
                <a:ext cx="6" cy="5"/>
              </a:xfrm>
              <a:custGeom>
                <a:avLst/>
                <a:gdLst>
                  <a:gd name="T0" fmla="*/ 1 w 2"/>
                  <a:gd name="T1" fmla="*/ 1 h 2"/>
                  <a:gd name="T2" fmla="*/ 0 w 2"/>
                  <a:gd name="T3" fmla="*/ 0 h 2"/>
                  <a:gd name="T4" fmla="*/ 2 w 2"/>
                  <a:gd name="T5" fmla="*/ 2 h 2"/>
                  <a:gd name="T6" fmla="*/ 1 w 2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1" y="1"/>
                      <a:pt x="0" y="0"/>
                      <a:pt x="0" y="0"/>
                    </a:cubicBezTo>
                    <a:cubicBezTo>
                      <a:pt x="2" y="2"/>
                      <a:pt x="2" y="2"/>
                      <a:pt x="2" y="2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BD6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91" name="Freeform 287"/>
              <p:cNvSpPr>
                <a:spLocks/>
              </p:cNvSpPr>
              <p:nvPr/>
            </p:nvSpPr>
            <p:spPr bwMode="auto">
              <a:xfrm>
                <a:off x="795" y="167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BD6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92" name="Freeform 288"/>
              <p:cNvSpPr>
                <a:spLocks/>
              </p:cNvSpPr>
              <p:nvPr/>
            </p:nvSpPr>
            <p:spPr bwMode="auto">
              <a:xfrm>
                <a:off x="787" y="1665"/>
                <a:ext cx="11" cy="5"/>
              </a:xfrm>
              <a:custGeom>
                <a:avLst/>
                <a:gdLst>
                  <a:gd name="T0" fmla="*/ 3 w 4"/>
                  <a:gd name="T1" fmla="*/ 2 h 2"/>
                  <a:gd name="T2" fmla="*/ 3 w 4"/>
                  <a:gd name="T3" fmla="*/ 2 h 2"/>
                  <a:gd name="T4" fmla="*/ 3 w 4"/>
                  <a:gd name="T5" fmla="*/ 2 h 2"/>
                  <a:gd name="T6" fmla="*/ 1 w 4"/>
                  <a:gd name="T7" fmla="*/ 1 h 2"/>
                  <a:gd name="T8" fmla="*/ 2 w 4"/>
                  <a:gd name="T9" fmla="*/ 1 h 2"/>
                  <a:gd name="T10" fmla="*/ 0 w 4"/>
                  <a:gd name="T11" fmla="*/ 0 h 2"/>
                  <a:gd name="T12" fmla="*/ 3 w 4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2">
                    <a:moveTo>
                      <a:pt x="3" y="2"/>
                    </a:moveTo>
                    <a:cubicBezTo>
                      <a:pt x="4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0"/>
                      <a:pt x="2" y="1"/>
                      <a:pt x="2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2" y="2"/>
                      <a:pt x="3" y="2"/>
                    </a:cubicBezTo>
                    <a:close/>
                  </a:path>
                </a:pathLst>
              </a:custGeom>
              <a:solidFill>
                <a:srgbClr val="ABD6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93" name="Freeform 289"/>
              <p:cNvSpPr>
                <a:spLocks/>
              </p:cNvSpPr>
              <p:nvPr/>
            </p:nvSpPr>
            <p:spPr bwMode="auto">
              <a:xfrm>
                <a:off x="792" y="1667"/>
                <a:ext cx="3" cy="3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ABD6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94" name="Freeform 290"/>
              <p:cNvSpPr>
                <a:spLocks/>
              </p:cNvSpPr>
              <p:nvPr/>
            </p:nvSpPr>
            <p:spPr bwMode="auto">
              <a:xfrm>
                <a:off x="792" y="1667"/>
                <a:ext cx="3" cy="0"/>
              </a:xfrm>
              <a:custGeom>
                <a:avLst/>
                <a:gdLst>
                  <a:gd name="T0" fmla="*/ 3 w 3"/>
                  <a:gd name="T1" fmla="*/ 3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BD6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95" name="Freeform 291"/>
              <p:cNvSpPr>
                <a:spLocks/>
              </p:cNvSpPr>
              <p:nvPr/>
            </p:nvSpPr>
            <p:spPr bwMode="auto">
              <a:xfrm>
                <a:off x="784" y="1665"/>
                <a:ext cx="11" cy="5"/>
              </a:xfrm>
              <a:custGeom>
                <a:avLst/>
                <a:gdLst>
                  <a:gd name="T0" fmla="*/ 4 w 4"/>
                  <a:gd name="T1" fmla="*/ 2 h 2"/>
                  <a:gd name="T2" fmla="*/ 3 w 4"/>
                  <a:gd name="T3" fmla="*/ 1 h 2"/>
                  <a:gd name="T4" fmla="*/ 0 w 4"/>
                  <a:gd name="T5" fmla="*/ 0 h 2"/>
                  <a:gd name="T6" fmla="*/ 1 w 4"/>
                  <a:gd name="T7" fmla="*/ 1 h 2"/>
                  <a:gd name="T8" fmla="*/ 4 w 4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cubicBezTo>
                      <a:pt x="2" y="1"/>
                      <a:pt x="4" y="2"/>
                      <a:pt x="3" y="1"/>
                    </a:cubicBezTo>
                    <a:cubicBezTo>
                      <a:pt x="3" y="2"/>
                      <a:pt x="1" y="1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ABD6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96" name="Freeform 292"/>
              <p:cNvSpPr>
                <a:spLocks/>
              </p:cNvSpPr>
              <p:nvPr/>
            </p:nvSpPr>
            <p:spPr bwMode="auto">
              <a:xfrm>
                <a:off x="781" y="166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BD6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97" name="Freeform 293"/>
              <p:cNvSpPr>
                <a:spLocks/>
              </p:cNvSpPr>
              <p:nvPr/>
            </p:nvSpPr>
            <p:spPr bwMode="auto">
              <a:xfrm>
                <a:off x="779" y="1665"/>
                <a:ext cx="10" cy="8"/>
              </a:xfrm>
              <a:custGeom>
                <a:avLst/>
                <a:gdLst>
                  <a:gd name="T0" fmla="*/ 3 w 4"/>
                  <a:gd name="T1" fmla="*/ 3 h 3"/>
                  <a:gd name="T2" fmla="*/ 2 w 4"/>
                  <a:gd name="T3" fmla="*/ 1 h 3"/>
                  <a:gd name="T4" fmla="*/ 3 w 4"/>
                  <a:gd name="T5" fmla="*/ 2 h 3"/>
                  <a:gd name="T6" fmla="*/ 3 w 4"/>
                  <a:gd name="T7" fmla="*/ 1 h 3"/>
                  <a:gd name="T8" fmla="*/ 4 w 4"/>
                  <a:gd name="T9" fmla="*/ 3 h 3"/>
                  <a:gd name="T10" fmla="*/ 3 w 4"/>
                  <a:gd name="T11" fmla="*/ 1 h 3"/>
                  <a:gd name="T12" fmla="*/ 4 w 4"/>
                  <a:gd name="T13" fmla="*/ 2 h 3"/>
                  <a:gd name="T14" fmla="*/ 2 w 4"/>
                  <a:gd name="T15" fmla="*/ 1 h 3"/>
                  <a:gd name="T16" fmla="*/ 2 w 4"/>
                  <a:gd name="T17" fmla="*/ 1 h 3"/>
                  <a:gd name="T18" fmla="*/ 1 w 4"/>
                  <a:gd name="T19" fmla="*/ 0 h 3"/>
                  <a:gd name="T20" fmla="*/ 0 w 4"/>
                  <a:gd name="T21" fmla="*/ 0 h 3"/>
                  <a:gd name="T22" fmla="*/ 3 w 4"/>
                  <a:gd name="T2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3">
                    <a:moveTo>
                      <a:pt x="3" y="3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3" y="2"/>
                      <a:pt x="2" y="1"/>
                      <a:pt x="3" y="1"/>
                    </a:cubicBezTo>
                    <a:cubicBezTo>
                      <a:pt x="4" y="2"/>
                      <a:pt x="3" y="2"/>
                      <a:pt x="4" y="3"/>
                    </a:cubicBezTo>
                    <a:cubicBezTo>
                      <a:pt x="4" y="3"/>
                      <a:pt x="4" y="2"/>
                      <a:pt x="3" y="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4" y="2"/>
                      <a:pt x="2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3" y="2"/>
                      <a:pt x="3" y="3"/>
                    </a:cubicBezTo>
                    <a:close/>
                  </a:path>
                </a:pathLst>
              </a:custGeom>
              <a:solidFill>
                <a:srgbClr val="ABD6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98" name="Freeform 294"/>
              <p:cNvSpPr>
                <a:spLocks/>
              </p:cNvSpPr>
              <p:nvPr/>
            </p:nvSpPr>
            <p:spPr bwMode="auto">
              <a:xfrm>
                <a:off x="781" y="1667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0 h 3"/>
                  <a:gd name="T4" fmla="*/ 3 w 3"/>
                  <a:gd name="T5" fmla="*/ 3 h 3"/>
                  <a:gd name="T6" fmla="*/ 0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0"/>
                    </a:lnTo>
                    <a:lnTo>
                      <a:pt x="3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BD6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99" name="Freeform 295"/>
              <p:cNvSpPr>
                <a:spLocks/>
              </p:cNvSpPr>
              <p:nvPr/>
            </p:nvSpPr>
            <p:spPr bwMode="auto">
              <a:xfrm>
                <a:off x="776" y="1665"/>
                <a:ext cx="11" cy="10"/>
              </a:xfrm>
              <a:custGeom>
                <a:avLst/>
                <a:gdLst>
                  <a:gd name="T0" fmla="*/ 4 w 4"/>
                  <a:gd name="T1" fmla="*/ 4 h 4"/>
                  <a:gd name="T2" fmla="*/ 3 w 4"/>
                  <a:gd name="T3" fmla="*/ 3 h 4"/>
                  <a:gd name="T4" fmla="*/ 4 w 4"/>
                  <a:gd name="T5" fmla="*/ 3 h 4"/>
                  <a:gd name="T6" fmla="*/ 3 w 4"/>
                  <a:gd name="T7" fmla="*/ 2 h 4"/>
                  <a:gd name="T8" fmla="*/ 3 w 4"/>
                  <a:gd name="T9" fmla="*/ 3 h 4"/>
                  <a:gd name="T10" fmla="*/ 1 w 4"/>
                  <a:gd name="T11" fmla="*/ 1 h 4"/>
                  <a:gd name="T12" fmla="*/ 2 w 4"/>
                  <a:gd name="T13" fmla="*/ 2 h 4"/>
                  <a:gd name="T14" fmla="*/ 2 w 4"/>
                  <a:gd name="T15" fmla="*/ 2 h 4"/>
                  <a:gd name="T16" fmla="*/ 2 w 4"/>
                  <a:gd name="T17" fmla="*/ 3 h 4"/>
                  <a:gd name="T18" fmla="*/ 3 w 4"/>
                  <a:gd name="T19" fmla="*/ 3 h 4"/>
                  <a:gd name="T20" fmla="*/ 4 w 4"/>
                  <a:gd name="T2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3" y="2"/>
                      <a:pt x="3" y="2"/>
                    </a:cubicBezTo>
                    <a:cubicBezTo>
                      <a:pt x="1" y="1"/>
                      <a:pt x="3" y="3"/>
                      <a:pt x="3" y="3"/>
                    </a:cubicBezTo>
                    <a:cubicBezTo>
                      <a:pt x="3" y="3"/>
                      <a:pt x="3" y="2"/>
                      <a:pt x="1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0" y="0"/>
                      <a:pt x="1" y="2"/>
                      <a:pt x="2" y="2"/>
                    </a:cubicBezTo>
                    <a:cubicBezTo>
                      <a:pt x="2" y="2"/>
                      <a:pt x="2" y="3"/>
                      <a:pt x="2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4"/>
                      <a:pt x="4" y="4"/>
                      <a:pt x="4" y="4"/>
                    </a:cubicBezTo>
                    <a:close/>
                  </a:path>
                </a:pathLst>
              </a:custGeom>
              <a:solidFill>
                <a:srgbClr val="ABD6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00" name="Freeform 296"/>
              <p:cNvSpPr>
                <a:spLocks/>
              </p:cNvSpPr>
              <p:nvPr/>
            </p:nvSpPr>
            <p:spPr bwMode="auto">
              <a:xfrm>
                <a:off x="787" y="1673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BD6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01" name="Freeform 297"/>
              <p:cNvSpPr>
                <a:spLocks/>
              </p:cNvSpPr>
              <p:nvPr/>
            </p:nvSpPr>
            <p:spPr bwMode="auto">
              <a:xfrm>
                <a:off x="781" y="167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BD6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02" name="Freeform 298"/>
              <p:cNvSpPr>
                <a:spLocks/>
              </p:cNvSpPr>
              <p:nvPr/>
            </p:nvSpPr>
            <p:spPr bwMode="auto">
              <a:xfrm>
                <a:off x="784" y="1675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BD6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03" name="Freeform 299"/>
              <p:cNvSpPr>
                <a:spLocks/>
              </p:cNvSpPr>
              <p:nvPr/>
            </p:nvSpPr>
            <p:spPr bwMode="auto">
              <a:xfrm>
                <a:off x="765" y="1670"/>
                <a:ext cx="24" cy="22"/>
              </a:xfrm>
              <a:custGeom>
                <a:avLst/>
                <a:gdLst>
                  <a:gd name="T0" fmla="*/ 0 w 9"/>
                  <a:gd name="T1" fmla="*/ 5 h 8"/>
                  <a:gd name="T2" fmla="*/ 1 w 9"/>
                  <a:gd name="T3" fmla="*/ 6 h 8"/>
                  <a:gd name="T4" fmla="*/ 2 w 9"/>
                  <a:gd name="T5" fmla="*/ 7 h 8"/>
                  <a:gd name="T6" fmla="*/ 4 w 9"/>
                  <a:gd name="T7" fmla="*/ 8 h 8"/>
                  <a:gd name="T8" fmla="*/ 4 w 9"/>
                  <a:gd name="T9" fmla="*/ 7 h 8"/>
                  <a:gd name="T10" fmla="*/ 4 w 9"/>
                  <a:gd name="T11" fmla="*/ 8 h 8"/>
                  <a:gd name="T12" fmla="*/ 5 w 9"/>
                  <a:gd name="T13" fmla="*/ 7 h 8"/>
                  <a:gd name="T14" fmla="*/ 5 w 9"/>
                  <a:gd name="T15" fmla="*/ 6 h 8"/>
                  <a:gd name="T16" fmla="*/ 7 w 9"/>
                  <a:gd name="T17" fmla="*/ 4 h 8"/>
                  <a:gd name="T18" fmla="*/ 6 w 9"/>
                  <a:gd name="T19" fmla="*/ 2 h 8"/>
                  <a:gd name="T20" fmla="*/ 7 w 9"/>
                  <a:gd name="T21" fmla="*/ 3 h 8"/>
                  <a:gd name="T22" fmla="*/ 7 w 9"/>
                  <a:gd name="T23" fmla="*/ 3 h 8"/>
                  <a:gd name="T24" fmla="*/ 8 w 9"/>
                  <a:gd name="T25" fmla="*/ 3 h 8"/>
                  <a:gd name="T26" fmla="*/ 6 w 9"/>
                  <a:gd name="T27" fmla="*/ 1 h 8"/>
                  <a:gd name="T28" fmla="*/ 8 w 9"/>
                  <a:gd name="T29" fmla="*/ 3 h 8"/>
                  <a:gd name="T30" fmla="*/ 7 w 9"/>
                  <a:gd name="T31" fmla="*/ 2 h 8"/>
                  <a:gd name="T32" fmla="*/ 5 w 9"/>
                  <a:gd name="T33" fmla="*/ 1 h 8"/>
                  <a:gd name="T34" fmla="*/ 5 w 9"/>
                  <a:gd name="T35" fmla="*/ 0 h 8"/>
                  <a:gd name="T36" fmla="*/ 6 w 9"/>
                  <a:gd name="T37" fmla="*/ 3 h 8"/>
                  <a:gd name="T38" fmla="*/ 5 w 9"/>
                  <a:gd name="T39" fmla="*/ 2 h 8"/>
                  <a:gd name="T40" fmla="*/ 3 w 9"/>
                  <a:gd name="T41" fmla="*/ 2 h 8"/>
                  <a:gd name="T42" fmla="*/ 4 w 9"/>
                  <a:gd name="T43" fmla="*/ 4 h 8"/>
                  <a:gd name="T44" fmla="*/ 4 w 9"/>
                  <a:gd name="T45" fmla="*/ 4 h 8"/>
                  <a:gd name="T46" fmla="*/ 4 w 9"/>
                  <a:gd name="T47" fmla="*/ 4 h 8"/>
                  <a:gd name="T48" fmla="*/ 3 w 9"/>
                  <a:gd name="T49" fmla="*/ 4 h 8"/>
                  <a:gd name="T50" fmla="*/ 5 w 9"/>
                  <a:gd name="T51" fmla="*/ 6 h 8"/>
                  <a:gd name="T52" fmla="*/ 2 w 9"/>
                  <a:gd name="T53" fmla="*/ 4 h 8"/>
                  <a:gd name="T54" fmla="*/ 3 w 9"/>
                  <a:gd name="T55" fmla="*/ 4 h 8"/>
                  <a:gd name="T56" fmla="*/ 4 w 9"/>
                  <a:gd name="T57" fmla="*/ 5 h 8"/>
                  <a:gd name="T58" fmla="*/ 2 w 9"/>
                  <a:gd name="T59" fmla="*/ 4 h 8"/>
                  <a:gd name="T60" fmla="*/ 3 w 9"/>
                  <a:gd name="T61" fmla="*/ 5 h 8"/>
                  <a:gd name="T62" fmla="*/ 4 w 9"/>
                  <a:gd name="T63" fmla="*/ 6 h 8"/>
                  <a:gd name="T64" fmla="*/ 3 w 9"/>
                  <a:gd name="T65" fmla="*/ 6 h 8"/>
                  <a:gd name="T66" fmla="*/ 1 w 9"/>
                  <a:gd name="T67" fmla="*/ 4 h 8"/>
                  <a:gd name="T68" fmla="*/ 0 w 9"/>
                  <a:gd name="T69" fmla="*/ 4 h 8"/>
                  <a:gd name="T70" fmla="*/ 2 w 9"/>
                  <a:gd name="T71" fmla="*/ 6 h 8"/>
                  <a:gd name="T72" fmla="*/ 0 w 9"/>
                  <a:gd name="T73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" h="8">
                    <a:moveTo>
                      <a:pt x="0" y="5"/>
                    </a:moveTo>
                    <a:cubicBezTo>
                      <a:pt x="1" y="6"/>
                      <a:pt x="1" y="6"/>
                      <a:pt x="1" y="6"/>
                    </a:cubicBezTo>
                    <a:cubicBezTo>
                      <a:pt x="2" y="6"/>
                      <a:pt x="2" y="6"/>
                      <a:pt x="2" y="7"/>
                    </a:cubicBezTo>
                    <a:cubicBezTo>
                      <a:pt x="3" y="7"/>
                      <a:pt x="3" y="8"/>
                      <a:pt x="4" y="8"/>
                    </a:cubicBezTo>
                    <a:cubicBezTo>
                      <a:pt x="4" y="8"/>
                      <a:pt x="3" y="7"/>
                      <a:pt x="4" y="7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7"/>
                      <a:pt x="4" y="6"/>
                      <a:pt x="5" y="7"/>
                    </a:cubicBezTo>
                    <a:cubicBezTo>
                      <a:pt x="5" y="7"/>
                      <a:pt x="5" y="6"/>
                      <a:pt x="5" y="6"/>
                    </a:cubicBezTo>
                    <a:cubicBezTo>
                      <a:pt x="6" y="6"/>
                      <a:pt x="6" y="4"/>
                      <a:pt x="7" y="4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3"/>
                      <a:pt x="6" y="2"/>
                      <a:pt x="7" y="3"/>
                    </a:cubicBezTo>
                    <a:cubicBezTo>
                      <a:pt x="6" y="3"/>
                      <a:pt x="7" y="3"/>
                      <a:pt x="7" y="3"/>
                    </a:cubicBezTo>
                    <a:cubicBezTo>
                      <a:pt x="8" y="4"/>
                      <a:pt x="7" y="3"/>
                      <a:pt x="8" y="3"/>
                    </a:cubicBezTo>
                    <a:cubicBezTo>
                      <a:pt x="7" y="3"/>
                      <a:pt x="6" y="2"/>
                      <a:pt x="6" y="1"/>
                    </a:cubicBezTo>
                    <a:cubicBezTo>
                      <a:pt x="7" y="3"/>
                      <a:pt x="6" y="1"/>
                      <a:pt x="8" y="3"/>
                    </a:cubicBezTo>
                    <a:cubicBezTo>
                      <a:pt x="9" y="3"/>
                      <a:pt x="6" y="1"/>
                      <a:pt x="7" y="2"/>
                    </a:cubicBezTo>
                    <a:cubicBezTo>
                      <a:pt x="6" y="1"/>
                      <a:pt x="6" y="1"/>
                      <a:pt x="5" y="1"/>
                    </a:cubicBezTo>
                    <a:cubicBezTo>
                      <a:pt x="4" y="0"/>
                      <a:pt x="6" y="1"/>
                      <a:pt x="5" y="0"/>
                    </a:cubicBezTo>
                    <a:cubicBezTo>
                      <a:pt x="4" y="0"/>
                      <a:pt x="6" y="2"/>
                      <a:pt x="6" y="3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3"/>
                      <a:pt x="5" y="4"/>
                      <a:pt x="3" y="2"/>
                    </a:cubicBezTo>
                    <a:cubicBezTo>
                      <a:pt x="4" y="3"/>
                      <a:pt x="2" y="2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5"/>
                      <a:pt x="3" y="4"/>
                      <a:pt x="3" y="4"/>
                    </a:cubicBezTo>
                    <a:cubicBezTo>
                      <a:pt x="4" y="5"/>
                      <a:pt x="4" y="5"/>
                      <a:pt x="5" y="6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5"/>
                      <a:pt x="4" y="5"/>
                    </a:cubicBezTo>
                    <a:cubicBezTo>
                      <a:pt x="4" y="6"/>
                      <a:pt x="3" y="4"/>
                      <a:pt x="2" y="4"/>
                    </a:cubicBezTo>
                    <a:cubicBezTo>
                      <a:pt x="1" y="4"/>
                      <a:pt x="3" y="6"/>
                      <a:pt x="3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7"/>
                      <a:pt x="2" y="6"/>
                      <a:pt x="3" y="6"/>
                    </a:cubicBezTo>
                    <a:cubicBezTo>
                      <a:pt x="1" y="5"/>
                      <a:pt x="2" y="5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5"/>
                      <a:pt x="1" y="5"/>
                      <a:pt x="0" y="5"/>
                    </a:cubicBezTo>
                    <a:close/>
                  </a:path>
                </a:pathLst>
              </a:custGeom>
              <a:solidFill>
                <a:srgbClr val="ABD6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04" name="Freeform 300"/>
              <p:cNvSpPr>
                <a:spLocks/>
              </p:cNvSpPr>
              <p:nvPr/>
            </p:nvSpPr>
            <p:spPr bwMode="auto">
              <a:xfrm>
                <a:off x="765" y="1678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  <a:gd name="T3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BD6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05" name="Freeform 301"/>
              <p:cNvSpPr>
                <a:spLocks/>
              </p:cNvSpPr>
              <p:nvPr/>
            </p:nvSpPr>
            <p:spPr bwMode="auto">
              <a:xfrm>
                <a:off x="765" y="168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BD6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06" name="Rectangle 302"/>
              <p:cNvSpPr>
                <a:spLocks noChangeArrowheads="1"/>
              </p:cNvSpPr>
              <p:nvPr/>
            </p:nvSpPr>
            <p:spPr bwMode="auto">
              <a:xfrm>
                <a:off x="779" y="1689"/>
                <a:ext cx="1" cy="1"/>
              </a:xfrm>
              <a:prstGeom prst="rect">
                <a:avLst/>
              </a:prstGeom>
              <a:solidFill>
                <a:srgbClr val="ABD6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07" name="Freeform 303"/>
              <p:cNvSpPr>
                <a:spLocks/>
              </p:cNvSpPr>
              <p:nvPr/>
            </p:nvSpPr>
            <p:spPr bwMode="auto">
              <a:xfrm>
                <a:off x="768" y="1678"/>
                <a:ext cx="2" cy="3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BD6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08" name="Freeform 304"/>
              <p:cNvSpPr>
                <a:spLocks/>
              </p:cNvSpPr>
              <p:nvPr/>
            </p:nvSpPr>
            <p:spPr bwMode="auto">
              <a:xfrm>
                <a:off x="770" y="1675"/>
                <a:ext cx="3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ABD6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09" name="Freeform 305"/>
              <p:cNvSpPr>
                <a:spLocks/>
              </p:cNvSpPr>
              <p:nvPr/>
            </p:nvSpPr>
            <p:spPr bwMode="auto">
              <a:xfrm>
                <a:off x="765" y="1681"/>
                <a:ext cx="0" cy="3"/>
              </a:xfrm>
              <a:custGeom>
                <a:avLst/>
                <a:gdLst>
                  <a:gd name="T0" fmla="*/ 0 h 3"/>
                  <a:gd name="T1" fmla="*/ 0 h 3"/>
                  <a:gd name="T2" fmla="*/ 3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BD6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10" name="Freeform 306"/>
              <p:cNvSpPr>
                <a:spLocks/>
              </p:cNvSpPr>
              <p:nvPr/>
            </p:nvSpPr>
            <p:spPr bwMode="auto">
              <a:xfrm>
                <a:off x="759" y="1686"/>
                <a:ext cx="17" cy="17"/>
              </a:xfrm>
              <a:custGeom>
                <a:avLst/>
                <a:gdLst>
                  <a:gd name="T0" fmla="*/ 3 w 6"/>
                  <a:gd name="T1" fmla="*/ 6 h 6"/>
                  <a:gd name="T2" fmla="*/ 4 w 6"/>
                  <a:gd name="T3" fmla="*/ 6 h 6"/>
                  <a:gd name="T4" fmla="*/ 2 w 6"/>
                  <a:gd name="T5" fmla="*/ 3 h 6"/>
                  <a:gd name="T6" fmla="*/ 4 w 6"/>
                  <a:gd name="T7" fmla="*/ 5 h 6"/>
                  <a:gd name="T8" fmla="*/ 4 w 6"/>
                  <a:gd name="T9" fmla="*/ 3 h 6"/>
                  <a:gd name="T10" fmla="*/ 5 w 6"/>
                  <a:gd name="T11" fmla="*/ 3 h 6"/>
                  <a:gd name="T12" fmla="*/ 3 w 6"/>
                  <a:gd name="T13" fmla="*/ 1 h 6"/>
                  <a:gd name="T14" fmla="*/ 5 w 6"/>
                  <a:gd name="T15" fmla="*/ 3 h 6"/>
                  <a:gd name="T16" fmla="*/ 6 w 6"/>
                  <a:gd name="T17" fmla="*/ 4 h 6"/>
                  <a:gd name="T18" fmla="*/ 5 w 6"/>
                  <a:gd name="T19" fmla="*/ 2 h 6"/>
                  <a:gd name="T20" fmla="*/ 4 w 6"/>
                  <a:gd name="T21" fmla="*/ 1 h 6"/>
                  <a:gd name="T22" fmla="*/ 3 w 6"/>
                  <a:gd name="T23" fmla="*/ 0 h 6"/>
                  <a:gd name="T24" fmla="*/ 3 w 6"/>
                  <a:gd name="T25" fmla="*/ 1 h 6"/>
                  <a:gd name="T26" fmla="*/ 2 w 6"/>
                  <a:gd name="T27" fmla="*/ 0 h 6"/>
                  <a:gd name="T28" fmla="*/ 3 w 6"/>
                  <a:gd name="T29" fmla="*/ 1 h 6"/>
                  <a:gd name="T30" fmla="*/ 2 w 6"/>
                  <a:gd name="T31" fmla="*/ 0 h 6"/>
                  <a:gd name="T32" fmla="*/ 2 w 6"/>
                  <a:gd name="T33" fmla="*/ 1 h 6"/>
                  <a:gd name="T34" fmla="*/ 2 w 6"/>
                  <a:gd name="T35" fmla="*/ 1 h 6"/>
                  <a:gd name="T36" fmla="*/ 3 w 6"/>
                  <a:gd name="T37" fmla="*/ 2 h 6"/>
                  <a:gd name="T38" fmla="*/ 2 w 6"/>
                  <a:gd name="T39" fmla="*/ 1 h 6"/>
                  <a:gd name="T40" fmla="*/ 3 w 6"/>
                  <a:gd name="T41" fmla="*/ 2 h 6"/>
                  <a:gd name="T42" fmla="*/ 1 w 6"/>
                  <a:gd name="T43" fmla="*/ 1 h 6"/>
                  <a:gd name="T44" fmla="*/ 2 w 6"/>
                  <a:gd name="T45" fmla="*/ 2 h 6"/>
                  <a:gd name="T46" fmla="*/ 1 w 6"/>
                  <a:gd name="T47" fmla="*/ 1 h 6"/>
                  <a:gd name="T48" fmla="*/ 3 w 6"/>
                  <a:gd name="T49" fmla="*/ 3 h 6"/>
                  <a:gd name="T50" fmla="*/ 1 w 6"/>
                  <a:gd name="T51" fmla="*/ 2 h 6"/>
                  <a:gd name="T52" fmla="*/ 1 w 6"/>
                  <a:gd name="T53" fmla="*/ 2 h 6"/>
                  <a:gd name="T54" fmla="*/ 1 w 6"/>
                  <a:gd name="T55" fmla="*/ 2 h 6"/>
                  <a:gd name="T56" fmla="*/ 1 w 6"/>
                  <a:gd name="T57" fmla="*/ 3 h 6"/>
                  <a:gd name="T58" fmla="*/ 2 w 6"/>
                  <a:gd name="T59" fmla="*/ 3 h 6"/>
                  <a:gd name="T60" fmla="*/ 2 w 6"/>
                  <a:gd name="T61" fmla="*/ 4 h 6"/>
                  <a:gd name="T62" fmla="*/ 2 w 6"/>
                  <a:gd name="T63" fmla="*/ 4 h 6"/>
                  <a:gd name="T64" fmla="*/ 3 w 6"/>
                  <a:gd name="T65" fmla="*/ 5 h 6"/>
                  <a:gd name="T66" fmla="*/ 2 w 6"/>
                  <a:gd name="T67" fmla="*/ 4 h 6"/>
                  <a:gd name="T68" fmla="*/ 3 w 6"/>
                  <a:gd name="T6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" h="6">
                    <a:moveTo>
                      <a:pt x="3" y="6"/>
                    </a:moveTo>
                    <a:cubicBezTo>
                      <a:pt x="4" y="6"/>
                      <a:pt x="4" y="6"/>
                      <a:pt x="4" y="6"/>
                    </a:cubicBezTo>
                    <a:cubicBezTo>
                      <a:pt x="4" y="5"/>
                      <a:pt x="2" y="3"/>
                      <a:pt x="2" y="3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5"/>
                      <a:pt x="5" y="5"/>
                      <a:pt x="4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2" y="0"/>
                      <a:pt x="3" y="1"/>
                    </a:cubicBezTo>
                    <a:cubicBezTo>
                      <a:pt x="4" y="2"/>
                      <a:pt x="4" y="2"/>
                      <a:pt x="5" y="3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3"/>
                      <a:pt x="5" y="2"/>
                      <a:pt x="5" y="2"/>
                    </a:cubicBezTo>
                    <a:cubicBezTo>
                      <a:pt x="5" y="2"/>
                      <a:pt x="4" y="1"/>
                      <a:pt x="4" y="1"/>
                    </a:cubicBezTo>
                    <a:cubicBezTo>
                      <a:pt x="4" y="1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1"/>
                    </a:cubicBezTo>
                    <a:cubicBezTo>
                      <a:pt x="2" y="0"/>
                      <a:pt x="3" y="1"/>
                      <a:pt x="2" y="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ubicBezTo>
                      <a:pt x="2" y="0"/>
                      <a:pt x="3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3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0" y="0"/>
                      <a:pt x="1" y="1"/>
                    </a:cubicBezTo>
                    <a:cubicBezTo>
                      <a:pt x="1" y="1"/>
                      <a:pt x="2" y="2"/>
                      <a:pt x="2" y="2"/>
                    </a:cubicBezTo>
                    <a:cubicBezTo>
                      <a:pt x="2" y="2"/>
                      <a:pt x="1" y="1"/>
                      <a:pt x="1" y="1"/>
                    </a:cubicBezTo>
                    <a:cubicBezTo>
                      <a:pt x="2" y="2"/>
                      <a:pt x="3" y="3"/>
                      <a:pt x="3" y="3"/>
                    </a:cubicBezTo>
                    <a:cubicBezTo>
                      <a:pt x="2" y="2"/>
                      <a:pt x="3" y="4"/>
                      <a:pt x="1" y="2"/>
                    </a:cubicBezTo>
                    <a:cubicBezTo>
                      <a:pt x="1" y="2"/>
                      <a:pt x="2" y="3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3"/>
                      <a:pt x="0" y="2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2" y="5"/>
                      <a:pt x="2" y="4"/>
                    </a:cubicBezTo>
                    <a:cubicBezTo>
                      <a:pt x="3" y="5"/>
                      <a:pt x="4" y="6"/>
                      <a:pt x="3" y="6"/>
                    </a:cubicBezTo>
                    <a:close/>
                  </a:path>
                </a:pathLst>
              </a:custGeom>
              <a:solidFill>
                <a:srgbClr val="ABD6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11" name="Freeform 307"/>
              <p:cNvSpPr>
                <a:spLocks/>
              </p:cNvSpPr>
              <p:nvPr/>
            </p:nvSpPr>
            <p:spPr bwMode="auto">
              <a:xfrm>
                <a:off x="765" y="1686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BD6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12" name="Freeform 308"/>
              <p:cNvSpPr>
                <a:spLocks/>
              </p:cNvSpPr>
              <p:nvPr/>
            </p:nvSpPr>
            <p:spPr bwMode="auto">
              <a:xfrm>
                <a:off x="754" y="1689"/>
                <a:ext cx="14" cy="22"/>
              </a:xfrm>
              <a:custGeom>
                <a:avLst/>
                <a:gdLst>
                  <a:gd name="T0" fmla="*/ 3 w 5"/>
                  <a:gd name="T1" fmla="*/ 4 h 8"/>
                  <a:gd name="T2" fmla="*/ 1 w 5"/>
                  <a:gd name="T3" fmla="*/ 2 h 8"/>
                  <a:gd name="T4" fmla="*/ 4 w 5"/>
                  <a:gd name="T5" fmla="*/ 5 h 8"/>
                  <a:gd name="T6" fmla="*/ 4 w 5"/>
                  <a:gd name="T7" fmla="*/ 6 h 8"/>
                  <a:gd name="T8" fmla="*/ 2 w 5"/>
                  <a:gd name="T9" fmla="*/ 3 h 8"/>
                  <a:gd name="T10" fmla="*/ 1 w 5"/>
                  <a:gd name="T11" fmla="*/ 3 h 8"/>
                  <a:gd name="T12" fmla="*/ 3 w 5"/>
                  <a:gd name="T13" fmla="*/ 5 h 8"/>
                  <a:gd name="T14" fmla="*/ 3 w 5"/>
                  <a:gd name="T15" fmla="*/ 6 h 8"/>
                  <a:gd name="T16" fmla="*/ 3 w 5"/>
                  <a:gd name="T17" fmla="*/ 5 h 8"/>
                  <a:gd name="T18" fmla="*/ 1 w 5"/>
                  <a:gd name="T19" fmla="*/ 4 h 8"/>
                  <a:gd name="T20" fmla="*/ 4 w 5"/>
                  <a:gd name="T21" fmla="*/ 8 h 8"/>
                  <a:gd name="T22" fmla="*/ 4 w 5"/>
                  <a:gd name="T23" fmla="*/ 8 h 8"/>
                  <a:gd name="T24" fmla="*/ 3 w 5"/>
                  <a:gd name="T25" fmla="*/ 6 h 8"/>
                  <a:gd name="T26" fmla="*/ 3 w 5"/>
                  <a:gd name="T27" fmla="*/ 6 h 8"/>
                  <a:gd name="T28" fmla="*/ 4 w 5"/>
                  <a:gd name="T29" fmla="*/ 7 h 8"/>
                  <a:gd name="T30" fmla="*/ 5 w 5"/>
                  <a:gd name="T31" fmla="*/ 6 h 8"/>
                  <a:gd name="T32" fmla="*/ 5 w 5"/>
                  <a:gd name="T33" fmla="*/ 6 h 8"/>
                  <a:gd name="T34" fmla="*/ 4 w 5"/>
                  <a:gd name="T35" fmla="*/ 5 h 8"/>
                  <a:gd name="T36" fmla="*/ 3 w 5"/>
                  <a:gd name="T37" fmla="*/ 3 h 8"/>
                  <a:gd name="T38" fmla="*/ 3 w 5"/>
                  <a:gd name="T39" fmla="*/ 4 h 8"/>
                  <a:gd name="T40" fmla="*/ 2 w 5"/>
                  <a:gd name="T41" fmla="*/ 2 h 8"/>
                  <a:gd name="T42" fmla="*/ 1 w 5"/>
                  <a:gd name="T43" fmla="*/ 1 h 8"/>
                  <a:gd name="T44" fmla="*/ 1 w 5"/>
                  <a:gd name="T45" fmla="*/ 1 h 8"/>
                  <a:gd name="T46" fmla="*/ 3 w 5"/>
                  <a:gd name="T47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" h="8">
                    <a:moveTo>
                      <a:pt x="3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2" y="3"/>
                      <a:pt x="3" y="4"/>
                      <a:pt x="4" y="5"/>
                    </a:cubicBezTo>
                    <a:cubicBezTo>
                      <a:pt x="3" y="4"/>
                      <a:pt x="4" y="5"/>
                      <a:pt x="4" y="6"/>
                    </a:cubicBezTo>
                    <a:cubicBezTo>
                      <a:pt x="3" y="5"/>
                      <a:pt x="2" y="4"/>
                      <a:pt x="2" y="3"/>
                    </a:cubicBezTo>
                    <a:cubicBezTo>
                      <a:pt x="2" y="4"/>
                      <a:pt x="1" y="3"/>
                      <a:pt x="1" y="3"/>
                    </a:cubicBezTo>
                    <a:cubicBezTo>
                      <a:pt x="2" y="4"/>
                      <a:pt x="2" y="4"/>
                      <a:pt x="3" y="5"/>
                    </a:cubicBezTo>
                    <a:cubicBezTo>
                      <a:pt x="3" y="5"/>
                      <a:pt x="4" y="6"/>
                      <a:pt x="3" y="6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2" y="4"/>
                      <a:pt x="2" y="5"/>
                      <a:pt x="1" y="4"/>
                    </a:cubicBezTo>
                    <a:cubicBezTo>
                      <a:pt x="2" y="5"/>
                      <a:pt x="2" y="6"/>
                      <a:pt x="4" y="8"/>
                    </a:cubicBezTo>
                    <a:cubicBezTo>
                      <a:pt x="5" y="8"/>
                      <a:pt x="4" y="8"/>
                      <a:pt x="4" y="8"/>
                    </a:cubicBezTo>
                    <a:cubicBezTo>
                      <a:pt x="3" y="7"/>
                      <a:pt x="3" y="6"/>
                      <a:pt x="3" y="6"/>
                    </a:cubicBezTo>
                    <a:cubicBezTo>
                      <a:pt x="3" y="6"/>
                      <a:pt x="2" y="5"/>
                      <a:pt x="3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5" y="7"/>
                      <a:pt x="5" y="7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4" y="5"/>
                      <a:pt x="5" y="5"/>
                      <a:pt x="4" y="5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4"/>
                    </a:cubicBezTo>
                    <a:cubicBezTo>
                      <a:pt x="3" y="3"/>
                      <a:pt x="2" y="2"/>
                      <a:pt x="2" y="2"/>
                    </a:cubicBezTo>
                    <a:cubicBezTo>
                      <a:pt x="2" y="2"/>
                      <a:pt x="2" y="2"/>
                      <a:pt x="1" y="1"/>
                    </a:cubicBezTo>
                    <a:cubicBezTo>
                      <a:pt x="0" y="0"/>
                      <a:pt x="2" y="2"/>
                      <a:pt x="1" y="1"/>
                    </a:cubicBez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ABD6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13" name="Rectangle 309"/>
              <p:cNvSpPr>
                <a:spLocks noChangeArrowheads="1"/>
              </p:cNvSpPr>
              <p:nvPr/>
            </p:nvSpPr>
            <p:spPr bwMode="auto">
              <a:xfrm>
                <a:off x="762" y="1695"/>
                <a:ext cx="1" cy="2"/>
              </a:xfrm>
              <a:prstGeom prst="rect">
                <a:avLst/>
              </a:prstGeom>
              <a:solidFill>
                <a:srgbClr val="ABD6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14" name="Freeform 310"/>
              <p:cNvSpPr>
                <a:spLocks/>
              </p:cNvSpPr>
              <p:nvPr/>
            </p:nvSpPr>
            <p:spPr bwMode="auto">
              <a:xfrm>
                <a:off x="768" y="1703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ABD6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15" name="Freeform 311"/>
              <p:cNvSpPr>
                <a:spLocks/>
              </p:cNvSpPr>
              <p:nvPr/>
            </p:nvSpPr>
            <p:spPr bwMode="auto">
              <a:xfrm>
                <a:off x="757" y="170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BD6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16" name="Freeform 312"/>
              <p:cNvSpPr>
                <a:spLocks/>
              </p:cNvSpPr>
              <p:nvPr/>
            </p:nvSpPr>
            <p:spPr bwMode="auto">
              <a:xfrm>
                <a:off x="757" y="1703"/>
                <a:ext cx="8" cy="11"/>
              </a:xfrm>
              <a:custGeom>
                <a:avLst/>
                <a:gdLst>
                  <a:gd name="T0" fmla="*/ 3 w 3"/>
                  <a:gd name="T1" fmla="*/ 4 h 4"/>
                  <a:gd name="T2" fmla="*/ 3 w 3"/>
                  <a:gd name="T3" fmla="*/ 3 h 4"/>
                  <a:gd name="T4" fmla="*/ 0 w 3"/>
                  <a:gd name="T5" fmla="*/ 0 h 4"/>
                  <a:gd name="T6" fmla="*/ 2 w 3"/>
                  <a:gd name="T7" fmla="*/ 3 h 4"/>
                  <a:gd name="T8" fmla="*/ 2 w 3"/>
                  <a:gd name="T9" fmla="*/ 3 h 4"/>
                  <a:gd name="T10" fmla="*/ 3 w 3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cubicBezTo>
                      <a:pt x="3" y="4"/>
                      <a:pt x="2" y="3"/>
                      <a:pt x="3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0" y="0"/>
                      <a:pt x="2" y="2"/>
                      <a:pt x="2" y="3"/>
                    </a:cubicBezTo>
                    <a:cubicBezTo>
                      <a:pt x="1" y="2"/>
                      <a:pt x="2" y="3"/>
                      <a:pt x="2" y="3"/>
                    </a:cubicBez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ABD6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17" name="Freeform 313"/>
              <p:cNvSpPr>
                <a:spLocks/>
              </p:cNvSpPr>
              <p:nvPr/>
            </p:nvSpPr>
            <p:spPr bwMode="auto">
              <a:xfrm>
                <a:off x="740" y="1700"/>
                <a:ext cx="22" cy="27"/>
              </a:xfrm>
              <a:custGeom>
                <a:avLst/>
                <a:gdLst>
                  <a:gd name="T0" fmla="*/ 5 w 8"/>
                  <a:gd name="T1" fmla="*/ 2 h 10"/>
                  <a:gd name="T2" fmla="*/ 5 w 8"/>
                  <a:gd name="T3" fmla="*/ 3 h 10"/>
                  <a:gd name="T4" fmla="*/ 4 w 8"/>
                  <a:gd name="T5" fmla="*/ 2 h 10"/>
                  <a:gd name="T6" fmla="*/ 3 w 8"/>
                  <a:gd name="T7" fmla="*/ 2 h 10"/>
                  <a:gd name="T8" fmla="*/ 4 w 8"/>
                  <a:gd name="T9" fmla="*/ 2 h 10"/>
                  <a:gd name="T10" fmla="*/ 4 w 8"/>
                  <a:gd name="T11" fmla="*/ 3 h 10"/>
                  <a:gd name="T12" fmla="*/ 5 w 8"/>
                  <a:gd name="T13" fmla="*/ 4 h 10"/>
                  <a:gd name="T14" fmla="*/ 3 w 8"/>
                  <a:gd name="T15" fmla="*/ 3 h 10"/>
                  <a:gd name="T16" fmla="*/ 5 w 8"/>
                  <a:gd name="T17" fmla="*/ 5 h 10"/>
                  <a:gd name="T18" fmla="*/ 4 w 8"/>
                  <a:gd name="T19" fmla="*/ 5 h 10"/>
                  <a:gd name="T20" fmla="*/ 4 w 8"/>
                  <a:gd name="T21" fmla="*/ 5 h 10"/>
                  <a:gd name="T22" fmla="*/ 4 w 8"/>
                  <a:gd name="T23" fmla="*/ 5 h 10"/>
                  <a:gd name="T24" fmla="*/ 2 w 8"/>
                  <a:gd name="T25" fmla="*/ 4 h 10"/>
                  <a:gd name="T26" fmla="*/ 2 w 8"/>
                  <a:gd name="T27" fmla="*/ 4 h 10"/>
                  <a:gd name="T28" fmla="*/ 1 w 8"/>
                  <a:gd name="T29" fmla="*/ 4 h 10"/>
                  <a:gd name="T30" fmla="*/ 2 w 8"/>
                  <a:gd name="T31" fmla="*/ 6 h 10"/>
                  <a:gd name="T32" fmla="*/ 1 w 8"/>
                  <a:gd name="T33" fmla="*/ 5 h 10"/>
                  <a:gd name="T34" fmla="*/ 3 w 8"/>
                  <a:gd name="T35" fmla="*/ 7 h 10"/>
                  <a:gd name="T36" fmla="*/ 3 w 8"/>
                  <a:gd name="T37" fmla="*/ 7 h 10"/>
                  <a:gd name="T38" fmla="*/ 1 w 8"/>
                  <a:gd name="T39" fmla="*/ 6 h 10"/>
                  <a:gd name="T40" fmla="*/ 2 w 8"/>
                  <a:gd name="T41" fmla="*/ 7 h 10"/>
                  <a:gd name="T42" fmla="*/ 0 w 8"/>
                  <a:gd name="T43" fmla="*/ 6 h 10"/>
                  <a:gd name="T44" fmla="*/ 2 w 8"/>
                  <a:gd name="T45" fmla="*/ 8 h 10"/>
                  <a:gd name="T46" fmla="*/ 1 w 8"/>
                  <a:gd name="T47" fmla="*/ 8 h 10"/>
                  <a:gd name="T48" fmla="*/ 4 w 8"/>
                  <a:gd name="T49" fmla="*/ 10 h 10"/>
                  <a:gd name="T50" fmla="*/ 4 w 8"/>
                  <a:gd name="T51" fmla="*/ 8 h 10"/>
                  <a:gd name="T52" fmla="*/ 3 w 8"/>
                  <a:gd name="T53" fmla="*/ 7 h 10"/>
                  <a:gd name="T54" fmla="*/ 5 w 8"/>
                  <a:gd name="T55" fmla="*/ 8 h 10"/>
                  <a:gd name="T56" fmla="*/ 4 w 8"/>
                  <a:gd name="T57" fmla="*/ 6 h 10"/>
                  <a:gd name="T58" fmla="*/ 5 w 8"/>
                  <a:gd name="T59" fmla="*/ 7 h 10"/>
                  <a:gd name="T60" fmla="*/ 4 w 8"/>
                  <a:gd name="T61" fmla="*/ 6 h 10"/>
                  <a:gd name="T62" fmla="*/ 6 w 8"/>
                  <a:gd name="T63" fmla="*/ 8 h 10"/>
                  <a:gd name="T64" fmla="*/ 7 w 8"/>
                  <a:gd name="T65" fmla="*/ 5 h 10"/>
                  <a:gd name="T66" fmla="*/ 6 w 8"/>
                  <a:gd name="T67" fmla="*/ 4 h 10"/>
                  <a:gd name="T68" fmla="*/ 6 w 8"/>
                  <a:gd name="T69" fmla="*/ 3 h 10"/>
                  <a:gd name="T70" fmla="*/ 5 w 8"/>
                  <a:gd name="T71" fmla="*/ 2 h 10"/>
                  <a:gd name="T72" fmla="*/ 8 w 8"/>
                  <a:gd name="T73" fmla="*/ 4 h 10"/>
                  <a:gd name="T74" fmla="*/ 8 w 8"/>
                  <a:gd name="T75" fmla="*/ 4 h 10"/>
                  <a:gd name="T76" fmla="*/ 7 w 8"/>
                  <a:gd name="T77" fmla="*/ 4 h 10"/>
                  <a:gd name="T78" fmla="*/ 8 w 8"/>
                  <a:gd name="T79" fmla="*/ 4 h 10"/>
                  <a:gd name="T80" fmla="*/ 5 w 8"/>
                  <a:gd name="T81" fmla="*/ 1 h 10"/>
                  <a:gd name="T82" fmla="*/ 3 w 8"/>
                  <a:gd name="T83" fmla="*/ 1 h 10"/>
                  <a:gd name="T84" fmla="*/ 5 w 8"/>
                  <a:gd name="T85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8" h="10">
                    <a:moveTo>
                      <a:pt x="5" y="2"/>
                    </a:moveTo>
                    <a:cubicBezTo>
                      <a:pt x="5" y="3"/>
                      <a:pt x="5" y="3"/>
                      <a:pt x="5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3" y="1"/>
                      <a:pt x="4" y="3"/>
                      <a:pt x="3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3" y="2"/>
                      <a:pt x="5" y="4"/>
                      <a:pt x="4" y="3"/>
                    </a:cubicBezTo>
                    <a:cubicBezTo>
                      <a:pt x="4" y="4"/>
                      <a:pt x="4" y="4"/>
                      <a:pt x="5" y="4"/>
                    </a:cubicBezTo>
                    <a:cubicBezTo>
                      <a:pt x="4" y="4"/>
                      <a:pt x="4" y="4"/>
                      <a:pt x="3" y="3"/>
                    </a:cubicBezTo>
                    <a:cubicBezTo>
                      <a:pt x="3" y="3"/>
                      <a:pt x="4" y="4"/>
                      <a:pt x="5" y="5"/>
                    </a:cubicBezTo>
                    <a:cubicBezTo>
                      <a:pt x="4" y="4"/>
                      <a:pt x="5" y="6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2" y="3"/>
                      <a:pt x="4" y="5"/>
                      <a:pt x="4" y="5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3" y="5"/>
                      <a:pt x="2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5"/>
                      <a:pt x="1" y="5"/>
                      <a:pt x="2" y="6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6"/>
                      <a:pt x="1" y="5"/>
                      <a:pt x="3" y="7"/>
                    </a:cubicBezTo>
                    <a:cubicBezTo>
                      <a:pt x="1" y="5"/>
                      <a:pt x="4" y="8"/>
                      <a:pt x="3" y="7"/>
                    </a:cubicBezTo>
                    <a:cubicBezTo>
                      <a:pt x="2" y="7"/>
                      <a:pt x="2" y="7"/>
                      <a:pt x="1" y="6"/>
                    </a:cubicBezTo>
                    <a:cubicBezTo>
                      <a:pt x="2" y="7"/>
                      <a:pt x="1" y="6"/>
                      <a:pt x="2" y="7"/>
                    </a:cubicBezTo>
                    <a:cubicBezTo>
                      <a:pt x="0" y="6"/>
                      <a:pt x="1" y="7"/>
                      <a:pt x="0" y="6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7"/>
                      <a:pt x="1" y="8"/>
                      <a:pt x="1" y="8"/>
                    </a:cubicBezTo>
                    <a:cubicBezTo>
                      <a:pt x="1" y="8"/>
                      <a:pt x="3" y="9"/>
                      <a:pt x="4" y="10"/>
                    </a:cubicBezTo>
                    <a:cubicBezTo>
                      <a:pt x="3" y="9"/>
                      <a:pt x="3" y="8"/>
                      <a:pt x="4" y="8"/>
                    </a:cubicBezTo>
                    <a:cubicBezTo>
                      <a:pt x="3" y="7"/>
                      <a:pt x="5" y="8"/>
                      <a:pt x="3" y="7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5" y="7"/>
                      <a:pt x="4" y="7"/>
                      <a:pt x="4" y="6"/>
                    </a:cubicBezTo>
                    <a:cubicBezTo>
                      <a:pt x="3" y="6"/>
                      <a:pt x="4" y="7"/>
                      <a:pt x="5" y="7"/>
                    </a:cubicBezTo>
                    <a:cubicBezTo>
                      <a:pt x="5" y="7"/>
                      <a:pt x="5" y="7"/>
                      <a:pt x="4" y="6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7"/>
                      <a:pt x="5" y="5"/>
                      <a:pt x="7" y="5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7" y="4"/>
                      <a:pt x="4" y="1"/>
                      <a:pt x="6" y="3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6" y="3"/>
                      <a:pt x="7" y="4"/>
                      <a:pt x="8" y="4"/>
                    </a:cubicBezTo>
                    <a:cubicBezTo>
                      <a:pt x="7" y="4"/>
                      <a:pt x="8" y="4"/>
                      <a:pt x="8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3"/>
                      <a:pt x="7" y="3"/>
                      <a:pt x="8" y="4"/>
                    </a:cubicBezTo>
                    <a:cubicBezTo>
                      <a:pt x="7" y="3"/>
                      <a:pt x="6" y="2"/>
                      <a:pt x="5" y="1"/>
                    </a:cubicBezTo>
                    <a:cubicBezTo>
                      <a:pt x="6" y="4"/>
                      <a:pt x="3" y="0"/>
                      <a:pt x="3" y="1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ABD6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18" name="Freeform 314"/>
              <p:cNvSpPr>
                <a:spLocks/>
              </p:cNvSpPr>
              <p:nvPr/>
            </p:nvSpPr>
            <p:spPr bwMode="auto">
              <a:xfrm>
                <a:off x="762" y="1711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BD6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19" name="Freeform 315"/>
              <p:cNvSpPr>
                <a:spLocks/>
              </p:cNvSpPr>
              <p:nvPr/>
            </p:nvSpPr>
            <p:spPr bwMode="auto">
              <a:xfrm>
                <a:off x="743" y="172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BD6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20" name="Rectangle 316"/>
              <p:cNvSpPr>
                <a:spLocks noChangeArrowheads="1"/>
              </p:cNvSpPr>
              <p:nvPr/>
            </p:nvSpPr>
            <p:spPr bwMode="auto">
              <a:xfrm>
                <a:off x="762" y="1711"/>
                <a:ext cx="1" cy="1"/>
              </a:xfrm>
              <a:prstGeom prst="rect">
                <a:avLst/>
              </a:prstGeom>
              <a:solidFill>
                <a:srgbClr val="ABD6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21" name="Freeform 317"/>
              <p:cNvSpPr>
                <a:spLocks/>
              </p:cNvSpPr>
              <p:nvPr/>
            </p:nvSpPr>
            <p:spPr bwMode="auto">
              <a:xfrm>
                <a:off x="754" y="1703"/>
                <a:ext cx="3" cy="2"/>
              </a:xfrm>
              <a:custGeom>
                <a:avLst/>
                <a:gdLst>
                  <a:gd name="T0" fmla="*/ 0 w 3"/>
                  <a:gd name="T1" fmla="*/ 0 h 2"/>
                  <a:gd name="T2" fmla="*/ 0 w 3"/>
                  <a:gd name="T3" fmla="*/ 0 h 2"/>
                  <a:gd name="T4" fmla="*/ 3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0" y="0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BD6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22" name="Freeform 318"/>
              <p:cNvSpPr>
                <a:spLocks/>
              </p:cNvSpPr>
              <p:nvPr/>
            </p:nvSpPr>
            <p:spPr bwMode="auto">
              <a:xfrm>
                <a:off x="738" y="1719"/>
                <a:ext cx="2" cy="3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3 h 3"/>
                  <a:gd name="T4" fmla="*/ 0 w 2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lnTo>
                      <a:pt x="2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BD6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23" name="Freeform 319"/>
              <p:cNvSpPr>
                <a:spLocks/>
              </p:cNvSpPr>
              <p:nvPr/>
            </p:nvSpPr>
            <p:spPr bwMode="auto">
              <a:xfrm>
                <a:off x="732" y="172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BD6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24" name="Freeform 320"/>
              <p:cNvSpPr>
                <a:spLocks/>
              </p:cNvSpPr>
              <p:nvPr/>
            </p:nvSpPr>
            <p:spPr bwMode="auto">
              <a:xfrm>
                <a:off x="716" y="1719"/>
                <a:ext cx="33" cy="38"/>
              </a:xfrm>
              <a:custGeom>
                <a:avLst/>
                <a:gdLst>
                  <a:gd name="T0" fmla="*/ 3 w 12"/>
                  <a:gd name="T1" fmla="*/ 11 h 14"/>
                  <a:gd name="T2" fmla="*/ 4 w 12"/>
                  <a:gd name="T3" fmla="*/ 13 h 14"/>
                  <a:gd name="T4" fmla="*/ 5 w 12"/>
                  <a:gd name="T5" fmla="*/ 13 h 14"/>
                  <a:gd name="T6" fmla="*/ 5 w 12"/>
                  <a:gd name="T7" fmla="*/ 12 h 14"/>
                  <a:gd name="T8" fmla="*/ 6 w 12"/>
                  <a:gd name="T9" fmla="*/ 11 h 14"/>
                  <a:gd name="T10" fmla="*/ 7 w 12"/>
                  <a:gd name="T11" fmla="*/ 11 h 14"/>
                  <a:gd name="T12" fmla="*/ 6 w 12"/>
                  <a:gd name="T13" fmla="*/ 8 h 14"/>
                  <a:gd name="T14" fmla="*/ 7 w 12"/>
                  <a:gd name="T15" fmla="*/ 8 h 14"/>
                  <a:gd name="T16" fmla="*/ 8 w 12"/>
                  <a:gd name="T17" fmla="*/ 8 h 14"/>
                  <a:gd name="T18" fmla="*/ 6 w 12"/>
                  <a:gd name="T19" fmla="*/ 6 h 14"/>
                  <a:gd name="T20" fmla="*/ 6 w 12"/>
                  <a:gd name="T21" fmla="*/ 5 h 14"/>
                  <a:gd name="T22" fmla="*/ 7 w 12"/>
                  <a:gd name="T23" fmla="*/ 6 h 14"/>
                  <a:gd name="T24" fmla="*/ 8 w 12"/>
                  <a:gd name="T25" fmla="*/ 5 h 14"/>
                  <a:gd name="T26" fmla="*/ 9 w 12"/>
                  <a:gd name="T27" fmla="*/ 5 h 14"/>
                  <a:gd name="T28" fmla="*/ 9 w 12"/>
                  <a:gd name="T29" fmla="*/ 4 h 14"/>
                  <a:gd name="T30" fmla="*/ 8 w 12"/>
                  <a:gd name="T31" fmla="*/ 3 h 14"/>
                  <a:gd name="T32" fmla="*/ 9 w 12"/>
                  <a:gd name="T33" fmla="*/ 3 h 14"/>
                  <a:gd name="T34" fmla="*/ 9 w 12"/>
                  <a:gd name="T35" fmla="*/ 3 h 14"/>
                  <a:gd name="T36" fmla="*/ 11 w 12"/>
                  <a:gd name="T37" fmla="*/ 2 h 14"/>
                  <a:gd name="T38" fmla="*/ 10 w 12"/>
                  <a:gd name="T39" fmla="*/ 2 h 14"/>
                  <a:gd name="T40" fmla="*/ 11 w 12"/>
                  <a:gd name="T41" fmla="*/ 3 h 14"/>
                  <a:gd name="T42" fmla="*/ 8 w 12"/>
                  <a:gd name="T43" fmla="*/ 0 h 14"/>
                  <a:gd name="T44" fmla="*/ 7 w 12"/>
                  <a:gd name="T45" fmla="*/ 0 h 14"/>
                  <a:gd name="T46" fmla="*/ 7 w 12"/>
                  <a:gd name="T47" fmla="*/ 1 h 14"/>
                  <a:gd name="T48" fmla="*/ 6 w 12"/>
                  <a:gd name="T49" fmla="*/ 1 h 14"/>
                  <a:gd name="T50" fmla="*/ 6 w 12"/>
                  <a:gd name="T51" fmla="*/ 2 h 14"/>
                  <a:gd name="T52" fmla="*/ 6 w 12"/>
                  <a:gd name="T53" fmla="*/ 3 h 14"/>
                  <a:gd name="T54" fmla="*/ 6 w 12"/>
                  <a:gd name="T55" fmla="*/ 3 h 14"/>
                  <a:gd name="T56" fmla="*/ 5 w 12"/>
                  <a:gd name="T57" fmla="*/ 3 h 14"/>
                  <a:gd name="T58" fmla="*/ 5 w 12"/>
                  <a:gd name="T59" fmla="*/ 3 h 14"/>
                  <a:gd name="T60" fmla="*/ 6 w 12"/>
                  <a:gd name="T61" fmla="*/ 5 h 14"/>
                  <a:gd name="T62" fmla="*/ 4 w 12"/>
                  <a:gd name="T63" fmla="*/ 4 h 14"/>
                  <a:gd name="T64" fmla="*/ 4 w 12"/>
                  <a:gd name="T65" fmla="*/ 4 h 14"/>
                  <a:gd name="T66" fmla="*/ 5 w 12"/>
                  <a:gd name="T67" fmla="*/ 5 h 14"/>
                  <a:gd name="T68" fmla="*/ 5 w 12"/>
                  <a:gd name="T69" fmla="*/ 7 h 14"/>
                  <a:gd name="T70" fmla="*/ 5 w 12"/>
                  <a:gd name="T71" fmla="*/ 8 h 14"/>
                  <a:gd name="T72" fmla="*/ 4 w 12"/>
                  <a:gd name="T73" fmla="*/ 8 h 14"/>
                  <a:gd name="T74" fmla="*/ 4 w 12"/>
                  <a:gd name="T75" fmla="*/ 9 h 14"/>
                  <a:gd name="T76" fmla="*/ 5 w 12"/>
                  <a:gd name="T77" fmla="*/ 10 h 14"/>
                  <a:gd name="T78" fmla="*/ 3 w 12"/>
                  <a:gd name="T79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2" h="14">
                    <a:moveTo>
                      <a:pt x="2" y="9"/>
                    </a:moveTo>
                    <a:cubicBezTo>
                      <a:pt x="2" y="10"/>
                      <a:pt x="2" y="10"/>
                      <a:pt x="3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3" y="12"/>
                      <a:pt x="4" y="13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3" y="11"/>
                      <a:pt x="5" y="13"/>
                      <a:pt x="5" y="13"/>
                    </a:cubicBezTo>
                    <a:cubicBezTo>
                      <a:pt x="5" y="13"/>
                      <a:pt x="3" y="11"/>
                      <a:pt x="4" y="11"/>
                    </a:cubicBezTo>
                    <a:cubicBezTo>
                      <a:pt x="4" y="11"/>
                      <a:pt x="4" y="12"/>
                      <a:pt x="5" y="12"/>
                    </a:cubicBezTo>
                    <a:cubicBezTo>
                      <a:pt x="5" y="12"/>
                      <a:pt x="4" y="10"/>
                      <a:pt x="3" y="10"/>
                    </a:cubicBezTo>
                    <a:cubicBezTo>
                      <a:pt x="8" y="14"/>
                      <a:pt x="3" y="8"/>
                      <a:pt x="6" y="11"/>
                    </a:cubicBezTo>
                    <a:cubicBezTo>
                      <a:pt x="6" y="10"/>
                      <a:pt x="6" y="10"/>
                      <a:pt x="5" y="9"/>
                    </a:cubicBezTo>
                    <a:cubicBezTo>
                      <a:pt x="6" y="11"/>
                      <a:pt x="6" y="9"/>
                      <a:pt x="7" y="11"/>
                    </a:cubicBezTo>
                    <a:cubicBezTo>
                      <a:pt x="4" y="8"/>
                      <a:pt x="8" y="11"/>
                      <a:pt x="5" y="8"/>
                    </a:cubicBezTo>
                    <a:cubicBezTo>
                      <a:pt x="7" y="9"/>
                      <a:pt x="5" y="8"/>
                      <a:pt x="6" y="8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5" y="7"/>
                      <a:pt x="7" y="8"/>
                    </a:cubicBezTo>
                    <a:cubicBezTo>
                      <a:pt x="7" y="8"/>
                      <a:pt x="6" y="8"/>
                      <a:pt x="5" y="7"/>
                    </a:cubicBezTo>
                    <a:cubicBezTo>
                      <a:pt x="6" y="7"/>
                      <a:pt x="6" y="7"/>
                      <a:pt x="8" y="8"/>
                    </a:cubicBezTo>
                    <a:cubicBezTo>
                      <a:pt x="6" y="7"/>
                      <a:pt x="7" y="7"/>
                      <a:pt x="7" y="7"/>
                    </a:cubicBezTo>
                    <a:cubicBezTo>
                      <a:pt x="6" y="7"/>
                      <a:pt x="6" y="6"/>
                      <a:pt x="6" y="6"/>
                    </a:cubicBezTo>
                    <a:cubicBezTo>
                      <a:pt x="6" y="6"/>
                      <a:pt x="5" y="5"/>
                      <a:pt x="5" y="4"/>
                    </a:cubicBezTo>
                    <a:cubicBezTo>
                      <a:pt x="6" y="5"/>
                      <a:pt x="4" y="4"/>
                      <a:pt x="6" y="5"/>
                    </a:cubicBezTo>
                    <a:cubicBezTo>
                      <a:pt x="7" y="6"/>
                      <a:pt x="6" y="6"/>
                      <a:pt x="7" y="7"/>
                    </a:cubicBezTo>
                    <a:cubicBezTo>
                      <a:pt x="8" y="7"/>
                      <a:pt x="8" y="7"/>
                      <a:pt x="7" y="6"/>
                    </a:cubicBezTo>
                    <a:cubicBezTo>
                      <a:pt x="8" y="6"/>
                      <a:pt x="8" y="7"/>
                      <a:pt x="8" y="7"/>
                    </a:cubicBezTo>
                    <a:cubicBezTo>
                      <a:pt x="9" y="7"/>
                      <a:pt x="7" y="5"/>
                      <a:pt x="8" y="5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8" y="5"/>
                      <a:pt x="9" y="6"/>
                      <a:pt x="9" y="5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10" y="6"/>
                      <a:pt x="7" y="3"/>
                      <a:pt x="9" y="4"/>
                    </a:cubicBezTo>
                    <a:cubicBezTo>
                      <a:pt x="7" y="3"/>
                      <a:pt x="7" y="2"/>
                      <a:pt x="7" y="1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7" y="2"/>
                      <a:pt x="9" y="4"/>
                      <a:pt x="10" y="5"/>
                    </a:cubicBezTo>
                    <a:cubicBezTo>
                      <a:pt x="9" y="4"/>
                      <a:pt x="10" y="4"/>
                      <a:pt x="9" y="3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1" y="4"/>
                      <a:pt x="8" y="2"/>
                      <a:pt x="9" y="3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3"/>
                      <a:pt x="12" y="4"/>
                      <a:pt x="11" y="2"/>
                    </a:cubicBezTo>
                    <a:cubicBezTo>
                      <a:pt x="10" y="1"/>
                      <a:pt x="9" y="0"/>
                      <a:pt x="8" y="0"/>
                    </a:cubicBezTo>
                    <a:cubicBezTo>
                      <a:pt x="8" y="0"/>
                      <a:pt x="9" y="1"/>
                      <a:pt x="10" y="2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2"/>
                      <a:pt x="10" y="2"/>
                      <a:pt x="11" y="3"/>
                    </a:cubicBezTo>
                    <a:cubicBezTo>
                      <a:pt x="11" y="4"/>
                      <a:pt x="9" y="2"/>
                      <a:pt x="10" y="3"/>
                    </a:cubicBezTo>
                    <a:cubicBezTo>
                      <a:pt x="9" y="2"/>
                      <a:pt x="9" y="1"/>
                      <a:pt x="8" y="0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7" y="0"/>
                    </a:cubicBezTo>
                    <a:cubicBezTo>
                      <a:pt x="8" y="2"/>
                      <a:pt x="6" y="0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7" y="1"/>
                      <a:pt x="7" y="1"/>
                      <a:pt x="6" y="1"/>
                    </a:cubicBezTo>
                    <a:cubicBezTo>
                      <a:pt x="7" y="2"/>
                      <a:pt x="8" y="3"/>
                      <a:pt x="8" y="3"/>
                    </a:cubicBezTo>
                    <a:cubicBezTo>
                      <a:pt x="6" y="2"/>
                      <a:pt x="7" y="3"/>
                      <a:pt x="6" y="2"/>
                    </a:cubicBezTo>
                    <a:cubicBezTo>
                      <a:pt x="7" y="3"/>
                      <a:pt x="6" y="2"/>
                      <a:pt x="7" y="3"/>
                    </a:cubicBezTo>
                    <a:cubicBezTo>
                      <a:pt x="7" y="4"/>
                      <a:pt x="7" y="4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6" y="3"/>
                      <a:pt x="5" y="3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7" y="4"/>
                      <a:pt x="5" y="3"/>
                    </a:cubicBezTo>
                    <a:cubicBezTo>
                      <a:pt x="6" y="4"/>
                      <a:pt x="6" y="4"/>
                      <a:pt x="7" y="6"/>
                    </a:cubicBezTo>
                    <a:cubicBezTo>
                      <a:pt x="7" y="5"/>
                      <a:pt x="6" y="4"/>
                      <a:pt x="6" y="5"/>
                    </a:cubicBezTo>
                    <a:cubicBezTo>
                      <a:pt x="7" y="6"/>
                      <a:pt x="5" y="4"/>
                      <a:pt x="6" y="5"/>
                    </a:cubicBezTo>
                    <a:cubicBezTo>
                      <a:pt x="5" y="4"/>
                      <a:pt x="5" y="5"/>
                      <a:pt x="4" y="4"/>
                    </a:cubicBezTo>
                    <a:cubicBezTo>
                      <a:pt x="4" y="3"/>
                      <a:pt x="5" y="5"/>
                      <a:pt x="5" y="5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5"/>
                      <a:pt x="5" y="5"/>
                      <a:pt x="4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4" y="5"/>
                      <a:pt x="4" y="6"/>
                      <a:pt x="3" y="5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3" y="5"/>
                      <a:pt x="4" y="7"/>
                      <a:pt x="5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3" y="7"/>
                      <a:pt x="4" y="8"/>
                    </a:cubicBezTo>
                    <a:cubicBezTo>
                      <a:pt x="4" y="8"/>
                      <a:pt x="3" y="7"/>
                      <a:pt x="3" y="7"/>
                    </a:cubicBezTo>
                    <a:cubicBezTo>
                      <a:pt x="4" y="9"/>
                      <a:pt x="1" y="7"/>
                      <a:pt x="4" y="9"/>
                    </a:cubicBezTo>
                    <a:cubicBezTo>
                      <a:pt x="4" y="9"/>
                      <a:pt x="4" y="10"/>
                      <a:pt x="4" y="9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1"/>
                      <a:pt x="4" y="10"/>
                      <a:pt x="4" y="10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0" y="7"/>
                      <a:pt x="4" y="12"/>
                      <a:pt x="2" y="9"/>
                    </a:cubicBezTo>
                    <a:close/>
                  </a:path>
                </a:pathLst>
              </a:custGeom>
              <a:solidFill>
                <a:srgbClr val="ABD6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25" name="Freeform 321"/>
              <p:cNvSpPr>
                <a:spLocks/>
              </p:cNvSpPr>
              <p:nvPr/>
            </p:nvSpPr>
            <p:spPr bwMode="auto">
              <a:xfrm>
                <a:off x="724" y="1735"/>
                <a:ext cx="3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BD6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26" name="Rectangle 322"/>
              <p:cNvSpPr>
                <a:spLocks noChangeArrowheads="1"/>
              </p:cNvSpPr>
              <p:nvPr/>
            </p:nvSpPr>
            <p:spPr bwMode="auto">
              <a:xfrm>
                <a:off x="727" y="1738"/>
                <a:ext cx="1" cy="1"/>
              </a:xfrm>
              <a:prstGeom prst="rect">
                <a:avLst/>
              </a:prstGeom>
              <a:solidFill>
                <a:srgbClr val="ABD6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27" name="Freeform 323"/>
              <p:cNvSpPr>
                <a:spLocks/>
              </p:cNvSpPr>
              <p:nvPr/>
            </p:nvSpPr>
            <p:spPr bwMode="auto">
              <a:xfrm>
                <a:off x="719" y="1746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BD6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28" name="Rectangle 324"/>
              <p:cNvSpPr>
                <a:spLocks noChangeArrowheads="1"/>
              </p:cNvSpPr>
              <p:nvPr/>
            </p:nvSpPr>
            <p:spPr bwMode="auto">
              <a:xfrm>
                <a:off x="721" y="1749"/>
                <a:ext cx="1" cy="1"/>
              </a:xfrm>
              <a:prstGeom prst="rect">
                <a:avLst/>
              </a:prstGeom>
              <a:solidFill>
                <a:srgbClr val="ABD6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29" name="Freeform 325"/>
              <p:cNvSpPr>
                <a:spLocks/>
              </p:cNvSpPr>
              <p:nvPr/>
            </p:nvSpPr>
            <p:spPr bwMode="auto">
              <a:xfrm>
                <a:off x="710" y="1746"/>
                <a:ext cx="20" cy="25"/>
              </a:xfrm>
              <a:custGeom>
                <a:avLst/>
                <a:gdLst>
                  <a:gd name="T0" fmla="*/ 1 w 7"/>
                  <a:gd name="T1" fmla="*/ 6 h 9"/>
                  <a:gd name="T2" fmla="*/ 1 w 7"/>
                  <a:gd name="T3" fmla="*/ 8 h 9"/>
                  <a:gd name="T4" fmla="*/ 1 w 7"/>
                  <a:gd name="T5" fmla="*/ 7 h 9"/>
                  <a:gd name="T6" fmla="*/ 2 w 7"/>
                  <a:gd name="T7" fmla="*/ 9 h 9"/>
                  <a:gd name="T8" fmla="*/ 4 w 7"/>
                  <a:gd name="T9" fmla="*/ 6 h 9"/>
                  <a:gd name="T10" fmla="*/ 4 w 7"/>
                  <a:gd name="T11" fmla="*/ 7 h 9"/>
                  <a:gd name="T12" fmla="*/ 4 w 7"/>
                  <a:gd name="T13" fmla="*/ 4 h 9"/>
                  <a:gd name="T14" fmla="*/ 5 w 7"/>
                  <a:gd name="T15" fmla="*/ 6 h 9"/>
                  <a:gd name="T16" fmla="*/ 5 w 7"/>
                  <a:gd name="T17" fmla="*/ 5 h 9"/>
                  <a:gd name="T18" fmla="*/ 5 w 7"/>
                  <a:gd name="T19" fmla="*/ 4 h 9"/>
                  <a:gd name="T20" fmla="*/ 5 w 7"/>
                  <a:gd name="T21" fmla="*/ 5 h 9"/>
                  <a:gd name="T22" fmla="*/ 5 w 7"/>
                  <a:gd name="T23" fmla="*/ 4 h 9"/>
                  <a:gd name="T24" fmla="*/ 5 w 7"/>
                  <a:gd name="T25" fmla="*/ 4 h 9"/>
                  <a:gd name="T26" fmla="*/ 5 w 7"/>
                  <a:gd name="T27" fmla="*/ 4 h 9"/>
                  <a:gd name="T28" fmla="*/ 5 w 7"/>
                  <a:gd name="T29" fmla="*/ 3 h 9"/>
                  <a:gd name="T30" fmla="*/ 6 w 7"/>
                  <a:gd name="T31" fmla="*/ 4 h 9"/>
                  <a:gd name="T32" fmla="*/ 5 w 7"/>
                  <a:gd name="T33" fmla="*/ 2 h 9"/>
                  <a:gd name="T34" fmla="*/ 4 w 7"/>
                  <a:gd name="T35" fmla="*/ 1 h 9"/>
                  <a:gd name="T36" fmla="*/ 5 w 7"/>
                  <a:gd name="T37" fmla="*/ 3 h 9"/>
                  <a:gd name="T38" fmla="*/ 5 w 7"/>
                  <a:gd name="T39" fmla="*/ 3 h 9"/>
                  <a:gd name="T40" fmla="*/ 5 w 7"/>
                  <a:gd name="T41" fmla="*/ 3 h 9"/>
                  <a:gd name="T42" fmla="*/ 4 w 7"/>
                  <a:gd name="T43" fmla="*/ 2 h 9"/>
                  <a:gd name="T44" fmla="*/ 2 w 7"/>
                  <a:gd name="T45" fmla="*/ 2 h 9"/>
                  <a:gd name="T46" fmla="*/ 2 w 7"/>
                  <a:gd name="T47" fmla="*/ 1 h 9"/>
                  <a:gd name="T48" fmla="*/ 2 w 7"/>
                  <a:gd name="T49" fmla="*/ 2 h 9"/>
                  <a:gd name="T50" fmla="*/ 3 w 7"/>
                  <a:gd name="T51" fmla="*/ 3 h 9"/>
                  <a:gd name="T52" fmla="*/ 4 w 7"/>
                  <a:gd name="T53" fmla="*/ 4 h 9"/>
                  <a:gd name="T54" fmla="*/ 4 w 7"/>
                  <a:gd name="T55" fmla="*/ 4 h 9"/>
                  <a:gd name="T56" fmla="*/ 3 w 7"/>
                  <a:gd name="T57" fmla="*/ 3 h 9"/>
                  <a:gd name="T58" fmla="*/ 4 w 7"/>
                  <a:gd name="T59" fmla="*/ 4 h 9"/>
                  <a:gd name="T60" fmla="*/ 2 w 7"/>
                  <a:gd name="T61" fmla="*/ 2 h 9"/>
                  <a:gd name="T62" fmla="*/ 3 w 7"/>
                  <a:gd name="T63" fmla="*/ 4 h 9"/>
                  <a:gd name="T64" fmla="*/ 2 w 7"/>
                  <a:gd name="T65" fmla="*/ 5 h 9"/>
                  <a:gd name="T66" fmla="*/ 2 w 7"/>
                  <a:gd name="T67" fmla="*/ 4 h 9"/>
                  <a:gd name="T68" fmla="*/ 2 w 7"/>
                  <a:gd name="T69" fmla="*/ 5 h 9"/>
                  <a:gd name="T70" fmla="*/ 1 w 7"/>
                  <a:gd name="T71" fmla="*/ 5 h 9"/>
                  <a:gd name="T72" fmla="*/ 2 w 7"/>
                  <a:gd name="T73" fmla="*/ 6 h 9"/>
                  <a:gd name="T74" fmla="*/ 1 w 7"/>
                  <a:gd name="T75" fmla="*/ 6 h 9"/>
                  <a:gd name="T76" fmla="*/ 1 w 7"/>
                  <a:gd name="T77" fmla="*/ 6 h 9"/>
                  <a:gd name="T78" fmla="*/ 2 w 7"/>
                  <a:gd name="T79" fmla="*/ 8 h 9"/>
                  <a:gd name="T80" fmla="*/ 1 w 7"/>
                  <a:gd name="T81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7" h="9">
                    <a:moveTo>
                      <a:pt x="1" y="6"/>
                    </a:moveTo>
                    <a:cubicBezTo>
                      <a:pt x="1" y="8"/>
                      <a:pt x="1" y="8"/>
                      <a:pt x="1" y="8"/>
                    </a:cubicBezTo>
                    <a:cubicBezTo>
                      <a:pt x="1" y="7"/>
                      <a:pt x="1" y="8"/>
                      <a:pt x="1" y="7"/>
                    </a:cubicBezTo>
                    <a:cubicBezTo>
                      <a:pt x="1" y="8"/>
                      <a:pt x="0" y="7"/>
                      <a:pt x="2" y="9"/>
                    </a:cubicBezTo>
                    <a:cubicBezTo>
                      <a:pt x="2" y="8"/>
                      <a:pt x="4" y="8"/>
                      <a:pt x="4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3" y="5"/>
                      <a:pt x="6" y="8"/>
                      <a:pt x="4" y="4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6" y="6"/>
                      <a:pt x="3" y="4"/>
                      <a:pt x="5" y="5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3"/>
                      <a:pt x="4" y="3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6" y="5"/>
                      <a:pt x="5" y="4"/>
                      <a:pt x="5" y="3"/>
                    </a:cubicBezTo>
                    <a:cubicBezTo>
                      <a:pt x="5" y="4"/>
                      <a:pt x="6" y="4"/>
                      <a:pt x="6" y="4"/>
                    </a:cubicBezTo>
                    <a:cubicBezTo>
                      <a:pt x="5" y="3"/>
                      <a:pt x="7" y="5"/>
                      <a:pt x="5" y="2"/>
                    </a:cubicBezTo>
                    <a:cubicBezTo>
                      <a:pt x="5" y="2"/>
                      <a:pt x="4" y="2"/>
                      <a:pt x="4" y="1"/>
                    </a:cubicBezTo>
                    <a:cubicBezTo>
                      <a:pt x="3" y="1"/>
                      <a:pt x="4" y="2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7" y="5"/>
                      <a:pt x="4" y="2"/>
                      <a:pt x="5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2" y="0"/>
                      <a:pt x="4" y="4"/>
                      <a:pt x="2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4" y="4"/>
                      <a:pt x="4" y="4"/>
                    </a:cubicBezTo>
                    <a:cubicBezTo>
                      <a:pt x="3" y="3"/>
                      <a:pt x="5" y="5"/>
                      <a:pt x="4" y="4"/>
                    </a:cubicBezTo>
                    <a:cubicBezTo>
                      <a:pt x="3" y="4"/>
                      <a:pt x="4" y="4"/>
                      <a:pt x="3" y="3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4"/>
                      <a:pt x="2" y="3"/>
                      <a:pt x="2" y="2"/>
                    </a:cubicBezTo>
                    <a:cubicBezTo>
                      <a:pt x="3" y="3"/>
                      <a:pt x="2" y="3"/>
                      <a:pt x="3" y="4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3" y="6"/>
                      <a:pt x="2" y="6"/>
                      <a:pt x="1" y="5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7"/>
                      <a:pt x="1" y="5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3" y="8"/>
                      <a:pt x="2" y="8"/>
                    </a:cubicBezTo>
                    <a:cubicBezTo>
                      <a:pt x="1" y="7"/>
                      <a:pt x="2" y="7"/>
                      <a:pt x="1" y="6"/>
                    </a:cubicBezTo>
                    <a:close/>
                  </a:path>
                </a:pathLst>
              </a:custGeom>
              <a:solidFill>
                <a:srgbClr val="ABD6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30" name="Freeform 326"/>
              <p:cNvSpPr>
                <a:spLocks/>
              </p:cNvSpPr>
              <p:nvPr/>
            </p:nvSpPr>
            <p:spPr bwMode="auto">
              <a:xfrm>
                <a:off x="710" y="1768"/>
                <a:ext cx="6" cy="5"/>
              </a:xfrm>
              <a:custGeom>
                <a:avLst/>
                <a:gdLst>
                  <a:gd name="T0" fmla="*/ 1 w 2"/>
                  <a:gd name="T1" fmla="*/ 1 h 2"/>
                  <a:gd name="T2" fmla="*/ 0 w 2"/>
                  <a:gd name="T3" fmla="*/ 0 h 2"/>
                  <a:gd name="T4" fmla="*/ 1 w 2"/>
                  <a:gd name="T5" fmla="*/ 2 h 2"/>
                  <a:gd name="T6" fmla="*/ 1 w 2"/>
                  <a:gd name="T7" fmla="*/ 1 h 2"/>
                  <a:gd name="T8" fmla="*/ 1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2"/>
                    </a:cubicBezTo>
                    <a:cubicBezTo>
                      <a:pt x="1" y="1"/>
                      <a:pt x="2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BD6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31" name="Freeform 327"/>
              <p:cNvSpPr>
                <a:spLocks/>
              </p:cNvSpPr>
              <p:nvPr/>
            </p:nvSpPr>
            <p:spPr bwMode="auto">
              <a:xfrm>
                <a:off x="702" y="1765"/>
                <a:ext cx="14" cy="19"/>
              </a:xfrm>
              <a:custGeom>
                <a:avLst/>
                <a:gdLst>
                  <a:gd name="T0" fmla="*/ 2 w 5"/>
                  <a:gd name="T1" fmla="*/ 3 h 7"/>
                  <a:gd name="T2" fmla="*/ 2 w 5"/>
                  <a:gd name="T3" fmla="*/ 5 h 7"/>
                  <a:gd name="T4" fmla="*/ 4 w 5"/>
                  <a:gd name="T5" fmla="*/ 4 h 7"/>
                  <a:gd name="T6" fmla="*/ 3 w 5"/>
                  <a:gd name="T7" fmla="*/ 2 h 7"/>
                  <a:gd name="T8" fmla="*/ 4 w 5"/>
                  <a:gd name="T9" fmla="*/ 3 h 7"/>
                  <a:gd name="T10" fmla="*/ 4 w 5"/>
                  <a:gd name="T11" fmla="*/ 2 h 7"/>
                  <a:gd name="T12" fmla="*/ 4 w 5"/>
                  <a:gd name="T13" fmla="*/ 2 h 7"/>
                  <a:gd name="T14" fmla="*/ 3 w 5"/>
                  <a:gd name="T15" fmla="*/ 2 h 7"/>
                  <a:gd name="T16" fmla="*/ 3 w 5"/>
                  <a:gd name="T17" fmla="*/ 2 h 7"/>
                  <a:gd name="T18" fmla="*/ 3 w 5"/>
                  <a:gd name="T19" fmla="*/ 1 h 7"/>
                  <a:gd name="T20" fmla="*/ 3 w 5"/>
                  <a:gd name="T21" fmla="*/ 3 h 7"/>
                  <a:gd name="T22" fmla="*/ 2 w 5"/>
                  <a:gd name="T23" fmla="*/ 1 h 7"/>
                  <a:gd name="T24" fmla="*/ 1 w 5"/>
                  <a:gd name="T25" fmla="*/ 1 h 7"/>
                  <a:gd name="T26" fmla="*/ 2 w 5"/>
                  <a:gd name="T27" fmla="*/ 2 h 7"/>
                  <a:gd name="T28" fmla="*/ 2 w 5"/>
                  <a:gd name="T29" fmla="*/ 3 h 7"/>
                  <a:gd name="T30" fmla="*/ 1 w 5"/>
                  <a:gd name="T31" fmla="*/ 1 h 7"/>
                  <a:gd name="T32" fmla="*/ 0 w 5"/>
                  <a:gd name="T33" fmla="*/ 3 h 7"/>
                  <a:gd name="T34" fmla="*/ 1 w 5"/>
                  <a:gd name="T35" fmla="*/ 5 h 7"/>
                  <a:gd name="T36" fmla="*/ 1 w 5"/>
                  <a:gd name="T37" fmla="*/ 3 h 7"/>
                  <a:gd name="T38" fmla="*/ 0 w 5"/>
                  <a:gd name="T39" fmla="*/ 3 h 7"/>
                  <a:gd name="T40" fmla="*/ 1 w 5"/>
                  <a:gd name="T41" fmla="*/ 6 h 7"/>
                  <a:gd name="T42" fmla="*/ 2 w 5"/>
                  <a:gd name="T43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" h="7">
                    <a:moveTo>
                      <a:pt x="2" y="3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3" y="4"/>
                      <a:pt x="3" y="3"/>
                      <a:pt x="4" y="4"/>
                    </a:cubicBezTo>
                    <a:cubicBezTo>
                      <a:pt x="4" y="4"/>
                      <a:pt x="3" y="3"/>
                      <a:pt x="3" y="2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2"/>
                      <a:pt x="5" y="3"/>
                      <a:pt x="4" y="2"/>
                    </a:cubicBezTo>
                    <a:cubicBezTo>
                      <a:pt x="3" y="1"/>
                      <a:pt x="4" y="2"/>
                      <a:pt x="4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4" y="4"/>
                      <a:pt x="3" y="3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2"/>
                      <a:pt x="1" y="1"/>
                    </a:cubicBezTo>
                    <a:cubicBezTo>
                      <a:pt x="1" y="1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3" y="4"/>
                      <a:pt x="2" y="2"/>
                      <a:pt x="1" y="1"/>
                    </a:cubicBezTo>
                    <a:cubicBezTo>
                      <a:pt x="2" y="3"/>
                      <a:pt x="1" y="4"/>
                      <a:pt x="0" y="3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1" y="4"/>
                      <a:pt x="1" y="4"/>
                      <a:pt x="1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2" y="7"/>
                      <a:pt x="1" y="4"/>
                      <a:pt x="2" y="3"/>
                    </a:cubicBezTo>
                    <a:close/>
                  </a:path>
                </a:pathLst>
              </a:custGeom>
              <a:solidFill>
                <a:srgbClr val="ABD6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32" name="Rectangle 328"/>
              <p:cNvSpPr>
                <a:spLocks noChangeArrowheads="1"/>
              </p:cNvSpPr>
              <p:nvPr/>
            </p:nvSpPr>
            <p:spPr bwMode="auto">
              <a:xfrm>
                <a:off x="708" y="1779"/>
                <a:ext cx="1" cy="1"/>
              </a:xfrm>
              <a:prstGeom prst="rect">
                <a:avLst/>
              </a:prstGeom>
              <a:solidFill>
                <a:srgbClr val="ABD6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33" name="Freeform 329"/>
              <p:cNvSpPr>
                <a:spLocks/>
              </p:cNvSpPr>
              <p:nvPr/>
            </p:nvSpPr>
            <p:spPr bwMode="auto">
              <a:xfrm>
                <a:off x="1244" y="2285"/>
                <a:ext cx="855" cy="971"/>
              </a:xfrm>
              <a:custGeom>
                <a:avLst/>
                <a:gdLst>
                  <a:gd name="T0" fmla="*/ 76 w 314"/>
                  <a:gd name="T1" fmla="*/ 0 h 357"/>
                  <a:gd name="T2" fmla="*/ 65 w 314"/>
                  <a:gd name="T3" fmla="*/ 33 h 357"/>
                  <a:gd name="T4" fmla="*/ 55 w 314"/>
                  <a:gd name="T5" fmla="*/ 75 h 357"/>
                  <a:gd name="T6" fmla="*/ 42 w 314"/>
                  <a:gd name="T7" fmla="*/ 142 h 357"/>
                  <a:gd name="T8" fmla="*/ 18 w 314"/>
                  <a:gd name="T9" fmla="*/ 247 h 357"/>
                  <a:gd name="T10" fmla="*/ 0 w 314"/>
                  <a:gd name="T11" fmla="*/ 357 h 357"/>
                  <a:gd name="T12" fmla="*/ 153 w 314"/>
                  <a:gd name="T13" fmla="*/ 357 h 357"/>
                  <a:gd name="T14" fmla="*/ 241 w 314"/>
                  <a:gd name="T15" fmla="*/ 357 h 357"/>
                  <a:gd name="T16" fmla="*/ 275 w 314"/>
                  <a:gd name="T17" fmla="*/ 357 h 357"/>
                  <a:gd name="T18" fmla="*/ 314 w 314"/>
                  <a:gd name="T19" fmla="*/ 357 h 357"/>
                  <a:gd name="T20" fmla="*/ 308 w 314"/>
                  <a:gd name="T21" fmla="*/ 325 h 357"/>
                  <a:gd name="T22" fmla="*/ 299 w 314"/>
                  <a:gd name="T23" fmla="*/ 297 h 357"/>
                  <a:gd name="T24" fmla="*/ 292 w 314"/>
                  <a:gd name="T25" fmla="*/ 267 h 357"/>
                  <a:gd name="T26" fmla="*/ 288 w 314"/>
                  <a:gd name="T27" fmla="*/ 222 h 357"/>
                  <a:gd name="T28" fmla="*/ 279 w 314"/>
                  <a:gd name="T29" fmla="*/ 177 h 357"/>
                  <a:gd name="T30" fmla="*/ 264 w 314"/>
                  <a:gd name="T31" fmla="*/ 100 h 357"/>
                  <a:gd name="T32" fmla="*/ 260 w 314"/>
                  <a:gd name="T33" fmla="*/ 62 h 357"/>
                  <a:gd name="T34" fmla="*/ 253 w 314"/>
                  <a:gd name="T35" fmla="*/ 27 h 357"/>
                  <a:gd name="T36" fmla="*/ 244 w 314"/>
                  <a:gd name="T37" fmla="*/ 6 h 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14" h="357">
                    <a:moveTo>
                      <a:pt x="76" y="0"/>
                    </a:moveTo>
                    <a:cubicBezTo>
                      <a:pt x="71" y="8"/>
                      <a:pt x="68" y="23"/>
                      <a:pt x="65" y="33"/>
                    </a:cubicBezTo>
                    <a:cubicBezTo>
                      <a:pt x="62" y="47"/>
                      <a:pt x="58" y="61"/>
                      <a:pt x="55" y="75"/>
                    </a:cubicBezTo>
                    <a:cubicBezTo>
                      <a:pt x="51" y="97"/>
                      <a:pt x="48" y="120"/>
                      <a:pt x="42" y="142"/>
                    </a:cubicBezTo>
                    <a:cubicBezTo>
                      <a:pt x="31" y="175"/>
                      <a:pt x="26" y="212"/>
                      <a:pt x="18" y="247"/>
                    </a:cubicBezTo>
                    <a:cubicBezTo>
                      <a:pt x="10" y="284"/>
                      <a:pt x="1" y="320"/>
                      <a:pt x="0" y="357"/>
                    </a:cubicBezTo>
                    <a:cubicBezTo>
                      <a:pt x="51" y="357"/>
                      <a:pt x="102" y="357"/>
                      <a:pt x="153" y="357"/>
                    </a:cubicBezTo>
                    <a:cubicBezTo>
                      <a:pt x="182" y="357"/>
                      <a:pt x="212" y="357"/>
                      <a:pt x="241" y="357"/>
                    </a:cubicBezTo>
                    <a:cubicBezTo>
                      <a:pt x="253" y="357"/>
                      <a:pt x="264" y="357"/>
                      <a:pt x="275" y="357"/>
                    </a:cubicBezTo>
                    <a:cubicBezTo>
                      <a:pt x="285" y="357"/>
                      <a:pt x="307" y="357"/>
                      <a:pt x="314" y="357"/>
                    </a:cubicBezTo>
                    <a:cubicBezTo>
                      <a:pt x="310" y="347"/>
                      <a:pt x="311" y="335"/>
                      <a:pt x="308" y="325"/>
                    </a:cubicBezTo>
                    <a:cubicBezTo>
                      <a:pt x="305" y="316"/>
                      <a:pt x="302" y="306"/>
                      <a:pt x="299" y="297"/>
                    </a:cubicBezTo>
                    <a:cubicBezTo>
                      <a:pt x="297" y="287"/>
                      <a:pt x="294" y="277"/>
                      <a:pt x="292" y="267"/>
                    </a:cubicBezTo>
                    <a:cubicBezTo>
                      <a:pt x="289" y="252"/>
                      <a:pt x="289" y="237"/>
                      <a:pt x="288" y="222"/>
                    </a:cubicBezTo>
                    <a:cubicBezTo>
                      <a:pt x="286" y="207"/>
                      <a:pt x="282" y="192"/>
                      <a:pt x="279" y="177"/>
                    </a:cubicBezTo>
                    <a:cubicBezTo>
                      <a:pt x="273" y="151"/>
                      <a:pt x="269" y="125"/>
                      <a:pt x="264" y="100"/>
                    </a:cubicBezTo>
                    <a:cubicBezTo>
                      <a:pt x="262" y="87"/>
                      <a:pt x="264" y="75"/>
                      <a:pt x="260" y="62"/>
                    </a:cubicBezTo>
                    <a:cubicBezTo>
                      <a:pt x="256" y="51"/>
                      <a:pt x="256" y="39"/>
                      <a:pt x="253" y="27"/>
                    </a:cubicBezTo>
                    <a:cubicBezTo>
                      <a:pt x="252" y="18"/>
                      <a:pt x="247" y="13"/>
                      <a:pt x="244" y="6"/>
                    </a:cubicBezTo>
                  </a:path>
                </a:pathLst>
              </a:custGeom>
              <a:solidFill>
                <a:srgbClr val="BB93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34" name="Freeform 330"/>
              <p:cNvSpPr>
                <a:spLocks/>
              </p:cNvSpPr>
              <p:nvPr/>
            </p:nvSpPr>
            <p:spPr bwMode="auto">
              <a:xfrm>
                <a:off x="1266" y="3134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35" name="Freeform 331"/>
              <p:cNvSpPr>
                <a:spLocks/>
              </p:cNvSpPr>
              <p:nvPr/>
            </p:nvSpPr>
            <p:spPr bwMode="auto">
              <a:xfrm>
                <a:off x="1263" y="3134"/>
                <a:ext cx="6" cy="13"/>
              </a:xfrm>
              <a:custGeom>
                <a:avLst/>
                <a:gdLst>
                  <a:gd name="T0" fmla="*/ 1 w 2"/>
                  <a:gd name="T1" fmla="*/ 5 h 5"/>
                  <a:gd name="T2" fmla="*/ 1 w 2"/>
                  <a:gd name="T3" fmla="*/ 4 h 5"/>
                  <a:gd name="T4" fmla="*/ 2 w 2"/>
                  <a:gd name="T5" fmla="*/ 0 h 5"/>
                  <a:gd name="T6" fmla="*/ 0 w 2"/>
                  <a:gd name="T7" fmla="*/ 2 h 5"/>
                  <a:gd name="T8" fmla="*/ 2 w 2"/>
                  <a:gd name="T9" fmla="*/ 1 h 5"/>
                  <a:gd name="T10" fmla="*/ 0 w 2"/>
                  <a:gd name="T11" fmla="*/ 3 h 5"/>
                  <a:gd name="T12" fmla="*/ 1 w 2"/>
                  <a:gd name="T13" fmla="*/ 3 h 5"/>
                  <a:gd name="T14" fmla="*/ 1 w 2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5">
                    <a:moveTo>
                      <a:pt x="1" y="5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2" y="1"/>
                      <a:pt x="2" y="2"/>
                      <a:pt x="2" y="0"/>
                    </a:cubicBezTo>
                    <a:cubicBezTo>
                      <a:pt x="2" y="0"/>
                      <a:pt x="1" y="1"/>
                      <a:pt x="0" y="2"/>
                    </a:cubicBezTo>
                    <a:cubicBezTo>
                      <a:pt x="1" y="2"/>
                      <a:pt x="1" y="1"/>
                      <a:pt x="2" y="1"/>
                    </a:cubicBezTo>
                    <a:cubicBezTo>
                      <a:pt x="1" y="2"/>
                      <a:pt x="1" y="2"/>
                      <a:pt x="0" y="3"/>
                    </a:cubicBezTo>
                    <a:cubicBezTo>
                      <a:pt x="0" y="4"/>
                      <a:pt x="1" y="3"/>
                      <a:pt x="1" y="3"/>
                    </a:cubicBez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36" name="Freeform 332"/>
              <p:cNvSpPr>
                <a:spLocks/>
              </p:cNvSpPr>
              <p:nvPr/>
            </p:nvSpPr>
            <p:spPr bwMode="auto">
              <a:xfrm>
                <a:off x="1269" y="3139"/>
                <a:ext cx="2" cy="3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37" name="Freeform 333"/>
              <p:cNvSpPr>
                <a:spLocks/>
              </p:cNvSpPr>
              <p:nvPr/>
            </p:nvSpPr>
            <p:spPr bwMode="auto">
              <a:xfrm>
                <a:off x="1269" y="3136"/>
                <a:ext cx="2" cy="6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1" y="1"/>
                      <a:pt x="0" y="2"/>
                      <a:pt x="0" y="2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38" name="Freeform 334"/>
              <p:cNvSpPr>
                <a:spLocks/>
              </p:cNvSpPr>
              <p:nvPr/>
            </p:nvSpPr>
            <p:spPr bwMode="auto">
              <a:xfrm>
                <a:off x="1274" y="313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39" name="Freeform 335"/>
              <p:cNvSpPr>
                <a:spLocks/>
              </p:cNvSpPr>
              <p:nvPr/>
            </p:nvSpPr>
            <p:spPr bwMode="auto">
              <a:xfrm>
                <a:off x="1271" y="3136"/>
                <a:ext cx="6" cy="11"/>
              </a:xfrm>
              <a:custGeom>
                <a:avLst/>
                <a:gdLst>
                  <a:gd name="T0" fmla="*/ 2 w 2"/>
                  <a:gd name="T1" fmla="*/ 1 h 4"/>
                  <a:gd name="T2" fmla="*/ 1 w 2"/>
                  <a:gd name="T3" fmla="*/ 1 h 4"/>
                  <a:gd name="T4" fmla="*/ 1 w 2"/>
                  <a:gd name="T5" fmla="*/ 1 h 4"/>
                  <a:gd name="T6" fmla="*/ 0 w 2"/>
                  <a:gd name="T7" fmla="*/ 3 h 4"/>
                  <a:gd name="T8" fmla="*/ 0 w 2"/>
                  <a:gd name="T9" fmla="*/ 2 h 4"/>
                  <a:gd name="T10" fmla="*/ 0 w 2"/>
                  <a:gd name="T11" fmla="*/ 4 h 4"/>
                  <a:gd name="T12" fmla="*/ 2 w 2"/>
                  <a:gd name="T13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4">
                    <a:moveTo>
                      <a:pt x="2" y="1"/>
                    </a:moveTo>
                    <a:cubicBezTo>
                      <a:pt x="2" y="0"/>
                      <a:pt x="2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3"/>
                      <a:pt x="0" y="3"/>
                    </a:cubicBezTo>
                    <a:cubicBezTo>
                      <a:pt x="0" y="3"/>
                      <a:pt x="1" y="1"/>
                      <a:pt x="0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1" y="2"/>
                      <a:pt x="2" y="1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40" name="Freeform 336"/>
              <p:cNvSpPr>
                <a:spLocks/>
              </p:cNvSpPr>
              <p:nvPr/>
            </p:nvSpPr>
            <p:spPr bwMode="auto">
              <a:xfrm>
                <a:off x="1274" y="313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41" name="Freeform 337"/>
              <p:cNvSpPr>
                <a:spLocks/>
              </p:cNvSpPr>
              <p:nvPr/>
            </p:nvSpPr>
            <p:spPr bwMode="auto">
              <a:xfrm>
                <a:off x="1271" y="3139"/>
                <a:ext cx="0" cy="3"/>
              </a:xfrm>
              <a:custGeom>
                <a:avLst/>
                <a:gdLst>
                  <a:gd name="T0" fmla="*/ 0 h 3"/>
                  <a:gd name="T1" fmla="*/ 0 h 3"/>
                  <a:gd name="T2" fmla="*/ 3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42" name="Freeform 338"/>
              <p:cNvSpPr>
                <a:spLocks/>
              </p:cNvSpPr>
              <p:nvPr/>
            </p:nvSpPr>
            <p:spPr bwMode="auto">
              <a:xfrm>
                <a:off x="1277" y="3139"/>
                <a:ext cx="2" cy="11"/>
              </a:xfrm>
              <a:custGeom>
                <a:avLst/>
                <a:gdLst>
                  <a:gd name="T0" fmla="*/ 1 w 1"/>
                  <a:gd name="T1" fmla="*/ 0 h 4"/>
                  <a:gd name="T2" fmla="*/ 0 w 1"/>
                  <a:gd name="T3" fmla="*/ 1 h 4"/>
                  <a:gd name="T4" fmla="*/ 0 w 1"/>
                  <a:gd name="T5" fmla="*/ 4 h 4"/>
                  <a:gd name="T6" fmla="*/ 0 w 1"/>
                  <a:gd name="T7" fmla="*/ 4 h 4"/>
                  <a:gd name="T8" fmla="*/ 1 w 1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4">
                    <a:moveTo>
                      <a:pt x="1" y="0"/>
                    </a:moveTo>
                    <a:cubicBezTo>
                      <a:pt x="0" y="2"/>
                      <a:pt x="0" y="0"/>
                      <a:pt x="0" y="1"/>
                    </a:cubicBezTo>
                    <a:cubicBezTo>
                      <a:pt x="0" y="1"/>
                      <a:pt x="0" y="3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3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43" name="Freeform 339"/>
              <p:cNvSpPr>
                <a:spLocks/>
              </p:cNvSpPr>
              <p:nvPr/>
            </p:nvSpPr>
            <p:spPr bwMode="auto">
              <a:xfrm>
                <a:off x="1279" y="3153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44" name="Freeform 340"/>
              <p:cNvSpPr>
                <a:spLocks/>
              </p:cNvSpPr>
              <p:nvPr/>
            </p:nvSpPr>
            <p:spPr bwMode="auto">
              <a:xfrm>
                <a:off x="1279" y="3142"/>
                <a:ext cx="9" cy="16"/>
              </a:xfrm>
              <a:custGeom>
                <a:avLst/>
                <a:gdLst>
                  <a:gd name="T0" fmla="*/ 3 w 3"/>
                  <a:gd name="T1" fmla="*/ 1 h 6"/>
                  <a:gd name="T2" fmla="*/ 2 w 3"/>
                  <a:gd name="T3" fmla="*/ 3 h 6"/>
                  <a:gd name="T4" fmla="*/ 2 w 3"/>
                  <a:gd name="T5" fmla="*/ 2 h 6"/>
                  <a:gd name="T6" fmla="*/ 1 w 3"/>
                  <a:gd name="T7" fmla="*/ 2 h 6"/>
                  <a:gd name="T8" fmla="*/ 2 w 3"/>
                  <a:gd name="T9" fmla="*/ 1 h 6"/>
                  <a:gd name="T10" fmla="*/ 0 w 3"/>
                  <a:gd name="T11" fmla="*/ 2 h 6"/>
                  <a:gd name="T12" fmla="*/ 0 w 3"/>
                  <a:gd name="T13" fmla="*/ 1 h 6"/>
                  <a:gd name="T14" fmla="*/ 0 w 3"/>
                  <a:gd name="T15" fmla="*/ 3 h 6"/>
                  <a:gd name="T16" fmla="*/ 1 w 3"/>
                  <a:gd name="T17" fmla="*/ 3 h 6"/>
                  <a:gd name="T18" fmla="*/ 0 w 3"/>
                  <a:gd name="T19" fmla="*/ 4 h 6"/>
                  <a:gd name="T20" fmla="*/ 2 w 3"/>
                  <a:gd name="T21" fmla="*/ 6 h 6"/>
                  <a:gd name="T22" fmla="*/ 3 w 3"/>
                  <a:gd name="T23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" h="6">
                    <a:moveTo>
                      <a:pt x="3" y="1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2"/>
                      <a:pt x="2" y="2"/>
                    </a:cubicBezTo>
                    <a:cubicBezTo>
                      <a:pt x="2" y="1"/>
                      <a:pt x="1" y="3"/>
                      <a:pt x="1" y="2"/>
                    </a:cubicBezTo>
                    <a:cubicBezTo>
                      <a:pt x="1" y="0"/>
                      <a:pt x="2" y="2"/>
                      <a:pt x="2" y="1"/>
                    </a:cubicBezTo>
                    <a:cubicBezTo>
                      <a:pt x="1" y="1"/>
                      <a:pt x="1" y="1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1" y="1"/>
                      <a:pt x="1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1" y="6"/>
                      <a:pt x="2" y="6"/>
                    </a:cubicBezTo>
                    <a:cubicBezTo>
                      <a:pt x="2" y="6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45" name="Freeform 341"/>
              <p:cNvSpPr>
                <a:spLocks/>
              </p:cNvSpPr>
              <p:nvPr/>
            </p:nvSpPr>
            <p:spPr bwMode="auto">
              <a:xfrm>
                <a:off x="1288" y="3150"/>
                <a:ext cx="0" cy="5"/>
              </a:xfrm>
              <a:custGeom>
                <a:avLst/>
                <a:gdLst>
                  <a:gd name="T0" fmla="*/ 3 h 5"/>
                  <a:gd name="T1" fmla="*/ 5 h 5"/>
                  <a:gd name="T2" fmla="*/ 0 h 5"/>
                  <a:gd name="T3" fmla="*/ 3 h 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5">
                    <a:moveTo>
                      <a:pt x="0" y="3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46" name="Freeform 342"/>
              <p:cNvSpPr>
                <a:spLocks/>
              </p:cNvSpPr>
              <p:nvPr/>
            </p:nvSpPr>
            <p:spPr bwMode="auto">
              <a:xfrm>
                <a:off x="1288" y="3145"/>
                <a:ext cx="8" cy="16"/>
              </a:xfrm>
              <a:custGeom>
                <a:avLst/>
                <a:gdLst>
                  <a:gd name="T0" fmla="*/ 1 w 3"/>
                  <a:gd name="T1" fmla="*/ 0 h 6"/>
                  <a:gd name="T2" fmla="*/ 1 w 3"/>
                  <a:gd name="T3" fmla="*/ 1 h 6"/>
                  <a:gd name="T4" fmla="*/ 1 w 3"/>
                  <a:gd name="T5" fmla="*/ 0 h 6"/>
                  <a:gd name="T6" fmla="*/ 0 w 3"/>
                  <a:gd name="T7" fmla="*/ 2 h 6"/>
                  <a:gd name="T8" fmla="*/ 2 w 3"/>
                  <a:gd name="T9" fmla="*/ 1 h 6"/>
                  <a:gd name="T10" fmla="*/ 2 w 3"/>
                  <a:gd name="T11" fmla="*/ 4 h 6"/>
                  <a:gd name="T12" fmla="*/ 1 w 3"/>
                  <a:gd name="T13" fmla="*/ 3 h 6"/>
                  <a:gd name="T14" fmla="*/ 3 w 3"/>
                  <a:gd name="T15" fmla="*/ 3 h 6"/>
                  <a:gd name="T16" fmla="*/ 3 w 3"/>
                  <a:gd name="T17" fmla="*/ 2 h 6"/>
                  <a:gd name="T18" fmla="*/ 3 w 3"/>
                  <a:gd name="T19" fmla="*/ 2 h 6"/>
                  <a:gd name="T20" fmla="*/ 1 w 3"/>
                  <a:gd name="T2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6">
                    <a:moveTo>
                      <a:pt x="1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1"/>
                      <a:pt x="0" y="2"/>
                      <a:pt x="0" y="2"/>
                    </a:cubicBezTo>
                    <a:cubicBezTo>
                      <a:pt x="1" y="4"/>
                      <a:pt x="1" y="2"/>
                      <a:pt x="2" y="1"/>
                    </a:cubicBezTo>
                    <a:cubicBezTo>
                      <a:pt x="3" y="2"/>
                      <a:pt x="2" y="2"/>
                      <a:pt x="2" y="4"/>
                    </a:cubicBezTo>
                    <a:cubicBezTo>
                      <a:pt x="2" y="4"/>
                      <a:pt x="2" y="4"/>
                      <a:pt x="1" y="3"/>
                    </a:cubicBezTo>
                    <a:cubicBezTo>
                      <a:pt x="2" y="6"/>
                      <a:pt x="3" y="3"/>
                      <a:pt x="3" y="3"/>
                    </a:cubicBezTo>
                    <a:cubicBezTo>
                      <a:pt x="3" y="3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47" name="Freeform 343"/>
              <p:cNvSpPr>
                <a:spLocks/>
              </p:cNvSpPr>
              <p:nvPr/>
            </p:nvSpPr>
            <p:spPr bwMode="auto">
              <a:xfrm>
                <a:off x="1288" y="3142"/>
                <a:ext cx="2" cy="3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48" name="Freeform 344"/>
              <p:cNvSpPr>
                <a:spLocks/>
              </p:cNvSpPr>
              <p:nvPr/>
            </p:nvSpPr>
            <p:spPr bwMode="auto">
              <a:xfrm>
                <a:off x="1296" y="315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49" name="Freeform 345"/>
              <p:cNvSpPr>
                <a:spLocks/>
              </p:cNvSpPr>
              <p:nvPr/>
            </p:nvSpPr>
            <p:spPr bwMode="auto">
              <a:xfrm>
                <a:off x="1296" y="3145"/>
                <a:ext cx="0" cy="2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50" name="Freeform 346"/>
              <p:cNvSpPr>
                <a:spLocks/>
              </p:cNvSpPr>
              <p:nvPr/>
            </p:nvSpPr>
            <p:spPr bwMode="auto">
              <a:xfrm>
                <a:off x="1296" y="3123"/>
                <a:ext cx="46" cy="32"/>
              </a:xfrm>
              <a:custGeom>
                <a:avLst/>
                <a:gdLst>
                  <a:gd name="T0" fmla="*/ 17 w 17"/>
                  <a:gd name="T1" fmla="*/ 4 h 12"/>
                  <a:gd name="T2" fmla="*/ 16 w 17"/>
                  <a:gd name="T3" fmla="*/ 4 h 12"/>
                  <a:gd name="T4" fmla="*/ 15 w 17"/>
                  <a:gd name="T5" fmla="*/ 2 h 12"/>
                  <a:gd name="T6" fmla="*/ 14 w 17"/>
                  <a:gd name="T7" fmla="*/ 0 h 12"/>
                  <a:gd name="T8" fmla="*/ 13 w 17"/>
                  <a:gd name="T9" fmla="*/ 2 h 12"/>
                  <a:gd name="T10" fmla="*/ 12 w 17"/>
                  <a:gd name="T11" fmla="*/ 1 h 12"/>
                  <a:gd name="T12" fmla="*/ 11 w 17"/>
                  <a:gd name="T13" fmla="*/ 3 h 12"/>
                  <a:gd name="T14" fmla="*/ 10 w 17"/>
                  <a:gd name="T15" fmla="*/ 5 h 12"/>
                  <a:gd name="T16" fmla="*/ 4 w 17"/>
                  <a:gd name="T17" fmla="*/ 7 h 12"/>
                  <a:gd name="T18" fmla="*/ 4 w 17"/>
                  <a:gd name="T19" fmla="*/ 9 h 12"/>
                  <a:gd name="T20" fmla="*/ 3 w 17"/>
                  <a:gd name="T21" fmla="*/ 8 h 12"/>
                  <a:gd name="T22" fmla="*/ 4 w 17"/>
                  <a:gd name="T23" fmla="*/ 8 h 12"/>
                  <a:gd name="T24" fmla="*/ 2 w 17"/>
                  <a:gd name="T25" fmla="*/ 8 h 12"/>
                  <a:gd name="T26" fmla="*/ 2 w 17"/>
                  <a:gd name="T27" fmla="*/ 10 h 12"/>
                  <a:gd name="T28" fmla="*/ 1 w 17"/>
                  <a:gd name="T29" fmla="*/ 7 h 12"/>
                  <a:gd name="T30" fmla="*/ 0 w 17"/>
                  <a:gd name="T31" fmla="*/ 9 h 12"/>
                  <a:gd name="T32" fmla="*/ 1 w 17"/>
                  <a:gd name="T33" fmla="*/ 11 h 12"/>
                  <a:gd name="T34" fmla="*/ 1 w 17"/>
                  <a:gd name="T35" fmla="*/ 12 h 12"/>
                  <a:gd name="T36" fmla="*/ 5 w 17"/>
                  <a:gd name="T37" fmla="*/ 8 h 12"/>
                  <a:gd name="T38" fmla="*/ 5 w 17"/>
                  <a:gd name="T39" fmla="*/ 9 h 12"/>
                  <a:gd name="T40" fmla="*/ 9 w 17"/>
                  <a:gd name="T41" fmla="*/ 9 h 12"/>
                  <a:gd name="T42" fmla="*/ 9 w 17"/>
                  <a:gd name="T43" fmla="*/ 7 h 12"/>
                  <a:gd name="T44" fmla="*/ 9 w 17"/>
                  <a:gd name="T45" fmla="*/ 7 h 12"/>
                  <a:gd name="T46" fmla="*/ 9 w 17"/>
                  <a:gd name="T47" fmla="*/ 7 h 12"/>
                  <a:gd name="T48" fmla="*/ 10 w 17"/>
                  <a:gd name="T49" fmla="*/ 7 h 12"/>
                  <a:gd name="T50" fmla="*/ 9 w 17"/>
                  <a:gd name="T51" fmla="*/ 5 h 12"/>
                  <a:gd name="T52" fmla="*/ 13 w 17"/>
                  <a:gd name="T53" fmla="*/ 7 h 12"/>
                  <a:gd name="T54" fmla="*/ 12 w 17"/>
                  <a:gd name="T55" fmla="*/ 6 h 12"/>
                  <a:gd name="T56" fmla="*/ 11 w 17"/>
                  <a:gd name="T57" fmla="*/ 5 h 12"/>
                  <a:gd name="T58" fmla="*/ 13 w 17"/>
                  <a:gd name="T59" fmla="*/ 7 h 12"/>
                  <a:gd name="T60" fmla="*/ 13 w 17"/>
                  <a:gd name="T61" fmla="*/ 5 h 12"/>
                  <a:gd name="T62" fmla="*/ 12 w 17"/>
                  <a:gd name="T63" fmla="*/ 4 h 12"/>
                  <a:gd name="T64" fmla="*/ 14 w 17"/>
                  <a:gd name="T65" fmla="*/ 3 h 12"/>
                  <a:gd name="T66" fmla="*/ 15 w 17"/>
                  <a:gd name="T67" fmla="*/ 5 h 12"/>
                  <a:gd name="T68" fmla="*/ 16 w 17"/>
                  <a:gd name="T69" fmla="*/ 6 h 12"/>
                  <a:gd name="T70" fmla="*/ 15 w 17"/>
                  <a:gd name="T71" fmla="*/ 3 h 12"/>
                  <a:gd name="T72" fmla="*/ 17 w 17"/>
                  <a:gd name="T73" fmla="*/ 4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7" h="12">
                    <a:moveTo>
                      <a:pt x="17" y="4"/>
                    </a:moveTo>
                    <a:cubicBezTo>
                      <a:pt x="16" y="3"/>
                      <a:pt x="16" y="3"/>
                      <a:pt x="16" y="4"/>
                    </a:cubicBezTo>
                    <a:cubicBezTo>
                      <a:pt x="15" y="3"/>
                      <a:pt x="15" y="3"/>
                      <a:pt x="15" y="2"/>
                    </a:cubicBezTo>
                    <a:cubicBezTo>
                      <a:pt x="14" y="2"/>
                      <a:pt x="14" y="1"/>
                      <a:pt x="14" y="0"/>
                    </a:cubicBezTo>
                    <a:cubicBezTo>
                      <a:pt x="13" y="1"/>
                      <a:pt x="14" y="2"/>
                      <a:pt x="13" y="2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2"/>
                      <a:pt x="12" y="3"/>
                      <a:pt x="11" y="3"/>
                    </a:cubicBezTo>
                    <a:cubicBezTo>
                      <a:pt x="11" y="3"/>
                      <a:pt x="11" y="4"/>
                      <a:pt x="10" y="5"/>
                    </a:cubicBezTo>
                    <a:cubicBezTo>
                      <a:pt x="8" y="5"/>
                      <a:pt x="7" y="7"/>
                      <a:pt x="4" y="7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8"/>
                      <a:pt x="4" y="9"/>
                      <a:pt x="3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3" y="6"/>
                      <a:pt x="3" y="8"/>
                      <a:pt x="2" y="8"/>
                    </a:cubicBezTo>
                    <a:cubicBezTo>
                      <a:pt x="2" y="8"/>
                      <a:pt x="2" y="10"/>
                      <a:pt x="2" y="10"/>
                    </a:cubicBezTo>
                    <a:cubicBezTo>
                      <a:pt x="2" y="8"/>
                      <a:pt x="1" y="10"/>
                      <a:pt x="1" y="7"/>
                    </a:cubicBezTo>
                    <a:cubicBezTo>
                      <a:pt x="0" y="7"/>
                      <a:pt x="1" y="9"/>
                      <a:pt x="0" y="9"/>
                    </a:cubicBezTo>
                    <a:cubicBezTo>
                      <a:pt x="1" y="11"/>
                      <a:pt x="1" y="10"/>
                      <a:pt x="1" y="11"/>
                    </a:cubicBezTo>
                    <a:cubicBezTo>
                      <a:pt x="1" y="12"/>
                      <a:pt x="1" y="10"/>
                      <a:pt x="1" y="12"/>
                    </a:cubicBezTo>
                    <a:cubicBezTo>
                      <a:pt x="2" y="12"/>
                      <a:pt x="4" y="9"/>
                      <a:pt x="5" y="8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6" y="8"/>
                      <a:pt x="7" y="8"/>
                      <a:pt x="9" y="9"/>
                    </a:cubicBezTo>
                    <a:cubicBezTo>
                      <a:pt x="8" y="8"/>
                      <a:pt x="10" y="9"/>
                      <a:pt x="9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10" y="6"/>
                      <a:pt x="10" y="8"/>
                      <a:pt x="10" y="7"/>
                    </a:cubicBezTo>
                    <a:cubicBezTo>
                      <a:pt x="10" y="6"/>
                      <a:pt x="10" y="6"/>
                      <a:pt x="9" y="5"/>
                    </a:cubicBezTo>
                    <a:cubicBezTo>
                      <a:pt x="10" y="6"/>
                      <a:pt x="12" y="7"/>
                      <a:pt x="13" y="7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6"/>
                      <a:pt x="12" y="5"/>
                      <a:pt x="11" y="5"/>
                    </a:cubicBezTo>
                    <a:cubicBezTo>
                      <a:pt x="12" y="5"/>
                      <a:pt x="13" y="6"/>
                      <a:pt x="13" y="7"/>
                    </a:cubicBezTo>
                    <a:cubicBezTo>
                      <a:pt x="14" y="7"/>
                      <a:pt x="12" y="4"/>
                      <a:pt x="13" y="5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3" y="3"/>
                      <a:pt x="14" y="4"/>
                      <a:pt x="14" y="3"/>
                    </a:cubicBezTo>
                    <a:cubicBezTo>
                      <a:pt x="15" y="4"/>
                      <a:pt x="15" y="5"/>
                      <a:pt x="15" y="5"/>
                    </a:cubicBezTo>
                    <a:cubicBezTo>
                      <a:pt x="15" y="6"/>
                      <a:pt x="15" y="6"/>
                      <a:pt x="16" y="6"/>
                    </a:cubicBezTo>
                    <a:cubicBezTo>
                      <a:pt x="16" y="5"/>
                      <a:pt x="15" y="4"/>
                      <a:pt x="15" y="3"/>
                    </a:cubicBezTo>
                    <a:cubicBezTo>
                      <a:pt x="16" y="5"/>
                      <a:pt x="17" y="4"/>
                      <a:pt x="17" y="4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51" name="Freeform 347"/>
              <p:cNvSpPr>
                <a:spLocks/>
              </p:cNvSpPr>
              <p:nvPr/>
            </p:nvSpPr>
            <p:spPr bwMode="auto">
              <a:xfrm>
                <a:off x="1339" y="3139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52" name="Freeform 348"/>
              <p:cNvSpPr>
                <a:spLocks/>
              </p:cNvSpPr>
              <p:nvPr/>
            </p:nvSpPr>
            <p:spPr bwMode="auto">
              <a:xfrm>
                <a:off x="1342" y="313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53" name="Rectangle 349"/>
              <p:cNvSpPr>
                <a:spLocks noChangeArrowheads="1"/>
              </p:cNvSpPr>
              <p:nvPr/>
            </p:nvSpPr>
            <p:spPr bwMode="auto">
              <a:xfrm>
                <a:off x="1326" y="3131"/>
                <a:ext cx="1" cy="1"/>
              </a:xfrm>
              <a:prstGeom prst="rect">
                <a:avLst/>
              </a:pr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54" name="Freeform 350"/>
              <p:cNvSpPr>
                <a:spLocks/>
              </p:cNvSpPr>
              <p:nvPr/>
            </p:nvSpPr>
            <p:spPr bwMode="auto">
              <a:xfrm>
                <a:off x="1331" y="3142"/>
                <a:ext cx="3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55" name="Freeform 351"/>
              <p:cNvSpPr>
                <a:spLocks/>
              </p:cNvSpPr>
              <p:nvPr/>
            </p:nvSpPr>
            <p:spPr bwMode="auto">
              <a:xfrm>
                <a:off x="1320" y="3147"/>
                <a:ext cx="3" cy="3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56" name="Rectangle 352"/>
              <p:cNvSpPr>
                <a:spLocks noChangeArrowheads="1"/>
              </p:cNvSpPr>
              <p:nvPr/>
            </p:nvSpPr>
            <p:spPr bwMode="auto">
              <a:xfrm>
                <a:off x="1342" y="3136"/>
                <a:ext cx="1" cy="3"/>
              </a:xfrm>
              <a:prstGeom prst="rect">
                <a:avLst/>
              </a:pr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57" name="Freeform 353"/>
              <p:cNvSpPr>
                <a:spLocks/>
              </p:cNvSpPr>
              <p:nvPr/>
            </p:nvSpPr>
            <p:spPr bwMode="auto">
              <a:xfrm>
                <a:off x="1334" y="3104"/>
                <a:ext cx="22" cy="27"/>
              </a:xfrm>
              <a:custGeom>
                <a:avLst/>
                <a:gdLst>
                  <a:gd name="T0" fmla="*/ 4 w 8"/>
                  <a:gd name="T1" fmla="*/ 1 h 10"/>
                  <a:gd name="T2" fmla="*/ 3 w 8"/>
                  <a:gd name="T3" fmla="*/ 2 h 10"/>
                  <a:gd name="T4" fmla="*/ 5 w 8"/>
                  <a:gd name="T5" fmla="*/ 4 h 10"/>
                  <a:gd name="T6" fmla="*/ 3 w 8"/>
                  <a:gd name="T7" fmla="*/ 3 h 10"/>
                  <a:gd name="T8" fmla="*/ 3 w 8"/>
                  <a:gd name="T9" fmla="*/ 6 h 10"/>
                  <a:gd name="T10" fmla="*/ 2 w 8"/>
                  <a:gd name="T11" fmla="*/ 5 h 10"/>
                  <a:gd name="T12" fmla="*/ 3 w 8"/>
                  <a:gd name="T13" fmla="*/ 8 h 10"/>
                  <a:gd name="T14" fmla="*/ 1 w 8"/>
                  <a:gd name="T15" fmla="*/ 6 h 10"/>
                  <a:gd name="T16" fmla="*/ 1 w 8"/>
                  <a:gd name="T17" fmla="*/ 6 h 10"/>
                  <a:gd name="T18" fmla="*/ 0 w 8"/>
                  <a:gd name="T19" fmla="*/ 7 h 10"/>
                  <a:gd name="T20" fmla="*/ 2 w 8"/>
                  <a:gd name="T21" fmla="*/ 9 h 10"/>
                  <a:gd name="T22" fmla="*/ 3 w 8"/>
                  <a:gd name="T23" fmla="*/ 10 h 10"/>
                  <a:gd name="T24" fmla="*/ 3 w 8"/>
                  <a:gd name="T25" fmla="*/ 9 h 10"/>
                  <a:gd name="T26" fmla="*/ 4 w 8"/>
                  <a:gd name="T27" fmla="*/ 9 h 10"/>
                  <a:gd name="T28" fmla="*/ 3 w 8"/>
                  <a:gd name="T29" fmla="*/ 8 h 10"/>
                  <a:gd name="T30" fmla="*/ 4 w 8"/>
                  <a:gd name="T31" fmla="*/ 9 h 10"/>
                  <a:gd name="T32" fmla="*/ 4 w 8"/>
                  <a:gd name="T33" fmla="*/ 8 h 10"/>
                  <a:gd name="T34" fmla="*/ 4 w 8"/>
                  <a:gd name="T35" fmla="*/ 8 h 10"/>
                  <a:gd name="T36" fmla="*/ 3 w 8"/>
                  <a:gd name="T37" fmla="*/ 7 h 10"/>
                  <a:gd name="T38" fmla="*/ 5 w 8"/>
                  <a:gd name="T39" fmla="*/ 8 h 10"/>
                  <a:gd name="T40" fmla="*/ 4 w 8"/>
                  <a:gd name="T41" fmla="*/ 7 h 10"/>
                  <a:gd name="T42" fmla="*/ 7 w 8"/>
                  <a:gd name="T43" fmla="*/ 6 h 10"/>
                  <a:gd name="T44" fmla="*/ 6 w 8"/>
                  <a:gd name="T45" fmla="*/ 6 h 10"/>
                  <a:gd name="T46" fmla="*/ 6 w 8"/>
                  <a:gd name="T47" fmla="*/ 7 h 10"/>
                  <a:gd name="T48" fmla="*/ 4 w 8"/>
                  <a:gd name="T49" fmla="*/ 5 h 10"/>
                  <a:gd name="T50" fmla="*/ 6 w 8"/>
                  <a:gd name="T51" fmla="*/ 6 h 10"/>
                  <a:gd name="T52" fmla="*/ 7 w 8"/>
                  <a:gd name="T53" fmla="*/ 4 h 10"/>
                  <a:gd name="T54" fmla="*/ 7 w 8"/>
                  <a:gd name="T55" fmla="*/ 4 h 10"/>
                  <a:gd name="T56" fmla="*/ 7 w 8"/>
                  <a:gd name="T57" fmla="*/ 3 h 10"/>
                  <a:gd name="T58" fmla="*/ 6 w 8"/>
                  <a:gd name="T59" fmla="*/ 3 h 10"/>
                  <a:gd name="T60" fmla="*/ 6 w 8"/>
                  <a:gd name="T61" fmla="*/ 2 h 10"/>
                  <a:gd name="T62" fmla="*/ 6 w 8"/>
                  <a:gd name="T63" fmla="*/ 3 h 10"/>
                  <a:gd name="T64" fmla="*/ 5 w 8"/>
                  <a:gd name="T65" fmla="*/ 1 h 10"/>
                  <a:gd name="T66" fmla="*/ 6 w 8"/>
                  <a:gd name="T67" fmla="*/ 2 h 10"/>
                  <a:gd name="T68" fmla="*/ 4 w 8"/>
                  <a:gd name="T69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" h="10">
                    <a:moveTo>
                      <a:pt x="4" y="1"/>
                    </a:moveTo>
                    <a:cubicBezTo>
                      <a:pt x="3" y="0"/>
                      <a:pt x="3" y="1"/>
                      <a:pt x="3" y="2"/>
                    </a:cubicBezTo>
                    <a:cubicBezTo>
                      <a:pt x="3" y="3"/>
                      <a:pt x="5" y="4"/>
                      <a:pt x="5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3"/>
                      <a:pt x="1" y="4"/>
                      <a:pt x="3" y="6"/>
                    </a:cubicBezTo>
                    <a:cubicBezTo>
                      <a:pt x="2" y="6"/>
                      <a:pt x="2" y="6"/>
                      <a:pt x="2" y="5"/>
                    </a:cubicBezTo>
                    <a:cubicBezTo>
                      <a:pt x="1" y="6"/>
                      <a:pt x="5" y="8"/>
                      <a:pt x="3" y="8"/>
                    </a:cubicBezTo>
                    <a:cubicBezTo>
                      <a:pt x="2" y="6"/>
                      <a:pt x="2" y="7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6"/>
                      <a:pt x="1" y="7"/>
                      <a:pt x="0" y="7"/>
                    </a:cubicBezTo>
                    <a:cubicBezTo>
                      <a:pt x="1" y="8"/>
                      <a:pt x="2" y="9"/>
                      <a:pt x="2" y="9"/>
                    </a:cubicBezTo>
                    <a:cubicBezTo>
                      <a:pt x="2" y="9"/>
                      <a:pt x="2" y="10"/>
                      <a:pt x="3" y="10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4" y="9"/>
                      <a:pt x="3" y="9"/>
                      <a:pt x="4" y="9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4" y="8"/>
                      <a:pt x="4" y="9"/>
                      <a:pt x="4" y="9"/>
                    </a:cubicBezTo>
                    <a:cubicBezTo>
                      <a:pt x="4" y="9"/>
                      <a:pt x="4" y="8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5" y="8"/>
                      <a:pt x="3" y="7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5" y="7"/>
                      <a:pt x="7" y="8"/>
                      <a:pt x="7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5" y="6"/>
                      <a:pt x="6" y="7"/>
                      <a:pt x="6" y="7"/>
                    </a:cubicBezTo>
                    <a:cubicBezTo>
                      <a:pt x="5" y="6"/>
                      <a:pt x="4" y="5"/>
                      <a:pt x="4" y="5"/>
                    </a:cubicBezTo>
                    <a:cubicBezTo>
                      <a:pt x="5" y="5"/>
                      <a:pt x="4" y="4"/>
                      <a:pt x="6" y="6"/>
                    </a:cubicBezTo>
                    <a:cubicBezTo>
                      <a:pt x="7" y="5"/>
                      <a:pt x="6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3"/>
                      <a:pt x="8" y="4"/>
                      <a:pt x="7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3"/>
                    </a:cubicBezTo>
                    <a:cubicBezTo>
                      <a:pt x="5" y="2"/>
                      <a:pt x="5" y="1"/>
                      <a:pt x="5" y="1"/>
                    </a:cubicBezTo>
                    <a:cubicBezTo>
                      <a:pt x="5" y="1"/>
                      <a:pt x="6" y="2"/>
                      <a:pt x="6" y="2"/>
                    </a:cubicBezTo>
                    <a:cubicBezTo>
                      <a:pt x="5" y="2"/>
                      <a:pt x="4" y="1"/>
                      <a:pt x="4" y="1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58" name="Freeform 354"/>
              <p:cNvSpPr>
                <a:spLocks/>
              </p:cNvSpPr>
              <p:nvPr/>
            </p:nvSpPr>
            <p:spPr bwMode="auto">
              <a:xfrm>
                <a:off x="1345" y="3125"/>
                <a:ext cx="3" cy="3"/>
              </a:xfrm>
              <a:custGeom>
                <a:avLst/>
                <a:gdLst>
                  <a:gd name="T0" fmla="*/ 3 w 3"/>
                  <a:gd name="T1" fmla="*/ 3 h 3"/>
                  <a:gd name="T2" fmla="*/ 0 w 3"/>
                  <a:gd name="T3" fmla="*/ 0 h 3"/>
                  <a:gd name="T4" fmla="*/ 3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lnTo>
                      <a:pt x="0" y="0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59" name="Freeform 355"/>
              <p:cNvSpPr>
                <a:spLocks/>
              </p:cNvSpPr>
              <p:nvPr/>
            </p:nvSpPr>
            <p:spPr bwMode="auto">
              <a:xfrm>
                <a:off x="1348" y="3087"/>
                <a:ext cx="16" cy="25"/>
              </a:xfrm>
              <a:custGeom>
                <a:avLst/>
                <a:gdLst>
                  <a:gd name="T0" fmla="*/ 3 w 6"/>
                  <a:gd name="T1" fmla="*/ 6 h 9"/>
                  <a:gd name="T2" fmla="*/ 4 w 6"/>
                  <a:gd name="T3" fmla="*/ 7 h 9"/>
                  <a:gd name="T4" fmla="*/ 2 w 6"/>
                  <a:gd name="T5" fmla="*/ 5 h 9"/>
                  <a:gd name="T6" fmla="*/ 1 w 6"/>
                  <a:gd name="T7" fmla="*/ 4 h 9"/>
                  <a:gd name="T8" fmla="*/ 4 w 6"/>
                  <a:gd name="T9" fmla="*/ 6 h 9"/>
                  <a:gd name="T10" fmla="*/ 5 w 6"/>
                  <a:gd name="T11" fmla="*/ 5 h 9"/>
                  <a:gd name="T12" fmla="*/ 3 w 6"/>
                  <a:gd name="T13" fmla="*/ 4 h 9"/>
                  <a:gd name="T14" fmla="*/ 2 w 6"/>
                  <a:gd name="T15" fmla="*/ 3 h 9"/>
                  <a:gd name="T16" fmla="*/ 3 w 6"/>
                  <a:gd name="T17" fmla="*/ 4 h 9"/>
                  <a:gd name="T18" fmla="*/ 5 w 6"/>
                  <a:gd name="T19" fmla="*/ 4 h 9"/>
                  <a:gd name="T20" fmla="*/ 1 w 6"/>
                  <a:gd name="T21" fmla="*/ 0 h 9"/>
                  <a:gd name="T22" fmla="*/ 1 w 6"/>
                  <a:gd name="T23" fmla="*/ 1 h 9"/>
                  <a:gd name="T24" fmla="*/ 3 w 6"/>
                  <a:gd name="T25" fmla="*/ 2 h 9"/>
                  <a:gd name="T26" fmla="*/ 2 w 6"/>
                  <a:gd name="T27" fmla="*/ 2 h 9"/>
                  <a:gd name="T28" fmla="*/ 2 w 6"/>
                  <a:gd name="T29" fmla="*/ 1 h 9"/>
                  <a:gd name="T30" fmla="*/ 0 w 6"/>
                  <a:gd name="T31" fmla="*/ 5 h 9"/>
                  <a:gd name="T32" fmla="*/ 0 w 6"/>
                  <a:gd name="T33" fmla="*/ 5 h 9"/>
                  <a:gd name="T34" fmla="*/ 1 w 6"/>
                  <a:gd name="T35" fmla="*/ 6 h 9"/>
                  <a:gd name="T36" fmla="*/ 3 w 6"/>
                  <a:gd name="T37" fmla="*/ 7 h 9"/>
                  <a:gd name="T38" fmla="*/ 2 w 6"/>
                  <a:gd name="T39" fmla="*/ 7 h 9"/>
                  <a:gd name="T40" fmla="*/ 4 w 6"/>
                  <a:gd name="T41" fmla="*/ 8 h 9"/>
                  <a:gd name="T42" fmla="*/ 4 w 6"/>
                  <a:gd name="T43" fmla="*/ 9 h 9"/>
                  <a:gd name="T44" fmla="*/ 5 w 6"/>
                  <a:gd name="T45" fmla="*/ 8 h 9"/>
                  <a:gd name="T46" fmla="*/ 3 w 6"/>
                  <a:gd name="T47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" h="9">
                    <a:moveTo>
                      <a:pt x="3" y="6"/>
                    </a:moveTo>
                    <a:cubicBezTo>
                      <a:pt x="3" y="6"/>
                      <a:pt x="4" y="7"/>
                      <a:pt x="4" y="7"/>
                    </a:cubicBezTo>
                    <a:cubicBezTo>
                      <a:pt x="4" y="6"/>
                      <a:pt x="3" y="6"/>
                      <a:pt x="2" y="5"/>
                    </a:cubicBezTo>
                    <a:cubicBezTo>
                      <a:pt x="2" y="5"/>
                      <a:pt x="1" y="4"/>
                      <a:pt x="1" y="4"/>
                    </a:cubicBezTo>
                    <a:cubicBezTo>
                      <a:pt x="2" y="5"/>
                      <a:pt x="4" y="6"/>
                      <a:pt x="4" y="6"/>
                    </a:cubicBezTo>
                    <a:cubicBezTo>
                      <a:pt x="4" y="5"/>
                      <a:pt x="5" y="5"/>
                      <a:pt x="5" y="5"/>
                    </a:cubicBezTo>
                    <a:cubicBezTo>
                      <a:pt x="3" y="5"/>
                      <a:pt x="4" y="4"/>
                      <a:pt x="3" y="4"/>
                    </a:cubicBezTo>
                    <a:cubicBezTo>
                      <a:pt x="2" y="4"/>
                      <a:pt x="2" y="3"/>
                      <a:pt x="2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5"/>
                      <a:pt x="4" y="4"/>
                      <a:pt x="5" y="4"/>
                    </a:cubicBezTo>
                    <a:cubicBezTo>
                      <a:pt x="3" y="3"/>
                      <a:pt x="4" y="1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2" y="1"/>
                      <a:pt x="3" y="2"/>
                      <a:pt x="3" y="2"/>
                    </a:cubicBezTo>
                    <a:cubicBezTo>
                      <a:pt x="3" y="2"/>
                      <a:pt x="3" y="3"/>
                      <a:pt x="2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0" y="2"/>
                      <a:pt x="0" y="4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5"/>
                      <a:pt x="1" y="5"/>
                      <a:pt x="1" y="6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3" y="7"/>
                      <a:pt x="2" y="7"/>
                    </a:cubicBezTo>
                    <a:cubicBezTo>
                      <a:pt x="3" y="7"/>
                      <a:pt x="3" y="8"/>
                      <a:pt x="4" y="8"/>
                    </a:cubicBezTo>
                    <a:cubicBezTo>
                      <a:pt x="4" y="8"/>
                      <a:pt x="3" y="8"/>
                      <a:pt x="4" y="9"/>
                    </a:cubicBezTo>
                    <a:cubicBezTo>
                      <a:pt x="6" y="9"/>
                      <a:pt x="3" y="8"/>
                      <a:pt x="5" y="8"/>
                    </a:cubicBez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60" name="Freeform 356"/>
              <p:cNvSpPr>
                <a:spLocks/>
              </p:cNvSpPr>
              <p:nvPr/>
            </p:nvSpPr>
            <p:spPr bwMode="auto">
              <a:xfrm>
                <a:off x="1353" y="3106"/>
                <a:ext cx="3" cy="3"/>
              </a:xfrm>
              <a:custGeom>
                <a:avLst/>
                <a:gdLst>
                  <a:gd name="T0" fmla="*/ 3 w 3"/>
                  <a:gd name="T1" fmla="*/ 3 h 3"/>
                  <a:gd name="T2" fmla="*/ 0 w 3"/>
                  <a:gd name="T3" fmla="*/ 0 h 3"/>
                  <a:gd name="T4" fmla="*/ 0 w 3"/>
                  <a:gd name="T5" fmla="*/ 3 h 3"/>
                  <a:gd name="T6" fmla="*/ 3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61" name="Freeform 357"/>
              <p:cNvSpPr>
                <a:spLocks/>
              </p:cNvSpPr>
              <p:nvPr/>
            </p:nvSpPr>
            <p:spPr bwMode="auto">
              <a:xfrm>
                <a:off x="1345" y="3101"/>
                <a:ext cx="3" cy="3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62" name="Freeform 358"/>
              <p:cNvSpPr>
                <a:spLocks/>
              </p:cNvSpPr>
              <p:nvPr/>
            </p:nvSpPr>
            <p:spPr bwMode="auto">
              <a:xfrm>
                <a:off x="1361" y="3096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63" name="Freeform 359"/>
              <p:cNvSpPr>
                <a:spLocks/>
              </p:cNvSpPr>
              <p:nvPr/>
            </p:nvSpPr>
            <p:spPr bwMode="auto">
              <a:xfrm>
                <a:off x="1350" y="3085"/>
                <a:ext cx="11" cy="8"/>
              </a:xfrm>
              <a:custGeom>
                <a:avLst/>
                <a:gdLst>
                  <a:gd name="T0" fmla="*/ 1 w 4"/>
                  <a:gd name="T1" fmla="*/ 0 h 3"/>
                  <a:gd name="T2" fmla="*/ 0 w 4"/>
                  <a:gd name="T3" fmla="*/ 1 h 3"/>
                  <a:gd name="T4" fmla="*/ 4 w 4"/>
                  <a:gd name="T5" fmla="*/ 3 h 3"/>
                  <a:gd name="T6" fmla="*/ 2 w 4"/>
                  <a:gd name="T7" fmla="*/ 1 h 3"/>
                  <a:gd name="T8" fmla="*/ 2 w 4"/>
                  <a:gd name="T9" fmla="*/ 0 h 3"/>
                  <a:gd name="T10" fmla="*/ 1 w 4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3">
                    <a:moveTo>
                      <a:pt x="1" y="0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1" y="2"/>
                      <a:pt x="3" y="2"/>
                      <a:pt x="4" y="3"/>
                    </a:cubicBezTo>
                    <a:cubicBezTo>
                      <a:pt x="4" y="3"/>
                      <a:pt x="2" y="2"/>
                      <a:pt x="2" y="1"/>
                    </a:cubicBezTo>
                    <a:cubicBezTo>
                      <a:pt x="3" y="1"/>
                      <a:pt x="2" y="0"/>
                      <a:pt x="2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64" name="Freeform 360"/>
              <p:cNvSpPr>
                <a:spLocks/>
              </p:cNvSpPr>
              <p:nvPr/>
            </p:nvSpPr>
            <p:spPr bwMode="auto">
              <a:xfrm>
                <a:off x="1356" y="3047"/>
                <a:ext cx="24" cy="43"/>
              </a:xfrm>
              <a:custGeom>
                <a:avLst/>
                <a:gdLst>
                  <a:gd name="T0" fmla="*/ 4 w 9"/>
                  <a:gd name="T1" fmla="*/ 13 h 16"/>
                  <a:gd name="T2" fmla="*/ 4 w 9"/>
                  <a:gd name="T3" fmla="*/ 13 h 16"/>
                  <a:gd name="T4" fmla="*/ 4 w 9"/>
                  <a:gd name="T5" fmla="*/ 13 h 16"/>
                  <a:gd name="T6" fmla="*/ 6 w 9"/>
                  <a:gd name="T7" fmla="*/ 13 h 16"/>
                  <a:gd name="T8" fmla="*/ 5 w 9"/>
                  <a:gd name="T9" fmla="*/ 13 h 16"/>
                  <a:gd name="T10" fmla="*/ 5 w 9"/>
                  <a:gd name="T11" fmla="*/ 11 h 16"/>
                  <a:gd name="T12" fmla="*/ 3 w 9"/>
                  <a:gd name="T13" fmla="*/ 10 h 16"/>
                  <a:gd name="T14" fmla="*/ 6 w 9"/>
                  <a:gd name="T15" fmla="*/ 10 h 16"/>
                  <a:gd name="T16" fmla="*/ 3 w 9"/>
                  <a:gd name="T17" fmla="*/ 9 h 16"/>
                  <a:gd name="T18" fmla="*/ 4 w 9"/>
                  <a:gd name="T19" fmla="*/ 8 h 16"/>
                  <a:gd name="T20" fmla="*/ 5 w 9"/>
                  <a:gd name="T21" fmla="*/ 9 h 16"/>
                  <a:gd name="T22" fmla="*/ 5 w 9"/>
                  <a:gd name="T23" fmla="*/ 8 h 16"/>
                  <a:gd name="T24" fmla="*/ 6 w 9"/>
                  <a:gd name="T25" fmla="*/ 8 h 16"/>
                  <a:gd name="T26" fmla="*/ 7 w 9"/>
                  <a:gd name="T27" fmla="*/ 7 h 16"/>
                  <a:gd name="T28" fmla="*/ 8 w 9"/>
                  <a:gd name="T29" fmla="*/ 7 h 16"/>
                  <a:gd name="T30" fmla="*/ 7 w 9"/>
                  <a:gd name="T31" fmla="*/ 4 h 16"/>
                  <a:gd name="T32" fmla="*/ 8 w 9"/>
                  <a:gd name="T33" fmla="*/ 4 h 16"/>
                  <a:gd name="T34" fmla="*/ 5 w 9"/>
                  <a:gd name="T35" fmla="*/ 4 h 16"/>
                  <a:gd name="T36" fmla="*/ 5 w 9"/>
                  <a:gd name="T37" fmla="*/ 3 h 16"/>
                  <a:gd name="T38" fmla="*/ 7 w 9"/>
                  <a:gd name="T39" fmla="*/ 4 h 16"/>
                  <a:gd name="T40" fmla="*/ 7 w 9"/>
                  <a:gd name="T41" fmla="*/ 3 h 16"/>
                  <a:gd name="T42" fmla="*/ 9 w 9"/>
                  <a:gd name="T43" fmla="*/ 3 h 16"/>
                  <a:gd name="T44" fmla="*/ 6 w 9"/>
                  <a:gd name="T45" fmla="*/ 1 h 16"/>
                  <a:gd name="T46" fmla="*/ 7 w 9"/>
                  <a:gd name="T47" fmla="*/ 1 h 16"/>
                  <a:gd name="T48" fmla="*/ 4 w 9"/>
                  <a:gd name="T49" fmla="*/ 0 h 16"/>
                  <a:gd name="T50" fmla="*/ 3 w 9"/>
                  <a:gd name="T51" fmla="*/ 4 h 16"/>
                  <a:gd name="T52" fmla="*/ 5 w 9"/>
                  <a:gd name="T53" fmla="*/ 5 h 16"/>
                  <a:gd name="T54" fmla="*/ 3 w 9"/>
                  <a:gd name="T55" fmla="*/ 5 h 16"/>
                  <a:gd name="T56" fmla="*/ 5 w 9"/>
                  <a:gd name="T57" fmla="*/ 5 h 16"/>
                  <a:gd name="T58" fmla="*/ 3 w 9"/>
                  <a:gd name="T59" fmla="*/ 5 h 16"/>
                  <a:gd name="T60" fmla="*/ 4 w 9"/>
                  <a:gd name="T61" fmla="*/ 6 h 16"/>
                  <a:gd name="T62" fmla="*/ 2 w 9"/>
                  <a:gd name="T63" fmla="*/ 6 h 16"/>
                  <a:gd name="T64" fmla="*/ 1 w 9"/>
                  <a:gd name="T65" fmla="*/ 11 h 16"/>
                  <a:gd name="T66" fmla="*/ 3 w 9"/>
                  <a:gd name="T67" fmla="*/ 12 h 16"/>
                  <a:gd name="T68" fmla="*/ 2 w 9"/>
                  <a:gd name="T69" fmla="*/ 14 h 16"/>
                  <a:gd name="T70" fmla="*/ 3 w 9"/>
                  <a:gd name="T71" fmla="*/ 15 h 16"/>
                  <a:gd name="T72" fmla="*/ 0 w 9"/>
                  <a:gd name="T73" fmla="*/ 13 h 16"/>
                  <a:gd name="T74" fmla="*/ 0 w 9"/>
                  <a:gd name="T75" fmla="*/ 14 h 16"/>
                  <a:gd name="T76" fmla="*/ 1 w 9"/>
                  <a:gd name="T77" fmla="*/ 14 h 16"/>
                  <a:gd name="T78" fmla="*/ 0 w 9"/>
                  <a:gd name="T79" fmla="*/ 14 h 16"/>
                  <a:gd name="T80" fmla="*/ 4 w 9"/>
                  <a:gd name="T81" fmla="*/ 15 h 16"/>
                  <a:gd name="T82" fmla="*/ 6 w 9"/>
                  <a:gd name="T83" fmla="*/ 14 h 16"/>
                  <a:gd name="T84" fmla="*/ 4 w 9"/>
                  <a:gd name="T85" fmla="*/ 1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9" h="16">
                    <a:moveTo>
                      <a:pt x="4" y="13"/>
                    </a:moveTo>
                    <a:cubicBezTo>
                      <a:pt x="4" y="13"/>
                      <a:pt x="3" y="13"/>
                      <a:pt x="4" y="13"/>
                    </a:cubicBezTo>
                    <a:cubicBezTo>
                      <a:pt x="4" y="13"/>
                      <a:pt x="5" y="13"/>
                      <a:pt x="4" y="13"/>
                    </a:cubicBezTo>
                    <a:cubicBezTo>
                      <a:pt x="6" y="14"/>
                      <a:pt x="4" y="13"/>
                      <a:pt x="6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2"/>
                      <a:pt x="4" y="12"/>
                      <a:pt x="5" y="11"/>
                    </a:cubicBezTo>
                    <a:cubicBezTo>
                      <a:pt x="4" y="11"/>
                      <a:pt x="4" y="11"/>
                      <a:pt x="3" y="10"/>
                    </a:cubicBezTo>
                    <a:cubicBezTo>
                      <a:pt x="5" y="10"/>
                      <a:pt x="5" y="11"/>
                      <a:pt x="6" y="10"/>
                    </a:cubicBezTo>
                    <a:cubicBezTo>
                      <a:pt x="6" y="10"/>
                      <a:pt x="4" y="10"/>
                      <a:pt x="3" y="9"/>
                    </a:cubicBezTo>
                    <a:cubicBezTo>
                      <a:pt x="5" y="9"/>
                      <a:pt x="3" y="8"/>
                      <a:pt x="4" y="8"/>
                    </a:cubicBezTo>
                    <a:cubicBezTo>
                      <a:pt x="4" y="8"/>
                      <a:pt x="5" y="8"/>
                      <a:pt x="5" y="9"/>
                    </a:cubicBezTo>
                    <a:cubicBezTo>
                      <a:pt x="6" y="9"/>
                      <a:pt x="4" y="8"/>
                      <a:pt x="5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8"/>
                      <a:pt x="5" y="7"/>
                      <a:pt x="7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6" y="6"/>
                      <a:pt x="7" y="5"/>
                      <a:pt x="7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7" y="3"/>
                      <a:pt x="7" y="5"/>
                      <a:pt x="5" y="4"/>
                    </a:cubicBezTo>
                    <a:cubicBezTo>
                      <a:pt x="8" y="4"/>
                      <a:pt x="4" y="3"/>
                      <a:pt x="5" y="3"/>
                    </a:cubicBezTo>
                    <a:cubicBezTo>
                      <a:pt x="7" y="3"/>
                      <a:pt x="6" y="4"/>
                      <a:pt x="7" y="4"/>
                    </a:cubicBezTo>
                    <a:cubicBezTo>
                      <a:pt x="6" y="3"/>
                      <a:pt x="7" y="3"/>
                      <a:pt x="7" y="3"/>
                    </a:cubicBezTo>
                    <a:cubicBezTo>
                      <a:pt x="8" y="3"/>
                      <a:pt x="7" y="2"/>
                      <a:pt x="9" y="3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4" y="0"/>
                      <a:pt x="4" y="0"/>
                    </a:cubicBezTo>
                    <a:cubicBezTo>
                      <a:pt x="4" y="1"/>
                      <a:pt x="4" y="3"/>
                      <a:pt x="3" y="4"/>
                    </a:cubicBezTo>
                    <a:cubicBezTo>
                      <a:pt x="5" y="5"/>
                      <a:pt x="3" y="5"/>
                      <a:pt x="5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6"/>
                      <a:pt x="4" y="5"/>
                      <a:pt x="5" y="5"/>
                    </a:cubicBezTo>
                    <a:cubicBezTo>
                      <a:pt x="5" y="6"/>
                      <a:pt x="4" y="6"/>
                      <a:pt x="3" y="5"/>
                    </a:cubicBezTo>
                    <a:cubicBezTo>
                      <a:pt x="3" y="6"/>
                      <a:pt x="3" y="6"/>
                      <a:pt x="4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8"/>
                      <a:pt x="3" y="10"/>
                      <a:pt x="1" y="11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2"/>
                      <a:pt x="5" y="14"/>
                      <a:pt x="2" y="14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2" y="14"/>
                      <a:pt x="1" y="14"/>
                      <a:pt x="0" y="13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2" y="15"/>
                      <a:pt x="1" y="15"/>
                      <a:pt x="0" y="14"/>
                    </a:cubicBezTo>
                    <a:cubicBezTo>
                      <a:pt x="1" y="15"/>
                      <a:pt x="2" y="15"/>
                      <a:pt x="4" y="15"/>
                    </a:cubicBezTo>
                    <a:cubicBezTo>
                      <a:pt x="2" y="13"/>
                      <a:pt x="6" y="16"/>
                      <a:pt x="6" y="14"/>
                    </a:cubicBezTo>
                    <a:cubicBezTo>
                      <a:pt x="5" y="13"/>
                      <a:pt x="4" y="14"/>
                      <a:pt x="4" y="13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65" name="Freeform 361"/>
              <p:cNvSpPr>
                <a:spLocks/>
              </p:cNvSpPr>
              <p:nvPr/>
            </p:nvSpPr>
            <p:spPr bwMode="auto">
              <a:xfrm>
                <a:off x="1356" y="308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66" name="Freeform 362"/>
              <p:cNvSpPr>
                <a:spLocks/>
              </p:cNvSpPr>
              <p:nvPr/>
            </p:nvSpPr>
            <p:spPr bwMode="auto">
              <a:xfrm>
                <a:off x="1372" y="3047"/>
                <a:ext cx="3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67" name="Rectangle 363"/>
              <p:cNvSpPr>
                <a:spLocks noChangeArrowheads="1"/>
              </p:cNvSpPr>
              <p:nvPr/>
            </p:nvSpPr>
            <p:spPr bwMode="auto">
              <a:xfrm>
                <a:off x="1356" y="3085"/>
                <a:ext cx="1" cy="1"/>
              </a:xfrm>
              <a:prstGeom prst="rect">
                <a:avLst/>
              </a:pr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68" name="Rectangle 364"/>
              <p:cNvSpPr>
                <a:spLocks noChangeArrowheads="1"/>
              </p:cNvSpPr>
              <p:nvPr/>
            </p:nvSpPr>
            <p:spPr bwMode="auto">
              <a:xfrm>
                <a:off x="1364" y="3090"/>
                <a:ext cx="1" cy="1"/>
              </a:xfrm>
              <a:prstGeom prst="rect">
                <a:avLst/>
              </a:pr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69" name="Freeform 365"/>
              <p:cNvSpPr>
                <a:spLocks/>
              </p:cNvSpPr>
              <p:nvPr/>
            </p:nvSpPr>
            <p:spPr bwMode="auto">
              <a:xfrm>
                <a:off x="1378" y="3041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70" name="Freeform 366"/>
              <p:cNvSpPr>
                <a:spLocks/>
              </p:cNvSpPr>
              <p:nvPr/>
            </p:nvSpPr>
            <p:spPr bwMode="auto">
              <a:xfrm>
                <a:off x="1383" y="302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71" name="Freeform 367"/>
              <p:cNvSpPr>
                <a:spLocks/>
              </p:cNvSpPr>
              <p:nvPr/>
            </p:nvSpPr>
            <p:spPr bwMode="auto">
              <a:xfrm>
                <a:off x="1350" y="2987"/>
                <a:ext cx="36" cy="60"/>
              </a:xfrm>
              <a:custGeom>
                <a:avLst/>
                <a:gdLst>
                  <a:gd name="T0" fmla="*/ 1 w 13"/>
                  <a:gd name="T1" fmla="*/ 4 h 22"/>
                  <a:gd name="T2" fmla="*/ 0 w 13"/>
                  <a:gd name="T3" fmla="*/ 7 h 22"/>
                  <a:gd name="T4" fmla="*/ 1 w 13"/>
                  <a:gd name="T5" fmla="*/ 8 h 22"/>
                  <a:gd name="T6" fmla="*/ 2 w 13"/>
                  <a:gd name="T7" fmla="*/ 6 h 22"/>
                  <a:gd name="T8" fmla="*/ 5 w 13"/>
                  <a:gd name="T9" fmla="*/ 6 h 22"/>
                  <a:gd name="T10" fmla="*/ 7 w 13"/>
                  <a:gd name="T11" fmla="*/ 7 h 22"/>
                  <a:gd name="T12" fmla="*/ 8 w 13"/>
                  <a:gd name="T13" fmla="*/ 5 h 22"/>
                  <a:gd name="T14" fmla="*/ 7 w 13"/>
                  <a:gd name="T15" fmla="*/ 6 h 22"/>
                  <a:gd name="T16" fmla="*/ 7 w 13"/>
                  <a:gd name="T17" fmla="*/ 8 h 22"/>
                  <a:gd name="T18" fmla="*/ 10 w 13"/>
                  <a:gd name="T19" fmla="*/ 8 h 22"/>
                  <a:gd name="T20" fmla="*/ 10 w 13"/>
                  <a:gd name="T21" fmla="*/ 9 h 22"/>
                  <a:gd name="T22" fmla="*/ 9 w 13"/>
                  <a:gd name="T23" fmla="*/ 10 h 22"/>
                  <a:gd name="T24" fmla="*/ 9 w 13"/>
                  <a:gd name="T25" fmla="*/ 12 h 22"/>
                  <a:gd name="T26" fmla="*/ 8 w 13"/>
                  <a:gd name="T27" fmla="*/ 14 h 22"/>
                  <a:gd name="T28" fmla="*/ 9 w 13"/>
                  <a:gd name="T29" fmla="*/ 16 h 22"/>
                  <a:gd name="T30" fmla="*/ 10 w 13"/>
                  <a:gd name="T31" fmla="*/ 17 h 22"/>
                  <a:gd name="T32" fmla="*/ 8 w 13"/>
                  <a:gd name="T33" fmla="*/ 17 h 22"/>
                  <a:gd name="T34" fmla="*/ 9 w 13"/>
                  <a:gd name="T35" fmla="*/ 18 h 22"/>
                  <a:gd name="T36" fmla="*/ 8 w 13"/>
                  <a:gd name="T37" fmla="*/ 22 h 22"/>
                  <a:gd name="T38" fmla="*/ 9 w 13"/>
                  <a:gd name="T39" fmla="*/ 20 h 22"/>
                  <a:gd name="T40" fmla="*/ 8 w 13"/>
                  <a:gd name="T41" fmla="*/ 20 h 22"/>
                  <a:gd name="T42" fmla="*/ 11 w 13"/>
                  <a:gd name="T43" fmla="*/ 20 h 22"/>
                  <a:gd name="T44" fmla="*/ 12 w 13"/>
                  <a:gd name="T45" fmla="*/ 19 h 22"/>
                  <a:gd name="T46" fmla="*/ 12 w 13"/>
                  <a:gd name="T47" fmla="*/ 18 h 22"/>
                  <a:gd name="T48" fmla="*/ 12 w 13"/>
                  <a:gd name="T49" fmla="*/ 17 h 22"/>
                  <a:gd name="T50" fmla="*/ 13 w 13"/>
                  <a:gd name="T51" fmla="*/ 15 h 22"/>
                  <a:gd name="T52" fmla="*/ 12 w 13"/>
                  <a:gd name="T53" fmla="*/ 13 h 22"/>
                  <a:gd name="T54" fmla="*/ 12 w 13"/>
                  <a:gd name="T55" fmla="*/ 13 h 22"/>
                  <a:gd name="T56" fmla="*/ 12 w 13"/>
                  <a:gd name="T57" fmla="*/ 13 h 22"/>
                  <a:gd name="T58" fmla="*/ 12 w 13"/>
                  <a:gd name="T59" fmla="*/ 12 h 22"/>
                  <a:gd name="T60" fmla="*/ 11 w 13"/>
                  <a:gd name="T61" fmla="*/ 10 h 22"/>
                  <a:gd name="T62" fmla="*/ 13 w 13"/>
                  <a:gd name="T63" fmla="*/ 10 h 22"/>
                  <a:gd name="T64" fmla="*/ 13 w 13"/>
                  <a:gd name="T65" fmla="*/ 8 h 22"/>
                  <a:gd name="T66" fmla="*/ 11 w 13"/>
                  <a:gd name="T67" fmla="*/ 8 h 22"/>
                  <a:gd name="T68" fmla="*/ 10 w 13"/>
                  <a:gd name="T69" fmla="*/ 6 h 22"/>
                  <a:gd name="T70" fmla="*/ 8 w 13"/>
                  <a:gd name="T71" fmla="*/ 4 h 22"/>
                  <a:gd name="T72" fmla="*/ 7 w 13"/>
                  <a:gd name="T73" fmla="*/ 3 h 22"/>
                  <a:gd name="T74" fmla="*/ 5 w 13"/>
                  <a:gd name="T75" fmla="*/ 4 h 22"/>
                  <a:gd name="T76" fmla="*/ 6 w 13"/>
                  <a:gd name="T77" fmla="*/ 6 h 22"/>
                  <a:gd name="T78" fmla="*/ 4 w 13"/>
                  <a:gd name="T79" fmla="*/ 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3" h="22">
                    <a:moveTo>
                      <a:pt x="2" y="2"/>
                    </a:move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5"/>
                      <a:pt x="0" y="7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" y="5"/>
                      <a:pt x="1" y="7"/>
                      <a:pt x="1" y="8"/>
                    </a:cubicBezTo>
                    <a:cubicBezTo>
                      <a:pt x="1" y="7"/>
                      <a:pt x="2" y="4"/>
                      <a:pt x="2" y="5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3" y="7"/>
                      <a:pt x="3" y="4"/>
                      <a:pt x="3" y="4"/>
                    </a:cubicBezTo>
                    <a:cubicBezTo>
                      <a:pt x="3" y="10"/>
                      <a:pt x="5" y="3"/>
                      <a:pt x="5" y="6"/>
                    </a:cubicBezTo>
                    <a:cubicBezTo>
                      <a:pt x="6" y="6"/>
                      <a:pt x="6" y="6"/>
                      <a:pt x="7" y="5"/>
                    </a:cubicBezTo>
                    <a:cubicBezTo>
                      <a:pt x="7" y="7"/>
                      <a:pt x="7" y="5"/>
                      <a:pt x="7" y="7"/>
                    </a:cubicBezTo>
                    <a:cubicBezTo>
                      <a:pt x="8" y="4"/>
                      <a:pt x="9" y="9"/>
                      <a:pt x="9" y="5"/>
                    </a:cubicBezTo>
                    <a:cubicBezTo>
                      <a:pt x="8" y="5"/>
                      <a:pt x="9" y="5"/>
                      <a:pt x="8" y="5"/>
                    </a:cubicBezTo>
                    <a:cubicBezTo>
                      <a:pt x="8" y="6"/>
                      <a:pt x="8" y="5"/>
                      <a:pt x="8" y="5"/>
                    </a:cubicBezTo>
                    <a:cubicBezTo>
                      <a:pt x="7" y="6"/>
                      <a:pt x="9" y="6"/>
                      <a:pt x="7" y="6"/>
                    </a:cubicBezTo>
                    <a:cubicBezTo>
                      <a:pt x="7" y="7"/>
                      <a:pt x="9" y="6"/>
                      <a:pt x="10" y="7"/>
                    </a:cubicBezTo>
                    <a:cubicBezTo>
                      <a:pt x="9" y="7"/>
                      <a:pt x="9" y="7"/>
                      <a:pt x="7" y="8"/>
                    </a:cubicBezTo>
                    <a:cubicBezTo>
                      <a:pt x="9" y="8"/>
                      <a:pt x="8" y="8"/>
                      <a:pt x="9" y="8"/>
                    </a:cubicBezTo>
                    <a:cubicBezTo>
                      <a:pt x="9" y="8"/>
                      <a:pt x="10" y="8"/>
                      <a:pt x="10" y="8"/>
                    </a:cubicBezTo>
                    <a:cubicBezTo>
                      <a:pt x="10" y="9"/>
                      <a:pt x="12" y="9"/>
                      <a:pt x="12" y="10"/>
                    </a:cubicBezTo>
                    <a:cubicBezTo>
                      <a:pt x="10" y="10"/>
                      <a:pt x="12" y="9"/>
                      <a:pt x="10" y="9"/>
                    </a:cubicBezTo>
                    <a:cubicBezTo>
                      <a:pt x="9" y="9"/>
                      <a:pt x="9" y="9"/>
                      <a:pt x="8" y="8"/>
                    </a:cubicBezTo>
                    <a:cubicBezTo>
                      <a:pt x="8" y="9"/>
                      <a:pt x="8" y="10"/>
                      <a:pt x="9" y="10"/>
                    </a:cubicBezTo>
                    <a:cubicBezTo>
                      <a:pt x="9" y="11"/>
                      <a:pt x="8" y="10"/>
                      <a:pt x="8" y="11"/>
                    </a:cubicBezTo>
                    <a:cubicBezTo>
                      <a:pt x="7" y="11"/>
                      <a:pt x="10" y="12"/>
                      <a:pt x="9" y="12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9" y="13"/>
                      <a:pt x="7" y="13"/>
                      <a:pt x="8" y="14"/>
                    </a:cubicBezTo>
                    <a:cubicBezTo>
                      <a:pt x="9" y="14"/>
                      <a:pt x="9" y="14"/>
                      <a:pt x="10" y="14"/>
                    </a:cubicBezTo>
                    <a:cubicBezTo>
                      <a:pt x="7" y="14"/>
                      <a:pt x="11" y="15"/>
                      <a:pt x="9" y="16"/>
                    </a:cubicBezTo>
                    <a:cubicBezTo>
                      <a:pt x="11" y="16"/>
                      <a:pt x="12" y="17"/>
                      <a:pt x="12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1" y="16"/>
                      <a:pt x="8" y="16"/>
                      <a:pt x="7" y="15"/>
                    </a:cubicBezTo>
                    <a:cubicBezTo>
                      <a:pt x="8" y="16"/>
                      <a:pt x="7" y="17"/>
                      <a:pt x="8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7"/>
                      <a:pt x="10" y="18"/>
                      <a:pt x="9" y="18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8" y="19"/>
                      <a:pt x="6" y="20"/>
                      <a:pt x="8" y="22"/>
                    </a:cubicBezTo>
                    <a:cubicBezTo>
                      <a:pt x="8" y="22"/>
                      <a:pt x="11" y="22"/>
                      <a:pt x="11" y="22"/>
                    </a:cubicBezTo>
                    <a:cubicBezTo>
                      <a:pt x="11" y="21"/>
                      <a:pt x="9" y="21"/>
                      <a:pt x="9" y="20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9" y="20"/>
                      <a:pt x="9" y="19"/>
                      <a:pt x="8" y="20"/>
                    </a:cubicBezTo>
                    <a:cubicBezTo>
                      <a:pt x="7" y="19"/>
                      <a:pt x="9" y="19"/>
                      <a:pt x="8" y="19"/>
                    </a:cubicBezTo>
                    <a:cubicBezTo>
                      <a:pt x="10" y="19"/>
                      <a:pt x="10" y="19"/>
                      <a:pt x="11" y="20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19"/>
                      <a:pt x="11" y="19"/>
                      <a:pt x="12" y="19"/>
                    </a:cubicBezTo>
                    <a:cubicBezTo>
                      <a:pt x="10" y="18"/>
                      <a:pt x="13" y="18"/>
                      <a:pt x="12" y="17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1" y="18"/>
                      <a:pt x="11" y="17"/>
                      <a:pt x="11" y="17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2" y="16"/>
                      <a:pt x="10" y="16"/>
                      <a:pt x="10" y="16"/>
                    </a:cubicBezTo>
                    <a:cubicBezTo>
                      <a:pt x="12" y="16"/>
                      <a:pt x="11" y="15"/>
                      <a:pt x="13" y="15"/>
                    </a:cubicBezTo>
                    <a:cubicBezTo>
                      <a:pt x="11" y="15"/>
                      <a:pt x="12" y="14"/>
                      <a:pt x="11" y="14"/>
                    </a:cubicBezTo>
                    <a:cubicBezTo>
                      <a:pt x="11" y="14"/>
                      <a:pt x="11" y="13"/>
                      <a:pt x="12" y="13"/>
                    </a:cubicBezTo>
                    <a:cubicBezTo>
                      <a:pt x="12" y="14"/>
                      <a:pt x="12" y="14"/>
                      <a:pt x="12" y="14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3" y="13"/>
                      <a:pt x="11" y="13"/>
                      <a:pt x="12" y="13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3" y="13"/>
                      <a:pt x="10" y="12"/>
                      <a:pt x="12" y="12"/>
                    </a:cubicBezTo>
                    <a:cubicBezTo>
                      <a:pt x="11" y="11"/>
                      <a:pt x="11" y="11"/>
                      <a:pt x="9" y="11"/>
                    </a:cubicBezTo>
                    <a:cubicBezTo>
                      <a:pt x="10" y="11"/>
                      <a:pt x="11" y="11"/>
                      <a:pt x="11" y="10"/>
                    </a:cubicBezTo>
                    <a:cubicBezTo>
                      <a:pt x="9" y="10"/>
                      <a:pt x="12" y="10"/>
                      <a:pt x="11" y="9"/>
                    </a:cubicBezTo>
                    <a:cubicBezTo>
                      <a:pt x="12" y="10"/>
                      <a:pt x="11" y="9"/>
                      <a:pt x="13" y="10"/>
                    </a:cubicBezTo>
                    <a:cubicBezTo>
                      <a:pt x="13" y="10"/>
                      <a:pt x="11" y="9"/>
                      <a:pt x="12" y="9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2" y="8"/>
                      <a:pt x="11" y="8"/>
                      <a:pt x="12" y="8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2" y="7"/>
                      <a:pt x="11" y="7"/>
                      <a:pt x="13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3" y="5"/>
                      <a:pt x="10" y="4"/>
                      <a:pt x="9" y="5"/>
                    </a:cubicBezTo>
                    <a:cubicBezTo>
                      <a:pt x="8" y="5"/>
                      <a:pt x="8" y="4"/>
                      <a:pt x="8" y="4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8" y="3"/>
                      <a:pt x="8" y="2"/>
                      <a:pt x="7" y="3"/>
                    </a:cubicBezTo>
                    <a:cubicBezTo>
                      <a:pt x="7" y="4"/>
                      <a:pt x="7" y="2"/>
                      <a:pt x="7" y="2"/>
                    </a:cubicBezTo>
                    <a:cubicBezTo>
                      <a:pt x="6" y="4"/>
                      <a:pt x="5" y="0"/>
                      <a:pt x="5" y="4"/>
                    </a:cubicBezTo>
                    <a:cubicBezTo>
                      <a:pt x="5" y="4"/>
                      <a:pt x="5" y="4"/>
                      <a:pt x="6" y="4"/>
                    </a:cubicBezTo>
                    <a:cubicBezTo>
                      <a:pt x="6" y="5"/>
                      <a:pt x="6" y="6"/>
                      <a:pt x="6" y="6"/>
                    </a:cubicBezTo>
                    <a:cubicBezTo>
                      <a:pt x="5" y="6"/>
                      <a:pt x="5" y="4"/>
                      <a:pt x="4" y="5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0"/>
                      <a:pt x="3" y="6"/>
                      <a:pt x="2" y="2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72" name="Freeform 368"/>
              <p:cNvSpPr>
                <a:spLocks/>
              </p:cNvSpPr>
              <p:nvPr/>
            </p:nvSpPr>
            <p:spPr bwMode="auto">
              <a:xfrm>
                <a:off x="1372" y="2989"/>
                <a:ext cx="8" cy="9"/>
              </a:xfrm>
              <a:custGeom>
                <a:avLst/>
                <a:gdLst>
                  <a:gd name="T0" fmla="*/ 3 w 3"/>
                  <a:gd name="T1" fmla="*/ 3 h 3"/>
                  <a:gd name="T2" fmla="*/ 1 w 3"/>
                  <a:gd name="T3" fmla="*/ 0 h 3"/>
                  <a:gd name="T4" fmla="*/ 1 w 3"/>
                  <a:gd name="T5" fmla="*/ 1 h 3"/>
                  <a:gd name="T6" fmla="*/ 3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cubicBezTo>
                      <a:pt x="0" y="0"/>
                      <a:pt x="2" y="1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0" y="0"/>
                      <a:pt x="3" y="3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73" name="Freeform 369"/>
              <p:cNvSpPr>
                <a:spLocks/>
              </p:cNvSpPr>
              <p:nvPr/>
            </p:nvSpPr>
            <p:spPr bwMode="auto">
              <a:xfrm>
                <a:off x="1375" y="2992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74" name="Freeform 370"/>
              <p:cNvSpPr>
                <a:spLocks/>
              </p:cNvSpPr>
              <p:nvPr/>
            </p:nvSpPr>
            <p:spPr bwMode="auto">
              <a:xfrm>
                <a:off x="1350" y="2992"/>
                <a:ext cx="0" cy="3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75" name="Freeform 371"/>
              <p:cNvSpPr>
                <a:spLocks/>
              </p:cNvSpPr>
              <p:nvPr/>
            </p:nvSpPr>
            <p:spPr bwMode="auto">
              <a:xfrm>
                <a:off x="1350" y="2995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76" name="Freeform 372"/>
              <p:cNvSpPr>
                <a:spLocks/>
              </p:cNvSpPr>
              <p:nvPr/>
            </p:nvSpPr>
            <p:spPr bwMode="auto">
              <a:xfrm>
                <a:off x="1309" y="2992"/>
                <a:ext cx="41" cy="22"/>
              </a:xfrm>
              <a:custGeom>
                <a:avLst/>
                <a:gdLst>
                  <a:gd name="T0" fmla="*/ 3 w 15"/>
                  <a:gd name="T1" fmla="*/ 3 h 8"/>
                  <a:gd name="T2" fmla="*/ 2 w 15"/>
                  <a:gd name="T3" fmla="*/ 4 h 8"/>
                  <a:gd name="T4" fmla="*/ 2 w 15"/>
                  <a:gd name="T5" fmla="*/ 3 h 8"/>
                  <a:gd name="T6" fmla="*/ 0 w 15"/>
                  <a:gd name="T7" fmla="*/ 6 h 8"/>
                  <a:gd name="T8" fmla="*/ 7 w 15"/>
                  <a:gd name="T9" fmla="*/ 5 h 8"/>
                  <a:gd name="T10" fmla="*/ 7 w 15"/>
                  <a:gd name="T11" fmla="*/ 6 h 8"/>
                  <a:gd name="T12" fmla="*/ 10 w 15"/>
                  <a:gd name="T13" fmla="*/ 4 h 8"/>
                  <a:gd name="T14" fmla="*/ 9 w 15"/>
                  <a:gd name="T15" fmla="*/ 6 h 8"/>
                  <a:gd name="T16" fmla="*/ 11 w 15"/>
                  <a:gd name="T17" fmla="*/ 5 h 8"/>
                  <a:gd name="T18" fmla="*/ 11 w 15"/>
                  <a:gd name="T19" fmla="*/ 4 h 8"/>
                  <a:gd name="T20" fmla="*/ 11 w 15"/>
                  <a:gd name="T21" fmla="*/ 5 h 8"/>
                  <a:gd name="T22" fmla="*/ 11 w 15"/>
                  <a:gd name="T23" fmla="*/ 4 h 8"/>
                  <a:gd name="T24" fmla="*/ 12 w 15"/>
                  <a:gd name="T25" fmla="*/ 4 h 8"/>
                  <a:gd name="T26" fmla="*/ 12 w 15"/>
                  <a:gd name="T27" fmla="*/ 5 h 8"/>
                  <a:gd name="T28" fmla="*/ 13 w 15"/>
                  <a:gd name="T29" fmla="*/ 4 h 8"/>
                  <a:gd name="T30" fmla="*/ 13 w 15"/>
                  <a:gd name="T31" fmla="*/ 5 h 8"/>
                  <a:gd name="T32" fmla="*/ 15 w 15"/>
                  <a:gd name="T33" fmla="*/ 3 h 8"/>
                  <a:gd name="T34" fmla="*/ 15 w 15"/>
                  <a:gd name="T35" fmla="*/ 2 h 8"/>
                  <a:gd name="T36" fmla="*/ 13 w 15"/>
                  <a:gd name="T37" fmla="*/ 3 h 8"/>
                  <a:gd name="T38" fmla="*/ 13 w 15"/>
                  <a:gd name="T39" fmla="*/ 3 h 8"/>
                  <a:gd name="T40" fmla="*/ 12 w 15"/>
                  <a:gd name="T41" fmla="*/ 4 h 8"/>
                  <a:gd name="T42" fmla="*/ 13 w 15"/>
                  <a:gd name="T43" fmla="*/ 2 h 8"/>
                  <a:gd name="T44" fmla="*/ 11 w 15"/>
                  <a:gd name="T45" fmla="*/ 1 h 8"/>
                  <a:gd name="T46" fmla="*/ 11 w 15"/>
                  <a:gd name="T47" fmla="*/ 1 h 8"/>
                  <a:gd name="T48" fmla="*/ 11 w 15"/>
                  <a:gd name="T49" fmla="*/ 1 h 8"/>
                  <a:gd name="T50" fmla="*/ 11 w 15"/>
                  <a:gd name="T51" fmla="*/ 2 h 8"/>
                  <a:gd name="T52" fmla="*/ 11 w 15"/>
                  <a:gd name="T53" fmla="*/ 4 h 8"/>
                  <a:gd name="T54" fmla="*/ 10 w 15"/>
                  <a:gd name="T55" fmla="*/ 4 h 8"/>
                  <a:gd name="T56" fmla="*/ 11 w 15"/>
                  <a:gd name="T57" fmla="*/ 2 h 8"/>
                  <a:gd name="T58" fmla="*/ 10 w 15"/>
                  <a:gd name="T59" fmla="*/ 3 h 8"/>
                  <a:gd name="T60" fmla="*/ 10 w 15"/>
                  <a:gd name="T61" fmla="*/ 1 h 8"/>
                  <a:gd name="T62" fmla="*/ 10 w 15"/>
                  <a:gd name="T63" fmla="*/ 3 h 8"/>
                  <a:gd name="T64" fmla="*/ 7 w 15"/>
                  <a:gd name="T65" fmla="*/ 3 h 8"/>
                  <a:gd name="T66" fmla="*/ 7 w 15"/>
                  <a:gd name="T67" fmla="*/ 2 h 8"/>
                  <a:gd name="T68" fmla="*/ 7 w 15"/>
                  <a:gd name="T69" fmla="*/ 3 h 8"/>
                  <a:gd name="T70" fmla="*/ 5 w 15"/>
                  <a:gd name="T71" fmla="*/ 3 h 8"/>
                  <a:gd name="T72" fmla="*/ 5 w 15"/>
                  <a:gd name="T73" fmla="*/ 4 h 8"/>
                  <a:gd name="T74" fmla="*/ 3 w 15"/>
                  <a:gd name="T75" fmla="*/ 3 h 8"/>
                  <a:gd name="T76" fmla="*/ 3 w 15"/>
                  <a:gd name="T77" fmla="*/ 3 h 8"/>
                  <a:gd name="T78" fmla="*/ 2 w 15"/>
                  <a:gd name="T79" fmla="*/ 5 h 8"/>
                  <a:gd name="T80" fmla="*/ 3 w 15"/>
                  <a:gd name="T81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5" h="8">
                    <a:moveTo>
                      <a:pt x="3" y="3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1" y="5"/>
                      <a:pt x="2" y="3"/>
                    </a:cubicBezTo>
                    <a:cubicBezTo>
                      <a:pt x="1" y="5"/>
                      <a:pt x="0" y="3"/>
                      <a:pt x="0" y="6"/>
                    </a:cubicBezTo>
                    <a:cubicBezTo>
                      <a:pt x="2" y="5"/>
                      <a:pt x="5" y="7"/>
                      <a:pt x="7" y="5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8" y="4"/>
                      <a:pt x="9" y="8"/>
                      <a:pt x="10" y="4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10" y="7"/>
                      <a:pt x="11" y="3"/>
                      <a:pt x="11" y="5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5"/>
                      <a:pt x="13" y="4"/>
                      <a:pt x="13" y="4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4" y="4"/>
                      <a:pt x="14" y="7"/>
                      <a:pt x="15" y="3"/>
                    </a:cubicBezTo>
                    <a:cubicBezTo>
                      <a:pt x="15" y="3"/>
                      <a:pt x="14" y="2"/>
                      <a:pt x="15" y="2"/>
                    </a:cubicBezTo>
                    <a:cubicBezTo>
                      <a:pt x="14" y="1"/>
                      <a:pt x="14" y="2"/>
                      <a:pt x="13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6"/>
                      <a:pt x="13" y="3"/>
                      <a:pt x="12" y="4"/>
                    </a:cubicBezTo>
                    <a:cubicBezTo>
                      <a:pt x="13" y="3"/>
                      <a:pt x="13" y="3"/>
                      <a:pt x="13" y="2"/>
                    </a:cubicBezTo>
                    <a:cubicBezTo>
                      <a:pt x="12" y="0"/>
                      <a:pt x="12" y="4"/>
                      <a:pt x="11" y="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0"/>
                      <a:pt x="11" y="1"/>
                      <a:pt x="11" y="1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1" y="2"/>
                      <a:pt x="11" y="4"/>
                      <a:pt x="11" y="4"/>
                    </a:cubicBezTo>
                    <a:cubicBezTo>
                      <a:pt x="11" y="3"/>
                      <a:pt x="11" y="5"/>
                      <a:pt x="10" y="4"/>
                    </a:cubicBezTo>
                    <a:cubicBezTo>
                      <a:pt x="10" y="3"/>
                      <a:pt x="11" y="3"/>
                      <a:pt x="11" y="2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3"/>
                      <a:pt x="10" y="2"/>
                      <a:pt x="10" y="1"/>
                    </a:cubicBezTo>
                    <a:cubicBezTo>
                      <a:pt x="10" y="2"/>
                      <a:pt x="10" y="2"/>
                      <a:pt x="10" y="3"/>
                    </a:cubicBezTo>
                    <a:cubicBezTo>
                      <a:pt x="9" y="2"/>
                      <a:pt x="8" y="2"/>
                      <a:pt x="7" y="3"/>
                    </a:cubicBezTo>
                    <a:cubicBezTo>
                      <a:pt x="7" y="3"/>
                      <a:pt x="7" y="2"/>
                      <a:pt x="7" y="2"/>
                    </a:cubicBezTo>
                    <a:cubicBezTo>
                      <a:pt x="7" y="2"/>
                      <a:pt x="7" y="2"/>
                      <a:pt x="7" y="3"/>
                    </a:cubicBezTo>
                    <a:cubicBezTo>
                      <a:pt x="6" y="4"/>
                      <a:pt x="6" y="4"/>
                      <a:pt x="5" y="3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5"/>
                      <a:pt x="4" y="2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6"/>
                      <a:pt x="2" y="5"/>
                    </a:cubicBezTo>
                    <a:cubicBezTo>
                      <a:pt x="3" y="4"/>
                      <a:pt x="3" y="4"/>
                      <a:pt x="3" y="3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77" name="Freeform 373"/>
              <p:cNvSpPr>
                <a:spLocks/>
              </p:cNvSpPr>
              <p:nvPr/>
            </p:nvSpPr>
            <p:spPr bwMode="auto">
              <a:xfrm>
                <a:off x="1307" y="3000"/>
                <a:ext cx="2" cy="8"/>
              </a:xfrm>
              <a:custGeom>
                <a:avLst/>
                <a:gdLst>
                  <a:gd name="T0" fmla="*/ 1 w 1"/>
                  <a:gd name="T1" fmla="*/ 2 h 3"/>
                  <a:gd name="T2" fmla="*/ 1 w 1"/>
                  <a:gd name="T3" fmla="*/ 1 h 3"/>
                  <a:gd name="T4" fmla="*/ 0 w 1"/>
                  <a:gd name="T5" fmla="*/ 3 h 3"/>
                  <a:gd name="T6" fmla="*/ 1 w 1"/>
                  <a:gd name="T7" fmla="*/ 2 h 3"/>
                  <a:gd name="T8" fmla="*/ 1 w 1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3">
                    <a:moveTo>
                      <a:pt x="1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0" y="2"/>
                      <a:pt x="0" y="3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78" name="Freeform 374"/>
              <p:cNvSpPr>
                <a:spLocks/>
              </p:cNvSpPr>
              <p:nvPr/>
            </p:nvSpPr>
            <p:spPr bwMode="auto">
              <a:xfrm>
                <a:off x="1282" y="2995"/>
                <a:ext cx="25" cy="16"/>
              </a:xfrm>
              <a:custGeom>
                <a:avLst/>
                <a:gdLst>
                  <a:gd name="T0" fmla="*/ 4 w 9"/>
                  <a:gd name="T1" fmla="*/ 2 h 6"/>
                  <a:gd name="T2" fmla="*/ 3 w 9"/>
                  <a:gd name="T3" fmla="*/ 3 h 6"/>
                  <a:gd name="T4" fmla="*/ 7 w 9"/>
                  <a:gd name="T5" fmla="*/ 5 h 6"/>
                  <a:gd name="T6" fmla="*/ 8 w 9"/>
                  <a:gd name="T7" fmla="*/ 3 h 6"/>
                  <a:gd name="T8" fmla="*/ 8 w 9"/>
                  <a:gd name="T9" fmla="*/ 5 h 6"/>
                  <a:gd name="T10" fmla="*/ 9 w 9"/>
                  <a:gd name="T11" fmla="*/ 3 h 6"/>
                  <a:gd name="T12" fmla="*/ 9 w 9"/>
                  <a:gd name="T13" fmla="*/ 4 h 6"/>
                  <a:gd name="T14" fmla="*/ 9 w 9"/>
                  <a:gd name="T15" fmla="*/ 3 h 6"/>
                  <a:gd name="T16" fmla="*/ 8 w 9"/>
                  <a:gd name="T17" fmla="*/ 3 h 6"/>
                  <a:gd name="T18" fmla="*/ 9 w 9"/>
                  <a:gd name="T19" fmla="*/ 2 h 6"/>
                  <a:gd name="T20" fmla="*/ 7 w 9"/>
                  <a:gd name="T21" fmla="*/ 4 h 6"/>
                  <a:gd name="T22" fmla="*/ 7 w 9"/>
                  <a:gd name="T23" fmla="*/ 2 h 6"/>
                  <a:gd name="T24" fmla="*/ 6 w 9"/>
                  <a:gd name="T25" fmla="*/ 1 h 6"/>
                  <a:gd name="T26" fmla="*/ 6 w 9"/>
                  <a:gd name="T27" fmla="*/ 2 h 6"/>
                  <a:gd name="T28" fmla="*/ 6 w 9"/>
                  <a:gd name="T29" fmla="*/ 3 h 6"/>
                  <a:gd name="T30" fmla="*/ 6 w 9"/>
                  <a:gd name="T31" fmla="*/ 1 h 6"/>
                  <a:gd name="T32" fmla="*/ 3 w 9"/>
                  <a:gd name="T33" fmla="*/ 0 h 6"/>
                  <a:gd name="T34" fmla="*/ 1 w 9"/>
                  <a:gd name="T35" fmla="*/ 2 h 6"/>
                  <a:gd name="T36" fmla="*/ 2 w 9"/>
                  <a:gd name="T37" fmla="*/ 1 h 6"/>
                  <a:gd name="T38" fmla="*/ 2 w 9"/>
                  <a:gd name="T39" fmla="*/ 0 h 6"/>
                  <a:gd name="T40" fmla="*/ 0 w 9"/>
                  <a:gd name="T41" fmla="*/ 2 h 6"/>
                  <a:gd name="T42" fmla="*/ 4 w 9"/>
                  <a:gd name="T43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" h="6">
                    <a:moveTo>
                      <a:pt x="4" y="2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5" y="4"/>
                      <a:pt x="7" y="4"/>
                      <a:pt x="7" y="5"/>
                    </a:cubicBezTo>
                    <a:cubicBezTo>
                      <a:pt x="7" y="6"/>
                      <a:pt x="8" y="4"/>
                      <a:pt x="8" y="3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9" y="4"/>
                      <a:pt x="9" y="5"/>
                      <a:pt x="9" y="3"/>
                    </a:cubicBezTo>
                    <a:cubicBezTo>
                      <a:pt x="9" y="3"/>
                      <a:pt x="9" y="4"/>
                      <a:pt x="9" y="4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8" y="1"/>
                      <a:pt x="8" y="5"/>
                      <a:pt x="7" y="4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6" y="2"/>
                      <a:pt x="6" y="1"/>
                    </a:cubicBezTo>
                    <a:cubicBezTo>
                      <a:pt x="6" y="1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3"/>
                    </a:cubicBezTo>
                    <a:cubicBezTo>
                      <a:pt x="4" y="4"/>
                      <a:pt x="6" y="2"/>
                      <a:pt x="6" y="1"/>
                    </a:cubicBezTo>
                    <a:cubicBezTo>
                      <a:pt x="5" y="2"/>
                      <a:pt x="3" y="2"/>
                      <a:pt x="3" y="0"/>
                    </a:cubicBezTo>
                    <a:cubicBezTo>
                      <a:pt x="3" y="2"/>
                      <a:pt x="2" y="2"/>
                      <a:pt x="1" y="2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1" y="2"/>
                      <a:pt x="0" y="2"/>
                    </a:cubicBezTo>
                    <a:cubicBezTo>
                      <a:pt x="0" y="4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79" name="Rectangle 375"/>
              <p:cNvSpPr>
                <a:spLocks noChangeArrowheads="1"/>
              </p:cNvSpPr>
              <p:nvPr/>
            </p:nvSpPr>
            <p:spPr bwMode="auto">
              <a:xfrm>
                <a:off x="1290" y="3003"/>
                <a:ext cx="1" cy="3"/>
              </a:xfrm>
              <a:prstGeom prst="rect">
                <a:avLst/>
              </a:pr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80" name="Freeform 376"/>
              <p:cNvSpPr>
                <a:spLocks/>
              </p:cNvSpPr>
              <p:nvPr/>
            </p:nvSpPr>
            <p:spPr bwMode="auto">
              <a:xfrm>
                <a:off x="1361" y="3044"/>
                <a:ext cx="0" cy="3"/>
              </a:xfrm>
              <a:custGeom>
                <a:avLst/>
                <a:gdLst>
                  <a:gd name="T0" fmla="*/ 0 h 3"/>
                  <a:gd name="T1" fmla="*/ 0 h 3"/>
                  <a:gd name="T2" fmla="*/ 3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81" name="Freeform 377"/>
              <p:cNvSpPr>
                <a:spLocks/>
              </p:cNvSpPr>
              <p:nvPr/>
            </p:nvSpPr>
            <p:spPr bwMode="auto">
              <a:xfrm>
                <a:off x="1356" y="3033"/>
                <a:ext cx="5" cy="14"/>
              </a:xfrm>
              <a:custGeom>
                <a:avLst/>
                <a:gdLst>
                  <a:gd name="T0" fmla="*/ 0 w 2"/>
                  <a:gd name="T1" fmla="*/ 0 h 5"/>
                  <a:gd name="T2" fmla="*/ 0 w 2"/>
                  <a:gd name="T3" fmla="*/ 1 h 5"/>
                  <a:gd name="T4" fmla="*/ 2 w 2"/>
                  <a:gd name="T5" fmla="*/ 5 h 5"/>
                  <a:gd name="T6" fmla="*/ 1 w 2"/>
                  <a:gd name="T7" fmla="*/ 2 h 5"/>
                  <a:gd name="T8" fmla="*/ 1 w 2"/>
                  <a:gd name="T9" fmla="*/ 3 h 5"/>
                  <a:gd name="T10" fmla="*/ 0 w 2"/>
                  <a:gd name="T11" fmla="*/ 1 h 5"/>
                  <a:gd name="T12" fmla="*/ 0 w 2"/>
                  <a:gd name="T13" fmla="*/ 2 h 5"/>
                  <a:gd name="T14" fmla="*/ 0 w 2"/>
                  <a:gd name="T1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5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4"/>
                      <a:pt x="1" y="3"/>
                      <a:pt x="2" y="5"/>
                    </a:cubicBezTo>
                    <a:cubicBezTo>
                      <a:pt x="2" y="5"/>
                      <a:pt x="1" y="4"/>
                      <a:pt x="1" y="2"/>
                    </a:cubicBezTo>
                    <a:cubicBezTo>
                      <a:pt x="1" y="3"/>
                      <a:pt x="1" y="4"/>
                      <a:pt x="1" y="3"/>
                    </a:cubicBezTo>
                    <a:cubicBezTo>
                      <a:pt x="1" y="3"/>
                      <a:pt x="1" y="3"/>
                      <a:pt x="0" y="1"/>
                    </a:cubicBezTo>
                    <a:cubicBezTo>
                      <a:pt x="0" y="0"/>
                      <a:pt x="1" y="2"/>
                      <a:pt x="0" y="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82" name="Freeform 378"/>
              <p:cNvSpPr>
                <a:spLocks/>
              </p:cNvSpPr>
              <p:nvPr/>
            </p:nvSpPr>
            <p:spPr bwMode="auto">
              <a:xfrm>
                <a:off x="1356" y="3038"/>
                <a:ext cx="2" cy="6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0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83" name="Freeform 379"/>
              <p:cNvSpPr>
                <a:spLocks/>
              </p:cNvSpPr>
              <p:nvPr/>
            </p:nvSpPr>
            <p:spPr bwMode="auto">
              <a:xfrm>
                <a:off x="1356" y="3041"/>
                <a:ext cx="2" cy="6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0 h 2"/>
                  <a:gd name="T4" fmla="*/ 1 w 1"/>
                  <a:gd name="T5" fmla="*/ 2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1" y="0"/>
                      <a:pt x="0" y="0"/>
                    </a:cubicBezTo>
                    <a:cubicBezTo>
                      <a:pt x="1" y="2"/>
                      <a:pt x="1" y="2"/>
                      <a:pt x="1" y="2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84" name="Freeform 380"/>
              <p:cNvSpPr>
                <a:spLocks/>
              </p:cNvSpPr>
              <p:nvPr/>
            </p:nvSpPr>
            <p:spPr bwMode="auto">
              <a:xfrm>
                <a:off x="1358" y="304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85" name="Freeform 381"/>
              <p:cNvSpPr>
                <a:spLocks/>
              </p:cNvSpPr>
              <p:nvPr/>
            </p:nvSpPr>
            <p:spPr bwMode="auto">
              <a:xfrm>
                <a:off x="1356" y="3036"/>
                <a:ext cx="2" cy="11"/>
              </a:xfrm>
              <a:custGeom>
                <a:avLst/>
                <a:gdLst>
                  <a:gd name="T0" fmla="*/ 1 w 1"/>
                  <a:gd name="T1" fmla="*/ 3 h 4"/>
                  <a:gd name="T2" fmla="*/ 1 w 1"/>
                  <a:gd name="T3" fmla="*/ 3 h 4"/>
                  <a:gd name="T4" fmla="*/ 1 w 1"/>
                  <a:gd name="T5" fmla="*/ 3 h 4"/>
                  <a:gd name="T6" fmla="*/ 0 w 1"/>
                  <a:gd name="T7" fmla="*/ 1 h 4"/>
                  <a:gd name="T8" fmla="*/ 0 w 1"/>
                  <a:gd name="T9" fmla="*/ 1 h 4"/>
                  <a:gd name="T10" fmla="*/ 0 w 1"/>
                  <a:gd name="T11" fmla="*/ 0 h 4"/>
                  <a:gd name="T12" fmla="*/ 1 w 1"/>
                  <a:gd name="T13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4">
                    <a:moveTo>
                      <a:pt x="1" y="3"/>
                    </a:moveTo>
                    <a:cubicBezTo>
                      <a:pt x="1" y="4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1"/>
                      <a:pt x="1" y="2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3"/>
                      <a:pt x="1" y="3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86" name="Freeform 382"/>
              <p:cNvSpPr>
                <a:spLocks/>
              </p:cNvSpPr>
              <p:nvPr/>
            </p:nvSpPr>
            <p:spPr bwMode="auto">
              <a:xfrm>
                <a:off x="1358" y="304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87" name="Freeform 383"/>
              <p:cNvSpPr>
                <a:spLocks/>
              </p:cNvSpPr>
              <p:nvPr/>
            </p:nvSpPr>
            <p:spPr bwMode="auto">
              <a:xfrm>
                <a:off x="1358" y="3041"/>
                <a:ext cx="0" cy="3"/>
              </a:xfrm>
              <a:custGeom>
                <a:avLst/>
                <a:gdLst>
                  <a:gd name="T0" fmla="*/ 3 h 3"/>
                  <a:gd name="T1" fmla="*/ 3 h 3"/>
                  <a:gd name="T2" fmla="*/ 0 h 3"/>
                  <a:gd name="T3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88" name="Freeform 384"/>
              <p:cNvSpPr>
                <a:spLocks/>
              </p:cNvSpPr>
              <p:nvPr/>
            </p:nvSpPr>
            <p:spPr bwMode="auto">
              <a:xfrm>
                <a:off x="1353" y="3033"/>
                <a:ext cx="5" cy="14"/>
              </a:xfrm>
              <a:custGeom>
                <a:avLst/>
                <a:gdLst>
                  <a:gd name="T0" fmla="*/ 1 w 2"/>
                  <a:gd name="T1" fmla="*/ 4 h 5"/>
                  <a:gd name="T2" fmla="*/ 1 w 2"/>
                  <a:gd name="T3" fmla="*/ 3 h 5"/>
                  <a:gd name="T4" fmla="*/ 0 w 2"/>
                  <a:gd name="T5" fmla="*/ 0 h 5"/>
                  <a:gd name="T6" fmla="*/ 0 w 2"/>
                  <a:gd name="T7" fmla="*/ 1 h 5"/>
                  <a:gd name="T8" fmla="*/ 1 w 2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5">
                    <a:moveTo>
                      <a:pt x="1" y="4"/>
                    </a:moveTo>
                    <a:cubicBezTo>
                      <a:pt x="1" y="2"/>
                      <a:pt x="2" y="5"/>
                      <a:pt x="1" y="3"/>
                    </a:cubicBezTo>
                    <a:cubicBezTo>
                      <a:pt x="1" y="3"/>
                      <a:pt x="0" y="2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3"/>
                      <a:pt x="1" y="4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89" name="Freeform 385"/>
              <p:cNvSpPr>
                <a:spLocks/>
              </p:cNvSpPr>
              <p:nvPr/>
            </p:nvSpPr>
            <p:spPr bwMode="auto">
              <a:xfrm>
                <a:off x="1353" y="3030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90" name="Freeform 386"/>
              <p:cNvSpPr>
                <a:spLocks/>
              </p:cNvSpPr>
              <p:nvPr/>
            </p:nvSpPr>
            <p:spPr bwMode="auto">
              <a:xfrm>
                <a:off x="1350" y="3028"/>
                <a:ext cx="6" cy="13"/>
              </a:xfrm>
              <a:custGeom>
                <a:avLst/>
                <a:gdLst>
                  <a:gd name="T0" fmla="*/ 1 w 2"/>
                  <a:gd name="T1" fmla="*/ 5 h 5"/>
                  <a:gd name="T2" fmla="*/ 1 w 2"/>
                  <a:gd name="T3" fmla="*/ 3 h 5"/>
                  <a:gd name="T4" fmla="*/ 1 w 2"/>
                  <a:gd name="T5" fmla="*/ 4 h 5"/>
                  <a:gd name="T6" fmla="*/ 1 w 2"/>
                  <a:gd name="T7" fmla="*/ 3 h 5"/>
                  <a:gd name="T8" fmla="*/ 1 w 2"/>
                  <a:gd name="T9" fmla="*/ 5 h 5"/>
                  <a:gd name="T10" fmla="*/ 1 w 2"/>
                  <a:gd name="T11" fmla="*/ 4 h 5"/>
                  <a:gd name="T12" fmla="*/ 2 w 2"/>
                  <a:gd name="T13" fmla="*/ 5 h 5"/>
                  <a:gd name="T14" fmla="*/ 1 w 2"/>
                  <a:gd name="T15" fmla="*/ 3 h 5"/>
                  <a:gd name="T16" fmla="*/ 1 w 2"/>
                  <a:gd name="T17" fmla="*/ 3 h 5"/>
                  <a:gd name="T18" fmla="*/ 1 w 2"/>
                  <a:gd name="T19" fmla="*/ 2 h 5"/>
                  <a:gd name="T20" fmla="*/ 0 w 2"/>
                  <a:gd name="T21" fmla="*/ 0 h 5"/>
                  <a:gd name="T22" fmla="*/ 1 w 2"/>
                  <a:gd name="T2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" h="5">
                    <a:moveTo>
                      <a:pt x="1" y="5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1" y="3"/>
                      <a:pt x="1" y="3"/>
                    </a:cubicBezTo>
                    <a:cubicBezTo>
                      <a:pt x="2" y="5"/>
                      <a:pt x="1" y="4"/>
                      <a:pt x="1" y="5"/>
                    </a:cubicBezTo>
                    <a:cubicBezTo>
                      <a:pt x="1" y="5"/>
                      <a:pt x="2" y="5"/>
                      <a:pt x="1" y="4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4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0" y="0"/>
                      <a:pt x="0" y="0"/>
                    </a:cubicBezTo>
                    <a:cubicBezTo>
                      <a:pt x="0" y="1"/>
                      <a:pt x="1" y="4"/>
                      <a:pt x="1" y="5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91" name="Freeform 387"/>
              <p:cNvSpPr>
                <a:spLocks/>
              </p:cNvSpPr>
              <p:nvPr/>
            </p:nvSpPr>
            <p:spPr bwMode="auto">
              <a:xfrm>
                <a:off x="1350" y="3033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0 h 3"/>
                  <a:gd name="T4" fmla="*/ 3 w 3"/>
                  <a:gd name="T5" fmla="*/ 3 h 3"/>
                  <a:gd name="T6" fmla="*/ 0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0"/>
                    </a:lnTo>
                    <a:lnTo>
                      <a:pt x="3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92" name="Freeform 388"/>
              <p:cNvSpPr>
                <a:spLocks/>
              </p:cNvSpPr>
              <p:nvPr/>
            </p:nvSpPr>
            <p:spPr bwMode="auto">
              <a:xfrm>
                <a:off x="1350" y="3028"/>
                <a:ext cx="3" cy="16"/>
              </a:xfrm>
              <a:custGeom>
                <a:avLst/>
                <a:gdLst>
                  <a:gd name="T0" fmla="*/ 1 w 1"/>
                  <a:gd name="T1" fmla="*/ 5 h 6"/>
                  <a:gd name="T2" fmla="*/ 1 w 1"/>
                  <a:gd name="T3" fmla="*/ 4 h 6"/>
                  <a:gd name="T4" fmla="*/ 1 w 1"/>
                  <a:gd name="T5" fmla="*/ 5 h 6"/>
                  <a:gd name="T6" fmla="*/ 1 w 1"/>
                  <a:gd name="T7" fmla="*/ 3 h 6"/>
                  <a:gd name="T8" fmla="*/ 1 w 1"/>
                  <a:gd name="T9" fmla="*/ 4 h 6"/>
                  <a:gd name="T10" fmla="*/ 0 w 1"/>
                  <a:gd name="T11" fmla="*/ 2 h 6"/>
                  <a:gd name="T12" fmla="*/ 0 w 1"/>
                  <a:gd name="T13" fmla="*/ 2 h 6"/>
                  <a:gd name="T14" fmla="*/ 0 w 1"/>
                  <a:gd name="T15" fmla="*/ 3 h 6"/>
                  <a:gd name="T16" fmla="*/ 0 w 1"/>
                  <a:gd name="T17" fmla="*/ 3 h 6"/>
                  <a:gd name="T18" fmla="*/ 0 w 1"/>
                  <a:gd name="T19" fmla="*/ 4 h 6"/>
                  <a:gd name="T20" fmla="*/ 1 w 1"/>
                  <a:gd name="T21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" h="6">
                    <a:moveTo>
                      <a:pt x="1" y="5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1" y="5"/>
                      <a:pt x="1" y="4"/>
                      <a:pt x="1" y="3"/>
                    </a:cubicBezTo>
                    <a:cubicBezTo>
                      <a:pt x="0" y="1"/>
                      <a:pt x="1" y="4"/>
                      <a:pt x="1" y="4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0"/>
                      <a:pt x="0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5"/>
                      <a:pt x="1" y="6"/>
                      <a:pt x="1" y="5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93" name="Freeform 389"/>
              <p:cNvSpPr>
                <a:spLocks/>
              </p:cNvSpPr>
              <p:nvPr/>
            </p:nvSpPr>
            <p:spPr bwMode="auto">
              <a:xfrm>
                <a:off x="1353" y="3041"/>
                <a:ext cx="0" cy="3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94" name="Freeform 390"/>
              <p:cNvSpPr>
                <a:spLocks/>
              </p:cNvSpPr>
              <p:nvPr/>
            </p:nvSpPr>
            <p:spPr bwMode="auto">
              <a:xfrm>
                <a:off x="1350" y="303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95" name="Freeform 391"/>
              <p:cNvSpPr>
                <a:spLocks/>
              </p:cNvSpPr>
              <p:nvPr/>
            </p:nvSpPr>
            <p:spPr bwMode="auto">
              <a:xfrm>
                <a:off x="1350" y="3041"/>
                <a:ext cx="3" cy="3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96" name="Freeform 392"/>
              <p:cNvSpPr>
                <a:spLocks/>
              </p:cNvSpPr>
              <p:nvPr/>
            </p:nvSpPr>
            <p:spPr bwMode="auto">
              <a:xfrm>
                <a:off x="1339" y="3030"/>
                <a:ext cx="14" cy="17"/>
              </a:xfrm>
              <a:custGeom>
                <a:avLst/>
                <a:gdLst>
                  <a:gd name="T0" fmla="*/ 0 w 5"/>
                  <a:gd name="T1" fmla="*/ 1 h 6"/>
                  <a:gd name="T2" fmla="*/ 1 w 5"/>
                  <a:gd name="T3" fmla="*/ 2 h 6"/>
                  <a:gd name="T4" fmla="*/ 1 w 5"/>
                  <a:gd name="T5" fmla="*/ 4 h 6"/>
                  <a:gd name="T6" fmla="*/ 1 w 5"/>
                  <a:gd name="T7" fmla="*/ 6 h 6"/>
                  <a:gd name="T8" fmla="*/ 1 w 5"/>
                  <a:gd name="T9" fmla="*/ 5 h 6"/>
                  <a:gd name="T10" fmla="*/ 1 w 5"/>
                  <a:gd name="T11" fmla="*/ 6 h 6"/>
                  <a:gd name="T12" fmla="*/ 2 w 5"/>
                  <a:gd name="T13" fmla="*/ 6 h 6"/>
                  <a:gd name="T14" fmla="*/ 2 w 5"/>
                  <a:gd name="T15" fmla="*/ 5 h 6"/>
                  <a:gd name="T16" fmla="*/ 4 w 5"/>
                  <a:gd name="T17" fmla="*/ 5 h 6"/>
                  <a:gd name="T18" fmla="*/ 3 w 5"/>
                  <a:gd name="T19" fmla="*/ 3 h 6"/>
                  <a:gd name="T20" fmla="*/ 4 w 5"/>
                  <a:gd name="T21" fmla="*/ 4 h 6"/>
                  <a:gd name="T22" fmla="*/ 4 w 5"/>
                  <a:gd name="T23" fmla="*/ 4 h 6"/>
                  <a:gd name="T24" fmla="*/ 4 w 5"/>
                  <a:gd name="T25" fmla="*/ 5 h 6"/>
                  <a:gd name="T26" fmla="*/ 4 w 5"/>
                  <a:gd name="T27" fmla="*/ 2 h 6"/>
                  <a:gd name="T28" fmla="*/ 4 w 5"/>
                  <a:gd name="T29" fmla="*/ 5 h 6"/>
                  <a:gd name="T30" fmla="*/ 4 w 5"/>
                  <a:gd name="T31" fmla="*/ 3 h 6"/>
                  <a:gd name="T32" fmla="*/ 4 w 5"/>
                  <a:gd name="T33" fmla="*/ 2 h 6"/>
                  <a:gd name="T34" fmla="*/ 4 w 5"/>
                  <a:gd name="T35" fmla="*/ 1 h 6"/>
                  <a:gd name="T36" fmla="*/ 3 w 5"/>
                  <a:gd name="T37" fmla="*/ 4 h 6"/>
                  <a:gd name="T38" fmla="*/ 3 w 5"/>
                  <a:gd name="T39" fmla="*/ 2 h 6"/>
                  <a:gd name="T40" fmla="*/ 2 w 5"/>
                  <a:gd name="T41" fmla="*/ 1 h 6"/>
                  <a:gd name="T42" fmla="*/ 2 w 5"/>
                  <a:gd name="T43" fmla="*/ 4 h 6"/>
                  <a:gd name="T44" fmla="*/ 2 w 5"/>
                  <a:gd name="T45" fmla="*/ 3 h 6"/>
                  <a:gd name="T46" fmla="*/ 2 w 5"/>
                  <a:gd name="T47" fmla="*/ 4 h 6"/>
                  <a:gd name="T48" fmla="*/ 2 w 5"/>
                  <a:gd name="T49" fmla="*/ 2 h 6"/>
                  <a:gd name="T50" fmla="*/ 2 w 5"/>
                  <a:gd name="T51" fmla="*/ 5 h 6"/>
                  <a:gd name="T52" fmla="*/ 1 w 5"/>
                  <a:gd name="T53" fmla="*/ 1 h 6"/>
                  <a:gd name="T54" fmla="*/ 2 w 5"/>
                  <a:gd name="T55" fmla="*/ 3 h 6"/>
                  <a:gd name="T56" fmla="*/ 2 w 5"/>
                  <a:gd name="T57" fmla="*/ 4 h 6"/>
                  <a:gd name="T58" fmla="*/ 1 w 5"/>
                  <a:gd name="T59" fmla="*/ 2 h 6"/>
                  <a:gd name="T60" fmla="*/ 1 w 5"/>
                  <a:gd name="T61" fmla="*/ 3 h 6"/>
                  <a:gd name="T62" fmla="*/ 1 w 5"/>
                  <a:gd name="T63" fmla="*/ 4 h 6"/>
                  <a:gd name="T64" fmla="*/ 1 w 5"/>
                  <a:gd name="T65" fmla="*/ 4 h 6"/>
                  <a:gd name="T66" fmla="*/ 1 w 5"/>
                  <a:gd name="T67" fmla="*/ 2 h 6"/>
                  <a:gd name="T68" fmla="*/ 1 w 5"/>
                  <a:gd name="T69" fmla="*/ 1 h 6"/>
                  <a:gd name="T70" fmla="*/ 1 w 5"/>
                  <a:gd name="T71" fmla="*/ 3 h 6"/>
                  <a:gd name="T72" fmla="*/ 0 w 5"/>
                  <a:gd name="T73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" h="6">
                    <a:moveTo>
                      <a:pt x="0" y="1"/>
                    </a:moveTo>
                    <a:cubicBezTo>
                      <a:pt x="0" y="2"/>
                      <a:pt x="0" y="3"/>
                      <a:pt x="1" y="2"/>
                    </a:cubicBezTo>
                    <a:cubicBezTo>
                      <a:pt x="1" y="4"/>
                      <a:pt x="1" y="3"/>
                      <a:pt x="1" y="4"/>
                    </a:cubicBezTo>
                    <a:cubicBezTo>
                      <a:pt x="1" y="5"/>
                      <a:pt x="1" y="5"/>
                      <a:pt x="1" y="6"/>
                    </a:cubicBezTo>
                    <a:cubicBezTo>
                      <a:pt x="1" y="6"/>
                      <a:pt x="1" y="5"/>
                      <a:pt x="1" y="5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5"/>
                      <a:pt x="2" y="6"/>
                    </a:cubicBezTo>
                    <a:cubicBezTo>
                      <a:pt x="2" y="6"/>
                      <a:pt x="2" y="5"/>
                      <a:pt x="2" y="5"/>
                    </a:cubicBezTo>
                    <a:cubicBezTo>
                      <a:pt x="2" y="5"/>
                      <a:pt x="3" y="4"/>
                      <a:pt x="4" y="5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4"/>
                      <a:pt x="3" y="3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6"/>
                      <a:pt x="4" y="4"/>
                      <a:pt x="4" y="5"/>
                    </a:cubicBezTo>
                    <a:cubicBezTo>
                      <a:pt x="4" y="4"/>
                      <a:pt x="4" y="3"/>
                      <a:pt x="4" y="2"/>
                    </a:cubicBezTo>
                    <a:cubicBezTo>
                      <a:pt x="4" y="5"/>
                      <a:pt x="4" y="2"/>
                      <a:pt x="4" y="5"/>
                    </a:cubicBezTo>
                    <a:cubicBezTo>
                      <a:pt x="5" y="6"/>
                      <a:pt x="4" y="3"/>
                      <a:pt x="4" y="3"/>
                    </a:cubicBezTo>
                    <a:cubicBezTo>
                      <a:pt x="4" y="2"/>
                      <a:pt x="4" y="3"/>
                      <a:pt x="4" y="2"/>
                    </a:cubicBezTo>
                    <a:cubicBezTo>
                      <a:pt x="3" y="1"/>
                      <a:pt x="4" y="2"/>
                      <a:pt x="4" y="1"/>
                    </a:cubicBezTo>
                    <a:cubicBezTo>
                      <a:pt x="3" y="0"/>
                      <a:pt x="3" y="3"/>
                      <a:pt x="3" y="4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3" y="3"/>
                      <a:pt x="2" y="1"/>
                    </a:cubicBezTo>
                    <a:cubicBezTo>
                      <a:pt x="2" y="3"/>
                      <a:pt x="2" y="1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2"/>
                      <a:pt x="2" y="2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2" y="4"/>
                      <a:pt x="2" y="2"/>
                      <a:pt x="1" y="1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2" y="3"/>
                      <a:pt x="2" y="4"/>
                    </a:cubicBezTo>
                    <a:cubicBezTo>
                      <a:pt x="2" y="4"/>
                      <a:pt x="1" y="2"/>
                      <a:pt x="1" y="2"/>
                    </a:cubicBezTo>
                    <a:cubicBezTo>
                      <a:pt x="1" y="1"/>
                      <a:pt x="1" y="4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5"/>
                      <a:pt x="1" y="3"/>
                      <a:pt x="1" y="4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3"/>
                      <a:pt x="1" y="3"/>
                    </a:cubicBezTo>
                    <a:cubicBezTo>
                      <a:pt x="1" y="1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97" name="Rectangle 393"/>
              <p:cNvSpPr>
                <a:spLocks noChangeArrowheads="1"/>
              </p:cNvSpPr>
              <p:nvPr/>
            </p:nvSpPr>
            <p:spPr bwMode="auto">
              <a:xfrm>
                <a:off x="1342" y="3030"/>
                <a:ext cx="1" cy="3"/>
              </a:xfrm>
              <a:prstGeom prst="rect">
                <a:avLst/>
              </a:pr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98" name="Freeform 394"/>
              <p:cNvSpPr>
                <a:spLocks/>
              </p:cNvSpPr>
              <p:nvPr/>
            </p:nvSpPr>
            <p:spPr bwMode="auto">
              <a:xfrm>
                <a:off x="1339" y="303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99" name="Rectangle 395"/>
              <p:cNvSpPr>
                <a:spLocks noChangeArrowheads="1"/>
              </p:cNvSpPr>
              <p:nvPr/>
            </p:nvSpPr>
            <p:spPr bwMode="auto">
              <a:xfrm>
                <a:off x="1345" y="3047"/>
                <a:ext cx="1" cy="1"/>
              </a:xfrm>
              <a:prstGeom prst="rect">
                <a:avLst/>
              </a:pr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00" name="Freeform 396"/>
              <p:cNvSpPr>
                <a:spLocks/>
              </p:cNvSpPr>
              <p:nvPr/>
            </p:nvSpPr>
            <p:spPr bwMode="auto">
              <a:xfrm>
                <a:off x="1342" y="3030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01" name="Freeform 397"/>
              <p:cNvSpPr>
                <a:spLocks/>
              </p:cNvSpPr>
              <p:nvPr/>
            </p:nvSpPr>
            <p:spPr bwMode="auto">
              <a:xfrm>
                <a:off x="1345" y="3030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02" name="Rectangle 398"/>
              <p:cNvSpPr>
                <a:spLocks noChangeArrowheads="1"/>
              </p:cNvSpPr>
              <p:nvPr/>
            </p:nvSpPr>
            <p:spPr bwMode="auto">
              <a:xfrm>
                <a:off x="1339" y="3030"/>
                <a:ext cx="1" cy="3"/>
              </a:xfrm>
              <a:prstGeom prst="rect">
                <a:avLst/>
              </a:pr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03" name="Freeform 399"/>
              <p:cNvSpPr>
                <a:spLocks/>
              </p:cNvSpPr>
              <p:nvPr/>
            </p:nvSpPr>
            <p:spPr bwMode="auto">
              <a:xfrm>
                <a:off x="1334" y="3030"/>
                <a:ext cx="8" cy="22"/>
              </a:xfrm>
              <a:custGeom>
                <a:avLst/>
                <a:gdLst>
                  <a:gd name="T0" fmla="*/ 1 w 3"/>
                  <a:gd name="T1" fmla="*/ 7 h 8"/>
                  <a:gd name="T2" fmla="*/ 1 w 3"/>
                  <a:gd name="T3" fmla="*/ 8 h 8"/>
                  <a:gd name="T4" fmla="*/ 1 w 3"/>
                  <a:gd name="T5" fmla="*/ 4 h 8"/>
                  <a:gd name="T6" fmla="*/ 1 w 3"/>
                  <a:gd name="T7" fmla="*/ 7 h 8"/>
                  <a:gd name="T8" fmla="*/ 2 w 3"/>
                  <a:gd name="T9" fmla="*/ 5 h 8"/>
                  <a:gd name="T10" fmla="*/ 2 w 3"/>
                  <a:gd name="T11" fmla="*/ 6 h 8"/>
                  <a:gd name="T12" fmla="*/ 2 w 3"/>
                  <a:gd name="T13" fmla="*/ 3 h 8"/>
                  <a:gd name="T14" fmla="*/ 2 w 3"/>
                  <a:gd name="T15" fmla="*/ 7 h 8"/>
                  <a:gd name="T16" fmla="*/ 2 w 3"/>
                  <a:gd name="T17" fmla="*/ 7 h 8"/>
                  <a:gd name="T18" fmla="*/ 3 w 3"/>
                  <a:gd name="T19" fmla="*/ 6 h 8"/>
                  <a:gd name="T20" fmla="*/ 2 w 3"/>
                  <a:gd name="T21" fmla="*/ 4 h 8"/>
                  <a:gd name="T22" fmla="*/ 2 w 3"/>
                  <a:gd name="T23" fmla="*/ 2 h 8"/>
                  <a:gd name="T24" fmla="*/ 2 w 3"/>
                  <a:gd name="T25" fmla="*/ 3 h 8"/>
                  <a:gd name="T26" fmla="*/ 2 w 3"/>
                  <a:gd name="T27" fmla="*/ 2 h 8"/>
                  <a:gd name="T28" fmla="*/ 2 w 3"/>
                  <a:gd name="T29" fmla="*/ 3 h 8"/>
                  <a:gd name="T30" fmla="*/ 2 w 3"/>
                  <a:gd name="T31" fmla="*/ 2 h 8"/>
                  <a:gd name="T32" fmla="*/ 2 w 3"/>
                  <a:gd name="T33" fmla="*/ 3 h 8"/>
                  <a:gd name="T34" fmla="*/ 2 w 3"/>
                  <a:gd name="T35" fmla="*/ 2 h 8"/>
                  <a:gd name="T36" fmla="*/ 2 w 3"/>
                  <a:gd name="T37" fmla="*/ 4 h 8"/>
                  <a:gd name="T38" fmla="*/ 2 w 3"/>
                  <a:gd name="T39" fmla="*/ 2 h 8"/>
                  <a:gd name="T40" fmla="*/ 2 w 3"/>
                  <a:gd name="T41" fmla="*/ 3 h 8"/>
                  <a:gd name="T42" fmla="*/ 1 w 3"/>
                  <a:gd name="T43" fmla="*/ 2 h 8"/>
                  <a:gd name="T44" fmla="*/ 1 w 3"/>
                  <a:gd name="T45" fmla="*/ 3 h 8"/>
                  <a:gd name="T46" fmla="*/ 1 w 3"/>
                  <a:gd name="T47" fmla="*/ 2 h 8"/>
                  <a:gd name="T48" fmla="*/ 1 w 3"/>
                  <a:gd name="T49" fmla="*/ 5 h 8"/>
                  <a:gd name="T50" fmla="*/ 1 w 3"/>
                  <a:gd name="T51" fmla="*/ 2 h 8"/>
                  <a:gd name="T52" fmla="*/ 1 w 3"/>
                  <a:gd name="T53" fmla="*/ 3 h 8"/>
                  <a:gd name="T54" fmla="*/ 1 w 3"/>
                  <a:gd name="T55" fmla="*/ 3 h 8"/>
                  <a:gd name="T56" fmla="*/ 1 w 3"/>
                  <a:gd name="T57" fmla="*/ 4 h 8"/>
                  <a:gd name="T58" fmla="*/ 1 w 3"/>
                  <a:gd name="T59" fmla="*/ 4 h 8"/>
                  <a:gd name="T60" fmla="*/ 1 w 3"/>
                  <a:gd name="T61" fmla="*/ 5 h 8"/>
                  <a:gd name="T62" fmla="*/ 1 w 3"/>
                  <a:gd name="T63" fmla="*/ 4 h 8"/>
                  <a:gd name="T64" fmla="*/ 0 w 3"/>
                  <a:gd name="T65" fmla="*/ 6 h 8"/>
                  <a:gd name="T66" fmla="*/ 1 w 3"/>
                  <a:gd name="T67" fmla="*/ 5 h 8"/>
                  <a:gd name="T68" fmla="*/ 1 w 3"/>
                  <a:gd name="T69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" h="8">
                    <a:moveTo>
                      <a:pt x="1" y="7"/>
                    </a:moveTo>
                    <a:cubicBezTo>
                      <a:pt x="1" y="8"/>
                      <a:pt x="1" y="7"/>
                      <a:pt x="1" y="8"/>
                    </a:cubicBezTo>
                    <a:cubicBezTo>
                      <a:pt x="1" y="7"/>
                      <a:pt x="1" y="4"/>
                      <a:pt x="1" y="4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2" y="8"/>
                      <a:pt x="2" y="5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2"/>
                      <a:pt x="2" y="3"/>
                    </a:cubicBezTo>
                    <a:cubicBezTo>
                      <a:pt x="2" y="5"/>
                      <a:pt x="2" y="5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6"/>
                      <a:pt x="3" y="6"/>
                    </a:cubicBezTo>
                    <a:cubicBezTo>
                      <a:pt x="2" y="5"/>
                      <a:pt x="2" y="4"/>
                      <a:pt x="2" y="4"/>
                    </a:cubicBezTo>
                    <a:cubicBezTo>
                      <a:pt x="2" y="4"/>
                      <a:pt x="2" y="3"/>
                      <a:pt x="2" y="2"/>
                    </a:cubicBezTo>
                    <a:cubicBezTo>
                      <a:pt x="2" y="3"/>
                      <a:pt x="2" y="2"/>
                      <a:pt x="2" y="3"/>
                    </a:cubicBezTo>
                    <a:cubicBezTo>
                      <a:pt x="2" y="2"/>
                      <a:pt x="2" y="3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2"/>
                      <a:pt x="2" y="2"/>
                    </a:cubicBezTo>
                    <a:cubicBezTo>
                      <a:pt x="2" y="2"/>
                      <a:pt x="2" y="3"/>
                      <a:pt x="2" y="3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2" y="2"/>
                      <a:pt x="2" y="4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1" y="0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2"/>
                      <a:pt x="1" y="2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1" y="4"/>
                      <a:pt x="1" y="5"/>
                      <a:pt x="1" y="2"/>
                    </a:cubicBezTo>
                    <a:cubicBezTo>
                      <a:pt x="1" y="2"/>
                      <a:pt x="1" y="4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4"/>
                      <a:pt x="1" y="2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4"/>
                    </a:cubicBezTo>
                    <a:cubicBezTo>
                      <a:pt x="1" y="6"/>
                      <a:pt x="0" y="6"/>
                      <a:pt x="0" y="6"/>
                    </a:cubicBezTo>
                    <a:cubicBezTo>
                      <a:pt x="1" y="7"/>
                      <a:pt x="1" y="5"/>
                      <a:pt x="1" y="5"/>
                    </a:cubicBezTo>
                    <a:cubicBezTo>
                      <a:pt x="1" y="6"/>
                      <a:pt x="1" y="7"/>
                      <a:pt x="1" y="7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04" name="Freeform 400"/>
              <p:cNvSpPr>
                <a:spLocks/>
              </p:cNvSpPr>
              <p:nvPr/>
            </p:nvSpPr>
            <p:spPr bwMode="auto">
              <a:xfrm>
                <a:off x="1339" y="303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05" name="Freeform 401"/>
              <p:cNvSpPr>
                <a:spLocks/>
              </p:cNvSpPr>
              <p:nvPr/>
            </p:nvSpPr>
            <p:spPr bwMode="auto">
              <a:xfrm>
                <a:off x="1331" y="3030"/>
                <a:ext cx="3" cy="25"/>
              </a:xfrm>
              <a:custGeom>
                <a:avLst/>
                <a:gdLst>
                  <a:gd name="T0" fmla="*/ 1 w 1"/>
                  <a:gd name="T1" fmla="*/ 4 h 9"/>
                  <a:gd name="T2" fmla="*/ 1 w 1"/>
                  <a:gd name="T3" fmla="*/ 3 h 9"/>
                  <a:gd name="T4" fmla="*/ 1 w 1"/>
                  <a:gd name="T5" fmla="*/ 6 h 9"/>
                  <a:gd name="T6" fmla="*/ 1 w 1"/>
                  <a:gd name="T7" fmla="*/ 7 h 9"/>
                  <a:gd name="T8" fmla="*/ 1 w 1"/>
                  <a:gd name="T9" fmla="*/ 4 h 9"/>
                  <a:gd name="T10" fmla="*/ 0 w 1"/>
                  <a:gd name="T11" fmla="*/ 3 h 9"/>
                  <a:gd name="T12" fmla="*/ 1 w 1"/>
                  <a:gd name="T13" fmla="*/ 5 h 9"/>
                  <a:gd name="T14" fmla="*/ 0 w 1"/>
                  <a:gd name="T15" fmla="*/ 6 h 9"/>
                  <a:gd name="T16" fmla="*/ 0 w 1"/>
                  <a:gd name="T17" fmla="*/ 6 h 9"/>
                  <a:gd name="T18" fmla="*/ 0 w 1"/>
                  <a:gd name="T19" fmla="*/ 3 h 9"/>
                  <a:gd name="T20" fmla="*/ 0 w 1"/>
                  <a:gd name="T21" fmla="*/ 9 h 9"/>
                  <a:gd name="T22" fmla="*/ 0 w 1"/>
                  <a:gd name="T23" fmla="*/ 8 h 9"/>
                  <a:gd name="T24" fmla="*/ 0 w 1"/>
                  <a:gd name="T25" fmla="*/ 6 h 9"/>
                  <a:gd name="T26" fmla="*/ 0 w 1"/>
                  <a:gd name="T27" fmla="*/ 7 h 9"/>
                  <a:gd name="T28" fmla="*/ 0 w 1"/>
                  <a:gd name="T29" fmla="*/ 8 h 9"/>
                  <a:gd name="T30" fmla="*/ 1 w 1"/>
                  <a:gd name="T31" fmla="*/ 8 h 9"/>
                  <a:gd name="T32" fmla="*/ 1 w 1"/>
                  <a:gd name="T33" fmla="*/ 8 h 9"/>
                  <a:gd name="T34" fmla="*/ 1 w 1"/>
                  <a:gd name="T35" fmla="*/ 6 h 9"/>
                  <a:gd name="T36" fmla="*/ 1 w 1"/>
                  <a:gd name="T37" fmla="*/ 4 h 9"/>
                  <a:gd name="T38" fmla="*/ 1 w 1"/>
                  <a:gd name="T39" fmla="*/ 5 h 9"/>
                  <a:gd name="T40" fmla="*/ 1 w 1"/>
                  <a:gd name="T41" fmla="*/ 3 h 9"/>
                  <a:gd name="T42" fmla="*/ 1 w 1"/>
                  <a:gd name="T43" fmla="*/ 2 h 9"/>
                  <a:gd name="T44" fmla="*/ 1 w 1"/>
                  <a:gd name="T45" fmla="*/ 1 h 9"/>
                  <a:gd name="T46" fmla="*/ 1 w 1"/>
                  <a:gd name="T47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" h="9">
                    <a:moveTo>
                      <a:pt x="1" y="4"/>
                    </a:moveTo>
                    <a:cubicBezTo>
                      <a:pt x="1" y="4"/>
                      <a:pt x="1" y="3"/>
                      <a:pt x="1" y="3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1" y="5"/>
                      <a:pt x="1" y="7"/>
                      <a:pt x="1" y="7"/>
                    </a:cubicBezTo>
                    <a:cubicBezTo>
                      <a:pt x="1" y="6"/>
                      <a:pt x="1" y="4"/>
                      <a:pt x="1" y="4"/>
                    </a:cubicBezTo>
                    <a:cubicBezTo>
                      <a:pt x="1" y="4"/>
                      <a:pt x="1" y="3"/>
                      <a:pt x="0" y="3"/>
                    </a:cubicBezTo>
                    <a:cubicBezTo>
                      <a:pt x="1" y="4"/>
                      <a:pt x="0" y="4"/>
                      <a:pt x="1" y="5"/>
                    </a:cubicBezTo>
                    <a:cubicBezTo>
                      <a:pt x="1" y="6"/>
                      <a:pt x="0" y="7"/>
                      <a:pt x="0" y="6"/>
                    </a:cubicBezTo>
                    <a:cubicBezTo>
                      <a:pt x="0" y="5"/>
                      <a:pt x="0" y="6"/>
                      <a:pt x="0" y="6"/>
                    </a:cubicBezTo>
                    <a:cubicBezTo>
                      <a:pt x="0" y="4"/>
                      <a:pt x="0" y="5"/>
                      <a:pt x="0" y="3"/>
                    </a:cubicBezTo>
                    <a:cubicBezTo>
                      <a:pt x="0" y="5"/>
                      <a:pt x="0" y="5"/>
                      <a:pt x="0" y="9"/>
                    </a:cubicBezTo>
                    <a:cubicBezTo>
                      <a:pt x="0" y="9"/>
                      <a:pt x="0" y="8"/>
                      <a:pt x="0" y="8"/>
                    </a:cubicBezTo>
                    <a:cubicBezTo>
                      <a:pt x="0" y="8"/>
                      <a:pt x="0" y="7"/>
                      <a:pt x="0" y="6"/>
                    </a:cubicBezTo>
                    <a:cubicBezTo>
                      <a:pt x="0" y="6"/>
                      <a:pt x="0" y="5"/>
                      <a:pt x="0" y="7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7"/>
                      <a:pt x="1" y="7"/>
                      <a:pt x="1" y="6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1" y="4"/>
                      <a:pt x="1" y="3"/>
                      <a:pt x="1" y="3"/>
                    </a:cubicBezTo>
                    <a:cubicBezTo>
                      <a:pt x="1" y="2"/>
                      <a:pt x="1" y="3"/>
                      <a:pt x="1" y="2"/>
                    </a:cubicBezTo>
                    <a:cubicBezTo>
                      <a:pt x="1" y="0"/>
                      <a:pt x="1" y="3"/>
                      <a:pt x="1" y="1"/>
                    </a:cubicBez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06" name="Rectangle 402"/>
              <p:cNvSpPr>
                <a:spLocks noChangeArrowheads="1"/>
              </p:cNvSpPr>
              <p:nvPr/>
            </p:nvSpPr>
            <p:spPr bwMode="auto">
              <a:xfrm>
                <a:off x="1334" y="3038"/>
                <a:ext cx="1" cy="3"/>
              </a:xfrm>
              <a:prstGeom prst="rect">
                <a:avLst/>
              </a:pr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07" name="Freeform 403"/>
              <p:cNvSpPr>
                <a:spLocks/>
              </p:cNvSpPr>
              <p:nvPr/>
            </p:nvSpPr>
            <p:spPr bwMode="auto">
              <a:xfrm>
                <a:off x="1334" y="3049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08" name="Freeform 404"/>
              <p:cNvSpPr>
                <a:spLocks/>
              </p:cNvSpPr>
              <p:nvPr/>
            </p:nvSpPr>
            <p:spPr bwMode="auto">
              <a:xfrm>
                <a:off x="1331" y="3038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09" name="Freeform 405"/>
              <p:cNvSpPr>
                <a:spLocks/>
              </p:cNvSpPr>
              <p:nvPr/>
            </p:nvSpPr>
            <p:spPr bwMode="auto">
              <a:xfrm>
                <a:off x="1328" y="3044"/>
                <a:ext cx="3" cy="11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4 h 4"/>
                  <a:gd name="T4" fmla="*/ 1 w 1"/>
                  <a:gd name="T5" fmla="*/ 0 h 4"/>
                  <a:gd name="T6" fmla="*/ 1 w 1"/>
                  <a:gd name="T7" fmla="*/ 2 h 4"/>
                  <a:gd name="T8" fmla="*/ 0 w 1"/>
                  <a:gd name="T9" fmla="*/ 2 h 4"/>
                  <a:gd name="T10" fmla="*/ 0 w 1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cubicBezTo>
                      <a:pt x="1" y="4"/>
                      <a:pt x="1" y="3"/>
                      <a:pt x="1" y="4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2"/>
                      <a:pt x="1" y="2"/>
                    </a:cubicBezTo>
                    <a:cubicBezTo>
                      <a:pt x="1" y="1"/>
                      <a:pt x="1" y="3"/>
                      <a:pt x="0" y="2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</p:grpSp>
        <p:grpSp>
          <p:nvGrpSpPr>
            <p:cNvPr id="8" name="Group 607"/>
            <p:cNvGrpSpPr>
              <a:grpSpLocks/>
            </p:cNvGrpSpPr>
            <p:nvPr/>
          </p:nvGrpSpPr>
          <p:grpSpPr bwMode="auto">
            <a:xfrm>
              <a:off x="926" y="897"/>
              <a:ext cx="1225" cy="2370"/>
              <a:chOff x="926" y="897"/>
              <a:chExt cx="1225" cy="2370"/>
            </a:xfrm>
          </p:grpSpPr>
          <p:sp>
            <p:nvSpPr>
              <p:cNvPr id="1110" name="Freeform 407"/>
              <p:cNvSpPr>
                <a:spLocks/>
              </p:cNvSpPr>
              <p:nvPr/>
            </p:nvSpPr>
            <p:spPr bwMode="auto">
              <a:xfrm>
                <a:off x="1318" y="3033"/>
                <a:ext cx="13" cy="19"/>
              </a:xfrm>
              <a:custGeom>
                <a:avLst/>
                <a:gdLst>
                  <a:gd name="T0" fmla="*/ 4 w 5"/>
                  <a:gd name="T1" fmla="*/ 3 h 7"/>
                  <a:gd name="T2" fmla="*/ 4 w 5"/>
                  <a:gd name="T3" fmla="*/ 4 h 7"/>
                  <a:gd name="T4" fmla="*/ 4 w 5"/>
                  <a:gd name="T5" fmla="*/ 3 h 7"/>
                  <a:gd name="T6" fmla="*/ 4 w 5"/>
                  <a:gd name="T7" fmla="*/ 2 h 7"/>
                  <a:gd name="T8" fmla="*/ 4 w 5"/>
                  <a:gd name="T9" fmla="*/ 3 h 7"/>
                  <a:gd name="T10" fmla="*/ 3 w 5"/>
                  <a:gd name="T11" fmla="*/ 3 h 7"/>
                  <a:gd name="T12" fmla="*/ 3 w 5"/>
                  <a:gd name="T13" fmla="*/ 5 h 7"/>
                  <a:gd name="T14" fmla="*/ 3 w 5"/>
                  <a:gd name="T15" fmla="*/ 2 h 7"/>
                  <a:gd name="T16" fmla="*/ 3 w 5"/>
                  <a:gd name="T17" fmla="*/ 6 h 7"/>
                  <a:gd name="T18" fmla="*/ 3 w 5"/>
                  <a:gd name="T19" fmla="*/ 5 h 7"/>
                  <a:gd name="T20" fmla="*/ 3 w 5"/>
                  <a:gd name="T21" fmla="*/ 4 h 7"/>
                  <a:gd name="T22" fmla="*/ 2 w 5"/>
                  <a:gd name="T23" fmla="*/ 4 h 7"/>
                  <a:gd name="T24" fmla="*/ 2 w 5"/>
                  <a:gd name="T25" fmla="*/ 3 h 7"/>
                  <a:gd name="T26" fmla="*/ 2 w 5"/>
                  <a:gd name="T27" fmla="*/ 3 h 7"/>
                  <a:gd name="T28" fmla="*/ 2 w 5"/>
                  <a:gd name="T29" fmla="*/ 2 h 7"/>
                  <a:gd name="T30" fmla="*/ 1 w 5"/>
                  <a:gd name="T31" fmla="*/ 3 h 7"/>
                  <a:gd name="T32" fmla="*/ 1 w 5"/>
                  <a:gd name="T33" fmla="*/ 2 h 7"/>
                  <a:gd name="T34" fmla="*/ 1 w 5"/>
                  <a:gd name="T35" fmla="*/ 5 h 7"/>
                  <a:gd name="T36" fmla="*/ 1 w 5"/>
                  <a:gd name="T37" fmla="*/ 5 h 7"/>
                  <a:gd name="T38" fmla="*/ 1 w 5"/>
                  <a:gd name="T39" fmla="*/ 3 h 7"/>
                  <a:gd name="T40" fmla="*/ 1 w 5"/>
                  <a:gd name="T41" fmla="*/ 4 h 7"/>
                  <a:gd name="T42" fmla="*/ 1 w 5"/>
                  <a:gd name="T43" fmla="*/ 2 h 7"/>
                  <a:gd name="T44" fmla="*/ 1 w 5"/>
                  <a:gd name="T45" fmla="*/ 5 h 7"/>
                  <a:gd name="T46" fmla="*/ 1 w 5"/>
                  <a:gd name="T47" fmla="*/ 4 h 7"/>
                  <a:gd name="T48" fmla="*/ 1 w 5"/>
                  <a:gd name="T49" fmla="*/ 7 h 7"/>
                  <a:gd name="T50" fmla="*/ 2 w 5"/>
                  <a:gd name="T51" fmla="*/ 7 h 7"/>
                  <a:gd name="T52" fmla="*/ 2 w 5"/>
                  <a:gd name="T53" fmla="*/ 5 h 7"/>
                  <a:gd name="T54" fmla="*/ 2 w 5"/>
                  <a:gd name="T55" fmla="*/ 7 h 7"/>
                  <a:gd name="T56" fmla="*/ 2 w 5"/>
                  <a:gd name="T57" fmla="*/ 5 h 7"/>
                  <a:gd name="T58" fmla="*/ 2 w 5"/>
                  <a:gd name="T59" fmla="*/ 7 h 7"/>
                  <a:gd name="T60" fmla="*/ 2 w 5"/>
                  <a:gd name="T61" fmla="*/ 5 h 7"/>
                  <a:gd name="T62" fmla="*/ 2 w 5"/>
                  <a:gd name="T63" fmla="*/ 7 h 7"/>
                  <a:gd name="T64" fmla="*/ 4 w 5"/>
                  <a:gd name="T65" fmla="*/ 7 h 7"/>
                  <a:gd name="T66" fmla="*/ 4 w 5"/>
                  <a:gd name="T67" fmla="*/ 5 h 7"/>
                  <a:gd name="T68" fmla="*/ 4 w 5"/>
                  <a:gd name="T69" fmla="*/ 5 h 7"/>
                  <a:gd name="T70" fmla="*/ 4 w 5"/>
                  <a:gd name="T71" fmla="*/ 4 h 7"/>
                  <a:gd name="T72" fmla="*/ 4 w 5"/>
                  <a:gd name="T73" fmla="*/ 7 h 7"/>
                  <a:gd name="T74" fmla="*/ 4 w 5"/>
                  <a:gd name="T75" fmla="*/ 6 h 7"/>
                  <a:gd name="T76" fmla="*/ 4 w 5"/>
                  <a:gd name="T77" fmla="*/ 6 h 7"/>
                  <a:gd name="T78" fmla="*/ 4 w 5"/>
                  <a:gd name="T79" fmla="*/ 6 h 7"/>
                  <a:gd name="T80" fmla="*/ 4 w 5"/>
                  <a:gd name="T81" fmla="*/ 3 h 7"/>
                  <a:gd name="T82" fmla="*/ 4 w 5"/>
                  <a:gd name="T83" fmla="*/ 1 h 7"/>
                  <a:gd name="T84" fmla="*/ 4 w 5"/>
                  <a:gd name="T85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" h="7">
                    <a:moveTo>
                      <a:pt x="4" y="3"/>
                    </a:moveTo>
                    <a:cubicBezTo>
                      <a:pt x="4" y="3"/>
                      <a:pt x="4" y="4"/>
                      <a:pt x="4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1"/>
                      <a:pt x="4" y="3"/>
                      <a:pt x="4" y="2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3" y="2"/>
                      <a:pt x="3" y="4"/>
                      <a:pt x="3" y="3"/>
                    </a:cubicBezTo>
                    <a:cubicBezTo>
                      <a:pt x="3" y="4"/>
                      <a:pt x="3" y="4"/>
                      <a:pt x="3" y="5"/>
                    </a:cubicBezTo>
                    <a:cubicBezTo>
                      <a:pt x="3" y="3"/>
                      <a:pt x="3" y="3"/>
                      <a:pt x="3" y="2"/>
                    </a:cubicBezTo>
                    <a:cubicBezTo>
                      <a:pt x="3" y="3"/>
                      <a:pt x="3" y="4"/>
                      <a:pt x="3" y="6"/>
                    </a:cubicBezTo>
                    <a:cubicBezTo>
                      <a:pt x="3" y="4"/>
                      <a:pt x="3" y="6"/>
                      <a:pt x="3" y="5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2"/>
                      <a:pt x="2" y="5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4"/>
                      <a:pt x="2" y="3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2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2" y="3"/>
                      <a:pt x="1" y="5"/>
                    </a:cubicBezTo>
                    <a:cubicBezTo>
                      <a:pt x="1" y="2"/>
                      <a:pt x="1" y="6"/>
                      <a:pt x="1" y="5"/>
                    </a:cubicBezTo>
                    <a:cubicBezTo>
                      <a:pt x="1" y="4"/>
                      <a:pt x="1" y="4"/>
                      <a:pt x="1" y="3"/>
                    </a:cubicBezTo>
                    <a:cubicBezTo>
                      <a:pt x="1" y="5"/>
                      <a:pt x="1" y="3"/>
                      <a:pt x="1" y="4"/>
                    </a:cubicBezTo>
                    <a:cubicBezTo>
                      <a:pt x="1" y="2"/>
                      <a:pt x="1" y="4"/>
                      <a:pt x="1" y="2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0" y="7"/>
                      <a:pt x="1" y="7"/>
                    </a:cubicBezTo>
                    <a:cubicBezTo>
                      <a:pt x="1" y="7"/>
                      <a:pt x="1" y="6"/>
                      <a:pt x="2" y="7"/>
                    </a:cubicBezTo>
                    <a:cubicBezTo>
                      <a:pt x="2" y="5"/>
                      <a:pt x="2" y="7"/>
                      <a:pt x="2" y="5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6"/>
                      <a:pt x="2" y="5"/>
                    </a:cubicBezTo>
                    <a:cubicBezTo>
                      <a:pt x="2" y="5"/>
                      <a:pt x="2" y="6"/>
                      <a:pt x="2" y="7"/>
                    </a:cubicBezTo>
                    <a:cubicBezTo>
                      <a:pt x="2" y="7"/>
                      <a:pt x="2" y="6"/>
                      <a:pt x="2" y="5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3" y="7"/>
                      <a:pt x="3" y="5"/>
                      <a:pt x="4" y="7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6"/>
                      <a:pt x="4" y="2"/>
                      <a:pt x="4" y="5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6"/>
                      <a:pt x="4" y="7"/>
                    </a:cubicBezTo>
                    <a:cubicBezTo>
                      <a:pt x="4" y="6"/>
                      <a:pt x="4" y="7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5"/>
                      <a:pt x="4" y="5"/>
                      <a:pt x="4" y="6"/>
                    </a:cubicBezTo>
                    <a:cubicBezTo>
                      <a:pt x="5" y="5"/>
                      <a:pt x="4" y="4"/>
                      <a:pt x="4" y="3"/>
                    </a:cubicBezTo>
                    <a:cubicBezTo>
                      <a:pt x="4" y="5"/>
                      <a:pt x="4" y="0"/>
                      <a:pt x="4" y="1"/>
                    </a:cubicBezTo>
                    <a:cubicBezTo>
                      <a:pt x="4" y="2"/>
                      <a:pt x="4" y="3"/>
                      <a:pt x="4" y="3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11" name="Freeform 408"/>
              <p:cNvSpPr>
                <a:spLocks/>
              </p:cNvSpPr>
              <p:nvPr/>
            </p:nvSpPr>
            <p:spPr bwMode="auto">
              <a:xfrm>
                <a:off x="1328" y="305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12" name="Freeform 409"/>
              <p:cNvSpPr>
                <a:spLocks/>
              </p:cNvSpPr>
              <p:nvPr/>
            </p:nvSpPr>
            <p:spPr bwMode="auto">
              <a:xfrm>
                <a:off x="1318" y="3044"/>
                <a:ext cx="2" cy="3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13" name="Rectangle 410"/>
              <p:cNvSpPr>
                <a:spLocks noChangeArrowheads="1"/>
              </p:cNvSpPr>
              <p:nvPr/>
            </p:nvSpPr>
            <p:spPr bwMode="auto">
              <a:xfrm>
                <a:off x="1328" y="3049"/>
                <a:ext cx="1" cy="1"/>
              </a:xfrm>
              <a:prstGeom prst="rect">
                <a:avLst/>
              </a:pr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14" name="Rectangle 411"/>
              <p:cNvSpPr>
                <a:spLocks noChangeArrowheads="1"/>
              </p:cNvSpPr>
              <p:nvPr/>
            </p:nvSpPr>
            <p:spPr bwMode="auto">
              <a:xfrm>
                <a:off x="1328" y="3041"/>
                <a:ext cx="1" cy="1"/>
              </a:xfrm>
              <a:prstGeom prst="rect">
                <a:avLst/>
              </a:pr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15" name="Freeform 412"/>
              <p:cNvSpPr>
                <a:spLocks/>
              </p:cNvSpPr>
              <p:nvPr/>
            </p:nvSpPr>
            <p:spPr bwMode="auto">
              <a:xfrm>
                <a:off x="1318" y="3038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16" name="Freeform 413"/>
              <p:cNvSpPr>
                <a:spLocks/>
              </p:cNvSpPr>
              <p:nvPr/>
            </p:nvSpPr>
            <p:spPr bwMode="auto">
              <a:xfrm>
                <a:off x="1312" y="303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17" name="Freeform 414"/>
              <p:cNvSpPr>
                <a:spLocks/>
              </p:cNvSpPr>
              <p:nvPr/>
            </p:nvSpPr>
            <p:spPr bwMode="auto">
              <a:xfrm>
                <a:off x="1299" y="3036"/>
                <a:ext cx="19" cy="27"/>
              </a:xfrm>
              <a:custGeom>
                <a:avLst/>
                <a:gdLst>
                  <a:gd name="T0" fmla="*/ 1 w 7"/>
                  <a:gd name="T1" fmla="*/ 4 h 10"/>
                  <a:gd name="T2" fmla="*/ 0 w 7"/>
                  <a:gd name="T3" fmla="*/ 6 h 10"/>
                  <a:gd name="T4" fmla="*/ 0 w 7"/>
                  <a:gd name="T5" fmla="*/ 8 h 10"/>
                  <a:gd name="T6" fmla="*/ 1 w 7"/>
                  <a:gd name="T7" fmla="*/ 6 h 10"/>
                  <a:gd name="T8" fmla="*/ 2 w 7"/>
                  <a:gd name="T9" fmla="*/ 6 h 10"/>
                  <a:gd name="T10" fmla="*/ 2 w 7"/>
                  <a:gd name="T11" fmla="*/ 7 h 10"/>
                  <a:gd name="T12" fmla="*/ 3 w 7"/>
                  <a:gd name="T13" fmla="*/ 5 h 10"/>
                  <a:gd name="T14" fmla="*/ 3 w 7"/>
                  <a:gd name="T15" fmla="*/ 6 h 10"/>
                  <a:gd name="T16" fmla="*/ 3 w 7"/>
                  <a:gd name="T17" fmla="*/ 6 h 10"/>
                  <a:gd name="T18" fmla="*/ 4 w 7"/>
                  <a:gd name="T19" fmla="*/ 3 h 10"/>
                  <a:gd name="T20" fmla="*/ 4 w 7"/>
                  <a:gd name="T21" fmla="*/ 3 h 10"/>
                  <a:gd name="T22" fmla="*/ 4 w 7"/>
                  <a:gd name="T23" fmla="*/ 4 h 10"/>
                  <a:gd name="T24" fmla="*/ 5 w 7"/>
                  <a:gd name="T25" fmla="*/ 4 h 10"/>
                  <a:gd name="T26" fmla="*/ 5 w 7"/>
                  <a:gd name="T27" fmla="*/ 5 h 10"/>
                  <a:gd name="T28" fmla="*/ 6 w 7"/>
                  <a:gd name="T29" fmla="*/ 4 h 10"/>
                  <a:gd name="T30" fmla="*/ 6 w 7"/>
                  <a:gd name="T31" fmla="*/ 3 h 10"/>
                  <a:gd name="T32" fmla="*/ 6 w 7"/>
                  <a:gd name="T33" fmla="*/ 4 h 10"/>
                  <a:gd name="T34" fmla="*/ 6 w 7"/>
                  <a:gd name="T35" fmla="*/ 4 h 10"/>
                  <a:gd name="T36" fmla="*/ 7 w 7"/>
                  <a:gd name="T37" fmla="*/ 4 h 10"/>
                  <a:gd name="T38" fmla="*/ 7 w 7"/>
                  <a:gd name="T39" fmla="*/ 4 h 10"/>
                  <a:gd name="T40" fmla="*/ 7 w 7"/>
                  <a:gd name="T41" fmla="*/ 5 h 10"/>
                  <a:gd name="T42" fmla="*/ 7 w 7"/>
                  <a:gd name="T43" fmla="*/ 1 h 10"/>
                  <a:gd name="T44" fmla="*/ 7 w 7"/>
                  <a:gd name="T45" fmla="*/ 1 h 10"/>
                  <a:gd name="T46" fmla="*/ 6 w 7"/>
                  <a:gd name="T47" fmla="*/ 1 h 10"/>
                  <a:gd name="T48" fmla="*/ 6 w 7"/>
                  <a:gd name="T49" fmla="*/ 0 h 10"/>
                  <a:gd name="T50" fmla="*/ 6 w 7"/>
                  <a:gd name="T51" fmla="*/ 0 h 10"/>
                  <a:gd name="T52" fmla="*/ 5 w 7"/>
                  <a:gd name="T53" fmla="*/ 1 h 10"/>
                  <a:gd name="T54" fmla="*/ 5 w 7"/>
                  <a:gd name="T55" fmla="*/ 1 h 10"/>
                  <a:gd name="T56" fmla="*/ 5 w 7"/>
                  <a:gd name="T57" fmla="*/ 1 h 10"/>
                  <a:gd name="T58" fmla="*/ 5 w 7"/>
                  <a:gd name="T59" fmla="*/ 1 h 10"/>
                  <a:gd name="T60" fmla="*/ 4 w 7"/>
                  <a:gd name="T61" fmla="*/ 2 h 10"/>
                  <a:gd name="T62" fmla="*/ 4 w 7"/>
                  <a:gd name="T63" fmla="*/ 0 h 10"/>
                  <a:gd name="T64" fmla="*/ 4 w 7"/>
                  <a:gd name="T65" fmla="*/ 0 h 10"/>
                  <a:gd name="T66" fmla="*/ 4 w 7"/>
                  <a:gd name="T67" fmla="*/ 2 h 10"/>
                  <a:gd name="T68" fmla="*/ 3 w 7"/>
                  <a:gd name="T69" fmla="*/ 3 h 10"/>
                  <a:gd name="T70" fmla="*/ 3 w 7"/>
                  <a:gd name="T71" fmla="*/ 3 h 10"/>
                  <a:gd name="T72" fmla="*/ 2 w 7"/>
                  <a:gd name="T73" fmla="*/ 3 h 10"/>
                  <a:gd name="T74" fmla="*/ 2 w 7"/>
                  <a:gd name="T75" fmla="*/ 4 h 10"/>
                  <a:gd name="T76" fmla="*/ 2 w 7"/>
                  <a:gd name="T77" fmla="*/ 5 h 10"/>
                  <a:gd name="T78" fmla="*/ 2 w 7"/>
                  <a:gd name="T7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" h="10">
                    <a:moveTo>
                      <a:pt x="1" y="2"/>
                    </a:moveTo>
                    <a:cubicBezTo>
                      <a:pt x="1" y="3"/>
                      <a:pt x="1" y="3"/>
                      <a:pt x="1" y="4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4"/>
                      <a:pt x="0" y="5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" y="5"/>
                      <a:pt x="0" y="7"/>
                      <a:pt x="0" y="8"/>
                    </a:cubicBezTo>
                    <a:cubicBezTo>
                      <a:pt x="1" y="7"/>
                      <a:pt x="1" y="4"/>
                      <a:pt x="1" y="5"/>
                    </a:cubicBezTo>
                    <a:cubicBezTo>
                      <a:pt x="1" y="5"/>
                      <a:pt x="1" y="6"/>
                      <a:pt x="1" y="6"/>
                    </a:cubicBezTo>
                    <a:cubicBezTo>
                      <a:pt x="1" y="6"/>
                      <a:pt x="1" y="4"/>
                      <a:pt x="1" y="4"/>
                    </a:cubicBezTo>
                    <a:cubicBezTo>
                      <a:pt x="1" y="10"/>
                      <a:pt x="2" y="2"/>
                      <a:pt x="2" y="6"/>
                    </a:cubicBezTo>
                    <a:cubicBezTo>
                      <a:pt x="2" y="6"/>
                      <a:pt x="2" y="6"/>
                      <a:pt x="2" y="5"/>
                    </a:cubicBezTo>
                    <a:cubicBezTo>
                      <a:pt x="2" y="7"/>
                      <a:pt x="2" y="5"/>
                      <a:pt x="2" y="7"/>
                    </a:cubicBezTo>
                    <a:cubicBezTo>
                      <a:pt x="3" y="4"/>
                      <a:pt x="2" y="8"/>
                      <a:pt x="3" y="4"/>
                    </a:cubicBezTo>
                    <a:cubicBezTo>
                      <a:pt x="3" y="5"/>
                      <a:pt x="3" y="4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6"/>
                      <a:pt x="3" y="4"/>
                      <a:pt x="3" y="6"/>
                    </a:cubicBezTo>
                    <a:cubicBezTo>
                      <a:pt x="3" y="6"/>
                      <a:pt x="3" y="4"/>
                      <a:pt x="3" y="3"/>
                    </a:cubicBezTo>
                    <a:cubicBezTo>
                      <a:pt x="4" y="4"/>
                      <a:pt x="3" y="4"/>
                      <a:pt x="3" y="6"/>
                    </a:cubicBezTo>
                    <a:cubicBezTo>
                      <a:pt x="4" y="4"/>
                      <a:pt x="4" y="5"/>
                      <a:pt x="4" y="4"/>
                    </a:cubicBezTo>
                    <a:cubicBezTo>
                      <a:pt x="4" y="4"/>
                      <a:pt x="4" y="4"/>
                      <a:pt x="4" y="3"/>
                    </a:cubicBezTo>
                    <a:cubicBezTo>
                      <a:pt x="4" y="3"/>
                      <a:pt x="4" y="2"/>
                      <a:pt x="4" y="1"/>
                    </a:cubicBezTo>
                    <a:cubicBezTo>
                      <a:pt x="4" y="3"/>
                      <a:pt x="4" y="1"/>
                      <a:pt x="4" y="3"/>
                    </a:cubicBezTo>
                    <a:cubicBezTo>
                      <a:pt x="4" y="4"/>
                      <a:pt x="4" y="4"/>
                      <a:pt x="4" y="5"/>
                    </a:cubicBezTo>
                    <a:cubicBezTo>
                      <a:pt x="4" y="5"/>
                      <a:pt x="4" y="5"/>
                      <a:pt x="4" y="4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6"/>
                      <a:pt x="5" y="3"/>
                      <a:pt x="5" y="4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4"/>
                      <a:pt x="5" y="6"/>
                      <a:pt x="5" y="5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6"/>
                      <a:pt x="6" y="2"/>
                      <a:pt x="6" y="4"/>
                    </a:cubicBezTo>
                    <a:cubicBezTo>
                      <a:pt x="6" y="2"/>
                      <a:pt x="6" y="1"/>
                      <a:pt x="6" y="1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2"/>
                      <a:pt x="6" y="5"/>
                      <a:pt x="6" y="6"/>
                    </a:cubicBezTo>
                    <a:cubicBezTo>
                      <a:pt x="6" y="5"/>
                      <a:pt x="6" y="6"/>
                      <a:pt x="6" y="4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6"/>
                      <a:pt x="6" y="3"/>
                      <a:pt x="6" y="4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7" y="5"/>
                      <a:pt x="7" y="7"/>
                      <a:pt x="7" y="4"/>
                    </a:cubicBezTo>
                    <a:cubicBezTo>
                      <a:pt x="7" y="4"/>
                      <a:pt x="7" y="1"/>
                      <a:pt x="7" y="1"/>
                    </a:cubicBezTo>
                    <a:cubicBezTo>
                      <a:pt x="7" y="2"/>
                      <a:pt x="7" y="3"/>
                      <a:pt x="7" y="4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3"/>
                      <a:pt x="7" y="4"/>
                      <a:pt x="7" y="5"/>
                    </a:cubicBezTo>
                    <a:cubicBezTo>
                      <a:pt x="7" y="6"/>
                      <a:pt x="7" y="3"/>
                      <a:pt x="7" y="4"/>
                    </a:cubicBezTo>
                    <a:cubicBezTo>
                      <a:pt x="7" y="3"/>
                      <a:pt x="7" y="2"/>
                      <a:pt x="7" y="1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6" y="3"/>
                      <a:pt x="6" y="0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6" y="1"/>
                      <a:pt x="6" y="0"/>
                    </a:cubicBezTo>
                    <a:cubicBezTo>
                      <a:pt x="6" y="1"/>
                      <a:pt x="6" y="3"/>
                      <a:pt x="6" y="3"/>
                    </a:cubicBezTo>
                    <a:cubicBezTo>
                      <a:pt x="6" y="1"/>
                      <a:pt x="6" y="2"/>
                      <a:pt x="6" y="0"/>
                    </a:cubicBezTo>
                    <a:cubicBezTo>
                      <a:pt x="6" y="2"/>
                      <a:pt x="5" y="1"/>
                      <a:pt x="5" y="2"/>
                    </a:cubicBezTo>
                    <a:cubicBezTo>
                      <a:pt x="5" y="2"/>
                      <a:pt x="5" y="2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2"/>
                      <a:pt x="5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3"/>
                      <a:pt x="5" y="1"/>
                    </a:cubicBezTo>
                    <a:cubicBezTo>
                      <a:pt x="5" y="2"/>
                      <a:pt x="5" y="2"/>
                      <a:pt x="5" y="4"/>
                    </a:cubicBezTo>
                    <a:cubicBezTo>
                      <a:pt x="5" y="3"/>
                      <a:pt x="5" y="2"/>
                      <a:pt x="4" y="2"/>
                    </a:cubicBezTo>
                    <a:cubicBezTo>
                      <a:pt x="4" y="4"/>
                      <a:pt x="4" y="2"/>
                      <a:pt x="4" y="3"/>
                    </a:cubicBezTo>
                    <a:cubicBezTo>
                      <a:pt x="4" y="1"/>
                      <a:pt x="4" y="2"/>
                      <a:pt x="4" y="0"/>
                    </a:cubicBezTo>
                    <a:cubicBezTo>
                      <a:pt x="4" y="0"/>
                      <a:pt x="4" y="2"/>
                      <a:pt x="4" y="2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1"/>
                      <a:pt x="4" y="2"/>
                      <a:pt x="4" y="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4" y="2"/>
                      <a:pt x="4" y="1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0"/>
                      <a:pt x="3" y="2"/>
                      <a:pt x="3" y="4"/>
                    </a:cubicBezTo>
                    <a:cubicBezTo>
                      <a:pt x="3" y="4"/>
                      <a:pt x="3" y="4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1"/>
                      <a:pt x="2" y="3"/>
                    </a:cubicBezTo>
                    <a:cubicBezTo>
                      <a:pt x="2" y="4"/>
                      <a:pt x="3" y="2"/>
                      <a:pt x="3" y="2"/>
                    </a:cubicBezTo>
                    <a:cubicBezTo>
                      <a:pt x="2" y="4"/>
                      <a:pt x="2" y="0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6"/>
                      <a:pt x="2" y="4"/>
                      <a:pt x="2" y="5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0"/>
                      <a:pt x="1" y="6"/>
                      <a:pt x="1" y="2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18" name="Freeform 415"/>
              <p:cNvSpPr>
                <a:spLocks/>
              </p:cNvSpPr>
              <p:nvPr/>
            </p:nvSpPr>
            <p:spPr bwMode="auto">
              <a:xfrm>
                <a:off x="1307" y="3038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19" name="Freeform 416"/>
              <p:cNvSpPr>
                <a:spLocks/>
              </p:cNvSpPr>
              <p:nvPr/>
            </p:nvSpPr>
            <p:spPr bwMode="auto">
              <a:xfrm>
                <a:off x="1307" y="3041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20" name="Freeform 417"/>
              <p:cNvSpPr>
                <a:spLocks/>
              </p:cNvSpPr>
              <p:nvPr/>
            </p:nvSpPr>
            <p:spPr bwMode="auto">
              <a:xfrm>
                <a:off x="1301" y="3041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21" name="Freeform 418"/>
              <p:cNvSpPr>
                <a:spLocks/>
              </p:cNvSpPr>
              <p:nvPr/>
            </p:nvSpPr>
            <p:spPr bwMode="auto">
              <a:xfrm>
                <a:off x="1301" y="3044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22" name="Freeform 419"/>
              <p:cNvSpPr>
                <a:spLocks/>
              </p:cNvSpPr>
              <p:nvPr/>
            </p:nvSpPr>
            <p:spPr bwMode="auto">
              <a:xfrm>
                <a:off x="1288" y="3038"/>
                <a:ext cx="11" cy="25"/>
              </a:xfrm>
              <a:custGeom>
                <a:avLst/>
                <a:gdLst>
                  <a:gd name="T0" fmla="*/ 1 w 4"/>
                  <a:gd name="T1" fmla="*/ 4 h 9"/>
                  <a:gd name="T2" fmla="*/ 1 w 4"/>
                  <a:gd name="T3" fmla="*/ 5 h 9"/>
                  <a:gd name="T4" fmla="*/ 1 w 4"/>
                  <a:gd name="T5" fmla="*/ 4 h 9"/>
                  <a:gd name="T6" fmla="*/ 0 w 4"/>
                  <a:gd name="T7" fmla="*/ 7 h 9"/>
                  <a:gd name="T8" fmla="*/ 2 w 4"/>
                  <a:gd name="T9" fmla="*/ 5 h 9"/>
                  <a:gd name="T10" fmla="*/ 2 w 4"/>
                  <a:gd name="T11" fmla="*/ 6 h 9"/>
                  <a:gd name="T12" fmla="*/ 3 w 4"/>
                  <a:gd name="T13" fmla="*/ 5 h 9"/>
                  <a:gd name="T14" fmla="*/ 2 w 4"/>
                  <a:gd name="T15" fmla="*/ 7 h 9"/>
                  <a:gd name="T16" fmla="*/ 3 w 4"/>
                  <a:gd name="T17" fmla="*/ 6 h 9"/>
                  <a:gd name="T18" fmla="*/ 3 w 4"/>
                  <a:gd name="T19" fmla="*/ 5 h 9"/>
                  <a:gd name="T20" fmla="*/ 3 w 4"/>
                  <a:gd name="T21" fmla="*/ 6 h 9"/>
                  <a:gd name="T22" fmla="*/ 3 w 4"/>
                  <a:gd name="T23" fmla="*/ 5 h 9"/>
                  <a:gd name="T24" fmla="*/ 4 w 4"/>
                  <a:gd name="T25" fmla="*/ 5 h 9"/>
                  <a:gd name="T26" fmla="*/ 3 w 4"/>
                  <a:gd name="T27" fmla="*/ 6 h 9"/>
                  <a:gd name="T28" fmla="*/ 4 w 4"/>
                  <a:gd name="T29" fmla="*/ 5 h 9"/>
                  <a:gd name="T30" fmla="*/ 3 w 4"/>
                  <a:gd name="T31" fmla="*/ 6 h 9"/>
                  <a:gd name="T32" fmla="*/ 4 w 4"/>
                  <a:gd name="T33" fmla="*/ 4 h 9"/>
                  <a:gd name="T34" fmla="*/ 4 w 4"/>
                  <a:gd name="T35" fmla="*/ 3 h 9"/>
                  <a:gd name="T36" fmla="*/ 4 w 4"/>
                  <a:gd name="T37" fmla="*/ 4 h 9"/>
                  <a:gd name="T38" fmla="*/ 4 w 4"/>
                  <a:gd name="T39" fmla="*/ 4 h 9"/>
                  <a:gd name="T40" fmla="*/ 4 w 4"/>
                  <a:gd name="T41" fmla="*/ 5 h 9"/>
                  <a:gd name="T42" fmla="*/ 4 w 4"/>
                  <a:gd name="T43" fmla="*/ 3 h 9"/>
                  <a:gd name="T44" fmla="*/ 4 w 4"/>
                  <a:gd name="T45" fmla="*/ 2 h 9"/>
                  <a:gd name="T46" fmla="*/ 4 w 4"/>
                  <a:gd name="T47" fmla="*/ 1 h 9"/>
                  <a:gd name="T48" fmla="*/ 4 w 4"/>
                  <a:gd name="T49" fmla="*/ 2 h 9"/>
                  <a:gd name="T50" fmla="*/ 4 w 4"/>
                  <a:gd name="T51" fmla="*/ 3 h 9"/>
                  <a:gd name="T52" fmla="*/ 3 w 4"/>
                  <a:gd name="T53" fmla="*/ 5 h 9"/>
                  <a:gd name="T54" fmla="*/ 3 w 4"/>
                  <a:gd name="T55" fmla="*/ 5 h 9"/>
                  <a:gd name="T56" fmla="*/ 3 w 4"/>
                  <a:gd name="T57" fmla="*/ 3 h 9"/>
                  <a:gd name="T58" fmla="*/ 3 w 4"/>
                  <a:gd name="T59" fmla="*/ 4 h 9"/>
                  <a:gd name="T60" fmla="*/ 3 w 4"/>
                  <a:gd name="T61" fmla="*/ 2 h 9"/>
                  <a:gd name="T62" fmla="*/ 3 w 4"/>
                  <a:gd name="T63" fmla="*/ 4 h 9"/>
                  <a:gd name="T64" fmla="*/ 2 w 4"/>
                  <a:gd name="T65" fmla="*/ 4 h 9"/>
                  <a:gd name="T66" fmla="*/ 3 w 4"/>
                  <a:gd name="T67" fmla="*/ 3 h 9"/>
                  <a:gd name="T68" fmla="*/ 2 w 4"/>
                  <a:gd name="T69" fmla="*/ 4 h 9"/>
                  <a:gd name="T70" fmla="*/ 2 w 4"/>
                  <a:gd name="T71" fmla="*/ 3 h 9"/>
                  <a:gd name="T72" fmla="*/ 2 w 4"/>
                  <a:gd name="T73" fmla="*/ 4 h 9"/>
                  <a:gd name="T74" fmla="*/ 1 w 4"/>
                  <a:gd name="T75" fmla="*/ 4 h 9"/>
                  <a:gd name="T76" fmla="*/ 1 w 4"/>
                  <a:gd name="T77" fmla="*/ 4 h 9"/>
                  <a:gd name="T78" fmla="*/ 1 w 4"/>
                  <a:gd name="T79" fmla="*/ 6 h 9"/>
                  <a:gd name="T80" fmla="*/ 1 w 4"/>
                  <a:gd name="T81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" h="9">
                    <a:moveTo>
                      <a:pt x="1" y="4"/>
                    </a:move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0" y="5"/>
                      <a:pt x="1" y="4"/>
                    </a:cubicBezTo>
                    <a:cubicBezTo>
                      <a:pt x="0" y="6"/>
                      <a:pt x="0" y="4"/>
                      <a:pt x="0" y="7"/>
                    </a:cubicBezTo>
                    <a:cubicBezTo>
                      <a:pt x="1" y="6"/>
                      <a:pt x="1" y="8"/>
                      <a:pt x="2" y="5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4"/>
                      <a:pt x="2" y="9"/>
                      <a:pt x="3" y="5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3" y="7"/>
                      <a:pt x="3" y="4"/>
                      <a:pt x="3" y="6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3" y="5"/>
                      <a:pt x="4" y="5"/>
                    </a:cubicBezTo>
                    <a:cubicBezTo>
                      <a:pt x="3" y="6"/>
                      <a:pt x="3" y="5"/>
                      <a:pt x="3" y="6"/>
                    </a:cubicBezTo>
                    <a:cubicBezTo>
                      <a:pt x="3" y="6"/>
                      <a:pt x="4" y="5"/>
                      <a:pt x="4" y="5"/>
                    </a:cubicBezTo>
                    <a:cubicBezTo>
                      <a:pt x="4" y="5"/>
                      <a:pt x="4" y="6"/>
                      <a:pt x="3" y="6"/>
                    </a:cubicBezTo>
                    <a:cubicBezTo>
                      <a:pt x="4" y="5"/>
                      <a:pt x="4" y="7"/>
                      <a:pt x="4" y="4"/>
                    </a:cubicBezTo>
                    <a:cubicBezTo>
                      <a:pt x="4" y="4"/>
                      <a:pt x="4" y="3"/>
                      <a:pt x="4" y="3"/>
                    </a:cubicBezTo>
                    <a:cubicBezTo>
                      <a:pt x="4" y="2"/>
                      <a:pt x="4" y="3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7"/>
                      <a:pt x="4" y="3"/>
                      <a:pt x="4" y="5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0"/>
                      <a:pt x="3" y="4"/>
                      <a:pt x="4" y="2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2"/>
                      <a:pt x="4" y="2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3" y="4"/>
                      <a:pt x="3" y="6"/>
                      <a:pt x="3" y="5"/>
                    </a:cubicBezTo>
                    <a:cubicBezTo>
                      <a:pt x="3" y="4"/>
                      <a:pt x="3" y="4"/>
                      <a:pt x="3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3"/>
                      <a:pt x="3" y="3"/>
                      <a:pt x="3" y="4"/>
                    </a:cubicBezTo>
                    <a:cubicBezTo>
                      <a:pt x="3" y="2"/>
                      <a:pt x="3" y="3"/>
                      <a:pt x="2" y="4"/>
                    </a:cubicBezTo>
                    <a:cubicBezTo>
                      <a:pt x="2" y="4"/>
                      <a:pt x="2" y="3"/>
                      <a:pt x="3" y="3"/>
                    </a:cubicBezTo>
                    <a:cubicBezTo>
                      <a:pt x="3" y="3"/>
                      <a:pt x="2" y="3"/>
                      <a:pt x="2" y="4"/>
                    </a:cubicBezTo>
                    <a:cubicBezTo>
                      <a:pt x="2" y="5"/>
                      <a:pt x="2" y="4"/>
                      <a:pt x="2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6"/>
                      <a:pt x="2" y="3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7"/>
                      <a:pt x="1" y="6"/>
                    </a:cubicBezTo>
                    <a:cubicBezTo>
                      <a:pt x="1" y="5"/>
                      <a:pt x="1" y="5"/>
                      <a:pt x="1" y="4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23" name="Freeform 420"/>
              <p:cNvSpPr>
                <a:spLocks/>
              </p:cNvSpPr>
              <p:nvPr/>
            </p:nvSpPr>
            <p:spPr bwMode="auto">
              <a:xfrm>
                <a:off x="1288" y="3049"/>
                <a:ext cx="0" cy="8"/>
              </a:xfrm>
              <a:custGeom>
                <a:avLst/>
                <a:gdLst>
                  <a:gd name="T0" fmla="*/ 2 h 3"/>
                  <a:gd name="T1" fmla="*/ 1 h 3"/>
                  <a:gd name="T2" fmla="*/ 3 h 3"/>
                  <a:gd name="T3" fmla="*/ 2 h 3"/>
                  <a:gd name="T4" fmla="*/ 2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3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2"/>
                      <a:pt x="0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24" name="Freeform 421"/>
              <p:cNvSpPr>
                <a:spLocks/>
              </p:cNvSpPr>
              <p:nvPr/>
            </p:nvSpPr>
            <p:spPr bwMode="auto">
              <a:xfrm>
                <a:off x="1279" y="3047"/>
                <a:ext cx="9" cy="16"/>
              </a:xfrm>
              <a:custGeom>
                <a:avLst/>
                <a:gdLst>
                  <a:gd name="T0" fmla="*/ 1 w 3"/>
                  <a:gd name="T1" fmla="*/ 3 h 6"/>
                  <a:gd name="T2" fmla="*/ 1 w 3"/>
                  <a:gd name="T3" fmla="*/ 4 h 6"/>
                  <a:gd name="T4" fmla="*/ 2 w 3"/>
                  <a:gd name="T5" fmla="*/ 4 h 6"/>
                  <a:gd name="T6" fmla="*/ 3 w 3"/>
                  <a:gd name="T7" fmla="*/ 2 h 6"/>
                  <a:gd name="T8" fmla="*/ 2 w 3"/>
                  <a:gd name="T9" fmla="*/ 4 h 6"/>
                  <a:gd name="T10" fmla="*/ 3 w 3"/>
                  <a:gd name="T11" fmla="*/ 2 h 6"/>
                  <a:gd name="T12" fmla="*/ 3 w 3"/>
                  <a:gd name="T13" fmla="*/ 3 h 6"/>
                  <a:gd name="T14" fmla="*/ 3 w 3"/>
                  <a:gd name="T15" fmla="*/ 2 h 6"/>
                  <a:gd name="T16" fmla="*/ 3 w 3"/>
                  <a:gd name="T17" fmla="*/ 2 h 6"/>
                  <a:gd name="T18" fmla="*/ 3 w 3"/>
                  <a:gd name="T19" fmla="*/ 1 h 6"/>
                  <a:gd name="T20" fmla="*/ 2 w 3"/>
                  <a:gd name="T21" fmla="*/ 3 h 6"/>
                  <a:gd name="T22" fmla="*/ 3 w 3"/>
                  <a:gd name="T23" fmla="*/ 1 h 6"/>
                  <a:gd name="T24" fmla="*/ 2 w 3"/>
                  <a:gd name="T25" fmla="*/ 1 h 6"/>
                  <a:gd name="T26" fmla="*/ 2 w 3"/>
                  <a:gd name="T27" fmla="*/ 1 h 6"/>
                  <a:gd name="T28" fmla="*/ 2 w 3"/>
                  <a:gd name="T29" fmla="*/ 3 h 6"/>
                  <a:gd name="T30" fmla="*/ 2 w 3"/>
                  <a:gd name="T31" fmla="*/ 1 h 6"/>
                  <a:gd name="T32" fmla="*/ 1 w 3"/>
                  <a:gd name="T33" fmla="*/ 1 h 6"/>
                  <a:gd name="T34" fmla="*/ 0 w 3"/>
                  <a:gd name="T35" fmla="*/ 4 h 6"/>
                  <a:gd name="T36" fmla="*/ 1 w 3"/>
                  <a:gd name="T37" fmla="*/ 2 h 6"/>
                  <a:gd name="T38" fmla="*/ 1 w 3"/>
                  <a:gd name="T39" fmla="*/ 2 h 6"/>
                  <a:gd name="T40" fmla="*/ 0 w 3"/>
                  <a:gd name="T41" fmla="*/ 5 h 6"/>
                  <a:gd name="T42" fmla="*/ 1 w 3"/>
                  <a:gd name="T43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" h="6">
                    <a:moveTo>
                      <a:pt x="1" y="3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2" y="3"/>
                      <a:pt x="2" y="4"/>
                    </a:cubicBezTo>
                    <a:cubicBezTo>
                      <a:pt x="2" y="5"/>
                      <a:pt x="2" y="3"/>
                      <a:pt x="3" y="2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3"/>
                      <a:pt x="3" y="5"/>
                      <a:pt x="3" y="2"/>
                    </a:cubicBezTo>
                    <a:cubicBezTo>
                      <a:pt x="3" y="2"/>
                      <a:pt x="3" y="3"/>
                      <a:pt x="3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2" y="4"/>
                      <a:pt x="2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2"/>
                      <a:pt x="2" y="1"/>
                    </a:cubicBezTo>
                    <a:cubicBezTo>
                      <a:pt x="2" y="1"/>
                      <a:pt x="2" y="2"/>
                      <a:pt x="2" y="1"/>
                    </a:cubicBezTo>
                    <a:cubicBezTo>
                      <a:pt x="2" y="1"/>
                      <a:pt x="2" y="2"/>
                      <a:pt x="2" y="3"/>
                    </a:cubicBezTo>
                    <a:cubicBezTo>
                      <a:pt x="1" y="4"/>
                      <a:pt x="2" y="2"/>
                      <a:pt x="2" y="1"/>
                    </a:cubicBezTo>
                    <a:cubicBezTo>
                      <a:pt x="2" y="2"/>
                      <a:pt x="1" y="3"/>
                      <a:pt x="1" y="1"/>
                    </a:cubicBezTo>
                    <a:cubicBezTo>
                      <a:pt x="1" y="3"/>
                      <a:pt x="1" y="4"/>
                      <a:pt x="0" y="4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1" y="2"/>
                    </a:cubicBezTo>
                    <a:cubicBezTo>
                      <a:pt x="1" y="3"/>
                      <a:pt x="0" y="4"/>
                      <a:pt x="0" y="5"/>
                    </a:cubicBezTo>
                    <a:cubicBezTo>
                      <a:pt x="0" y="6"/>
                      <a:pt x="1" y="2"/>
                      <a:pt x="1" y="3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25" name="Rectangle 422"/>
              <p:cNvSpPr>
                <a:spLocks noChangeArrowheads="1"/>
              </p:cNvSpPr>
              <p:nvPr/>
            </p:nvSpPr>
            <p:spPr bwMode="auto">
              <a:xfrm>
                <a:off x="1282" y="3057"/>
                <a:ext cx="1" cy="1"/>
              </a:xfrm>
              <a:prstGeom prst="rect">
                <a:avLst/>
              </a:pr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26" name="Freeform 423"/>
              <p:cNvSpPr>
                <a:spLocks/>
              </p:cNvSpPr>
              <p:nvPr/>
            </p:nvSpPr>
            <p:spPr bwMode="auto">
              <a:xfrm>
                <a:off x="1405" y="2279"/>
                <a:ext cx="547" cy="183"/>
              </a:xfrm>
              <a:custGeom>
                <a:avLst/>
                <a:gdLst>
                  <a:gd name="T0" fmla="*/ 19 w 201"/>
                  <a:gd name="T1" fmla="*/ 5 h 67"/>
                  <a:gd name="T2" fmla="*/ 11 w 201"/>
                  <a:gd name="T3" fmla="*/ 44 h 67"/>
                  <a:gd name="T4" fmla="*/ 33 w 201"/>
                  <a:gd name="T5" fmla="*/ 11 h 67"/>
                  <a:gd name="T6" fmla="*/ 43 w 201"/>
                  <a:gd name="T7" fmla="*/ 51 h 67"/>
                  <a:gd name="T8" fmla="*/ 66 w 201"/>
                  <a:gd name="T9" fmla="*/ 19 h 67"/>
                  <a:gd name="T10" fmla="*/ 82 w 201"/>
                  <a:gd name="T11" fmla="*/ 62 h 67"/>
                  <a:gd name="T12" fmla="*/ 110 w 201"/>
                  <a:gd name="T13" fmla="*/ 29 h 67"/>
                  <a:gd name="T14" fmla="*/ 129 w 201"/>
                  <a:gd name="T15" fmla="*/ 64 h 67"/>
                  <a:gd name="T16" fmla="*/ 147 w 201"/>
                  <a:gd name="T17" fmla="*/ 32 h 67"/>
                  <a:gd name="T18" fmla="*/ 169 w 201"/>
                  <a:gd name="T19" fmla="*/ 60 h 67"/>
                  <a:gd name="T20" fmla="*/ 178 w 201"/>
                  <a:gd name="T21" fmla="*/ 36 h 67"/>
                  <a:gd name="T22" fmla="*/ 197 w 201"/>
                  <a:gd name="T23" fmla="*/ 52 h 67"/>
                  <a:gd name="T24" fmla="*/ 195 w 201"/>
                  <a:gd name="T25" fmla="*/ 28 h 67"/>
                  <a:gd name="T26" fmla="*/ 182 w 201"/>
                  <a:gd name="T27" fmla="*/ 11 h 67"/>
                  <a:gd name="T28" fmla="*/ 156 w 201"/>
                  <a:gd name="T29" fmla="*/ 12 h 67"/>
                  <a:gd name="T30" fmla="*/ 96 w 201"/>
                  <a:gd name="T31" fmla="*/ 16 h 67"/>
                  <a:gd name="T32" fmla="*/ 49 w 201"/>
                  <a:gd name="T33" fmla="*/ 6 h 67"/>
                  <a:gd name="T34" fmla="*/ 19 w 201"/>
                  <a:gd name="T35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1" h="67">
                    <a:moveTo>
                      <a:pt x="19" y="5"/>
                    </a:moveTo>
                    <a:cubicBezTo>
                      <a:pt x="14" y="9"/>
                      <a:pt x="0" y="43"/>
                      <a:pt x="11" y="44"/>
                    </a:cubicBezTo>
                    <a:cubicBezTo>
                      <a:pt x="20" y="44"/>
                      <a:pt x="30" y="18"/>
                      <a:pt x="33" y="11"/>
                    </a:cubicBezTo>
                    <a:cubicBezTo>
                      <a:pt x="33" y="21"/>
                      <a:pt x="29" y="50"/>
                      <a:pt x="43" y="51"/>
                    </a:cubicBezTo>
                    <a:cubicBezTo>
                      <a:pt x="54" y="52"/>
                      <a:pt x="67" y="29"/>
                      <a:pt x="66" y="19"/>
                    </a:cubicBezTo>
                    <a:cubicBezTo>
                      <a:pt x="68" y="32"/>
                      <a:pt x="66" y="57"/>
                      <a:pt x="82" y="62"/>
                    </a:cubicBezTo>
                    <a:cubicBezTo>
                      <a:pt x="100" y="67"/>
                      <a:pt x="106" y="40"/>
                      <a:pt x="110" y="29"/>
                    </a:cubicBezTo>
                    <a:cubicBezTo>
                      <a:pt x="105" y="39"/>
                      <a:pt x="116" y="63"/>
                      <a:pt x="129" y="64"/>
                    </a:cubicBezTo>
                    <a:cubicBezTo>
                      <a:pt x="143" y="66"/>
                      <a:pt x="148" y="42"/>
                      <a:pt x="147" y="32"/>
                    </a:cubicBezTo>
                    <a:cubicBezTo>
                      <a:pt x="149" y="41"/>
                      <a:pt x="155" y="63"/>
                      <a:pt x="169" y="60"/>
                    </a:cubicBezTo>
                    <a:cubicBezTo>
                      <a:pt x="178" y="58"/>
                      <a:pt x="181" y="43"/>
                      <a:pt x="178" y="36"/>
                    </a:cubicBezTo>
                    <a:cubicBezTo>
                      <a:pt x="180" y="42"/>
                      <a:pt x="187" y="62"/>
                      <a:pt x="197" y="52"/>
                    </a:cubicBezTo>
                    <a:cubicBezTo>
                      <a:pt x="201" y="48"/>
                      <a:pt x="196" y="33"/>
                      <a:pt x="195" y="28"/>
                    </a:cubicBezTo>
                    <a:cubicBezTo>
                      <a:pt x="192" y="19"/>
                      <a:pt x="191" y="13"/>
                      <a:pt x="182" y="11"/>
                    </a:cubicBezTo>
                    <a:cubicBezTo>
                      <a:pt x="174" y="9"/>
                      <a:pt x="163" y="11"/>
                      <a:pt x="156" y="12"/>
                    </a:cubicBezTo>
                    <a:cubicBezTo>
                      <a:pt x="136" y="14"/>
                      <a:pt x="116" y="18"/>
                      <a:pt x="96" y="16"/>
                    </a:cubicBezTo>
                    <a:cubicBezTo>
                      <a:pt x="80" y="15"/>
                      <a:pt x="65" y="7"/>
                      <a:pt x="49" y="6"/>
                    </a:cubicBezTo>
                    <a:cubicBezTo>
                      <a:pt x="42" y="5"/>
                      <a:pt x="21" y="3"/>
                      <a:pt x="19" y="0"/>
                    </a:cubicBezTo>
                  </a:path>
                </a:pathLst>
              </a:custGeom>
              <a:solidFill>
                <a:srgbClr val="8F5E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27" name="Freeform 424"/>
              <p:cNvSpPr>
                <a:spLocks/>
              </p:cNvSpPr>
              <p:nvPr/>
            </p:nvSpPr>
            <p:spPr bwMode="auto">
              <a:xfrm>
                <a:off x="1936" y="2410"/>
                <a:ext cx="2" cy="5"/>
              </a:xfrm>
              <a:custGeom>
                <a:avLst/>
                <a:gdLst>
                  <a:gd name="T0" fmla="*/ 2 w 2"/>
                  <a:gd name="T1" fmla="*/ 0 h 5"/>
                  <a:gd name="T2" fmla="*/ 0 w 2"/>
                  <a:gd name="T3" fmla="*/ 3 h 5"/>
                  <a:gd name="T4" fmla="*/ 2 w 2"/>
                  <a:gd name="T5" fmla="*/ 5 h 5"/>
                  <a:gd name="T6" fmla="*/ 2 w 2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2" y="0"/>
                    </a:moveTo>
                    <a:lnTo>
                      <a:pt x="0" y="3"/>
                    </a:lnTo>
                    <a:lnTo>
                      <a:pt x="2" y="5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28" name="Freeform 425"/>
              <p:cNvSpPr>
                <a:spLocks/>
              </p:cNvSpPr>
              <p:nvPr/>
            </p:nvSpPr>
            <p:spPr bwMode="auto">
              <a:xfrm>
                <a:off x="1922" y="2410"/>
                <a:ext cx="14" cy="14"/>
              </a:xfrm>
              <a:custGeom>
                <a:avLst/>
                <a:gdLst>
                  <a:gd name="T0" fmla="*/ 1 w 5"/>
                  <a:gd name="T1" fmla="*/ 0 h 5"/>
                  <a:gd name="T2" fmla="*/ 1 w 5"/>
                  <a:gd name="T3" fmla="*/ 1 h 5"/>
                  <a:gd name="T4" fmla="*/ 4 w 5"/>
                  <a:gd name="T5" fmla="*/ 5 h 5"/>
                  <a:gd name="T6" fmla="*/ 4 w 5"/>
                  <a:gd name="T7" fmla="*/ 0 h 5"/>
                  <a:gd name="T8" fmla="*/ 3 w 5"/>
                  <a:gd name="T9" fmla="*/ 3 h 5"/>
                  <a:gd name="T10" fmla="*/ 2 w 5"/>
                  <a:gd name="T11" fmla="*/ 0 h 5"/>
                  <a:gd name="T12" fmla="*/ 2 w 5"/>
                  <a:gd name="T13" fmla="*/ 1 h 5"/>
                  <a:gd name="T14" fmla="*/ 1 w 5"/>
                  <a:gd name="T1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5">
                    <a:moveTo>
                      <a:pt x="1" y="0"/>
                    </a:moveTo>
                    <a:cubicBezTo>
                      <a:pt x="1" y="0"/>
                      <a:pt x="1" y="2"/>
                      <a:pt x="1" y="1"/>
                    </a:cubicBezTo>
                    <a:cubicBezTo>
                      <a:pt x="2" y="4"/>
                      <a:pt x="0" y="4"/>
                      <a:pt x="4" y="5"/>
                    </a:cubicBezTo>
                    <a:cubicBezTo>
                      <a:pt x="5" y="3"/>
                      <a:pt x="5" y="1"/>
                      <a:pt x="4" y="0"/>
                    </a:cubicBezTo>
                    <a:cubicBezTo>
                      <a:pt x="3" y="1"/>
                      <a:pt x="4" y="3"/>
                      <a:pt x="3" y="3"/>
                    </a:cubicBezTo>
                    <a:cubicBezTo>
                      <a:pt x="3" y="2"/>
                      <a:pt x="3" y="1"/>
                      <a:pt x="2" y="0"/>
                    </a:cubicBezTo>
                    <a:cubicBezTo>
                      <a:pt x="1" y="0"/>
                      <a:pt x="3" y="2"/>
                      <a:pt x="2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29" name="Freeform 426"/>
              <p:cNvSpPr>
                <a:spLocks/>
              </p:cNvSpPr>
              <p:nvPr/>
            </p:nvSpPr>
            <p:spPr bwMode="auto">
              <a:xfrm>
                <a:off x="1922" y="2415"/>
                <a:ext cx="3" cy="3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30" name="Freeform 427"/>
              <p:cNvSpPr>
                <a:spLocks/>
              </p:cNvSpPr>
              <p:nvPr/>
            </p:nvSpPr>
            <p:spPr bwMode="auto">
              <a:xfrm>
                <a:off x="1917" y="2415"/>
                <a:ext cx="5" cy="6"/>
              </a:xfrm>
              <a:custGeom>
                <a:avLst/>
                <a:gdLst>
                  <a:gd name="T0" fmla="*/ 2 w 2"/>
                  <a:gd name="T1" fmla="*/ 1 h 2"/>
                  <a:gd name="T2" fmla="*/ 2 w 2"/>
                  <a:gd name="T3" fmla="*/ 0 h 2"/>
                  <a:gd name="T4" fmla="*/ 0 w 2"/>
                  <a:gd name="T5" fmla="*/ 1 h 2"/>
                  <a:gd name="T6" fmla="*/ 2 w 2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1" y="1"/>
                      <a:pt x="2" y="0"/>
                      <a:pt x="2" y="0"/>
                    </a:cubicBezTo>
                    <a:cubicBezTo>
                      <a:pt x="2" y="1"/>
                      <a:pt x="1" y="1"/>
                      <a:pt x="0" y="1"/>
                    </a:cubicBezTo>
                    <a:cubicBezTo>
                      <a:pt x="1" y="1"/>
                      <a:pt x="1" y="2"/>
                      <a:pt x="2" y="1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31" name="Freeform 428"/>
              <p:cNvSpPr>
                <a:spLocks/>
              </p:cNvSpPr>
              <p:nvPr/>
            </p:nvSpPr>
            <p:spPr bwMode="auto">
              <a:xfrm>
                <a:off x="1911" y="2410"/>
                <a:ext cx="0" cy="3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32" name="Freeform 429"/>
              <p:cNvSpPr>
                <a:spLocks/>
              </p:cNvSpPr>
              <p:nvPr/>
            </p:nvSpPr>
            <p:spPr bwMode="auto">
              <a:xfrm>
                <a:off x="1906" y="2405"/>
                <a:ext cx="13" cy="8"/>
              </a:xfrm>
              <a:custGeom>
                <a:avLst/>
                <a:gdLst>
                  <a:gd name="T0" fmla="*/ 1 w 5"/>
                  <a:gd name="T1" fmla="*/ 1 h 3"/>
                  <a:gd name="T2" fmla="*/ 2 w 5"/>
                  <a:gd name="T3" fmla="*/ 2 h 3"/>
                  <a:gd name="T4" fmla="*/ 2 w 5"/>
                  <a:gd name="T5" fmla="*/ 2 h 3"/>
                  <a:gd name="T6" fmla="*/ 4 w 5"/>
                  <a:gd name="T7" fmla="*/ 2 h 3"/>
                  <a:gd name="T8" fmla="*/ 5 w 5"/>
                  <a:gd name="T9" fmla="*/ 3 h 3"/>
                  <a:gd name="T10" fmla="*/ 5 w 5"/>
                  <a:gd name="T11" fmla="*/ 1 h 3"/>
                  <a:gd name="T12" fmla="*/ 1 w 5"/>
                  <a:gd name="T13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3">
                    <a:moveTo>
                      <a:pt x="1" y="1"/>
                    </a:moveTo>
                    <a:cubicBezTo>
                      <a:pt x="0" y="2"/>
                      <a:pt x="1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3" y="1"/>
                      <a:pt x="4" y="2"/>
                    </a:cubicBezTo>
                    <a:cubicBezTo>
                      <a:pt x="5" y="2"/>
                      <a:pt x="4" y="3"/>
                      <a:pt x="5" y="3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33" name="Freeform 430"/>
              <p:cNvSpPr>
                <a:spLocks/>
              </p:cNvSpPr>
              <p:nvPr/>
            </p:nvSpPr>
            <p:spPr bwMode="auto">
              <a:xfrm>
                <a:off x="1911" y="2410"/>
                <a:ext cx="3" cy="3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34" name="Freeform 431"/>
              <p:cNvSpPr>
                <a:spLocks/>
              </p:cNvSpPr>
              <p:nvPr/>
            </p:nvSpPr>
            <p:spPr bwMode="auto">
              <a:xfrm>
                <a:off x="1917" y="2415"/>
                <a:ext cx="2" cy="0"/>
              </a:xfrm>
              <a:custGeom>
                <a:avLst/>
                <a:gdLst>
                  <a:gd name="T0" fmla="*/ 0 w 2"/>
                  <a:gd name="T1" fmla="*/ 0 w 2"/>
                  <a:gd name="T2" fmla="*/ 2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35" name="Freeform 432"/>
              <p:cNvSpPr>
                <a:spLocks/>
              </p:cNvSpPr>
              <p:nvPr/>
            </p:nvSpPr>
            <p:spPr bwMode="auto">
              <a:xfrm>
                <a:off x="1900" y="2391"/>
                <a:ext cx="8" cy="16"/>
              </a:xfrm>
              <a:custGeom>
                <a:avLst/>
                <a:gdLst>
                  <a:gd name="T0" fmla="*/ 0 w 3"/>
                  <a:gd name="T1" fmla="*/ 4 h 6"/>
                  <a:gd name="T2" fmla="*/ 3 w 3"/>
                  <a:gd name="T3" fmla="*/ 5 h 6"/>
                  <a:gd name="T4" fmla="*/ 3 w 3"/>
                  <a:gd name="T5" fmla="*/ 1 h 6"/>
                  <a:gd name="T6" fmla="*/ 1 w 3"/>
                  <a:gd name="T7" fmla="*/ 0 h 6"/>
                  <a:gd name="T8" fmla="*/ 0 w 3"/>
                  <a:gd name="T9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6">
                    <a:moveTo>
                      <a:pt x="0" y="4"/>
                    </a:moveTo>
                    <a:cubicBezTo>
                      <a:pt x="2" y="2"/>
                      <a:pt x="2" y="6"/>
                      <a:pt x="3" y="5"/>
                    </a:cubicBezTo>
                    <a:cubicBezTo>
                      <a:pt x="2" y="4"/>
                      <a:pt x="2" y="2"/>
                      <a:pt x="3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2"/>
                      <a:pt x="0" y="4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36" name="Freeform 433"/>
              <p:cNvSpPr>
                <a:spLocks/>
              </p:cNvSpPr>
              <p:nvPr/>
            </p:nvSpPr>
            <p:spPr bwMode="auto">
              <a:xfrm>
                <a:off x="1898" y="2383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37" name="Freeform 434"/>
              <p:cNvSpPr>
                <a:spLocks/>
              </p:cNvSpPr>
              <p:nvPr/>
            </p:nvSpPr>
            <p:spPr bwMode="auto">
              <a:xfrm>
                <a:off x="1873" y="2369"/>
                <a:ext cx="33" cy="41"/>
              </a:xfrm>
              <a:custGeom>
                <a:avLst/>
                <a:gdLst>
                  <a:gd name="T0" fmla="*/ 4 w 12"/>
                  <a:gd name="T1" fmla="*/ 15 h 15"/>
                  <a:gd name="T2" fmla="*/ 2 w 12"/>
                  <a:gd name="T3" fmla="*/ 11 h 15"/>
                  <a:gd name="T4" fmla="*/ 4 w 12"/>
                  <a:gd name="T5" fmla="*/ 13 h 15"/>
                  <a:gd name="T6" fmla="*/ 3 w 12"/>
                  <a:gd name="T7" fmla="*/ 9 h 15"/>
                  <a:gd name="T8" fmla="*/ 5 w 12"/>
                  <a:gd name="T9" fmla="*/ 11 h 15"/>
                  <a:gd name="T10" fmla="*/ 5 w 12"/>
                  <a:gd name="T11" fmla="*/ 9 h 15"/>
                  <a:gd name="T12" fmla="*/ 5 w 12"/>
                  <a:gd name="T13" fmla="*/ 9 h 15"/>
                  <a:gd name="T14" fmla="*/ 5 w 12"/>
                  <a:gd name="T15" fmla="*/ 9 h 15"/>
                  <a:gd name="T16" fmla="*/ 6 w 12"/>
                  <a:gd name="T17" fmla="*/ 7 h 15"/>
                  <a:gd name="T18" fmla="*/ 6 w 12"/>
                  <a:gd name="T19" fmla="*/ 7 h 15"/>
                  <a:gd name="T20" fmla="*/ 7 w 12"/>
                  <a:gd name="T21" fmla="*/ 7 h 15"/>
                  <a:gd name="T22" fmla="*/ 8 w 12"/>
                  <a:gd name="T23" fmla="*/ 7 h 15"/>
                  <a:gd name="T24" fmla="*/ 9 w 12"/>
                  <a:gd name="T25" fmla="*/ 9 h 15"/>
                  <a:gd name="T26" fmla="*/ 10 w 12"/>
                  <a:gd name="T27" fmla="*/ 7 h 15"/>
                  <a:gd name="T28" fmla="*/ 7 w 12"/>
                  <a:gd name="T29" fmla="*/ 6 h 15"/>
                  <a:gd name="T30" fmla="*/ 9 w 12"/>
                  <a:gd name="T31" fmla="*/ 5 h 15"/>
                  <a:gd name="T32" fmla="*/ 7 w 12"/>
                  <a:gd name="T33" fmla="*/ 4 h 15"/>
                  <a:gd name="T34" fmla="*/ 7 w 12"/>
                  <a:gd name="T35" fmla="*/ 4 h 15"/>
                  <a:gd name="T36" fmla="*/ 7 w 12"/>
                  <a:gd name="T37" fmla="*/ 4 h 15"/>
                  <a:gd name="T38" fmla="*/ 7 w 12"/>
                  <a:gd name="T39" fmla="*/ 4 h 15"/>
                  <a:gd name="T40" fmla="*/ 7 w 12"/>
                  <a:gd name="T41" fmla="*/ 4 h 15"/>
                  <a:gd name="T42" fmla="*/ 7 w 12"/>
                  <a:gd name="T43" fmla="*/ 4 h 15"/>
                  <a:gd name="T44" fmla="*/ 1 w 12"/>
                  <a:gd name="T45" fmla="*/ 9 h 15"/>
                  <a:gd name="T46" fmla="*/ 1 w 12"/>
                  <a:gd name="T47" fmla="*/ 9 h 15"/>
                  <a:gd name="T48" fmla="*/ 1 w 12"/>
                  <a:gd name="T49" fmla="*/ 9 h 15"/>
                  <a:gd name="T50" fmla="*/ 1 w 12"/>
                  <a:gd name="T51" fmla="*/ 9 h 15"/>
                  <a:gd name="T52" fmla="*/ 1 w 12"/>
                  <a:gd name="T53" fmla="*/ 9 h 15"/>
                  <a:gd name="T54" fmla="*/ 1 w 12"/>
                  <a:gd name="T55" fmla="*/ 9 h 15"/>
                  <a:gd name="T56" fmla="*/ 0 w 12"/>
                  <a:gd name="T57" fmla="*/ 12 h 15"/>
                  <a:gd name="T58" fmla="*/ 4 w 12"/>
                  <a:gd name="T59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2" h="15">
                    <a:moveTo>
                      <a:pt x="4" y="15"/>
                    </a:moveTo>
                    <a:cubicBezTo>
                      <a:pt x="2" y="11"/>
                      <a:pt x="2" y="11"/>
                      <a:pt x="2" y="11"/>
                    </a:cubicBezTo>
                    <a:cubicBezTo>
                      <a:pt x="3" y="12"/>
                      <a:pt x="4" y="12"/>
                      <a:pt x="4" y="13"/>
                    </a:cubicBezTo>
                    <a:cubicBezTo>
                      <a:pt x="4" y="11"/>
                      <a:pt x="3" y="11"/>
                      <a:pt x="3" y="9"/>
                    </a:cubicBezTo>
                    <a:cubicBezTo>
                      <a:pt x="5" y="9"/>
                      <a:pt x="3" y="12"/>
                      <a:pt x="5" y="11"/>
                    </a:cubicBezTo>
                    <a:cubicBezTo>
                      <a:pt x="5" y="11"/>
                      <a:pt x="5" y="10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8"/>
                      <a:pt x="3" y="10"/>
                      <a:pt x="6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9" y="6"/>
                      <a:pt x="7" y="7"/>
                      <a:pt x="7" y="6"/>
                    </a:cubicBezTo>
                    <a:cubicBezTo>
                      <a:pt x="7" y="5"/>
                      <a:pt x="8" y="5"/>
                      <a:pt x="9" y="5"/>
                    </a:cubicBezTo>
                    <a:cubicBezTo>
                      <a:pt x="8" y="5"/>
                      <a:pt x="8" y="5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12" y="0"/>
                      <a:pt x="0" y="10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10"/>
                      <a:pt x="0" y="11"/>
                      <a:pt x="0" y="12"/>
                    </a:cubicBezTo>
                    <a:cubicBezTo>
                      <a:pt x="0" y="14"/>
                      <a:pt x="3" y="14"/>
                      <a:pt x="4" y="15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38" name="Freeform 435"/>
              <p:cNvSpPr>
                <a:spLocks/>
              </p:cNvSpPr>
              <p:nvPr/>
            </p:nvSpPr>
            <p:spPr bwMode="auto">
              <a:xfrm>
                <a:off x="1876" y="2410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39" name="Freeform 436"/>
              <p:cNvSpPr>
                <a:spLocks/>
              </p:cNvSpPr>
              <p:nvPr/>
            </p:nvSpPr>
            <p:spPr bwMode="auto">
              <a:xfrm>
                <a:off x="1868" y="2413"/>
                <a:ext cx="16" cy="19"/>
              </a:xfrm>
              <a:custGeom>
                <a:avLst/>
                <a:gdLst>
                  <a:gd name="T0" fmla="*/ 5 w 6"/>
                  <a:gd name="T1" fmla="*/ 3 h 7"/>
                  <a:gd name="T2" fmla="*/ 5 w 6"/>
                  <a:gd name="T3" fmla="*/ 1 h 7"/>
                  <a:gd name="T4" fmla="*/ 6 w 6"/>
                  <a:gd name="T5" fmla="*/ 1 h 7"/>
                  <a:gd name="T6" fmla="*/ 4 w 6"/>
                  <a:gd name="T7" fmla="*/ 0 h 7"/>
                  <a:gd name="T8" fmla="*/ 4 w 6"/>
                  <a:gd name="T9" fmla="*/ 3 h 7"/>
                  <a:gd name="T10" fmla="*/ 1 w 6"/>
                  <a:gd name="T11" fmla="*/ 3 h 7"/>
                  <a:gd name="T12" fmla="*/ 2 w 6"/>
                  <a:gd name="T13" fmla="*/ 2 h 7"/>
                  <a:gd name="T14" fmla="*/ 1 w 6"/>
                  <a:gd name="T15" fmla="*/ 6 h 7"/>
                  <a:gd name="T16" fmla="*/ 2 w 6"/>
                  <a:gd name="T17" fmla="*/ 5 h 7"/>
                  <a:gd name="T18" fmla="*/ 2 w 6"/>
                  <a:gd name="T19" fmla="*/ 7 h 7"/>
                  <a:gd name="T20" fmla="*/ 5 w 6"/>
                  <a:gd name="T21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" h="7">
                    <a:moveTo>
                      <a:pt x="5" y="3"/>
                    </a:move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6" y="1"/>
                    </a:cubicBezTo>
                    <a:cubicBezTo>
                      <a:pt x="5" y="1"/>
                      <a:pt x="5" y="0"/>
                      <a:pt x="4" y="0"/>
                    </a:cubicBezTo>
                    <a:cubicBezTo>
                      <a:pt x="2" y="1"/>
                      <a:pt x="4" y="2"/>
                      <a:pt x="4" y="3"/>
                    </a:cubicBezTo>
                    <a:cubicBezTo>
                      <a:pt x="3" y="6"/>
                      <a:pt x="3" y="3"/>
                      <a:pt x="1" y="3"/>
                    </a:cubicBezTo>
                    <a:cubicBezTo>
                      <a:pt x="1" y="3"/>
                      <a:pt x="2" y="3"/>
                      <a:pt x="2" y="2"/>
                    </a:cubicBezTo>
                    <a:cubicBezTo>
                      <a:pt x="0" y="3"/>
                      <a:pt x="1" y="5"/>
                      <a:pt x="1" y="6"/>
                    </a:cubicBezTo>
                    <a:cubicBezTo>
                      <a:pt x="2" y="6"/>
                      <a:pt x="2" y="6"/>
                      <a:pt x="2" y="5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4" y="6"/>
                      <a:pt x="5" y="6"/>
                      <a:pt x="5" y="3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40" name="Freeform 437"/>
              <p:cNvSpPr>
                <a:spLocks/>
              </p:cNvSpPr>
              <p:nvPr/>
            </p:nvSpPr>
            <p:spPr bwMode="auto">
              <a:xfrm>
                <a:off x="1884" y="2413"/>
                <a:ext cx="3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41" name="Freeform 438"/>
              <p:cNvSpPr>
                <a:spLocks/>
              </p:cNvSpPr>
              <p:nvPr/>
            </p:nvSpPr>
            <p:spPr bwMode="auto">
              <a:xfrm>
                <a:off x="1870" y="242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42" name="Freeform 439"/>
              <p:cNvSpPr>
                <a:spLocks/>
              </p:cNvSpPr>
              <p:nvPr/>
            </p:nvSpPr>
            <p:spPr bwMode="auto">
              <a:xfrm>
                <a:off x="1876" y="2432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43" name="Freeform 440"/>
              <p:cNvSpPr>
                <a:spLocks/>
              </p:cNvSpPr>
              <p:nvPr/>
            </p:nvSpPr>
            <p:spPr bwMode="auto">
              <a:xfrm>
                <a:off x="1780" y="2366"/>
                <a:ext cx="98" cy="82"/>
              </a:xfrm>
              <a:custGeom>
                <a:avLst/>
                <a:gdLst>
                  <a:gd name="T0" fmla="*/ 0 w 36"/>
                  <a:gd name="T1" fmla="*/ 8 h 30"/>
                  <a:gd name="T2" fmla="*/ 2 w 36"/>
                  <a:gd name="T3" fmla="*/ 7 h 30"/>
                  <a:gd name="T4" fmla="*/ 2 w 36"/>
                  <a:gd name="T5" fmla="*/ 9 h 30"/>
                  <a:gd name="T6" fmla="*/ 5 w 36"/>
                  <a:gd name="T7" fmla="*/ 10 h 30"/>
                  <a:gd name="T8" fmla="*/ 6 w 36"/>
                  <a:gd name="T9" fmla="*/ 6 h 30"/>
                  <a:gd name="T10" fmla="*/ 7 w 36"/>
                  <a:gd name="T11" fmla="*/ 7 h 30"/>
                  <a:gd name="T12" fmla="*/ 9 w 36"/>
                  <a:gd name="T13" fmla="*/ 4 h 30"/>
                  <a:gd name="T14" fmla="*/ 11 w 36"/>
                  <a:gd name="T15" fmla="*/ 7 h 30"/>
                  <a:gd name="T16" fmla="*/ 14 w 36"/>
                  <a:gd name="T17" fmla="*/ 11 h 30"/>
                  <a:gd name="T18" fmla="*/ 26 w 36"/>
                  <a:gd name="T19" fmla="*/ 28 h 30"/>
                  <a:gd name="T20" fmla="*/ 28 w 36"/>
                  <a:gd name="T21" fmla="*/ 26 h 30"/>
                  <a:gd name="T22" fmla="*/ 28 w 36"/>
                  <a:gd name="T23" fmla="*/ 28 h 30"/>
                  <a:gd name="T24" fmla="*/ 27 w 36"/>
                  <a:gd name="T25" fmla="*/ 28 h 30"/>
                  <a:gd name="T26" fmla="*/ 32 w 36"/>
                  <a:gd name="T27" fmla="*/ 29 h 30"/>
                  <a:gd name="T28" fmla="*/ 31 w 36"/>
                  <a:gd name="T29" fmla="*/ 26 h 30"/>
                  <a:gd name="T30" fmla="*/ 34 w 36"/>
                  <a:gd name="T31" fmla="*/ 27 h 30"/>
                  <a:gd name="T32" fmla="*/ 34 w 36"/>
                  <a:gd name="T33" fmla="*/ 25 h 30"/>
                  <a:gd name="T34" fmla="*/ 32 w 36"/>
                  <a:gd name="T35" fmla="*/ 25 h 30"/>
                  <a:gd name="T36" fmla="*/ 32 w 36"/>
                  <a:gd name="T37" fmla="*/ 24 h 30"/>
                  <a:gd name="T38" fmla="*/ 25 w 36"/>
                  <a:gd name="T39" fmla="*/ 25 h 30"/>
                  <a:gd name="T40" fmla="*/ 26 w 36"/>
                  <a:gd name="T41" fmla="*/ 25 h 30"/>
                  <a:gd name="T42" fmla="*/ 22 w 36"/>
                  <a:gd name="T43" fmla="*/ 19 h 30"/>
                  <a:gd name="T44" fmla="*/ 19 w 36"/>
                  <a:gd name="T45" fmla="*/ 18 h 30"/>
                  <a:gd name="T46" fmla="*/ 19 w 36"/>
                  <a:gd name="T47" fmla="*/ 16 h 30"/>
                  <a:gd name="T48" fmla="*/ 18 w 36"/>
                  <a:gd name="T49" fmla="*/ 16 h 30"/>
                  <a:gd name="T50" fmla="*/ 18 w 36"/>
                  <a:gd name="T51" fmla="*/ 13 h 30"/>
                  <a:gd name="T52" fmla="*/ 15 w 36"/>
                  <a:gd name="T53" fmla="*/ 14 h 30"/>
                  <a:gd name="T54" fmla="*/ 16 w 36"/>
                  <a:gd name="T55" fmla="*/ 8 h 30"/>
                  <a:gd name="T56" fmla="*/ 15 w 36"/>
                  <a:gd name="T57" fmla="*/ 9 h 30"/>
                  <a:gd name="T58" fmla="*/ 14 w 36"/>
                  <a:gd name="T59" fmla="*/ 9 h 30"/>
                  <a:gd name="T60" fmla="*/ 15 w 36"/>
                  <a:gd name="T61" fmla="*/ 7 h 30"/>
                  <a:gd name="T62" fmla="*/ 12 w 36"/>
                  <a:gd name="T63" fmla="*/ 4 h 30"/>
                  <a:gd name="T64" fmla="*/ 11 w 36"/>
                  <a:gd name="T65" fmla="*/ 5 h 30"/>
                  <a:gd name="T66" fmla="*/ 10 w 36"/>
                  <a:gd name="T67" fmla="*/ 2 h 30"/>
                  <a:gd name="T68" fmla="*/ 5 w 36"/>
                  <a:gd name="T69" fmla="*/ 5 h 30"/>
                  <a:gd name="T70" fmla="*/ 9 w 36"/>
                  <a:gd name="T71" fmla="*/ 0 h 30"/>
                  <a:gd name="T72" fmla="*/ 2 w 36"/>
                  <a:gd name="T73" fmla="*/ 2 h 30"/>
                  <a:gd name="T74" fmla="*/ 3 w 36"/>
                  <a:gd name="T75" fmla="*/ 7 h 30"/>
                  <a:gd name="T76" fmla="*/ 0 w 36"/>
                  <a:gd name="T77" fmla="*/ 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6" h="30">
                    <a:moveTo>
                      <a:pt x="0" y="8"/>
                    </a:moveTo>
                    <a:cubicBezTo>
                      <a:pt x="1" y="8"/>
                      <a:pt x="2" y="7"/>
                      <a:pt x="2" y="7"/>
                    </a:cubicBezTo>
                    <a:cubicBezTo>
                      <a:pt x="3" y="7"/>
                      <a:pt x="2" y="8"/>
                      <a:pt x="2" y="9"/>
                    </a:cubicBezTo>
                    <a:cubicBezTo>
                      <a:pt x="4" y="8"/>
                      <a:pt x="4" y="10"/>
                      <a:pt x="5" y="10"/>
                    </a:cubicBezTo>
                    <a:cubicBezTo>
                      <a:pt x="5" y="9"/>
                      <a:pt x="5" y="7"/>
                      <a:pt x="6" y="6"/>
                    </a:cubicBezTo>
                    <a:cubicBezTo>
                      <a:pt x="6" y="6"/>
                      <a:pt x="6" y="7"/>
                      <a:pt x="7" y="7"/>
                    </a:cubicBezTo>
                    <a:cubicBezTo>
                      <a:pt x="7" y="6"/>
                      <a:pt x="6" y="3"/>
                      <a:pt x="9" y="4"/>
                    </a:cubicBezTo>
                    <a:cubicBezTo>
                      <a:pt x="10" y="5"/>
                      <a:pt x="11" y="6"/>
                      <a:pt x="11" y="7"/>
                    </a:cubicBezTo>
                    <a:cubicBezTo>
                      <a:pt x="11" y="9"/>
                      <a:pt x="13" y="10"/>
                      <a:pt x="14" y="11"/>
                    </a:cubicBezTo>
                    <a:cubicBezTo>
                      <a:pt x="17" y="18"/>
                      <a:pt x="20" y="24"/>
                      <a:pt x="26" y="28"/>
                    </a:cubicBezTo>
                    <a:cubicBezTo>
                      <a:pt x="26" y="28"/>
                      <a:pt x="27" y="27"/>
                      <a:pt x="28" y="26"/>
                    </a:cubicBezTo>
                    <a:cubicBezTo>
                      <a:pt x="27" y="27"/>
                      <a:pt x="29" y="27"/>
                      <a:pt x="28" y="28"/>
                    </a:cubicBezTo>
                    <a:cubicBezTo>
                      <a:pt x="28" y="28"/>
                      <a:pt x="28" y="28"/>
                      <a:pt x="27" y="28"/>
                    </a:cubicBezTo>
                    <a:cubicBezTo>
                      <a:pt x="28" y="30"/>
                      <a:pt x="31" y="29"/>
                      <a:pt x="32" y="29"/>
                    </a:cubicBezTo>
                    <a:cubicBezTo>
                      <a:pt x="32" y="28"/>
                      <a:pt x="31" y="27"/>
                      <a:pt x="31" y="26"/>
                    </a:cubicBezTo>
                    <a:cubicBezTo>
                      <a:pt x="32" y="29"/>
                      <a:pt x="32" y="26"/>
                      <a:pt x="34" y="27"/>
                    </a:cubicBezTo>
                    <a:cubicBezTo>
                      <a:pt x="36" y="26"/>
                      <a:pt x="33" y="26"/>
                      <a:pt x="34" y="25"/>
                    </a:cubicBezTo>
                    <a:cubicBezTo>
                      <a:pt x="33" y="24"/>
                      <a:pt x="33" y="26"/>
                      <a:pt x="32" y="25"/>
                    </a:cubicBezTo>
                    <a:cubicBezTo>
                      <a:pt x="31" y="24"/>
                      <a:pt x="33" y="25"/>
                      <a:pt x="32" y="24"/>
                    </a:cubicBezTo>
                    <a:cubicBezTo>
                      <a:pt x="31" y="24"/>
                      <a:pt x="30" y="28"/>
                      <a:pt x="25" y="25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24" y="24"/>
                      <a:pt x="21" y="22"/>
                      <a:pt x="22" y="19"/>
                    </a:cubicBezTo>
                    <a:cubicBezTo>
                      <a:pt x="21" y="20"/>
                      <a:pt x="21" y="16"/>
                      <a:pt x="19" y="18"/>
                    </a:cubicBezTo>
                    <a:cubicBezTo>
                      <a:pt x="19" y="17"/>
                      <a:pt x="19" y="17"/>
                      <a:pt x="19" y="16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17" y="15"/>
                      <a:pt x="19" y="15"/>
                      <a:pt x="18" y="13"/>
                    </a:cubicBezTo>
                    <a:cubicBezTo>
                      <a:pt x="17" y="15"/>
                      <a:pt x="17" y="14"/>
                      <a:pt x="15" y="14"/>
                    </a:cubicBezTo>
                    <a:cubicBezTo>
                      <a:pt x="16" y="12"/>
                      <a:pt x="16" y="10"/>
                      <a:pt x="16" y="8"/>
                    </a:cubicBezTo>
                    <a:cubicBezTo>
                      <a:pt x="16" y="8"/>
                      <a:pt x="15" y="8"/>
                      <a:pt x="15" y="9"/>
                    </a:cubicBezTo>
                    <a:cubicBezTo>
                      <a:pt x="15" y="8"/>
                      <a:pt x="14" y="9"/>
                      <a:pt x="14" y="9"/>
                    </a:cubicBezTo>
                    <a:cubicBezTo>
                      <a:pt x="13" y="8"/>
                      <a:pt x="15" y="7"/>
                      <a:pt x="15" y="7"/>
                    </a:cubicBezTo>
                    <a:cubicBezTo>
                      <a:pt x="15" y="5"/>
                      <a:pt x="12" y="6"/>
                      <a:pt x="12" y="4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0" y="4"/>
                      <a:pt x="11" y="4"/>
                      <a:pt x="10" y="2"/>
                    </a:cubicBezTo>
                    <a:cubicBezTo>
                      <a:pt x="4" y="2"/>
                      <a:pt x="6" y="4"/>
                      <a:pt x="5" y="5"/>
                    </a:cubicBezTo>
                    <a:cubicBezTo>
                      <a:pt x="5" y="4"/>
                      <a:pt x="0" y="3"/>
                      <a:pt x="9" y="0"/>
                    </a:cubicBezTo>
                    <a:cubicBezTo>
                      <a:pt x="1" y="1"/>
                      <a:pt x="5" y="2"/>
                      <a:pt x="2" y="2"/>
                    </a:cubicBezTo>
                    <a:cubicBezTo>
                      <a:pt x="3" y="3"/>
                      <a:pt x="3" y="5"/>
                      <a:pt x="3" y="7"/>
                    </a:cubicBezTo>
                    <a:cubicBezTo>
                      <a:pt x="2" y="5"/>
                      <a:pt x="1" y="7"/>
                      <a:pt x="0" y="8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44" name="Freeform 441"/>
              <p:cNvSpPr>
                <a:spLocks/>
              </p:cNvSpPr>
              <p:nvPr/>
            </p:nvSpPr>
            <p:spPr bwMode="auto">
              <a:xfrm>
                <a:off x="1786" y="2369"/>
                <a:ext cx="3" cy="3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45" name="Freeform 442"/>
              <p:cNvSpPr>
                <a:spLocks/>
              </p:cNvSpPr>
              <p:nvPr/>
            </p:nvSpPr>
            <p:spPr bwMode="auto">
              <a:xfrm>
                <a:off x="1780" y="238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46" name="Rectangle 443"/>
              <p:cNvSpPr>
                <a:spLocks noChangeArrowheads="1"/>
              </p:cNvSpPr>
              <p:nvPr/>
            </p:nvSpPr>
            <p:spPr bwMode="auto">
              <a:xfrm>
                <a:off x="1810" y="2386"/>
                <a:ext cx="1" cy="1"/>
              </a:xfrm>
              <a:prstGeom prst="rect">
                <a:avLst/>
              </a:pr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47" name="Freeform 444"/>
              <p:cNvSpPr>
                <a:spLocks/>
              </p:cNvSpPr>
              <p:nvPr/>
            </p:nvSpPr>
            <p:spPr bwMode="auto">
              <a:xfrm>
                <a:off x="1824" y="2383"/>
                <a:ext cx="3" cy="5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0" y="1"/>
                      <a:pt x="0" y="2"/>
                    </a:cubicBezTo>
                    <a:cubicBezTo>
                      <a:pt x="0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48" name="Freeform 445"/>
              <p:cNvSpPr>
                <a:spLocks/>
              </p:cNvSpPr>
              <p:nvPr/>
            </p:nvSpPr>
            <p:spPr bwMode="auto">
              <a:xfrm>
                <a:off x="1838" y="2413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49" name="Freeform 446"/>
              <p:cNvSpPr>
                <a:spLocks/>
              </p:cNvSpPr>
              <p:nvPr/>
            </p:nvSpPr>
            <p:spPr bwMode="auto">
              <a:xfrm>
                <a:off x="1783" y="2377"/>
                <a:ext cx="0" cy="6"/>
              </a:xfrm>
              <a:custGeom>
                <a:avLst/>
                <a:gdLst>
                  <a:gd name="T0" fmla="*/ 0 h 6"/>
                  <a:gd name="T1" fmla="*/ 3 h 6"/>
                  <a:gd name="T2" fmla="*/ 6 h 6"/>
                  <a:gd name="T3" fmla="*/ 0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0"/>
                    </a:moveTo>
                    <a:lnTo>
                      <a:pt x="0" y="3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50" name="Freeform 447"/>
              <p:cNvSpPr>
                <a:spLocks/>
              </p:cNvSpPr>
              <p:nvPr/>
            </p:nvSpPr>
            <p:spPr bwMode="auto">
              <a:xfrm>
                <a:off x="1748" y="2394"/>
                <a:ext cx="41" cy="60"/>
              </a:xfrm>
              <a:custGeom>
                <a:avLst/>
                <a:gdLst>
                  <a:gd name="T0" fmla="*/ 2 w 15"/>
                  <a:gd name="T1" fmla="*/ 20 h 22"/>
                  <a:gd name="T2" fmla="*/ 7 w 15"/>
                  <a:gd name="T3" fmla="*/ 21 h 22"/>
                  <a:gd name="T4" fmla="*/ 8 w 15"/>
                  <a:gd name="T5" fmla="*/ 16 h 22"/>
                  <a:gd name="T6" fmla="*/ 10 w 15"/>
                  <a:gd name="T7" fmla="*/ 19 h 22"/>
                  <a:gd name="T8" fmla="*/ 12 w 15"/>
                  <a:gd name="T9" fmla="*/ 9 h 22"/>
                  <a:gd name="T10" fmla="*/ 13 w 15"/>
                  <a:gd name="T11" fmla="*/ 10 h 22"/>
                  <a:gd name="T12" fmla="*/ 11 w 15"/>
                  <a:gd name="T13" fmla="*/ 5 h 22"/>
                  <a:gd name="T14" fmla="*/ 15 w 15"/>
                  <a:gd name="T15" fmla="*/ 6 h 22"/>
                  <a:gd name="T16" fmla="*/ 15 w 15"/>
                  <a:gd name="T17" fmla="*/ 7 h 22"/>
                  <a:gd name="T18" fmla="*/ 15 w 15"/>
                  <a:gd name="T19" fmla="*/ 2 h 22"/>
                  <a:gd name="T20" fmla="*/ 14 w 15"/>
                  <a:gd name="T21" fmla="*/ 0 h 22"/>
                  <a:gd name="T22" fmla="*/ 12 w 15"/>
                  <a:gd name="T23" fmla="*/ 0 h 22"/>
                  <a:gd name="T24" fmla="*/ 12 w 15"/>
                  <a:gd name="T25" fmla="*/ 4 h 22"/>
                  <a:gd name="T26" fmla="*/ 11 w 15"/>
                  <a:gd name="T27" fmla="*/ 4 h 22"/>
                  <a:gd name="T28" fmla="*/ 11 w 15"/>
                  <a:gd name="T29" fmla="*/ 5 h 22"/>
                  <a:gd name="T30" fmla="*/ 10 w 15"/>
                  <a:gd name="T31" fmla="*/ 5 h 22"/>
                  <a:gd name="T32" fmla="*/ 10 w 15"/>
                  <a:gd name="T33" fmla="*/ 8 h 22"/>
                  <a:gd name="T34" fmla="*/ 10 w 15"/>
                  <a:gd name="T35" fmla="*/ 7 h 22"/>
                  <a:gd name="T36" fmla="*/ 11 w 15"/>
                  <a:gd name="T37" fmla="*/ 9 h 22"/>
                  <a:gd name="T38" fmla="*/ 9 w 15"/>
                  <a:gd name="T39" fmla="*/ 10 h 22"/>
                  <a:gd name="T40" fmla="*/ 10 w 15"/>
                  <a:gd name="T41" fmla="*/ 10 h 22"/>
                  <a:gd name="T42" fmla="*/ 7 w 15"/>
                  <a:gd name="T43" fmla="*/ 14 h 22"/>
                  <a:gd name="T44" fmla="*/ 7 w 15"/>
                  <a:gd name="T45" fmla="*/ 14 h 22"/>
                  <a:gd name="T46" fmla="*/ 8 w 15"/>
                  <a:gd name="T47" fmla="*/ 12 h 22"/>
                  <a:gd name="T48" fmla="*/ 10 w 15"/>
                  <a:gd name="T49" fmla="*/ 14 h 22"/>
                  <a:gd name="T50" fmla="*/ 7 w 15"/>
                  <a:gd name="T51" fmla="*/ 15 h 22"/>
                  <a:gd name="T52" fmla="*/ 5 w 15"/>
                  <a:gd name="T53" fmla="*/ 16 h 22"/>
                  <a:gd name="T54" fmla="*/ 5 w 15"/>
                  <a:gd name="T55" fmla="*/ 16 h 22"/>
                  <a:gd name="T56" fmla="*/ 3 w 15"/>
                  <a:gd name="T57" fmla="*/ 17 h 22"/>
                  <a:gd name="T58" fmla="*/ 4 w 15"/>
                  <a:gd name="T59" fmla="*/ 18 h 22"/>
                  <a:gd name="T60" fmla="*/ 3 w 15"/>
                  <a:gd name="T61" fmla="*/ 19 h 22"/>
                  <a:gd name="T62" fmla="*/ 3 w 15"/>
                  <a:gd name="T63" fmla="*/ 18 h 22"/>
                  <a:gd name="T64" fmla="*/ 0 w 15"/>
                  <a:gd name="T65" fmla="*/ 20 h 22"/>
                  <a:gd name="T66" fmla="*/ 3 w 15"/>
                  <a:gd name="T67" fmla="*/ 19 h 22"/>
                  <a:gd name="T68" fmla="*/ 2 w 15"/>
                  <a:gd name="T69" fmla="*/ 2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" h="22">
                    <a:moveTo>
                      <a:pt x="2" y="20"/>
                    </a:moveTo>
                    <a:cubicBezTo>
                      <a:pt x="3" y="22"/>
                      <a:pt x="5" y="21"/>
                      <a:pt x="7" y="21"/>
                    </a:cubicBezTo>
                    <a:cubicBezTo>
                      <a:pt x="10" y="18"/>
                      <a:pt x="6" y="18"/>
                      <a:pt x="8" y="16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2" y="16"/>
                      <a:pt x="14" y="12"/>
                      <a:pt x="12" y="9"/>
                    </a:cubicBezTo>
                    <a:cubicBezTo>
                      <a:pt x="13" y="9"/>
                      <a:pt x="13" y="9"/>
                      <a:pt x="13" y="10"/>
                    </a:cubicBezTo>
                    <a:cubicBezTo>
                      <a:pt x="14" y="8"/>
                      <a:pt x="9" y="7"/>
                      <a:pt x="11" y="5"/>
                    </a:cubicBezTo>
                    <a:cubicBezTo>
                      <a:pt x="12" y="8"/>
                      <a:pt x="13" y="5"/>
                      <a:pt x="15" y="6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5"/>
                      <a:pt x="15" y="3"/>
                      <a:pt x="15" y="2"/>
                    </a:cubicBezTo>
                    <a:cubicBezTo>
                      <a:pt x="15" y="1"/>
                      <a:pt x="13" y="2"/>
                      <a:pt x="14" y="0"/>
                    </a:cubicBezTo>
                    <a:cubicBezTo>
                      <a:pt x="13" y="1"/>
                      <a:pt x="13" y="0"/>
                      <a:pt x="12" y="0"/>
                    </a:cubicBezTo>
                    <a:cubicBezTo>
                      <a:pt x="12" y="2"/>
                      <a:pt x="11" y="2"/>
                      <a:pt x="12" y="4"/>
                    </a:cubicBezTo>
                    <a:cubicBezTo>
                      <a:pt x="11" y="4"/>
                      <a:pt x="12" y="3"/>
                      <a:pt x="11" y="4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6"/>
                      <a:pt x="10" y="4"/>
                      <a:pt x="10" y="5"/>
                    </a:cubicBezTo>
                    <a:cubicBezTo>
                      <a:pt x="10" y="5"/>
                      <a:pt x="11" y="7"/>
                      <a:pt x="10" y="8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0" y="8"/>
                      <a:pt x="9" y="9"/>
                      <a:pt x="11" y="9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9" y="12"/>
                      <a:pt x="6" y="11"/>
                      <a:pt x="7" y="14"/>
                    </a:cubicBezTo>
                    <a:cubicBezTo>
                      <a:pt x="7" y="13"/>
                      <a:pt x="7" y="14"/>
                      <a:pt x="7" y="14"/>
                    </a:cubicBezTo>
                    <a:cubicBezTo>
                      <a:pt x="9" y="14"/>
                      <a:pt x="7" y="13"/>
                      <a:pt x="8" y="12"/>
                    </a:cubicBezTo>
                    <a:cubicBezTo>
                      <a:pt x="9" y="13"/>
                      <a:pt x="9" y="15"/>
                      <a:pt x="10" y="14"/>
                    </a:cubicBezTo>
                    <a:cubicBezTo>
                      <a:pt x="8" y="14"/>
                      <a:pt x="9" y="16"/>
                      <a:pt x="7" y="15"/>
                    </a:cubicBezTo>
                    <a:cubicBezTo>
                      <a:pt x="6" y="15"/>
                      <a:pt x="6" y="17"/>
                      <a:pt x="5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8"/>
                      <a:pt x="4" y="16"/>
                      <a:pt x="3" y="17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19"/>
                      <a:pt x="3" y="19"/>
                      <a:pt x="3" y="19"/>
                    </a:cubicBezTo>
                    <a:cubicBezTo>
                      <a:pt x="3" y="19"/>
                      <a:pt x="3" y="19"/>
                      <a:pt x="3" y="18"/>
                    </a:cubicBezTo>
                    <a:cubicBezTo>
                      <a:pt x="2" y="19"/>
                      <a:pt x="0" y="19"/>
                      <a:pt x="0" y="20"/>
                    </a:cubicBezTo>
                    <a:cubicBezTo>
                      <a:pt x="1" y="20"/>
                      <a:pt x="2" y="19"/>
                      <a:pt x="3" y="19"/>
                    </a:cubicBezTo>
                    <a:cubicBezTo>
                      <a:pt x="3" y="20"/>
                      <a:pt x="3" y="21"/>
                      <a:pt x="2" y="20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51" name="Freeform 448"/>
              <p:cNvSpPr>
                <a:spLocks/>
              </p:cNvSpPr>
              <p:nvPr/>
            </p:nvSpPr>
            <p:spPr bwMode="auto">
              <a:xfrm>
                <a:off x="1772" y="2413"/>
                <a:ext cx="3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52" name="Freeform 449"/>
              <p:cNvSpPr>
                <a:spLocks/>
              </p:cNvSpPr>
              <p:nvPr/>
            </p:nvSpPr>
            <p:spPr bwMode="auto">
              <a:xfrm>
                <a:off x="1707" y="2402"/>
                <a:ext cx="41" cy="46"/>
              </a:xfrm>
              <a:custGeom>
                <a:avLst/>
                <a:gdLst>
                  <a:gd name="T0" fmla="*/ 10 w 15"/>
                  <a:gd name="T1" fmla="*/ 13 h 17"/>
                  <a:gd name="T2" fmla="*/ 11 w 15"/>
                  <a:gd name="T3" fmla="*/ 11 h 17"/>
                  <a:gd name="T4" fmla="*/ 9 w 15"/>
                  <a:gd name="T5" fmla="*/ 14 h 17"/>
                  <a:gd name="T6" fmla="*/ 7 w 15"/>
                  <a:gd name="T7" fmla="*/ 12 h 17"/>
                  <a:gd name="T8" fmla="*/ 9 w 15"/>
                  <a:gd name="T9" fmla="*/ 10 h 17"/>
                  <a:gd name="T10" fmla="*/ 8 w 15"/>
                  <a:gd name="T11" fmla="*/ 9 h 17"/>
                  <a:gd name="T12" fmla="*/ 7 w 15"/>
                  <a:gd name="T13" fmla="*/ 10 h 17"/>
                  <a:gd name="T14" fmla="*/ 4 w 15"/>
                  <a:gd name="T15" fmla="*/ 8 h 17"/>
                  <a:gd name="T16" fmla="*/ 6 w 15"/>
                  <a:gd name="T17" fmla="*/ 9 h 17"/>
                  <a:gd name="T18" fmla="*/ 7 w 15"/>
                  <a:gd name="T19" fmla="*/ 7 h 17"/>
                  <a:gd name="T20" fmla="*/ 0 w 15"/>
                  <a:gd name="T21" fmla="*/ 3 h 17"/>
                  <a:gd name="T22" fmla="*/ 1 w 15"/>
                  <a:gd name="T23" fmla="*/ 4 h 17"/>
                  <a:gd name="T24" fmla="*/ 3 w 15"/>
                  <a:gd name="T25" fmla="*/ 4 h 17"/>
                  <a:gd name="T26" fmla="*/ 3 w 15"/>
                  <a:gd name="T27" fmla="*/ 6 h 17"/>
                  <a:gd name="T28" fmla="*/ 2 w 15"/>
                  <a:gd name="T29" fmla="*/ 5 h 17"/>
                  <a:gd name="T30" fmla="*/ 11 w 15"/>
                  <a:gd name="T31" fmla="*/ 17 h 17"/>
                  <a:gd name="T32" fmla="*/ 9 w 15"/>
                  <a:gd name="T33" fmla="*/ 16 h 17"/>
                  <a:gd name="T34" fmla="*/ 12 w 15"/>
                  <a:gd name="T35" fmla="*/ 15 h 17"/>
                  <a:gd name="T36" fmla="*/ 12 w 15"/>
                  <a:gd name="T37" fmla="*/ 13 h 17"/>
                  <a:gd name="T38" fmla="*/ 12 w 15"/>
                  <a:gd name="T39" fmla="*/ 14 h 17"/>
                  <a:gd name="T40" fmla="*/ 13 w 15"/>
                  <a:gd name="T41" fmla="*/ 12 h 17"/>
                  <a:gd name="T42" fmla="*/ 15 w 15"/>
                  <a:gd name="T43" fmla="*/ 12 h 17"/>
                  <a:gd name="T44" fmla="*/ 12 w 15"/>
                  <a:gd name="T45" fmla="*/ 11 h 17"/>
                  <a:gd name="T46" fmla="*/ 10 w 15"/>
                  <a:gd name="T47" fmla="*/ 1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5" h="17">
                    <a:moveTo>
                      <a:pt x="10" y="13"/>
                    </a:moveTo>
                    <a:cubicBezTo>
                      <a:pt x="10" y="12"/>
                      <a:pt x="11" y="12"/>
                      <a:pt x="11" y="11"/>
                    </a:cubicBezTo>
                    <a:cubicBezTo>
                      <a:pt x="9" y="11"/>
                      <a:pt x="10" y="13"/>
                      <a:pt x="9" y="14"/>
                    </a:cubicBezTo>
                    <a:cubicBezTo>
                      <a:pt x="9" y="13"/>
                      <a:pt x="7" y="13"/>
                      <a:pt x="7" y="12"/>
                    </a:cubicBezTo>
                    <a:cubicBezTo>
                      <a:pt x="8" y="12"/>
                      <a:pt x="9" y="11"/>
                      <a:pt x="9" y="10"/>
                    </a:cubicBezTo>
                    <a:cubicBezTo>
                      <a:pt x="8" y="11"/>
                      <a:pt x="8" y="9"/>
                      <a:pt x="8" y="9"/>
                    </a:cubicBezTo>
                    <a:cubicBezTo>
                      <a:pt x="8" y="11"/>
                      <a:pt x="7" y="8"/>
                      <a:pt x="7" y="10"/>
                    </a:cubicBezTo>
                    <a:cubicBezTo>
                      <a:pt x="6" y="10"/>
                      <a:pt x="4" y="9"/>
                      <a:pt x="4" y="8"/>
                    </a:cubicBezTo>
                    <a:cubicBezTo>
                      <a:pt x="5" y="8"/>
                      <a:pt x="5" y="8"/>
                      <a:pt x="6" y="9"/>
                    </a:cubicBezTo>
                    <a:cubicBezTo>
                      <a:pt x="7" y="8"/>
                      <a:pt x="6" y="8"/>
                      <a:pt x="7" y="7"/>
                    </a:cubicBezTo>
                    <a:cubicBezTo>
                      <a:pt x="4" y="6"/>
                      <a:pt x="3" y="0"/>
                      <a:pt x="0" y="3"/>
                    </a:cubicBezTo>
                    <a:cubicBezTo>
                      <a:pt x="0" y="3"/>
                      <a:pt x="1" y="4"/>
                      <a:pt x="1" y="4"/>
                    </a:cubicBezTo>
                    <a:cubicBezTo>
                      <a:pt x="1" y="2"/>
                      <a:pt x="3" y="4"/>
                      <a:pt x="3" y="4"/>
                    </a:cubicBezTo>
                    <a:cubicBezTo>
                      <a:pt x="3" y="5"/>
                      <a:pt x="5" y="6"/>
                      <a:pt x="3" y="6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9"/>
                      <a:pt x="6" y="16"/>
                      <a:pt x="11" y="17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5"/>
                      <a:pt x="11" y="16"/>
                      <a:pt x="12" y="15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2" y="14"/>
                      <a:pt x="13" y="13"/>
                      <a:pt x="12" y="14"/>
                    </a:cubicBezTo>
                    <a:cubicBezTo>
                      <a:pt x="13" y="14"/>
                      <a:pt x="13" y="13"/>
                      <a:pt x="13" y="12"/>
                    </a:cubicBezTo>
                    <a:cubicBezTo>
                      <a:pt x="14" y="12"/>
                      <a:pt x="14" y="13"/>
                      <a:pt x="15" y="12"/>
                    </a:cubicBezTo>
                    <a:cubicBezTo>
                      <a:pt x="14" y="10"/>
                      <a:pt x="14" y="13"/>
                      <a:pt x="12" y="11"/>
                    </a:cubicBezTo>
                    <a:lnTo>
                      <a:pt x="10" y="13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53" name="Freeform 450"/>
              <p:cNvSpPr>
                <a:spLocks/>
              </p:cNvSpPr>
              <p:nvPr/>
            </p:nvSpPr>
            <p:spPr bwMode="auto">
              <a:xfrm>
                <a:off x="1745" y="2440"/>
                <a:ext cx="3" cy="3"/>
              </a:xfrm>
              <a:custGeom>
                <a:avLst/>
                <a:gdLst>
                  <a:gd name="T0" fmla="*/ 3 w 3"/>
                  <a:gd name="T1" fmla="*/ 0 h 3"/>
                  <a:gd name="T2" fmla="*/ 0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54" name="Freeform 451"/>
              <p:cNvSpPr>
                <a:spLocks/>
              </p:cNvSpPr>
              <p:nvPr/>
            </p:nvSpPr>
            <p:spPr bwMode="auto">
              <a:xfrm>
                <a:off x="1740" y="2445"/>
                <a:ext cx="2" cy="6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1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1"/>
                      <a:pt x="1" y="2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55" name="Freeform 452"/>
              <p:cNvSpPr>
                <a:spLocks/>
              </p:cNvSpPr>
              <p:nvPr/>
            </p:nvSpPr>
            <p:spPr bwMode="auto">
              <a:xfrm>
                <a:off x="1723" y="2413"/>
                <a:ext cx="3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56" name="Freeform 453"/>
              <p:cNvSpPr>
                <a:spLocks/>
              </p:cNvSpPr>
              <p:nvPr/>
            </p:nvSpPr>
            <p:spPr bwMode="auto">
              <a:xfrm>
                <a:off x="1704" y="2391"/>
                <a:ext cx="14" cy="19"/>
              </a:xfrm>
              <a:custGeom>
                <a:avLst/>
                <a:gdLst>
                  <a:gd name="T0" fmla="*/ 0 w 5"/>
                  <a:gd name="T1" fmla="*/ 0 h 7"/>
                  <a:gd name="T2" fmla="*/ 1 w 5"/>
                  <a:gd name="T3" fmla="*/ 6 h 7"/>
                  <a:gd name="T4" fmla="*/ 5 w 5"/>
                  <a:gd name="T5" fmla="*/ 5 h 7"/>
                  <a:gd name="T6" fmla="*/ 2 w 5"/>
                  <a:gd name="T7" fmla="*/ 3 h 7"/>
                  <a:gd name="T8" fmla="*/ 2 w 5"/>
                  <a:gd name="T9" fmla="*/ 0 h 7"/>
                  <a:gd name="T10" fmla="*/ 0 w 5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7">
                    <a:moveTo>
                      <a:pt x="0" y="0"/>
                    </a:moveTo>
                    <a:cubicBezTo>
                      <a:pt x="1" y="2"/>
                      <a:pt x="2" y="3"/>
                      <a:pt x="1" y="6"/>
                    </a:cubicBezTo>
                    <a:cubicBezTo>
                      <a:pt x="3" y="7"/>
                      <a:pt x="4" y="5"/>
                      <a:pt x="5" y="5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3" y="3"/>
                      <a:pt x="2" y="1"/>
                      <a:pt x="2" y="0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57" name="Freeform 454"/>
              <p:cNvSpPr>
                <a:spLocks/>
              </p:cNvSpPr>
              <p:nvPr/>
            </p:nvSpPr>
            <p:spPr bwMode="auto">
              <a:xfrm>
                <a:off x="1628" y="2358"/>
                <a:ext cx="95" cy="93"/>
              </a:xfrm>
              <a:custGeom>
                <a:avLst/>
                <a:gdLst>
                  <a:gd name="T0" fmla="*/ 31 w 35"/>
                  <a:gd name="T1" fmla="*/ 4 h 34"/>
                  <a:gd name="T2" fmla="*/ 26 w 35"/>
                  <a:gd name="T3" fmla="*/ 5 h 34"/>
                  <a:gd name="T4" fmla="*/ 27 w 35"/>
                  <a:gd name="T5" fmla="*/ 4 h 34"/>
                  <a:gd name="T6" fmla="*/ 24 w 35"/>
                  <a:gd name="T7" fmla="*/ 5 h 34"/>
                  <a:gd name="T8" fmla="*/ 25 w 35"/>
                  <a:gd name="T9" fmla="*/ 5 h 34"/>
                  <a:gd name="T10" fmla="*/ 23 w 35"/>
                  <a:gd name="T11" fmla="*/ 10 h 34"/>
                  <a:gd name="T12" fmla="*/ 24 w 35"/>
                  <a:gd name="T13" fmla="*/ 11 h 34"/>
                  <a:gd name="T14" fmla="*/ 20 w 35"/>
                  <a:gd name="T15" fmla="*/ 13 h 34"/>
                  <a:gd name="T16" fmla="*/ 23 w 35"/>
                  <a:gd name="T17" fmla="*/ 14 h 34"/>
                  <a:gd name="T18" fmla="*/ 20 w 35"/>
                  <a:gd name="T19" fmla="*/ 18 h 34"/>
                  <a:gd name="T20" fmla="*/ 20 w 35"/>
                  <a:gd name="T21" fmla="*/ 17 h 34"/>
                  <a:gd name="T22" fmla="*/ 19 w 35"/>
                  <a:gd name="T23" fmla="*/ 20 h 34"/>
                  <a:gd name="T24" fmla="*/ 17 w 35"/>
                  <a:gd name="T25" fmla="*/ 19 h 34"/>
                  <a:gd name="T26" fmla="*/ 15 w 35"/>
                  <a:gd name="T27" fmla="*/ 22 h 34"/>
                  <a:gd name="T28" fmla="*/ 15 w 35"/>
                  <a:gd name="T29" fmla="*/ 21 h 34"/>
                  <a:gd name="T30" fmla="*/ 11 w 35"/>
                  <a:gd name="T31" fmla="*/ 28 h 34"/>
                  <a:gd name="T32" fmla="*/ 9 w 35"/>
                  <a:gd name="T33" fmla="*/ 27 h 34"/>
                  <a:gd name="T34" fmla="*/ 12 w 35"/>
                  <a:gd name="T35" fmla="*/ 30 h 34"/>
                  <a:gd name="T36" fmla="*/ 9 w 35"/>
                  <a:gd name="T37" fmla="*/ 31 h 34"/>
                  <a:gd name="T38" fmla="*/ 8 w 35"/>
                  <a:gd name="T39" fmla="*/ 29 h 34"/>
                  <a:gd name="T40" fmla="*/ 7 w 35"/>
                  <a:gd name="T41" fmla="*/ 30 h 34"/>
                  <a:gd name="T42" fmla="*/ 6 w 35"/>
                  <a:gd name="T43" fmla="*/ 29 h 34"/>
                  <a:gd name="T44" fmla="*/ 3 w 35"/>
                  <a:gd name="T45" fmla="*/ 32 h 34"/>
                  <a:gd name="T46" fmla="*/ 1 w 35"/>
                  <a:gd name="T47" fmla="*/ 31 h 34"/>
                  <a:gd name="T48" fmla="*/ 2 w 35"/>
                  <a:gd name="T49" fmla="*/ 34 h 34"/>
                  <a:gd name="T50" fmla="*/ 14 w 35"/>
                  <a:gd name="T51" fmla="*/ 30 h 34"/>
                  <a:gd name="T52" fmla="*/ 15 w 35"/>
                  <a:gd name="T53" fmla="*/ 26 h 34"/>
                  <a:gd name="T54" fmla="*/ 17 w 35"/>
                  <a:gd name="T55" fmla="*/ 27 h 34"/>
                  <a:gd name="T56" fmla="*/ 15 w 35"/>
                  <a:gd name="T57" fmla="*/ 26 h 34"/>
                  <a:gd name="T58" fmla="*/ 18 w 35"/>
                  <a:gd name="T59" fmla="*/ 26 h 34"/>
                  <a:gd name="T60" fmla="*/ 17 w 35"/>
                  <a:gd name="T61" fmla="*/ 24 h 34"/>
                  <a:gd name="T62" fmla="*/ 20 w 35"/>
                  <a:gd name="T63" fmla="*/ 24 h 34"/>
                  <a:gd name="T64" fmla="*/ 28 w 35"/>
                  <a:gd name="T65" fmla="*/ 8 h 34"/>
                  <a:gd name="T66" fmla="*/ 27 w 35"/>
                  <a:gd name="T67" fmla="*/ 7 h 34"/>
                  <a:gd name="T68" fmla="*/ 30 w 35"/>
                  <a:gd name="T69" fmla="*/ 5 h 34"/>
                  <a:gd name="T70" fmla="*/ 30 w 35"/>
                  <a:gd name="T71" fmla="*/ 8 h 34"/>
                  <a:gd name="T72" fmla="*/ 32 w 35"/>
                  <a:gd name="T73" fmla="*/ 9 h 34"/>
                  <a:gd name="T74" fmla="*/ 29 w 35"/>
                  <a:gd name="T75" fmla="*/ 9 h 34"/>
                  <a:gd name="T76" fmla="*/ 29 w 35"/>
                  <a:gd name="T77" fmla="*/ 11 h 34"/>
                  <a:gd name="T78" fmla="*/ 30 w 35"/>
                  <a:gd name="T79" fmla="*/ 10 h 34"/>
                  <a:gd name="T80" fmla="*/ 30 w 35"/>
                  <a:gd name="T81" fmla="*/ 12 h 34"/>
                  <a:gd name="T82" fmla="*/ 33 w 35"/>
                  <a:gd name="T83" fmla="*/ 10 h 34"/>
                  <a:gd name="T84" fmla="*/ 33 w 35"/>
                  <a:gd name="T85" fmla="*/ 3 h 34"/>
                  <a:gd name="T86" fmla="*/ 33 w 35"/>
                  <a:gd name="T87" fmla="*/ 3 h 34"/>
                  <a:gd name="T88" fmla="*/ 33 w 35"/>
                  <a:gd name="T89" fmla="*/ 3 h 34"/>
                  <a:gd name="T90" fmla="*/ 33 w 35"/>
                  <a:gd name="T91" fmla="*/ 3 h 34"/>
                  <a:gd name="T92" fmla="*/ 33 w 35"/>
                  <a:gd name="T93" fmla="*/ 3 h 34"/>
                  <a:gd name="T94" fmla="*/ 33 w 35"/>
                  <a:gd name="T95" fmla="*/ 3 h 34"/>
                  <a:gd name="T96" fmla="*/ 27 w 35"/>
                  <a:gd name="T97" fmla="*/ 2 h 34"/>
                  <a:gd name="T98" fmla="*/ 27 w 35"/>
                  <a:gd name="T99" fmla="*/ 2 h 34"/>
                  <a:gd name="T100" fmla="*/ 27 w 35"/>
                  <a:gd name="T101" fmla="*/ 2 h 34"/>
                  <a:gd name="T102" fmla="*/ 27 w 35"/>
                  <a:gd name="T103" fmla="*/ 2 h 34"/>
                  <a:gd name="T104" fmla="*/ 27 w 35"/>
                  <a:gd name="T105" fmla="*/ 2 h 34"/>
                  <a:gd name="T106" fmla="*/ 27 w 35"/>
                  <a:gd name="T107" fmla="*/ 2 h 34"/>
                  <a:gd name="T108" fmla="*/ 27 w 35"/>
                  <a:gd name="T109" fmla="*/ 3 h 34"/>
                  <a:gd name="T110" fmla="*/ 32 w 35"/>
                  <a:gd name="T111" fmla="*/ 4 h 34"/>
                  <a:gd name="T112" fmla="*/ 31 w 35"/>
                  <a:gd name="T113" fmla="*/ 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5" h="34">
                    <a:moveTo>
                      <a:pt x="31" y="4"/>
                    </a:moveTo>
                    <a:cubicBezTo>
                      <a:pt x="24" y="2"/>
                      <a:pt x="29" y="6"/>
                      <a:pt x="26" y="5"/>
                    </a:cubicBezTo>
                    <a:cubicBezTo>
                      <a:pt x="26" y="5"/>
                      <a:pt x="26" y="4"/>
                      <a:pt x="27" y="4"/>
                    </a:cubicBezTo>
                    <a:cubicBezTo>
                      <a:pt x="25" y="3"/>
                      <a:pt x="26" y="5"/>
                      <a:pt x="24" y="5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3" y="7"/>
                      <a:pt x="25" y="7"/>
                      <a:pt x="23" y="10"/>
                    </a:cubicBezTo>
                    <a:cubicBezTo>
                      <a:pt x="23" y="11"/>
                      <a:pt x="22" y="11"/>
                      <a:pt x="24" y="11"/>
                    </a:cubicBezTo>
                    <a:cubicBezTo>
                      <a:pt x="21" y="12"/>
                      <a:pt x="22" y="12"/>
                      <a:pt x="20" y="13"/>
                    </a:cubicBezTo>
                    <a:cubicBezTo>
                      <a:pt x="20" y="13"/>
                      <a:pt x="22" y="13"/>
                      <a:pt x="23" y="14"/>
                    </a:cubicBezTo>
                    <a:cubicBezTo>
                      <a:pt x="20" y="16"/>
                      <a:pt x="22" y="17"/>
                      <a:pt x="20" y="18"/>
                    </a:cubicBezTo>
                    <a:cubicBezTo>
                      <a:pt x="20" y="18"/>
                      <a:pt x="19" y="18"/>
                      <a:pt x="20" y="17"/>
                    </a:cubicBezTo>
                    <a:cubicBezTo>
                      <a:pt x="18" y="16"/>
                      <a:pt x="19" y="19"/>
                      <a:pt x="19" y="20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20"/>
                      <a:pt x="17" y="22"/>
                      <a:pt x="15" y="22"/>
                    </a:cubicBezTo>
                    <a:cubicBezTo>
                      <a:pt x="15" y="21"/>
                      <a:pt x="15" y="21"/>
                      <a:pt x="15" y="21"/>
                    </a:cubicBezTo>
                    <a:cubicBezTo>
                      <a:pt x="14" y="24"/>
                      <a:pt x="12" y="26"/>
                      <a:pt x="11" y="28"/>
                    </a:cubicBezTo>
                    <a:cubicBezTo>
                      <a:pt x="9" y="27"/>
                      <a:pt x="9" y="27"/>
                      <a:pt x="9" y="27"/>
                    </a:cubicBezTo>
                    <a:cubicBezTo>
                      <a:pt x="8" y="30"/>
                      <a:pt x="12" y="27"/>
                      <a:pt x="12" y="30"/>
                    </a:cubicBezTo>
                    <a:cubicBezTo>
                      <a:pt x="10" y="27"/>
                      <a:pt x="11" y="31"/>
                      <a:pt x="9" y="31"/>
                    </a:cubicBezTo>
                    <a:cubicBezTo>
                      <a:pt x="7" y="30"/>
                      <a:pt x="10" y="30"/>
                      <a:pt x="8" y="29"/>
                    </a:cubicBezTo>
                    <a:cubicBezTo>
                      <a:pt x="9" y="30"/>
                      <a:pt x="8" y="30"/>
                      <a:pt x="7" y="30"/>
                    </a:cubicBezTo>
                    <a:cubicBezTo>
                      <a:pt x="7" y="29"/>
                      <a:pt x="6" y="30"/>
                      <a:pt x="6" y="29"/>
                    </a:cubicBezTo>
                    <a:cubicBezTo>
                      <a:pt x="5" y="30"/>
                      <a:pt x="4" y="31"/>
                      <a:pt x="3" y="32"/>
                    </a:cubicBezTo>
                    <a:cubicBezTo>
                      <a:pt x="3" y="31"/>
                      <a:pt x="2" y="31"/>
                      <a:pt x="1" y="31"/>
                    </a:cubicBezTo>
                    <a:cubicBezTo>
                      <a:pt x="3" y="31"/>
                      <a:pt x="0" y="33"/>
                      <a:pt x="2" y="34"/>
                    </a:cubicBezTo>
                    <a:cubicBezTo>
                      <a:pt x="6" y="34"/>
                      <a:pt x="11" y="32"/>
                      <a:pt x="14" y="30"/>
                    </a:cubicBezTo>
                    <a:cubicBezTo>
                      <a:pt x="13" y="28"/>
                      <a:pt x="16" y="28"/>
                      <a:pt x="15" y="26"/>
                    </a:cubicBezTo>
                    <a:cubicBezTo>
                      <a:pt x="17" y="27"/>
                      <a:pt x="17" y="27"/>
                      <a:pt x="17" y="27"/>
                    </a:cubicBezTo>
                    <a:cubicBezTo>
                      <a:pt x="18" y="25"/>
                      <a:pt x="16" y="27"/>
                      <a:pt x="15" y="26"/>
                    </a:cubicBezTo>
                    <a:cubicBezTo>
                      <a:pt x="16" y="25"/>
                      <a:pt x="17" y="25"/>
                      <a:pt x="18" y="26"/>
                    </a:cubicBezTo>
                    <a:cubicBezTo>
                      <a:pt x="19" y="24"/>
                      <a:pt x="17" y="25"/>
                      <a:pt x="17" y="24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22" y="19"/>
                      <a:pt x="23" y="11"/>
                      <a:pt x="28" y="8"/>
                    </a:cubicBezTo>
                    <a:cubicBezTo>
                      <a:pt x="27" y="7"/>
                      <a:pt x="27" y="7"/>
                      <a:pt x="27" y="7"/>
                    </a:cubicBezTo>
                    <a:cubicBezTo>
                      <a:pt x="29" y="7"/>
                      <a:pt x="26" y="4"/>
                      <a:pt x="30" y="5"/>
                    </a:cubicBezTo>
                    <a:cubicBezTo>
                      <a:pt x="31" y="6"/>
                      <a:pt x="32" y="7"/>
                      <a:pt x="30" y="8"/>
                    </a:cubicBezTo>
                    <a:cubicBezTo>
                      <a:pt x="32" y="9"/>
                      <a:pt x="32" y="9"/>
                      <a:pt x="32" y="9"/>
                    </a:cubicBezTo>
                    <a:cubicBezTo>
                      <a:pt x="31" y="8"/>
                      <a:pt x="30" y="10"/>
                      <a:pt x="29" y="9"/>
                    </a:cubicBezTo>
                    <a:cubicBezTo>
                      <a:pt x="29" y="10"/>
                      <a:pt x="29" y="11"/>
                      <a:pt x="29" y="11"/>
                    </a:cubicBezTo>
                    <a:cubicBezTo>
                      <a:pt x="30" y="10"/>
                      <a:pt x="30" y="10"/>
                      <a:pt x="30" y="10"/>
                    </a:cubicBezTo>
                    <a:cubicBezTo>
                      <a:pt x="31" y="11"/>
                      <a:pt x="31" y="12"/>
                      <a:pt x="30" y="12"/>
                    </a:cubicBezTo>
                    <a:cubicBezTo>
                      <a:pt x="31" y="14"/>
                      <a:pt x="32" y="11"/>
                      <a:pt x="33" y="10"/>
                    </a:cubicBezTo>
                    <a:cubicBezTo>
                      <a:pt x="30" y="8"/>
                      <a:pt x="35" y="6"/>
                      <a:pt x="33" y="3"/>
                    </a:cubicBezTo>
                    <a:cubicBezTo>
                      <a:pt x="33" y="3"/>
                      <a:pt x="33" y="3"/>
                      <a:pt x="33" y="3"/>
                    </a:cubicBezTo>
                    <a:cubicBezTo>
                      <a:pt x="33" y="3"/>
                      <a:pt x="33" y="3"/>
                      <a:pt x="33" y="3"/>
                    </a:cubicBezTo>
                    <a:cubicBezTo>
                      <a:pt x="33" y="3"/>
                      <a:pt x="33" y="3"/>
                      <a:pt x="33" y="3"/>
                    </a:cubicBezTo>
                    <a:cubicBezTo>
                      <a:pt x="33" y="3"/>
                      <a:pt x="33" y="3"/>
                      <a:pt x="33" y="3"/>
                    </a:cubicBezTo>
                    <a:cubicBezTo>
                      <a:pt x="33" y="3"/>
                      <a:pt x="33" y="3"/>
                      <a:pt x="33" y="3"/>
                    </a:cubicBezTo>
                    <a:cubicBezTo>
                      <a:pt x="20" y="0"/>
                      <a:pt x="29" y="2"/>
                      <a:pt x="27" y="2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9" y="3"/>
                      <a:pt x="24" y="1"/>
                      <a:pt x="32" y="4"/>
                    </a:cubicBezTo>
                    <a:lnTo>
                      <a:pt x="31" y="4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58" name="Freeform 455"/>
              <p:cNvSpPr>
                <a:spLocks/>
              </p:cNvSpPr>
              <p:nvPr/>
            </p:nvSpPr>
            <p:spPr bwMode="auto">
              <a:xfrm>
                <a:off x="1704" y="2383"/>
                <a:ext cx="3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59" name="Freeform 456"/>
              <p:cNvSpPr>
                <a:spLocks/>
              </p:cNvSpPr>
              <p:nvPr/>
            </p:nvSpPr>
            <p:spPr bwMode="auto">
              <a:xfrm>
                <a:off x="1628" y="2443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60" name="Rectangle 457"/>
              <p:cNvSpPr>
                <a:spLocks noChangeArrowheads="1"/>
              </p:cNvSpPr>
              <p:nvPr/>
            </p:nvSpPr>
            <p:spPr bwMode="auto">
              <a:xfrm>
                <a:off x="1710" y="2391"/>
                <a:ext cx="1" cy="1"/>
              </a:xfrm>
              <a:prstGeom prst="rect">
                <a:avLst/>
              </a:pr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61" name="Freeform 458"/>
              <p:cNvSpPr>
                <a:spLocks/>
              </p:cNvSpPr>
              <p:nvPr/>
            </p:nvSpPr>
            <p:spPr bwMode="auto">
              <a:xfrm>
                <a:off x="1718" y="2391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  <a:gd name="T3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62" name="Freeform 459"/>
              <p:cNvSpPr>
                <a:spLocks/>
              </p:cNvSpPr>
              <p:nvPr/>
            </p:nvSpPr>
            <p:spPr bwMode="auto">
              <a:xfrm>
                <a:off x="1614" y="2429"/>
                <a:ext cx="3" cy="3"/>
              </a:xfrm>
              <a:custGeom>
                <a:avLst/>
                <a:gdLst>
                  <a:gd name="T0" fmla="*/ 3 w 3"/>
                  <a:gd name="T1" fmla="*/ 0 h 3"/>
                  <a:gd name="T2" fmla="*/ 0 w 3"/>
                  <a:gd name="T3" fmla="*/ 3 h 3"/>
                  <a:gd name="T4" fmla="*/ 3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lnTo>
                      <a:pt x="0" y="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63" name="Freeform 460"/>
              <p:cNvSpPr>
                <a:spLocks/>
              </p:cNvSpPr>
              <p:nvPr/>
            </p:nvSpPr>
            <p:spPr bwMode="auto">
              <a:xfrm>
                <a:off x="1606" y="237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64" name="Freeform 461"/>
              <p:cNvSpPr>
                <a:spLocks/>
              </p:cNvSpPr>
              <p:nvPr/>
            </p:nvSpPr>
            <p:spPr bwMode="auto">
              <a:xfrm>
                <a:off x="1495" y="2337"/>
                <a:ext cx="130" cy="111"/>
              </a:xfrm>
              <a:custGeom>
                <a:avLst/>
                <a:gdLst>
                  <a:gd name="T0" fmla="*/ 3 w 48"/>
                  <a:gd name="T1" fmla="*/ 28 h 41"/>
                  <a:gd name="T2" fmla="*/ 0 w 48"/>
                  <a:gd name="T3" fmla="*/ 28 h 41"/>
                  <a:gd name="T4" fmla="*/ 2 w 48"/>
                  <a:gd name="T5" fmla="*/ 32 h 41"/>
                  <a:gd name="T6" fmla="*/ 7 w 48"/>
                  <a:gd name="T7" fmla="*/ 34 h 41"/>
                  <a:gd name="T8" fmla="*/ 19 w 48"/>
                  <a:gd name="T9" fmla="*/ 30 h 41"/>
                  <a:gd name="T10" fmla="*/ 24 w 48"/>
                  <a:gd name="T11" fmla="*/ 26 h 41"/>
                  <a:gd name="T12" fmla="*/ 28 w 48"/>
                  <a:gd name="T13" fmla="*/ 17 h 41"/>
                  <a:gd name="T14" fmla="*/ 29 w 48"/>
                  <a:gd name="T15" fmla="*/ 16 h 41"/>
                  <a:gd name="T16" fmla="*/ 32 w 48"/>
                  <a:gd name="T17" fmla="*/ 12 h 41"/>
                  <a:gd name="T18" fmla="*/ 30 w 48"/>
                  <a:gd name="T19" fmla="*/ 9 h 41"/>
                  <a:gd name="T20" fmla="*/ 33 w 48"/>
                  <a:gd name="T21" fmla="*/ 3 h 41"/>
                  <a:gd name="T22" fmla="*/ 30 w 48"/>
                  <a:gd name="T23" fmla="*/ 4 h 41"/>
                  <a:gd name="T24" fmla="*/ 30 w 48"/>
                  <a:gd name="T25" fmla="*/ 5 h 41"/>
                  <a:gd name="T26" fmla="*/ 32 w 48"/>
                  <a:gd name="T27" fmla="*/ 9 h 41"/>
                  <a:gd name="T28" fmla="*/ 35 w 48"/>
                  <a:gd name="T29" fmla="*/ 6 h 41"/>
                  <a:gd name="T30" fmla="*/ 37 w 48"/>
                  <a:gd name="T31" fmla="*/ 12 h 41"/>
                  <a:gd name="T32" fmla="*/ 37 w 48"/>
                  <a:gd name="T33" fmla="*/ 18 h 41"/>
                  <a:gd name="T34" fmla="*/ 38 w 48"/>
                  <a:gd name="T35" fmla="*/ 23 h 41"/>
                  <a:gd name="T36" fmla="*/ 40 w 48"/>
                  <a:gd name="T37" fmla="*/ 26 h 41"/>
                  <a:gd name="T38" fmla="*/ 39 w 48"/>
                  <a:gd name="T39" fmla="*/ 28 h 41"/>
                  <a:gd name="T40" fmla="*/ 40 w 48"/>
                  <a:gd name="T41" fmla="*/ 31 h 41"/>
                  <a:gd name="T42" fmla="*/ 48 w 48"/>
                  <a:gd name="T43" fmla="*/ 39 h 41"/>
                  <a:gd name="T44" fmla="*/ 43 w 48"/>
                  <a:gd name="T45" fmla="*/ 36 h 41"/>
                  <a:gd name="T46" fmla="*/ 42 w 48"/>
                  <a:gd name="T47" fmla="*/ 36 h 41"/>
                  <a:gd name="T48" fmla="*/ 44 w 48"/>
                  <a:gd name="T49" fmla="*/ 33 h 41"/>
                  <a:gd name="T50" fmla="*/ 44 w 48"/>
                  <a:gd name="T51" fmla="*/ 31 h 41"/>
                  <a:gd name="T52" fmla="*/ 42 w 48"/>
                  <a:gd name="T53" fmla="*/ 28 h 41"/>
                  <a:gd name="T54" fmla="*/ 42 w 48"/>
                  <a:gd name="T55" fmla="*/ 24 h 41"/>
                  <a:gd name="T56" fmla="*/ 42 w 48"/>
                  <a:gd name="T57" fmla="*/ 19 h 41"/>
                  <a:gd name="T58" fmla="*/ 40 w 48"/>
                  <a:gd name="T59" fmla="*/ 14 h 41"/>
                  <a:gd name="T60" fmla="*/ 40 w 48"/>
                  <a:gd name="T61" fmla="*/ 14 h 41"/>
                  <a:gd name="T62" fmla="*/ 40 w 48"/>
                  <a:gd name="T63" fmla="*/ 12 h 41"/>
                  <a:gd name="T64" fmla="*/ 39 w 48"/>
                  <a:gd name="T65" fmla="*/ 8 h 41"/>
                  <a:gd name="T66" fmla="*/ 36 w 48"/>
                  <a:gd name="T67" fmla="*/ 5 h 41"/>
                  <a:gd name="T68" fmla="*/ 35 w 48"/>
                  <a:gd name="T69" fmla="*/ 2 h 41"/>
                  <a:gd name="T70" fmla="*/ 33 w 48"/>
                  <a:gd name="T71" fmla="*/ 1 h 41"/>
                  <a:gd name="T72" fmla="*/ 33 w 48"/>
                  <a:gd name="T73" fmla="*/ 1 h 41"/>
                  <a:gd name="T74" fmla="*/ 33 w 48"/>
                  <a:gd name="T75" fmla="*/ 1 h 41"/>
                  <a:gd name="T76" fmla="*/ 28 w 48"/>
                  <a:gd name="T77" fmla="*/ 4 h 41"/>
                  <a:gd name="T78" fmla="*/ 28 w 48"/>
                  <a:gd name="T79" fmla="*/ 5 h 41"/>
                  <a:gd name="T80" fmla="*/ 29 w 48"/>
                  <a:gd name="T81" fmla="*/ 5 h 41"/>
                  <a:gd name="T82" fmla="*/ 28 w 48"/>
                  <a:gd name="T83" fmla="*/ 7 h 41"/>
                  <a:gd name="T84" fmla="*/ 29 w 48"/>
                  <a:gd name="T85" fmla="*/ 9 h 41"/>
                  <a:gd name="T86" fmla="*/ 27 w 48"/>
                  <a:gd name="T87" fmla="*/ 15 h 41"/>
                  <a:gd name="T88" fmla="*/ 23 w 48"/>
                  <a:gd name="T89" fmla="*/ 22 h 41"/>
                  <a:gd name="T90" fmla="*/ 21 w 48"/>
                  <a:gd name="T91" fmla="*/ 23 h 41"/>
                  <a:gd name="T92" fmla="*/ 15 w 48"/>
                  <a:gd name="T93" fmla="*/ 30 h 41"/>
                  <a:gd name="T94" fmla="*/ 19 w 48"/>
                  <a:gd name="T95" fmla="*/ 29 h 41"/>
                  <a:gd name="T96" fmla="*/ 14 w 48"/>
                  <a:gd name="T97" fmla="*/ 29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8" h="41">
                    <a:moveTo>
                      <a:pt x="7" y="29"/>
                    </a:moveTo>
                    <a:cubicBezTo>
                      <a:pt x="6" y="29"/>
                      <a:pt x="4" y="29"/>
                      <a:pt x="3" y="28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3" y="28"/>
                      <a:pt x="0" y="26"/>
                      <a:pt x="0" y="28"/>
                    </a:cubicBezTo>
                    <a:cubicBezTo>
                      <a:pt x="1" y="28"/>
                      <a:pt x="1" y="28"/>
                      <a:pt x="1" y="28"/>
                    </a:cubicBezTo>
                    <a:cubicBezTo>
                      <a:pt x="3" y="29"/>
                      <a:pt x="0" y="30"/>
                      <a:pt x="2" y="32"/>
                    </a:cubicBezTo>
                    <a:cubicBezTo>
                      <a:pt x="4" y="33"/>
                      <a:pt x="6" y="32"/>
                      <a:pt x="7" y="33"/>
                    </a:cubicBezTo>
                    <a:cubicBezTo>
                      <a:pt x="8" y="33"/>
                      <a:pt x="8" y="33"/>
                      <a:pt x="7" y="34"/>
                    </a:cubicBezTo>
                    <a:cubicBezTo>
                      <a:pt x="10" y="34"/>
                      <a:pt x="10" y="32"/>
                      <a:pt x="11" y="32"/>
                    </a:cubicBezTo>
                    <a:cubicBezTo>
                      <a:pt x="13" y="37"/>
                      <a:pt x="15" y="29"/>
                      <a:pt x="19" y="30"/>
                    </a:cubicBezTo>
                    <a:cubicBezTo>
                      <a:pt x="20" y="29"/>
                      <a:pt x="22" y="28"/>
                      <a:pt x="22" y="26"/>
                    </a:cubicBezTo>
                    <a:cubicBezTo>
                      <a:pt x="22" y="27"/>
                      <a:pt x="23" y="24"/>
                      <a:pt x="24" y="26"/>
                    </a:cubicBezTo>
                    <a:cubicBezTo>
                      <a:pt x="22" y="23"/>
                      <a:pt x="29" y="22"/>
                      <a:pt x="26" y="20"/>
                    </a:cubicBezTo>
                    <a:cubicBezTo>
                      <a:pt x="28" y="18"/>
                      <a:pt x="25" y="19"/>
                      <a:pt x="28" y="17"/>
                    </a:cubicBezTo>
                    <a:cubicBezTo>
                      <a:pt x="28" y="18"/>
                      <a:pt x="28" y="18"/>
                      <a:pt x="28" y="18"/>
                    </a:cubicBezTo>
                    <a:cubicBezTo>
                      <a:pt x="29" y="18"/>
                      <a:pt x="27" y="16"/>
                      <a:pt x="29" y="16"/>
                    </a:cubicBezTo>
                    <a:cubicBezTo>
                      <a:pt x="31" y="14"/>
                      <a:pt x="29" y="15"/>
                      <a:pt x="28" y="13"/>
                    </a:cubicBezTo>
                    <a:cubicBezTo>
                      <a:pt x="30" y="12"/>
                      <a:pt x="30" y="12"/>
                      <a:pt x="32" y="12"/>
                    </a:cubicBezTo>
                    <a:cubicBezTo>
                      <a:pt x="30" y="11"/>
                      <a:pt x="32" y="10"/>
                      <a:pt x="31" y="8"/>
                    </a:cubicBezTo>
                    <a:cubicBezTo>
                      <a:pt x="31" y="9"/>
                      <a:pt x="30" y="10"/>
                      <a:pt x="30" y="9"/>
                    </a:cubicBezTo>
                    <a:cubicBezTo>
                      <a:pt x="33" y="5"/>
                      <a:pt x="25" y="9"/>
                      <a:pt x="33" y="1"/>
                    </a:cubicBezTo>
                    <a:cubicBezTo>
                      <a:pt x="33" y="2"/>
                      <a:pt x="33" y="2"/>
                      <a:pt x="33" y="3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1" y="3"/>
                      <a:pt x="35" y="0"/>
                      <a:pt x="30" y="4"/>
                    </a:cubicBezTo>
                    <a:cubicBezTo>
                      <a:pt x="30" y="5"/>
                      <a:pt x="30" y="5"/>
                      <a:pt x="30" y="5"/>
                    </a:cubicBezTo>
                    <a:cubicBezTo>
                      <a:pt x="30" y="5"/>
                      <a:pt x="30" y="5"/>
                      <a:pt x="30" y="5"/>
                    </a:cubicBezTo>
                    <a:cubicBezTo>
                      <a:pt x="30" y="5"/>
                      <a:pt x="30" y="6"/>
                      <a:pt x="31" y="5"/>
                    </a:cubicBezTo>
                    <a:cubicBezTo>
                      <a:pt x="31" y="6"/>
                      <a:pt x="31" y="8"/>
                      <a:pt x="32" y="9"/>
                    </a:cubicBezTo>
                    <a:cubicBezTo>
                      <a:pt x="33" y="8"/>
                      <a:pt x="33" y="6"/>
                      <a:pt x="33" y="5"/>
                    </a:cubicBezTo>
                    <a:cubicBezTo>
                      <a:pt x="31" y="6"/>
                      <a:pt x="34" y="6"/>
                      <a:pt x="35" y="6"/>
                    </a:cubicBezTo>
                    <a:cubicBezTo>
                      <a:pt x="35" y="7"/>
                      <a:pt x="33" y="7"/>
                      <a:pt x="34" y="7"/>
                    </a:cubicBezTo>
                    <a:cubicBezTo>
                      <a:pt x="34" y="10"/>
                      <a:pt x="37" y="9"/>
                      <a:pt x="37" y="12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7" y="12"/>
                      <a:pt x="36" y="16"/>
                      <a:pt x="37" y="18"/>
                    </a:cubicBezTo>
                    <a:cubicBezTo>
                      <a:pt x="37" y="17"/>
                      <a:pt x="38" y="17"/>
                      <a:pt x="38" y="18"/>
                    </a:cubicBezTo>
                    <a:cubicBezTo>
                      <a:pt x="35" y="18"/>
                      <a:pt x="40" y="20"/>
                      <a:pt x="38" y="23"/>
                    </a:cubicBezTo>
                    <a:cubicBezTo>
                      <a:pt x="40" y="22"/>
                      <a:pt x="41" y="24"/>
                      <a:pt x="42" y="25"/>
                    </a:cubicBezTo>
                    <a:cubicBezTo>
                      <a:pt x="41" y="26"/>
                      <a:pt x="41" y="26"/>
                      <a:pt x="40" y="26"/>
                    </a:cubicBezTo>
                    <a:cubicBezTo>
                      <a:pt x="41" y="24"/>
                      <a:pt x="38" y="24"/>
                      <a:pt x="37" y="23"/>
                    </a:cubicBezTo>
                    <a:cubicBezTo>
                      <a:pt x="38" y="24"/>
                      <a:pt x="37" y="27"/>
                      <a:pt x="39" y="28"/>
                    </a:cubicBezTo>
                    <a:cubicBezTo>
                      <a:pt x="37" y="27"/>
                      <a:pt x="37" y="27"/>
                      <a:pt x="37" y="27"/>
                    </a:cubicBezTo>
                    <a:cubicBezTo>
                      <a:pt x="37" y="30"/>
                      <a:pt x="41" y="28"/>
                      <a:pt x="40" y="31"/>
                    </a:cubicBezTo>
                    <a:cubicBezTo>
                      <a:pt x="39" y="31"/>
                      <a:pt x="39" y="31"/>
                      <a:pt x="39" y="31"/>
                    </a:cubicBezTo>
                    <a:cubicBezTo>
                      <a:pt x="40" y="35"/>
                      <a:pt x="43" y="41"/>
                      <a:pt x="48" y="39"/>
                    </a:cubicBezTo>
                    <a:cubicBezTo>
                      <a:pt x="48" y="39"/>
                      <a:pt x="48" y="36"/>
                      <a:pt x="48" y="36"/>
                    </a:cubicBezTo>
                    <a:cubicBezTo>
                      <a:pt x="46" y="36"/>
                      <a:pt x="45" y="36"/>
                      <a:pt x="43" y="36"/>
                    </a:cubicBezTo>
                    <a:cubicBezTo>
                      <a:pt x="44" y="35"/>
                      <a:pt x="44" y="35"/>
                      <a:pt x="44" y="35"/>
                    </a:cubicBezTo>
                    <a:cubicBezTo>
                      <a:pt x="43" y="35"/>
                      <a:pt x="42" y="34"/>
                      <a:pt x="42" y="36"/>
                    </a:cubicBezTo>
                    <a:cubicBezTo>
                      <a:pt x="40" y="35"/>
                      <a:pt x="42" y="34"/>
                      <a:pt x="41" y="33"/>
                    </a:cubicBezTo>
                    <a:cubicBezTo>
                      <a:pt x="42" y="33"/>
                      <a:pt x="43" y="33"/>
                      <a:pt x="44" y="33"/>
                    </a:cubicBezTo>
                    <a:cubicBezTo>
                      <a:pt x="43" y="32"/>
                      <a:pt x="43" y="32"/>
                      <a:pt x="43" y="32"/>
                    </a:cubicBezTo>
                    <a:cubicBezTo>
                      <a:pt x="44" y="32"/>
                      <a:pt x="43" y="31"/>
                      <a:pt x="44" y="31"/>
                    </a:cubicBezTo>
                    <a:cubicBezTo>
                      <a:pt x="41" y="30"/>
                      <a:pt x="43" y="29"/>
                      <a:pt x="42" y="27"/>
                    </a:cubicBezTo>
                    <a:cubicBezTo>
                      <a:pt x="42" y="28"/>
                      <a:pt x="42" y="28"/>
                      <a:pt x="42" y="28"/>
                    </a:cubicBezTo>
                    <a:cubicBezTo>
                      <a:pt x="41" y="28"/>
                      <a:pt x="41" y="27"/>
                      <a:pt x="41" y="27"/>
                    </a:cubicBezTo>
                    <a:cubicBezTo>
                      <a:pt x="42" y="26"/>
                      <a:pt x="42" y="26"/>
                      <a:pt x="42" y="24"/>
                    </a:cubicBezTo>
                    <a:cubicBezTo>
                      <a:pt x="41" y="24"/>
                      <a:pt x="39" y="23"/>
                      <a:pt x="39" y="22"/>
                    </a:cubicBezTo>
                    <a:cubicBezTo>
                      <a:pt x="41" y="22"/>
                      <a:pt x="40" y="19"/>
                      <a:pt x="42" y="19"/>
                    </a:cubicBezTo>
                    <a:cubicBezTo>
                      <a:pt x="40" y="19"/>
                      <a:pt x="41" y="16"/>
                      <a:pt x="40" y="16"/>
                    </a:cubicBezTo>
                    <a:cubicBezTo>
                      <a:pt x="39" y="15"/>
                      <a:pt x="39" y="14"/>
                      <a:pt x="40" y="14"/>
                    </a:cubicBezTo>
                    <a:cubicBezTo>
                      <a:pt x="41" y="15"/>
                      <a:pt x="41" y="15"/>
                      <a:pt x="41" y="15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41" y="14"/>
                      <a:pt x="41" y="14"/>
                      <a:pt x="41" y="14"/>
                    </a:cubicBezTo>
                    <a:cubicBezTo>
                      <a:pt x="41" y="13"/>
                      <a:pt x="40" y="13"/>
                      <a:pt x="40" y="12"/>
                    </a:cubicBezTo>
                    <a:cubicBezTo>
                      <a:pt x="41" y="12"/>
                      <a:pt x="41" y="13"/>
                      <a:pt x="41" y="13"/>
                    </a:cubicBezTo>
                    <a:cubicBezTo>
                      <a:pt x="41" y="11"/>
                      <a:pt x="38" y="10"/>
                      <a:pt x="39" y="8"/>
                    </a:cubicBezTo>
                    <a:cubicBezTo>
                      <a:pt x="38" y="8"/>
                      <a:pt x="37" y="6"/>
                      <a:pt x="35" y="7"/>
                    </a:cubicBezTo>
                    <a:cubicBezTo>
                      <a:pt x="36" y="7"/>
                      <a:pt x="38" y="6"/>
                      <a:pt x="36" y="5"/>
                    </a:cubicBezTo>
                    <a:cubicBezTo>
                      <a:pt x="33" y="6"/>
                      <a:pt x="36" y="1"/>
                      <a:pt x="30" y="5"/>
                    </a:cubicBezTo>
                    <a:cubicBezTo>
                      <a:pt x="36" y="0"/>
                      <a:pt x="31" y="3"/>
                      <a:pt x="35" y="2"/>
                    </a:cubicBezTo>
                    <a:cubicBezTo>
                      <a:pt x="34" y="1"/>
                      <a:pt x="34" y="1"/>
                      <a:pt x="33" y="1"/>
                    </a:cubicBezTo>
                    <a:cubicBezTo>
                      <a:pt x="33" y="1"/>
                      <a:pt x="33" y="1"/>
                      <a:pt x="33" y="1"/>
                    </a:cubicBezTo>
                    <a:cubicBezTo>
                      <a:pt x="33" y="1"/>
                      <a:pt x="33" y="1"/>
                      <a:pt x="33" y="1"/>
                    </a:cubicBezTo>
                    <a:cubicBezTo>
                      <a:pt x="33" y="1"/>
                      <a:pt x="33" y="1"/>
                      <a:pt x="33" y="1"/>
                    </a:cubicBezTo>
                    <a:cubicBezTo>
                      <a:pt x="33" y="1"/>
                      <a:pt x="33" y="1"/>
                      <a:pt x="33" y="1"/>
                    </a:cubicBezTo>
                    <a:cubicBezTo>
                      <a:pt x="33" y="1"/>
                      <a:pt x="33" y="1"/>
                      <a:pt x="33" y="1"/>
                    </a:cubicBezTo>
                    <a:cubicBezTo>
                      <a:pt x="34" y="0"/>
                      <a:pt x="25" y="8"/>
                      <a:pt x="28" y="4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8" y="5"/>
                      <a:pt x="28" y="5"/>
                      <a:pt x="28" y="5"/>
                    </a:cubicBezTo>
                    <a:cubicBezTo>
                      <a:pt x="28" y="5"/>
                      <a:pt x="28" y="5"/>
                      <a:pt x="28" y="5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29" y="6"/>
                      <a:pt x="29" y="6"/>
                      <a:pt x="29" y="7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8" y="8"/>
                      <a:pt x="29" y="9"/>
                      <a:pt x="28" y="9"/>
                    </a:cubicBezTo>
                    <a:cubicBezTo>
                      <a:pt x="29" y="9"/>
                      <a:pt x="29" y="9"/>
                      <a:pt x="29" y="9"/>
                    </a:cubicBezTo>
                    <a:cubicBezTo>
                      <a:pt x="28" y="10"/>
                      <a:pt x="28" y="12"/>
                      <a:pt x="26" y="12"/>
                    </a:cubicBezTo>
                    <a:cubicBezTo>
                      <a:pt x="27" y="15"/>
                      <a:pt x="27" y="15"/>
                      <a:pt x="27" y="15"/>
                    </a:cubicBezTo>
                    <a:cubicBezTo>
                      <a:pt x="24" y="15"/>
                      <a:pt x="24" y="18"/>
                      <a:pt x="25" y="21"/>
                    </a:cubicBezTo>
                    <a:cubicBezTo>
                      <a:pt x="24" y="22"/>
                      <a:pt x="23" y="22"/>
                      <a:pt x="23" y="22"/>
                    </a:cubicBezTo>
                    <a:cubicBezTo>
                      <a:pt x="23" y="22"/>
                      <a:pt x="23" y="21"/>
                      <a:pt x="23" y="21"/>
                    </a:cubicBezTo>
                    <a:cubicBezTo>
                      <a:pt x="22" y="22"/>
                      <a:pt x="20" y="22"/>
                      <a:pt x="21" y="23"/>
                    </a:cubicBezTo>
                    <a:cubicBezTo>
                      <a:pt x="21" y="25"/>
                      <a:pt x="20" y="23"/>
                      <a:pt x="19" y="24"/>
                    </a:cubicBezTo>
                    <a:cubicBezTo>
                      <a:pt x="19" y="27"/>
                      <a:pt x="13" y="26"/>
                      <a:pt x="15" y="30"/>
                    </a:cubicBezTo>
                    <a:cubicBezTo>
                      <a:pt x="15" y="29"/>
                      <a:pt x="17" y="29"/>
                      <a:pt x="19" y="27"/>
                    </a:cubicBezTo>
                    <a:cubicBezTo>
                      <a:pt x="19" y="28"/>
                      <a:pt x="19" y="29"/>
                      <a:pt x="19" y="29"/>
                    </a:cubicBezTo>
                    <a:cubicBezTo>
                      <a:pt x="17" y="30"/>
                      <a:pt x="16" y="30"/>
                      <a:pt x="15" y="31"/>
                    </a:cubicBezTo>
                    <a:cubicBezTo>
                      <a:pt x="14" y="29"/>
                      <a:pt x="14" y="29"/>
                      <a:pt x="14" y="29"/>
                    </a:cubicBezTo>
                    <a:cubicBezTo>
                      <a:pt x="11" y="28"/>
                      <a:pt x="8" y="34"/>
                      <a:pt x="7" y="29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65" name="Freeform 462"/>
              <p:cNvSpPr>
                <a:spLocks/>
              </p:cNvSpPr>
              <p:nvPr/>
            </p:nvSpPr>
            <p:spPr bwMode="auto">
              <a:xfrm>
                <a:off x="1554" y="2388"/>
                <a:ext cx="6" cy="3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0 h 1"/>
                  <a:gd name="T4" fmla="*/ 1 w 2"/>
                  <a:gd name="T5" fmla="*/ 1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66" name="Freeform 463"/>
              <p:cNvSpPr>
                <a:spLocks/>
              </p:cNvSpPr>
              <p:nvPr/>
            </p:nvSpPr>
            <p:spPr bwMode="auto">
              <a:xfrm>
                <a:off x="1557" y="2391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67" name="Freeform 464"/>
              <p:cNvSpPr>
                <a:spLocks/>
              </p:cNvSpPr>
              <p:nvPr/>
            </p:nvSpPr>
            <p:spPr bwMode="auto">
              <a:xfrm>
                <a:off x="1503" y="2407"/>
                <a:ext cx="2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68" name="Freeform 465"/>
              <p:cNvSpPr>
                <a:spLocks/>
              </p:cNvSpPr>
              <p:nvPr/>
            </p:nvSpPr>
            <p:spPr bwMode="auto">
              <a:xfrm>
                <a:off x="1500" y="2407"/>
                <a:ext cx="3" cy="3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3 h 3"/>
                  <a:gd name="T4" fmla="*/ 3 w 3"/>
                  <a:gd name="T5" fmla="*/ 3 h 3"/>
                  <a:gd name="T6" fmla="*/ 0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0" y="3"/>
                    </a:lnTo>
                    <a:lnTo>
                      <a:pt x="3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69" name="Freeform 466"/>
              <p:cNvSpPr>
                <a:spLocks/>
              </p:cNvSpPr>
              <p:nvPr/>
            </p:nvSpPr>
            <p:spPr bwMode="auto">
              <a:xfrm>
                <a:off x="1476" y="2317"/>
                <a:ext cx="43" cy="90"/>
              </a:xfrm>
              <a:custGeom>
                <a:avLst/>
                <a:gdLst>
                  <a:gd name="T0" fmla="*/ 5 w 16"/>
                  <a:gd name="T1" fmla="*/ 4 h 33"/>
                  <a:gd name="T2" fmla="*/ 5 w 16"/>
                  <a:gd name="T3" fmla="*/ 6 h 33"/>
                  <a:gd name="T4" fmla="*/ 3 w 16"/>
                  <a:gd name="T5" fmla="*/ 7 h 33"/>
                  <a:gd name="T6" fmla="*/ 4 w 16"/>
                  <a:gd name="T7" fmla="*/ 11 h 33"/>
                  <a:gd name="T8" fmla="*/ 9 w 16"/>
                  <a:gd name="T9" fmla="*/ 2 h 33"/>
                  <a:gd name="T10" fmla="*/ 9 w 16"/>
                  <a:gd name="T11" fmla="*/ 2 h 33"/>
                  <a:gd name="T12" fmla="*/ 9 w 16"/>
                  <a:gd name="T13" fmla="*/ 2 h 33"/>
                  <a:gd name="T14" fmla="*/ 9 w 16"/>
                  <a:gd name="T15" fmla="*/ 2 h 33"/>
                  <a:gd name="T16" fmla="*/ 9 w 16"/>
                  <a:gd name="T17" fmla="*/ 2 h 33"/>
                  <a:gd name="T18" fmla="*/ 9 w 16"/>
                  <a:gd name="T19" fmla="*/ 2 h 33"/>
                  <a:gd name="T20" fmla="*/ 2 w 16"/>
                  <a:gd name="T21" fmla="*/ 1 h 33"/>
                  <a:gd name="T22" fmla="*/ 2 w 16"/>
                  <a:gd name="T23" fmla="*/ 1 h 33"/>
                  <a:gd name="T24" fmla="*/ 2 w 16"/>
                  <a:gd name="T25" fmla="*/ 1 h 33"/>
                  <a:gd name="T26" fmla="*/ 2 w 16"/>
                  <a:gd name="T27" fmla="*/ 1 h 33"/>
                  <a:gd name="T28" fmla="*/ 2 w 16"/>
                  <a:gd name="T29" fmla="*/ 2 h 33"/>
                  <a:gd name="T30" fmla="*/ 3 w 16"/>
                  <a:gd name="T31" fmla="*/ 4 h 33"/>
                  <a:gd name="T32" fmla="*/ 4 w 16"/>
                  <a:gd name="T33" fmla="*/ 10 h 33"/>
                  <a:gd name="T34" fmla="*/ 3 w 16"/>
                  <a:gd name="T35" fmla="*/ 8 h 33"/>
                  <a:gd name="T36" fmla="*/ 5 w 16"/>
                  <a:gd name="T37" fmla="*/ 17 h 33"/>
                  <a:gd name="T38" fmla="*/ 2 w 16"/>
                  <a:gd name="T39" fmla="*/ 16 h 33"/>
                  <a:gd name="T40" fmla="*/ 3 w 16"/>
                  <a:gd name="T41" fmla="*/ 21 h 33"/>
                  <a:gd name="T42" fmla="*/ 4 w 16"/>
                  <a:gd name="T43" fmla="*/ 21 h 33"/>
                  <a:gd name="T44" fmla="*/ 4 w 16"/>
                  <a:gd name="T45" fmla="*/ 22 h 33"/>
                  <a:gd name="T46" fmla="*/ 4 w 16"/>
                  <a:gd name="T47" fmla="*/ 22 h 33"/>
                  <a:gd name="T48" fmla="*/ 4 w 16"/>
                  <a:gd name="T49" fmla="*/ 26 h 33"/>
                  <a:gd name="T50" fmla="*/ 4 w 16"/>
                  <a:gd name="T51" fmla="*/ 25 h 33"/>
                  <a:gd name="T52" fmla="*/ 5 w 16"/>
                  <a:gd name="T53" fmla="*/ 27 h 33"/>
                  <a:gd name="T54" fmla="*/ 4 w 16"/>
                  <a:gd name="T55" fmla="*/ 27 h 33"/>
                  <a:gd name="T56" fmla="*/ 7 w 16"/>
                  <a:gd name="T57" fmla="*/ 33 h 33"/>
                  <a:gd name="T58" fmla="*/ 9 w 16"/>
                  <a:gd name="T59" fmla="*/ 33 h 33"/>
                  <a:gd name="T60" fmla="*/ 6 w 16"/>
                  <a:gd name="T61" fmla="*/ 28 h 33"/>
                  <a:gd name="T62" fmla="*/ 6 w 16"/>
                  <a:gd name="T63" fmla="*/ 29 h 33"/>
                  <a:gd name="T64" fmla="*/ 5 w 16"/>
                  <a:gd name="T65" fmla="*/ 25 h 33"/>
                  <a:gd name="T66" fmla="*/ 7 w 16"/>
                  <a:gd name="T67" fmla="*/ 27 h 33"/>
                  <a:gd name="T68" fmla="*/ 8 w 16"/>
                  <a:gd name="T69" fmla="*/ 22 h 33"/>
                  <a:gd name="T70" fmla="*/ 8 w 16"/>
                  <a:gd name="T71" fmla="*/ 22 h 33"/>
                  <a:gd name="T72" fmla="*/ 7 w 16"/>
                  <a:gd name="T73" fmla="*/ 20 h 33"/>
                  <a:gd name="T74" fmla="*/ 6 w 16"/>
                  <a:gd name="T75" fmla="*/ 22 h 33"/>
                  <a:gd name="T76" fmla="*/ 4 w 16"/>
                  <a:gd name="T77" fmla="*/ 21 h 33"/>
                  <a:gd name="T78" fmla="*/ 4 w 16"/>
                  <a:gd name="T79" fmla="*/ 19 h 33"/>
                  <a:gd name="T80" fmla="*/ 6 w 16"/>
                  <a:gd name="T81" fmla="*/ 20 h 33"/>
                  <a:gd name="T82" fmla="*/ 5 w 16"/>
                  <a:gd name="T83" fmla="*/ 19 h 33"/>
                  <a:gd name="T84" fmla="*/ 7 w 16"/>
                  <a:gd name="T85" fmla="*/ 17 h 33"/>
                  <a:gd name="T86" fmla="*/ 5 w 16"/>
                  <a:gd name="T87" fmla="*/ 17 h 33"/>
                  <a:gd name="T88" fmla="*/ 5 w 16"/>
                  <a:gd name="T89" fmla="*/ 8 h 33"/>
                  <a:gd name="T90" fmla="*/ 7 w 16"/>
                  <a:gd name="T91" fmla="*/ 9 h 33"/>
                  <a:gd name="T92" fmla="*/ 5 w 16"/>
                  <a:gd name="T93" fmla="*/ 7 h 33"/>
                  <a:gd name="T94" fmla="*/ 5 w 16"/>
                  <a:gd name="T95" fmla="*/ 2 h 33"/>
                  <a:gd name="T96" fmla="*/ 5 w 16"/>
                  <a:gd name="T97" fmla="*/ 3 h 33"/>
                  <a:gd name="T98" fmla="*/ 4 w 16"/>
                  <a:gd name="T99" fmla="*/ 1 h 33"/>
                  <a:gd name="T100" fmla="*/ 6 w 16"/>
                  <a:gd name="T101" fmla="*/ 2 h 33"/>
                  <a:gd name="T102" fmla="*/ 6 w 16"/>
                  <a:gd name="T103" fmla="*/ 2 h 33"/>
                  <a:gd name="T104" fmla="*/ 6 w 16"/>
                  <a:gd name="T105" fmla="*/ 6 h 33"/>
                  <a:gd name="T106" fmla="*/ 5 w 16"/>
                  <a:gd name="T107" fmla="*/ 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6" h="33">
                    <a:moveTo>
                      <a:pt x="5" y="4"/>
                    </a:moveTo>
                    <a:cubicBezTo>
                      <a:pt x="5" y="6"/>
                      <a:pt x="5" y="6"/>
                      <a:pt x="5" y="6"/>
                    </a:cubicBezTo>
                    <a:cubicBezTo>
                      <a:pt x="4" y="6"/>
                      <a:pt x="4" y="9"/>
                      <a:pt x="3" y="7"/>
                    </a:cubicBezTo>
                    <a:cubicBezTo>
                      <a:pt x="4" y="9"/>
                      <a:pt x="1" y="11"/>
                      <a:pt x="4" y="11"/>
                    </a:cubicBezTo>
                    <a:cubicBezTo>
                      <a:pt x="5" y="8"/>
                      <a:pt x="7" y="5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16" y="2"/>
                      <a:pt x="0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3" y="3"/>
                      <a:pt x="3" y="4"/>
                    </a:cubicBezTo>
                    <a:cubicBezTo>
                      <a:pt x="3" y="6"/>
                      <a:pt x="3" y="8"/>
                      <a:pt x="4" y="10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5" y="12"/>
                      <a:pt x="1" y="13"/>
                      <a:pt x="5" y="17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8"/>
                      <a:pt x="5" y="19"/>
                      <a:pt x="3" y="21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5" y="23"/>
                      <a:pt x="5" y="24"/>
                      <a:pt x="4" y="26"/>
                    </a:cubicBezTo>
                    <a:cubicBezTo>
                      <a:pt x="4" y="26"/>
                      <a:pt x="4" y="25"/>
                      <a:pt x="4" y="25"/>
                    </a:cubicBezTo>
                    <a:cubicBezTo>
                      <a:pt x="3" y="25"/>
                      <a:pt x="5" y="26"/>
                      <a:pt x="5" y="27"/>
                    </a:cubicBezTo>
                    <a:cubicBezTo>
                      <a:pt x="4" y="28"/>
                      <a:pt x="4" y="27"/>
                      <a:pt x="4" y="27"/>
                    </a:cubicBezTo>
                    <a:cubicBezTo>
                      <a:pt x="5" y="30"/>
                      <a:pt x="3" y="32"/>
                      <a:pt x="7" y="33"/>
                    </a:cubicBezTo>
                    <a:cubicBezTo>
                      <a:pt x="8" y="33"/>
                      <a:pt x="8" y="32"/>
                      <a:pt x="9" y="33"/>
                    </a:cubicBezTo>
                    <a:cubicBezTo>
                      <a:pt x="8" y="31"/>
                      <a:pt x="7" y="30"/>
                      <a:pt x="6" y="28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3" y="28"/>
                      <a:pt x="6" y="28"/>
                      <a:pt x="5" y="25"/>
                    </a:cubicBezTo>
                    <a:cubicBezTo>
                      <a:pt x="6" y="26"/>
                      <a:pt x="6" y="27"/>
                      <a:pt x="7" y="27"/>
                    </a:cubicBezTo>
                    <a:cubicBezTo>
                      <a:pt x="9" y="25"/>
                      <a:pt x="5" y="24"/>
                      <a:pt x="8" y="22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8" y="22"/>
                      <a:pt x="8" y="21"/>
                      <a:pt x="7" y="20"/>
                    </a:cubicBezTo>
                    <a:cubicBezTo>
                      <a:pt x="7" y="21"/>
                      <a:pt x="7" y="21"/>
                      <a:pt x="6" y="22"/>
                    </a:cubicBezTo>
                    <a:cubicBezTo>
                      <a:pt x="6" y="21"/>
                      <a:pt x="5" y="21"/>
                      <a:pt x="4" y="21"/>
                    </a:cubicBezTo>
                    <a:cubicBezTo>
                      <a:pt x="6" y="20"/>
                      <a:pt x="4" y="20"/>
                      <a:pt x="4" y="19"/>
                    </a:cubicBezTo>
                    <a:cubicBezTo>
                      <a:pt x="6" y="18"/>
                      <a:pt x="5" y="19"/>
                      <a:pt x="6" y="20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5" y="17"/>
                      <a:pt x="7" y="17"/>
                      <a:pt x="7" y="17"/>
                    </a:cubicBezTo>
                    <a:cubicBezTo>
                      <a:pt x="6" y="16"/>
                      <a:pt x="7" y="17"/>
                      <a:pt x="5" y="17"/>
                    </a:cubicBezTo>
                    <a:cubicBezTo>
                      <a:pt x="7" y="15"/>
                      <a:pt x="7" y="10"/>
                      <a:pt x="5" y="8"/>
                    </a:cubicBezTo>
                    <a:cubicBezTo>
                      <a:pt x="6" y="8"/>
                      <a:pt x="7" y="8"/>
                      <a:pt x="7" y="9"/>
                    </a:cubicBezTo>
                    <a:cubicBezTo>
                      <a:pt x="7" y="9"/>
                      <a:pt x="6" y="7"/>
                      <a:pt x="5" y="7"/>
                    </a:cubicBezTo>
                    <a:cubicBezTo>
                      <a:pt x="4" y="6"/>
                      <a:pt x="5" y="4"/>
                      <a:pt x="5" y="2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2"/>
                      <a:pt x="4" y="2"/>
                      <a:pt x="4" y="1"/>
                    </a:cubicBezTo>
                    <a:cubicBezTo>
                      <a:pt x="11" y="0"/>
                      <a:pt x="4" y="1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3"/>
                      <a:pt x="7" y="5"/>
                      <a:pt x="6" y="6"/>
                    </a:cubicBezTo>
                    <a:cubicBezTo>
                      <a:pt x="6" y="5"/>
                      <a:pt x="6" y="4"/>
                      <a:pt x="5" y="4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70" name="Freeform 467"/>
              <p:cNvSpPr>
                <a:spLocks/>
              </p:cNvSpPr>
              <p:nvPr/>
            </p:nvSpPr>
            <p:spPr bwMode="auto">
              <a:xfrm>
                <a:off x="1478" y="2347"/>
                <a:ext cx="8" cy="6"/>
              </a:xfrm>
              <a:custGeom>
                <a:avLst/>
                <a:gdLst>
                  <a:gd name="T0" fmla="*/ 2 w 3"/>
                  <a:gd name="T1" fmla="*/ 1 h 2"/>
                  <a:gd name="T2" fmla="*/ 1 w 3"/>
                  <a:gd name="T3" fmla="*/ 0 h 2"/>
                  <a:gd name="T4" fmla="*/ 2 w 3"/>
                  <a:gd name="T5" fmla="*/ 2 h 2"/>
                  <a:gd name="T6" fmla="*/ 3 w 3"/>
                  <a:gd name="T7" fmla="*/ 1 h 2"/>
                  <a:gd name="T8" fmla="*/ 2 w 3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2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2"/>
                      <a:pt x="2" y="2"/>
                    </a:cubicBezTo>
                    <a:cubicBezTo>
                      <a:pt x="2" y="2"/>
                      <a:pt x="3" y="1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71" name="Freeform 468"/>
              <p:cNvSpPr>
                <a:spLocks/>
              </p:cNvSpPr>
              <p:nvPr/>
            </p:nvSpPr>
            <p:spPr bwMode="auto">
              <a:xfrm>
                <a:off x="1421" y="2353"/>
                <a:ext cx="65" cy="62"/>
              </a:xfrm>
              <a:custGeom>
                <a:avLst/>
                <a:gdLst>
                  <a:gd name="T0" fmla="*/ 13 w 24"/>
                  <a:gd name="T1" fmla="*/ 14 h 23"/>
                  <a:gd name="T2" fmla="*/ 14 w 24"/>
                  <a:gd name="T3" fmla="*/ 15 h 23"/>
                  <a:gd name="T4" fmla="*/ 21 w 24"/>
                  <a:gd name="T5" fmla="*/ 7 h 23"/>
                  <a:gd name="T6" fmla="*/ 20 w 24"/>
                  <a:gd name="T7" fmla="*/ 3 h 23"/>
                  <a:gd name="T8" fmla="*/ 22 w 24"/>
                  <a:gd name="T9" fmla="*/ 3 h 23"/>
                  <a:gd name="T10" fmla="*/ 22 w 24"/>
                  <a:gd name="T11" fmla="*/ 0 h 23"/>
                  <a:gd name="T12" fmla="*/ 21 w 24"/>
                  <a:gd name="T13" fmla="*/ 2 h 23"/>
                  <a:gd name="T14" fmla="*/ 21 w 24"/>
                  <a:gd name="T15" fmla="*/ 1 h 23"/>
                  <a:gd name="T16" fmla="*/ 20 w 24"/>
                  <a:gd name="T17" fmla="*/ 3 h 23"/>
                  <a:gd name="T18" fmla="*/ 20 w 24"/>
                  <a:gd name="T19" fmla="*/ 2 h 23"/>
                  <a:gd name="T20" fmla="*/ 19 w 24"/>
                  <a:gd name="T21" fmla="*/ 7 h 23"/>
                  <a:gd name="T22" fmla="*/ 18 w 24"/>
                  <a:gd name="T23" fmla="*/ 6 h 23"/>
                  <a:gd name="T24" fmla="*/ 15 w 24"/>
                  <a:gd name="T25" fmla="*/ 9 h 23"/>
                  <a:gd name="T26" fmla="*/ 15 w 24"/>
                  <a:gd name="T27" fmla="*/ 9 h 23"/>
                  <a:gd name="T28" fmla="*/ 17 w 24"/>
                  <a:gd name="T29" fmla="*/ 9 h 23"/>
                  <a:gd name="T30" fmla="*/ 14 w 24"/>
                  <a:gd name="T31" fmla="*/ 9 h 23"/>
                  <a:gd name="T32" fmla="*/ 8 w 24"/>
                  <a:gd name="T33" fmla="*/ 16 h 23"/>
                  <a:gd name="T34" fmla="*/ 5 w 24"/>
                  <a:gd name="T35" fmla="*/ 18 h 23"/>
                  <a:gd name="T36" fmla="*/ 6 w 24"/>
                  <a:gd name="T37" fmla="*/ 17 h 23"/>
                  <a:gd name="T38" fmla="*/ 3 w 24"/>
                  <a:gd name="T39" fmla="*/ 16 h 23"/>
                  <a:gd name="T40" fmla="*/ 0 w 24"/>
                  <a:gd name="T41" fmla="*/ 18 h 23"/>
                  <a:gd name="T42" fmla="*/ 13 w 24"/>
                  <a:gd name="T43" fmla="*/ 1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4" h="23">
                    <a:moveTo>
                      <a:pt x="13" y="14"/>
                    </a:moveTo>
                    <a:cubicBezTo>
                      <a:pt x="13" y="14"/>
                      <a:pt x="14" y="14"/>
                      <a:pt x="14" y="15"/>
                    </a:cubicBezTo>
                    <a:cubicBezTo>
                      <a:pt x="17" y="12"/>
                      <a:pt x="19" y="8"/>
                      <a:pt x="21" y="7"/>
                    </a:cubicBezTo>
                    <a:cubicBezTo>
                      <a:pt x="22" y="6"/>
                      <a:pt x="20" y="5"/>
                      <a:pt x="20" y="3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1" y="2"/>
                      <a:pt x="24" y="1"/>
                      <a:pt x="22" y="0"/>
                    </a:cubicBezTo>
                    <a:cubicBezTo>
                      <a:pt x="21" y="0"/>
                      <a:pt x="22" y="2"/>
                      <a:pt x="21" y="2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17" y="3"/>
                      <a:pt x="21" y="5"/>
                      <a:pt x="19" y="7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7" y="7"/>
                      <a:pt x="17" y="8"/>
                      <a:pt x="15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6" y="9"/>
                      <a:pt x="16" y="9"/>
                      <a:pt x="17" y="9"/>
                    </a:cubicBezTo>
                    <a:cubicBezTo>
                      <a:pt x="16" y="13"/>
                      <a:pt x="16" y="8"/>
                      <a:pt x="14" y="9"/>
                    </a:cubicBezTo>
                    <a:cubicBezTo>
                      <a:pt x="14" y="12"/>
                      <a:pt x="11" y="17"/>
                      <a:pt x="8" y="16"/>
                    </a:cubicBezTo>
                    <a:cubicBezTo>
                      <a:pt x="9" y="16"/>
                      <a:pt x="8" y="19"/>
                      <a:pt x="5" y="18"/>
                    </a:cubicBezTo>
                    <a:cubicBezTo>
                      <a:pt x="4" y="18"/>
                      <a:pt x="6" y="17"/>
                      <a:pt x="6" y="17"/>
                    </a:cubicBezTo>
                    <a:cubicBezTo>
                      <a:pt x="5" y="17"/>
                      <a:pt x="4" y="16"/>
                      <a:pt x="3" y="16"/>
                    </a:cubicBezTo>
                    <a:cubicBezTo>
                      <a:pt x="4" y="17"/>
                      <a:pt x="3" y="19"/>
                      <a:pt x="0" y="18"/>
                    </a:cubicBezTo>
                    <a:cubicBezTo>
                      <a:pt x="8" y="23"/>
                      <a:pt x="12" y="15"/>
                      <a:pt x="13" y="14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72" name="Freeform 469"/>
              <p:cNvSpPr>
                <a:spLocks/>
              </p:cNvSpPr>
              <p:nvPr/>
            </p:nvSpPr>
            <p:spPr bwMode="auto">
              <a:xfrm>
                <a:off x="1456" y="2394"/>
                <a:ext cx="3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73" name="Freeform 470"/>
              <p:cNvSpPr>
                <a:spLocks/>
              </p:cNvSpPr>
              <p:nvPr/>
            </p:nvSpPr>
            <p:spPr bwMode="auto">
              <a:xfrm>
                <a:off x="1435" y="1444"/>
                <a:ext cx="495" cy="890"/>
              </a:xfrm>
              <a:custGeom>
                <a:avLst/>
                <a:gdLst>
                  <a:gd name="T0" fmla="*/ 24 w 182"/>
                  <a:gd name="T1" fmla="*/ 92 h 327"/>
                  <a:gd name="T2" fmla="*/ 20 w 182"/>
                  <a:gd name="T3" fmla="*/ 153 h 327"/>
                  <a:gd name="T4" fmla="*/ 15 w 182"/>
                  <a:gd name="T5" fmla="*/ 208 h 327"/>
                  <a:gd name="T6" fmla="*/ 9 w 182"/>
                  <a:gd name="T7" fmla="*/ 264 h 327"/>
                  <a:gd name="T8" fmla="*/ 14 w 182"/>
                  <a:gd name="T9" fmla="*/ 311 h 327"/>
                  <a:gd name="T10" fmla="*/ 66 w 182"/>
                  <a:gd name="T11" fmla="*/ 321 h 327"/>
                  <a:gd name="T12" fmla="*/ 121 w 182"/>
                  <a:gd name="T13" fmla="*/ 326 h 327"/>
                  <a:gd name="T14" fmla="*/ 148 w 182"/>
                  <a:gd name="T15" fmla="*/ 323 h 327"/>
                  <a:gd name="T16" fmla="*/ 175 w 182"/>
                  <a:gd name="T17" fmla="*/ 319 h 327"/>
                  <a:gd name="T18" fmla="*/ 171 w 182"/>
                  <a:gd name="T19" fmla="*/ 269 h 327"/>
                  <a:gd name="T20" fmla="*/ 159 w 182"/>
                  <a:gd name="T21" fmla="*/ 51 h 327"/>
                  <a:gd name="T22" fmla="*/ 159 w 182"/>
                  <a:gd name="T23" fmla="*/ 15 h 327"/>
                  <a:gd name="T24" fmla="*/ 133 w 182"/>
                  <a:gd name="T25" fmla="*/ 8 h 327"/>
                  <a:gd name="T26" fmla="*/ 18 w 182"/>
                  <a:gd name="T27" fmla="*/ 74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2" h="327">
                    <a:moveTo>
                      <a:pt x="24" y="92"/>
                    </a:moveTo>
                    <a:cubicBezTo>
                      <a:pt x="19" y="111"/>
                      <a:pt x="22" y="133"/>
                      <a:pt x="20" y="153"/>
                    </a:cubicBezTo>
                    <a:cubicBezTo>
                      <a:pt x="19" y="171"/>
                      <a:pt x="16" y="190"/>
                      <a:pt x="15" y="208"/>
                    </a:cubicBezTo>
                    <a:cubicBezTo>
                      <a:pt x="13" y="227"/>
                      <a:pt x="11" y="246"/>
                      <a:pt x="9" y="264"/>
                    </a:cubicBezTo>
                    <a:cubicBezTo>
                      <a:pt x="8" y="279"/>
                      <a:pt x="0" y="304"/>
                      <a:pt x="14" y="311"/>
                    </a:cubicBezTo>
                    <a:cubicBezTo>
                      <a:pt x="29" y="318"/>
                      <a:pt x="50" y="318"/>
                      <a:pt x="66" y="321"/>
                    </a:cubicBezTo>
                    <a:cubicBezTo>
                      <a:pt x="84" y="325"/>
                      <a:pt x="103" y="327"/>
                      <a:pt x="121" y="326"/>
                    </a:cubicBezTo>
                    <a:cubicBezTo>
                      <a:pt x="130" y="325"/>
                      <a:pt x="139" y="323"/>
                      <a:pt x="148" y="323"/>
                    </a:cubicBezTo>
                    <a:cubicBezTo>
                      <a:pt x="153" y="322"/>
                      <a:pt x="172" y="322"/>
                      <a:pt x="175" y="319"/>
                    </a:cubicBezTo>
                    <a:cubicBezTo>
                      <a:pt x="182" y="313"/>
                      <a:pt x="172" y="279"/>
                      <a:pt x="171" y="269"/>
                    </a:cubicBezTo>
                    <a:cubicBezTo>
                      <a:pt x="165" y="197"/>
                      <a:pt x="159" y="124"/>
                      <a:pt x="159" y="51"/>
                    </a:cubicBezTo>
                    <a:cubicBezTo>
                      <a:pt x="159" y="39"/>
                      <a:pt x="161" y="26"/>
                      <a:pt x="159" y="15"/>
                    </a:cubicBezTo>
                    <a:cubicBezTo>
                      <a:pt x="157" y="0"/>
                      <a:pt x="145" y="1"/>
                      <a:pt x="133" y="8"/>
                    </a:cubicBezTo>
                    <a:cubicBezTo>
                      <a:pt x="96" y="32"/>
                      <a:pt x="59" y="59"/>
                      <a:pt x="18" y="74"/>
                    </a:cubicBezTo>
                  </a:path>
                </a:pathLst>
              </a:custGeom>
              <a:solidFill>
                <a:srgbClr val="FFCE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74" name="Freeform 471"/>
              <p:cNvSpPr>
                <a:spLocks/>
              </p:cNvSpPr>
              <p:nvPr/>
            </p:nvSpPr>
            <p:spPr bwMode="auto">
              <a:xfrm>
                <a:off x="1759" y="1784"/>
                <a:ext cx="133" cy="321"/>
              </a:xfrm>
              <a:custGeom>
                <a:avLst/>
                <a:gdLst>
                  <a:gd name="T0" fmla="*/ 43 w 49"/>
                  <a:gd name="T1" fmla="*/ 0 h 118"/>
                  <a:gd name="T2" fmla="*/ 7 w 49"/>
                  <a:gd name="T3" fmla="*/ 27 h 118"/>
                  <a:gd name="T4" fmla="*/ 21 w 49"/>
                  <a:gd name="T5" fmla="*/ 73 h 118"/>
                  <a:gd name="T6" fmla="*/ 27 w 49"/>
                  <a:gd name="T7" fmla="*/ 105 h 118"/>
                  <a:gd name="T8" fmla="*/ 49 w 49"/>
                  <a:gd name="T9" fmla="*/ 11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118">
                    <a:moveTo>
                      <a:pt x="43" y="0"/>
                    </a:moveTo>
                    <a:cubicBezTo>
                      <a:pt x="27" y="0"/>
                      <a:pt x="12" y="12"/>
                      <a:pt x="7" y="27"/>
                    </a:cubicBezTo>
                    <a:cubicBezTo>
                      <a:pt x="0" y="48"/>
                      <a:pt x="15" y="56"/>
                      <a:pt x="21" y="73"/>
                    </a:cubicBezTo>
                    <a:cubicBezTo>
                      <a:pt x="25" y="84"/>
                      <a:pt x="20" y="95"/>
                      <a:pt x="27" y="105"/>
                    </a:cubicBezTo>
                    <a:cubicBezTo>
                      <a:pt x="33" y="112"/>
                      <a:pt x="43" y="115"/>
                      <a:pt x="49" y="118"/>
                    </a:cubicBezTo>
                  </a:path>
                </a:pathLst>
              </a:custGeom>
              <a:solidFill>
                <a:srgbClr val="ED9D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75" name="Freeform 472"/>
              <p:cNvSpPr>
                <a:spLocks/>
              </p:cNvSpPr>
              <p:nvPr/>
            </p:nvSpPr>
            <p:spPr bwMode="auto">
              <a:xfrm>
                <a:off x="1535" y="2092"/>
                <a:ext cx="199" cy="166"/>
              </a:xfrm>
              <a:custGeom>
                <a:avLst/>
                <a:gdLst>
                  <a:gd name="T0" fmla="*/ 23 w 73"/>
                  <a:gd name="T1" fmla="*/ 7 h 61"/>
                  <a:gd name="T2" fmla="*/ 9 w 73"/>
                  <a:gd name="T3" fmla="*/ 49 h 61"/>
                  <a:gd name="T4" fmla="*/ 53 w 73"/>
                  <a:gd name="T5" fmla="*/ 46 h 61"/>
                  <a:gd name="T6" fmla="*/ 32 w 73"/>
                  <a:gd name="T7" fmla="*/ 2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61">
                    <a:moveTo>
                      <a:pt x="23" y="7"/>
                    </a:moveTo>
                    <a:cubicBezTo>
                      <a:pt x="10" y="12"/>
                      <a:pt x="0" y="37"/>
                      <a:pt x="9" y="49"/>
                    </a:cubicBezTo>
                    <a:cubicBezTo>
                      <a:pt x="18" y="61"/>
                      <a:pt x="42" y="55"/>
                      <a:pt x="53" y="46"/>
                    </a:cubicBezTo>
                    <a:cubicBezTo>
                      <a:pt x="73" y="30"/>
                      <a:pt x="54" y="0"/>
                      <a:pt x="32" y="2"/>
                    </a:cubicBezTo>
                  </a:path>
                </a:pathLst>
              </a:custGeom>
              <a:solidFill>
                <a:srgbClr val="ED9D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76" name="Freeform 473"/>
              <p:cNvSpPr>
                <a:spLocks/>
              </p:cNvSpPr>
              <p:nvPr/>
            </p:nvSpPr>
            <p:spPr bwMode="auto">
              <a:xfrm>
                <a:off x="1489" y="1724"/>
                <a:ext cx="76" cy="185"/>
              </a:xfrm>
              <a:custGeom>
                <a:avLst/>
                <a:gdLst>
                  <a:gd name="T0" fmla="*/ 6 w 28"/>
                  <a:gd name="T1" fmla="*/ 10 h 68"/>
                  <a:gd name="T2" fmla="*/ 25 w 28"/>
                  <a:gd name="T3" fmla="*/ 43 h 68"/>
                  <a:gd name="T4" fmla="*/ 0 w 28"/>
                  <a:gd name="T5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" h="68">
                    <a:moveTo>
                      <a:pt x="6" y="10"/>
                    </a:moveTo>
                    <a:cubicBezTo>
                      <a:pt x="20" y="0"/>
                      <a:pt x="28" y="33"/>
                      <a:pt x="25" y="43"/>
                    </a:cubicBezTo>
                    <a:cubicBezTo>
                      <a:pt x="22" y="52"/>
                      <a:pt x="9" y="66"/>
                      <a:pt x="0" y="68"/>
                    </a:cubicBezTo>
                  </a:path>
                </a:pathLst>
              </a:custGeom>
              <a:solidFill>
                <a:srgbClr val="ED9D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77" name="Freeform 474"/>
              <p:cNvSpPr>
                <a:spLocks/>
              </p:cNvSpPr>
              <p:nvPr/>
            </p:nvSpPr>
            <p:spPr bwMode="auto">
              <a:xfrm>
                <a:off x="1527" y="2560"/>
                <a:ext cx="221" cy="312"/>
              </a:xfrm>
              <a:custGeom>
                <a:avLst/>
                <a:gdLst>
                  <a:gd name="T0" fmla="*/ 16 w 81"/>
                  <a:gd name="T1" fmla="*/ 103 h 115"/>
                  <a:gd name="T2" fmla="*/ 63 w 81"/>
                  <a:gd name="T3" fmla="*/ 108 h 115"/>
                  <a:gd name="T4" fmla="*/ 77 w 81"/>
                  <a:gd name="T5" fmla="*/ 64 h 115"/>
                  <a:gd name="T6" fmla="*/ 81 w 81"/>
                  <a:gd name="T7" fmla="*/ 2 h 115"/>
                  <a:gd name="T8" fmla="*/ 1 w 81"/>
                  <a:gd name="T9" fmla="*/ 3 h 115"/>
                  <a:gd name="T10" fmla="*/ 11 w 81"/>
                  <a:gd name="T11" fmla="*/ 68 h 115"/>
                  <a:gd name="T12" fmla="*/ 15 w 81"/>
                  <a:gd name="T13" fmla="*/ 91 h 115"/>
                  <a:gd name="T14" fmla="*/ 16 w 81"/>
                  <a:gd name="T15" fmla="*/ 103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1" h="115">
                    <a:moveTo>
                      <a:pt x="16" y="103"/>
                    </a:moveTo>
                    <a:cubicBezTo>
                      <a:pt x="21" y="115"/>
                      <a:pt x="53" y="112"/>
                      <a:pt x="63" y="108"/>
                    </a:cubicBezTo>
                    <a:cubicBezTo>
                      <a:pt x="79" y="103"/>
                      <a:pt x="76" y="77"/>
                      <a:pt x="77" y="64"/>
                    </a:cubicBezTo>
                    <a:cubicBezTo>
                      <a:pt x="79" y="44"/>
                      <a:pt x="77" y="21"/>
                      <a:pt x="81" y="2"/>
                    </a:cubicBezTo>
                    <a:cubicBezTo>
                      <a:pt x="55" y="0"/>
                      <a:pt x="28" y="1"/>
                      <a:pt x="1" y="3"/>
                    </a:cubicBezTo>
                    <a:cubicBezTo>
                      <a:pt x="0" y="24"/>
                      <a:pt x="8" y="47"/>
                      <a:pt x="11" y="68"/>
                    </a:cubicBezTo>
                    <a:cubicBezTo>
                      <a:pt x="12" y="76"/>
                      <a:pt x="14" y="84"/>
                      <a:pt x="15" y="91"/>
                    </a:cubicBezTo>
                    <a:cubicBezTo>
                      <a:pt x="15" y="94"/>
                      <a:pt x="14" y="100"/>
                      <a:pt x="16" y="103"/>
                    </a:cubicBezTo>
                    <a:close/>
                  </a:path>
                </a:pathLst>
              </a:custGeom>
              <a:solidFill>
                <a:srgbClr val="F398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78" name="Freeform 475"/>
              <p:cNvSpPr>
                <a:spLocks noEditPoints="1"/>
              </p:cNvSpPr>
              <p:nvPr/>
            </p:nvSpPr>
            <p:spPr bwMode="auto">
              <a:xfrm>
                <a:off x="1525" y="2557"/>
                <a:ext cx="228" cy="321"/>
              </a:xfrm>
              <a:custGeom>
                <a:avLst/>
                <a:gdLst>
                  <a:gd name="T0" fmla="*/ 2 w 84"/>
                  <a:gd name="T1" fmla="*/ 2 h 118"/>
                  <a:gd name="T2" fmla="*/ 1 w 84"/>
                  <a:gd name="T3" fmla="*/ 4 h 118"/>
                  <a:gd name="T4" fmla="*/ 6 w 84"/>
                  <a:gd name="T5" fmla="*/ 49 h 118"/>
                  <a:gd name="T6" fmla="*/ 10 w 84"/>
                  <a:gd name="T7" fmla="*/ 70 h 118"/>
                  <a:gd name="T8" fmla="*/ 12 w 84"/>
                  <a:gd name="T9" fmla="*/ 81 h 118"/>
                  <a:gd name="T10" fmla="*/ 14 w 84"/>
                  <a:gd name="T11" fmla="*/ 92 h 118"/>
                  <a:gd name="T12" fmla="*/ 14 w 84"/>
                  <a:gd name="T13" fmla="*/ 97 h 118"/>
                  <a:gd name="T14" fmla="*/ 15 w 84"/>
                  <a:gd name="T15" fmla="*/ 105 h 118"/>
                  <a:gd name="T16" fmla="*/ 15 w 84"/>
                  <a:gd name="T17" fmla="*/ 105 h 118"/>
                  <a:gd name="T18" fmla="*/ 64 w 84"/>
                  <a:gd name="T19" fmla="*/ 111 h 118"/>
                  <a:gd name="T20" fmla="*/ 79 w 84"/>
                  <a:gd name="T21" fmla="*/ 74 h 118"/>
                  <a:gd name="T22" fmla="*/ 80 w 84"/>
                  <a:gd name="T23" fmla="*/ 65 h 118"/>
                  <a:gd name="T24" fmla="*/ 81 w 84"/>
                  <a:gd name="T25" fmla="*/ 41 h 118"/>
                  <a:gd name="T26" fmla="*/ 84 w 84"/>
                  <a:gd name="T27" fmla="*/ 3 h 118"/>
                  <a:gd name="T28" fmla="*/ 84 w 84"/>
                  <a:gd name="T29" fmla="*/ 2 h 118"/>
                  <a:gd name="T30" fmla="*/ 83 w 84"/>
                  <a:gd name="T31" fmla="*/ 1 h 118"/>
                  <a:gd name="T32" fmla="*/ 2 w 84"/>
                  <a:gd name="T33" fmla="*/ 2 h 118"/>
                  <a:gd name="T34" fmla="*/ 80 w 84"/>
                  <a:gd name="T35" fmla="*/ 4 h 118"/>
                  <a:gd name="T36" fmla="*/ 78 w 84"/>
                  <a:gd name="T37" fmla="*/ 41 h 118"/>
                  <a:gd name="T38" fmla="*/ 77 w 84"/>
                  <a:gd name="T39" fmla="*/ 65 h 118"/>
                  <a:gd name="T40" fmla="*/ 76 w 84"/>
                  <a:gd name="T41" fmla="*/ 73 h 118"/>
                  <a:gd name="T42" fmla="*/ 63 w 84"/>
                  <a:gd name="T43" fmla="*/ 108 h 118"/>
                  <a:gd name="T44" fmla="*/ 18 w 84"/>
                  <a:gd name="T45" fmla="*/ 104 h 118"/>
                  <a:gd name="T46" fmla="*/ 18 w 84"/>
                  <a:gd name="T47" fmla="*/ 99 h 118"/>
                  <a:gd name="T48" fmla="*/ 18 w 84"/>
                  <a:gd name="T49" fmla="*/ 97 h 118"/>
                  <a:gd name="T50" fmla="*/ 18 w 84"/>
                  <a:gd name="T51" fmla="*/ 92 h 118"/>
                  <a:gd name="T52" fmla="*/ 15 w 84"/>
                  <a:gd name="T53" fmla="*/ 80 h 118"/>
                  <a:gd name="T54" fmla="*/ 13 w 84"/>
                  <a:gd name="T55" fmla="*/ 69 h 118"/>
                  <a:gd name="T56" fmla="*/ 9 w 84"/>
                  <a:gd name="T57" fmla="*/ 48 h 118"/>
                  <a:gd name="T58" fmla="*/ 4 w 84"/>
                  <a:gd name="T59" fmla="*/ 9 h 118"/>
                  <a:gd name="T60" fmla="*/ 4 w 84"/>
                  <a:gd name="T61" fmla="*/ 5 h 118"/>
                  <a:gd name="T62" fmla="*/ 80 w 84"/>
                  <a:gd name="T63" fmla="*/ 4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84" h="118">
                    <a:moveTo>
                      <a:pt x="2" y="2"/>
                    </a:moveTo>
                    <a:cubicBezTo>
                      <a:pt x="1" y="2"/>
                      <a:pt x="1" y="3"/>
                      <a:pt x="1" y="4"/>
                    </a:cubicBezTo>
                    <a:cubicBezTo>
                      <a:pt x="0" y="18"/>
                      <a:pt x="3" y="34"/>
                      <a:pt x="6" y="49"/>
                    </a:cubicBezTo>
                    <a:cubicBezTo>
                      <a:pt x="10" y="70"/>
                      <a:pt x="10" y="70"/>
                      <a:pt x="10" y="70"/>
                    </a:cubicBezTo>
                    <a:cubicBezTo>
                      <a:pt x="12" y="81"/>
                      <a:pt x="12" y="81"/>
                      <a:pt x="12" y="81"/>
                    </a:cubicBezTo>
                    <a:cubicBezTo>
                      <a:pt x="14" y="92"/>
                      <a:pt x="14" y="92"/>
                      <a:pt x="14" y="92"/>
                    </a:cubicBezTo>
                    <a:cubicBezTo>
                      <a:pt x="14" y="97"/>
                      <a:pt x="14" y="97"/>
                      <a:pt x="14" y="97"/>
                    </a:cubicBezTo>
                    <a:cubicBezTo>
                      <a:pt x="14" y="100"/>
                      <a:pt x="14" y="103"/>
                      <a:pt x="15" y="105"/>
                    </a:cubicBezTo>
                    <a:cubicBezTo>
                      <a:pt x="15" y="105"/>
                      <a:pt x="15" y="105"/>
                      <a:pt x="15" y="105"/>
                    </a:cubicBezTo>
                    <a:cubicBezTo>
                      <a:pt x="21" y="118"/>
                      <a:pt x="54" y="114"/>
                      <a:pt x="64" y="111"/>
                    </a:cubicBezTo>
                    <a:cubicBezTo>
                      <a:pt x="78" y="106"/>
                      <a:pt x="79" y="88"/>
                      <a:pt x="79" y="74"/>
                    </a:cubicBezTo>
                    <a:cubicBezTo>
                      <a:pt x="80" y="65"/>
                      <a:pt x="80" y="65"/>
                      <a:pt x="80" y="65"/>
                    </a:cubicBezTo>
                    <a:cubicBezTo>
                      <a:pt x="81" y="57"/>
                      <a:pt x="81" y="49"/>
                      <a:pt x="81" y="41"/>
                    </a:cubicBezTo>
                    <a:cubicBezTo>
                      <a:pt x="81" y="28"/>
                      <a:pt x="81" y="15"/>
                      <a:pt x="84" y="3"/>
                    </a:cubicBezTo>
                    <a:cubicBezTo>
                      <a:pt x="84" y="3"/>
                      <a:pt x="84" y="2"/>
                      <a:pt x="84" y="2"/>
                    </a:cubicBezTo>
                    <a:cubicBezTo>
                      <a:pt x="83" y="1"/>
                      <a:pt x="83" y="1"/>
                      <a:pt x="83" y="1"/>
                    </a:cubicBezTo>
                    <a:cubicBezTo>
                      <a:pt x="55" y="0"/>
                      <a:pt x="27" y="1"/>
                      <a:pt x="2" y="2"/>
                    </a:cubicBezTo>
                    <a:close/>
                    <a:moveTo>
                      <a:pt x="80" y="4"/>
                    </a:moveTo>
                    <a:cubicBezTo>
                      <a:pt x="78" y="16"/>
                      <a:pt x="78" y="29"/>
                      <a:pt x="78" y="41"/>
                    </a:cubicBezTo>
                    <a:cubicBezTo>
                      <a:pt x="77" y="49"/>
                      <a:pt x="77" y="57"/>
                      <a:pt x="77" y="65"/>
                    </a:cubicBezTo>
                    <a:cubicBezTo>
                      <a:pt x="76" y="73"/>
                      <a:pt x="76" y="73"/>
                      <a:pt x="76" y="73"/>
                    </a:cubicBezTo>
                    <a:cubicBezTo>
                      <a:pt x="76" y="87"/>
                      <a:pt x="75" y="104"/>
                      <a:pt x="63" y="108"/>
                    </a:cubicBezTo>
                    <a:cubicBezTo>
                      <a:pt x="54" y="111"/>
                      <a:pt x="23" y="114"/>
                      <a:pt x="18" y="104"/>
                    </a:cubicBezTo>
                    <a:cubicBezTo>
                      <a:pt x="18" y="103"/>
                      <a:pt x="18" y="101"/>
                      <a:pt x="18" y="99"/>
                    </a:cubicBezTo>
                    <a:cubicBezTo>
                      <a:pt x="18" y="98"/>
                      <a:pt x="18" y="97"/>
                      <a:pt x="18" y="97"/>
                    </a:cubicBezTo>
                    <a:cubicBezTo>
                      <a:pt x="18" y="92"/>
                      <a:pt x="18" y="92"/>
                      <a:pt x="18" y="92"/>
                    </a:cubicBezTo>
                    <a:cubicBezTo>
                      <a:pt x="15" y="80"/>
                      <a:pt x="15" y="80"/>
                      <a:pt x="15" y="80"/>
                    </a:cubicBezTo>
                    <a:cubicBezTo>
                      <a:pt x="13" y="69"/>
                      <a:pt x="13" y="69"/>
                      <a:pt x="13" y="69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7" y="35"/>
                      <a:pt x="4" y="22"/>
                      <a:pt x="4" y="9"/>
                    </a:cubicBezTo>
                    <a:cubicBezTo>
                      <a:pt x="4" y="8"/>
                      <a:pt x="4" y="6"/>
                      <a:pt x="4" y="5"/>
                    </a:cubicBezTo>
                    <a:cubicBezTo>
                      <a:pt x="27" y="4"/>
                      <a:pt x="55" y="3"/>
                      <a:pt x="80" y="4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79" name="Freeform 476"/>
              <p:cNvSpPr>
                <a:spLocks/>
              </p:cNvSpPr>
              <p:nvPr/>
            </p:nvSpPr>
            <p:spPr bwMode="auto">
              <a:xfrm>
                <a:off x="1636" y="2677"/>
                <a:ext cx="123" cy="190"/>
              </a:xfrm>
              <a:custGeom>
                <a:avLst/>
                <a:gdLst>
                  <a:gd name="T0" fmla="*/ 21 w 45"/>
                  <a:gd name="T1" fmla="*/ 0 h 70"/>
                  <a:gd name="T2" fmla="*/ 4 w 45"/>
                  <a:gd name="T3" fmla="*/ 34 h 70"/>
                  <a:gd name="T4" fmla="*/ 19 w 45"/>
                  <a:gd name="T5" fmla="*/ 63 h 70"/>
                  <a:gd name="T6" fmla="*/ 43 w 45"/>
                  <a:gd name="T7" fmla="*/ 31 h 70"/>
                  <a:gd name="T8" fmla="*/ 40 w 45"/>
                  <a:gd name="T9" fmla="*/ 13 h 70"/>
                  <a:gd name="T10" fmla="*/ 25 w 45"/>
                  <a:gd name="T11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5" h="70">
                    <a:moveTo>
                      <a:pt x="21" y="0"/>
                    </a:moveTo>
                    <a:cubicBezTo>
                      <a:pt x="13" y="7"/>
                      <a:pt x="7" y="24"/>
                      <a:pt x="4" y="34"/>
                    </a:cubicBezTo>
                    <a:cubicBezTo>
                      <a:pt x="0" y="48"/>
                      <a:pt x="6" y="57"/>
                      <a:pt x="19" y="63"/>
                    </a:cubicBezTo>
                    <a:cubicBezTo>
                      <a:pt x="37" y="70"/>
                      <a:pt x="39" y="45"/>
                      <a:pt x="43" y="31"/>
                    </a:cubicBezTo>
                    <a:cubicBezTo>
                      <a:pt x="45" y="22"/>
                      <a:pt x="45" y="20"/>
                      <a:pt x="40" y="13"/>
                    </a:cubicBezTo>
                    <a:cubicBezTo>
                      <a:pt x="37" y="9"/>
                      <a:pt x="29" y="2"/>
                      <a:pt x="25" y="0"/>
                    </a:cubicBezTo>
                  </a:path>
                </a:pathLst>
              </a:custGeom>
              <a:solidFill>
                <a:srgbClr val="C697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80" name="Freeform 477"/>
              <p:cNvSpPr>
                <a:spLocks/>
              </p:cNvSpPr>
              <p:nvPr/>
            </p:nvSpPr>
            <p:spPr bwMode="auto">
              <a:xfrm>
                <a:off x="969" y="1994"/>
                <a:ext cx="232" cy="103"/>
              </a:xfrm>
              <a:custGeom>
                <a:avLst/>
                <a:gdLst>
                  <a:gd name="T0" fmla="*/ 5 w 85"/>
                  <a:gd name="T1" fmla="*/ 23 h 38"/>
                  <a:gd name="T2" fmla="*/ 37 w 85"/>
                  <a:gd name="T3" fmla="*/ 1 h 38"/>
                  <a:gd name="T4" fmla="*/ 84 w 85"/>
                  <a:gd name="T5" fmla="*/ 7 h 38"/>
                  <a:gd name="T6" fmla="*/ 68 w 85"/>
                  <a:gd name="T7" fmla="*/ 33 h 38"/>
                  <a:gd name="T8" fmla="*/ 0 w 85"/>
                  <a:gd name="T9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38">
                    <a:moveTo>
                      <a:pt x="5" y="23"/>
                    </a:moveTo>
                    <a:cubicBezTo>
                      <a:pt x="7" y="4"/>
                      <a:pt x="21" y="0"/>
                      <a:pt x="37" y="1"/>
                    </a:cubicBezTo>
                    <a:cubicBezTo>
                      <a:pt x="52" y="3"/>
                      <a:pt x="70" y="1"/>
                      <a:pt x="84" y="7"/>
                    </a:cubicBezTo>
                    <a:cubicBezTo>
                      <a:pt x="85" y="18"/>
                      <a:pt x="71" y="23"/>
                      <a:pt x="68" y="33"/>
                    </a:cubicBezTo>
                    <a:cubicBezTo>
                      <a:pt x="50" y="32"/>
                      <a:pt x="16" y="27"/>
                      <a:pt x="0" y="38"/>
                    </a:cubicBezTo>
                  </a:path>
                </a:pathLst>
              </a:custGeom>
              <a:solidFill>
                <a:srgbClr val="C697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81" name="Freeform 478"/>
              <p:cNvSpPr>
                <a:spLocks/>
              </p:cNvSpPr>
              <p:nvPr/>
            </p:nvSpPr>
            <p:spPr bwMode="auto">
              <a:xfrm>
                <a:off x="1701" y="2478"/>
                <a:ext cx="420" cy="517"/>
              </a:xfrm>
              <a:custGeom>
                <a:avLst/>
                <a:gdLst>
                  <a:gd name="T0" fmla="*/ 91 w 154"/>
                  <a:gd name="T1" fmla="*/ 5 h 190"/>
                  <a:gd name="T2" fmla="*/ 93 w 154"/>
                  <a:gd name="T3" fmla="*/ 59 h 190"/>
                  <a:gd name="T4" fmla="*/ 104 w 154"/>
                  <a:gd name="T5" fmla="*/ 110 h 190"/>
                  <a:gd name="T6" fmla="*/ 23 w 154"/>
                  <a:gd name="T7" fmla="*/ 88 h 190"/>
                  <a:gd name="T8" fmla="*/ 22 w 154"/>
                  <a:gd name="T9" fmla="*/ 91 h 190"/>
                  <a:gd name="T10" fmla="*/ 2 w 154"/>
                  <a:gd name="T11" fmla="*/ 130 h 190"/>
                  <a:gd name="T12" fmla="*/ 12 w 154"/>
                  <a:gd name="T13" fmla="*/ 148 h 190"/>
                  <a:gd name="T14" fmla="*/ 32 w 154"/>
                  <a:gd name="T15" fmla="*/ 160 h 190"/>
                  <a:gd name="T16" fmla="*/ 127 w 154"/>
                  <a:gd name="T17" fmla="*/ 171 h 190"/>
                  <a:gd name="T18" fmla="*/ 154 w 154"/>
                  <a:gd name="T19" fmla="*/ 122 h 190"/>
                  <a:gd name="T20" fmla="*/ 131 w 154"/>
                  <a:gd name="T21" fmla="*/ 62 h 190"/>
                  <a:gd name="T22" fmla="*/ 149 w 154"/>
                  <a:gd name="T23" fmla="*/ 94 h 190"/>
                  <a:gd name="T24" fmla="*/ 118 w 154"/>
                  <a:gd name="T25" fmla="*/ 41 h 190"/>
                  <a:gd name="T26" fmla="*/ 137 w 154"/>
                  <a:gd name="T27" fmla="*/ 67 h 190"/>
                  <a:gd name="T28" fmla="*/ 114 w 154"/>
                  <a:gd name="T29" fmla="*/ 31 h 190"/>
                  <a:gd name="T30" fmla="*/ 93 w 154"/>
                  <a:gd name="T31" fmla="*/ 2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4" h="190">
                    <a:moveTo>
                      <a:pt x="91" y="5"/>
                    </a:moveTo>
                    <a:cubicBezTo>
                      <a:pt x="84" y="21"/>
                      <a:pt x="88" y="42"/>
                      <a:pt x="93" y="59"/>
                    </a:cubicBezTo>
                    <a:cubicBezTo>
                      <a:pt x="96" y="71"/>
                      <a:pt x="107" y="98"/>
                      <a:pt x="104" y="110"/>
                    </a:cubicBezTo>
                    <a:cubicBezTo>
                      <a:pt x="93" y="148"/>
                      <a:pt x="33" y="98"/>
                      <a:pt x="23" y="88"/>
                    </a:cubicBezTo>
                    <a:cubicBezTo>
                      <a:pt x="23" y="88"/>
                      <a:pt x="22" y="91"/>
                      <a:pt x="22" y="91"/>
                    </a:cubicBezTo>
                    <a:cubicBezTo>
                      <a:pt x="13" y="101"/>
                      <a:pt x="4" y="117"/>
                      <a:pt x="2" y="130"/>
                    </a:cubicBezTo>
                    <a:cubicBezTo>
                      <a:pt x="0" y="139"/>
                      <a:pt x="3" y="141"/>
                      <a:pt x="12" y="148"/>
                    </a:cubicBezTo>
                    <a:cubicBezTo>
                      <a:pt x="18" y="152"/>
                      <a:pt x="25" y="156"/>
                      <a:pt x="32" y="160"/>
                    </a:cubicBezTo>
                    <a:cubicBezTo>
                      <a:pt x="60" y="177"/>
                      <a:pt x="97" y="190"/>
                      <a:pt x="127" y="171"/>
                    </a:cubicBezTo>
                    <a:cubicBezTo>
                      <a:pt x="145" y="160"/>
                      <a:pt x="154" y="142"/>
                      <a:pt x="154" y="122"/>
                    </a:cubicBezTo>
                    <a:cubicBezTo>
                      <a:pt x="154" y="100"/>
                      <a:pt x="140" y="81"/>
                      <a:pt x="131" y="62"/>
                    </a:cubicBezTo>
                    <a:cubicBezTo>
                      <a:pt x="138" y="73"/>
                      <a:pt x="140" y="85"/>
                      <a:pt x="149" y="94"/>
                    </a:cubicBezTo>
                    <a:cubicBezTo>
                      <a:pt x="142" y="74"/>
                      <a:pt x="126" y="60"/>
                      <a:pt x="118" y="41"/>
                    </a:cubicBezTo>
                    <a:cubicBezTo>
                      <a:pt x="123" y="49"/>
                      <a:pt x="128" y="63"/>
                      <a:pt x="137" y="67"/>
                    </a:cubicBezTo>
                    <a:cubicBezTo>
                      <a:pt x="131" y="53"/>
                      <a:pt x="121" y="43"/>
                      <a:pt x="114" y="31"/>
                    </a:cubicBezTo>
                    <a:cubicBezTo>
                      <a:pt x="108" y="21"/>
                      <a:pt x="109" y="0"/>
                      <a:pt x="93" y="2"/>
                    </a:cubicBezTo>
                  </a:path>
                </a:pathLst>
              </a:custGeom>
              <a:solidFill>
                <a:srgbClr val="FFCE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82" name="Freeform 479"/>
              <p:cNvSpPr>
                <a:spLocks/>
              </p:cNvSpPr>
              <p:nvPr/>
            </p:nvSpPr>
            <p:spPr bwMode="auto">
              <a:xfrm>
                <a:off x="942" y="2067"/>
                <a:ext cx="487" cy="536"/>
              </a:xfrm>
              <a:custGeom>
                <a:avLst/>
                <a:gdLst>
                  <a:gd name="T0" fmla="*/ 16 w 179"/>
                  <a:gd name="T1" fmla="*/ 0 h 197"/>
                  <a:gd name="T2" fmla="*/ 12 w 179"/>
                  <a:gd name="T3" fmla="*/ 107 h 197"/>
                  <a:gd name="T4" fmla="*/ 38 w 179"/>
                  <a:gd name="T5" fmla="*/ 154 h 197"/>
                  <a:gd name="T6" fmla="*/ 85 w 179"/>
                  <a:gd name="T7" fmla="*/ 178 h 197"/>
                  <a:gd name="T8" fmla="*/ 160 w 179"/>
                  <a:gd name="T9" fmla="*/ 185 h 197"/>
                  <a:gd name="T10" fmla="*/ 170 w 179"/>
                  <a:gd name="T11" fmla="*/ 150 h 197"/>
                  <a:gd name="T12" fmla="*/ 179 w 179"/>
                  <a:gd name="T13" fmla="*/ 112 h 197"/>
                  <a:gd name="T14" fmla="*/ 87 w 179"/>
                  <a:gd name="T15" fmla="*/ 95 h 197"/>
                  <a:gd name="T16" fmla="*/ 63 w 179"/>
                  <a:gd name="T17" fmla="*/ 52 h 197"/>
                  <a:gd name="T18" fmla="*/ 69 w 179"/>
                  <a:gd name="T19" fmla="*/ 26 h 197"/>
                  <a:gd name="T20" fmla="*/ 79 w 179"/>
                  <a:gd name="T21" fmla="*/ 5 h 197"/>
                  <a:gd name="T22" fmla="*/ 80 w 179"/>
                  <a:gd name="T23" fmla="*/ 3 h 197"/>
                  <a:gd name="T24" fmla="*/ 48 w 179"/>
                  <a:gd name="T25" fmla="*/ 1 h 197"/>
                  <a:gd name="T26" fmla="*/ 15 w 179"/>
                  <a:gd name="T27" fmla="*/ 1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9" h="197">
                    <a:moveTo>
                      <a:pt x="16" y="0"/>
                    </a:moveTo>
                    <a:cubicBezTo>
                      <a:pt x="0" y="32"/>
                      <a:pt x="1" y="73"/>
                      <a:pt x="12" y="107"/>
                    </a:cubicBezTo>
                    <a:cubicBezTo>
                      <a:pt x="17" y="123"/>
                      <a:pt x="26" y="142"/>
                      <a:pt x="38" y="154"/>
                    </a:cubicBezTo>
                    <a:cubicBezTo>
                      <a:pt x="50" y="165"/>
                      <a:pt x="70" y="171"/>
                      <a:pt x="85" y="178"/>
                    </a:cubicBezTo>
                    <a:cubicBezTo>
                      <a:pt x="99" y="184"/>
                      <a:pt x="145" y="197"/>
                      <a:pt x="160" y="185"/>
                    </a:cubicBezTo>
                    <a:cubicBezTo>
                      <a:pt x="167" y="179"/>
                      <a:pt x="168" y="159"/>
                      <a:pt x="170" y="150"/>
                    </a:cubicBezTo>
                    <a:cubicBezTo>
                      <a:pt x="173" y="137"/>
                      <a:pt x="176" y="124"/>
                      <a:pt x="179" y="112"/>
                    </a:cubicBezTo>
                    <a:cubicBezTo>
                      <a:pt x="158" y="129"/>
                      <a:pt x="107" y="104"/>
                      <a:pt x="87" y="95"/>
                    </a:cubicBezTo>
                    <a:cubicBezTo>
                      <a:pt x="68" y="86"/>
                      <a:pt x="59" y="73"/>
                      <a:pt x="63" y="52"/>
                    </a:cubicBezTo>
                    <a:cubicBezTo>
                      <a:pt x="64" y="44"/>
                      <a:pt x="67" y="34"/>
                      <a:pt x="69" y="26"/>
                    </a:cubicBezTo>
                    <a:cubicBezTo>
                      <a:pt x="71" y="22"/>
                      <a:pt x="80" y="9"/>
                      <a:pt x="79" y="5"/>
                    </a:cubicBezTo>
                    <a:cubicBezTo>
                      <a:pt x="79" y="5"/>
                      <a:pt x="80" y="4"/>
                      <a:pt x="80" y="3"/>
                    </a:cubicBezTo>
                    <a:cubicBezTo>
                      <a:pt x="71" y="0"/>
                      <a:pt x="58" y="2"/>
                      <a:pt x="48" y="1"/>
                    </a:cubicBezTo>
                    <a:cubicBezTo>
                      <a:pt x="37" y="0"/>
                      <a:pt x="26" y="0"/>
                      <a:pt x="15" y="1"/>
                    </a:cubicBezTo>
                  </a:path>
                </a:pathLst>
              </a:custGeom>
              <a:solidFill>
                <a:srgbClr val="FFCE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83" name="Freeform 480"/>
              <p:cNvSpPr>
                <a:spLocks/>
              </p:cNvSpPr>
              <p:nvPr/>
            </p:nvSpPr>
            <p:spPr bwMode="auto">
              <a:xfrm>
                <a:off x="1448" y="1686"/>
                <a:ext cx="63" cy="599"/>
              </a:xfrm>
              <a:custGeom>
                <a:avLst/>
                <a:gdLst>
                  <a:gd name="T0" fmla="*/ 20 w 23"/>
                  <a:gd name="T1" fmla="*/ 0 h 220"/>
                  <a:gd name="T2" fmla="*/ 18 w 23"/>
                  <a:gd name="T3" fmla="*/ 2 h 220"/>
                  <a:gd name="T4" fmla="*/ 15 w 23"/>
                  <a:gd name="T5" fmla="*/ 53 h 220"/>
                  <a:gd name="T6" fmla="*/ 14 w 23"/>
                  <a:gd name="T7" fmla="*/ 70 h 220"/>
                  <a:gd name="T8" fmla="*/ 11 w 23"/>
                  <a:gd name="T9" fmla="*/ 100 h 220"/>
                  <a:gd name="T10" fmla="*/ 8 w 23"/>
                  <a:gd name="T11" fmla="*/ 147 h 220"/>
                  <a:gd name="T12" fmla="*/ 6 w 23"/>
                  <a:gd name="T13" fmla="*/ 161 h 220"/>
                  <a:gd name="T14" fmla="*/ 0 w 23"/>
                  <a:gd name="T15" fmla="*/ 218 h 220"/>
                  <a:gd name="T16" fmla="*/ 1 w 23"/>
                  <a:gd name="T17" fmla="*/ 219 h 220"/>
                  <a:gd name="T18" fmla="*/ 3 w 23"/>
                  <a:gd name="T19" fmla="*/ 218 h 220"/>
                  <a:gd name="T20" fmla="*/ 9 w 23"/>
                  <a:gd name="T21" fmla="*/ 161 h 220"/>
                  <a:gd name="T22" fmla="*/ 11 w 23"/>
                  <a:gd name="T23" fmla="*/ 148 h 220"/>
                  <a:gd name="T24" fmla="*/ 15 w 23"/>
                  <a:gd name="T25" fmla="*/ 101 h 220"/>
                  <a:gd name="T26" fmla="*/ 17 w 23"/>
                  <a:gd name="T27" fmla="*/ 70 h 220"/>
                  <a:gd name="T28" fmla="*/ 19 w 23"/>
                  <a:gd name="T29" fmla="*/ 54 h 220"/>
                  <a:gd name="T30" fmla="*/ 22 w 23"/>
                  <a:gd name="T31" fmla="*/ 2 h 220"/>
                  <a:gd name="T32" fmla="*/ 20 w 23"/>
                  <a:gd name="T33" fmla="*/ 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3" h="220">
                    <a:moveTo>
                      <a:pt x="20" y="0"/>
                    </a:moveTo>
                    <a:cubicBezTo>
                      <a:pt x="19" y="0"/>
                      <a:pt x="18" y="1"/>
                      <a:pt x="18" y="2"/>
                    </a:cubicBezTo>
                    <a:cubicBezTo>
                      <a:pt x="19" y="17"/>
                      <a:pt x="17" y="35"/>
                      <a:pt x="15" y="53"/>
                    </a:cubicBezTo>
                    <a:cubicBezTo>
                      <a:pt x="14" y="70"/>
                      <a:pt x="14" y="70"/>
                      <a:pt x="14" y="70"/>
                    </a:cubicBezTo>
                    <a:cubicBezTo>
                      <a:pt x="11" y="100"/>
                      <a:pt x="11" y="100"/>
                      <a:pt x="11" y="100"/>
                    </a:cubicBezTo>
                    <a:cubicBezTo>
                      <a:pt x="10" y="116"/>
                      <a:pt x="9" y="132"/>
                      <a:pt x="8" y="147"/>
                    </a:cubicBezTo>
                    <a:cubicBezTo>
                      <a:pt x="6" y="161"/>
                      <a:pt x="6" y="161"/>
                      <a:pt x="6" y="161"/>
                    </a:cubicBezTo>
                    <a:cubicBezTo>
                      <a:pt x="4" y="180"/>
                      <a:pt x="2" y="199"/>
                      <a:pt x="0" y="218"/>
                    </a:cubicBezTo>
                    <a:cubicBezTo>
                      <a:pt x="0" y="218"/>
                      <a:pt x="0" y="219"/>
                      <a:pt x="1" y="219"/>
                    </a:cubicBezTo>
                    <a:cubicBezTo>
                      <a:pt x="2" y="220"/>
                      <a:pt x="3" y="219"/>
                      <a:pt x="3" y="218"/>
                    </a:cubicBezTo>
                    <a:cubicBezTo>
                      <a:pt x="5" y="200"/>
                      <a:pt x="8" y="180"/>
                      <a:pt x="9" y="161"/>
                    </a:cubicBezTo>
                    <a:cubicBezTo>
                      <a:pt x="11" y="148"/>
                      <a:pt x="11" y="148"/>
                      <a:pt x="11" y="148"/>
                    </a:cubicBezTo>
                    <a:cubicBezTo>
                      <a:pt x="13" y="132"/>
                      <a:pt x="14" y="116"/>
                      <a:pt x="15" y="101"/>
                    </a:cubicBezTo>
                    <a:cubicBezTo>
                      <a:pt x="17" y="70"/>
                      <a:pt x="17" y="70"/>
                      <a:pt x="17" y="70"/>
                    </a:cubicBezTo>
                    <a:cubicBezTo>
                      <a:pt x="19" y="54"/>
                      <a:pt x="19" y="54"/>
                      <a:pt x="19" y="54"/>
                    </a:cubicBezTo>
                    <a:cubicBezTo>
                      <a:pt x="21" y="36"/>
                      <a:pt x="23" y="17"/>
                      <a:pt x="22" y="2"/>
                    </a:cubicBezTo>
                    <a:cubicBezTo>
                      <a:pt x="22" y="1"/>
                      <a:pt x="21" y="0"/>
                      <a:pt x="2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84" name="Freeform 481"/>
              <p:cNvSpPr>
                <a:spLocks/>
              </p:cNvSpPr>
              <p:nvPr/>
            </p:nvSpPr>
            <p:spPr bwMode="auto">
              <a:xfrm>
                <a:off x="1868" y="1512"/>
                <a:ext cx="57" cy="808"/>
              </a:xfrm>
              <a:custGeom>
                <a:avLst/>
                <a:gdLst>
                  <a:gd name="T0" fmla="*/ 0 w 21"/>
                  <a:gd name="T1" fmla="*/ 2 h 297"/>
                  <a:gd name="T2" fmla="*/ 6 w 21"/>
                  <a:gd name="T3" fmla="*/ 179 h 297"/>
                  <a:gd name="T4" fmla="*/ 7 w 21"/>
                  <a:gd name="T5" fmla="*/ 191 h 297"/>
                  <a:gd name="T6" fmla="*/ 12 w 21"/>
                  <a:gd name="T7" fmla="*/ 265 h 297"/>
                  <a:gd name="T8" fmla="*/ 13 w 21"/>
                  <a:gd name="T9" fmla="*/ 274 h 297"/>
                  <a:gd name="T10" fmla="*/ 18 w 21"/>
                  <a:gd name="T11" fmla="*/ 296 h 297"/>
                  <a:gd name="T12" fmla="*/ 20 w 21"/>
                  <a:gd name="T13" fmla="*/ 297 h 297"/>
                  <a:gd name="T14" fmla="*/ 21 w 21"/>
                  <a:gd name="T15" fmla="*/ 294 h 297"/>
                  <a:gd name="T16" fmla="*/ 16 w 21"/>
                  <a:gd name="T17" fmla="*/ 274 h 297"/>
                  <a:gd name="T18" fmla="*/ 16 w 21"/>
                  <a:gd name="T19" fmla="*/ 265 h 297"/>
                  <a:gd name="T20" fmla="*/ 10 w 21"/>
                  <a:gd name="T21" fmla="*/ 191 h 297"/>
                  <a:gd name="T22" fmla="*/ 9 w 21"/>
                  <a:gd name="T23" fmla="*/ 179 h 297"/>
                  <a:gd name="T24" fmla="*/ 3 w 21"/>
                  <a:gd name="T25" fmla="*/ 2 h 297"/>
                  <a:gd name="T26" fmla="*/ 1 w 21"/>
                  <a:gd name="T27" fmla="*/ 0 h 297"/>
                  <a:gd name="T28" fmla="*/ 0 w 21"/>
                  <a:gd name="T29" fmla="*/ 2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1" h="297">
                    <a:moveTo>
                      <a:pt x="0" y="2"/>
                    </a:moveTo>
                    <a:cubicBezTo>
                      <a:pt x="0" y="61"/>
                      <a:pt x="3" y="121"/>
                      <a:pt x="6" y="179"/>
                    </a:cubicBezTo>
                    <a:cubicBezTo>
                      <a:pt x="7" y="191"/>
                      <a:pt x="7" y="191"/>
                      <a:pt x="7" y="191"/>
                    </a:cubicBezTo>
                    <a:cubicBezTo>
                      <a:pt x="8" y="215"/>
                      <a:pt x="9" y="240"/>
                      <a:pt x="12" y="265"/>
                    </a:cubicBezTo>
                    <a:cubicBezTo>
                      <a:pt x="12" y="265"/>
                      <a:pt x="13" y="274"/>
                      <a:pt x="13" y="274"/>
                    </a:cubicBezTo>
                    <a:cubicBezTo>
                      <a:pt x="14" y="282"/>
                      <a:pt x="14" y="290"/>
                      <a:pt x="18" y="296"/>
                    </a:cubicBezTo>
                    <a:cubicBezTo>
                      <a:pt x="18" y="297"/>
                      <a:pt x="19" y="297"/>
                      <a:pt x="20" y="297"/>
                    </a:cubicBezTo>
                    <a:cubicBezTo>
                      <a:pt x="21" y="296"/>
                      <a:pt x="21" y="295"/>
                      <a:pt x="21" y="294"/>
                    </a:cubicBezTo>
                    <a:cubicBezTo>
                      <a:pt x="17" y="289"/>
                      <a:pt x="17" y="281"/>
                      <a:pt x="16" y="274"/>
                    </a:cubicBezTo>
                    <a:cubicBezTo>
                      <a:pt x="16" y="265"/>
                      <a:pt x="16" y="265"/>
                      <a:pt x="16" y="265"/>
                    </a:cubicBezTo>
                    <a:cubicBezTo>
                      <a:pt x="12" y="240"/>
                      <a:pt x="11" y="216"/>
                      <a:pt x="10" y="191"/>
                    </a:cubicBezTo>
                    <a:cubicBezTo>
                      <a:pt x="9" y="179"/>
                      <a:pt x="9" y="179"/>
                      <a:pt x="9" y="179"/>
                    </a:cubicBezTo>
                    <a:cubicBezTo>
                      <a:pt x="6" y="121"/>
                      <a:pt x="3" y="61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85" name="Freeform 482"/>
              <p:cNvSpPr>
                <a:spLocks/>
              </p:cNvSpPr>
              <p:nvPr/>
            </p:nvSpPr>
            <p:spPr bwMode="auto">
              <a:xfrm>
                <a:off x="1446" y="2274"/>
                <a:ext cx="476" cy="57"/>
              </a:xfrm>
              <a:custGeom>
                <a:avLst/>
                <a:gdLst>
                  <a:gd name="T0" fmla="*/ 1 w 175"/>
                  <a:gd name="T1" fmla="*/ 0 h 21"/>
                  <a:gd name="T2" fmla="*/ 1 w 175"/>
                  <a:gd name="T3" fmla="*/ 3 h 21"/>
                  <a:gd name="T4" fmla="*/ 38 w 175"/>
                  <a:gd name="T5" fmla="*/ 15 h 21"/>
                  <a:gd name="T6" fmla="*/ 46 w 175"/>
                  <a:gd name="T7" fmla="*/ 15 h 21"/>
                  <a:gd name="T8" fmla="*/ 105 w 175"/>
                  <a:gd name="T9" fmla="*/ 21 h 21"/>
                  <a:gd name="T10" fmla="*/ 148 w 175"/>
                  <a:gd name="T11" fmla="*/ 19 h 21"/>
                  <a:gd name="T12" fmla="*/ 157 w 175"/>
                  <a:gd name="T13" fmla="*/ 17 h 21"/>
                  <a:gd name="T14" fmla="*/ 173 w 175"/>
                  <a:gd name="T15" fmla="*/ 15 h 21"/>
                  <a:gd name="T16" fmla="*/ 175 w 175"/>
                  <a:gd name="T17" fmla="*/ 14 h 21"/>
                  <a:gd name="T18" fmla="*/ 173 w 175"/>
                  <a:gd name="T19" fmla="*/ 12 h 21"/>
                  <a:gd name="T20" fmla="*/ 156 w 175"/>
                  <a:gd name="T21" fmla="*/ 14 h 21"/>
                  <a:gd name="T22" fmla="*/ 148 w 175"/>
                  <a:gd name="T23" fmla="*/ 15 h 21"/>
                  <a:gd name="T24" fmla="*/ 105 w 175"/>
                  <a:gd name="T25" fmla="*/ 18 h 21"/>
                  <a:gd name="T26" fmla="*/ 47 w 175"/>
                  <a:gd name="T27" fmla="*/ 12 h 21"/>
                  <a:gd name="T28" fmla="*/ 39 w 175"/>
                  <a:gd name="T29" fmla="*/ 11 h 21"/>
                  <a:gd name="T30" fmla="*/ 4 w 175"/>
                  <a:gd name="T31" fmla="*/ 1 h 21"/>
                  <a:gd name="T32" fmla="*/ 1 w 175"/>
                  <a:gd name="T33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75" h="21">
                    <a:moveTo>
                      <a:pt x="1" y="0"/>
                    </a:moveTo>
                    <a:cubicBezTo>
                      <a:pt x="1" y="1"/>
                      <a:pt x="0" y="2"/>
                      <a:pt x="1" y="3"/>
                    </a:cubicBezTo>
                    <a:cubicBezTo>
                      <a:pt x="6" y="11"/>
                      <a:pt x="25" y="13"/>
                      <a:pt x="38" y="15"/>
                    </a:cubicBezTo>
                    <a:cubicBezTo>
                      <a:pt x="46" y="15"/>
                      <a:pt x="46" y="15"/>
                      <a:pt x="46" y="15"/>
                    </a:cubicBezTo>
                    <a:cubicBezTo>
                      <a:pt x="64" y="18"/>
                      <a:pt x="84" y="21"/>
                      <a:pt x="105" y="21"/>
                    </a:cubicBezTo>
                    <a:cubicBezTo>
                      <a:pt x="117" y="21"/>
                      <a:pt x="133" y="21"/>
                      <a:pt x="148" y="19"/>
                    </a:cubicBezTo>
                    <a:cubicBezTo>
                      <a:pt x="157" y="17"/>
                      <a:pt x="157" y="17"/>
                      <a:pt x="157" y="17"/>
                    </a:cubicBezTo>
                    <a:cubicBezTo>
                      <a:pt x="162" y="16"/>
                      <a:pt x="168" y="15"/>
                      <a:pt x="173" y="15"/>
                    </a:cubicBezTo>
                    <a:cubicBezTo>
                      <a:pt x="174" y="15"/>
                      <a:pt x="175" y="15"/>
                      <a:pt x="175" y="14"/>
                    </a:cubicBezTo>
                    <a:cubicBezTo>
                      <a:pt x="175" y="13"/>
                      <a:pt x="174" y="12"/>
                      <a:pt x="173" y="12"/>
                    </a:cubicBezTo>
                    <a:cubicBezTo>
                      <a:pt x="167" y="11"/>
                      <a:pt x="162" y="13"/>
                      <a:pt x="156" y="14"/>
                    </a:cubicBezTo>
                    <a:cubicBezTo>
                      <a:pt x="148" y="15"/>
                      <a:pt x="148" y="15"/>
                      <a:pt x="148" y="15"/>
                    </a:cubicBezTo>
                    <a:cubicBezTo>
                      <a:pt x="132" y="18"/>
                      <a:pt x="117" y="18"/>
                      <a:pt x="105" y="18"/>
                    </a:cubicBezTo>
                    <a:cubicBezTo>
                      <a:pt x="85" y="18"/>
                      <a:pt x="65" y="15"/>
                      <a:pt x="47" y="12"/>
                    </a:cubicBezTo>
                    <a:cubicBezTo>
                      <a:pt x="39" y="11"/>
                      <a:pt x="39" y="11"/>
                      <a:pt x="39" y="11"/>
                    </a:cubicBezTo>
                    <a:cubicBezTo>
                      <a:pt x="27" y="10"/>
                      <a:pt x="8" y="8"/>
                      <a:pt x="4" y="1"/>
                    </a:cubicBezTo>
                    <a:cubicBezTo>
                      <a:pt x="3" y="0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86" name="Freeform 483"/>
              <p:cNvSpPr>
                <a:spLocks/>
              </p:cNvSpPr>
              <p:nvPr/>
            </p:nvSpPr>
            <p:spPr bwMode="auto">
              <a:xfrm>
                <a:off x="1244" y="2263"/>
                <a:ext cx="212" cy="1004"/>
              </a:xfrm>
              <a:custGeom>
                <a:avLst/>
                <a:gdLst>
                  <a:gd name="T0" fmla="*/ 75 w 78"/>
                  <a:gd name="T1" fmla="*/ 1 h 369"/>
                  <a:gd name="T2" fmla="*/ 70 w 78"/>
                  <a:gd name="T3" fmla="*/ 22 h 369"/>
                  <a:gd name="T4" fmla="*/ 65 w 78"/>
                  <a:gd name="T5" fmla="*/ 39 h 369"/>
                  <a:gd name="T6" fmla="*/ 57 w 78"/>
                  <a:gd name="T7" fmla="*/ 79 h 369"/>
                  <a:gd name="T8" fmla="*/ 54 w 78"/>
                  <a:gd name="T9" fmla="*/ 93 h 369"/>
                  <a:gd name="T10" fmla="*/ 41 w 78"/>
                  <a:gd name="T11" fmla="*/ 145 h 369"/>
                  <a:gd name="T12" fmla="*/ 29 w 78"/>
                  <a:gd name="T13" fmla="*/ 192 h 369"/>
                  <a:gd name="T14" fmla="*/ 21 w 78"/>
                  <a:gd name="T15" fmla="*/ 235 h 369"/>
                  <a:gd name="T16" fmla="*/ 13 w 78"/>
                  <a:gd name="T17" fmla="*/ 280 h 369"/>
                  <a:gd name="T18" fmla="*/ 5 w 78"/>
                  <a:gd name="T19" fmla="*/ 331 h 369"/>
                  <a:gd name="T20" fmla="*/ 3 w 78"/>
                  <a:gd name="T21" fmla="*/ 343 h 369"/>
                  <a:gd name="T22" fmla="*/ 1 w 78"/>
                  <a:gd name="T23" fmla="*/ 367 h 369"/>
                  <a:gd name="T24" fmla="*/ 3 w 78"/>
                  <a:gd name="T25" fmla="*/ 369 h 369"/>
                  <a:gd name="T26" fmla="*/ 4 w 78"/>
                  <a:gd name="T27" fmla="*/ 367 h 369"/>
                  <a:gd name="T28" fmla="*/ 7 w 78"/>
                  <a:gd name="T29" fmla="*/ 344 h 369"/>
                  <a:gd name="T30" fmla="*/ 9 w 78"/>
                  <a:gd name="T31" fmla="*/ 331 h 369"/>
                  <a:gd name="T32" fmla="*/ 16 w 78"/>
                  <a:gd name="T33" fmla="*/ 281 h 369"/>
                  <a:gd name="T34" fmla="*/ 25 w 78"/>
                  <a:gd name="T35" fmla="*/ 235 h 369"/>
                  <a:gd name="T36" fmla="*/ 32 w 78"/>
                  <a:gd name="T37" fmla="*/ 193 h 369"/>
                  <a:gd name="T38" fmla="*/ 44 w 78"/>
                  <a:gd name="T39" fmla="*/ 146 h 369"/>
                  <a:gd name="T40" fmla="*/ 57 w 78"/>
                  <a:gd name="T41" fmla="*/ 94 h 369"/>
                  <a:gd name="T42" fmla="*/ 60 w 78"/>
                  <a:gd name="T43" fmla="*/ 80 h 369"/>
                  <a:gd name="T44" fmla="*/ 69 w 78"/>
                  <a:gd name="T45" fmla="*/ 39 h 369"/>
                  <a:gd name="T46" fmla="*/ 73 w 78"/>
                  <a:gd name="T47" fmla="*/ 23 h 369"/>
                  <a:gd name="T48" fmla="*/ 78 w 78"/>
                  <a:gd name="T49" fmla="*/ 2 h 369"/>
                  <a:gd name="T50" fmla="*/ 76 w 78"/>
                  <a:gd name="T51" fmla="*/ 0 h 369"/>
                  <a:gd name="T52" fmla="*/ 75 w 78"/>
                  <a:gd name="T53" fmla="*/ 1 h 3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78" h="369">
                    <a:moveTo>
                      <a:pt x="75" y="1"/>
                    </a:moveTo>
                    <a:cubicBezTo>
                      <a:pt x="74" y="9"/>
                      <a:pt x="72" y="16"/>
                      <a:pt x="70" y="22"/>
                    </a:cubicBezTo>
                    <a:cubicBezTo>
                      <a:pt x="68" y="27"/>
                      <a:pt x="66" y="33"/>
                      <a:pt x="65" y="39"/>
                    </a:cubicBezTo>
                    <a:cubicBezTo>
                      <a:pt x="63" y="52"/>
                      <a:pt x="60" y="65"/>
                      <a:pt x="57" y="79"/>
                    </a:cubicBezTo>
                    <a:cubicBezTo>
                      <a:pt x="54" y="93"/>
                      <a:pt x="54" y="93"/>
                      <a:pt x="54" y="93"/>
                    </a:cubicBezTo>
                    <a:cubicBezTo>
                      <a:pt x="50" y="111"/>
                      <a:pt x="45" y="128"/>
                      <a:pt x="41" y="145"/>
                    </a:cubicBezTo>
                    <a:cubicBezTo>
                      <a:pt x="37" y="160"/>
                      <a:pt x="33" y="176"/>
                      <a:pt x="29" y="192"/>
                    </a:cubicBezTo>
                    <a:cubicBezTo>
                      <a:pt x="26" y="206"/>
                      <a:pt x="24" y="221"/>
                      <a:pt x="21" y="235"/>
                    </a:cubicBezTo>
                    <a:cubicBezTo>
                      <a:pt x="19" y="250"/>
                      <a:pt x="17" y="265"/>
                      <a:pt x="13" y="280"/>
                    </a:cubicBezTo>
                    <a:cubicBezTo>
                      <a:pt x="9" y="297"/>
                      <a:pt x="7" y="314"/>
                      <a:pt x="5" y="331"/>
                    </a:cubicBezTo>
                    <a:cubicBezTo>
                      <a:pt x="3" y="343"/>
                      <a:pt x="3" y="343"/>
                      <a:pt x="3" y="343"/>
                    </a:cubicBezTo>
                    <a:cubicBezTo>
                      <a:pt x="2" y="351"/>
                      <a:pt x="0" y="360"/>
                      <a:pt x="1" y="367"/>
                    </a:cubicBezTo>
                    <a:cubicBezTo>
                      <a:pt x="1" y="368"/>
                      <a:pt x="2" y="369"/>
                      <a:pt x="3" y="369"/>
                    </a:cubicBezTo>
                    <a:cubicBezTo>
                      <a:pt x="4" y="369"/>
                      <a:pt x="4" y="368"/>
                      <a:pt x="4" y="367"/>
                    </a:cubicBezTo>
                    <a:cubicBezTo>
                      <a:pt x="4" y="360"/>
                      <a:pt x="5" y="352"/>
                      <a:pt x="7" y="344"/>
                    </a:cubicBezTo>
                    <a:cubicBezTo>
                      <a:pt x="9" y="331"/>
                      <a:pt x="9" y="331"/>
                      <a:pt x="9" y="331"/>
                    </a:cubicBezTo>
                    <a:cubicBezTo>
                      <a:pt x="10" y="312"/>
                      <a:pt x="12" y="297"/>
                      <a:pt x="16" y="281"/>
                    </a:cubicBezTo>
                    <a:cubicBezTo>
                      <a:pt x="20" y="266"/>
                      <a:pt x="22" y="250"/>
                      <a:pt x="25" y="235"/>
                    </a:cubicBezTo>
                    <a:cubicBezTo>
                      <a:pt x="27" y="221"/>
                      <a:pt x="29" y="207"/>
                      <a:pt x="32" y="193"/>
                    </a:cubicBezTo>
                    <a:cubicBezTo>
                      <a:pt x="36" y="177"/>
                      <a:pt x="40" y="161"/>
                      <a:pt x="44" y="146"/>
                    </a:cubicBezTo>
                    <a:cubicBezTo>
                      <a:pt x="49" y="129"/>
                      <a:pt x="53" y="111"/>
                      <a:pt x="57" y="94"/>
                    </a:cubicBezTo>
                    <a:cubicBezTo>
                      <a:pt x="60" y="80"/>
                      <a:pt x="60" y="80"/>
                      <a:pt x="60" y="80"/>
                    </a:cubicBezTo>
                    <a:cubicBezTo>
                      <a:pt x="64" y="66"/>
                      <a:pt x="67" y="53"/>
                      <a:pt x="69" y="39"/>
                    </a:cubicBezTo>
                    <a:cubicBezTo>
                      <a:pt x="69" y="34"/>
                      <a:pt x="71" y="29"/>
                      <a:pt x="73" y="23"/>
                    </a:cubicBezTo>
                    <a:cubicBezTo>
                      <a:pt x="75" y="16"/>
                      <a:pt x="78" y="9"/>
                      <a:pt x="78" y="2"/>
                    </a:cubicBezTo>
                    <a:cubicBezTo>
                      <a:pt x="78" y="1"/>
                      <a:pt x="77" y="0"/>
                      <a:pt x="76" y="0"/>
                    </a:cubicBezTo>
                    <a:cubicBezTo>
                      <a:pt x="75" y="0"/>
                      <a:pt x="75" y="1"/>
                      <a:pt x="75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87" name="Freeform 484"/>
              <p:cNvSpPr>
                <a:spLocks/>
              </p:cNvSpPr>
              <p:nvPr/>
            </p:nvSpPr>
            <p:spPr bwMode="auto">
              <a:xfrm>
                <a:off x="1908" y="2304"/>
                <a:ext cx="58" cy="190"/>
              </a:xfrm>
              <a:custGeom>
                <a:avLst/>
                <a:gdLst>
                  <a:gd name="T0" fmla="*/ 0 w 21"/>
                  <a:gd name="T1" fmla="*/ 1 h 70"/>
                  <a:gd name="T2" fmla="*/ 1 w 21"/>
                  <a:gd name="T3" fmla="*/ 3 h 70"/>
                  <a:gd name="T4" fmla="*/ 9 w 21"/>
                  <a:gd name="T5" fmla="*/ 30 h 70"/>
                  <a:gd name="T6" fmla="*/ 11 w 21"/>
                  <a:gd name="T7" fmla="*/ 41 h 70"/>
                  <a:gd name="T8" fmla="*/ 13 w 21"/>
                  <a:gd name="T9" fmla="*/ 48 h 70"/>
                  <a:gd name="T10" fmla="*/ 18 w 21"/>
                  <a:gd name="T11" fmla="*/ 68 h 70"/>
                  <a:gd name="T12" fmla="*/ 20 w 21"/>
                  <a:gd name="T13" fmla="*/ 69 h 70"/>
                  <a:gd name="T14" fmla="*/ 21 w 21"/>
                  <a:gd name="T15" fmla="*/ 67 h 70"/>
                  <a:gd name="T16" fmla="*/ 16 w 21"/>
                  <a:gd name="T17" fmla="*/ 48 h 70"/>
                  <a:gd name="T18" fmla="*/ 14 w 21"/>
                  <a:gd name="T19" fmla="*/ 40 h 70"/>
                  <a:gd name="T20" fmla="*/ 12 w 21"/>
                  <a:gd name="T21" fmla="*/ 30 h 70"/>
                  <a:gd name="T22" fmla="*/ 3 w 21"/>
                  <a:gd name="T23" fmla="*/ 0 h 70"/>
                  <a:gd name="T24" fmla="*/ 0 w 21"/>
                  <a:gd name="T25" fmla="*/ 1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1" h="70">
                    <a:moveTo>
                      <a:pt x="0" y="1"/>
                    </a:moveTo>
                    <a:cubicBezTo>
                      <a:pt x="0" y="1"/>
                      <a:pt x="0" y="2"/>
                      <a:pt x="1" y="3"/>
                    </a:cubicBezTo>
                    <a:cubicBezTo>
                      <a:pt x="6" y="8"/>
                      <a:pt x="8" y="20"/>
                      <a:pt x="9" y="30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4" y="56"/>
                      <a:pt x="16" y="64"/>
                      <a:pt x="18" y="68"/>
                    </a:cubicBezTo>
                    <a:cubicBezTo>
                      <a:pt x="18" y="69"/>
                      <a:pt x="19" y="70"/>
                      <a:pt x="20" y="69"/>
                    </a:cubicBezTo>
                    <a:cubicBezTo>
                      <a:pt x="21" y="69"/>
                      <a:pt x="21" y="68"/>
                      <a:pt x="21" y="67"/>
                    </a:cubicBezTo>
                    <a:cubicBezTo>
                      <a:pt x="19" y="63"/>
                      <a:pt x="18" y="55"/>
                      <a:pt x="16" y="48"/>
                    </a:cubicBezTo>
                    <a:cubicBezTo>
                      <a:pt x="14" y="40"/>
                      <a:pt x="14" y="40"/>
                      <a:pt x="14" y="40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1" y="19"/>
                      <a:pt x="9" y="6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88" name="Freeform 485"/>
              <p:cNvSpPr>
                <a:spLocks noEditPoints="1"/>
              </p:cNvSpPr>
              <p:nvPr/>
            </p:nvSpPr>
            <p:spPr bwMode="auto">
              <a:xfrm>
                <a:off x="1628" y="2478"/>
                <a:ext cx="523" cy="506"/>
              </a:xfrm>
              <a:custGeom>
                <a:avLst/>
                <a:gdLst>
                  <a:gd name="T0" fmla="*/ 125 w 192"/>
                  <a:gd name="T1" fmla="*/ 1 h 186"/>
                  <a:gd name="T2" fmla="*/ 124 w 192"/>
                  <a:gd name="T3" fmla="*/ 2 h 186"/>
                  <a:gd name="T4" fmla="*/ 116 w 192"/>
                  <a:gd name="T5" fmla="*/ 3 h 186"/>
                  <a:gd name="T6" fmla="*/ 115 w 192"/>
                  <a:gd name="T7" fmla="*/ 4 h 186"/>
                  <a:gd name="T8" fmla="*/ 121 w 192"/>
                  <a:gd name="T9" fmla="*/ 72 h 186"/>
                  <a:gd name="T10" fmla="*/ 127 w 192"/>
                  <a:gd name="T11" fmla="*/ 94 h 186"/>
                  <a:gd name="T12" fmla="*/ 124 w 192"/>
                  <a:gd name="T13" fmla="*/ 118 h 186"/>
                  <a:gd name="T14" fmla="*/ 95 w 192"/>
                  <a:gd name="T15" fmla="*/ 115 h 186"/>
                  <a:gd name="T16" fmla="*/ 91 w 192"/>
                  <a:gd name="T17" fmla="*/ 113 h 186"/>
                  <a:gd name="T18" fmla="*/ 40 w 192"/>
                  <a:gd name="T19" fmla="*/ 81 h 186"/>
                  <a:gd name="T20" fmla="*/ 37 w 192"/>
                  <a:gd name="T21" fmla="*/ 78 h 186"/>
                  <a:gd name="T22" fmla="*/ 24 w 192"/>
                  <a:gd name="T23" fmla="*/ 70 h 186"/>
                  <a:gd name="T24" fmla="*/ 9 w 192"/>
                  <a:gd name="T25" fmla="*/ 98 h 186"/>
                  <a:gd name="T26" fmla="*/ 8 w 192"/>
                  <a:gd name="T27" fmla="*/ 101 h 186"/>
                  <a:gd name="T28" fmla="*/ 7 w 192"/>
                  <a:gd name="T29" fmla="*/ 104 h 186"/>
                  <a:gd name="T30" fmla="*/ 11 w 192"/>
                  <a:gd name="T31" fmla="*/ 130 h 186"/>
                  <a:gd name="T32" fmla="*/ 54 w 192"/>
                  <a:gd name="T33" fmla="*/ 160 h 186"/>
                  <a:gd name="T34" fmla="*/ 151 w 192"/>
                  <a:gd name="T35" fmla="*/ 175 h 186"/>
                  <a:gd name="T36" fmla="*/ 182 w 192"/>
                  <a:gd name="T37" fmla="*/ 145 h 186"/>
                  <a:gd name="T38" fmla="*/ 158 w 192"/>
                  <a:gd name="T39" fmla="*/ 53 h 186"/>
                  <a:gd name="T40" fmla="*/ 153 w 192"/>
                  <a:gd name="T41" fmla="*/ 45 h 186"/>
                  <a:gd name="T42" fmla="*/ 142 w 192"/>
                  <a:gd name="T43" fmla="*/ 26 h 186"/>
                  <a:gd name="T44" fmla="*/ 141 w 192"/>
                  <a:gd name="T45" fmla="*/ 22 h 186"/>
                  <a:gd name="T46" fmla="*/ 125 w 192"/>
                  <a:gd name="T47" fmla="*/ 1 h 186"/>
                  <a:gd name="T48" fmla="*/ 124 w 192"/>
                  <a:gd name="T49" fmla="*/ 5 h 186"/>
                  <a:gd name="T50" fmla="*/ 126 w 192"/>
                  <a:gd name="T51" fmla="*/ 5 h 186"/>
                  <a:gd name="T52" fmla="*/ 126 w 192"/>
                  <a:gd name="T53" fmla="*/ 5 h 186"/>
                  <a:gd name="T54" fmla="*/ 137 w 192"/>
                  <a:gd name="T55" fmla="*/ 23 h 186"/>
                  <a:gd name="T56" fmla="*/ 139 w 192"/>
                  <a:gd name="T57" fmla="*/ 27 h 186"/>
                  <a:gd name="T58" fmla="*/ 151 w 192"/>
                  <a:gd name="T59" fmla="*/ 47 h 186"/>
                  <a:gd name="T60" fmla="*/ 155 w 192"/>
                  <a:gd name="T61" fmla="*/ 55 h 186"/>
                  <a:gd name="T62" fmla="*/ 181 w 192"/>
                  <a:gd name="T63" fmla="*/ 127 h 186"/>
                  <a:gd name="T64" fmla="*/ 179 w 192"/>
                  <a:gd name="T65" fmla="*/ 144 h 186"/>
                  <a:gd name="T66" fmla="*/ 149 w 192"/>
                  <a:gd name="T67" fmla="*/ 172 h 186"/>
                  <a:gd name="T68" fmla="*/ 56 w 192"/>
                  <a:gd name="T69" fmla="*/ 157 h 186"/>
                  <a:gd name="T70" fmla="*/ 14 w 192"/>
                  <a:gd name="T71" fmla="*/ 128 h 186"/>
                  <a:gd name="T72" fmla="*/ 10 w 192"/>
                  <a:gd name="T73" fmla="*/ 105 h 186"/>
                  <a:gd name="T74" fmla="*/ 11 w 192"/>
                  <a:gd name="T75" fmla="*/ 102 h 186"/>
                  <a:gd name="T76" fmla="*/ 12 w 192"/>
                  <a:gd name="T77" fmla="*/ 99 h 186"/>
                  <a:gd name="T78" fmla="*/ 24 w 192"/>
                  <a:gd name="T79" fmla="*/ 73 h 186"/>
                  <a:gd name="T80" fmla="*/ 35 w 192"/>
                  <a:gd name="T81" fmla="*/ 81 h 186"/>
                  <a:gd name="T82" fmla="*/ 38 w 192"/>
                  <a:gd name="T83" fmla="*/ 84 h 186"/>
                  <a:gd name="T84" fmla="*/ 90 w 192"/>
                  <a:gd name="T85" fmla="*/ 116 h 186"/>
                  <a:gd name="T86" fmla="*/ 93 w 192"/>
                  <a:gd name="T87" fmla="*/ 118 h 186"/>
                  <a:gd name="T88" fmla="*/ 126 w 192"/>
                  <a:gd name="T89" fmla="*/ 120 h 186"/>
                  <a:gd name="T90" fmla="*/ 132 w 192"/>
                  <a:gd name="T91" fmla="*/ 106 h 186"/>
                  <a:gd name="T92" fmla="*/ 130 w 192"/>
                  <a:gd name="T93" fmla="*/ 93 h 186"/>
                  <a:gd name="T94" fmla="*/ 125 w 192"/>
                  <a:gd name="T95" fmla="*/ 71 h 186"/>
                  <a:gd name="T96" fmla="*/ 116 w 192"/>
                  <a:gd name="T97" fmla="*/ 23 h 186"/>
                  <a:gd name="T98" fmla="*/ 118 w 192"/>
                  <a:gd name="T99" fmla="*/ 6 h 186"/>
                  <a:gd name="T100" fmla="*/ 124 w 192"/>
                  <a:gd name="T101" fmla="*/ 5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92" h="186">
                    <a:moveTo>
                      <a:pt x="125" y="1"/>
                    </a:moveTo>
                    <a:cubicBezTo>
                      <a:pt x="124" y="1"/>
                      <a:pt x="124" y="2"/>
                      <a:pt x="124" y="2"/>
                    </a:cubicBezTo>
                    <a:cubicBezTo>
                      <a:pt x="122" y="1"/>
                      <a:pt x="119" y="1"/>
                      <a:pt x="116" y="3"/>
                    </a:cubicBezTo>
                    <a:cubicBezTo>
                      <a:pt x="115" y="4"/>
                      <a:pt x="115" y="4"/>
                      <a:pt x="115" y="4"/>
                    </a:cubicBezTo>
                    <a:cubicBezTo>
                      <a:pt x="109" y="27"/>
                      <a:pt x="115" y="50"/>
                      <a:pt x="121" y="72"/>
                    </a:cubicBezTo>
                    <a:cubicBezTo>
                      <a:pt x="127" y="94"/>
                      <a:pt x="127" y="94"/>
                      <a:pt x="127" y="94"/>
                    </a:cubicBezTo>
                    <a:cubicBezTo>
                      <a:pt x="129" y="103"/>
                      <a:pt x="131" y="112"/>
                      <a:pt x="124" y="118"/>
                    </a:cubicBezTo>
                    <a:cubicBezTo>
                      <a:pt x="116" y="125"/>
                      <a:pt x="105" y="119"/>
                      <a:pt x="95" y="115"/>
                    </a:cubicBezTo>
                    <a:cubicBezTo>
                      <a:pt x="91" y="113"/>
                      <a:pt x="91" y="113"/>
                      <a:pt x="91" y="113"/>
                    </a:cubicBezTo>
                    <a:cubicBezTo>
                      <a:pt x="75" y="106"/>
                      <a:pt x="58" y="96"/>
                      <a:pt x="40" y="81"/>
                    </a:cubicBezTo>
                    <a:cubicBezTo>
                      <a:pt x="37" y="78"/>
                      <a:pt x="37" y="78"/>
                      <a:pt x="37" y="78"/>
                    </a:cubicBezTo>
                    <a:cubicBezTo>
                      <a:pt x="32" y="73"/>
                      <a:pt x="27" y="69"/>
                      <a:pt x="24" y="70"/>
                    </a:cubicBezTo>
                    <a:cubicBezTo>
                      <a:pt x="19" y="70"/>
                      <a:pt x="14" y="81"/>
                      <a:pt x="9" y="98"/>
                    </a:cubicBezTo>
                    <a:cubicBezTo>
                      <a:pt x="8" y="101"/>
                      <a:pt x="8" y="101"/>
                      <a:pt x="8" y="101"/>
                    </a:cubicBezTo>
                    <a:cubicBezTo>
                      <a:pt x="7" y="104"/>
                      <a:pt x="7" y="104"/>
                      <a:pt x="7" y="104"/>
                    </a:cubicBezTo>
                    <a:cubicBezTo>
                      <a:pt x="3" y="115"/>
                      <a:pt x="0" y="121"/>
                      <a:pt x="11" y="130"/>
                    </a:cubicBezTo>
                    <a:cubicBezTo>
                      <a:pt x="25" y="142"/>
                      <a:pt x="40" y="152"/>
                      <a:pt x="54" y="160"/>
                    </a:cubicBezTo>
                    <a:cubicBezTo>
                      <a:pt x="88" y="180"/>
                      <a:pt x="124" y="186"/>
                      <a:pt x="151" y="175"/>
                    </a:cubicBezTo>
                    <a:cubicBezTo>
                      <a:pt x="167" y="169"/>
                      <a:pt x="177" y="159"/>
                      <a:pt x="182" y="145"/>
                    </a:cubicBezTo>
                    <a:cubicBezTo>
                      <a:pt x="192" y="115"/>
                      <a:pt x="171" y="75"/>
                      <a:pt x="158" y="53"/>
                    </a:cubicBezTo>
                    <a:cubicBezTo>
                      <a:pt x="153" y="45"/>
                      <a:pt x="153" y="45"/>
                      <a:pt x="153" y="45"/>
                    </a:cubicBezTo>
                    <a:cubicBezTo>
                      <a:pt x="149" y="39"/>
                      <a:pt x="146" y="33"/>
                      <a:pt x="142" y="26"/>
                    </a:cubicBezTo>
                    <a:cubicBezTo>
                      <a:pt x="141" y="22"/>
                      <a:pt x="141" y="22"/>
                      <a:pt x="141" y="22"/>
                    </a:cubicBezTo>
                    <a:cubicBezTo>
                      <a:pt x="137" y="13"/>
                      <a:pt x="132" y="0"/>
                      <a:pt x="125" y="1"/>
                    </a:cubicBezTo>
                    <a:close/>
                    <a:moveTo>
                      <a:pt x="124" y="5"/>
                    </a:moveTo>
                    <a:cubicBezTo>
                      <a:pt x="125" y="6"/>
                      <a:pt x="126" y="5"/>
                      <a:pt x="126" y="5"/>
                    </a:cubicBezTo>
                    <a:cubicBezTo>
                      <a:pt x="126" y="5"/>
                      <a:pt x="126" y="5"/>
                      <a:pt x="126" y="5"/>
                    </a:cubicBezTo>
                    <a:cubicBezTo>
                      <a:pt x="130" y="6"/>
                      <a:pt x="135" y="17"/>
                      <a:pt x="137" y="23"/>
                    </a:cubicBezTo>
                    <a:cubicBezTo>
                      <a:pt x="139" y="27"/>
                      <a:pt x="139" y="27"/>
                      <a:pt x="139" y="27"/>
                    </a:cubicBezTo>
                    <a:cubicBezTo>
                      <a:pt x="143" y="34"/>
                      <a:pt x="146" y="40"/>
                      <a:pt x="151" y="47"/>
                    </a:cubicBezTo>
                    <a:cubicBezTo>
                      <a:pt x="155" y="55"/>
                      <a:pt x="155" y="55"/>
                      <a:pt x="155" y="55"/>
                    </a:cubicBezTo>
                    <a:cubicBezTo>
                      <a:pt x="166" y="72"/>
                      <a:pt x="181" y="102"/>
                      <a:pt x="181" y="127"/>
                    </a:cubicBezTo>
                    <a:cubicBezTo>
                      <a:pt x="181" y="133"/>
                      <a:pt x="180" y="139"/>
                      <a:pt x="179" y="144"/>
                    </a:cubicBezTo>
                    <a:cubicBezTo>
                      <a:pt x="174" y="157"/>
                      <a:pt x="164" y="166"/>
                      <a:pt x="149" y="172"/>
                    </a:cubicBezTo>
                    <a:cubicBezTo>
                      <a:pt x="119" y="184"/>
                      <a:pt x="81" y="172"/>
                      <a:pt x="56" y="157"/>
                    </a:cubicBezTo>
                    <a:cubicBezTo>
                      <a:pt x="42" y="149"/>
                      <a:pt x="27" y="139"/>
                      <a:pt x="14" y="128"/>
                    </a:cubicBezTo>
                    <a:cubicBezTo>
                      <a:pt x="4" y="120"/>
                      <a:pt x="6" y="116"/>
                      <a:pt x="10" y="105"/>
                    </a:cubicBezTo>
                    <a:cubicBezTo>
                      <a:pt x="11" y="102"/>
                      <a:pt x="11" y="102"/>
                      <a:pt x="11" y="102"/>
                    </a:cubicBezTo>
                    <a:cubicBezTo>
                      <a:pt x="11" y="102"/>
                      <a:pt x="12" y="99"/>
                      <a:pt x="12" y="99"/>
                    </a:cubicBezTo>
                    <a:cubicBezTo>
                      <a:pt x="18" y="82"/>
                      <a:pt x="22" y="73"/>
                      <a:pt x="24" y="73"/>
                    </a:cubicBezTo>
                    <a:cubicBezTo>
                      <a:pt x="26" y="73"/>
                      <a:pt x="32" y="79"/>
                      <a:pt x="35" y="81"/>
                    </a:cubicBezTo>
                    <a:cubicBezTo>
                      <a:pt x="38" y="84"/>
                      <a:pt x="38" y="84"/>
                      <a:pt x="38" y="84"/>
                    </a:cubicBezTo>
                    <a:cubicBezTo>
                      <a:pt x="57" y="99"/>
                      <a:pt x="74" y="109"/>
                      <a:pt x="90" y="116"/>
                    </a:cubicBezTo>
                    <a:cubicBezTo>
                      <a:pt x="93" y="118"/>
                      <a:pt x="93" y="118"/>
                      <a:pt x="93" y="118"/>
                    </a:cubicBezTo>
                    <a:cubicBezTo>
                      <a:pt x="104" y="123"/>
                      <a:pt x="116" y="128"/>
                      <a:pt x="126" y="120"/>
                    </a:cubicBezTo>
                    <a:cubicBezTo>
                      <a:pt x="131" y="116"/>
                      <a:pt x="132" y="111"/>
                      <a:pt x="132" y="106"/>
                    </a:cubicBezTo>
                    <a:cubicBezTo>
                      <a:pt x="132" y="102"/>
                      <a:pt x="131" y="97"/>
                      <a:pt x="130" y="93"/>
                    </a:cubicBezTo>
                    <a:cubicBezTo>
                      <a:pt x="125" y="71"/>
                      <a:pt x="125" y="71"/>
                      <a:pt x="125" y="71"/>
                    </a:cubicBezTo>
                    <a:cubicBezTo>
                      <a:pt x="120" y="55"/>
                      <a:pt x="116" y="39"/>
                      <a:pt x="116" y="23"/>
                    </a:cubicBezTo>
                    <a:cubicBezTo>
                      <a:pt x="116" y="18"/>
                      <a:pt x="117" y="12"/>
                      <a:pt x="118" y="6"/>
                    </a:cubicBezTo>
                    <a:cubicBezTo>
                      <a:pt x="120" y="5"/>
                      <a:pt x="122" y="4"/>
                      <a:pt x="124" y="5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89" name="Freeform 486"/>
              <p:cNvSpPr>
                <a:spLocks/>
              </p:cNvSpPr>
              <p:nvPr/>
            </p:nvSpPr>
            <p:spPr bwMode="auto">
              <a:xfrm>
                <a:off x="1704" y="2717"/>
                <a:ext cx="63" cy="150"/>
              </a:xfrm>
              <a:custGeom>
                <a:avLst/>
                <a:gdLst>
                  <a:gd name="T0" fmla="*/ 17 w 23"/>
                  <a:gd name="T1" fmla="*/ 2 h 55"/>
                  <a:gd name="T2" fmla="*/ 13 w 23"/>
                  <a:gd name="T3" fmla="*/ 10 h 55"/>
                  <a:gd name="T4" fmla="*/ 0 w 23"/>
                  <a:gd name="T5" fmla="*/ 54 h 55"/>
                  <a:gd name="T6" fmla="*/ 2 w 23"/>
                  <a:gd name="T7" fmla="*/ 55 h 55"/>
                  <a:gd name="T8" fmla="*/ 4 w 23"/>
                  <a:gd name="T9" fmla="*/ 54 h 55"/>
                  <a:gd name="T10" fmla="*/ 4 w 23"/>
                  <a:gd name="T11" fmla="*/ 54 h 55"/>
                  <a:gd name="T12" fmla="*/ 4 w 23"/>
                  <a:gd name="T13" fmla="*/ 51 h 55"/>
                  <a:gd name="T14" fmla="*/ 16 w 23"/>
                  <a:gd name="T15" fmla="*/ 11 h 55"/>
                  <a:gd name="T16" fmla="*/ 19 w 23"/>
                  <a:gd name="T17" fmla="*/ 4 h 55"/>
                  <a:gd name="T18" fmla="*/ 20 w 23"/>
                  <a:gd name="T19" fmla="*/ 5 h 55"/>
                  <a:gd name="T20" fmla="*/ 22 w 23"/>
                  <a:gd name="T21" fmla="*/ 4 h 55"/>
                  <a:gd name="T22" fmla="*/ 21 w 23"/>
                  <a:gd name="T23" fmla="*/ 1 h 55"/>
                  <a:gd name="T24" fmla="*/ 21 w 23"/>
                  <a:gd name="T25" fmla="*/ 1 h 55"/>
                  <a:gd name="T26" fmla="*/ 18 w 23"/>
                  <a:gd name="T27" fmla="*/ 1 h 55"/>
                  <a:gd name="T28" fmla="*/ 17 w 23"/>
                  <a:gd name="T29" fmla="*/ 2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3" h="55">
                    <a:moveTo>
                      <a:pt x="17" y="2"/>
                    </a:moveTo>
                    <a:cubicBezTo>
                      <a:pt x="13" y="10"/>
                      <a:pt x="13" y="10"/>
                      <a:pt x="13" y="10"/>
                    </a:cubicBezTo>
                    <a:cubicBezTo>
                      <a:pt x="7" y="24"/>
                      <a:pt x="0" y="40"/>
                      <a:pt x="0" y="54"/>
                    </a:cubicBezTo>
                    <a:cubicBezTo>
                      <a:pt x="1" y="55"/>
                      <a:pt x="1" y="55"/>
                      <a:pt x="2" y="55"/>
                    </a:cubicBezTo>
                    <a:cubicBezTo>
                      <a:pt x="3" y="55"/>
                      <a:pt x="4" y="55"/>
                      <a:pt x="4" y="54"/>
                    </a:cubicBezTo>
                    <a:cubicBezTo>
                      <a:pt x="4" y="54"/>
                      <a:pt x="4" y="54"/>
                      <a:pt x="4" y="54"/>
                    </a:cubicBezTo>
                    <a:cubicBezTo>
                      <a:pt x="4" y="53"/>
                      <a:pt x="4" y="52"/>
                      <a:pt x="4" y="51"/>
                    </a:cubicBezTo>
                    <a:cubicBezTo>
                      <a:pt x="4" y="39"/>
                      <a:pt x="10" y="24"/>
                      <a:pt x="16" y="11"/>
                    </a:cubicBezTo>
                    <a:cubicBezTo>
                      <a:pt x="16" y="11"/>
                      <a:pt x="19" y="6"/>
                      <a:pt x="19" y="4"/>
                    </a:cubicBezTo>
                    <a:cubicBezTo>
                      <a:pt x="20" y="4"/>
                      <a:pt x="20" y="5"/>
                      <a:pt x="20" y="5"/>
                    </a:cubicBezTo>
                    <a:cubicBezTo>
                      <a:pt x="21" y="5"/>
                      <a:pt x="22" y="4"/>
                      <a:pt x="22" y="4"/>
                    </a:cubicBezTo>
                    <a:cubicBezTo>
                      <a:pt x="23" y="3"/>
                      <a:pt x="22" y="2"/>
                      <a:pt x="21" y="1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17" y="0"/>
                      <a:pt x="17" y="1"/>
                      <a:pt x="17" y="2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90" name="Freeform 487"/>
              <p:cNvSpPr>
                <a:spLocks/>
              </p:cNvSpPr>
              <p:nvPr/>
            </p:nvSpPr>
            <p:spPr bwMode="auto">
              <a:xfrm>
                <a:off x="2028" y="2951"/>
                <a:ext cx="76" cy="310"/>
              </a:xfrm>
              <a:custGeom>
                <a:avLst/>
                <a:gdLst>
                  <a:gd name="T0" fmla="*/ 0 w 28"/>
                  <a:gd name="T1" fmla="*/ 2 h 114"/>
                  <a:gd name="T2" fmla="*/ 7 w 28"/>
                  <a:gd name="T3" fmla="*/ 46 h 114"/>
                  <a:gd name="T4" fmla="*/ 13 w 28"/>
                  <a:gd name="T5" fmla="*/ 69 h 114"/>
                  <a:gd name="T6" fmla="*/ 18 w 28"/>
                  <a:gd name="T7" fmla="*/ 87 h 114"/>
                  <a:gd name="T8" fmla="*/ 23 w 28"/>
                  <a:gd name="T9" fmla="*/ 108 h 114"/>
                  <a:gd name="T10" fmla="*/ 23 w 28"/>
                  <a:gd name="T11" fmla="*/ 109 h 114"/>
                  <a:gd name="T12" fmla="*/ 24 w 28"/>
                  <a:gd name="T13" fmla="*/ 112 h 114"/>
                  <a:gd name="T14" fmla="*/ 26 w 28"/>
                  <a:gd name="T15" fmla="*/ 114 h 114"/>
                  <a:gd name="T16" fmla="*/ 27 w 28"/>
                  <a:gd name="T17" fmla="*/ 114 h 114"/>
                  <a:gd name="T18" fmla="*/ 28 w 28"/>
                  <a:gd name="T19" fmla="*/ 112 h 114"/>
                  <a:gd name="T20" fmla="*/ 28 w 28"/>
                  <a:gd name="T21" fmla="*/ 112 h 114"/>
                  <a:gd name="T22" fmla="*/ 27 w 28"/>
                  <a:gd name="T23" fmla="*/ 111 h 114"/>
                  <a:gd name="T24" fmla="*/ 26 w 28"/>
                  <a:gd name="T25" fmla="*/ 108 h 114"/>
                  <a:gd name="T26" fmla="*/ 21 w 28"/>
                  <a:gd name="T27" fmla="*/ 86 h 114"/>
                  <a:gd name="T28" fmla="*/ 16 w 28"/>
                  <a:gd name="T29" fmla="*/ 68 h 114"/>
                  <a:gd name="T30" fmla="*/ 11 w 28"/>
                  <a:gd name="T31" fmla="*/ 45 h 114"/>
                  <a:gd name="T32" fmla="*/ 3 w 28"/>
                  <a:gd name="T33" fmla="*/ 2 h 114"/>
                  <a:gd name="T34" fmla="*/ 3 w 28"/>
                  <a:gd name="T35" fmla="*/ 2 h 114"/>
                  <a:gd name="T36" fmla="*/ 2 w 28"/>
                  <a:gd name="T37" fmla="*/ 0 h 114"/>
                  <a:gd name="T38" fmla="*/ 0 w 28"/>
                  <a:gd name="T39" fmla="*/ 2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" h="114">
                    <a:moveTo>
                      <a:pt x="0" y="2"/>
                    </a:moveTo>
                    <a:cubicBezTo>
                      <a:pt x="0" y="17"/>
                      <a:pt x="4" y="32"/>
                      <a:pt x="7" y="46"/>
                    </a:cubicBezTo>
                    <a:cubicBezTo>
                      <a:pt x="9" y="54"/>
                      <a:pt x="11" y="61"/>
                      <a:pt x="13" y="69"/>
                    </a:cubicBezTo>
                    <a:cubicBezTo>
                      <a:pt x="14" y="76"/>
                      <a:pt x="16" y="82"/>
                      <a:pt x="18" y="87"/>
                    </a:cubicBezTo>
                    <a:cubicBezTo>
                      <a:pt x="20" y="94"/>
                      <a:pt x="22" y="101"/>
                      <a:pt x="23" y="108"/>
                    </a:cubicBezTo>
                    <a:cubicBezTo>
                      <a:pt x="23" y="109"/>
                      <a:pt x="23" y="109"/>
                      <a:pt x="23" y="109"/>
                    </a:cubicBezTo>
                    <a:cubicBezTo>
                      <a:pt x="24" y="110"/>
                      <a:pt x="24" y="111"/>
                      <a:pt x="24" y="112"/>
                    </a:cubicBezTo>
                    <a:cubicBezTo>
                      <a:pt x="24" y="113"/>
                      <a:pt x="25" y="114"/>
                      <a:pt x="26" y="114"/>
                    </a:cubicBezTo>
                    <a:cubicBezTo>
                      <a:pt x="26" y="114"/>
                      <a:pt x="27" y="114"/>
                      <a:pt x="27" y="114"/>
                    </a:cubicBezTo>
                    <a:cubicBezTo>
                      <a:pt x="27" y="113"/>
                      <a:pt x="28" y="113"/>
                      <a:pt x="28" y="112"/>
                    </a:cubicBezTo>
                    <a:cubicBezTo>
                      <a:pt x="28" y="112"/>
                      <a:pt x="28" y="112"/>
                      <a:pt x="28" y="112"/>
                    </a:cubicBezTo>
                    <a:cubicBezTo>
                      <a:pt x="27" y="111"/>
                      <a:pt x="27" y="111"/>
                      <a:pt x="27" y="111"/>
                    </a:cubicBezTo>
                    <a:cubicBezTo>
                      <a:pt x="27" y="110"/>
                      <a:pt x="27" y="109"/>
                      <a:pt x="26" y="108"/>
                    </a:cubicBezTo>
                    <a:cubicBezTo>
                      <a:pt x="25" y="100"/>
                      <a:pt x="23" y="93"/>
                      <a:pt x="21" y="86"/>
                    </a:cubicBezTo>
                    <a:cubicBezTo>
                      <a:pt x="19" y="81"/>
                      <a:pt x="17" y="75"/>
                      <a:pt x="16" y="68"/>
                    </a:cubicBezTo>
                    <a:cubicBezTo>
                      <a:pt x="14" y="60"/>
                      <a:pt x="13" y="53"/>
                      <a:pt x="11" y="45"/>
                    </a:cubicBezTo>
                    <a:cubicBezTo>
                      <a:pt x="7" y="30"/>
                      <a:pt x="3" y="16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91" name="Freeform 488"/>
              <p:cNvSpPr>
                <a:spLocks/>
              </p:cNvSpPr>
              <p:nvPr/>
            </p:nvSpPr>
            <p:spPr bwMode="auto">
              <a:xfrm>
                <a:off x="926" y="1988"/>
                <a:ext cx="509" cy="596"/>
              </a:xfrm>
              <a:custGeom>
                <a:avLst/>
                <a:gdLst>
                  <a:gd name="T0" fmla="*/ 36 w 187"/>
                  <a:gd name="T1" fmla="*/ 1 h 219"/>
                  <a:gd name="T2" fmla="*/ 22 w 187"/>
                  <a:gd name="T3" fmla="*/ 20 h 219"/>
                  <a:gd name="T4" fmla="*/ 21 w 187"/>
                  <a:gd name="T5" fmla="*/ 24 h 219"/>
                  <a:gd name="T6" fmla="*/ 57 w 187"/>
                  <a:gd name="T7" fmla="*/ 190 h 219"/>
                  <a:gd name="T8" fmla="*/ 121 w 187"/>
                  <a:gd name="T9" fmla="*/ 215 h 219"/>
                  <a:gd name="T10" fmla="*/ 168 w 187"/>
                  <a:gd name="T11" fmla="*/ 217 h 219"/>
                  <a:gd name="T12" fmla="*/ 170 w 187"/>
                  <a:gd name="T13" fmla="*/ 215 h 219"/>
                  <a:gd name="T14" fmla="*/ 168 w 187"/>
                  <a:gd name="T15" fmla="*/ 213 h 219"/>
                  <a:gd name="T16" fmla="*/ 122 w 187"/>
                  <a:gd name="T17" fmla="*/ 212 h 219"/>
                  <a:gd name="T18" fmla="*/ 59 w 187"/>
                  <a:gd name="T19" fmla="*/ 187 h 219"/>
                  <a:gd name="T20" fmla="*/ 24 w 187"/>
                  <a:gd name="T21" fmla="*/ 25 h 219"/>
                  <a:gd name="T22" fmla="*/ 26 w 187"/>
                  <a:gd name="T23" fmla="*/ 21 h 219"/>
                  <a:gd name="T24" fmla="*/ 36 w 187"/>
                  <a:gd name="T25" fmla="*/ 4 h 219"/>
                  <a:gd name="T26" fmla="*/ 50 w 187"/>
                  <a:gd name="T27" fmla="*/ 6 h 219"/>
                  <a:gd name="T28" fmla="*/ 57 w 187"/>
                  <a:gd name="T29" fmla="*/ 7 h 219"/>
                  <a:gd name="T30" fmla="*/ 70 w 187"/>
                  <a:gd name="T31" fmla="*/ 7 h 219"/>
                  <a:gd name="T32" fmla="*/ 99 w 187"/>
                  <a:gd name="T33" fmla="*/ 10 h 219"/>
                  <a:gd name="T34" fmla="*/ 95 w 187"/>
                  <a:gd name="T35" fmla="*/ 17 h 219"/>
                  <a:gd name="T36" fmla="*/ 93 w 187"/>
                  <a:gd name="T37" fmla="*/ 20 h 219"/>
                  <a:gd name="T38" fmla="*/ 66 w 187"/>
                  <a:gd name="T39" fmla="*/ 86 h 219"/>
                  <a:gd name="T40" fmla="*/ 82 w 187"/>
                  <a:gd name="T41" fmla="*/ 118 h 219"/>
                  <a:gd name="T42" fmla="*/ 130 w 187"/>
                  <a:gd name="T43" fmla="*/ 142 h 219"/>
                  <a:gd name="T44" fmla="*/ 185 w 187"/>
                  <a:gd name="T45" fmla="*/ 145 h 219"/>
                  <a:gd name="T46" fmla="*/ 186 w 187"/>
                  <a:gd name="T47" fmla="*/ 143 h 219"/>
                  <a:gd name="T48" fmla="*/ 184 w 187"/>
                  <a:gd name="T49" fmla="*/ 142 h 219"/>
                  <a:gd name="T50" fmla="*/ 131 w 187"/>
                  <a:gd name="T51" fmla="*/ 139 h 219"/>
                  <a:gd name="T52" fmla="*/ 84 w 187"/>
                  <a:gd name="T53" fmla="*/ 115 h 219"/>
                  <a:gd name="T54" fmla="*/ 96 w 187"/>
                  <a:gd name="T55" fmla="*/ 22 h 219"/>
                  <a:gd name="T56" fmla="*/ 98 w 187"/>
                  <a:gd name="T57" fmla="*/ 19 h 219"/>
                  <a:gd name="T58" fmla="*/ 102 w 187"/>
                  <a:gd name="T59" fmla="*/ 10 h 219"/>
                  <a:gd name="T60" fmla="*/ 102 w 187"/>
                  <a:gd name="T61" fmla="*/ 8 h 219"/>
                  <a:gd name="T62" fmla="*/ 70 w 187"/>
                  <a:gd name="T63" fmla="*/ 4 h 219"/>
                  <a:gd name="T64" fmla="*/ 57 w 187"/>
                  <a:gd name="T65" fmla="*/ 4 h 219"/>
                  <a:gd name="T66" fmla="*/ 50 w 187"/>
                  <a:gd name="T67" fmla="*/ 2 h 219"/>
                  <a:gd name="T68" fmla="*/ 36 w 187"/>
                  <a:gd name="T69" fmla="*/ 1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87" h="219">
                    <a:moveTo>
                      <a:pt x="36" y="1"/>
                    </a:moveTo>
                    <a:cubicBezTo>
                      <a:pt x="28" y="3"/>
                      <a:pt x="25" y="12"/>
                      <a:pt x="22" y="20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0" y="83"/>
                      <a:pt x="6" y="159"/>
                      <a:pt x="57" y="190"/>
                    </a:cubicBezTo>
                    <a:cubicBezTo>
                      <a:pt x="79" y="204"/>
                      <a:pt x="101" y="212"/>
                      <a:pt x="121" y="215"/>
                    </a:cubicBezTo>
                    <a:cubicBezTo>
                      <a:pt x="136" y="217"/>
                      <a:pt x="156" y="219"/>
                      <a:pt x="168" y="217"/>
                    </a:cubicBezTo>
                    <a:cubicBezTo>
                      <a:pt x="169" y="217"/>
                      <a:pt x="170" y="216"/>
                      <a:pt x="170" y="215"/>
                    </a:cubicBezTo>
                    <a:cubicBezTo>
                      <a:pt x="169" y="214"/>
                      <a:pt x="169" y="213"/>
                      <a:pt x="168" y="213"/>
                    </a:cubicBezTo>
                    <a:cubicBezTo>
                      <a:pt x="156" y="215"/>
                      <a:pt x="136" y="214"/>
                      <a:pt x="122" y="212"/>
                    </a:cubicBezTo>
                    <a:cubicBezTo>
                      <a:pt x="102" y="209"/>
                      <a:pt x="80" y="200"/>
                      <a:pt x="59" y="187"/>
                    </a:cubicBezTo>
                    <a:cubicBezTo>
                      <a:pt x="9" y="157"/>
                      <a:pt x="3" y="83"/>
                      <a:pt x="24" y="25"/>
                    </a:cubicBezTo>
                    <a:cubicBezTo>
                      <a:pt x="26" y="21"/>
                      <a:pt x="26" y="21"/>
                      <a:pt x="26" y="21"/>
                    </a:cubicBezTo>
                    <a:cubicBezTo>
                      <a:pt x="28" y="14"/>
                      <a:pt x="30" y="5"/>
                      <a:pt x="36" y="4"/>
                    </a:cubicBezTo>
                    <a:cubicBezTo>
                      <a:pt x="40" y="4"/>
                      <a:pt x="45" y="5"/>
                      <a:pt x="50" y="6"/>
                    </a:cubicBezTo>
                    <a:cubicBezTo>
                      <a:pt x="57" y="7"/>
                      <a:pt x="57" y="7"/>
                      <a:pt x="57" y="7"/>
                    </a:cubicBezTo>
                    <a:cubicBezTo>
                      <a:pt x="60" y="7"/>
                      <a:pt x="65" y="7"/>
                      <a:pt x="70" y="7"/>
                    </a:cubicBezTo>
                    <a:cubicBezTo>
                      <a:pt x="80" y="7"/>
                      <a:pt x="92" y="7"/>
                      <a:pt x="99" y="10"/>
                    </a:cubicBezTo>
                    <a:cubicBezTo>
                      <a:pt x="98" y="13"/>
                      <a:pt x="96" y="15"/>
                      <a:pt x="95" y="17"/>
                    </a:cubicBezTo>
                    <a:cubicBezTo>
                      <a:pt x="93" y="20"/>
                      <a:pt x="93" y="20"/>
                      <a:pt x="93" y="20"/>
                    </a:cubicBezTo>
                    <a:cubicBezTo>
                      <a:pt x="82" y="38"/>
                      <a:pt x="66" y="63"/>
                      <a:pt x="66" y="86"/>
                    </a:cubicBezTo>
                    <a:cubicBezTo>
                      <a:pt x="66" y="98"/>
                      <a:pt x="71" y="109"/>
                      <a:pt x="82" y="118"/>
                    </a:cubicBezTo>
                    <a:cubicBezTo>
                      <a:pt x="95" y="128"/>
                      <a:pt x="114" y="138"/>
                      <a:pt x="130" y="142"/>
                    </a:cubicBezTo>
                    <a:cubicBezTo>
                      <a:pt x="136" y="144"/>
                      <a:pt x="167" y="152"/>
                      <a:pt x="185" y="145"/>
                    </a:cubicBezTo>
                    <a:cubicBezTo>
                      <a:pt x="186" y="144"/>
                      <a:pt x="187" y="143"/>
                      <a:pt x="186" y="143"/>
                    </a:cubicBezTo>
                    <a:cubicBezTo>
                      <a:pt x="186" y="142"/>
                      <a:pt x="185" y="141"/>
                      <a:pt x="184" y="142"/>
                    </a:cubicBezTo>
                    <a:cubicBezTo>
                      <a:pt x="170" y="147"/>
                      <a:pt x="147" y="144"/>
                      <a:pt x="131" y="139"/>
                    </a:cubicBezTo>
                    <a:cubicBezTo>
                      <a:pt x="115" y="135"/>
                      <a:pt x="97" y="125"/>
                      <a:pt x="84" y="115"/>
                    </a:cubicBezTo>
                    <a:cubicBezTo>
                      <a:pt x="53" y="91"/>
                      <a:pt x="80" y="48"/>
                      <a:pt x="96" y="22"/>
                    </a:cubicBezTo>
                    <a:cubicBezTo>
                      <a:pt x="98" y="19"/>
                      <a:pt x="98" y="19"/>
                      <a:pt x="98" y="19"/>
                    </a:cubicBezTo>
                    <a:cubicBezTo>
                      <a:pt x="99" y="16"/>
                      <a:pt x="101" y="13"/>
                      <a:pt x="102" y="10"/>
                    </a:cubicBezTo>
                    <a:cubicBezTo>
                      <a:pt x="103" y="10"/>
                      <a:pt x="103" y="9"/>
                      <a:pt x="102" y="8"/>
                    </a:cubicBezTo>
                    <a:cubicBezTo>
                      <a:pt x="95" y="3"/>
                      <a:pt x="82" y="3"/>
                      <a:pt x="70" y="4"/>
                    </a:cubicBezTo>
                    <a:cubicBezTo>
                      <a:pt x="65" y="4"/>
                      <a:pt x="61" y="4"/>
                      <a:pt x="57" y="4"/>
                    </a:cubicBezTo>
                    <a:cubicBezTo>
                      <a:pt x="50" y="2"/>
                      <a:pt x="50" y="2"/>
                      <a:pt x="50" y="2"/>
                    </a:cubicBezTo>
                    <a:cubicBezTo>
                      <a:pt x="45" y="1"/>
                      <a:pt x="40" y="0"/>
                      <a:pt x="36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92" name="Freeform 489"/>
              <p:cNvSpPr>
                <a:spLocks/>
              </p:cNvSpPr>
              <p:nvPr/>
            </p:nvSpPr>
            <p:spPr bwMode="auto">
              <a:xfrm>
                <a:off x="985" y="2062"/>
                <a:ext cx="180" cy="24"/>
              </a:xfrm>
              <a:custGeom>
                <a:avLst/>
                <a:gdLst>
                  <a:gd name="T0" fmla="*/ 12 w 66"/>
                  <a:gd name="T1" fmla="*/ 1 h 9"/>
                  <a:gd name="T2" fmla="*/ 1 w 66"/>
                  <a:gd name="T3" fmla="*/ 1 h 9"/>
                  <a:gd name="T4" fmla="*/ 0 w 66"/>
                  <a:gd name="T5" fmla="*/ 3 h 9"/>
                  <a:gd name="T6" fmla="*/ 1 w 66"/>
                  <a:gd name="T7" fmla="*/ 4 h 9"/>
                  <a:gd name="T8" fmla="*/ 12 w 66"/>
                  <a:gd name="T9" fmla="*/ 4 h 9"/>
                  <a:gd name="T10" fmla="*/ 63 w 66"/>
                  <a:gd name="T11" fmla="*/ 9 h 9"/>
                  <a:gd name="T12" fmla="*/ 65 w 66"/>
                  <a:gd name="T13" fmla="*/ 8 h 9"/>
                  <a:gd name="T14" fmla="*/ 64 w 66"/>
                  <a:gd name="T15" fmla="*/ 5 h 9"/>
                  <a:gd name="T16" fmla="*/ 12 w 66"/>
                  <a:gd name="T17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9">
                    <a:moveTo>
                      <a:pt x="12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2"/>
                      <a:pt x="0" y="3"/>
                    </a:cubicBezTo>
                    <a:cubicBezTo>
                      <a:pt x="0" y="4"/>
                      <a:pt x="0" y="4"/>
                      <a:pt x="1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28" y="4"/>
                      <a:pt x="49" y="4"/>
                      <a:pt x="63" y="9"/>
                    </a:cubicBezTo>
                    <a:cubicBezTo>
                      <a:pt x="64" y="9"/>
                      <a:pt x="65" y="8"/>
                      <a:pt x="65" y="8"/>
                    </a:cubicBezTo>
                    <a:cubicBezTo>
                      <a:pt x="66" y="7"/>
                      <a:pt x="65" y="6"/>
                      <a:pt x="64" y="5"/>
                    </a:cubicBezTo>
                    <a:cubicBezTo>
                      <a:pt x="50" y="0"/>
                      <a:pt x="29" y="1"/>
                      <a:pt x="12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93" name="Freeform 490"/>
              <p:cNvSpPr>
                <a:spLocks/>
              </p:cNvSpPr>
              <p:nvPr/>
            </p:nvSpPr>
            <p:spPr bwMode="auto">
              <a:xfrm>
                <a:off x="1083" y="897"/>
                <a:ext cx="962" cy="846"/>
              </a:xfrm>
              <a:custGeom>
                <a:avLst/>
                <a:gdLst>
                  <a:gd name="T0" fmla="*/ 100 w 353"/>
                  <a:gd name="T1" fmla="*/ 311 h 311"/>
                  <a:gd name="T2" fmla="*/ 74 w 353"/>
                  <a:gd name="T3" fmla="*/ 302 h 311"/>
                  <a:gd name="T4" fmla="*/ 60 w 353"/>
                  <a:gd name="T5" fmla="*/ 281 h 311"/>
                  <a:gd name="T6" fmla="*/ 39 w 353"/>
                  <a:gd name="T7" fmla="*/ 266 h 311"/>
                  <a:gd name="T8" fmla="*/ 23 w 353"/>
                  <a:gd name="T9" fmla="*/ 246 h 311"/>
                  <a:gd name="T10" fmla="*/ 7 w 353"/>
                  <a:gd name="T11" fmla="*/ 230 h 311"/>
                  <a:gd name="T12" fmla="*/ 10 w 353"/>
                  <a:gd name="T13" fmla="*/ 228 h 311"/>
                  <a:gd name="T14" fmla="*/ 8 w 353"/>
                  <a:gd name="T15" fmla="*/ 227 h 311"/>
                  <a:gd name="T16" fmla="*/ 5 w 353"/>
                  <a:gd name="T17" fmla="*/ 229 h 311"/>
                  <a:gd name="T18" fmla="*/ 5 w 353"/>
                  <a:gd name="T19" fmla="*/ 224 h 311"/>
                  <a:gd name="T20" fmla="*/ 20 w 353"/>
                  <a:gd name="T21" fmla="*/ 170 h 311"/>
                  <a:gd name="T22" fmla="*/ 62 w 353"/>
                  <a:gd name="T23" fmla="*/ 147 h 311"/>
                  <a:gd name="T24" fmla="*/ 115 w 353"/>
                  <a:gd name="T25" fmla="*/ 120 h 311"/>
                  <a:gd name="T26" fmla="*/ 165 w 353"/>
                  <a:gd name="T27" fmla="*/ 95 h 311"/>
                  <a:gd name="T28" fmla="*/ 140 w 353"/>
                  <a:gd name="T29" fmla="*/ 79 h 311"/>
                  <a:gd name="T30" fmla="*/ 125 w 353"/>
                  <a:gd name="T31" fmla="*/ 54 h 311"/>
                  <a:gd name="T32" fmla="*/ 153 w 353"/>
                  <a:gd name="T33" fmla="*/ 19 h 311"/>
                  <a:gd name="T34" fmla="*/ 167 w 353"/>
                  <a:gd name="T35" fmla="*/ 39 h 311"/>
                  <a:gd name="T36" fmla="*/ 186 w 353"/>
                  <a:gd name="T37" fmla="*/ 57 h 311"/>
                  <a:gd name="T38" fmla="*/ 243 w 353"/>
                  <a:gd name="T39" fmla="*/ 71 h 311"/>
                  <a:gd name="T40" fmla="*/ 294 w 353"/>
                  <a:gd name="T41" fmla="*/ 105 h 311"/>
                  <a:gd name="T42" fmla="*/ 307 w 353"/>
                  <a:gd name="T43" fmla="*/ 158 h 311"/>
                  <a:gd name="T44" fmla="*/ 325 w 353"/>
                  <a:gd name="T45" fmla="*/ 208 h 311"/>
                  <a:gd name="T46" fmla="*/ 352 w 353"/>
                  <a:gd name="T47" fmla="*/ 250 h 311"/>
                  <a:gd name="T48" fmla="*/ 314 w 353"/>
                  <a:gd name="T49" fmla="*/ 258 h 311"/>
                  <a:gd name="T50" fmla="*/ 287 w 353"/>
                  <a:gd name="T51" fmla="*/ 221 h 311"/>
                  <a:gd name="T52" fmla="*/ 271 w 353"/>
                  <a:gd name="T53" fmla="*/ 228 h 311"/>
                  <a:gd name="T54" fmla="*/ 258 w 353"/>
                  <a:gd name="T55" fmla="*/ 243 h 311"/>
                  <a:gd name="T56" fmla="*/ 225 w 353"/>
                  <a:gd name="T57" fmla="*/ 268 h 311"/>
                  <a:gd name="T58" fmla="*/ 216 w 353"/>
                  <a:gd name="T59" fmla="*/ 275 h 311"/>
                  <a:gd name="T60" fmla="*/ 194 w 353"/>
                  <a:gd name="T61" fmla="*/ 287 h 311"/>
                  <a:gd name="T62" fmla="*/ 159 w 353"/>
                  <a:gd name="T63" fmla="*/ 297 h 311"/>
                  <a:gd name="T64" fmla="*/ 147 w 353"/>
                  <a:gd name="T65" fmla="*/ 300 h 311"/>
                  <a:gd name="T66" fmla="*/ 132 w 353"/>
                  <a:gd name="T67" fmla="*/ 305 h 311"/>
                  <a:gd name="T68" fmla="*/ 135 w 353"/>
                  <a:gd name="T69" fmla="*/ 286 h 311"/>
                  <a:gd name="T70" fmla="*/ 133 w 353"/>
                  <a:gd name="T71" fmla="*/ 237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53" h="311">
                    <a:moveTo>
                      <a:pt x="100" y="311"/>
                    </a:moveTo>
                    <a:cubicBezTo>
                      <a:pt x="94" y="306"/>
                      <a:pt x="81" y="306"/>
                      <a:pt x="74" y="302"/>
                    </a:cubicBezTo>
                    <a:cubicBezTo>
                      <a:pt x="66" y="297"/>
                      <a:pt x="66" y="288"/>
                      <a:pt x="60" y="281"/>
                    </a:cubicBezTo>
                    <a:cubicBezTo>
                      <a:pt x="55" y="274"/>
                      <a:pt x="46" y="272"/>
                      <a:pt x="39" y="266"/>
                    </a:cubicBezTo>
                    <a:cubicBezTo>
                      <a:pt x="34" y="261"/>
                      <a:pt x="27" y="252"/>
                      <a:pt x="23" y="246"/>
                    </a:cubicBezTo>
                    <a:cubicBezTo>
                      <a:pt x="20" y="242"/>
                      <a:pt x="13" y="223"/>
                      <a:pt x="7" y="230"/>
                    </a:cubicBezTo>
                    <a:cubicBezTo>
                      <a:pt x="8" y="230"/>
                      <a:pt x="9" y="229"/>
                      <a:pt x="10" y="228"/>
                    </a:cubicBezTo>
                    <a:cubicBezTo>
                      <a:pt x="9" y="227"/>
                      <a:pt x="9" y="227"/>
                      <a:pt x="8" y="227"/>
                    </a:cubicBezTo>
                    <a:cubicBezTo>
                      <a:pt x="7" y="227"/>
                      <a:pt x="6" y="228"/>
                      <a:pt x="5" y="229"/>
                    </a:cubicBezTo>
                    <a:cubicBezTo>
                      <a:pt x="5" y="228"/>
                      <a:pt x="5" y="226"/>
                      <a:pt x="5" y="224"/>
                    </a:cubicBezTo>
                    <a:cubicBezTo>
                      <a:pt x="0" y="204"/>
                      <a:pt x="8" y="186"/>
                      <a:pt x="20" y="170"/>
                    </a:cubicBezTo>
                    <a:cubicBezTo>
                      <a:pt x="31" y="156"/>
                      <a:pt x="46" y="152"/>
                      <a:pt x="62" y="147"/>
                    </a:cubicBezTo>
                    <a:cubicBezTo>
                      <a:pt x="80" y="140"/>
                      <a:pt x="101" y="133"/>
                      <a:pt x="115" y="120"/>
                    </a:cubicBezTo>
                    <a:cubicBezTo>
                      <a:pt x="130" y="107"/>
                      <a:pt x="147" y="104"/>
                      <a:pt x="165" y="95"/>
                    </a:cubicBezTo>
                    <a:cubicBezTo>
                      <a:pt x="157" y="95"/>
                      <a:pt x="146" y="84"/>
                      <a:pt x="140" y="79"/>
                    </a:cubicBezTo>
                    <a:cubicBezTo>
                      <a:pt x="134" y="72"/>
                      <a:pt x="128" y="63"/>
                      <a:pt x="125" y="54"/>
                    </a:cubicBezTo>
                    <a:cubicBezTo>
                      <a:pt x="121" y="41"/>
                      <a:pt x="135" y="0"/>
                      <a:pt x="153" y="19"/>
                    </a:cubicBezTo>
                    <a:cubicBezTo>
                      <a:pt x="158" y="25"/>
                      <a:pt x="162" y="33"/>
                      <a:pt x="167" y="39"/>
                    </a:cubicBezTo>
                    <a:cubicBezTo>
                      <a:pt x="172" y="46"/>
                      <a:pt x="179" y="52"/>
                      <a:pt x="186" y="57"/>
                    </a:cubicBezTo>
                    <a:cubicBezTo>
                      <a:pt x="203" y="68"/>
                      <a:pt x="224" y="66"/>
                      <a:pt x="243" y="71"/>
                    </a:cubicBezTo>
                    <a:cubicBezTo>
                      <a:pt x="262" y="77"/>
                      <a:pt x="282" y="91"/>
                      <a:pt x="294" y="105"/>
                    </a:cubicBezTo>
                    <a:cubicBezTo>
                      <a:pt x="306" y="120"/>
                      <a:pt x="307" y="140"/>
                      <a:pt x="307" y="158"/>
                    </a:cubicBezTo>
                    <a:cubicBezTo>
                      <a:pt x="306" y="176"/>
                      <a:pt x="313" y="194"/>
                      <a:pt x="325" y="208"/>
                    </a:cubicBezTo>
                    <a:cubicBezTo>
                      <a:pt x="335" y="219"/>
                      <a:pt x="353" y="233"/>
                      <a:pt x="352" y="250"/>
                    </a:cubicBezTo>
                    <a:cubicBezTo>
                      <a:pt x="352" y="270"/>
                      <a:pt x="326" y="266"/>
                      <a:pt x="314" y="258"/>
                    </a:cubicBezTo>
                    <a:cubicBezTo>
                      <a:pt x="303" y="250"/>
                      <a:pt x="290" y="234"/>
                      <a:pt x="287" y="221"/>
                    </a:cubicBezTo>
                    <a:cubicBezTo>
                      <a:pt x="286" y="218"/>
                      <a:pt x="272" y="227"/>
                      <a:pt x="271" y="228"/>
                    </a:cubicBezTo>
                    <a:cubicBezTo>
                      <a:pt x="266" y="233"/>
                      <a:pt x="262" y="238"/>
                      <a:pt x="258" y="243"/>
                    </a:cubicBezTo>
                    <a:cubicBezTo>
                      <a:pt x="248" y="252"/>
                      <a:pt x="236" y="260"/>
                      <a:pt x="225" y="268"/>
                    </a:cubicBezTo>
                    <a:cubicBezTo>
                      <a:pt x="222" y="270"/>
                      <a:pt x="219" y="272"/>
                      <a:pt x="216" y="275"/>
                    </a:cubicBezTo>
                    <a:cubicBezTo>
                      <a:pt x="209" y="280"/>
                      <a:pt x="202" y="284"/>
                      <a:pt x="194" y="287"/>
                    </a:cubicBezTo>
                    <a:cubicBezTo>
                      <a:pt x="183" y="291"/>
                      <a:pt x="170" y="294"/>
                      <a:pt x="159" y="297"/>
                    </a:cubicBezTo>
                    <a:cubicBezTo>
                      <a:pt x="155" y="298"/>
                      <a:pt x="151" y="299"/>
                      <a:pt x="147" y="300"/>
                    </a:cubicBezTo>
                    <a:cubicBezTo>
                      <a:pt x="143" y="301"/>
                      <a:pt x="137" y="305"/>
                      <a:pt x="132" y="305"/>
                    </a:cubicBezTo>
                    <a:cubicBezTo>
                      <a:pt x="132" y="299"/>
                      <a:pt x="135" y="292"/>
                      <a:pt x="135" y="286"/>
                    </a:cubicBezTo>
                    <a:cubicBezTo>
                      <a:pt x="138" y="270"/>
                      <a:pt x="140" y="251"/>
                      <a:pt x="133" y="237"/>
                    </a:cubicBezTo>
                  </a:path>
                </a:pathLst>
              </a:custGeom>
              <a:solidFill>
                <a:srgbClr val="FFCE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94" name="Freeform 491"/>
              <p:cNvSpPr>
                <a:spLocks/>
              </p:cNvSpPr>
              <p:nvPr/>
            </p:nvSpPr>
            <p:spPr bwMode="auto">
              <a:xfrm>
                <a:off x="1816" y="1512"/>
                <a:ext cx="3" cy="0"/>
              </a:xfrm>
              <a:custGeom>
                <a:avLst/>
                <a:gdLst>
                  <a:gd name="T0" fmla="*/ 3 w 3"/>
                  <a:gd name="T1" fmla="*/ 3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069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95" name="Freeform 492"/>
              <p:cNvSpPr>
                <a:spLocks/>
              </p:cNvSpPr>
              <p:nvPr/>
            </p:nvSpPr>
            <p:spPr bwMode="auto">
              <a:xfrm>
                <a:off x="1427" y="925"/>
                <a:ext cx="106" cy="179"/>
              </a:xfrm>
              <a:custGeom>
                <a:avLst/>
                <a:gdLst>
                  <a:gd name="T0" fmla="*/ 39 w 39"/>
                  <a:gd name="T1" fmla="*/ 32 h 66"/>
                  <a:gd name="T2" fmla="*/ 29 w 39"/>
                  <a:gd name="T3" fmla="*/ 38 h 66"/>
                  <a:gd name="T4" fmla="*/ 20 w 39"/>
                  <a:gd name="T5" fmla="*/ 49 h 66"/>
                  <a:gd name="T6" fmla="*/ 13 w 39"/>
                  <a:gd name="T7" fmla="*/ 66 h 66"/>
                  <a:gd name="T8" fmla="*/ 1 w 39"/>
                  <a:gd name="T9" fmla="*/ 34 h 66"/>
                  <a:gd name="T10" fmla="*/ 11 w 39"/>
                  <a:gd name="T11" fmla="*/ 8 h 66"/>
                  <a:gd name="T12" fmla="*/ 31 w 39"/>
                  <a:gd name="T13" fmla="*/ 16 h 66"/>
                  <a:gd name="T14" fmla="*/ 33 w 39"/>
                  <a:gd name="T15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6">
                    <a:moveTo>
                      <a:pt x="39" y="32"/>
                    </a:moveTo>
                    <a:cubicBezTo>
                      <a:pt x="36" y="35"/>
                      <a:pt x="32" y="35"/>
                      <a:pt x="29" y="38"/>
                    </a:cubicBezTo>
                    <a:cubicBezTo>
                      <a:pt x="26" y="41"/>
                      <a:pt x="23" y="45"/>
                      <a:pt x="20" y="49"/>
                    </a:cubicBezTo>
                    <a:cubicBezTo>
                      <a:pt x="17" y="54"/>
                      <a:pt x="15" y="60"/>
                      <a:pt x="13" y="66"/>
                    </a:cubicBezTo>
                    <a:cubicBezTo>
                      <a:pt x="2" y="64"/>
                      <a:pt x="0" y="41"/>
                      <a:pt x="1" y="34"/>
                    </a:cubicBezTo>
                    <a:cubicBezTo>
                      <a:pt x="2" y="25"/>
                      <a:pt x="4" y="14"/>
                      <a:pt x="11" y="8"/>
                    </a:cubicBezTo>
                    <a:cubicBezTo>
                      <a:pt x="19" y="0"/>
                      <a:pt x="28" y="8"/>
                      <a:pt x="31" y="16"/>
                    </a:cubicBezTo>
                    <a:cubicBezTo>
                      <a:pt x="32" y="17"/>
                      <a:pt x="32" y="17"/>
                      <a:pt x="33" y="18"/>
                    </a:cubicBezTo>
                  </a:path>
                </a:pathLst>
              </a:custGeom>
              <a:solidFill>
                <a:srgbClr val="C697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96" name="Freeform 493"/>
              <p:cNvSpPr>
                <a:spLocks/>
              </p:cNvSpPr>
              <p:nvPr/>
            </p:nvSpPr>
            <p:spPr bwMode="auto">
              <a:xfrm>
                <a:off x="1868" y="1493"/>
                <a:ext cx="187" cy="134"/>
              </a:xfrm>
              <a:custGeom>
                <a:avLst/>
                <a:gdLst>
                  <a:gd name="T0" fmla="*/ 5 w 69"/>
                  <a:gd name="T1" fmla="*/ 22 h 49"/>
                  <a:gd name="T2" fmla="*/ 26 w 69"/>
                  <a:gd name="T3" fmla="*/ 40 h 49"/>
                  <a:gd name="T4" fmla="*/ 53 w 69"/>
                  <a:gd name="T5" fmla="*/ 47 h 49"/>
                  <a:gd name="T6" fmla="*/ 61 w 69"/>
                  <a:gd name="T7" fmla="*/ 19 h 49"/>
                  <a:gd name="T8" fmla="*/ 50 w 69"/>
                  <a:gd name="T9" fmla="*/ 4 h 49"/>
                  <a:gd name="T10" fmla="*/ 30 w 69"/>
                  <a:gd name="T11" fmla="*/ 5 h 49"/>
                  <a:gd name="T12" fmla="*/ 0 w 69"/>
                  <a:gd name="T13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9" h="49">
                    <a:moveTo>
                      <a:pt x="5" y="22"/>
                    </a:moveTo>
                    <a:cubicBezTo>
                      <a:pt x="7" y="29"/>
                      <a:pt x="19" y="36"/>
                      <a:pt x="26" y="40"/>
                    </a:cubicBezTo>
                    <a:cubicBezTo>
                      <a:pt x="34" y="44"/>
                      <a:pt x="44" y="49"/>
                      <a:pt x="53" y="47"/>
                    </a:cubicBezTo>
                    <a:cubicBezTo>
                      <a:pt x="69" y="44"/>
                      <a:pt x="67" y="30"/>
                      <a:pt x="61" y="19"/>
                    </a:cubicBezTo>
                    <a:cubicBezTo>
                      <a:pt x="59" y="15"/>
                      <a:pt x="54" y="7"/>
                      <a:pt x="50" y="4"/>
                    </a:cubicBezTo>
                    <a:cubicBezTo>
                      <a:pt x="44" y="0"/>
                      <a:pt x="36" y="4"/>
                      <a:pt x="30" y="5"/>
                    </a:cubicBezTo>
                    <a:cubicBezTo>
                      <a:pt x="20" y="7"/>
                      <a:pt x="9" y="7"/>
                      <a:pt x="0" y="6"/>
                    </a:cubicBezTo>
                  </a:path>
                </a:pathLst>
              </a:custGeom>
              <a:solidFill>
                <a:srgbClr val="C697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97" name="Line 494"/>
              <p:cNvSpPr>
                <a:spLocks noChangeShapeType="1"/>
              </p:cNvSpPr>
              <p:nvPr/>
            </p:nvSpPr>
            <p:spPr bwMode="auto">
              <a:xfrm>
                <a:off x="1996" y="1496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98" name="Line 495"/>
              <p:cNvSpPr>
                <a:spLocks noChangeShapeType="1"/>
              </p:cNvSpPr>
              <p:nvPr/>
            </p:nvSpPr>
            <p:spPr bwMode="auto">
              <a:xfrm>
                <a:off x="1996" y="1496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99" name="Freeform 496"/>
              <p:cNvSpPr>
                <a:spLocks/>
              </p:cNvSpPr>
              <p:nvPr/>
            </p:nvSpPr>
            <p:spPr bwMode="auto">
              <a:xfrm>
                <a:off x="1783" y="949"/>
                <a:ext cx="202" cy="191"/>
              </a:xfrm>
              <a:custGeom>
                <a:avLst/>
                <a:gdLst>
                  <a:gd name="T0" fmla="*/ 50 w 74"/>
                  <a:gd name="T1" fmla="*/ 26 h 70"/>
                  <a:gd name="T2" fmla="*/ 64 w 74"/>
                  <a:gd name="T3" fmla="*/ 9 h 70"/>
                  <a:gd name="T4" fmla="*/ 45 w 74"/>
                  <a:gd name="T5" fmla="*/ 16 h 70"/>
                  <a:gd name="T6" fmla="*/ 6 w 74"/>
                  <a:gd name="T7" fmla="*/ 60 h 70"/>
                  <a:gd name="T8" fmla="*/ 0 w 74"/>
                  <a:gd name="T9" fmla="*/ 65 h 70"/>
                  <a:gd name="T10" fmla="*/ 18 w 74"/>
                  <a:gd name="T11" fmla="*/ 67 h 70"/>
                  <a:gd name="T12" fmla="*/ 29 w 74"/>
                  <a:gd name="T13" fmla="*/ 54 h 70"/>
                  <a:gd name="T14" fmla="*/ 50 w 74"/>
                  <a:gd name="T15" fmla="*/ 2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4" h="70">
                    <a:moveTo>
                      <a:pt x="50" y="26"/>
                    </a:moveTo>
                    <a:cubicBezTo>
                      <a:pt x="54" y="22"/>
                      <a:pt x="74" y="19"/>
                      <a:pt x="64" y="9"/>
                    </a:cubicBezTo>
                    <a:cubicBezTo>
                      <a:pt x="56" y="0"/>
                      <a:pt x="48" y="8"/>
                      <a:pt x="45" y="16"/>
                    </a:cubicBezTo>
                    <a:cubicBezTo>
                      <a:pt x="38" y="35"/>
                      <a:pt x="20" y="47"/>
                      <a:pt x="6" y="60"/>
                    </a:cubicBezTo>
                    <a:cubicBezTo>
                      <a:pt x="4" y="62"/>
                      <a:pt x="2" y="63"/>
                      <a:pt x="0" y="65"/>
                    </a:cubicBezTo>
                    <a:cubicBezTo>
                      <a:pt x="5" y="67"/>
                      <a:pt x="13" y="70"/>
                      <a:pt x="18" y="67"/>
                    </a:cubicBezTo>
                    <a:cubicBezTo>
                      <a:pt x="22" y="65"/>
                      <a:pt x="26" y="58"/>
                      <a:pt x="29" y="54"/>
                    </a:cubicBezTo>
                    <a:cubicBezTo>
                      <a:pt x="35" y="46"/>
                      <a:pt x="41" y="31"/>
                      <a:pt x="50" y="26"/>
                    </a:cubicBezTo>
                  </a:path>
                </a:pathLst>
              </a:custGeom>
              <a:solidFill>
                <a:srgbClr val="F9C9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00" name="Freeform 497"/>
              <p:cNvSpPr>
                <a:spLocks/>
              </p:cNvSpPr>
              <p:nvPr/>
            </p:nvSpPr>
            <p:spPr bwMode="auto">
              <a:xfrm>
                <a:off x="1911" y="1175"/>
                <a:ext cx="226" cy="133"/>
              </a:xfrm>
              <a:custGeom>
                <a:avLst/>
                <a:gdLst>
                  <a:gd name="T0" fmla="*/ 51 w 83"/>
                  <a:gd name="T1" fmla="*/ 25 h 49"/>
                  <a:gd name="T2" fmla="*/ 65 w 83"/>
                  <a:gd name="T3" fmla="*/ 22 h 49"/>
                  <a:gd name="T4" fmla="*/ 76 w 83"/>
                  <a:gd name="T5" fmla="*/ 18 h 49"/>
                  <a:gd name="T6" fmla="*/ 64 w 83"/>
                  <a:gd name="T7" fmla="*/ 7 h 49"/>
                  <a:gd name="T8" fmla="*/ 17 w 83"/>
                  <a:gd name="T9" fmla="*/ 28 h 49"/>
                  <a:gd name="T10" fmla="*/ 2 w 83"/>
                  <a:gd name="T11" fmla="*/ 31 h 49"/>
                  <a:gd name="T12" fmla="*/ 1 w 83"/>
                  <a:gd name="T13" fmla="*/ 49 h 49"/>
                  <a:gd name="T14" fmla="*/ 26 w 83"/>
                  <a:gd name="T15" fmla="*/ 36 h 49"/>
                  <a:gd name="T16" fmla="*/ 55 w 83"/>
                  <a:gd name="T17" fmla="*/ 23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49">
                    <a:moveTo>
                      <a:pt x="51" y="25"/>
                    </a:moveTo>
                    <a:cubicBezTo>
                      <a:pt x="55" y="25"/>
                      <a:pt x="60" y="22"/>
                      <a:pt x="65" y="22"/>
                    </a:cubicBezTo>
                    <a:cubicBezTo>
                      <a:pt x="70" y="22"/>
                      <a:pt x="73" y="22"/>
                      <a:pt x="76" y="18"/>
                    </a:cubicBezTo>
                    <a:cubicBezTo>
                      <a:pt x="83" y="6"/>
                      <a:pt x="73" y="0"/>
                      <a:pt x="64" y="7"/>
                    </a:cubicBezTo>
                    <a:cubicBezTo>
                      <a:pt x="50" y="18"/>
                      <a:pt x="33" y="23"/>
                      <a:pt x="17" y="28"/>
                    </a:cubicBezTo>
                    <a:cubicBezTo>
                      <a:pt x="13" y="29"/>
                      <a:pt x="5" y="29"/>
                      <a:pt x="2" y="31"/>
                    </a:cubicBezTo>
                    <a:cubicBezTo>
                      <a:pt x="0" y="34"/>
                      <a:pt x="1" y="45"/>
                      <a:pt x="1" y="49"/>
                    </a:cubicBezTo>
                    <a:cubicBezTo>
                      <a:pt x="9" y="48"/>
                      <a:pt x="19" y="40"/>
                      <a:pt x="26" y="36"/>
                    </a:cubicBezTo>
                    <a:cubicBezTo>
                      <a:pt x="36" y="31"/>
                      <a:pt x="45" y="27"/>
                      <a:pt x="55" y="23"/>
                    </a:cubicBezTo>
                  </a:path>
                </a:pathLst>
              </a:custGeom>
              <a:solidFill>
                <a:srgbClr val="F9C9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01" name="Freeform 498"/>
              <p:cNvSpPr>
                <a:spLocks/>
              </p:cNvSpPr>
              <p:nvPr/>
            </p:nvSpPr>
            <p:spPr bwMode="auto">
              <a:xfrm>
                <a:off x="2058" y="1180"/>
                <a:ext cx="76" cy="63"/>
              </a:xfrm>
              <a:custGeom>
                <a:avLst/>
                <a:gdLst>
                  <a:gd name="T0" fmla="*/ 1 w 28"/>
                  <a:gd name="T1" fmla="*/ 21 h 23"/>
                  <a:gd name="T2" fmla="*/ 24 w 28"/>
                  <a:gd name="T3" fmla="*/ 7 h 23"/>
                  <a:gd name="T4" fmla="*/ 10 w 28"/>
                  <a:gd name="T5" fmla="*/ 2 h 23"/>
                  <a:gd name="T6" fmla="*/ 0 w 28"/>
                  <a:gd name="T7" fmla="*/ 1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23">
                    <a:moveTo>
                      <a:pt x="1" y="21"/>
                    </a:moveTo>
                    <a:cubicBezTo>
                      <a:pt x="10" y="21"/>
                      <a:pt x="28" y="23"/>
                      <a:pt x="24" y="7"/>
                    </a:cubicBezTo>
                    <a:cubicBezTo>
                      <a:pt x="22" y="1"/>
                      <a:pt x="15" y="0"/>
                      <a:pt x="10" y="2"/>
                    </a:cubicBezTo>
                    <a:cubicBezTo>
                      <a:pt x="5" y="5"/>
                      <a:pt x="3" y="9"/>
                      <a:pt x="0" y="14"/>
                    </a:cubicBezTo>
                  </a:path>
                </a:pathLst>
              </a:custGeom>
              <a:solidFill>
                <a:srgbClr val="A871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02" name="Freeform 499"/>
              <p:cNvSpPr>
                <a:spLocks/>
              </p:cNvSpPr>
              <p:nvPr/>
            </p:nvSpPr>
            <p:spPr bwMode="auto">
              <a:xfrm>
                <a:off x="1900" y="960"/>
                <a:ext cx="68" cy="65"/>
              </a:xfrm>
              <a:custGeom>
                <a:avLst/>
                <a:gdLst>
                  <a:gd name="T0" fmla="*/ 5 w 25"/>
                  <a:gd name="T1" fmla="*/ 24 h 24"/>
                  <a:gd name="T2" fmla="*/ 24 w 25"/>
                  <a:gd name="T3" fmla="*/ 10 h 24"/>
                  <a:gd name="T4" fmla="*/ 7 w 25"/>
                  <a:gd name="T5" fmla="*/ 2 h 24"/>
                  <a:gd name="T6" fmla="*/ 0 w 25"/>
                  <a:gd name="T7" fmla="*/ 2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24">
                    <a:moveTo>
                      <a:pt x="5" y="24"/>
                    </a:moveTo>
                    <a:cubicBezTo>
                      <a:pt x="10" y="20"/>
                      <a:pt x="23" y="18"/>
                      <a:pt x="24" y="10"/>
                    </a:cubicBezTo>
                    <a:cubicBezTo>
                      <a:pt x="25" y="0"/>
                      <a:pt x="13" y="0"/>
                      <a:pt x="7" y="2"/>
                    </a:cubicBezTo>
                    <a:cubicBezTo>
                      <a:pt x="3" y="7"/>
                      <a:pt x="3" y="15"/>
                      <a:pt x="0" y="20"/>
                    </a:cubicBezTo>
                  </a:path>
                </a:pathLst>
              </a:custGeom>
              <a:solidFill>
                <a:srgbClr val="A871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03" name="Freeform 500"/>
              <p:cNvSpPr>
                <a:spLocks/>
              </p:cNvSpPr>
              <p:nvPr/>
            </p:nvSpPr>
            <p:spPr bwMode="auto">
              <a:xfrm>
                <a:off x="1051" y="1278"/>
                <a:ext cx="435" cy="468"/>
              </a:xfrm>
              <a:custGeom>
                <a:avLst/>
                <a:gdLst>
                  <a:gd name="T0" fmla="*/ 159 w 160"/>
                  <a:gd name="T1" fmla="*/ 162 h 172"/>
                  <a:gd name="T2" fmla="*/ 109 w 160"/>
                  <a:gd name="T3" fmla="*/ 51 h 172"/>
                  <a:gd name="T4" fmla="*/ 41 w 160"/>
                  <a:gd name="T5" fmla="*/ 21 h 172"/>
                  <a:gd name="T6" fmla="*/ 58 w 160"/>
                  <a:gd name="T7" fmla="*/ 150 h 172"/>
                  <a:gd name="T8" fmla="*/ 154 w 160"/>
                  <a:gd name="T9" fmla="*/ 164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0" h="172">
                    <a:moveTo>
                      <a:pt x="159" y="162"/>
                    </a:moveTo>
                    <a:cubicBezTo>
                      <a:pt x="160" y="116"/>
                      <a:pt x="142" y="84"/>
                      <a:pt x="109" y="51"/>
                    </a:cubicBezTo>
                    <a:cubicBezTo>
                      <a:pt x="92" y="34"/>
                      <a:pt x="63" y="0"/>
                      <a:pt x="41" y="21"/>
                    </a:cubicBezTo>
                    <a:cubicBezTo>
                      <a:pt x="0" y="61"/>
                      <a:pt x="14" y="117"/>
                      <a:pt x="58" y="150"/>
                    </a:cubicBezTo>
                    <a:cubicBezTo>
                      <a:pt x="83" y="168"/>
                      <a:pt x="124" y="172"/>
                      <a:pt x="154" y="16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04" name="Freeform 501"/>
              <p:cNvSpPr>
                <a:spLocks/>
              </p:cNvSpPr>
              <p:nvPr/>
            </p:nvSpPr>
            <p:spPr bwMode="auto">
              <a:xfrm>
                <a:off x="1070" y="1142"/>
                <a:ext cx="471" cy="381"/>
              </a:xfrm>
              <a:custGeom>
                <a:avLst/>
                <a:gdLst>
                  <a:gd name="T0" fmla="*/ 172 w 173"/>
                  <a:gd name="T1" fmla="*/ 0 h 140"/>
                  <a:gd name="T2" fmla="*/ 173 w 173"/>
                  <a:gd name="T3" fmla="*/ 2 h 140"/>
                  <a:gd name="T4" fmla="*/ 152 w 173"/>
                  <a:gd name="T5" fmla="*/ 14 h 140"/>
                  <a:gd name="T6" fmla="*/ 140 w 173"/>
                  <a:gd name="T7" fmla="*/ 18 h 140"/>
                  <a:gd name="T8" fmla="*/ 121 w 173"/>
                  <a:gd name="T9" fmla="*/ 30 h 140"/>
                  <a:gd name="T10" fmla="*/ 109 w 173"/>
                  <a:gd name="T11" fmla="*/ 39 h 140"/>
                  <a:gd name="T12" fmla="*/ 90 w 173"/>
                  <a:gd name="T13" fmla="*/ 48 h 140"/>
                  <a:gd name="T14" fmla="*/ 75 w 173"/>
                  <a:gd name="T15" fmla="*/ 55 h 140"/>
                  <a:gd name="T16" fmla="*/ 58 w 173"/>
                  <a:gd name="T17" fmla="*/ 62 h 140"/>
                  <a:gd name="T18" fmla="*/ 40 w 173"/>
                  <a:gd name="T19" fmla="*/ 69 h 140"/>
                  <a:gd name="T20" fmla="*/ 12 w 173"/>
                  <a:gd name="T21" fmla="*/ 139 h 140"/>
                  <a:gd name="T22" fmla="*/ 12 w 173"/>
                  <a:gd name="T23" fmla="*/ 139 h 140"/>
                  <a:gd name="T24" fmla="*/ 10 w 173"/>
                  <a:gd name="T25" fmla="*/ 139 h 140"/>
                  <a:gd name="T26" fmla="*/ 39 w 173"/>
                  <a:gd name="T27" fmla="*/ 66 h 140"/>
                  <a:gd name="T28" fmla="*/ 57 w 173"/>
                  <a:gd name="T29" fmla="*/ 60 h 140"/>
                  <a:gd name="T30" fmla="*/ 74 w 173"/>
                  <a:gd name="T31" fmla="*/ 53 h 140"/>
                  <a:gd name="T32" fmla="*/ 89 w 173"/>
                  <a:gd name="T33" fmla="*/ 46 h 140"/>
                  <a:gd name="T34" fmla="*/ 107 w 173"/>
                  <a:gd name="T35" fmla="*/ 36 h 140"/>
                  <a:gd name="T36" fmla="*/ 120 w 173"/>
                  <a:gd name="T37" fmla="*/ 28 h 140"/>
                  <a:gd name="T38" fmla="*/ 139 w 173"/>
                  <a:gd name="T39" fmla="*/ 16 h 140"/>
                  <a:gd name="T40" fmla="*/ 151 w 173"/>
                  <a:gd name="T41" fmla="*/ 11 h 140"/>
                  <a:gd name="T42" fmla="*/ 171 w 173"/>
                  <a:gd name="T43" fmla="*/ 1 h 140"/>
                  <a:gd name="T44" fmla="*/ 172 w 173"/>
                  <a:gd name="T45" fmla="*/ 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73" h="140">
                    <a:moveTo>
                      <a:pt x="172" y="0"/>
                    </a:moveTo>
                    <a:cubicBezTo>
                      <a:pt x="173" y="1"/>
                      <a:pt x="173" y="2"/>
                      <a:pt x="173" y="2"/>
                    </a:cubicBezTo>
                    <a:cubicBezTo>
                      <a:pt x="168" y="8"/>
                      <a:pt x="160" y="11"/>
                      <a:pt x="152" y="14"/>
                    </a:cubicBezTo>
                    <a:cubicBezTo>
                      <a:pt x="147" y="15"/>
                      <a:pt x="144" y="16"/>
                      <a:pt x="140" y="18"/>
                    </a:cubicBezTo>
                    <a:cubicBezTo>
                      <a:pt x="133" y="21"/>
                      <a:pt x="128" y="26"/>
                      <a:pt x="121" y="30"/>
                    </a:cubicBezTo>
                    <a:cubicBezTo>
                      <a:pt x="109" y="39"/>
                      <a:pt x="109" y="39"/>
                      <a:pt x="109" y="39"/>
                    </a:cubicBezTo>
                    <a:cubicBezTo>
                      <a:pt x="103" y="42"/>
                      <a:pt x="96" y="45"/>
                      <a:pt x="90" y="48"/>
                    </a:cubicBezTo>
                    <a:cubicBezTo>
                      <a:pt x="85" y="50"/>
                      <a:pt x="80" y="52"/>
                      <a:pt x="75" y="55"/>
                    </a:cubicBezTo>
                    <a:cubicBezTo>
                      <a:pt x="70" y="58"/>
                      <a:pt x="64" y="60"/>
                      <a:pt x="58" y="62"/>
                    </a:cubicBezTo>
                    <a:cubicBezTo>
                      <a:pt x="52" y="64"/>
                      <a:pt x="46" y="66"/>
                      <a:pt x="40" y="69"/>
                    </a:cubicBezTo>
                    <a:cubicBezTo>
                      <a:pt x="20" y="81"/>
                      <a:pt x="2" y="116"/>
                      <a:pt x="12" y="139"/>
                    </a:cubicBezTo>
                    <a:cubicBezTo>
                      <a:pt x="12" y="140"/>
                      <a:pt x="13" y="139"/>
                      <a:pt x="12" y="139"/>
                    </a:cubicBezTo>
                    <a:cubicBezTo>
                      <a:pt x="11" y="140"/>
                      <a:pt x="11" y="139"/>
                      <a:pt x="10" y="139"/>
                    </a:cubicBezTo>
                    <a:cubicBezTo>
                      <a:pt x="0" y="114"/>
                      <a:pt x="17" y="79"/>
                      <a:pt x="39" y="66"/>
                    </a:cubicBezTo>
                    <a:cubicBezTo>
                      <a:pt x="45" y="63"/>
                      <a:pt x="51" y="61"/>
                      <a:pt x="57" y="60"/>
                    </a:cubicBezTo>
                    <a:cubicBezTo>
                      <a:pt x="63" y="58"/>
                      <a:pt x="69" y="56"/>
                      <a:pt x="74" y="53"/>
                    </a:cubicBezTo>
                    <a:cubicBezTo>
                      <a:pt x="79" y="50"/>
                      <a:pt x="84" y="48"/>
                      <a:pt x="89" y="46"/>
                    </a:cubicBezTo>
                    <a:cubicBezTo>
                      <a:pt x="95" y="43"/>
                      <a:pt x="102" y="40"/>
                      <a:pt x="107" y="36"/>
                    </a:cubicBezTo>
                    <a:cubicBezTo>
                      <a:pt x="120" y="28"/>
                      <a:pt x="120" y="28"/>
                      <a:pt x="120" y="28"/>
                    </a:cubicBezTo>
                    <a:cubicBezTo>
                      <a:pt x="126" y="24"/>
                      <a:pt x="132" y="19"/>
                      <a:pt x="139" y="16"/>
                    </a:cubicBezTo>
                    <a:cubicBezTo>
                      <a:pt x="143" y="14"/>
                      <a:pt x="147" y="13"/>
                      <a:pt x="151" y="11"/>
                    </a:cubicBezTo>
                    <a:cubicBezTo>
                      <a:pt x="159" y="9"/>
                      <a:pt x="167" y="6"/>
                      <a:pt x="171" y="1"/>
                    </a:cubicBezTo>
                    <a:cubicBezTo>
                      <a:pt x="171" y="0"/>
                      <a:pt x="172" y="0"/>
                      <a:pt x="172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05" name="Freeform 502"/>
              <p:cNvSpPr>
                <a:spLocks/>
              </p:cNvSpPr>
              <p:nvPr/>
            </p:nvSpPr>
            <p:spPr bwMode="auto">
              <a:xfrm>
                <a:off x="1334" y="930"/>
                <a:ext cx="732" cy="819"/>
              </a:xfrm>
              <a:custGeom>
                <a:avLst/>
                <a:gdLst>
                  <a:gd name="T0" fmla="*/ 0 w 269"/>
                  <a:gd name="T1" fmla="*/ 295 h 301"/>
                  <a:gd name="T2" fmla="*/ 46 w 269"/>
                  <a:gd name="T3" fmla="*/ 292 h 301"/>
                  <a:gd name="T4" fmla="*/ 66 w 269"/>
                  <a:gd name="T5" fmla="*/ 285 h 301"/>
                  <a:gd name="T6" fmla="*/ 120 w 269"/>
                  <a:gd name="T7" fmla="*/ 263 h 301"/>
                  <a:gd name="T8" fmla="*/ 160 w 269"/>
                  <a:gd name="T9" fmla="*/ 234 h 301"/>
                  <a:gd name="T10" fmla="*/ 171 w 269"/>
                  <a:gd name="T11" fmla="*/ 224 h 301"/>
                  <a:gd name="T12" fmla="*/ 192 w 269"/>
                  <a:gd name="T13" fmla="*/ 205 h 301"/>
                  <a:gd name="T14" fmla="*/ 193 w 269"/>
                  <a:gd name="T15" fmla="*/ 205 h 301"/>
                  <a:gd name="T16" fmla="*/ 194 w 269"/>
                  <a:gd name="T17" fmla="*/ 206 h 301"/>
                  <a:gd name="T18" fmla="*/ 197 w 269"/>
                  <a:gd name="T19" fmla="*/ 215 h 301"/>
                  <a:gd name="T20" fmla="*/ 214 w 269"/>
                  <a:gd name="T21" fmla="*/ 241 h 301"/>
                  <a:gd name="T22" fmla="*/ 255 w 269"/>
                  <a:gd name="T23" fmla="*/ 248 h 301"/>
                  <a:gd name="T24" fmla="*/ 243 w 269"/>
                  <a:gd name="T25" fmla="*/ 209 h 301"/>
                  <a:gd name="T26" fmla="*/ 240 w 269"/>
                  <a:gd name="T27" fmla="*/ 206 h 301"/>
                  <a:gd name="T28" fmla="*/ 218 w 269"/>
                  <a:gd name="T29" fmla="*/ 171 h 301"/>
                  <a:gd name="T30" fmla="*/ 213 w 269"/>
                  <a:gd name="T31" fmla="*/ 140 h 301"/>
                  <a:gd name="T32" fmla="*/ 213 w 269"/>
                  <a:gd name="T33" fmla="*/ 134 h 301"/>
                  <a:gd name="T34" fmla="*/ 195 w 269"/>
                  <a:gd name="T35" fmla="*/ 90 h 301"/>
                  <a:gd name="T36" fmla="*/ 120 w 269"/>
                  <a:gd name="T37" fmla="*/ 55 h 301"/>
                  <a:gd name="T38" fmla="*/ 83 w 269"/>
                  <a:gd name="T39" fmla="*/ 40 h 301"/>
                  <a:gd name="T40" fmla="*/ 69 w 269"/>
                  <a:gd name="T41" fmla="*/ 23 h 301"/>
                  <a:gd name="T42" fmla="*/ 65 w 269"/>
                  <a:gd name="T43" fmla="*/ 16 h 301"/>
                  <a:gd name="T44" fmla="*/ 58 w 269"/>
                  <a:gd name="T45" fmla="*/ 5 h 301"/>
                  <a:gd name="T46" fmla="*/ 50 w 269"/>
                  <a:gd name="T47" fmla="*/ 4 h 301"/>
                  <a:gd name="T48" fmla="*/ 35 w 269"/>
                  <a:gd name="T49" fmla="*/ 27 h 301"/>
                  <a:gd name="T50" fmla="*/ 49 w 269"/>
                  <a:gd name="T51" fmla="*/ 66 h 301"/>
                  <a:gd name="T52" fmla="*/ 72 w 269"/>
                  <a:gd name="T53" fmla="*/ 79 h 301"/>
                  <a:gd name="T54" fmla="*/ 73 w 269"/>
                  <a:gd name="T55" fmla="*/ 80 h 301"/>
                  <a:gd name="T56" fmla="*/ 72 w 269"/>
                  <a:gd name="T57" fmla="*/ 82 h 301"/>
                  <a:gd name="T58" fmla="*/ 47 w 269"/>
                  <a:gd name="T59" fmla="*/ 67 h 301"/>
                  <a:gd name="T60" fmla="*/ 32 w 269"/>
                  <a:gd name="T61" fmla="*/ 27 h 301"/>
                  <a:gd name="T62" fmla="*/ 49 w 269"/>
                  <a:gd name="T63" fmla="*/ 2 h 301"/>
                  <a:gd name="T64" fmla="*/ 60 w 269"/>
                  <a:gd name="T65" fmla="*/ 3 h 301"/>
                  <a:gd name="T66" fmla="*/ 67 w 269"/>
                  <a:gd name="T67" fmla="*/ 15 h 301"/>
                  <a:gd name="T68" fmla="*/ 71 w 269"/>
                  <a:gd name="T69" fmla="*/ 22 h 301"/>
                  <a:gd name="T70" fmla="*/ 85 w 269"/>
                  <a:gd name="T71" fmla="*/ 38 h 301"/>
                  <a:gd name="T72" fmla="*/ 120 w 269"/>
                  <a:gd name="T73" fmla="*/ 53 h 301"/>
                  <a:gd name="T74" fmla="*/ 196 w 269"/>
                  <a:gd name="T75" fmla="*/ 88 h 301"/>
                  <a:gd name="T76" fmla="*/ 215 w 269"/>
                  <a:gd name="T77" fmla="*/ 134 h 301"/>
                  <a:gd name="T78" fmla="*/ 215 w 269"/>
                  <a:gd name="T79" fmla="*/ 140 h 301"/>
                  <a:gd name="T80" fmla="*/ 220 w 269"/>
                  <a:gd name="T81" fmla="*/ 170 h 301"/>
                  <a:gd name="T82" fmla="*/ 242 w 269"/>
                  <a:gd name="T83" fmla="*/ 204 h 301"/>
                  <a:gd name="T84" fmla="*/ 245 w 269"/>
                  <a:gd name="T85" fmla="*/ 208 h 301"/>
                  <a:gd name="T86" fmla="*/ 257 w 269"/>
                  <a:gd name="T87" fmla="*/ 250 h 301"/>
                  <a:gd name="T88" fmla="*/ 212 w 269"/>
                  <a:gd name="T89" fmla="*/ 243 h 301"/>
                  <a:gd name="T90" fmla="*/ 195 w 269"/>
                  <a:gd name="T91" fmla="*/ 216 h 301"/>
                  <a:gd name="T92" fmla="*/ 192 w 269"/>
                  <a:gd name="T93" fmla="*/ 208 h 301"/>
                  <a:gd name="T94" fmla="*/ 172 w 269"/>
                  <a:gd name="T95" fmla="*/ 225 h 301"/>
                  <a:gd name="T96" fmla="*/ 162 w 269"/>
                  <a:gd name="T97" fmla="*/ 236 h 301"/>
                  <a:gd name="T98" fmla="*/ 122 w 269"/>
                  <a:gd name="T99" fmla="*/ 265 h 301"/>
                  <a:gd name="T100" fmla="*/ 66 w 269"/>
                  <a:gd name="T101" fmla="*/ 287 h 301"/>
                  <a:gd name="T102" fmla="*/ 47 w 269"/>
                  <a:gd name="T103" fmla="*/ 294 h 301"/>
                  <a:gd name="T104" fmla="*/ 0 w 269"/>
                  <a:gd name="T105" fmla="*/ 298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69" h="301">
                    <a:moveTo>
                      <a:pt x="0" y="295"/>
                    </a:moveTo>
                    <a:cubicBezTo>
                      <a:pt x="15" y="298"/>
                      <a:pt x="32" y="296"/>
                      <a:pt x="46" y="292"/>
                    </a:cubicBezTo>
                    <a:cubicBezTo>
                      <a:pt x="66" y="285"/>
                      <a:pt x="66" y="285"/>
                      <a:pt x="66" y="285"/>
                    </a:cubicBezTo>
                    <a:cubicBezTo>
                      <a:pt x="85" y="279"/>
                      <a:pt x="103" y="273"/>
                      <a:pt x="120" y="263"/>
                    </a:cubicBezTo>
                    <a:cubicBezTo>
                      <a:pt x="134" y="255"/>
                      <a:pt x="148" y="245"/>
                      <a:pt x="160" y="234"/>
                    </a:cubicBezTo>
                    <a:cubicBezTo>
                      <a:pt x="164" y="231"/>
                      <a:pt x="167" y="227"/>
                      <a:pt x="171" y="224"/>
                    </a:cubicBezTo>
                    <a:cubicBezTo>
                      <a:pt x="177" y="216"/>
                      <a:pt x="184" y="209"/>
                      <a:pt x="192" y="205"/>
                    </a:cubicBezTo>
                    <a:cubicBezTo>
                      <a:pt x="192" y="205"/>
                      <a:pt x="193" y="205"/>
                      <a:pt x="193" y="205"/>
                    </a:cubicBezTo>
                    <a:cubicBezTo>
                      <a:pt x="193" y="205"/>
                      <a:pt x="194" y="205"/>
                      <a:pt x="194" y="206"/>
                    </a:cubicBezTo>
                    <a:cubicBezTo>
                      <a:pt x="197" y="215"/>
                      <a:pt x="197" y="215"/>
                      <a:pt x="197" y="215"/>
                    </a:cubicBezTo>
                    <a:cubicBezTo>
                      <a:pt x="201" y="225"/>
                      <a:pt x="204" y="234"/>
                      <a:pt x="214" y="241"/>
                    </a:cubicBezTo>
                    <a:cubicBezTo>
                      <a:pt x="223" y="249"/>
                      <a:pt x="246" y="258"/>
                      <a:pt x="255" y="248"/>
                    </a:cubicBezTo>
                    <a:cubicBezTo>
                      <a:pt x="266" y="238"/>
                      <a:pt x="252" y="220"/>
                      <a:pt x="243" y="209"/>
                    </a:cubicBezTo>
                    <a:cubicBezTo>
                      <a:pt x="240" y="206"/>
                      <a:pt x="240" y="206"/>
                      <a:pt x="240" y="206"/>
                    </a:cubicBezTo>
                    <a:cubicBezTo>
                      <a:pt x="231" y="193"/>
                      <a:pt x="223" y="182"/>
                      <a:pt x="218" y="171"/>
                    </a:cubicBezTo>
                    <a:cubicBezTo>
                      <a:pt x="213" y="161"/>
                      <a:pt x="213" y="150"/>
                      <a:pt x="213" y="140"/>
                    </a:cubicBezTo>
                    <a:cubicBezTo>
                      <a:pt x="213" y="134"/>
                      <a:pt x="213" y="134"/>
                      <a:pt x="213" y="134"/>
                    </a:cubicBezTo>
                    <a:cubicBezTo>
                      <a:pt x="212" y="118"/>
                      <a:pt x="206" y="102"/>
                      <a:pt x="195" y="90"/>
                    </a:cubicBezTo>
                    <a:cubicBezTo>
                      <a:pt x="175" y="69"/>
                      <a:pt x="151" y="58"/>
                      <a:pt x="120" y="55"/>
                    </a:cubicBezTo>
                    <a:cubicBezTo>
                      <a:pt x="106" y="54"/>
                      <a:pt x="94" y="49"/>
                      <a:pt x="83" y="40"/>
                    </a:cubicBezTo>
                    <a:cubicBezTo>
                      <a:pt x="78" y="35"/>
                      <a:pt x="73" y="30"/>
                      <a:pt x="69" y="23"/>
                    </a:cubicBezTo>
                    <a:cubicBezTo>
                      <a:pt x="65" y="16"/>
                      <a:pt x="65" y="16"/>
                      <a:pt x="65" y="16"/>
                    </a:cubicBezTo>
                    <a:cubicBezTo>
                      <a:pt x="63" y="12"/>
                      <a:pt x="61" y="8"/>
                      <a:pt x="58" y="5"/>
                    </a:cubicBezTo>
                    <a:cubicBezTo>
                      <a:pt x="56" y="3"/>
                      <a:pt x="53" y="3"/>
                      <a:pt x="50" y="4"/>
                    </a:cubicBezTo>
                    <a:cubicBezTo>
                      <a:pt x="43" y="7"/>
                      <a:pt x="36" y="20"/>
                      <a:pt x="35" y="27"/>
                    </a:cubicBezTo>
                    <a:cubicBezTo>
                      <a:pt x="32" y="41"/>
                      <a:pt x="37" y="53"/>
                      <a:pt x="49" y="66"/>
                    </a:cubicBezTo>
                    <a:cubicBezTo>
                      <a:pt x="56" y="72"/>
                      <a:pt x="65" y="79"/>
                      <a:pt x="72" y="79"/>
                    </a:cubicBezTo>
                    <a:cubicBezTo>
                      <a:pt x="73" y="79"/>
                      <a:pt x="73" y="80"/>
                      <a:pt x="73" y="80"/>
                    </a:cubicBezTo>
                    <a:cubicBezTo>
                      <a:pt x="73" y="81"/>
                      <a:pt x="73" y="82"/>
                      <a:pt x="72" y="82"/>
                    </a:cubicBezTo>
                    <a:cubicBezTo>
                      <a:pt x="62" y="82"/>
                      <a:pt x="51" y="71"/>
                      <a:pt x="47" y="67"/>
                    </a:cubicBezTo>
                    <a:cubicBezTo>
                      <a:pt x="34" y="55"/>
                      <a:pt x="30" y="41"/>
                      <a:pt x="32" y="27"/>
                    </a:cubicBezTo>
                    <a:cubicBezTo>
                      <a:pt x="34" y="20"/>
                      <a:pt x="40" y="5"/>
                      <a:pt x="49" y="2"/>
                    </a:cubicBezTo>
                    <a:cubicBezTo>
                      <a:pt x="53" y="0"/>
                      <a:pt x="56" y="1"/>
                      <a:pt x="60" y="3"/>
                    </a:cubicBezTo>
                    <a:cubicBezTo>
                      <a:pt x="63" y="6"/>
                      <a:pt x="65" y="11"/>
                      <a:pt x="67" y="15"/>
                    </a:cubicBezTo>
                    <a:cubicBezTo>
                      <a:pt x="71" y="22"/>
                      <a:pt x="71" y="22"/>
                      <a:pt x="71" y="22"/>
                    </a:cubicBezTo>
                    <a:cubicBezTo>
                      <a:pt x="75" y="28"/>
                      <a:pt x="80" y="33"/>
                      <a:pt x="85" y="38"/>
                    </a:cubicBezTo>
                    <a:cubicBezTo>
                      <a:pt x="96" y="47"/>
                      <a:pt x="107" y="52"/>
                      <a:pt x="120" y="53"/>
                    </a:cubicBezTo>
                    <a:cubicBezTo>
                      <a:pt x="152" y="55"/>
                      <a:pt x="176" y="67"/>
                      <a:pt x="196" y="88"/>
                    </a:cubicBezTo>
                    <a:cubicBezTo>
                      <a:pt x="208" y="101"/>
                      <a:pt x="215" y="117"/>
                      <a:pt x="215" y="134"/>
                    </a:cubicBezTo>
                    <a:cubicBezTo>
                      <a:pt x="215" y="140"/>
                      <a:pt x="215" y="140"/>
                      <a:pt x="215" y="140"/>
                    </a:cubicBezTo>
                    <a:cubicBezTo>
                      <a:pt x="215" y="150"/>
                      <a:pt x="215" y="160"/>
                      <a:pt x="220" y="170"/>
                    </a:cubicBezTo>
                    <a:cubicBezTo>
                      <a:pt x="226" y="181"/>
                      <a:pt x="233" y="192"/>
                      <a:pt x="242" y="204"/>
                    </a:cubicBezTo>
                    <a:cubicBezTo>
                      <a:pt x="245" y="208"/>
                      <a:pt x="245" y="208"/>
                      <a:pt x="245" y="208"/>
                    </a:cubicBezTo>
                    <a:cubicBezTo>
                      <a:pt x="254" y="219"/>
                      <a:pt x="269" y="238"/>
                      <a:pt x="257" y="250"/>
                    </a:cubicBezTo>
                    <a:cubicBezTo>
                      <a:pt x="246" y="262"/>
                      <a:pt x="221" y="250"/>
                      <a:pt x="212" y="243"/>
                    </a:cubicBezTo>
                    <a:cubicBezTo>
                      <a:pt x="202" y="235"/>
                      <a:pt x="199" y="226"/>
                      <a:pt x="195" y="216"/>
                    </a:cubicBezTo>
                    <a:cubicBezTo>
                      <a:pt x="195" y="216"/>
                      <a:pt x="193" y="210"/>
                      <a:pt x="192" y="208"/>
                    </a:cubicBezTo>
                    <a:cubicBezTo>
                      <a:pt x="185" y="212"/>
                      <a:pt x="179" y="219"/>
                      <a:pt x="172" y="225"/>
                    </a:cubicBezTo>
                    <a:cubicBezTo>
                      <a:pt x="169" y="229"/>
                      <a:pt x="166" y="233"/>
                      <a:pt x="162" y="236"/>
                    </a:cubicBezTo>
                    <a:cubicBezTo>
                      <a:pt x="149" y="247"/>
                      <a:pt x="136" y="257"/>
                      <a:pt x="122" y="265"/>
                    </a:cubicBezTo>
                    <a:cubicBezTo>
                      <a:pt x="104" y="275"/>
                      <a:pt x="85" y="282"/>
                      <a:pt x="66" y="287"/>
                    </a:cubicBezTo>
                    <a:cubicBezTo>
                      <a:pt x="47" y="294"/>
                      <a:pt x="47" y="294"/>
                      <a:pt x="47" y="294"/>
                    </a:cubicBezTo>
                    <a:cubicBezTo>
                      <a:pt x="33" y="299"/>
                      <a:pt x="16" y="301"/>
                      <a:pt x="0" y="298"/>
                    </a:cubicBezTo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06" name="Freeform 503"/>
              <p:cNvSpPr>
                <a:spLocks/>
              </p:cNvSpPr>
              <p:nvPr/>
            </p:nvSpPr>
            <p:spPr bwMode="auto">
              <a:xfrm>
                <a:off x="1132" y="1439"/>
                <a:ext cx="254" cy="236"/>
              </a:xfrm>
              <a:custGeom>
                <a:avLst/>
                <a:gdLst>
                  <a:gd name="T0" fmla="*/ 22 w 93"/>
                  <a:gd name="T1" fmla="*/ 0 h 87"/>
                  <a:gd name="T2" fmla="*/ 22 w 93"/>
                  <a:gd name="T3" fmla="*/ 2 h 87"/>
                  <a:gd name="T4" fmla="*/ 25 w 93"/>
                  <a:gd name="T5" fmla="*/ 66 h 87"/>
                  <a:gd name="T6" fmla="*/ 58 w 93"/>
                  <a:gd name="T7" fmla="*/ 84 h 87"/>
                  <a:gd name="T8" fmla="*/ 80 w 93"/>
                  <a:gd name="T9" fmla="*/ 82 h 87"/>
                  <a:gd name="T10" fmla="*/ 92 w 93"/>
                  <a:gd name="T11" fmla="*/ 80 h 87"/>
                  <a:gd name="T12" fmla="*/ 93 w 93"/>
                  <a:gd name="T13" fmla="*/ 81 h 87"/>
                  <a:gd name="T14" fmla="*/ 92 w 93"/>
                  <a:gd name="T15" fmla="*/ 83 h 87"/>
                  <a:gd name="T16" fmla="*/ 80 w 93"/>
                  <a:gd name="T17" fmla="*/ 85 h 87"/>
                  <a:gd name="T18" fmla="*/ 57 w 93"/>
                  <a:gd name="T19" fmla="*/ 86 h 87"/>
                  <a:gd name="T20" fmla="*/ 23 w 93"/>
                  <a:gd name="T21" fmla="*/ 68 h 87"/>
                  <a:gd name="T22" fmla="*/ 20 w 93"/>
                  <a:gd name="T23" fmla="*/ 1 h 87"/>
                  <a:gd name="T24" fmla="*/ 22 w 93"/>
                  <a:gd name="T25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3" h="87">
                    <a:moveTo>
                      <a:pt x="22" y="0"/>
                    </a:moveTo>
                    <a:cubicBezTo>
                      <a:pt x="22" y="1"/>
                      <a:pt x="23" y="2"/>
                      <a:pt x="22" y="2"/>
                    </a:cubicBezTo>
                    <a:cubicBezTo>
                      <a:pt x="11" y="22"/>
                      <a:pt x="3" y="45"/>
                      <a:pt x="25" y="66"/>
                    </a:cubicBezTo>
                    <a:cubicBezTo>
                      <a:pt x="35" y="76"/>
                      <a:pt x="45" y="81"/>
                      <a:pt x="58" y="84"/>
                    </a:cubicBezTo>
                    <a:cubicBezTo>
                      <a:pt x="65" y="85"/>
                      <a:pt x="73" y="83"/>
                      <a:pt x="80" y="82"/>
                    </a:cubicBezTo>
                    <a:cubicBezTo>
                      <a:pt x="84" y="81"/>
                      <a:pt x="88" y="81"/>
                      <a:pt x="92" y="80"/>
                    </a:cubicBezTo>
                    <a:cubicBezTo>
                      <a:pt x="93" y="80"/>
                      <a:pt x="93" y="81"/>
                      <a:pt x="93" y="81"/>
                    </a:cubicBezTo>
                    <a:cubicBezTo>
                      <a:pt x="93" y="82"/>
                      <a:pt x="93" y="83"/>
                      <a:pt x="92" y="83"/>
                    </a:cubicBezTo>
                    <a:cubicBezTo>
                      <a:pt x="88" y="83"/>
                      <a:pt x="84" y="84"/>
                      <a:pt x="80" y="85"/>
                    </a:cubicBezTo>
                    <a:cubicBezTo>
                      <a:pt x="73" y="86"/>
                      <a:pt x="65" y="87"/>
                      <a:pt x="57" y="86"/>
                    </a:cubicBezTo>
                    <a:cubicBezTo>
                      <a:pt x="44" y="84"/>
                      <a:pt x="34" y="78"/>
                      <a:pt x="23" y="68"/>
                    </a:cubicBezTo>
                    <a:cubicBezTo>
                      <a:pt x="0" y="46"/>
                      <a:pt x="9" y="21"/>
                      <a:pt x="20" y="1"/>
                    </a:cubicBezTo>
                    <a:cubicBezTo>
                      <a:pt x="20" y="0"/>
                      <a:pt x="21" y="0"/>
                      <a:pt x="22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07" name="Freeform 504"/>
              <p:cNvSpPr>
                <a:spLocks/>
              </p:cNvSpPr>
              <p:nvPr/>
            </p:nvSpPr>
            <p:spPr bwMode="auto">
              <a:xfrm>
                <a:off x="1386" y="1651"/>
                <a:ext cx="11" cy="19"/>
              </a:xfrm>
              <a:custGeom>
                <a:avLst/>
                <a:gdLst>
                  <a:gd name="T0" fmla="*/ 3 w 4"/>
                  <a:gd name="T1" fmla="*/ 1 h 7"/>
                  <a:gd name="T2" fmla="*/ 3 w 4"/>
                  <a:gd name="T3" fmla="*/ 1 h 7"/>
                  <a:gd name="T4" fmla="*/ 3 w 4"/>
                  <a:gd name="T5" fmla="*/ 1 h 7"/>
                  <a:gd name="T6" fmla="*/ 3 w 4"/>
                  <a:gd name="T7" fmla="*/ 1 h 7"/>
                  <a:gd name="T8" fmla="*/ 4 w 4"/>
                  <a:gd name="T9" fmla="*/ 2 h 7"/>
                  <a:gd name="T10" fmla="*/ 3 w 4"/>
                  <a:gd name="T11" fmla="*/ 5 h 7"/>
                  <a:gd name="T12" fmla="*/ 3 w 4"/>
                  <a:gd name="T13" fmla="*/ 6 h 7"/>
                  <a:gd name="T14" fmla="*/ 3 w 4"/>
                  <a:gd name="T15" fmla="*/ 6 h 7"/>
                  <a:gd name="T16" fmla="*/ 3 w 4"/>
                  <a:gd name="T17" fmla="*/ 6 h 7"/>
                  <a:gd name="T18" fmla="*/ 3 w 4"/>
                  <a:gd name="T19" fmla="*/ 6 h 7"/>
                  <a:gd name="T20" fmla="*/ 2 w 4"/>
                  <a:gd name="T21" fmla="*/ 7 h 7"/>
                  <a:gd name="T22" fmla="*/ 0 w 4"/>
                  <a:gd name="T23" fmla="*/ 6 h 7"/>
                  <a:gd name="T24" fmla="*/ 1 w 4"/>
                  <a:gd name="T25" fmla="*/ 5 h 7"/>
                  <a:gd name="T26" fmla="*/ 0 w 4"/>
                  <a:gd name="T27" fmla="*/ 1 h 7"/>
                  <a:gd name="T28" fmla="*/ 0 w 4"/>
                  <a:gd name="T29" fmla="*/ 1 h 7"/>
                  <a:gd name="T30" fmla="*/ 0 w 4"/>
                  <a:gd name="T31" fmla="*/ 1 h 7"/>
                  <a:gd name="T32" fmla="*/ 1 w 4"/>
                  <a:gd name="T33" fmla="*/ 0 h 7"/>
                  <a:gd name="T34" fmla="*/ 3 w 4"/>
                  <a:gd name="T35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" h="7">
                    <a:moveTo>
                      <a:pt x="3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1"/>
                      <a:pt x="4" y="2"/>
                      <a:pt x="4" y="2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7"/>
                      <a:pt x="2" y="7"/>
                      <a:pt x="2" y="7"/>
                    </a:cubicBezTo>
                    <a:cubicBezTo>
                      <a:pt x="1" y="7"/>
                      <a:pt x="0" y="7"/>
                      <a:pt x="0" y="6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2" y="0"/>
                      <a:pt x="3" y="0"/>
                      <a:pt x="3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08" name="Freeform 505"/>
              <p:cNvSpPr>
                <a:spLocks/>
              </p:cNvSpPr>
              <p:nvPr/>
            </p:nvSpPr>
            <p:spPr bwMode="auto">
              <a:xfrm>
                <a:off x="1184" y="1558"/>
                <a:ext cx="85" cy="55"/>
              </a:xfrm>
              <a:custGeom>
                <a:avLst/>
                <a:gdLst>
                  <a:gd name="T0" fmla="*/ 31 w 31"/>
                  <a:gd name="T1" fmla="*/ 1 h 20"/>
                  <a:gd name="T2" fmla="*/ 30 w 31"/>
                  <a:gd name="T3" fmla="*/ 3 h 20"/>
                  <a:gd name="T4" fmla="*/ 23 w 31"/>
                  <a:gd name="T5" fmla="*/ 7 h 20"/>
                  <a:gd name="T6" fmla="*/ 3 w 31"/>
                  <a:gd name="T7" fmla="*/ 19 h 20"/>
                  <a:gd name="T8" fmla="*/ 1 w 31"/>
                  <a:gd name="T9" fmla="*/ 19 h 20"/>
                  <a:gd name="T10" fmla="*/ 1 w 31"/>
                  <a:gd name="T11" fmla="*/ 17 h 20"/>
                  <a:gd name="T12" fmla="*/ 22 w 31"/>
                  <a:gd name="T13" fmla="*/ 4 h 20"/>
                  <a:gd name="T14" fmla="*/ 29 w 31"/>
                  <a:gd name="T15" fmla="*/ 1 h 20"/>
                  <a:gd name="T16" fmla="*/ 31 w 31"/>
                  <a:gd name="T17" fmla="*/ 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" h="20">
                    <a:moveTo>
                      <a:pt x="31" y="1"/>
                    </a:moveTo>
                    <a:cubicBezTo>
                      <a:pt x="31" y="2"/>
                      <a:pt x="31" y="3"/>
                      <a:pt x="30" y="3"/>
                    </a:cubicBezTo>
                    <a:cubicBezTo>
                      <a:pt x="23" y="7"/>
                      <a:pt x="23" y="7"/>
                      <a:pt x="23" y="7"/>
                    </a:cubicBezTo>
                    <a:cubicBezTo>
                      <a:pt x="16" y="11"/>
                      <a:pt x="7" y="15"/>
                      <a:pt x="3" y="19"/>
                    </a:cubicBezTo>
                    <a:cubicBezTo>
                      <a:pt x="2" y="20"/>
                      <a:pt x="1" y="19"/>
                      <a:pt x="1" y="19"/>
                    </a:cubicBezTo>
                    <a:cubicBezTo>
                      <a:pt x="0" y="18"/>
                      <a:pt x="1" y="18"/>
                      <a:pt x="1" y="17"/>
                    </a:cubicBezTo>
                    <a:cubicBezTo>
                      <a:pt x="6" y="13"/>
                      <a:pt x="15" y="9"/>
                      <a:pt x="22" y="4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30" y="0"/>
                      <a:pt x="30" y="1"/>
                      <a:pt x="31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09" name="Freeform 506"/>
              <p:cNvSpPr>
                <a:spLocks/>
              </p:cNvSpPr>
              <p:nvPr/>
            </p:nvSpPr>
            <p:spPr bwMode="auto">
              <a:xfrm>
                <a:off x="1260" y="1515"/>
                <a:ext cx="55" cy="63"/>
              </a:xfrm>
              <a:custGeom>
                <a:avLst/>
                <a:gdLst>
                  <a:gd name="T0" fmla="*/ 1 w 20"/>
                  <a:gd name="T1" fmla="*/ 19 h 23"/>
                  <a:gd name="T2" fmla="*/ 20 w 20"/>
                  <a:gd name="T3" fmla="*/ 22 h 23"/>
                  <a:gd name="T4" fmla="*/ 5 w 20"/>
                  <a:gd name="T5" fmla="*/ 0 h 23"/>
                  <a:gd name="T6" fmla="*/ 2 w 20"/>
                  <a:gd name="T7" fmla="*/ 19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23">
                    <a:moveTo>
                      <a:pt x="1" y="19"/>
                    </a:moveTo>
                    <a:cubicBezTo>
                      <a:pt x="8" y="19"/>
                      <a:pt x="14" y="23"/>
                      <a:pt x="20" y="22"/>
                    </a:cubicBezTo>
                    <a:cubicBezTo>
                      <a:pt x="16" y="15"/>
                      <a:pt x="10" y="7"/>
                      <a:pt x="5" y="0"/>
                    </a:cubicBezTo>
                    <a:cubicBezTo>
                      <a:pt x="0" y="2"/>
                      <a:pt x="1" y="14"/>
                      <a:pt x="2" y="19"/>
                    </a:cubicBezTo>
                  </a:path>
                </a:pathLst>
              </a:custGeom>
              <a:solidFill>
                <a:srgbClr val="9373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10" name="Freeform 507"/>
              <p:cNvSpPr>
                <a:spLocks noEditPoints="1"/>
              </p:cNvSpPr>
              <p:nvPr/>
            </p:nvSpPr>
            <p:spPr bwMode="auto">
              <a:xfrm>
                <a:off x="1258" y="1510"/>
                <a:ext cx="62" cy="70"/>
              </a:xfrm>
              <a:custGeom>
                <a:avLst/>
                <a:gdLst>
                  <a:gd name="T0" fmla="*/ 6 w 23"/>
                  <a:gd name="T1" fmla="*/ 1 h 26"/>
                  <a:gd name="T2" fmla="*/ 2 w 23"/>
                  <a:gd name="T3" fmla="*/ 6 h 26"/>
                  <a:gd name="T4" fmla="*/ 2 w 23"/>
                  <a:gd name="T5" fmla="*/ 20 h 26"/>
                  <a:gd name="T6" fmla="*/ 1 w 23"/>
                  <a:gd name="T7" fmla="*/ 20 h 26"/>
                  <a:gd name="T8" fmla="*/ 1 w 23"/>
                  <a:gd name="T9" fmla="*/ 21 h 26"/>
                  <a:gd name="T10" fmla="*/ 2 w 23"/>
                  <a:gd name="T11" fmla="*/ 22 h 26"/>
                  <a:gd name="T12" fmla="*/ 3 w 23"/>
                  <a:gd name="T13" fmla="*/ 22 h 26"/>
                  <a:gd name="T14" fmla="*/ 3 w 23"/>
                  <a:gd name="T15" fmla="*/ 22 h 26"/>
                  <a:gd name="T16" fmla="*/ 10 w 23"/>
                  <a:gd name="T17" fmla="*/ 24 h 26"/>
                  <a:gd name="T18" fmla="*/ 22 w 23"/>
                  <a:gd name="T19" fmla="*/ 25 h 26"/>
                  <a:gd name="T20" fmla="*/ 23 w 23"/>
                  <a:gd name="T21" fmla="*/ 25 h 26"/>
                  <a:gd name="T22" fmla="*/ 23 w 23"/>
                  <a:gd name="T23" fmla="*/ 23 h 26"/>
                  <a:gd name="T24" fmla="*/ 12 w 23"/>
                  <a:gd name="T25" fmla="*/ 7 h 26"/>
                  <a:gd name="T26" fmla="*/ 7 w 23"/>
                  <a:gd name="T27" fmla="*/ 1 h 26"/>
                  <a:gd name="T28" fmla="*/ 6 w 23"/>
                  <a:gd name="T29" fmla="*/ 1 h 26"/>
                  <a:gd name="T30" fmla="*/ 19 w 23"/>
                  <a:gd name="T31" fmla="*/ 23 h 26"/>
                  <a:gd name="T32" fmla="*/ 11 w 23"/>
                  <a:gd name="T33" fmla="*/ 21 h 26"/>
                  <a:gd name="T34" fmla="*/ 4 w 23"/>
                  <a:gd name="T35" fmla="*/ 20 h 26"/>
                  <a:gd name="T36" fmla="*/ 4 w 23"/>
                  <a:gd name="T37" fmla="*/ 6 h 26"/>
                  <a:gd name="T38" fmla="*/ 6 w 23"/>
                  <a:gd name="T39" fmla="*/ 3 h 26"/>
                  <a:gd name="T40" fmla="*/ 10 w 23"/>
                  <a:gd name="T41" fmla="*/ 9 h 26"/>
                  <a:gd name="T42" fmla="*/ 19 w 23"/>
                  <a:gd name="T43" fmla="*/ 2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" h="26">
                    <a:moveTo>
                      <a:pt x="6" y="1"/>
                    </a:moveTo>
                    <a:cubicBezTo>
                      <a:pt x="4" y="1"/>
                      <a:pt x="2" y="3"/>
                      <a:pt x="2" y="6"/>
                    </a:cubicBezTo>
                    <a:cubicBezTo>
                      <a:pt x="0" y="10"/>
                      <a:pt x="1" y="16"/>
                      <a:pt x="2" y="20"/>
                    </a:cubicBezTo>
                    <a:cubicBezTo>
                      <a:pt x="2" y="20"/>
                      <a:pt x="1" y="20"/>
                      <a:pt x="1" y="20"/>
                    </a:cubicBezTo>
                    <a:cubicBezTo>
                      <a:pt x="1" y="20"/>
                      <a:pt x="1" y="20"/>
                      <a:pt x="1" y="21"/>
                    </a:cubicBezTo>
                    <a:cubicBezTo>
                      <a:pt x="1" y="21"/>
                      <a:pt x="2" y="22"/>
                      <a:pt x="2" y="22"/>
                    </a:cubicBezTo>
                    <a:cubicBezTo>
                      <a:pt x="2" y="22"/>
                      <a:pt x="3" y="22"/>
                      <a:pt x="3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6" y="22"/>
                      <a:pt x="8" y="23"/>
                      <a:pt x="10" y="24"/>
                    </a:cubicBezTo>
                    <a:cubicBezTo>
                      <a:pt x="14" y="25"/>
                      <a:pt x="18" y="26"/>
                      <a:pt x="22" y="25"/>
                    </a:cubicBezTo>
                    <a:cubicBezTo>
                      <a:pt x="22" y="25"/>
                      <a:pt x="22" y="25"/>
                      <a:pt x="23" y="25"/>
                    </a:cubicBezTo>
                    <a:cubicBezTo>
                      <a:pt x="23" y="24"/>
                      <a:pt x="23" y="24"/>
                      <a:pt x="23" y="23"/>
                    </a:cubicBezTo>
                    <a:cubicBezTo>
                      <a:pt x="19" y="18"/>
                      <a:pt x="15" y="13"/>
                      <a:pt x="12" y="7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0"/>
                      <a:pt x="6" y="0"/>
                      <a:pt x="6" y="1"/>
                    </a:cubicBezTo>
                    <a:close/>
                    <a:moveTo>
                      <a:pt x="19" y="23"/>
                    </a:moveTo>
                    <a:cubicBezTo>
                      <a:pt x="16" y="23"/>
                      <a:pt x="14" y="22"/>
                      <a:pt x="11" y="21"/>
                    </a:cubicBezTo>
                    <a:cubicBezTo>
                      <a:pt x="9" y="21"/>
                      <a:pt x="7" y="20"/>
                      <a:pt x="4" y="20"/>
                    </a:cubicBezTo>
                    <a:cubicBezTo>
                      <a:pt x="3" y="13"/>
                      <a:pt x="4" y="9"/>
                      <a:pt x="4" y="6"/>
                    </a:cubicBezTo>
                    <a:cubicBezTo>
                      <a:pt x="5" y="5"/>
                      <a:pt x="5" y="4"/>
                      <a:pt x="6" y="3"/>
                    </a:cubicBezTo>
                    <a:cubicBezTo>
                      <a:pt x="7" y="5"/>
                      <a:pt x="10" y="9"/>
                      <a:pt x="10" y="9"/>
                    </a:cubicBezTo>
                    <a:cubicBezTo>
                      <a:pt x="13" y="13"/>
                      <a:pt x="16" y="18"/>
                      <a:pt x="19" y="23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11" name="Freeform 508"/>
              <p:cNvSpPr>
                <a:spLocks/>
              </p:cNvSpPr>
              <p:nvPr/>
            </p:nvSpPr>
            <p:spPr bwMode="auto">
              <a:xfrm>
                <a:off x="1745" y="1390"/>
                <a:ext cx="41" cy="46"/>
              </a:xfrm>
              <a:custGeom>
                <a:avLst/>
                <a:gdLst>
                  <a:gd name="T0" fmla="*/ 12 w 15"/>
                  <a:gd name="T1" fmla="*/ 6 h 17"/>
                  <a:gd name="T2" fmla="*/ 13 w 15"/>
                  <a:gd name="T3" fmla="*/ 16 h 17"/>
                  <a:gd name="T4" fmla="*/ 11 w 15"/>
                  <a:gd name="T5" fmla="*/ 16 h 17"/>
                  <a:gd name="T6" fmla="*/ 11 w 15"/>
                  <a:gd name="T7" fmla="*/ 15 h 17"/>
                  <a:gd name="T8" fmla="*/ 10 w 15"/>
                  <a:gd name="T9" fmla="*/ 7 h 17"/>
                  <a:gd name="T10" fmla="*/ 2 w 15"/>
                  <a:gd name="T11" fmla="*/ 3 h 17"/>
                  <a:gd name="T12" fmla="*/ 0 w 15"/>
                  <a:gd name="T13" fmla="*/ 2 h 17"/>
                  <a:gd name="T14" fmla="*/ 2 w 15"/>
                  <a:gd name="T15" fmla="*/ 1 h 17"/>
                  <a:gd name="T16" fmla="*/ 12 w 15"/>
                  <a:gd name="T17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17">
                    <a:moveTo>
                      <a:pt x="12" y="6"/>
                    </a:moveTo>
                    <a:cubicBezTo>
                      <a:pt x="15" y="9"/>
                      <a:pt x="15" y="13"/>
                      <a:pt x="13" y="16"/>
                    </a:cubicBezTo>
                    <a:cubicBezTo>
                      <a:pt x="13" y="16"/>
                      <a:pt x="12" y="17"/>
                      <a:pt x="11" y="16"/>
                    </a:cubicBezTo>
                    <a:cubicBezTo>
                      <a:pt x="11" y="16"/>
                      <a:pt x="10" y="15"/>
                      <a:pt x="11" y="15"/>
                    </a:cubicBezTo>
                    <a:cubicBezTo>
                      <a:pt x="13" y="11"/>
                      <a:pt x="11" y="8"/>
                      <a:pt x="10" y="7"/>
                    </a:cubicBezTo>
                    <a:cubicBezTo>
                      <a:pt x="8" y="4"/>
                      <a:pt x="5" y="3"/>
                      <a:pt x="2" y="3"/>
                    </a:cubicBezTo>
                    <a:cubicBezTo>
                      <a:pt x="1" y="3"/>
                      <a:pt x="1" y="3"/>
                      <a:pt x="0" y="2"/>
                    </a:cubicBezTo>
                    <a:cubicBezTo>
                      <a:pt x="0" y="1"/>
                      <a:pt x="1" y="1"/>
                      <a:pt x="2" y="1"/>
                    </a:cubicBezTo>
                    <a:cubicBezTo>
                      <a:pt x="5" y="0"/>
                      <a:pt x="10" y="2"/>
                      <a:pt x="12" y="6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12" name="Freeform 509"/>
              <p:cNvSpPr>
                <a:spLocks/>
              </p:cNvSpPr>
              <p:nvPr/>
            </p:nvSpPr>
            <p:spPr bwMode="auto">
              <a:xfrm>
                <a:off x="1554" y="1180"/>
                <a:ext cx="36" cy="41"/>
              </a:xfrm>
              <a:custGeom>
                <a:avLst/>
                <a:gdLst>
                  <a:gd name="T0" fmla="*/ 11 w 13"/>
                  <a:gd name="T1" fmla="*/ 7 h 15"/>
                  <a:gd name="T2" fmla="*/ 12 w 13"/>
                  <a:gd name="T3" fmla="*/ 14 h 15"/>
                  <a:gd name="T4" fmla="*/ 10 w 13"/>
                  <a:gd name="T5" fmla="*/ 15 h 15"/>
                  <a:gd name="T6" fmla="*/ 9 w 13"/>
                  <a:gd name="T7" fmla="*/ 13 h 15"/>
                  <a:gd name="T8" fmla="*/ 9 w 13"/>
                  <a:gd name="T9" fmla="*/ 8 h 15"/>
                  <a:gd name="T10" fmla="*/ 2 w 13"/>
                  <a:gd name="T11" fmla="*/ 3 h 15"/>
                  <a:gd name="T12" fmla="*/ 1 w 13"/>
                  <a:gd name="T13" fmla="*/ 2 h 15"/>
                  <a:gd name="T14" fmla="*/ 2 w 13"/>
                  <a:gd name="T15" fmla="*/ 1 h 15"/>
                  <a:gd name="T16" fmla="*/ 11 w 13"/>
                  <a:gd name="T17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15">
                    <a:moveTo>
                      <a:pt x="11" y="7"/>
                    </a:moveTo>
                    <a:cubicBezTo>
                      <a:pt x="13" y="9"/>
                      <a:pt x="13" y="12"/>
                      <a:pt x="12" y="14"/>
                    </a:cubicBezTo>
                    <a:cubicBezTo>
                      <a:pt x="11" y="15"/>
                      <a:pt x="11" y="15"/>
                      <a:pt x="10" y="15"/>
                    </a:cubicBezTo>
                    <a:cubicBezTo>
                      <a:pt x="9" y="15"/>
                      <a:pt x="9" y="14"/>
                      <a:pt x="9" y="13"/>
                    </a:cubicBezTo>
                    <a:cubicBezTo>
                      <a:pt x="10" y="11"/>
                      <a:pt x="10" y="10"/>
                      <a:pt x="9" y="8"/>
                    </a:cubicBezTo>
                    <a:cubicBezTo>
                      <a:pt x="8" y="5"/>
                      <a:pt x="5" y="3"/>
                      <a:pt x="2" y="3"/>
                    </a:cubicBezTo>
                    <a:cubicBezTo>
                      <a:pt x="1" y="3"/>
                      <a:pt x="0" y="2"/>
                      <a:pt x="1" y="2"/>
                    </a:cubicBezTo>
                    <a:cubicBezTo>
                      <a:pt x="1" y="1"/>
                      <a:pt x="1" y="0"/>
                      <a:pt x="2" y="1"/>
                    </a:cubicBezTo>
                    <a:cubicBezTo>
                      <a:pt x="6" y="1"/>
                      <a:pt x="10" y="3"/>
                      <a:pt x="11" y="7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13" name="Freeform 510"/>
              <p:cNvSpPr>
                <a:spLocks/>
              </p:cNvSpPr>
              <p:nvPr/>
            </p:nvSpPr>
            <p:spPr bwMode="auto">
              <a:xfrm>
                <a:off x="1914" y="1178"/>
                <a:ext cx="220" cy="133"/>
              </a:xfrm>
              <a:custGeom>
                <a:avLst/>
                <a:gdLst>
                  <a:gd name="T0" fmla="*/ 77 w 81"/>
                  <a:gd name="T1" fmla="*/ 4 h 49"/>
                  <a:gd name="T2" fmla="*/ 74 w 81"/>
                  <a:gd name="T3" fmla="*/ 19 h 49"/>
                  <a:gd name="T4" fmla="*/ 62 w 81"/>
                  <a:gd name="T5" fmla="*/ 23 h 49"/>
                  <a:gd name="T6" fmla="*/ 58 w 81"/>
                  <a:gd name="T7" fmla="*/ 22 h 49"/>
                  <a:gd name="T8" fmla="*/ 40 w 81"/>
                  <a:gd name="T9" fmla="*/ 29 h 49"/>
                  <a:gd name="T10" fmla="*/ 34 w 81"/>
                  <a:gd name="T11" fmla="*/ 33 h 49"/>
                  <a:gd name="T12" fmla="*/ 25 w 81"/>
                  <a:gd name="T13" fmla="*/ 37 h 49"/>
                  <a:gd name="T14" fmla="*/ 2 w 81"/>
                  <a:gd name="T15" fmla="*/ 49 h 49"/>
                  <a:gd name="T16" fmla="*/ 0 w 81"/>
                  <a:gd name="T17" fmla="*/ 48 h 49"/>
                  <a:gd name="T18" fmla="*/ 1 w 81"/>
                  <a:gd name="T19" fmla="*/ 47 h 49"/>
                  <a:gd name="T20" fmla="*/ 24 w 81"/>
                  <a:gd name="T21" fmla="*/ 35 h 49"/>
                  <a:gd name="T22" fmla="*/ 33 w 81"/>
                  <a:gd name="T23" fmla="*/ 31 h 49"/>
                  <a:gd name="T24" fmla="*/ 39 w 81"/>
                  <a:gd name="T25" fmla="*/ 27 h 49"/>
                  <a:gd name="T26" fmla="*/ 58 w 81"/>
                  <a:gd name="T27" fmla="*/ 20 h 49"/>
                  <a:gd name="T28" fmla="*/ 63 w 81"/>
                  <a:gd name="T29" fmla="*/ 20 h 49"/>
                  <a:gd name="T30" fmla="*/ 72 w 81"/>
                  <a:gd name="T31" fmla="*/ 17 h 49"/>
                  <a:gd name="T32" fmla="*/ 75 w 81"/>
                  <a:gd name="T33" fmla="*/ 5 h 49"/>
                  <a:gd name="T34" fmla="*/ 69 w 81"/>
                  <a:gd name="T35" fmla="*/ 2 h 49"/>
                  <a:gd name="T36" fmla="*/ 54 w 81"/>
                  <a:gd name="T37" fmla="*/ 16 h 49"/>
                  <a:gd name="T38" fmla="*/ 53 w 81"/>
                  <a:gd name="T39" fmla="*/ 17 h 49"/>
                  <a:gd name="T40" fmla="*/ 33 w 81"/>
                  <a:gd name="T41" fmla="*/ 22 h 49"/>
                  <a:gd name="T42" fmla="*/ 26 w 81"/>
                  <a:gd name="T43" fmla="*/ 24 h 49"/>
                  <a:gd name="T44" fmla="*/ 22 w 81"/>
                  <a:gd name="T45" fmla="*/ 25 h 49"/>
                  <a:gd name="T46" fmla="*/ 2 w 81"/>
                  <a:gd name="T47" fmla="*/ 32 h 49"/>
                  <a:gd name="T48" fmla="*/ 0 w 81"/>
                  <a:gd name="T49" fmla="*/ 31 h 49"/>
                  <a:gd name="T50" fmla="*/ 0 w 81"/>
                  <a:gd name="T51" fmla="*/ 30 h 49"/>
                  <a:gd name="T52" fmla="*/ 1 w 81"/>
                  <a:gd name="T53" fmla="*/ 29 h 49"/>
                  <a:gd name="T54" fmla="*/ 21 w 81"/>
                  <a:gd name="T55" fmla="*/ 23 h 49"/>
                  <a:gd name="T56" fmla="*/ 25 w 81"/>
                  <a:gd name="T57" fmla="*/ 21 h 49"/>
                  <a:gd name="T58" fmla="*/ 32 w 81"/>
                  <a:gd name="T59" fmla="*/ 19 h 49"/>
                  <a:gd name="T60" fmla="*/ 52 w 81"/>
                  <a:gd name="T61" fmla="*/ 14 h 49"/>
                  <a:gd name="T62" fmla="*/ 69 w 81"/>
                  <a:gd name="T63" fmla="*/ 0 h 49"/>
                  <a:gd name="T64" fmla="*/ 77 w 81"/>
                  <a:gd name="T65" fmla="*/ 4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1" h="49">
                    <a:moveTo>
                      <a:pt x="77" y="4"/>
                    </a:moveTo>
                    <a:cubicBezTo>
                      <a:pt x="81" y="9"/>
                      <a:pt x="78" y="15"/>
                      <a:pt x="74" y="19"/>
                    </a:cubicBezTo>
                    <a:cubicBezTo>
                      <a:pt x="69" y="24"/>
                      <a:pt x="66" y="23"/>
                      <a:pt x="62" y="23"/>
                    </a:cubicBezTo>
                    <a:cubicBezTo>
                      <a:pt x="58" y="22"/>
                      <a:pt x="58" y="22"/>
                      <a:pt x="58" y="22"/>
                    </a:cubicBezTo>
                    <a:cubicBezTo>
                      <a:pt x="54" y="22"/>
                      <a:pt x="46" y="26"/>
                      <a:pt x="40" y="29"/>
                    </a:cubicBezTo>
                    <a:cubicBezTo>
                      <a:pt x="34" y="33"/>
                      <a:pt x="34" y="33"/>
                      <a:pt x="34" y="33"/>
                    </a:cubicBezTo>
                    <a:cubicBezTo>
                      <a:pt x="25" y="37"/>
                      <a:pt x="25" y="37"/>
                      <a:pt x="25" y="37"/>
                    </a:cubicBezTo>
                    <a:cubicBezTo>
                      <a:pt x="17" y="40"/>
                      <a:pt x="9" y="44"/>
                      <a:pt x="2" y="49"/>
                    </a:cubicBezTo>
                    <a:cubicBezTo>
                      <a:pt x="2" y="49"/>
                      <a:pt x="1" y="49"/>
                      <a:pt x="0" y="48"/>
                    </a:cubicBezTo>
                    <a:cubicBezTo>
                      <a:pt x="0" y="48"/>
                      <a:pt x="0" y="47"/>
                      <a:pt x="1" y="47"/>
                    </a:cubicBezTo>
                    <a:cubicBezTo>
                      <a:pt x="8" y="42"/>
                      <a:pt x="16" y="38"/>
                      <a:pt x="24" y="35"/>
                    </a:cubicBezTo>
                    <a:cubicBezTo>
                      <a:pt x="33" y="31"/>
                      <a:pt x="33" y="31"/>
                      <a:pt x="33" y="31"/>
                    </a:cubicBezTo>
                    <a:cubicBezTo>
                      <a:pt x="39" y="27"/>
                      <a:pt x="39" y="27"/>
                      <a:pt x="39" y="27"/>
                    </a:cubicBezTo>
                    <a:cubicBezTo>
                      <a:pt x="46" y="24"/>
                      <a:pt x="53" y="20"/>
                      <a:pt x="58" y="20"/>
                    </a:cubicBezTo>
                    <a:cubicBezTo>
                      <a:pt x="63" y="20"/>
                      <a:pt x="63" y="20"/>
                      <a:pt x="63" y="20"/>
                    </a:cubicBezTo>
                    <a:cubicBezTo>
                      <a:pt x="67" y="21"/>
                      <a:pt x="69" y="21"/>
                      <a:pt x="72" y="17"/>
                    </a:cubicBezTo>
                    <a:cubicBezTo>
                      <a:pt x="74" y="16"/>
                      <a:pt x="79" y="10"/>
                      <a:pt x="75" y="5"/>
                    </a:cubicBezTo>
                    <a:cubicBezTo>
                      <a:pt x="73" y="3"/>
                      <a:pt x="71" y="2"/>
                      <a:pt x="69" y="2"/>
                    </a:cubicBezTo>
                    <a:cubicBezTo>
                      <a:pt x="64" y="3"/>
                      <a:pt x="58" y="10"/>
                      <a:pt x="54" y="16"/>
                    </a:cubicBezTo>
                    <a:cubicBezTo>
                      <a:pt x="54" y="17"/>
                      <a:pt x="54" y="17"/>
                      <a:pt x="53" y="17"/>
                    </a:cubicBezTo>
                    <a:cubicBezTo>
                      <a:pt x="47" y="17"/>
                      <a:pt x="40" y="19"/>
                      <a:pt x="33" y="22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2" y="25"/>
                      <a:pt x="22" y="25"/>
                      <a:pt x="22" y="25"/>
                    </a:cubicBezTo>
                    <a:cubicBezTo>
                      <a:pt x="15" y="27"/>
                      <a:pt x="8" y="29"/>
                      <a:pt x="2" y="32"/>
                    </a:cubicBezTo>
                    <a:cubicBezTo>
                      <a:pt x="1" y="32"/>
                      <a:pt x="0" y="32"/>
                      <a:pt x="0" y="31"/>
                    </a:cubicBezTo>
                    <a:cubicBezTo>
                      <a:pt x="0" y="31"/>
                      <a:pt x="0" y="31"/>
                      <a:pt x="0" y="30"/>
                    </a:cubicBezTo>
                    <a:cubicBezTo>
                      <a:pt x="0" y="30"/>
                      <a:pt x="0" y="30"/>
                      <a:pt x="1" y="29"/>
                    </a:cubicBezTo>
                    <a:cubicBezTo>
                      <a:pt x="7" y="26"/>
                      <a:pt x="14" y="25"/>
                      <a:pt x="21" y="23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32" y="19"/>
                      <a:pt x="32" y="19"/>
                    </a:cubicBezTo>
                    <a:cubicBezTo>
                      <a:pt x="39" y="17"/>
                      <a:pt x="46" y="15"/>
                      <a:pt x="52" y="14"/>
                    </a:cubicBezTo>
                    <a:cubicBezTo>
                      <a:pt x="55" y="11"/>
                      <a:pt x="61" y="0"/>
                      <a:pt x="69" y="0"/>
                    </a:cubicBezTo>
                    <a:cubicBezTo>
                      <a:pt x="72" y="0"/>
                      <a:pt x="74" y="1"/>
                      <a:pt x="77" y="4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14" name="Freeform 511"/>
              <p:cNvSpPr>
                <a:spLocks/>
              </p:cNvSpPr>
              <p:nvPr/>
            </p:nvSpPr>
            <p:spPr bwMode="auto">
              <a:xfrm>
                <a:off x="1797" y="960"/>
                <a:ext cx="171" cy="177"/>
              </a:xfrm>
              <a:custGeom>
                <a:avLst/>
                <a:gdLst>
                  <a:gd name="T0" fmla="*/ 61 w 63"/>
                  <a:gd name="T1" fmla="*/ 5 h 65"/>
                  <a:gd name="T2" fmla="*/ 60 w 63"/>
                  <a:gd name="T3" fmla="*/ 15 h 65"/>
                  <a:gd name="T4" fmla="*/ 51 w 63"/>
                  <a:gd name="T5" fmla="*/ 20 h 65"/>
                  <a:gd name="T6" fmla="*/ 47 w 63"/>
                  <a:gd name="T7" fmla="*/ 22 h 65"/>
                  <a:gd name="T8" fmla="*/ 40 w 63"/>
                  <a:gd name="T9" fmla="*/ 29 h 65"/>
                  <a:gd name="T10" fmla="*/ 38 w 63"/>
                  <a:gd name="T11" fmla="*/ 32 h 65"/>
                  <a:gd name="T12" fmla="*/ 32 w 63"/>
                  <a:gd name="T13" fmla="*/ 41 h 65"/>
                  <a:gd name="T14" fmla="*/ 10 w 63"/>
                  <a:gd name="T15" fmla="*/ 65 h 65"/>
                  <a:gd name="T16" fmla="*/ 9 w 63"/>
                  <a:gd name="T17" fmla="*/ 63 h 65"/>
                  <a:gd name="T18" fmla="*/ 11 w 63"/>
                  <a:gd name="T19" fmla="*/ 62 h 65"/>
                  <a:gd name="T20" fmla="*/ 29 w 63"/>
                  <a:gd name="T21" fmla="*/ 39 h 65"/>
                  <a:gd name="T22" fmla="*/ 36 w 63"/>
                  <a:gd name="T23" fmla="*/ 31 h 65"/>
                  <a:gd name="T24" fmla="*/ 38 w 63"/>
                  <a:gd name="T25" fmla="*/ 27 h 65"/>
                  <a:gd name="T26" fmla="*/ 45 w 63"/>
                  <a:gd name="T27" fmla="*/ 20 h 65"/>
                  <a:gd name="T28" fmla="*/ 50 w 63"/>
                  <a:gd name="T29" fmla="*/ 17 h 65"/>
                  <a:gd name="T30" fmla="*/ 58 w 63"/>
                  <a:gd name="T31" fmla="*/ 13 h 65"/>
                  <a:gd name="T32" fmla="*/ 59 w 63"/>
                  <a:gd name="T33" fmla="*/ 6 h 65"/>
                  <a:gd name="T34" fmla="*/ 51 w 63"/>
                  <a:gd name="T35" fmla="*/ 3 h 65"/>
                  <a:gd name="T36" fmla="*/ 43 w 63"/>
                  <a:gd name="T37" fmla="*/ 9 h 65"/>
                  <a:gd name="T38" fmla="*/ 41 w 63"/>
                  <a:gd name="T39" fmla="*/ 14 h 65"/>
                  <a:gd name="T40" fmla="*/ 38 w 63"/>
                  <a:gd name="T41" fmla="*/ 22 h 65"/>
                  <a:gd name="T42" fmla="*/ 29 w 63"/>
                  <a:gd name="T43" fmla="*/ 32 h 65"/>
                  <a:gd name="T44" fmla="*/ 25 w 63"/>
                  <a:gd name="T45" fmla="*/ 36 h 65"/>
                  <a:gd name="T46" fmla="*/ 21 w 63"/>
                  <a:gd name="T47" fmla="*/ 40 h 65"/>
                  <a:gd name="T48" fmla="*/ 2 w 63"/>
                  <a:gd name="T49" fmla="*/ 57 h 65"/>
                  <a:gd name="T50" fmla="*/ 1 w 63"/>
                  <a:gd name="T51" fmla="*/ 57 h 65"/>
                  <a:gd name="T52" fmla="*/ 1 w 63"/>
                  <a:gd name="T53" fmla="*/ 55 h 65"/>
                  <a:gd name="T54" fmla="*/ 19 w 63"/>
                  <a:gd name="T55" fmla="*/ 39 h 65"/>
                  <a:gd name="T56" fmla="*/ 23 w 63"/>
                  <a:gd name="T57" fmla="*/ 35 h 65"/>
                  <a:gd name="T58" fmla="*/ 27 w 63"/>
                  <a:gd name="T59" fmla="*/ 30 h 65"/>
                  <a:gd name="T60" fmla="*/ 36 w 63"/>
                  <a:gd name="T61" fmla="*/ 21 h 65"/>
                  <a:gd name="T62" fmla="*/ 39 w 63"/>
                  <a:gd name="T63" fmla="*/ 14 h 65"/>
                  <a:gd name="T64" fmla="*/ 40 w 63"/>
                  <a:gd name="T65" fmla="*/ 8 h 65"/>
                  <a:gd name="T66" fmla="*/ 51 w 63"/>
                  <a:gd name="T67" fmla="*/ 0 h 65"/>
                  <a:gd name="T68" fmla="*/ 61 w 63"/>
                  <a:gd name="T69" fmla="*/ 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3" h="65">
                    <a:moveTo>
                      <a:pt x="61" y="5"/>
                    </a:moveTo>
                    <a:cubicBezTo>
                      <a:pt x="62" y="6"/>
                      <a:pt x="63" y="10"/>
                      <a:pt x="60" y="15"/>
                    </a:cubicBezTo>
                    <a:cubicBezTo>
                      <a:pt x="58" y="18"/>
                      <a:pt x="54" y="19"/>
                      <a:pt x="51" y="20"/>
                    </a:cubicBezTo>
                    <a:cubicBezTo>
                      <a:pt x="50" y="20"/>
                      <a:pt x="48" y="21"/>
                      <a:pt x="47" y="22"/>
                    </a:cubicBezTo>
                    <a:cubicBezTo>
                      <a:pt x="44" y="23"/>
                      <a:pt x="42" y="26"/>
                      <a:pt x="40" y="29"/>
                    </a:cubicBezTo>
                    <a:cubicBezTo>
                      <a:pt x="38" y="32"/>
                      <a:pt x="38" y="32"/>
                      <a:pt x="38" y="32"/>
                    </a:cubicBezTo>
                    <a:cubicBezTo>
                      <a:pt x="32" y="41"/>
                      <a:pt x="32" y="41"/>
                      <a:pt x="32" y="41"/>
                    </a:cubicBezTo>
                    <a:cubicBezTo>
                      <a:pt x="20" y="57"/>
                      <a:pt x="14" y="65"/>
                      <a:pt x="10" y="65"/>
                    </a:cubicBezTo>
                    <a:cubicBezTo>
                      <a:pt x="10" y="65"/>
                      <a:pt x="9" y="64"/>
                      <a:pt x="9" y="63"/>
                    </a:cubicBezTo>
                    <a:cubicBezTo>
                      <a:pt x="9" y="63"/>
                      <a:pt x="10" y="62"/>
                      <a:pt x="11" y="62"/>
                    </a:cubicBezTo>
                    <a:cubicBezTo>
                      <a:pt x="14" y="62"/>
                      <a:pt x="24" y="47"/>
                      <a:pt x="29" y="39"/>
                    </a:cubicBezTo>
                    <a:cubicBezTo>
                      <a:pt x="36" y="31"/>
                      <a:pt x="36" y="31"/>
                      <a:pt x="36" y="31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40" y="24"/>
                      <a:pt x="42" y="21"/>
                      <a:pt x="45" y="20"/>
                    </a:cubicBezTo>
                    <a:cubicBezTo>
                      <a:pt x="47" y="19"/>
                      <a:pt x="49" y="18"/>
                      <a:pt x="50" y="17"/>
                    </a:cubicBezTo>
                    <a:cubicBezTo>
                      <a:pt x="53" y="16"/>
                      <a:pt x="56" y="15"/>
                      <a:pt x="58" y="13"/>
                    </a:cubicBezTo>
                    <a:cubicBezTo>
                      <a:pt x="59" y="11"/>
                      <a:pt x="60" y="8"/>
                      <a:pt x="59" y="6"/>
                    </a:cubicBezTo>
                    <a:cubicBezTo>
                      <a:pt x="57" y="4"/>
                      <a:pt x="54" y="2"/>
                      <a:pt x="51" y="3"/>
                    </a:cubicBezTo>
                    <a:cubicBezTo>
                      <a:pt x="47" y="3"/>
                      <a:pt x="44" y="5"/>
                      <a:pt x="43" y="9"/>
                    </a:cubicBezTo>
                    <a:cubicBezTo>
                      <a:pt x="42" y="11"/>
                      <a:pt x="41" y="13"/>
                      <a:pt x="41" y="14"/>
                    </a:cubicBezTo>
                    <a:cubicBezTo>
                      <a:pt x="41" y="17"/>
                      <a:pt x="40" y="19"/>
                      <a:pt x="38" y="22"/>
                    </a:cubicBezTo>
                    <a:cubicBezTo>
                      <a:pt x="35" y="26"/>
                      <a:pt x="32" y="29"/>
                      <a:pt x="29" y="32"/>
                    </a:cubicBezTo>
                    <a:cubicBezTo>
                      <a:pt x="25" y="36"/>
                      <a:pt x="25" y="36"/>
                      <a:pt x="25" y="36"/>
                    </a:cubicBezTo>
                    <a:cubicBezTo>
                      <a:pt x="21" y="40"/>
                      <a:pt x="21" y="40"/>
                      <a:pt x="21" y="40"/>
                    </a:cubicBezTo>
                    <a:cubicBezTo>
                      <a:pt x="15" y="47"/>
                      <a:pt x="8" y="54"/>
                      <a:pt x="2" y="57"/>
                    </a:cubicBezTo>
                    <a:cubicBezTo>
                      <a:pt x="2" y="58"/>
                      <a:pt x="1" y="58"/>
                      <a:pt x="1" y="57"/>
                    </a:cubicBezTo>
                    <a:cubicBezTo>
                      <a:pt x="0" y="56"/>
                      <a:pt x="1" y="56"/>
                      <a:pt x="1" y="55"/>
                    </a:cubicBezTo>
                    <a:cubicBezTo>
                      <a:pt x="7" y="52"/>
                      <a:pt x="14" y="45"/>
                      <a:pt x="19" y="39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7" y="30"/>
                      <a:pt x="27" y="30"/>
                      <a:pt x="27" y="30"/>
                    </a:cubicBezTo>
                    <a:cubicBezTo>
                      <a:pt x="30" y="27"/>
                      <a:pt x="33" y="24"/>
                      <a:pt x="36" y="21"/>
                    </a:cubicBezTo>
                    <a:cubicBezTo>
                      <a:pt x="38" y="18"/>
                      <a:pt x="38" y="16"/>
                      <a:pt x="39" y="14"/>
                    </a:cubicBezTo>
                    <a:cubicBezTo>
                      <a:pt x="39" y="12"/>
                      <a:pt x="39" y="10"/>
                      <a:pt x="40" y="8"/>
                    </a:cubicBezTo>
                    <a:cubicBezTo>
                      <a:pt x="42" y="3"/>
                      <a:pt x="46" y="0"/>
                      <a:pt x="51" y="0"/>
                    </a:cubicBezTo>
                    <a:cubicBezTo>
                      <a:pt x="55" y="0"/>
                      <a:pt x="59" y="2"/>
                      <a:pt x="61" y="5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15" name="Freeform 512"/>
              <p:cNvSpPr>
                <a:spLocks/>
              </p:cNvSpPr>
              <p:nvPr/>
            </p:nvSpPr>
            <p:spPr bwMode="auto">
              <a:xfrm>
                <a:off x="1568" y="1510"/>
                <a:ext cx="106" cy="130"/>
              </a:xfrm>
              <a:custGeom>
                <a:avLst/>
                <a:gdLst>
                  <a:gd name="T0" fmla="*/ 20 w 39"/>
                  <a:gd name="T1" fmla="*/ 7 h 48"/>
                  <a:gd name="T2" fmla="*/ 38 w 39"/>
                  <a:gd name="T3" fmla="*/ 34 h 48"/>
                  <a:gd name="T4" fmla="*/ 18 w 39"/>
                  <a:gd name="T5" fmla="*/ 37 h 48"/>
                  <a:gd name="T6" fmla="*/ 1 w 39"/>
                  <a:gd name="T7" fmla="*/ 9 h 48"/>
                  <a:gd name="T8" fmla="*/ 11 w 39"/>
                  <a:gd name="T9" fmla="*/ 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48">
                    <a:moveTo>
                      <a:pt x="20" y="7"/>
                    </a:moveTo>
                    <a:cubicBezTo>
                      <a:pt x="29" y="9"/>
                      <a:pt x="37" y="26"/>
                      <a:pt x="38" y="34"/>
                    </a:cubicBezTo>
                    <a:cubicBezTo>
                      <a:pt x="39" y="48"/>
                      <a:pt x="24" y="43"/>
                      <a:pt x="18" y="37"/>
                    </a:cubicBezTo>
                    <a:cubicBezTo>
                      <a:pt x="12" y="31"/>
                      <a:pt x="0" y="18"/>
                      <a:pt x="1" y="9"/>
                    </a:cubicBezTo>
                    <a:cubicBezTo>
                      <a:pt x="2" y="4"/>
                      <a:pt x="6" y="0"/>
                      <a:pt x="11" y="2"/>
                    </a:cubicBezTo>
                  </a:path>
                </a:pathLst>
              </a:custGeom>
              <a:solidFill>
                <a:srgbClr val="FF97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16" name="Freeform 513"/>
              <p:cNvSpPr>
                <a:spLocks/>
              </p:cNvSpPr>
              <p:nvPr/>
            </p:nvSpPr>
            <p:spPr bwMode="auto">
              <a:xfrm>
                <a:off x="1350" y="1243"/>
                <a:ext cx="104" cy="111"/>
              </a:xfrm>
              <a:custGeom>
                <a:avLst/>
                <a:gdLst>
                  <a:gd name="T0" fmla="*/ 15 w 38"/>
                  <a:gd name="T1" fmla="*/ 1 h 41"/>
                  <a:gd name="T2" fmla="*/ 35 w 38"/>
                  <a:gd name="T3" fmla="*/ 30 h 41"/>
                  <a:gd name="T4" fmla="*/ 10 w 38"/>
                  <a:gd name="T5" fmla="*/ 23 h 41"/>
                  <a:gd name="T6" fmla="*/ 2 w 38"/>
                  <a:gd name="T7" fmla="*/ 7 h 41"/>
                  <a:gd name="T8" fmla="*/ 13 w 38"/>
                  <a:gd name="T9" fmla="*/ 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41">
                    <a:moveTo>
                      <a:pt x="15" y="1"/>
                    </a:moveTo>
                    <a:cubicBezTo>
                      <a:pt x="22" y="5"/>
                      <a:pt x="38" y="20"/>
                      <a:pt x="35" y="30"/>
                    </a:cubicBezTo>
                    <a:cubicBezTo>
                      <a:pt x="31" y="41"/>
                      <a:pt x="14" y="27"/>
                      <a:pt x="10" y="23"/>
                    </a:cubicBezTo>
                    <a:cubicBezTo>
                      <a:pt x="6" y="19"/>
                      <a:pt x="0" y="13"/>
                      <a:pt x="2" y="7"/>
                    </a:cubicBezTo>
                    <a:cubicBezTo>
                      <a:pt x="3" y="3"/>
                      <a:pt x="9" y="0"/>
                      <a:pt x="13" y="1"/>
                    </a:cubicBezTo>
                  </a:path>
                </a:pathLst>
              </a:custGeom>
              <a:solidFill>
                <a:srgbClr val="FF97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17" name="Freeform 514"/>
              <p:cNvSpPr>
                <a:spLocks/>
              </p:cNvSpPr>
              <p:nvPr/>
            </p:nvSpPr>
            <p:spPr bwMode="auto">
              <a:xfrm>
                <a:off x="1587" y="1545"/>
                <a:ext cx="60" cy="54"/>
              </a:xfrm>
              <a:custGeom>
                <a:avLst/>
                <a:gdLst>
                  <a:gd name="T0" fmla="*/ 9 w 22"/>
                  <a:gd name="T1" fmla="*/ 1 h 20"/>
                  <a:gd name="T2" fmla="*/ 19 w 22"/>
                  <a:gd name="T3" fmla="*/ 10 h 20"/>
                  <a:gd name="T4" fmla="*/ 16 w 22"/>
                  <a:gd name="T5" fmla="*/ 18 h 20"/>
                  <a:gd name="T6" fmla="*/ 9 w 22"/>
                  <a:gd name="T7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20">
                    <a:moveTo>
                      <a:pt x="9" y="1"/>
                    </a:moveTo>
                    <a:cubicBezTo>
                      <a:pt x="13" y="2"/>
                      <a:pt x="17" y="6"/>
                      <a:pt x="19" y="10"/>
                    </a:cubicBezTo>
                    <a:cubicBezTo>
                      <a:pt x="20" y="13"/>
                      <a:pt x="22" y="20"/>
                      <a:pt x="16" y="18"/>
                    </a:cubicBezTo>
                    <a:cubicBezTo>
                      <a:pt x="13" y="17"/>
                      <a:pt x="0" y="0"/>
                      <a:pt x="9" y="2"/>
                    </a:cubicBezTo>
                  </a:path>
                </a:pathLst>
              </a:custGeom>
              <a:solidFill>
                <a:srgbClr val="EE5F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18" name="Freeform 515"/>
              <p:cNvSpPr>
                <a:spLocks/>
              </p:cNvSpPr>
              <p:nvPr/>
            </p:nvSpPr>
            <p:spPr bwMode="auto">
              <a:xfrm>
                <a:off x="1375" y="1257"/>
                <a:ext cx="46" cy="57"/>
              </a:xfrm>
              <a:custGeom>
                <a:avLst/>
                <a:gdLst>
                  <a:gd name="T0" fmla="*/ 8 w 17"/>
                  <a:gd name="T1" fmla="*/ 5 h 21"/>
                  <a:gd name="T2" fmla="*/ 16 w 17"/>
                  <a:gd name="T3" fmla="*/ 16 h 21"/>
                  <a:gd name="T4" fmla="*/ 8 w 17"/>
                  <a:gd name="T5" fmla="*/ 16 h 21"/>
                  <a:gd name="T6" fmla="*/ 2 w 17"/>
                  <a:gd name="T7" fmla="*/ 4 h 21"/>
                  <a:gd name="T8" fmla="*/ 9 w 17"/>
                  <a:gd name="T9" fmla="*/ 6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21">
                    <a:moveTo>
                      <a:pt x="8" y="5"/>
                    </a:moveTo>
                    <a:cubicBezTo>
                      <a:pt x="11" y="7"/>
                      <a:pt x="17" y="12"/>
                      <a:pt x="16" y="16"/>
                    </a:cubicBezTo>
                    <a:cubicBezTo>
                      <a:pt x="15" y="21"/>
                      <a:pt x="11" y="18"/>
                      <a:pt x="8" y="16"/>
                    </a:cubicBezTo>
                    <a:cubicBezTo>
                      <a:pt x="6" y="14"/>
                      <a:pt x="0" y="8"/>
                      <a:pt x="2" y="4"/>
                    </a:cubicBezTo>
                    <a:cubicBezTo>
                      <a:pt x="3" y="0"/>
                      <a:pt x="6" y="5"/>
                      <a:pt x="9" y="6"/>
                    </a:cubicBezTo>
                  </a:path>
                </a:pathLst>
              </a:custGeom>
              <a:solidFill>
                <a:srgbClr val="EE5F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19" name="Freeform 516"/>
              <p:cNvSpPr>
                <a:spLocks/>
              </p:cNvSpPr>
              <p:nvPr/>
            </p:nvSpPr>
            <p:spPr bwMode="auto">
              <a:xfrm>
                <a:off x="1092" y="1499"/>
                <a:ext cx="256" cy="244"/>
              </a:xfrm>
              <a:custGeom>
                <a:avLst/>
                <a:gdLst>
                  <a:gd name="T0" fmla="*/ 3 w 94"/>
                  <a:gd name="T1" fmla="*/ 1 h 90"/>
                  <a:gd name="T2" fmla="*/ 5 w 94"/>
                  <a:gd name="T3" fmla="*/ 10 h 90"/>
                  <a:gd name="T4" fmla="*/ 7 w 94"/>
                  <a:gd name="T5" fmla="*/ 15 h 90"/>
                  <a:gd name="T6" fmla="*/ 38 w 94"/>
                  <a:gd name="T7" fmla="*/ 61 h 90"/>
                  <a:gd name="T8" fmla="*/ 67 w 94"/>
                  <a:gd name="T9" fmla="*/ 79 h 90"/>
                  <a:gd name="T10" fmla="*/ 93 w 94"/>
                  <a:gd name="T11" fmla="*/ 87 h 90"/>
                  <a:gd name="T12" fmla="*/ 94 w 94"/>
                  <a:gd name="T13" fmla="*/ 88 h 90"/>
                  <a:gd name="T14" fmla="*/ 93 w 94"/>
                  <a:gd name="T15" fmla="*/ 89 h 90"/>
                  <a:gd name="T16" fmla="*/ 65 w 94"/>
                  <a:gd name="T17" fmla="*/ 81 h 90"/>
                  <a:gd name="T18" fmla="*/ 36 w 94"/>
                  <a:gd name="T19" fmla="*/ 63 h 90"/>
                  <a:gd name="T20" fmla="*/ 4 w 94"/>
                  <a:gd name="T21" fmla="*/ 16 h 90"/>
                  <a:gd name="T22" fmla="*/ 3 w 94"/>
                  <a:gd name="T23" fmla="*/ 11 h 90"/>
                  <a:gd name="T24" fmla="*/ 0 w 94"/>
                  <a:gd name="T25" fmla="*/ 2 h 90"/>
                  <a:gd name="T26" fmla="*/ 1 w 94"/>
                  <a:gd name="T27" fmla="*/ 1 h 90"/>
                  <a:gd name="T28" fmla="*/ 3 w 94"/>
                  <a:gd name="T29" fmla="*/ 1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4" h="90">
                    <a:moveTo>
                      <a:pt x="3" y="1"/>
                    </a:moveTo>
                    <a:cubicBezTo>
                      <a:pt x="5" y="10"/>
                      <a:pt x="5" y="10"/>
                      <a:pt x="5" y="10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13" y="34"/>
                      <a:pt x="24" y="51"/>
                      <a:pt x="38" y="61"/>
                    </a:cubicBezTo>
                    <a:cubicBezTo>
                      <a:pt x="47" y="68"/>
                      <a:pt x="57" y="74"/>
                      <a:pt x="67" y="79"/>
                    </a:cubicBezTo>
                    <a:cubicBezTo>
                      <a:pt x="79" y="85"/>
                      <a:pt x="88" y="87"/>
                      <a:pt x="93" y="87"/>
                    </a:cubicBezTo>
                    <a:cubicBezTo>
                      <a:pt x="93" y="86"/>
                      <a:pt x="94" y="87"/>
                      <a:pt x="94" y="88"/>
                    </a:cubicBezTo>
                    <a:cubicBezTo>
                      <a:pt x="94" y="88"/>
                      <a:pt x="94" y="89"/>
                      <a:pt x="93" y="89"/>
                    </a:cubicBezTo>
                    <a:cubicBezTo>
                      <a:pt x="87" y="90"/>
                      <a:pt x="75" y="85"/>
                      <a:pt x="65" y="81"/>
                    </a:cubicBezTo>
                    <a:cubicBezTo>
                      <a:pt x="56" y="76"/>
                      <a:pt x="46" y="70"/>
                      <a:pt x="36" y="63"/>
                    </a:cubicBezTo>
                    <a:cubicBezTo>
                      <a:pt x="22" y="52"/>
                      <a:pt x="10" y="36"/>
                      <a:pt x="4" y="16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2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20" name="Freeform 517"/>
              <p:cNvSpPr>
                <a:spLocks/>
              </p:cNvSpPr>
              <p:nvPr/>
            </p:nvSpPr>
            <p:spPr bwMode="auto">
              <a:xfrm>
                <a:off x="1176" y="1436"/>
                <a:ext cx="30" cy="14"/>
              </a:xfrm>
              <a:custGeom>
                <a:avLst/>
                <a:gdLst>
                  <a:gd name="T0" fmla="*/ 10 w 11"/>
                  <a:gd name="T1" fmla="*/ 2 h 5"/>
                  <a:gd name="T2" fmla="*/ 11 w 11"/>
                  <a:gd name="T3" fmla="*/ 4 h 5"/>
                  <a:gd name="T4" fmla="*/ 9 w 11"/>
                  <a:gd name="T5" fmla="*/ 4 h 5"/>
                  <a:gd name="T6" fmla="*/ 2 w 11"/>
                  <a:gd name="T7" fmla="*/ 3 h 5"/>
                  <a:gd name="T8" fmla="*/ 1 w 11"/>
                  <a:gd name="T9" fmla="*/ 2 h 5"/>
                  <a:gd name="T10" fmla="*/ 1 w 11"/>
                  <a:gd name="T11" fmla="*/ 0 h 5"/>
                  <a:gd name="T12" fmla="*/ 10 w 11"/>
                  <a:gd name="T13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5">
                    <a:moveTo>
                      <a:pt x="10" y="2"/>
                    </a:moveTo>
                    <a:cubicBezTo>
                      <a:pt x="11" y="3"/>
                      <a:pt x="11" y="4"/>
                      <a:pt x="11" y="4"/>
                    </a:cubicBezTo>
                    <a:cubicBezTo>
                      <a:pt x="10" y="5"/>
                      <a:pt x="9" y="5"/>
                      <a:pt x="9" y="4"/>
                    </a:cubicBezTo>
                    <a:cubicBezTo>
                      <a:pt x="8" y="4"/>
                      <a:pt x="4" y="2"/>
                      <a:pt x="2" y="3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0" y="1"/>
                      <a:pt x="1" y="1"/>
                      <a:pt x="1" y="0"/>
                    </a:cubicBezTo>
                    <a:cubicBezTo>
                      <a:pt x="4" y="0"/>
                      <a:pt x="9" y="1"/>
                      <a:pt x="10" y="2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21" name="Freeform 518"/>
              <p:cNvSpPr>
                <a:spLocks/>
              </p:cNvSpPr>
              <p:nvPr/>
            </p:nvSpPr>
            <p:spPr bwMode="auto">
              <a:xfrm>
                <a:off x="1674" y="1469"/>
                <a:ext cx="55" cy="62"/>
              </a:xfrm>
              <a:custGeom>
                <a:avLst/>
                <a:gdLst>
                  <a:gd name="T0" fmla="*/ 2 w 20"/>
                  <a:gd name="T1" fmla="*/ 0 h 23"/>
                  <a:gd name="T2" fmla="*/ 6 w 20"/>
                  <a:gd name="T3" fmla="*/ 2 h 23"/>
                  <a:gd name="T4" fmla="*/ 15 w 20"/>
                  <a:gd name="T5" fmla="*/ 7 h 23"/>
                  <a:gd name="T6" fmla="*/ 16 w 20"/>
                  <a:gd name="T7" fmla="*/ 7 h 23"/>
                  <a:gd name="T8" fmla="*/ 17 w 20"/>
                  <a:gd name="T9" fmla="*/ 7 h 23"/>
                  <a:gd name="T10" fmla="*/ 18 w 20"/>
                  <a:gd name="T11" fmla="*/ 8 h 23"/>
                  <a:gd name="T12" fmla="*/ 18 w 20"/>
                  <a:gd name="T13" fmla="*/ 8 h 23"/>
                  <a:gd name="T14" fmla="*/ 18 w 20"/>
                  <a:gd name="T15" fmla="*/ 8 h 23"/>
                  <a:gd name="T16" fmla="*/ 19 w 20"/>
                  <a:gd name="T17" fmla="*/ 9 h 23"/>
                  <a:gd name="T18" fmla="*/ 20 w 20"/>
                  <a:gd name="T19" fmla="*/ 10 h 23"/>
                  <a:gd name="T20" fmla="*/ 20 w 20"/>
                  <a:gd name="T21" fmla="*/ 10 h 23"/>
                  <a:gd name="T22" fmla="*/ 19 w 20"/>
                  <a:gd name="T23" fmla="*/ 11 h 23"/>
                  <a:gd name="T24" fmla="*/ 15 w 20"/>
                  <a:gd name="T25" fmla="*/ 10 h 23"/>
                  <a:gd name="T26" fmla="*/ 5 w 20"/>
                  <a:gd name="T27" fmla="*/ 5 h 23"/>
                  <a:gd name="T28" fmla="*/ 3 w 20"/>
                  <a:gd name="T29" fmla="*/ 4 h 23"/>
                  <a:gd name="T30" fmla="*/ 3 w 20"/>
                  <a:gd name="T31" fmla="*/ 4 h 23"/>
                  <a:gd name="T32" fmla="*/ 3 w 20"/>
                  <a:gd name="T33" fmla="*/ 11 h 23"/>
                  <a:gd name="T34" fmla="*/ 4 w 20"/>
                  <a:gd name="T35" fmla="*/ 17 h 23"/>
                  <a:gd name="T36" fmla="*/ 5 w 20"/>
                  <a:gd name="T37" fmla="*/ 18 h 23"/>
                  <a:gd name="T38" fmla="*/ 5 w 20"/>
                  <a:gd name="T39" fmla="*/ 18 h 23"/>
                  <a:gd name="T40" fmla="*/ 5 w 20"/>
                  <a:gd name="T41" fmla="*/ 18 h 23"/>
                  <a:gd name="T42" fmla="*/ 5 w 20"/>
                  <a:gd name="T43" fmla="*/ 20 h 23"/>
                  <a:gd name="T44" fmla="*/ 5 w 20"/>
                  <a:gd name="T45" fmla="*/ 21 h 23"/>
                  <a:gd name="T46" fmla="*/ 5 w 20"/>
                  <a:gd name="T47" fmla="*/ 22 h 23"/>
                  <a:gd name="T48" fmla="*/ 4 w 20"/>
                  <a:gd name="T49" fmla="*/ 23 h 23"/>
                  <a:gd name="T50" fmla="*/ 3 w 20"/>
                  <a:gd name="T51" fmla="*/ 23 h 23"/>
                  <a:gd name="T52" fmla="*/ 3 w 20"/>
                  <a:gd name="T53" fmla="*/ 23 h 23"/>
                  <a:gd name="T54" fmla="*/ 2 w 20"/>
                  <a:gd name="T55" fmla="*/ 22 h 23"/>
                  <a:gd name="T56" fmla="*/ 1 w 20"/>
                  <a:gd name="T57" fmla="*/ 12 h 23"/>
                  <a:gd name="T58" fmla="*/ 0 w 20"/>
                  <a:gd name="T59" fmla="*/ 6 h 23"/>
                  <a:gd name="T60" fmla="*/ 0 w 20"/>
                  <a:gd name="T61" fmla="*/ 5 h 23"/>
                  <a:gd name="T62" fmla="*/ 0 w 20"/>
                  <a:gd name="T63" fmla="*/ 5 h 23"/>
                  <a:gd name="T64" fmla="*/ 0 w 20"/>
                  <a:gd name="T65" fmla="*/ 6 h 23"/>
                  <a:gd name="T66" fmla="*/ 0 w 20"/>
                  <a:gd name="T67" fmla="*/ 5 h 23"/>
                  <a:gd name="T68" fmla="*/ 0 w 20"/>
                  <a:gd name="T69" fmla="*/ 5 h 23"/>
                  <a:gd name="T70" fmla="*/ 0 w 20"/>
                  <a:gd name="T71" fmla="*/ 4 h 23"/>
                  <a:gd name="T72" fmla="*/ 0 w 20"/>
                  <a:gd name="T73" fmla="*/ 3 h 23"/>
                  <a:gd name="T74" fmla="*/ 0 w 20"/>
                  <a:gd name="T75" fmla="*/ 2 h 23"/>
                  <a:gd name="T76" fmla="*/ 0 w 20"/>
                  <a:gd name="T77" fmla="*/ 2 h 23"/>
                  <a:gd name="T78" fmla="*/ 0 w 20"/>
                  <a:gd name="T79" fmla="*/ 2 h 23"/>
                  <a:gd name="T80" fmla="*/ 0 w 20"/>
                  <a:gd name="T81" fmla="*/ 2 h 23"/>
                  <a:gd name="T82" fmla="*/ 0 w 20"/>
                  <a:gd name="T83" fmla="*/ 2 h 23"/>
                  <a:gd name="T84" fmla="*/ 0 w 20"/>
                  <a:gd name="T85" fmla="*/ 1 h 23"/>
                  <a:gd name="T86" fmla="*/ 0 w 20"/>
                  <a:gd name="T87" fmla="*/ 0 h 23"/>
                  <a:gd name="T88" fmla="*/ 2 w 20"/>
                  <a:gd name="T8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0" h="23">
                    <a:moveTo>
                      <a:pt x="2" y="0"/>
                    </a:moveTo>
                    <a:cubicBezTo>
                      <a:pt x="6" y="2"/>
                      <a:pt x="6" y="2"/>
                      <a:pt x="6" y="2"/>
                    </a:cubicBezTo>
                    <a:cubicBezTo>
                      <a:pt x="9" y="4"/>
                      <a:pt x="12" y="6"/>
                      <a:pt x="15" y="7"/>
                    </a:cubicBezTo>
                    <a:cubicBezTo>
                      <a:pt x="15" y="7"/>
                      <a:pt x="16" y="7"/>
                      <a:pt x="16" y="7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8" y="7"/>
                      <a:pt x="18" y="8"/>
                      <a:pt x="18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8" y="9"/>
                      <a:pt x="19" y="9"/>
                      <a:pt x="19" y="9"/>
                    </a:cubicBezTo>
                    <a:cubicBezTo>
                      <a:pt x="20" y="9"/>
                      <a:pt x="20" y="10"/>
                      <a:pt x="20" y="10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20" y="11"/>
                      <a:pt x="19" y="11"/>
                      <a:pt x="19" y="11"/>
                    </a:cubicBezTo>
                    <a:cubicBezTo>
                      <a:pt x="18" y="11"/>
                      <a:pt x="16" y="11"/>
                      <a:pt x="15" y="10"/>
                    </a:cubicBezTo>
                    <a:cubicBezTo>
                      <a:pt x="12" y="10"/>
                      <a:pt x="8" y="7"/>
                      <a:pt x="5" y="5"/>
                    </a:cubicBezTo>
                    <a:cubicBezTo>
                      <a:pt x="4" y="5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7"/>
                      <a:pt x="3" y="9"/>
                      <a:pt x="3" y="11"/>
                    </a:cubicBezTo>
                    <a:cubicBezTo>
                      <a:pt x="4" y="13"/>
                      <a:pt x="4" y="15"/>
                      <a:pt x="4" y="17"/>
                    </a:cubicBezTo>
                    <a:cubicBezTo>
                      <a:pt x="4" y="17"/>
                      <a:pt x="5" y="17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21"/>
                      <a:pt x="5" y="22"/>
                      <a:pt x="5" y="22"/>
                    </a:cubicBezTo>
                    <a:cubicBezTo>
                      <a:pt x="5" y="22"/>
                      <a:pt x="4" y="23"/>
                      <a:pt x="4" y="23"/>
                    </a:cubicBezTo>
                    <a:cubicBezTo>
                      <a:pt x="4" y="23"/>
                      <a:pt x="4" y="23"/>
                      <a:pt x="3" y="23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3" y="23"/>
                      <a:pt x="2" y="22"/>
                      <a:pt x="2" y="22"/>
                    </a:cubicBezTo>
                    <a:cubicBezTo>
                      <a:pt x="1" y="18"/>
                      <a:pt x="1" y="15"/>
                      <a:pt x="1" y="12"/>
                    </a:cubicBezTo>
                    <a:cubicBezTo>
                      <a:pt x="1" y="10"/>
                      <a:pt x="1" y="8"/>
                      <a:pt x="0" y="6"/>
                    </a:cubicBezTo>
                    <a:cubicBezTo>
                      <a:pt x="0" y="6"/>
                      <a:pt x="0" y="6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6"/>
                    </a:cubicBezTo>
                    <a:cubicBezTo>
                      <a:pt x="0" y="6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22" name="Freeform 519"/>
              <p:cNvSpPr>
                <a:spLocks/>
              </p:cNvSpPr>
              <p:nvPr/>
            </p:nvSpPr>
            <p:spPr bwMode="auto">
              <a:xfrm>
                <a:off x="1446" y="1224"/>
                <a:ext cx="59" cy="43"/>
              </a:xfrm>
              <a:custGeom>
                <a:avLst/>
                <a:gdLst>
                  <a:gd name="T0" fmla="*/ 20 w 22"/>
                  <a:gd name="T1" fmla="*/ 5 h 16"/>
                  <a:gd name="T2" fmla="*/ 20 w 22"/>
                  <a:gd name="T3" fmla="*/ 15 h 16"/>
                  <a:gd name="T4" fmla="*/ 19 w 22"/>
                  <a:gd name="T5" fmla="*/ 14 h 16"/>
                  <a:gd name="T6" fmla="*/ 19 w 22"/>
                  <a:gd name="T7" fmla="*/ 9 h 16"/>
                  <a:gd name="T8" fmla="*/ 22 w 22"/>
                  <a:gd name="T9" fmla="*/ 15 h 16"/>
                  <a:gd name="T10" fmla="*/ 19 w 22"/>
                  <a:gd name="T11" fmla="*/ 15 h 16"/>
                  <a:gd name="T12" fmla="*/ 18 w 22"/>
                  <a:gd name="T13" fmla="*/ 13 h 16"/>
                  <a:gd name="T14" fmla="*/ 20 w 22"/>
                  <a:gd name="T15" fmla="*/ 13 h 16"/>
                  <a:gd name="T16" fmla="*/ 21 w 22"/>
                  <a:gd name="T17" fmla="*/ 14 h 16"/>
                  <a:gd name="T18" fmla="*/ 19 w 22"/>
                  <a:gd name="T19" fmla="*/ 15 h 16"/>
                  <a:gd name="T20" fmla="*/ 17 w 22"/>
                  <a:gd name="T21" fmla="*/ 12 h 16"/>
                  <a:gd name="T22" fmla="*/ 21 w 22"/>
                  <a:gd name="T23" fmla="*/ 14 h 16"/>
                  <a:gd name="T24" fmla="*/ 20 w 22"/>
                  <a:gd name="T25" fmla="*/ 16 h 16"/>
                  <a:gd name="T26" fmla="*/ 18 w 22"/>
                  <a:gd name="T27" fmla="*/ 14 h 16"/>
                  <a:gd name="T28" fmla="*/ 20 w 22"/>
                  <a:gd name="T29" fmla="*/ 13 h 16"/>
                  <a:gd name="T30" fmla="*/ 19 w 22"/>
                  <a:gd name="T31" fmla="*/ 15 h 16"/>
                  <a:gd name="T32" fmla="*/ 3 w 22"/>
                  <a:gd name="T33" fmla="*/ 10 h 16"/>
                  <a:gd name="T34" fmla="*/ 4 w 22"/>
                  <a:gd name="T35" fmla="*/ 8 h 16"/>
                  <a:gd name="T36" fmla="*/ 5 w 22"/>
                  <a:gd name="T37" fmla="*/ 10 h 16"/>
                  <a:gd name="T38" fmla="*/ 3 w 22"/>
                  <a:gd name="T39" fmla="*/ 11 h 16"/>
                  <a:gd name="T40" fmla="*/ 0 w 22"/>
                  <a:gd name="T41" fmla="*/ 9 h 16"/>
                  <a:gd name="T42" fmla="*/ 2 w 22"/>
                  <a:gd name="T43" fmla="*/ 7 h 16"/>
                  <a:gd name="T44" fmla="*/ 4 w 22"/>
                  <a:gd name="T45" fmla="*/ 8 h 16"/>
                  <a:gd name="T46" fmla="*/ 2 w 22"/>
                  <a:gd name="T47" fmla="*/ 11 h 16"/>
                  <a:gd name="T48" fmla="*/ 1 w 22"/>
                  <a:gd name="T49" fmla="*/ 7 h 16"/>
                  <a:gd name="T50" fmla="*/ 2 w 22"/>
                  <a:gd name="T51" fmla="*/ 9 h 16"/>
                  <a:gd name="T52" fmla="*/ 2 w 22"/>
                  <a:gd name="T53" fmla="*/ 9 h 16"/>
                  <a:gd name="T54" fmla="*/ 3 w 22"/>
                  <a:gd name="T55" fmla="*/ 10 h 16"/>
                  <a:gd name="T56" fmla="*/ 3 w 22"/>
                  <a:gd name="T57" fmla="*/ 8 h 16"/>
                  <a:gd name="T58" fmla="*/ 2 w 22"/>
                  <a:gd name="T59" fmla="*/ 9 h 16"/>
                  <a:gd name="T60" fmla="*/ 1 w 22"/>
                  <a:gd name="T61" fmla="*/ 9 h 16"/>
                  <a:gd name="T62" fmla="*/ 0 w 22"/>
                  <a:gd name="T63" fmla="*/ 7 h 16"/>
                  <a:gd name="T64" fmla="*/ 4 w 22"/>
                  <a:gd name="T65" fmla="*/ 8 h 16"/>
                  <a:gd name="T66" fmla="*/ 4 w 22"/>
                  <a:gd name="T67" fmla="*/ 8 h 16"/>
                  <a:gd name="T68" fmla="*/ 3 w 22"/>
                  <a:gd name="T69" fmla="*/ 10 h 16"/>
                  <a:gd name="T70" fmla="*/ 3 w 22"/>
                  <a:gd name="T71" fmla="*/ 10 h 16"/>
                  <a:gd name="T72" fmla="*/ 4 w 22"/>
                  <a:gd name="T73" fmla="*/ 8 h 16"/>
                  <a:gd name="T74" fmla="*/ 10 w 22"/>
                  <a:gd name="T75" fmla="*/ 10 h 16"/>
                  <a:gd name="T76" fmla="*/ 18 w 22"/>
                  <a:gd name="T77" fmla="*/ 14 h 16"/>
                  <a:gd name="T78" fmla="*/ 18 w 22"/>
                  <a:gd name="T79" fmla="*/ 15 h 16"/>
                  <a:gd name="T80" fmla="*/ 19 w 22"/>
                  <a:gd name="T81" fmla="*/ 13 h 16"/>
                  <a:gd name="T82" fmla="*/ 19 w 22"/>
                  <a:gd name="T83" fmla="*/ 14 h 16"/>
                  <a:gd name="T84" fmla="*/ 18 w 22"/>
                  <a:gd name="T85" fmla="*/ 14 h 16"/>
                  <a:gd name="T86" fmla="*/ 19 w 22"/>
                  <a:gd name="T87" fmla="*/ 12 h 16"/>
                  <a:gd name="T88" fmla="*/ 19 w 22"/>
                  <a:gd name="T89" fmla="*/ 13 h 16"/>
                  <a:gd name="T90" fmla="*/ 18 w 22"/>
                  <a:gd name="T91" fmla="*/ 13 h 16"/>
                  <a:gd name="T92" fmla="*/ 20 w 22"/>
                  <a:gd name="T93" fmla="*/ 12 h 16"/>
                  <a:gd name="T94" fmla="*/ 22 w 22"/>
                  <a:gd name="T95" fmla="*/ 14 h 16"/>
                  <a:gd name="T96" fmla="*/ 19 w 22"/>
                  <a:gd name="T97" fmla="*/ 15 h 16"/>
                  <a:gd name="T98" fmla="*/ 20 w 22"/>
                  <a:gd name="T99" fmla="*/ 12 h 16"/>
                  <a:gd name="T100" fmla="*/ 21 w 22"/>
                  <a:gd name="T101" fmla="*/ 13 h 16"/>
                  <a:gd name="T102" fmla="*/ 20 w 22"/>
                  <a:gd name="T103" fmla="*/ 13 h 16"/>
                  <a:gd name="T104" fmla="*/ 18 w 22"/>
                  <a:gd name="T105" fmla="*/ 5 h 16"/>
                  <a:gd name="T106" fmla="*/ 18 w 22"/>
                  <a:gd name="T107" fmla="*/ 0 h 16"/>
                  <a:gd name="T108" fmla="*/ 18 w 22"/>
                  <a:gd name="T10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2" h="16">
                    <a:moveTo>
                      <a:pt x="19" y="0"/>
                    </a:moveTo>
                    <a:cubicBezTo>
                      <a:pt x="19" y="1"/>
                      <a:pt x="20" y="3"/>
                      <a:pt x="20" y="5"/>
                    </a:cubicBezTo>
                    <a:cubicBezTo>
                      <a:pt x="21" y="8"/>
                      <a:pt x="21" y="11"/>
                      <a:pt x="21" y="14"/>
                    </a:cubicBezTo>
                    <a:cubicBezTo>
                      <a:pt x="21" y="15"/>
                      <a:pt x="21" y="15"/>
                      <a:pt x="20" y="15"/>
                    </a:cubicBezTo>
                    <a:cubicBezTo>
                      <a:pt x="20" y="15"/>
                      <a:pt x="19" y="15"/>
                      <a:pt x="19" y="14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18" y="13"/>
                      <a:pt x="18" y="12"/>
                      <a:pt x="18" y="11"/>
                    </a:cubicBezTo>
                    <a:cubicBezTo>
                      <a:pt x="18" y="10"/>
                      <a:pt x="18" y="9"/>
                      <a:pt x="19" y="9"/>
                    </a:cubicBezTo>
                    <a:cubicBezTo>
                      <a:pt x="19" y="9"/>
                      <a:pt x="20" y="9"/>
                      <a:pt x="20" y="10"/>
                    </a:cubicBezTo>
                    <a:cubicBezTo>
                      <a:pt x="21" y="11"/>
                      <a:pt x="21" y="13"/>
                      <a:pt x="22" y="15"/>
                    </a:cubicBezTo>
                    <a:cubicBezTo>
                      <a:pt x="22" y="15"/>
                      <a:pt x="21" y="16"/>
                      <a:pt x="21" y="16"/>
                    </a:cubicBezTo>
                    <a:cubicBezTo>
                      <a:pt x="20" y="16"/>
                      <a:pt x="20" y="16"/>
                      <a:pt x="19" y="15"/>
                    </a:cubicBezTo>
                    <a:cubicBezTo>
                      <a:pt x="19" y="15"/>
                      <a:pt x="19" y="15"/>
                      <a:pt x="19" y="14"/>
                    </a:cubicBezTo>
                    <a:cubicBezTo>
                      <a:pt x="18" y="14"/>
                      <a:pt x="18" y="14"/>
                      <a:pt x="18" y="13"/>
                    </a:cubicBezTo>
                    <a:cubicBezTo>
                      <a:pt x="18" y="14"/>
                      <a:pt x="19" y="14"/>
                      <a:pt x="19" y="14"/>
                    </a:cubicBezTo>
                    <a:cubicBezTo>
                      <a:pt x="20" y="14"/>
                      <a:pt x="20" y="13"/>
                      <a:pt x="20" y="13"/>
                    </a:cubicBezTo>
                    <a:cubicBezTo>
                      <a:pt x="20" y="12"/>
                      <a:pt x="20" y="13"/>
                      <a:pt x="20" y="12"/>
                    </a:cubicBezTo>
                    <a:cubicBezTo>
                      <a:pt x="20" y="13"/>
                      <a:pt x="21" y="14"/>
                      <a:pt x="21" y="14"/>
                    </a:cubicBezTo>
                    <a:cubicBezTo>
                      <a:pt x="21" y="14"/>
                      <a:pt x="21" y="15"/>
                      <a:pt x="21" y="15"/>
                    </a:cubicBezTo>
                    <a:cubicBezTo>
                      <a:pt x="20" y="16"/>
                      <a:pt x="19" y="16"/>
                      <a:pt x="19" y="15"/>
                    </a:cubicBezTo>
                    <a:cubicBezTo>
                      <a:pt x="18" y="15"/>
                      <a:pt x="18" y="14"/>
                      <a:pt x="18" y="14"/>
                    </a:cubicBezTo>
                    <a:cubicBezTo>
                      <a:pt x="17" y="13"/>
                      <a:pt x="17" y="13"/>
                      <a:pt x="17" y="12"/>
                    </a:cubicBezTo>
                    <a:cubicBezTo>
                      <a:pt x="18" y="12"/>
                      <a:pt x="19" y="12"/>
                      <a:pt x="19" y="12"/>
                    </a:cubicBezTo>
                    <a:cubicBezTo>
                      <a:pt x="20" y="13"/>
                      <a:pt x="21" y="13"/>
                      <a:pt x="21" y="14"/>
                    </a:cubicBezTo>
                    <a:cubicBezTo>
                      <a:pt x="22" y="15"/>
                      <a:pt x="22" y="15"/>
                      <a:pt x="21" y="16"/>
                    </a:cubicBezTo>
                    <a:cubicBezTo>
                      <a:pt x="21" y="16"/>
                      <a:pt x="20" y="16"/>
                      <a:pt x="20" y="16"/>
                    </a:cubicBezTo>
                    <a:cubicBezTo>
                      <a:pt x="19" y="16"/>
                      <a:pt x="19" y="15"/>
                      <a:pt x="18" y="15"/>
                    </a:cubicBezTo>
                    <a:cubicBezTo>
                      <a:pt x="18" y="15"/>
                      <a:pt x="17" y="14"/>
                      <a:pt x="18" y="14"/>
                    </a:cubicBezTo>
                    <a:cubicBezTo>
                      <a:pt x="18" y="13"/>
                      <a:pt x="18" y="13"/>
                      <a:pt x="19" y="13"/>
                    </a:cubicBezTo>
                    <a:cubicBezTo>
                      <a:pt x="19" y="13"/>
                      <a:pt x="19" y="13"/>
                      <a:pt x="20" y="13"/>
                    </a:cubicBezTo>
                    <a:cubicBezTo>
                      <a:pt x="20" y="13"/>
                      <a:pt x="21" y="14"/>
                      <a:pt x="21" y="14"/>
                    </a:cubicBezTo>
                    <a:cubicBezTo>
                      <a:pt x="21" y="15"/>
                      <a:pt x="20" y="15"/>
                      <a:pt x="19" y="15"/>
                    </a:cubicBezTo>
                    <a:cubicBezTo>
                      <a:pt x="16" y="15"/>
                      <a:pt x="12" y="14"/>
                      <a:pt x="9" y="12"/>
                    </a:cubicBezTo>
                    <a:cubicBezTo>
                      <a:pt x="7" y="12"/>
                      <a:pt x="5" y="11"/>
                      <a:pt x="3" y="10"/>
                    </a:cubicBezTo>
                    <a:cubicBezTo>
                      <a:pt x="2" y="10"/>
                      <a:pt x="2" y="9"/>
                      <a:pt x="2" y="9"/>
                    </a:cubicBezTo>
                    <a:cubicBezTo>
                      <a:pt x="2" y="8"/>
                      <a:pt x="2" y="8"/>
                      <a:pt x="4" y="8"/>
                    </a:cubicBezTo>
                    <a:cubicBezTo>
                      <a:pt x="4" y="8"/>
                      <a:pt x="5" y="8"/>
                      <a:pt x="5" y="9"/>
                    </a:cubicBezTo>
                    <a:cubicBezTo>
                      <a:pt x="5" y="9"/>
                      <a:pt x="5" y="10"/>
                      <a:pt x="5" y="10"/>
                    </a:cubicBezTo>
                    <a:cubicBezTo>
                      <a:pt x="5" y="11"/>
                      <a:pt x="4" y="11"/>
                      <a:pt x="4" y="11"/>
                    </a:cubicBezTo>
                    <a:cubicBezTo>
                      <a:pt x="4" y="11"/>
                      <a:pt x="3" y="11"/>
                      <a:pt x="3" y="11"/>
                    </a:cubicBezTo>
                    <a:cubicBezTo>
                      <a:pt x="3" y="11"/>
                      <a:pt x="3" y="10"/>
                      <a:pt x="2" y="10"/>
                    </a:cubicBezTo>
                    <a:cubicBezTo>
                      <a:pt x="2" y="10"/>
                      <a:pt x="1" y="9"/>
                      <a:pt x="0" y="9"/>
                    </a:cubicBezTo>
                    <a:cubicBezTo>
                      <a:pt x="1" y="9"/>
                      <a:pt x="2" y="9"/>
                      <a:pt x="2" y="9"/>
                    </a:cubicBezTo>
                    <a:cubicBezTo>
                      <a:pt x="3" y="8"/>
                      <a:pt x="3" y="8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3" y="8"/>
                      <a:pt x="3" y="8"/>
                      <a:pt x="4" y="8"/>
                    </a:cubicBezTo>
                    <a:cubicBezTo>
                      <a:pt x="4" y="9"/>
                      <a:pt x="4" y="9"/>
                      <a:pt x="4" y="10"/>
                    </a:cubicBezTo>
                    <a:cubicBezTo>
                      <a:pt x="3" y="10"/>
                      <a:pt x="3" y="11"/>
                      <a:pt x="2" y="11"/>
                    </a:cubicBezTo>
                    <a:cubicBezTo>
                      <a:pt x="1" y="10"/>
                      <a:pt x="1" y="9"/>
                      <a:pt x="1" y="9"/>
                    </a:cubicBezTo>
                    <a:cubicBezTo>
                      <a:pt x="1" y="8"/>
                      <a:pt x="1" y="8"/>
                      <a:pt x="1" y="7"/>
                    </a:cubicBezTo>
                    <a:cubicBezTo>
                      <a:pt x="2" y="7"/>
                      <a:pt x="3" y="7"/>
                      <a:pt x="3" y="8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2" y="10"/>
                      <a:pt x="3" y="10"/>
                    </a:cubicBezTo>
                    <a:cubicBezTo>
                      <a:pt x="3" y="9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2" y="8"/>
                      <a:pt x="2" y="8"/>
                      <a:pt x="2" y="9"/>
                    </a:cubicBezTo>
                    <a:cubicBezTo>
                      <a:pt x="1" y="9"/>
                      <a:pt x="1" y="10"/>
                      <a:pt x="2" y="10"/>
                    </a:cubicBezTo>
                    <a:cubicBezTo>
                      <a:pt x="2" y="10"/>
                      <a:pt x="1" y="10"/>
                      <a:pt x="1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7"/>
                      <a:pt x="0" y="7"/>
                    </a:cubicBezTo>
                    <a:cubicBezTo>
                      <a:pt x="1" y="7"/>
                      <a:pt x="2" y="7"/>
                      <a:pt x="2" y="7"/>
                    </a:cubicBezTo>
                    <a:cubicBezTo>
                      <a:pt x="3" y="7"/>
                      <a:pt x="3" y="8"/>
                      <a:pt x="4" y="8"/>
                    </a:cubicBezTo>
                    <a:cubicBezTo>
                      <a:pt x="4" y="8"/>
                      <a:pt x="4" y="8"/>
                      <a:pt x="5" y="9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4" y="10"/>
                      <a:pt x="4" y="10"/>
                      <a:pt x="4" y="9"/>
                    </a:cubicBezTo>
                    <a:cubicBezTo>
                      <a:pt x="5" y="9"/>
                      <a:pt x="4" y="8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6" y="8"/>
                      <a:pt x="8" y="9"/>
                      <a:pt x="10" y="10"/>
                    </a:cubicBezTo>
                    <a:cubicBezTo>
                      <a:pt x="13" y="11"/>
                      <a:pt x="17" y="13"/>
                      <a:pt x="19" y="13"/>
                    </a:cubicBezTo>
                    <a:cubicBezTo>
                      <a:pt x="19" y="13"/>
                      <a:pt x="18" y="13"/>
                      <a:pt x="18" y="14"/>
                    </a:cubicBezTo>
                    <a:cubicBezTo>
                      <a:pt x="18" y="15"/>
                      <a:pt x="18" y="15"/>
                      <a:pt x="19" y="15"/>
                    </a:cubicBezTo>
                    <a:cubicBezTo>
                      <a:pt x="19" y="15"/>
                      <a:pt x="19" y="15"/>
                      <a:pt x="18" y="15"/>
                    </a:cubicBezTo>
                    <a:cubicBezTo>
                      <a:pt x="19" y="15"/>
                      <a:pt x="20" y="15"/>
                      <a:pt x="20" y="14"/>
                    </a:cubicBezTo>
                    <a:cubicBezTo>
                      <a:pt x="20" y="14"/>
                      <a:pt x="20" y="13"/>
                      <a:pt x="19" y="13"/>
                    </a:cubicBezTo>
                    <a:cubicBezTo>
                      <a:pt x="20" y="13"/>
                      <a:pt x="21" y="14"/>
                      <a:pt x="21" y="14"/>
                    </a:cubicBezTo>
                    <a:cubicBezTo>
                      <a:pt x="21" y="14"/>
                      <a:pt x="20" y="14"/>
                      <a:pt x="19" y="14"/>
                    </a:cubicBezTo>
                    <a:cubicBezTo>
                      <a:pt x="19" y="15"/>
                      <a:pt x="19" y="15"/>
                      <a:pt x="19" y="16"/>
                    </a:cubicBezTo>
                    <a:cubicBezTo>
                      <a:pt x="19" y="15"/>
                      <a:pt x="18" y="14"/>
                      <a:pt x="18" y="14"/>
                    </a:cubicBezTo>
                    <a:cubicBezTo>
                      <a:pt x="17" y="14"/>
                      <a:pt x="17" y="13"/>
                      <a:pt x="17" y="12"/>
                    </a:cubicBezTo>
                    <a:cubicBezTo>
                      <a:pt x="18" y="12"/>
                      <a:pt x="18" y="12"/>
                      <a:pt x="19" y="12"/>
                    </a:cubicBezTo>
                    <a:cubicBezTo>
                      <a:pt x="19" y="12"/>
                      <a:pt x="19" y="12"/>
                      <a:pt x="21" y="14"/>
                    </a:cubicBezTo>
                    <a:cubicBezTo>
                      <a:pt x="20" y="13"/>
                      <a:pt x="20" y="13"/>
                      <a:pt x="19" y="13"/>
                    </a:cubicBezTo>
                    <a:cubicBezTo>
                      <a:pt x="19" y="14"/>
                      <a:pt x="18" y="14"/>
                      <a:pt x="19" y="15"/>
                    </a:cubicBezTo>
                    <a:cubicBezTo>
                      <a:pt x="19" y="15"/>
                      <a:pt x="18" y="13"/>
                      <a:pt x="18" y="13"/>
                    </a:cubicBezTo>
                    <a:cubicBezTo>
                      <a:pt x="18" y="12"/>
                      <a:pt x="18" y="11"/>
                      <a:pt x="19" y="11"/>
                    </a:cubicBezTo>
                    <a:cubicBezTo>
                      <a:pt x="19" y="11"/>
                      <a:pt x="20" y="12"/>
                      <a:pt x="20" y="12"/>
                    </a:cubicBezTo>
                    <a:cubicBezTo>
                      <a:pt x="20" y="12"/>
                      <a:pt x="21" y="13"/>
                      <a:pt x="21" y="13"/>
                    </a:cubicBezTo>
                    <a:cubicBezTo>
                      <a:pt x="21" y="14"/>
                      <a:pt x="21" y="14"/>
                      <a:pt x="22" y="14"/>
                    </a:cubicBezTo>
                    <a:cubicBezTo>
                      <a:pt x="21" y="14"/>
                      <a:pt x="21" y="13"/>
                      <a:pt x="20" y="14"/>
                    </a:cubicBezTo>
                    <a:cubicBezTo>
                      <a:pt x="19" y="14"/>
                      <a:pt x="19" y="14"/>
                      <a:pt x="19" y="15"/>
                    </a:cubicBezTo>
                    <a:cubicBezTo>
                      <a:pt x="19" y="14"/>
                      <a:pt x="19" y="12"/>
                      <a:pt x="18" y="11"/>
                    </a:cubicBezTo>
                    <a:cubicBezTo>
                      <a:pt x="18" y="12"/>
                      <a:pt x="19" y="12"/>
                      <a:pt x="20" y="12"/>
                    </a:cubicBezTo>
                    <a:cubicBezTo>
                      <a:pt x="20" y="11"/>
                      <a:pt x="21" y="11"/>
                      <a:pt x="21" y="10"/>
                    </a:cubicBezTo>
                    <a:cubicBezTo>
                      <a:pt x="21" y="11"/>
                      <a:pt x="21" y="12"/>
                      <a:pt x="21" y="13"/>
                    </a:cubicBezTo>
                    <a:cubicBezTo>
                      <a:pt x="21" y="14"/>
                      <a:pt x="21" y="14"/>
                      <a:pt x="21" y="14"/>
                    </a:cubicBezTo>
                    <a:cubicBezTo>
                      <a:pt x="21" y="13"/>
                      <a:pt x="21" y="13"/>
                      <a:pt x="20" y="13"/>
                    </a:cubicBezTo>
                    <a:cubicBezTo>
                      <a:pt x="19" y="13"/>
                      <a:pt x="19" y="14"/>
                      <a:pt x="19" y="14"/>
                    </a:cubicBezTo>
                    <a:cubicBezTo>
                      <a:pt x="19" y="11"/>
                      <a:pt x="18" y="8"/>
                      <a:pt x="18" y="5"/>
                    </a:cubicBezTo>
                    <a:cubicBezTo>
                      <a:pt x="17" y="4"/>
                      <a:pt x="17" y="2"/>
                      <a:pt x="17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0"/>
                      <a:pt x="18" y="0"/>
                      <a:pt x="18" y="0"/>
                    </a:cubicBez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23" name="Freeform 520"/>
              <p:cNvSpPr>
                <a:spLocks/>
              </p:cNvSpPr>
              <p:nvPr/>
            </p:nvSpPr>
            <p:spPr bwMode="auto">
              <a:xfrm>
                <a:off x="1380" y="3210"/>
                <a:ext cx="0" cy="3"/>
              </a:xfrm>
              <a:custGeom>
                <a:avLst/>
                <a:gdLst>
                  <a:gd name="T0" fmla="*/ 0 h 3"/>
                  <a:gd name="T1" fmla="*/ 0 h 3"/>
                  <a:gd name="T2" fmla="*/ 3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24" name="Freeform 521"/>
              <p:cNvSpPr>
                <a:spLocks/>
              </p:cNvSpPr>
              <p:nvPr/>
            </p:nvSpPr>
            <p:spPr bwMode="auto">
              <a:xfrm>
                <a:off x="1380" y="3199"/>
                <a:ext cx="0" cy="14"/>
              </a:xfrm>
              <a:custGeom>
                <a:avLst/>
                <a:gdLst>
                  <a:gd name="T0" fmla="*/ 0 h 5"/>
                  <a:gd name="T1" fmla="*/ 0 h 5"/>
                  <a:gd name="T2" fmla="*/ 5 h 5"/>
                  <a:gd name="T3" fmla="*/ 2 h 5"/>
                  <a:gd name="T4" fmla="*/ 3 h 5"/>
                  <a:gd name="T5" fmla="*/ 1 h 5"/>
                  <a:gd name="T6" fmla="*/ 1 h 5"/>
                  <a:gd name="T7" fmla="*/ 0 h 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</a:cxnLst>
                <a:rect l="0" t="0" r="r" b="b"/>
                <a:pathLst>
                  <a:path h="5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0" y="3"/>
                      <a:pt x="0" y="5"/>
                    </a:cubicBezTo>
                    <a:cubicBezTo>
                      <a:pt x="0" y="5"/>
                      <a:pt x="0" y="3"/>
                      <a:pt x="0" y="2"/>
                    </a:cubicBezTo>
                    <a:cubicBezTo>
                      <a:pt x="0" y="2"/>
                      <a:pt x="0" y="4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0"/>
                      <a:pt x="0" y="2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25" name="Freeform 522"/>
              <p:cNvSpPr>
                <a:spLocks/>
              </p:cNvSpPr>
              <p:nvPr/>
            </p:nvSpPr>
            <p:spPr bwMode="auto">
              <a:xfrm>
                <a:off x="1378" y="3202"/>
                <a:ext cx="2" cy="5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0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26" name="Freeform 523"/>
              <p:cNvSpPr>
                <a:spLocks/>
              </p:cNvSpPr>
              <p:nvPr/>
            </p:nvSpPr>
            <p:spPr bwMode="auto">
              <a:xfrm>
                <a:off x="1378" y="3204"/>
                <a:ext cx="0" cy="6"/>
              </a:xfrm>
              <a:custGeom>
                <a:avLst/>
                <a:gdLst>
                  <a:gd name="T0" fmla="*/ 1 h 2"/>
                  <a:gd name="T1" fmla="*/ 0 h 2"/>
                  <a:gd name="T2" fmla="*/ 2 h 2"/>
                  <a:gd name="T3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27" name="Freeform 524"/>
              <p:cNvSpPr>
                <a:spLocks/>
              </p:cNvSpPr>
              <p:nvPr/>
            </p:nvSpPr>
            <p:spPr bwMode="auto">
              <a:xfrm>
                <a:off x="1378" y="3207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28" name="Freeform 525"/>
              <p:cNvSpPr>
                <a:spLocks/>
              </p:cNvSpPr>
              <p:nvPr/>
            </p:nvSpPr>
            <p:spPr bwMode="auto">
              <a:xfrm>
                <a:off x="1375" y="3202"/>
                <a:ext cx="3" cy="8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3 h 3"/>
                  <a:gd name="T4" fmla="*/ 1 w 1"/>
                  <a:gd name="T5" fmla="*/ 2 h 3"/>
                  <a:gd name="T6" fmla="*/ 1 w 1"/>
                  <a:gd name="T7" fmla="*/ 1 h 3"/>
                  <a:gd name="T8" fmla="*/ 1 w 1"/>
                  <a:gd name="T9" fmla="*/ 1 h 3"/>
                  <a:gd name="T10" fmla="*/ 1 w 1"/>
                  <a:gd name="T11" fmla="*/ 0 h 3"/>
                  <a:gd name="T12" fmla="*/ 0 w 1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cubicBezTo>
                      <a:pt x="0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0"/>
                      <a:pt x="1" y="1"/>
                    </a:cubicBezTo>
                    <a:cubicBezTo>
                      <a:pt x="1" y="0"/>
                      <a:pt x="1" y="2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2"/>
                      <a:pt x="0" y="3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29" name="Freeform 526"/>
              <p:cNvSpPr>
                <a:spLocks/>
              </p:cNvSpPr>
              <p:nvPr/>
            </p:nvSpPr>
            <p:spPr bwMode="auto">
              <a:xfrm>
                <a:off x="1378" y="320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30" name="Rectangle 527"/>
              <p:cNvSpPr>
                <a:spLocks noChangeArrowheads="1"/>
              </p:cNvSpPr>
              <p:nvPr/>
            </p:nvSpPr>
            <p:spPr bwMode="auto">
              <a:xfrm>
                <a:off x="1378" y="3207"/>
                <a:ext cx="1" cy="3"/>
              </a:xfrm>
              <a:prstGeom prst="rect">
                <a:avLst/>
              </a:pr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31" name="Freeform 528"/>
              <p:cNvSpPr>
                <a:spLocks/>
              </p:cNvSpPr>
              <p:nvPr/>
            </p:nvSpPr>
            <p:spPr bwMode="auto">
              <a:xfrm>
                <a:off x="1375" y="3199"/>
                <a:ext cx="0" cy="11"/>
              </a:xfrm>
              <a:custGeom>
                <a:avLst/>
                <a:gdLst>
                  <a:gd name="T0" fmla="*/ 4 h 4"/>
                  <a:gd name="T1" fmla="*/ 2 h 4"/>
                  <a:gd name="T2" fmla="*/ 0 h 4"/>
                  <a:gd name="T3" fmla="*/ 0 h 4"/>
                  <a:gd name="T4" fmla="*/ 4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4">
                    <a:moveTo>
                      <a:pt x="0" y="4"/>
                    </a:moveTo>
                    <a:cubicBezTo>
                      <a:pt x="0" y="2"/>
                      <a:pt x="0" y="4"/>
                      <a:pt x="0" y="2"/>
                    </a:cubicBezTo>
                    <a:cubicBezTo>
                      <a:pt x="0" y="2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32" name="Freeform 529"/>
              <p:cNvSpPr>
                <a:spLocks/>
              </p:cNvSpPr>
              <p:nvPr/>
            </p:nvSpPr>
            <p:spPr bwMode="auto">
              <a:xfrm>
                <a:off x="1372" y="3193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33" name="Freeform 530"/>
              <p:cNvSpPr>
                <a:spLocks/>
              </p:cNvSpPr>
              <p:nvPr/>
            </p:nvSpPr>
            <p:spPr bwMode="auto">
              <a:xfrm>
                <a:off x="1369" y="3191"/>
                <a:ext cx="6" cy="16"/>
              </a:xfrm>
              <a:custGeom>
                <a:avLst/>
                <a:gdLst>
                  <a:gd name="T0" fmla="*/ 0 w 2"/>
                  <a:gd name="T1" fmla="*/ 5 h 6"/>
                  <a:gd name="T2" fmla="*/ 1 w 2"/>
                  <a:gd name="T3" fmla="*/ 3 h 6"/>
                  <a:gd name="T4" fmla="*/ 1 w 2"/>
                  <a:gd name="T5" fmla="*/ 4 h 6"/>
                  <a:gd name="T6" fmla="*/ 1 w 2"/>
                  <a:gd name="T7" fmla="*/ 4 h 6"/>
                  <a:gd name="T8" fmla="*/ 1 w 2"/>
                  <a:gd name="T9" fmla="*/ 5 h 6"/>
                  <a:gd name="T10" fmla="*/ 1 w 2"/>
                  <a:gd name="T11" fmla="*/ 4 h 6"/>
                  <a:gd name="T12" fmla="*/ 2 w 2"/>
                  <a:gd name="T13" fmla="*/ 5 h 6"/>
                  <a:gd name="T14" fmla="*/ 2 w 2"/>
                  <a:gd name="T15" fmla="*/ 3 h 6"/>
                  <a:gd name="T16" fmla="*/ 1 w 2"/>
                  <a:gd name="T17" fmla="*/ 3 h 6"/>
                  <a:gd name="T18" fmla="*/ 1 w 2"/>
                  <a:gd name="T19" fmla="*/ 2 h 6"/>
                  <a:gd name="T20" fmla="*/ 1 w 2"/>
                  <a:gd name="T21" fmla="*/ 0 h 6"/>
                  <a:gd name="T22" fmla="*/ 0 w 2"/>
                  <a:gd name="T23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" h="6">
                    <a:moveTo>
                      <a:pt x="0" y="5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1" y="3"/>
                      <a:pt x="1" y="4"/>
                    </a:cubicBezTo>
                    <a:cubicBezTo>
                      <a:pt x="1" y="6"/>
                      <a:pt x="1" y="4"/>
                      <a:pt x="1" y="5"/>
                    </a:cubicBezTo>
                    <a:cubicBezTo>
                      <a:pt x="1" y="5"/>
                      <a:pt x="1" y="5"/>
                      <a:pt x="1" y="4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4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0"/>
                      <a:pt x="1" y="0"/>
                    </a:cubicBezTo>
                    <a:cubicBezTo>
                      <a:pt x="0" y="0"/>
                      <a:pt x="1" y="4"/>
                      <a:pt x="0" y="5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34" name="Freeform 531"/>
              <p:cNvSpPr>
                <a:spLocks/>
              </p:cNvSpPr>
              <p:nvPr/>
            </p:nvSpPr>
            <p:spPr bwMode="auto">
              <a:xfrm>
                <a:off x="1369" y="3196"/>
                <a:ext cx="0" cy="3"/>
              </a:xfrm>
              <a:custGeom>
                <a:avLst/>
                <a:gdLst>
                  <a:gd name="T0" fmla="*/ 0 h 3"/>
                  <a:gd name="T1" fmla="*/ 0 h 3"/>
                  <a:gd name="T2" fmla="*/ 3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35" name="Freeform 532"/>
              <p:cNvSpPr>
                <a:spLocks/>
              </p:cNvSpPr>
              <p:nvPr/>
            </p:nvSpPr>
            <p:spPr bwMode="auto">
              <a:xfrm>
                <a:off x="1367" y="3191"/>
                <a:ext cx="2" cy="16"/>
              </a:xfrm>
              <a:custGeom>
                <a:avLst/>
                <a:gdLst>
                  <a:gd name="T0" fmla="*/ 1 w 1"/>
                  <a:gd name="T1" fmla="*/ 5 h 6"/>
                  <a:gd name="T2" fmla="*/ 1 w 1"/>
                  <a:gd name="T3" fmla="*/ 4 h 6"/>
                  <a:gd name="T4" fmla="*/ 1 w 1"/>
                  <a:gd name="T5" fmla="*/ 5 h 6"/>
                  <a:gd name="T6" fmla="*/ 1 w 1"/>
                  <a:gd name="T7" fmla="*/ 3 h 6"/>
                  <a:gd name="T8" fmla="*/ 1 w 1"/>
                  <a:gd name="T9" fmla="*/ 4 h 6"/>
                  <a:gd name="T10" fmla="*/ 1 w 1"/>
                  <a:gd name="T11" fmla="*/ 1 h 6"/>
                  <a:gd name="T12" fmla="*/ 1 w 1"/>
                  <a:gd name="T13" fmla="*/ 2 h 6"/>
                  <a:gd name="T14" fmla="*/ 0 w 1"/>
                  <a:gd name="T15" fmla="*/ 2 h 6"/>
                  <a:gd name="T16" fmla="*/ 0 w 1"/>
                  <a:gd name="T17" fmla="*/ 3 h 6"/>
                  <a:gd name="T18" fmla="*/ 0 w 1"/>
                  <a:gd name="T19" fmla="*/ 4 h 6"/>
                  <a:gd name="T20" fmla="*/ 1 w 1"/>
                  <a:gd name="T21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" h="6">
                    <a:moveTo>
                      <a:pt x="1" y="5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1" y="5"/>
                      <a:pt x="1" y="4"/>
                      <a:pt x="1" y="3"/>
                    </a:cubicBezTo>
                    <a:cubicBezTo>
                      <a:pt x="1" y="1"/>
                      <a:pt x="1" y="4"/>
                      <a:pt x="1" y="4"/>
                    </a:cubicBezTo>
                    <a:cubicBezTo>
                      <a:pt x="0" y="3"/>
                      <a:pt x="1" y="3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0"/>
                      <a:pt x="0" y="2"/>
                      <a:pt x="0" y="2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5"/>
                      <a:pt x="0" y="6"/>
                      <a:pt x="1" y="5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36" name="Freeform 533"/>
              <p:cNvSpPr>
                <a:spLocks/>
              </p:cNvSpPr>
              <p:nvPr/>
            </p:nvSpPr>
            <p:spPr bwMode="auto">
              <a:xfrm>
                <a:off x="1369" y="3204"/>
                <a:ext cx="0" cy="3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37" name="Freeform 534"/>
              <p:cNvSpPr>
                <a:spLocks/>
              </p:cNvSpPr>
              <p:nvPr/>
            </p:nvSpPr>
            <p:spPr bwMode="auto">
              <a:xfrm>
                <a:off x="1367" y="319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38" name="Freeform 535"/>
              <p:cNvSpPr>
                <a:spLocks/>
              </p:cNvSpPr>
              <p:nvPr/>
            </p:nvSpPr>
            <p:spPr bwMode="auto">
              <a:xfrm>
                <a:off x="1367" y="3202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39" name="Freeform 536"/>
              <p:cNvSpPr>
                <a:spLocks/>
              </p:cNvSpPr>
              <p:nvPr/>
            </p:nvSpPr>
            <p:spPr bwMode="auto">
              <a:xfrm>
                <a:off x="1348" y="3193"/>
                <a:ext cx="19" cy="17"/>
              </a:xfrm>
              <a:custGeom>
                <a:avLst/>
                <a:gdLst>
                  <a:gd name="T0" fmla="*/ 0 w 7"/>
                  <a:gd name="T1" fmla="*/ 0 h 6"/>
                  <a:gd name="T2" fmla="*/ 0 w 7"/>
                  <a:gd name="T3" fmla="*/ 1 h 6"/>
                  <a:gd name="T4" fmla="*/ 0 w 7"/>
                  <a:gd name="T5" fmla="*/ 3 h 6"/>
                  <a:gd name="T6" fmla="*/ 0 w 7"/>
                  <a:gd name="T7" fmla="*/ 5 h 6"/>
                  <a:gd name="T8" fmla="*/ 0 w 7"/>
                  <a:gd name="T9" fmla="*/ 4 h 6"/>
                  <a:gd name="T10" fmla="*/ 0 w 7"/>
                  <a:gd name="T11" fmla="*/ 5 h 6"/>
                  <a:gd name="T12" fmla="*/ 1 w 7"/>
                  <a:gd name="T13" fmla="*/ 5 h 6"/>
                  <a:gd name="T14" fmla="*/ 2 w 7"/>
                  <a:gd name="T15" fmla="*/ 4 h 6"/>
                  <a:gd name="T16" fmla="*/ 5 w 7"/>
                  <a:gd name="T17" fmla="*/ 5 h 6"/>
                  <a:gd name="T18" fmla="*/ 5 w 7"/>
                  <a:gd name="T19" fmla="*/ 3 h 6"/>
                  <a:gd name="T20" fmla="*/ 5 w 7"/>
                  <a:gd name="T21" fmla="*/ 4 h 6"/>
                  <a:gd name="T22" fmla="*/ 5 w 7"/>
                  <a:gd name="T23" fmla="*/ 4 h 6"/>
                  <a:gd name="T24" fmla="*/ 6 w 7"/>
                  <a:gd name="T25" fmla="*/ 4 h 6"/>
                  <a:gd name="T26" fmla="*/ 6 w 7"/>
                  <a:gd name="T27" fmla="*/ 2 h 6"/>
                  <a:gd name="T28" fmla="*/ 6 w 7"/>
                  <a:gd name="T29" fmla="*/ 5 h 6"/>
                  <a:gd name="T30" fmla="*/ 7 w 7"/>
                  <a:gd name="T31" fmla="*/ 3 h 6"/>
                  <a:gd name="T32" fmla="*/ 7 w 7"/>
                  <a:gd name="T33" fmla="*/ 1 h 6"/>
                  <a:gd name="T34" fmla="*/ 7 w 7"/>
                  <a:gd name="T35" fmla="*/ 0 h 6"/>
                  <a:gd name="T36" fmla="*/ 5 w 7"/>
                  <a:gd name="T37" fmla="*/ 3 h 6"/>
                  <a:gd name="T38" fmla="*/ 5 w 7"/>
                  <a:gd name="T39" fmla="*/ 2 h 6"/>
                  <a:gd name="T40" fmla="*/ 4 w 7"/>
                  <a:gd name="T41" fmla="*/ 1 h 6"/>
                  <a:gd name="T42" fmla="*/ 3 w 7"/>
                  <a:gd name="T43" fmla="*/ 3 h 6"/>
                  <a:gd name="T44" fmla="*/ 3 w 7"/>
                  <a:gd name="T45" fmla="*/ 2 h 6"/>
                  <a:gd name="T46" fmla="*/ 3 w 7"/>
                  <a:gd name="T47" fmla="*/ 3 h 6"/>
                  <a:gd name="T48" fmla="*/ 3 w 7"/>
                  <a:gd name="T49" fmla="*/ 2 h 6"/>
                  <a:gd name="T50" fmla="*/ 2 w 7"/>
                  <a:gd name="T51" fmla="*/ 4 h 6"/>
                  <a:gd name="T52" fmla="*/ 2 w 7"/>
                  <a:gd name="T53" fmla="*/ 1 h 6"/>
                  <a:gd name="T54" fmla="*/ 2 w 7"/>
                  <a:gd name="T55" fmla="*/ 2 h 6"/>
                  <a:gd name="T56" fmla="*/ 2 w 7"/>
                  <a:gd name="T57" fmla="*/ 3 h 6"/>
                  <a:gd name="T58" fmla="*/ 2 w 7"/>
                  <a:gd name="T59" fmla="*/ 1 h 6"/>
                  <a:gd name="T60" fmla="*/ 1 w 7"/>
                  <a:gd name="T61" fmla="*/ 2 h 6"/>
                  <a:gd name="T62" fmla="*/ 1 w 7"/>
                  <a:gd name="T63" fmla="*/ 3 h 6"/>
                  <a:gd name="T64" fmla="*/ 0 w 7"/>
                  <a:gd name="T65" fmla="*/ 3 h 6"/>
                  <a:gd name="T66" fmla="*/ 1 w 7"/>
                  <a:gd name="T67" fmla="*/ 1 h 6"/>
                  <a:gd name="T68" fmla="*/ 1 w 7"/>
                  <a:gd name="T69" fmla="*/ 0 h 6"/>
                  <a:gd name="T70" fmla="*/ 0 w 7"/>
                  <a:gd name="T71" fmla="*/ 2 h 6"/>
                  <a:gd name="T72" fmla="*/ 0 w 7"/>
                  <a:gd name="T7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" h="6">
                    <a:moveTo>
                      <a:pt x="0" y="0"/>
                    </a:moveTo>
                    <a:cubicBezTo>
                      <a:pt x="0" y="1"/>
                      <a:pt x="0" y="2"/>
                      <a:pt x="0" y="1"/>
                    </a:cubicBezTo>
                    <a:cubicBezTo>
                      <a:pt x="0" y="3"/>
                      <a:pt x="0" y="2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5"/>
                      <a:pt x="0" y="4"/>
                      <a:pt x="0" y="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1" y="4"/>
                      <a:pt x="1" y="5"/>
                    </a:cubicBezTo>
                    <a:cubicBezTo>
                      <a:pt x="2" y="5"/>
                      <a:pt x="2" y="5"/>
                      <a:pt x="2" y="4"/>
                    </a:cubicBezTo>
                    <a:cubicBezTo>
                      <a:pt x="3" y="5"/>
                      <a:pt x="4" y="4"/>
                      <a:pt x="5" y="5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4"/>
                      <a:pt x="5" y="3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6"/>
                      <a:pt x="6" y="4"/>
                      <a:pt x="6" y="4"/>
                    </a:cubicBezTo>
                    <a:cubicBezTo>
                      <a:pt x="6" y="4"/>
                      <a:pt x="6" y="2"/>
                      <a:pt x="6" y="2"/>
                    </a:cubicBezTo>
                    <a:cubicBezTo>
                      <a:pt x="6" y="4"/>
                      <a:pt x="6" y="2"/>
                      <a:pt x="6" y="5"/>
                    </a:cubicBezTo>
                    <a:cubicBezTo>
                      <a:pt x="7" y="5"/>
                      <a:pt x="7" y="3"/>
                      <a:pt x="7" y="3"/>
                    </a:cubicBezTo>
                    <a:cubicBezTo>
                      <a:pt x="7" y="2"/>
                      <a:pt x="7" y="2"/>
                      <a:pt x="7" y="1"/>
                    </a:cubicBezTo>
                    <a:cubicBezTo>
                      <a:pt x="7" y="0"/>
                      <a:pt x="7" y="2"/>
                      <a:pt x="7" y="0"/>
                    </a:cubicBezTo>
                    <a:cubicBezTo>
                      <a:pt x="6" y="0"/>
                      <a:pt x="5" y="2"/>
                      <a:pt x="5" y="3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3"/>
                      <a:pt x="4" y="3"/>
                      <a:pt x="4" y="1"/>
                    </a:cubicBezTo>
                    <a:cubicBezTo>
                      <a:pt x="4" y="2"/>
                      <a:pt x="3" y="0"/>
                      <a:pt x="3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2"/>
                      <a:pt x="3" y="2"/>
                    </a:cubicBezTo>
                    <a:cubicBezTo>
                      <a:pt x="3" y="3"/>
                      <a:pt x="3" y="3"/>
                      <a:pt x="2" y="4"/>
                    </a:cubicBezTo>
                    <a:cubicBezTo>
                      <a:pt x="2" y="3"/>
                      <a:pt x="2" y="2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3"/>
                      <a:pt x="2" y="3"/>
                    </a:cubicBezTo>
                    <a:cubicBezTo>
                      <a:pt x="2" y="3"/>
                      <a:pt x="2" y="2"/>
                      <a:pt x="2" y="1"/>
                    </a:cubicBezTo>
                    <a:cubicBezTo>
                      <a:pt x="1" y="0"/>
                      <a:pt x="1" y="3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4"/>
                      <a:pt x="1" y="2"/>
                      <a:pt x="0" y="3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2"/>
                      <a:pt x="0" y="2"/>
                    </a:cubicBezTo>
                    <a:cubicBezTo>
                      <a:pt x="0" y="0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40" name="Rectangle 537"/>
              <p:cNvSpPr>
                <a:spLocks noChangeArrowheads="1"/>
              </p:cNvSpPr>
              <p:nvPr/>
            </p:nvSpPr>
            <p:spPr bwMode="auto">
              <a:xfrm>
                <a:off x="1350" y="3191"/>
                <a:ext cx="1" cy="2"/>
              </a:xfrm>
              <a:prstGeom prst="rect">
                <a:avLst/>
              </a:pr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41" name="Freeform 538"/>
              <p:cNvSpPr>
                <a:spLocks/>
              </p:cNvSpPr>
              <p:nvPr/>
            </p:nvSpPr>
            <p:spPr bwMode="auto">
              <a:xfrm>
                <a:off x="1348" y="319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42" name="Rectangle 539"/>
              <p:cNvSpPr>
                <a:spLocks noChangeArrowheads="1"/>
              </p:cNvSpPr>
              <p:nvPr/>
            </p:nvSpPr>
            <p:spPr bwMode="auto">
              <a:xfrm>
                <a:off x="1350" y="3207"/>
                <a:ext cx="1" cy="1"/>
              </a:xfrm>
              <a:prstGeom prst="rect">
                <a:avLst/>
              </a:pr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43" name="Freeform 540"/>
              <p:cNvSpPr>
                <a:spLocks/>
              </p:cNvSpPr>
              <p:nvPr/>
            </p:nvSpPr>
            <p:spPr bwMode="auto">
              <a:xfrm>
                <a:off x="1353" y="3191"/>
                <a:ext cx="0" cy="5"/>
              </a:xfrm>
              <a:custGeom>
                <a:avLst/>
                <a:gdLst>
                  <a:gd name="T0" fmla="*/ 0 h 5"/>
                  <a:gd name="T1" fmla="*/ 5 h 5"/>
                  <a:gd name="T2" fmla="*/ 0 h 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5">
                    <a:moveTo>
                      <a:pt x="0" y="0"/>
                    </a:move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44" name="Freeform 541"/>
              <p:cNvSpPr>
                <a:spLocks/>
              </p:cNvSpPr>
              <p:nvPr/>
            </p:nvSpPr>
            <p:spPr bwMode="auto">
              <a:xfrm>
                <a:off x="1356" y="3193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45" name="Rectangle 542"/>
              <p:cNvSpPr>
                <a:spLocks noChangeArrowheads="1"/>
              </p:cNvSpPr>
              <p:nvPr/>
            </p:nvSpPr>
            <p:spPr bwMode="auto">
              <a:xfrm>
                <a:off x="1348" y="3191"/>
                <a:ext cx="1" cy="2"/>
              </a:xfrm>
              <a:prstGeom prst="rect">
                <a:avLst/>
              </a:pr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46" name="Freeform 543"/>
              <p:cNvSpPr>
                <a:spLocks/>
              </p:cNvSpPr>
              <p:nvPr/>
            </p:nvSpPr>
            <p:spPr bwMode="auto">
              <a:xfrm>
                <a:off x="1334" y="3191"/>
                <a:ext cx="14" cy="22"/>
              </a:xfrm>
              <a:custGeom>
                <a:avLst/>
                <a:gdLst>
                  <a:gd name="T0" fmla="*/ 1 w 5"/>
                  <a:gd name="T1" fmla="*/ 7 h 8"/>
                  <a:gd name="T2" fmla="*/ 1 w 5"/>
                  <a:gd name="T3" fmla="*/ 7 h 8"/>
                  <a:gd name="T4" fmla="*/ 2 w 5"/>
                  <a:gd name="T5" fmla="*/ 4 h 8"/>
                  <a:gd name="T6" fmla="*/ 2 w 5"/>
                  <a:gd name="T7" fmla="*/ 7 h 8"/>
                  <a:gd name="T8" fmla="*/ 3 w 5"/>
                  <a:gd name="T9" fmla="*/ 5 h 8"/>
                  <a:gd name="T10" fmla="*/ 3 w 5"/>
                  <a:gd name="T11" fmla="*/ 6 h 8"/>
                  <a:gd name="T12" fmla="*/ 4 w 5"/>
                  <a:gd name="T13" fmla="*/ 3 h 8"/>
                  <a:gd name="T14" fmla="*/ 4 w 5"/>
                  <a:gd name="T15" fmla="*/ 7 h 8"/>
                  <a:gd name="T16" fmla="*/ 4 w 5"/>
                  <a:gd name="T17" fmla="*/ 7 h 8"/>
                  <a:gd name="T18" fmla="*/ 4 w 5"/>
                  <a:gd name="T19" fmla="*/ 6 h 8"/>
                  <a:gd name="T20" fmla="*/ 4 w 5"/>
                  <a:gd name="T21" fmla="*/ 4 h 8"/>
                  <a:gd name="T22" fmla="*/ 5 w 5"/>
                  <a:gd name="T23" fmla="*/ 2 h 8"/>
                  <a:gd name="T24" fmla="*/ 4 w 5"/>
                  <a:gd name="T25" fmla="*/ 3 h 8"/>
                  <a:gd name="T26" fmla="*/ 4 w 5"/>
                  <a:gd name="T27" fmla="*/ 2 h 8"/>
                  <a:gd name="T28" fmla="*/ 4 w 5"/>
                  <a:gd name="T29" fmla="*/ 3 h 8"/>
                  <a:gd name="T30" fmla="*/ 4 w 5"/>
                  <a:gd name="T31" fmla="*/ 2 h 8"/>
                  <a:gd name="T32" fmla="*/ 3 w 5"/>
                  <a:gd name="T33" fmla="*/ 3 h 8"/>
                  <a:gd name="T34" fmla="*/ 3 w 5"/>
                  <a:gd name="T35" fmla="*/ 2 h 8"/>
                  <a:gd name="T36" fmla="*/ 3 w 5"/>
                  <a:gd name="T37" fmla="*/ 4 h 8"/>
                  <a:gd name="T38" fmla="*/ 3 w 5"/>
                  <a:gd name="T39" fmla="*/ 2 h 8"/>
                  <a:gd name="T40" fmla="*/ 3 w 5"/>
                  <a:gd name="T41" fmla="*/ 3 h 8"/>
                  <a:gd name="T42" fmla="*/ 2 w 5"/>
                  <a:gd name="T43" fmla="*/ 2 h 8"/>
                  <a:gd name="T44" fmla="*/ 2 w 5"/>
                  <a:gd name="T45" fmla="*/ 3 h 8"/>
                  <a:gd name="T46" fmla="*/ 3 w 5"/>
                  <a:gd name="T47" fmla="*/ 2 h 8"/>
                  <a:gd name="T48" fmla="*/ 2 w 5"/>
                  <a:gd name="T49" fmla="*/ 5 h 8"/>
                  <a:gd name="T50" fmla="*/ 2 w 5"/>
                  <a:gd name="T51" fmla="*/ 2 h 8"/>
                  <a:gd name="T52" fmla="*/ 1 w 5"/>
                  <a:gd name="T53" fmla="*/ 3 h 8"/>
                  <a:gd name="T54" fmla="*/ 1 w 5"/>
                  <a:gd name="T55" fmla="*/ 2 h 8"/>
                  <a:gd name="T56" fmla="*/ 1 w 5"/>
                  <a:gd name="T57" fmla="*/ 3 h 8"/>
                  <a:gd name="T58" fmla="*/ 1 w 5"/>
                  <a:gd name="T59" fmla="*/ 4 h 8"/>
                  <a:gd name="T60" fmla="*/ 1 w 5"/>
                  <a:gd name="T61" fmla="*/ 5 h 8"/>
                  <a:gd name="T62" fmla="*/ 1 w 5"/>
                  <a:gd name="T63" fmla="*/ 4 h 8"/>
                  <a:gd name="T64" fmla="*/ 0 w 5"/>
                  <a:gd name="T65" fmla="*/ 6 h 8"/>
                  <a:gd name="T66" fmla="*/ 1 w 5"/>
                  <a:gd name="T67" fmla="*/ 5 h 8"/>
                  <a:gd name="T68" fmla="*/ 1 w 5"/>
                  <a:gd name="T69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" h="8">
                    <a:moveTo>
                      <a:pt x="1" y="7"/>
                    </a:moveTo>
                    <a:cubicBezTo>
                      <a:pt x="1" y="8"/>
                      <a:pt x="1" y="7"/>
                      <a:pt x="1" y="7"/>
                    </a:cubicBezTo>
                    <a:cubicBezTo>
                      <a:pt x="2" y="7"/>
                      <a:pt x="2" y="4"/>
                      <a:pt x="2" y="4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3" y="8"/>
                      <a:pt x="3" y="5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2"/>
                      <a:pt x="4" y="3"/>
                    </a:cubicBezTo>
                    <a:cubicBezTo>
                      <a:pt x="3" y="5"/>
                      <a:pt x="4" y="5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4" y="6"/>
                      <a:pt x="4" y="6"/>
                    </a:cubicBezTo>
                    <a:cubicBezTo>
                      <a:pt x="4" y="5"/>
                      <a:pt x="4" y="4"/>
                      <a:pt x="4" y="4"/>
                    </a:cubicBezTo>
                    <a:cubicBezTo>
                      <a:pt x="4" y="3"/>
                      <a:pt x="4" y="3"/>
                      <a:pt x="5" y="2"/>
                    </a:cubicBezTo>
                    <a:cubicBezTo>
                      <a:pt x="4" y="3"/>
                      <a:pt x="4" y="2"/>
                      <a:pt x="4" y="3"/>
                    </a:cubicBezTo>
                    <a:cubicBezTo>
                      <a:pt x="4" y="2"/>
                      <a:pt x="4" y="3"/>
                      <a:pt x="4" y="2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2"/>
                      <a:pt x="4" y="2"/>
                    </a:cubicBezTo>
                    <a:cubicBezTo>
                      <a:pt x="4" y="2"/>
                      <a:pt x="4" y="3"/>
                      <a:pt x="3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3" y="2"/>
                      <a:pt x="3" y="4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0"/>
                      <a:pt x="2" y="2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3"/>
                      <a:pt x="2" y="2"/>
                      <a:pt x="3" y="2"/>
                    </a:cubicBezTo>
                    <a:cubicBezTo>
                      <a:pt x="3" y="3"/>
                      <a:pt x="2" y="4"/>
                      <a:pt x="2" y="5"/>
                    </a:cubicBezTo>
                    <a:cubicBezTo>
                      <a:pt x="2" y="4"/>
                      <a:pt x="2" y="5"/>
                      <a:pt x="2" y="2"/>
                    </a:cubicBezTo>
                    <a:cubicBezTo>
                      <a:pt x="2" y="2"/>
                      <a:pt x="2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4"/>
                      <a:pt x="1" y="1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5"/>
                      <a:pt x="0" y="6"/>
                      <a:pt x="0" y="6"/>
                    </a:cubicBezTo>
                    <a:cubicBezTo>
                      <a:pt x="1" y="6"/>
                      <a:pt x="1" y="5"/>
                      <a:pt x="1" y="5"/>
                    </a:cubicBezTo>
                    <a:cubicBezTo>
                      <a:pt x="1" y="6"/>
                      <a:pt x="1" y="7"/>
                      <a:pt x="1" y="7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47" name="Freeform 544"/>
              <p:cNvSpPr>
                <a:spLocks/>
              </p:cNvSpPr>
              <p:nvPr/>
            </p:nvSpPr>
            <p:spPr bwMode="auto">
              <a:xfrm>
                <a:off x="1342" y="3196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48" name="Freeform 545"/>
              <p:cNvSpPr>
                <a:spLocks/>
              </p:cNvSpPr>
              <p:nvPr/>
            </p:nvSpPr>
            <p:spPr bwMode="auto">
              <a:xfrm>
                <a:off x="1326" y="3188"/>
                <a:ext cx="11" cy="27"/>
              </a:xfrm>
              <a:custGeom>
                <a:avLst/>
                <a:gdLst>
                  <a:gd name="T0" fmla="*/ 3 w 4"/>
                  <a:gd name="T1" fmla="*/ 5 h 10"/>
                  <a:gd name="T2" fmla="*/ 3 w 4"/>
                  <a:gd name="T3" fmla="*/ 3 h 10"/>
                  <a:gd name="T4" fmla="*/ 2 w 4"/>
                  <a:gd name="T5" fmla="*/ 7 h 10"/>
                  <a:gd name="T6" fmla="*/ 2 w 4"/>
                  <a:gd name="T7" fmla="*/ 7 h 10"/>
                  <a:gd name="T8" fmla="*/ 2 w 4"/>
                  <a:gd name="T9" fmla="*/ 4 h 10"/>
                  <a:gd name="T10" fmla="*/ 2 w 4"/>
                  <a:gd name="T11" fmla="*/ 4 h 10"/>
                  <a:gd name="T12" fmla="*/ 2 w 4"/>
                  <a:gd name="T13" fmla="*/ 6 h 10"/>
                  <a:gd name="T14" fmla="*/ 1 w 4"/>
                  <a:gd name="T15" fmla="*/ 7 h 10"/>
                  <a:gd name="T16" fmla="*/ 2 w 4"/>
                  <a:gd name="T17" fmla="*/ 6 h 10"/>
                  <a:gd name="T18" fmla="*/ 1 w 4"/>
                  <a:gd name="T19" fmla="*/ 4 h 10"/>
                  <a:gd name="T20" fmla="*/ 0 w 4"/>
                  <a:gd name="T21" fmla="*/ 9 h 10"/>
                  <a:gd name="T22" fmla="*/ 1 w 4"/>
                  <a:gd name="T23" fmla="*/ 9 h 10"/>
                  <a:gd name="T24" fmla="*/ 1 w 4"/>
                  <a:gd name="T25" fmla="*/ 7 h 10"/>
                  <a:gd name="T26" fmla="*/ 1 w 4"/>
                  <a:gd name="T27" fmla="*/ 7 h 10"/>
                  <a:gd name="T28" fmla="*/ 1 w 4"/>
                  <a:gd name="T29" fmla="*/ 8 h 10"/>
                  <a:gd name="T30" fmla="*/ 3 w 4"/>
                  <a:gd name="T31" fmla="*/ 8 h 10"/>
                  <a:gd name="T32" fmla="*/ 3 w 4"/>
                  <a:gd name="T33" fmla="*/ 8 h 10"/>
                  <a:gd name="T34" fmla="*/ 3 w 4"/>
                  <a:gd name="T35" fmla="*/ 7 h 10"/>
                  <a:gd name="T36" fmla="*/ 3 w 4"/>
                  <a:gd name="T37" fmla="*/ 5 h 10"/>
                  <a:gd name="T38" fmla="*/ 3 w 4"/>
                  <a:gd name="T39" fmla="*/ 5 h 10"/>
                  <a:gd name="T40" fmla="*/ 3 w 4"/>
                  <a:gd name="T41" fmla="*/ 3 h 10"/>
                  <a:gd name="T42" fmla="*/ 4 w 4"/>
                  <a:gd name="T43" fmla="*/ 2 h 10"/>
                  <a:gd name="T44" fmla="*/ 3 w 4"/>
                  <a:gd name="T45" fmla="*/ 2 h 10"/>
                  <a:gd name="T46" fmla="*/ 3 w 4"/>
                  <a:gd name="T47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" h="10">
                    <a:moveTo>
                      <a:pt x="3" y="5"/>
                    </a:moveTo>
                    <a:cubicBezTo>
                      <a:pt x="2" y="5"/>
                      <a:pt x="3" y="4"/>
                      <a:pt x="3" y="3"/>
                    </a:cubicBezTo>
                    <a:cubicBezTo>
                      <a:pt x="2" y="4"/>
                      <a:pt x="3" y="5"/>
                      <a:pt x="2" y="7"/>
                    </a:cubicBezTo>
                    <a:cubicBezTo>
                      <a:pt x="2" y="6"/>
                      <a:pt x="2" y="7"/>
                      <a:pt x="2" y="7"/>
                    </a:cubicBezTo>
                    <a:cubicBezTo>
                      <a:pt x="2" y="6"/>
                      <a:pt x="2" y="5"/>
                      <a:pt x="2" y="4"/>
                    </a:cubicBezTo>
                    <a:cubicBezTo>
                      <a:pt x="2" y="5"/>
                      <a:pt x="2" y="4"/>
                      <a:pt x="2" y="4"/>
                    </a:cubicBezTo>
                    <a:cubicBezTo>
                      <a:pt x="2" y="5"/>
                      <a:pt x="2" y="5"/>
                      <a:pt x="2" y="6"/>
                    </a:cubicBezTo>
                    <a:cubicBezTo>
                      <a:pt x="2" y="7"/>
                      <a:pt x="1" y="8"/>
                      <a:pt x="1" y="7"/>
                    </a:cubicBezTo>
                    <a:cubicBezTo>
                      <a:pt x="1" y="6"/>
                      <a:pt x="1" y="6"/>
                      <a:pt x="2" y="6"/>
                    </a:cubicBezTo>
                    <a:cubicBezTo>
                      <a:pt x="2" y="5"/>
                      <a:pt x="1" y="5"/>
                      <a:pt x="1" y="4"/>
                    </a:cubicBezTo>
                    <a:cubicBezTo>
                      <a:pt x="1" y="6"/>
                      <a:pt x="0" y="6"/>
                      <a:pt x="0" y="9"/>
                    </a:cubicBezTo>
                    <a:cubicBezTo>
                      <a:pt x="0" y="10"/>
                      <a:pt x="0" y="9"/>
                      <a:pt x="1" y="9"/>
                    </a:cubicBezTo>
                    <a:cubicBezTo>
                      <a:pt x="0" y="8"/>
                      <a:pt x="1" y="7"/>
                      <a:pt x="1" y="7"/>
                    </a:cubicBezTo>
                    <a:cubicBezTo>
                      <a:pt x="1" y="7"/>
                      <a:pt x="1" y="6"/>
                      <a:pt x="1" y="7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9"/>
                      <a:pt x="2" y="9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3" y="4"/>
                      <a:pt x="3" y="3"/>
                    </a:cubicBezTo>
                    <a:cubicBezTo>
                      <a:pt x="3" y="3"/>
                      <a:pt x="3" y="4"/>
                      <a:pt x="4" y="2"/>
                    </a:cubicBezTo>
                    <a:cubicBezTo>
                      <a:pt x="3" y="0"/>
                      <a:pt x="3" y="4"/>
                      <a:pt x="3" y="2"/>
                    </a:cubicBez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49" name="Freeform 546"/>
              <p:cNvSpPr>
                <a:spLocks/>
              </p:cNvSpPr>
              <p:nvPr/>
            </p:nvSpPr>
            <p:spPr bwMode="auto">
              <a:xfrm>
                <a:off x="1334" y="3199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50" name="Freeform 547"/>
              <p:cNvSpPr>
                <a:spLocks/>
              </p:cNvSpPr>
              <p:nvPr/>
            </p:nvSpPr>
            <p:spPr bwMode="auto">
              <a:xfrm>
                <a:off x="1334" y="3207"/>
                <a:ext cx="0" cy="6"/>
              </a:xfrm>
              <a:custGeom>
                <a:avLst/>
                <a:gdLst>
                  <a:gd name="T0" fmla="*/ 2 h 2"/>
                  <a:gd name="T1" fmla="*/ 1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51" name="Freeform 548"/>
              <p:cNvSpPr>
                <a:spLocks/>
              </p:cNvSpPr>
              <p:nvPr/>
            </p:nvSpPr>
            <p:spPr bwMode="auto">
              <a:xfrm>
                <a:off x="1328" y="3199"/>
                <a:ext cx="0" cy="3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52" name="Freeform 549"/>
              <p:cNvSpPr>
                <a:spLocks/>
              </p:cNvSpPr>
              <p:nvPr/>
            </p:nvSpPr>
            <p:spPr bwMode="auto">
              <a:xfrm>
                <a:off x="1323" y="3202"/>
                <a:ext cx="3" cy="11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4 h 4"/>
                  <a:gd name="T4" fmla="*/ 1 w 1"/>
                  <a:gd name="T5" fmla="*/ 0 h 4"/>
                  <a:gd name="T6" fmla="*/ 1 w 1"/>
                  <a:gd name="T7" fmla="*/ 3 h 4"/>
                  <a:gd name="T8" fmla="*/ 0 w 1"/>
                  <a:gd name="T9" fmla="*/ 3 h 4"/>
                  <a:gd name="T10" fmla="*/ 0 w 1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cubicBezTo>
                      <a:pt x="1" y="4"/>
                      <a:pt x="1" y="3"/>
                      <a:pt x="1" y="4"/>
                    </a:cubicBezTo>
                    <a:cubicBezTo>
                      <a:pt x="1" y="3"/>
                      <a:pt x="1" y="2"/>
                      <a:pt x="1" y="0"/>
                    </a:cubicBezTo>
                    <a:cubicBezTo>
                      <a:pt x="1" y="0"/>
                      <a:pt x="1" y="3"/>
                      <a:pt x="1" y="3"/>
                    </a:cubicBezTo>
                    <a:cubicBezTo>
                      <a:pt x="1" y="2"/>
                      <a:pt x="1" y="3"/>
                      <a:pt x="0" y="3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53" name="Freeform 550"/>
              <p:cNvSpPr>
                <a:spLocks/>
              </p:cNvSpPr>
              <p:nvPr/>
            </p:nvSpPr>
            <p:spPr bwMode="auto">
              <a:xfrm>
                <a:off x="1312" y="3193"/>
                <a:ext cx="14" cy="30"/>
              </a:xfrm>
              <a:custGeom>
                <a:avLst/>
                <a:gdLst>
                  <a:gd name="T0" fmla="*/ 4 w 5"/>
                  <a:gd name="T1" fmla="*/ 3 h 11"/>
                  <a:gd name="T2" fmla="*/ 3 w 5"/>
                  <a:gd name="T3" fmla="*/ 3 h 11"/>
                  <a:gd name="T4" fmla="*/ 3 w 5"/>
                  <a:gd name="T5" fmla="*/ 2 h 11"/>
                  <a:gd name="T6" fmla="*/ 3 w 5"/>
                  <a:gd name="T7" fmla="*/ 1 h 11"/>
                  <a:gd name="T8" fmla="*/ 3 w 5"/>
                  <a:gd name="T9" fmla="*/ 2 h 11"/>
                  <a:gd name="T10" fmla="*/ 2 w 5"/>
                  <a:gd name="T11" fmla="*/ 3 h 11"/>
                  <a:gd name="T12" fmla="*/ 2 w 5"/>
                  <a:gd name="T13" fmla="*/ 4 h 11"/>
                  <a:gd name="T14" fmla="*/ 2 w 5"/>
                  <a:gd name="T15" fmla="*/ 2 h 11"/>
                  <a:gd name="T16" fmla="*/ 2 w 5"/>
                  <a:gd name="T17" fmla="*/ 5 h 11"/>
                  <a:gd name="T18" fmla="*/ 1 w 5"/>
                  <a:gd name="T19" fmla="*/ 4 h 11"/>
                  <a:gd name="T20" fmla="*/ 1 w 5"/>
                  <a:gd name="T21" fmla="*/ 4 h 11"/>
                  <a:gd name="T22" fmla="*/ 1 w 5"/>
                  <a:gd name="T23" fmla="*/ 6 h 11"/>
                  <a:gd name="T24" fmla="*/ 1 w 5"/>
                  <a:gd name="T25" fmla="*/ 7 h 11"/>
                  <a:gd name="T26" fmla="*/ 2 w 5"/>
                  <a:gd name="T27" fmla="*/ 7 h 11"/>
                  <a:gd name="T28" fmla="*/ 2 w 5"/>
                  <a:gd name="T29" fmla="*/ 8 h 11"/>
                  <a:gd name="T30" fmla="*/ 3 w 5"/>
                  <a:gd name="T31" fmla="*/ 7 h 11"/>
                  <a:gd name="T32" fmla="*/ 3 w 5"/>
                  <a:gd name="T33" fmla="*/ 8 h 11"/>
                  <a:gd name="T34" fmla="*/ 3 w 5"/>
                  <a:gd name="T35" fmla="*/ 4 h 11"/>
                  <a:gd name="T36" fmla="*/ 3 w 5"/>
                  <a:gd name="T37" fmla="*/ 5 h 11"/>
                  <a:gd name="T38" fmla="*/ 3 w 5"/>
                  <a:gd name="T39" fmla="*/ 7 h 11"/>
                  <a:gd name="T40" fmla="*/ 4 w 5"/>
                  <a:gd name="T41" fmla="*/ 6 h 11"/>
                  <a:gd name="T42" fmla="*/ 4 w 5"/>
                  <a:gd name="T43" fmla="*/ 8 h 11"/>
                  <a:gd name="T44" fmla="*/ 4 w 5"/>
                  <a:gd name="T45" fmla="*/ 5 h 11"/>
                  <a:gd name="T46" fmla="*/ 5 w 5"/>
                  <a:gd name="T47" fmla="*/ 5 h 11"/>
                  <a:gd name="T48" fmla="*/ 4 w 5"/>
                  <a:gd name="T49" fmla="*/ 2 h 11"/>
                  <a:gd name="T50" fmla="*/ 2 w 5"/>
                  <a:gd name="T51" fmla="*/ 3 h 11"/>
                  <a:gd name="T52" fmla="*/ 2 w 5"/>
                  <a:gd name="T53" fmla="*/ 5 h 11"/>
                  <a:gd name="T54" fmla="*/ 2 w 5"/>
                  <a:gd name="T55" fmla="*/ 3 h 11"/>
                  <a:gd name="T56" fmla="*/ 2 w 5"/>
                  <a:gd name="T57" fmla="*/ 5 h 11"/>
                  <a:gd name="T58" fmla="*/ 2 w 5"/>
                  <a:gd name="T59" fmla="*/ 3 h 11"/>
                  <a:gd name="T60" fmla="*/ 2 w 5"/>
                  <a:gd name="T61" fmla="*/ 5 h 11"/>
                  <a:gd name="T62" fmla="*/ 1 w 5"/>
                  <a:gd name="T63" fmla="*/ 2 h 11"/>
                  <a:gd name="T64" fmla="*/ 3 w 5"/>
                  <a:gd name="T65" fmla="*/ 6 h 11"/>
                  <a:gd name="T66" fmla="*/ 3 w 5"/>
                  <a:gd name="T67" fmla="*/ 5 h 11"/>
                  <a:gd name="T68" fmla="*/ 4 w 5"/>
                  <a:gd name="T69" fmla="*/ 4 h 11"/>
                  <a:gd name="T70" fmla="*/ 4 w 5"/>
                  <a:gd name="T71" fmla="*/ 3 h 11"/>
                  <a:gd name="T72" fmla="*/ 4 w 5"/>
                  <a:gd name="T73" fmla="*/ 6 h 11"/>
                  <a:gd name="T74" fmla="*/ 4 w 5"/>
                  <a:gd name="T75" fmla="*/ 6 h 11"/>
                  <a:gd name="T76" fmla="*/ 4 w 5"/>
                  <a:gd name="T77" fmla="*/ 5 h 11"/>
                  <a:gd name="T78" fmla="*/ 4 w 5"/>
                  <a:gd name="T79" fmla="*/ 6 h 11"/>
                  <a:gd name="T80" fmla="*/ 5 w 5"/>
                  <a:gd name="T81" fmla="*/ 2 h 11"/>
                  <a:gd name="T82" fmla="*/ 4 w 5"/>
                  <a:gd name="T83" fmla="*/ 1 h 11"/>
                  <a:gd name="T84" fmla="*/ 4 w 5"/>
                  <a:gd name="T85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" h="11">
                    <a:moveTo>
                      <a:pt x="4" y="3"/>
                    </a:moveTo>
                    <a:cubicBezTo>
                      <a:pt x="4" y="3"/>
                      <a:pt x="3" y="4"/>
                      <a:pt x="3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1"/>
                      <a:pt x="3" y="3"/>
                      <a:pt x="3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4"/>
                      <a:pt x="2" y="3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3"/>
                      <a:pt x="2" y="3"/>
                      <a:pt x="2" y="2"/>
                    </a:cubicBezTo>
                    <a:cubicBezTo>
                      <a:pt x="2" y="2"/>
                      <a:pt x="2" y="4"/>
                      <a:pt x="2" y="5"/>
                    </a:cubicBezTo>
                    <a:cubicBezTo>
                      <a:pt x="2" y="3"/>
                      <a:pt x="1" y="5"/>
                      <a:pt x="1" y="4"/>
                    </a:cubicBezTo>
                    <a:cubicBezTo>
                      <a:pt x="1" y="4"/>
                      <a:pt x="1" y="3"/>
                      <a:pt x="1" y="4"/>
                    </a:cubicBezTo>
                    <a:cubicBezTo>
                      <a:pt x="2" y="3"/>
                      <a:pt x="1" y="2"/>
                      <a:pt x="1" y="6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2" y="6"/>
                      <a:pt x="2" y="7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7"/>
                      <a:pt x="3" y="7"/>
                      <a:pt x="3" y="7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4" y="6"/>
                      <a:pt x="3" y="7"/>
                      <a:pt x="3" y="4"/>
                    </a:cubicBezTo>
                    <a:cubicBezTo>
                      <a:pt x="3" y="8"/>
                      <a:pt x="3" y="3"/>
                      <a:pt x="3" y="5"/>
                    </a:cubicBezTo>
                    <a:cubicBezTo>
                      <a:pt x="4" y="6"/>
                      <a:pt x="3" y="5"/>
                      <a:pt x="3" y="7"/>
                    </a:cubicBezTo>
                    <a:cubicBezTo>
                      <a:pt x="3" y="5"/>
                      <a:pt x="4" y="6"/>
                      <a:pt x="4" y="6"/>
                    </a:cubicBezTo>
                    <a:cubicBezTo>
                      <a:pt x="4" y="7"/>
                      <a:pt x="4" y="6"/>
                      <a:pt x="4" y="8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6"/>
                      <a:pt x="4" y="5"/>
                      <a:pt x="5" y="5"/>
                    </a:cubicBezTo>
                    <a:cubicBezTo>
                      <a:pt x="4" y="5"/>
                      <a:pt x="4" y="3"/>
                      <a:pt x="4" y="2"/>
                    </a:cubicBezTo>
                    <a:cubicBezTo>
                      <a:pt x="4" y="3"/>
                      <a:pt x="3" y="4"/>
                      <a:pt x="2" y="3"/>
                    </a:cubicBezTo>
                    <a:cubicBezTo>
                      <a:pt x="3" y="5"/>
                      <a:pt x="2" y="3"/>
                      <a:pt x="2" y="5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2" y="4"/>
                      <a:pt x="2" y="5"/>
                    </a:cubicBezTo>
                    <a:cubicBezTo>
                      <a:pt x="2" y="5"/>
                      <a:pt x="2" y="4"/>
                      <a:pt x="2" y="3"/>
                    </a:cubicBezTo>
                    <a:cubicBezTo>
                      <a:pt x="1" y="3"/>
                      <a:pt x="2" y="4"/>
                      <a:pt x="2" y="5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11"/>
                      <a:pt x="3" y="3"/>
                      <a:pt x="3" y="6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4" y="1"/>
                      <a:pt x="4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4"/>
                      <a:pt x="5" y="5"/>
                      <a:pt x="4" y="6"/>
                    </a:cubicBezTo>
                    <a:cubicBezTo>
                      <a:pt x="5" y="4"/>
                      <a:pt x="4" y="3"/>
                      <a:pt x="5" y="2"/>
                    </a:cubicBezTo>
                    <a:cubicBezTo>
                      <a:pt x="4" y="5"/>
                      <a:pt x="4" y="0"/>
                      <a:pt x="4" y="1"/>
                    </a:cubicBezTo>
                    <a:cubicBezTo>
                      <a:pt x="3" y="1"/>
                      <a:pt x="4" y="2"/>
                      <a:pt x="4" y="3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54" name="Freeform 551"/>
              <p:cNvSpPr>
                <a:spLocks/>
              </p:cNvSpPr>
              <p:nvPr/>
            </p:nvSpPr>
            <p:spPr bwMode="auto">
              <a:xfrm>
                <a:off x="1323" y="3210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55" name="Freeform 552"/>
              <p:cNvSpPr>
                <a:spLocks/>
              </p:cNvSpPr>
              <p:nvPr/>
            </p:nvSpPr>
            <p:spPr bwMode="auto">
              <a:xfrm>
                <a:off x="1326" y="320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56" name="Rectangle 553"/>
              <p:cNvSpPr>
                <a:spLocks noChangeArrowheads="1"/>
              </p:cNvSpPr>
              <p:nvPr/>
            </p:nvSpPr>
            <p:spPr bwMode="auto">
              <a:xfrm>
                <a:off x="1323" y="3210"/>
                <a:ext cx="1" cy="1"/>
              </a:xfrm>
              <a:prstGeom prst="rect">
                <a:avLst/>
              </a:pr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57" name="Freeform 554"/>
              <p:cNvSpPr>
                <a:spLocks/>
              </p:cNvSpPr>
              <p:nvPr/>
            </p:nvSpPr>
            <p:spPr bwMode="auto">
              <a:xfrm>
                <a:off x="1326" y="3199"/>
                <a:ext cx="0" cy="3"/>
              </a:xfrm>
              <a:custGeom>
                <a:avLst/>
                <a:gdLst>
                  <a:gd name="T0" fmla="*/ 0 h 3"/>
                  <a:gd name="T1" fmla="*/ 0 h 3"/>
                  <a:gd name="T2" fmla="*/ 3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58" name="Freeform 555"/>
              <p:cNvSpPr>
                <a:spLocks/>
              </p:cNvSpPr>
              <p:nvPr/>
            </p:nvSpPr>
            <p:spPr bwMode="auto">
              <a:xfrm>
                <a:off x="1328" y="3210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59" name="Freeform 556"/>
              <p:cNvSpPr>
                <a:spLocks/>
              </p:cNvSpPr>
              <p:nvPr/>
            </p:nvSpPr>
            <p:spPr bwMode="auto">
              <a:xfrm>
                <a:off x="1337" y="321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60" name="Freeform 557"/>
              <p:cNvSpPr>
                <a:spLocks/>
              </p:cNvSpPr>
              <p:nvPr/>
            </p:nvSpPr>
            <p:spPr bwMode="auto">
              <a:xfrm>
                <a:off x="1326" y="3185"/>
                <a:ext cx="27" cy="33"/>
              </a:xfrm>
              <a:custGeom>
                <a:avLst/>
                <a:gdLst>
                  <a:gd name="T0" fmla="*/ 7 w 10"/>
                  <a:gd name="T1" fmla="*/ 6 h 12"/>
                  <a:gd name="T2" fmla="*/ 7 w 10"/>
                  <a:gd name="T3" fmla="*/ 9 h 12"/>
                  <a:gd name="T4" fmla="*/ 7 w 10"/>
                  <a:gd name="T5" fmla="*/ 10 h 12"/>
                  <a:gd name="T6" fmla="*/ 8 w 10"/>
                  <a:gd name="T7" fmla="*/ 8 h 12"/>
                  <a:gd name="T8" fmla="*/ 10 w 10"/>
                  <a:gd name="T9" fmla="*/ 8 h 12"/>
                  <a:gd name="T10" fmla="*/ 9 w 10"/>
                  <a:gd name="T11" fmla="*/ 3 h 12"/>
                  <a:gd name="T12" fmla="*/ 7 w 10"/>
                  <a:gd name="T13" fmla="*/ 5 h 12"/>
                  <a:gd name="T14" fmla="*/ 7 w 10"/>
                  <a:gd name="T15" fmla="*/ 5 h 12"/>
                  <a:gd name="T16" fmla="*/ 6 w 10"/>
                  <a:gd name="T17" fmla="*/ 4 h 12"/>
                  <a:gd name="T18" fmla="*/ 6 w 10"/>
                  <a:gd name="T19" fmla="*/ 8 h 12"/>
                  <a:gd name="T20" fmla="*/ 6 w 10"/>
                  <a:gd name="T21" fmla="*/ 8 h 12"/>
                  <a:gd name="T22" fmla="*/ 5 w 10"/>
                  <a:gd name="T23" fmla="*/ 6 h 12"/>
                  <a:gd name="T24" fmla="*/ 4 w 10"/>
                  <a:gd name="T25" fmla="*/ 6 h 12"/>
                  <a:gd name="T26" fmla="*/ 3 w 10"/>
                  <a:gd name="T27" fmla="*/ 6 h 12"/>
                  <a:gd name="T28" fmla="*/ 3 w 10"/>
                  <a:gd name="T29" fmla="*/ 7 h 12"/>
                  <a:gd name="T30" fmla="*/ 2 w 10"/>
                  <a:gd name="T31" fmla="*/ 8 h 12"/>
                  <a:gd name="T32" fmla="*/ 2 w 10"/>
                  <a:gd name="T33" fmla="*/ 7 h 12"/>
                  <a:gd name="T34" fmla="*/ 1 w 10"/>
                  <a:gd name="T35" fmla="*/ 7 h 12"/>
                  <a:gd name="T36" fmla="*/ 0 w 10"/>
                  <a:gd name="T37" fmla="*/ 7 h 12"/>
                  <a:gd name="T38" fmla="*/ 1 w 10"/>
                  <a:gd name="T39" fmla="*/ 7 h 12"/>
                  <a:gd name="T40" fmla="*/ 1 w 10"/>
                  <a:gd name="T41" fmla="*/ 6 h 12"/>
                  <a:gd name="T42" fmla="*/ 1 w 10"/>
                  <a:gd name="T43" fmla="*/ 10 h 12"/>
                  <a:gd name="T44" fmla="*/ 2 w 10"/>
                  <a:gd name="T45" fmla="*/ 10 h 12"/>
                  <a:gd name="T46" fmla="*/ 2 w 10"/>
                  <a:gd name="T47" fmla="*/ 10 h 12"/>
                  <a:gd name="T48" fmla="*/ 3 w 10"/>
                  <a:gd name="T49" fmla="*/ 10 h 12"/>
                  <a:gd name="T50" fmla="*/ 4 w 10"/>
                  <a:gd name="T51" fmla="*/ 10 h 12"/>
                  <a:gd name="T52" fmla="*/ 4 w 10"/>
                  <a:gd name="T53" fmla="*/ 9 h 12"/>
                  <a:gd name="T54" fmla="*/ 4 w 10"/>
                  <a:gd name="T55" fmla="*/ 10 h 12"/>
                  <a:gd name="T56" fmla="*/ 4 w 10"/>
                  <a:gd name="T57" fmla="*/ 10 h 12"/>
                  <a:gd name="T58" fmla="*/ 5 w 10"/>
                  <a:gd name="T59" fmla="*/ 9 h 12"/>
                  <a:gd name="T60" fmla="*/ 5 w 10"/>
                  <a:gd name="T61" fmla="*/ 8 h 12"/>
                  <a:gd name="T62" fmla="*/ 6 w 10"/>
                  <a:gd name="T63" fmla="*/ 10 h 12"/>
                  <a:gd name="T64" fmla="*/ 6 w 10"/>
                  <a:gd name="T65" fmla="*/ 10 h 12"/>
                  <a:gd name="T66" fmla="*/ 6 w 10"/>
                  <a:gd name="T67" fmla="*/ 8 h 12"/>
                  <a:gd name="T68" fmla="*/ 7 w 10"/>
                  <a:gd name="T69" fmla="*/ 8 h 12"/>
                  <a:gd name="T70" fmla="*/ 8 w 10"/>
                  <a:gd name="T71" fmla="*/ 7 h 12"/>
                  <a:gd name="T72" fmla="*/ 9 w 10"/>
                  <a:gd name="T73" fmla="*/ 7 h 12"/>
                  <a:gd name="T74" fmla="*/ 10 w 10"/>
                  <a:gd name="T75" fmla="*/ 4 h 12"/>
                  <a:gd name="T76" fmla="*/ 9 w 10"/>
                  <a:gd name="T77" fmla="*/ 6 h 12"/>
                  <a:gd name="T78" fmla="*/ 9 w 10"/>
                  <a:gd name="T79" fmla="*/ 7 h 12"/>
                  <a:gd name="T80" fmla="*/ 8 w 10"/>
                  <a:gd name="T81" fmla="*/ 4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" h="12">
                    <a:moveTo>
                      <a:pt x="8" y="4"/>
                    </a:moveTo>
                    <a:cubicBezTo>
                      <a:pt x="8" y="5"/>
                      <a:pt x="7" y="5"/>
                      <a:pt x="7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7" y="7"/>
                      <a:pt x="7" y="9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7"/>
                      <a:pt x="7" y="9"/>
                      <a:pt x="7" y="10"/>
                    </a:cubicBezTo>
                    <a:cubicBezTo>
                      <a:pt x="8" y="9"/>
                      <a:pt x="8" y="7"/>
                      <a:pt x="8" y="7"/>
                    </a:cubicBezTo>
                    <a:cubicBezTo>
                      <a:pt x="8" y="7"/>
                      <a:pt x="8" y="8"/>
                      <a:pt x="8" y="8"/>
                    </a:cubicBezTo>
                    <a:cubicBezTo>
                      <a:pt x="8" y="9"/>
                      <a:pt x="8" y="6"/>
                      <a:pt x="9" y="6"/>
                    </a:cubicBezTo>
                    <a:cubicBezTo>
                      <a:pt x="9" y="12"/>
                      <a:pt x="9" y="5"/>
                      <a:pt x="10" y="8"/>
                    </a:cubicBezTo>
                    <a:cubicBezTo>
                      <a:pt x="10" y="0"/>
                      <a:pt x="9" y="6"/>
                      <a:pt x="9" y="5"/>
                    </a:cubicBezTo>
                    <a:cubicBezTo>
                      <a:pt x="9" y="3"/>
                      <a:pt x="9" y="5"/>
                      <a:pt x="9" y="3"/>
                    </a:cubicBezTo>
                    <a:cubicBezTo>
                      <a:pt x="9" y="7"/>
                      <a:pt x="8" y="2"/>
                      <a:pt x="8" y="6"/>
                    </a:cubicBezTo>
                    <a:cubicBezTo>
                      <a:pt x="8" y="5"/>
                      <a:pt x="8" y="6"/>
                      <a:pt x="7" y="5"/>
                    </a:cubicBezTo>
                    <a:cubicBezTo>
                      <a:pt x="7" y="5"/>
                      <a:pt x="8" y="5"/>
                      <a:pt x="8" y="5"/>
                    </a:cubicBezTo>
                    <a:cubicBezTo>
                      <a:pt x="7" y="4"/>
                      <a:pt x="7" y="7"/>
                      <a:pt x="7" y="5"/>
                    </a:cubicBezTo>
                    <a:cubicBezTo>
                      <a:pt x="7" y="4"/>
                      <a:pt x="7" y="6"/>
                      <a:pt x="7" y="7"/>
                    </a:cubicBezTo>
                    <a:cubicBezTo>
                      <a:pt x="7" y="6"/>
                      <a:pt x="7" y="6"/>
                      <a:pt x="6" y="4"/>
                    </a:cubicBezTo>
                    <a:cubicBezTo>
                      <a:pt x="6" y="6"/>
                      <a:pt x="6" y="5"/>
                      <a:pt x="6" y="6"/>
                    </a:cubicBezTo>
                    <a:cubicBezTo>
                      <a:pt x="6" y="6"/>
                      <a:pt x="6" y="7"/>
                      <a:pt x="6" y="8"/>
                    </a:cubicBezTo>
                    <a:cubicBezTo>
                      <a:pt x="6" y="7"/>
                      <a:pt x="6" y="9"/>
                      <a:pt x="6" y="9"/>
                    </a:cubicBezTo>
                    <a:cubicBezTo>
                      <a:pt x="5" y="7"/>
                      <a:pt x="6" y="9"/>
                      <a:pt x="6" y="8"/>
                    </a:cubicBezTo>
                    <a:cubicBezTo>
                      <a:pt x="6" y="7"/>
                      <a:pt x="6" y="7"/>
                      <a:pt x="6" y="5"/>
                    </a:cubicBezTo>
                    <a:cubicBezTo>
                      <a:pt x="6" y="5"/>
                      <a:pt x="5" y="5"/>
                      <a:pt x="5" y="6"/>
                    </a:cubicBezTo>
                    <a:cubicBezTo>
                      <a:pt x="5" y="6"/>
                      <a:pt x="5" y="5"/>
                      <a:pt x="5" y="5"/>
                    </a:cubicBezTo>
                    <a:cubicBezTo>
                      <a:pt x="4" y="4"/>
                      <a:pt x="5" y="7"/>
                      <a:pt x="4" y="6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7"/>
                      <a:pt x="3" y="5"/>
                      <a:pt x="3" y="6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4"/>
                      <a:pt x="3" y="9"/>
                      <a:pt x="3" y="7"/>
                    </a:cubicBezTo>
                    <a:cubicBezTo>
                      <a:pt x="3" y="8"/>
                      <a:pt x="3" y="10"/>
                      <a:pt x="3" y="10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9"/>
                      <a:pt x="2" y="6"/>
                      <a:pt x="2" y="5"/>
                    </a:cubicBezTo>
                    <a:cubicBezTo>
                      <a:pt x="2" y="6"/>
                      <a:pt x="2" y="5"/>
                      <a:pt x="2" y="7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5"/>
                      <a:pt x="2" y="8"/>
                      <a:pt x="1" y="7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0" y="5"/>
                      <a:pt x="0" y="7"/>
                    </a:cubicBezTo>
                    <a:cubicBezTo>
                      <a:pt x="0" y="8"/>
                      <a:pt x="0" y="10"/>
                      <a:pt x="0" y="10"/>
                    </a:cubicBezTo>
                    <a:cubicBezTo>
                      <a:pt x="1" y="10"/>
                      <a:pt x="1" y="8"/>
                      <a:pt x="1" y="7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8"/>
                      <a:pt x="1" y="7"/>
                      <a:pt x="1" y="6"/>
                    </a:cubicBezTo>
                    <a:cubicBezTo>
                      <a:pt x="1" y="5"/>
                      <a:pt x="1" y="8"/>
                      <a:pt x="1" y="7"/>
                    </a:cubicBezTo>
                    <a:cubicBezTo>
                      <a:pt x="1" y="8"/>
                      <a:pt x="1" y="9"/>
                      <a:pt x="1" y="10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10"/>
                      <a:pt x="2" y="10"/>
                      <a:pt x="2" y="10"/>
                    </a:cubicBezTo>
                    <a:cubicBezTo>
                      <a:pt x="2" y="8"/>
                      <a:pt x="2" y="11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8"/>
                      <a:pt x="3" y="8"/>
                    </a:cubicBezTo>
                    <a:cubicBezTo>
                      <a:pt x="3" y="10"/>
                      <a:pt x="3" y="9"/>
                      <a:pt x="4" y="10"/>
                    </a:cubicBezTo>
                    <a:cubicBezTo>
                      <a:pt x="3" y="9"/>
                      <a:pt x="4" y="10"/>
                      <a:pt x="4" y="9"/>
                    </a:cubicBezTo>
                    <a:cubicBezTo>
                      <a:pt x="4" y="8"/>
                      <a:pt x="4" y="8"/>
                      <a:pt x="4" y="9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9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11"/>
                      <a:pt x="4" y="8"/>
                      <a:pt x="5" y="9"/>
                    </a:cubicBezTo>
                    <a:cubicBezTo>
                      <a:pt x="5" y="8"/>
                      <a:pt x="5" y="8"/>
                      <a:pt x="5" y="6"/>
                    </a:cubicBezTo>
                    <a:cubicBezTo>
                      <a:pt x="5" y="7"/>
                      <a:pt x="5" y="9"/>
                      <a:pt x="5" y="8"/>
                    </a:cubicBezTo>
                    <a:cubicBezTo>
                      <a:pt x="5" y="7"/>
                      <a:pt x="6" y="9"/>
                      <a:pt x="6" y="8"/>
                    </a:cubicBezTo>
                    <a:cubicBezTo>
                      <a:pt x="6" y="10"/>
                      <a:pt x="6" y="8"/>
                      <a:pt x="6" y="10"/>
                    </a:cubicBezTo>
                    <a:cubicBezTo>
                      <a:pt x="6" y="11"/>
                      <a:pt x="6" y="8"/>
                      <a:pt x="6" y="9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9"/>
                      <a:pt x="6" y="8"/>
                      <a:pt x="7" y="9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7" y="9"/>
                      <a:pt x="7" y="8"/>
                      <a:pt x="7" y="10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8" y="10"/>
                      <a:pt x="8" y="8"/>
                      <a:pt x="8" y="6"/>
                    </a:cubicBezTo>
                    <a:cubicBezTo>
                      <a:pt x="8" y="6"/>
                      <a:pt x="8" y="6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8" y="8"/>
                      <a:pt x="9" y="9"/>
                      <a:pt x="9" y="7"/>
                    </a:cubicBezTo>
                    <a:cubicBezTo>
                      <a:pt x="9" y="6"/>
                      <a:pt x="9" y="8"/>
                      <a:pt x="9" y="8"/>
                    </a:cubicBezTo>
                    <a:cubicBezTo>
                      <a:pt x="9" y="5"/>
                      <a:pt x="9" y="11"/>
                      <a:pt x="10" y="4"/>
                    </a:cubicBezTo>
                    <a:cubicBezTo>
                      <a:pt x="9" y="4"/>
                      <a:pt x="9" y="4"/>
                      <a:pt x="9" y="6"/>
                    </a:cubicBezTo>
                    <a:cubicBezTo>
                      <a:pt x="9" y="6"/>
                      <a:pt x="10" y="6"/>
                      <a:pt x="9" y="6"/>
                    </a:cubicBezTo>
                    <a:cubicBezTo>
                      <a:pt x="9" y="5"/>
                      <a:pt x="9" y="5"/>
                      <a:pt x="10" y="4"/>
                    </a:cubicBezTo>
                    <a:cubicBezTo>
                      <a:pt x="10" y="11"/>
                      <a:pt x="9" y="5"/>
                      <a:pt x="9" y="7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2"/>
                      <a:pt x="8" y="8"/>
                      <a:pt x="8" y="4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61" name="Freeform 558"/>
              <p:cNvSpPr>
                <a:spLocks/>
              </p:cNvSpPr>
              <p:nvPr/>
            </p:nvSpPr>
            <p:spPr bwMode="auto">
              <a:xfrm>
                <a:off x="1348" y="3207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62" name="Freeform 559"/>
              <p:cNvSpPr>
                <a:spLocks/>
              </p:cNvSpPr>
              <p:nvPr/>
            </p:nvSpPr>
            <p:spPr bwMode="auto">
              <a:xfrm>
                <a:off x="1348" y="3204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63" name="Freeform 560"/>
              <p:cNvSpPr>
                <a:spLocks/>
              </p:cNvSpPr>
              <p:nvPr/>
            </p:nvSpPr>
            <p:spPr bwMode="auto">
              <a:xfrm>
                <a:off x="1345" y="3196"/>
                <a:ext cx="0" cy="3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64" name="Rectangle 561"/>
              <p:cNvSpPr>
                <a:spLocks noChangeArrowheads="1"/>
              </p:cNvSpPr>
              <p:nvPr/>
            </p:nvSpPr>
            <p:spPr bwMode="auto">
              <a:xfrm>
                <a:off x="1345" y="3202"/>
                <a:ext cx="1" cy="1"/>
              </a:xfrm>
              <a:prstGeom prst="rect">
                <a:avLst/>
              </a:pr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65" name="Freeform 562"/>
              <p:cNvSpPr>
                <a:spLocks/>
              </p:cNvSpPr>
              <p:nvPr/>
            </p:nvSpPr>
            <p:spPr bwMode="auto">
              <a:xfrm>
                <a:off x="1326" y="3196"/>
                <a:ext cx="19" cy="22"/>
              </a:xfrm>
              <a:custGeom>
                <a:avLst/>
                <a:gdLst>
                  <a:gd name="T0" fmla="*/ 1 w 7"/>
                  <a:gd name="T1" fmla="*/ 3 h 8"/>
                  <a:gd name="T2" fmla="*/ 1 w 7"/>
                  <a:gd name="T3" fmla="*/ 5 h 8"/>
                  <a:gd name="T4" fmla="*/ 0 w 7"/>
                  <a:gd name="T5" fmla="*/ 4 h 8"/>
                  <a:gd name="T6" fmla="*/ 0 w 7"/>
                  <a:gd name="T7" fmla="*/ 6 h 8"/>
                  <a:gd name="T8" fmla="*/ 3 w 7"/>
                  <a:gd name="T9" fmla="*/ 5 h 8"/>
                  <a:gd name="T10" fmla="*/ 3 w 7"/>
                  <a:gd name="T11" fmla="*/ 6 h 8"/>
                  <a:gd name="T12" fmla="*/ 4 w 7"/>
                  <a:gd name="T13" fmla="*/ 4 h 8"/>
                  <a:gd name="T14" fmla="*/ 4 w 7"/>
                  <a:gd name="T15" fmla="*/ 6 h 8"/>
                  <a:gd name="T16" fmla="*/ 5 w 7"/>
                  <a:gd name="T17" fmla="*/ 6 h 8"/>
                  <a:gd name="T18" fmla="*/ 5 w 7"/>
                  <a:gd name="T19" fmla="*/ 5 h 8"/>
                  <a:gd name="T20" fmla="*/ 5 w 7"/>
                  <a:gd name="T21" fmla="*/ 5 h 8"/>
                  <a:gd name="T22" fmla="*/ 5 w 7"/>
                  <a:gd name="T23" fmla="*/ 5 h 8"/>
                  <a:gd name="T24" fmla="*/ 6 w 7"/>
                  <a:gd name="T25" fmla="*/ 5 h 8"/>
                  <a:gd name="T26" fmla="*/ 6 w 7"/>
                  <a:gd name="T27" fmla="*/ 5 h 8"/>
                  <a:gd name="T28" fmla="*/ 6 w 7"/>
                  <a:gd name="T29" fmla="*/ 4 h 8"/>
                  <a:gd name="T30" fmla="*/ 6 w 7"/>
                  <a:gd name="T31" fmla="*/ 5 h 8"/>
                  <a:gd name="T32" fmla="*/ 7 w 7"/>
                  <a:gd name="T33" fmla="*/ 4 h 8"/>
                  <a:gd name="T34" fmla="*/ 7 w 7"/>
                  <a:gd name="T35" fmla="*/ 2 h 8"/>
                  <a:gd name="T36" fmla="*/ 6 w 7"/>
                  <a:gd name="T37" fmla="*/ 3 h 8"/>
                  <a:gd name="T38" fmla="*/ 6 w 7"/>
                  <a:gd name="T39" fmla="*/ 3 h 8"/>
                  <a:gd name="T40" fmla="*/ 6 w 7"/>
                  <a:gd name="T41" fmla="*/ 4 h 8"/>
                  <a:gd name="T42" fmla="*/ 6 w 7"/>
                  <a:gd name="T43" fmla="*/ 2 h 8"/>
                  <a:gd name="T44" fmla="*/ 5 w 7"/>
                  <a:gd name="T45" fmla="*/ 1 h 8"/>
                  <a:gd name="T46" fmla="*/ 5 w 7"/>
                  <a:gd name="T47" fmla="*/ 1 h 8"/>
                  <a:gd name="T48" fmla="*/ 5 w 7"/>
                  <a:gd name="T49" fmla="*/ 1 h 8"/>
                  <a:gd name="T50" fmla="*/ 5 w 7"/>
                  <a:gd name="T51" fmla="*/ 2 h 8"/>
                  <a:gd name="T52" fmla="*/ 5 w 7"/>
                  <a:gd name="T53" fmla="*/ 4 h 8"/>
                  <a:gd name="T54" fmla="*/ 5 w 7"/>
                  <a:gd name="T55" fmla="*/ 4 h 8"/>
                  <a:gd name="T56" fmla="*/ 5 w 7"/>
                  <a:gd name="T57" fmla="*/ 3 h 8"/>
                  <a:gd name="T58" fmla="*/ 5 w 7"/>
                  <a:gd name="T59" fmla="*/ 3 h 8"/>
                  <a:gd name="T60" fmla="*/ 4 w 7"/>
                  <a:gd name="T61" fmla="*/ 1 h 8"/>
                  <a:gd name="T62" fmla="*/ 4 w 7"/>
                  <a:gd name="T63" fmla="*/ 3 h 8"/>
                  <a:gd name="T64" fmla="*/ 3 w 7"/>
                  <a:gd name="T65" fmla="*/ 4 h 8"/>
                  <a:gd name="T66" fmla="*/ 3 w 7"/>
                  <a:gd name="T67" fmla="*/ 2 h 8"/>
                  <a:gd name="T68" fmla="*/ 3 w 7"/>
                  <a:gd name="T69" fmla="*/ 4 h 8"/>
                  <a:gd name="T70" fmla="*/ 2 w 7"/>
                  <a:gd name="T71" fmla="*/ 3 h 8"/>
                  <a:gd name="T72" fmla="*/ 2 w 7"/>
                  <a:gd name="T73" fmla="*/ 4 h 8"/>
                  <a:gd name="T74" fmla="*/ 1 w 7"/>
                  <a:gd name="T75" fmla="*/ 4 h 8"/>
                  <a:gd name="T76" fmla="*/ 1 w 7"/>
                  <a:gd name="T77" fmla="*/ 4 h 8"/>
                  <a:gd name="T78" fmla="*/ 1 w 7"/>
                  <a:gd name="T79" fmla="*/ 6 h 8"/>
                  <a:gd name="T80" fmla="*/ 1 w 7"/>
                  <a:gd name="T81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7" h="8">
                    <a:moveTo>
                      <a:pt x="1" y="3"/>
                    </a:moveTo>
                    <a:cubicBezTo>
                      <a:pt x="1" y="5"/>
                      <a:pt x="1" y="5"/>
                      <a:pt x="1" y="5"/>
                    </a:cubicBezTo>
                    <a:cubicBezTo>
                      <a:pt x="1" y="4"/>
                      <a:pt x="0" y="5"/>
                      <a:pt x="0" y="4"/>
                    </a:cubicBezTo>
                    <a:cubicBezTo>
                      <a:pt x="0" y="5"/>
                      <a:pt x="0" y="4"/>
                      <a:pt x="0" y="6"/>
                    </a:cubicBezTo>
                    <a:cubicBezTo>
                      <a:pt x="1" y="6"/>
                      <a:pt x="2" y="7"/>
                      <a:pt x="3" y="5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4" y="4"/>
                      <a:pt x="4" y="8"/>
                      <a:pt x="4" y="4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7"/>
                      <a:pt x="5" y="3"/>
                      <a:pt x="5" y="6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4"/>
                      <a:pt x="5" y="4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6"/>
                      <a:pt x="6" y="4"/>
                      <a:pt x="6" y="4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6" y="7"/>
                      <a:pt x="7" y="4"/>
                    </a:cubicBezTo>
                    <a:cubicBezTo>
                      <a:pt x="7" y="3"/>
                      <a:pt x="7" y="3"/>
                      <a:pt x="7" y="2"/>
                    </a:cubicBezTo>
                    <a:cubicBezTo>
                      <a:pt x="7" y="1"/>
                      <a:pt x="6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6"/>
                      <a:pt x="6" y="3"/>
                      <a:pt x="6" y="4"/>
                    </a:cubicBezTo>
                    <a:cubicBezTo>
                      <a:pt x="6" y="3"/>
                      <a:pt x="6" y="3"/>
                      <a:pt x="6" y="2"/>
                    </a:cubicBezTo>
                    <a:cubicBezTo>
                      <a:pt x="6" y="0"/>
                      <a:pt x="5" y="4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3"/>
                      <a:pt x="5" y="4"/>
                      <a:pt x="5" y="4"/>
                    </a:cubicBezTo>
                    <a:cubicBezTo>
                      <a:pt x="5" y="3"/>
                      <a:pt x="5" y="5"/>
                      <a:pt x="5" y="4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4"/>
                      <a:pt x="5" y="2"/>
                      <a:pt x="4" y="1"/>
                    </a:cubicBezTo>
                    <a:cubicBezTo>
                      <a:pt x="4" y="2"/>
                      <a:pt x="5" y="2"/>
                      <a:pt x="4" y="3"/>
                    </a:cubicBezTo>
                    <a:cubicBezTo>
                      <a:pt x="4" y="2"/>
                      <a:pt x="3" y="2"/>
                      <a:pt x="3" y="4"/>
                    </a:cubicBezTo>
                    <a:cubicBezTo>
                      <a:pt x="3" y="3"/>
                      <a:pt x="3" y="2"/>
                      <a:pt x="3" y="2"/>
                    </a:cubicBezTo>
                    <a:cubicBezTo>
                      <a:pt x="3" y="2"/>
                      <a:pt x="3" y="3"/>
                      <a:pt x="3" y="4"/>
                    </a:cubicBezTo>
                    <a:cubicBezTo>
                      <a:pt x="3" y="5"/>
                      <a:pt x="2" y="4"/>
                      <a:pt x="2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6"/>
                      <a:pt x="2" y="3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6"/>
                      <a:pt x="1" y="6"/>
                    </a:cubicBezTo>
                    <a:cubicBezTo>
                      <a:pt x="1" y="5"/>
                      <a:pt x="1" y="5"/>
                      <a:pt x="1" y="3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66" name="Freeform 563"/>
              <p:cNvSpPr>
                <a:spLocks/>
              </p:cNvSpPr>
              <p:nvPr/>
            </p:nvSpPr>
            <p:spPr bwMode="auto">
              <a:xfrm>
                <a:off x="1323" y="3207"/>
                <a:ext cx="3" cy="8"/>
              </a:xfrm>
              <a:custGeom>
                <a:avLst/>
                <a:gdLst>
                  <a:gd name="T0" fmla="*/ 0 w 1"/>
                  <a:gd name="T1" fmla="*/ 1 h 3"/>
                  <a:gd name="T2" fmla="*/ 1 w 1"/>
                  <a:gd name="T3" fmla="*/ 0 h 3"/>
                  <a:gd name="T4" fmla="*/ 0 w 1"/>
                  <a:gd name="T5" fmla="*/ 2 h 3"/>
                  <a:gd name="T6" fmla="*/ 0 w 1"/>
                  <a:gd name="T7" fmla="*/ 2 h 3"/>
                  <a:gd name="T8" fmla="*/ 0 w 1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3">
                    <a:moveTo>
                      <a:pt x="0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2"/>
                      <a:pt x="0" y="2"/>
                    </a:cubicBezTo>
                    <a:cubicBezTo>
                      <a:pt x="0" y="2"/>
                      <a:pt x="0" y="3"/>
                      <a:pt x="0" y="2"/>
                    </a:cubicBezTo>
                    <a:cubicBezTo>
                      <a:pt x="0" y="2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67" name="Freeform 564"/>
              <p:cNvSpPr>
                <a:spLocks/>
              </p:cNvSpPr>
              <p:nvPr/>
            </p:nvSpPr>
            <p:spPr bwMode="auto">
              <a:xfrm>
                <a:off x="1312" y="3204"/>
                <a:ext cx="11" cy="14"/>
              </a:xfrm>
              <a:custGeom>
                <a:avLst/>
                <a:gdLst>
                  <a:gd name="T0" fmla="*/ 2 w 4"/>
                  <a:gd name="T1" fmla="*/ 2 h 5"/>
                  <a:gd name="T2" fmla="*/ 1 w 4"/>
                  <a:gd name="T3" fmla="*/ 3 h 5"/>
                  <a:gd name="T4" fmla="*/ 3 w 4"/>
                  <a:gd name="T5" fmla="*/ 4 h 5"/>
                  <a:gd name="T6" fmla="*/ 4 w 4"/>
                  <a:gd name="T7" fmla="*/ 2 h 5"/>
                  <a:gd name="T8" fmla="*/ 4 w 4"/>
                  <a:gd name="T9" fmla="*/ 3 h 5"/>
                  <a:gd name="T10" fmla="*/ 4 w 4"/>
                  <a:gd name="T11" fmla="*/ 2 h 5"/>
                  <a:gd name="T12" fmla="*/ 4 w 4"/>
                  <a:gd name="T13" fmla="*/ 2 h 5"/>
                  <a:gd name="T14" fmla="*/ 4 w 4"/>
                  <a:gd name="T15" fmla="*/ 2 h 5"/>
                  <a:gd name="T16" fmla="*/ 4 w 4"/>
                  <a:gd name="T17" fmla="*/ 2 h 5"/>
                  <a:gd name="T18" fmla="*/ 4 w 4"/>
                  <a:gd name="T19" fmla="*/ 1 h 5"/>
                  <a:gd name="T20" fmla="*/ 3 w 4"/>
                  <a:gd name="T21" fmla="*/ 3 h 5"/>
                  <a:gd name="T22" fmla="*/ 3 w 4"/>
                  <a:gd name="T23" fmla="*/ 1 h 5"/>
                  <a:gd name="T24" fmla="*/ 3 w 4"/>
                  <a:gd name="T25" fmla="*/ 0 h 5"/>
                  <a:gd name="T26" fmla="*/ 3 w 4"/>
                  <a:gd name="T27" fmla="*/ 1 h 5"/>
                  <a:gd name="T28" fmla="*/ 3 w 4"/>
                  <a:gd name="T29" fmla="*/ 2 h 5"/>
                  <a:gd name="T30" fmla="*/ 3 w 4"/>
                  <a:gd name="T31" fmla="*/ 0 h 5"/>
                  <a:gd name="T32" fmla="*/ 1 w 4"/>
                  <a:gd name="T33" fmla="*/ 1 h 5"/>
                  <a:gd name="T34" fmla="*/ 0 w 4"/>
                  <a:gd name="T35" fmla="*/ 3 h 5"/>
                  <a:gd name="T36" fmla="*/ 1 w 4"/>
                  <a:gd name="T37" fmla="*/ 2 h 5"/>
                  <a:gd name="T38" fmla="*/ 1 w 4"/>
                  <a:gd name="T39" fmla="*/ 1 h 5"/>
                  <a:gd name="T40" fmla="*/ 0 w 4"/>
                  <a:gd name="T41" fmla="*/ 4 h 5"/>
                  <a:gd name="T42" fmla="*/ 2 w 4"/>
                  <a:gd name="T43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" h="5">
                    <a:moveTo>
                      <a:pt x="2" y="2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3" y="3"/>
                      <a:pt x="3" y="4"/>
                    </a:cubicBezTo>
                    <a:cubicBezTo>
                      <a:pt x="3" y="4"/>
                      <a:pt x="3" y="2"/>
                      <a:pt x="4" y="2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4"/>
                      <a:pt x="4" y="2"/>
                    </a:cubicBezTo>
                    <a:cubicBezTo>
                      <a:pt x="4" y="2"/>
                      <a:pt x="4" y="3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0"/>
                      <a:pt x="3" y="4"/>
                      <a:pt x="3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3" y="0"/>
                      <a:pt x="3" y="1"/>
                      <a:pt x="3" y="1"/>
                    </a:cubicBezTo>
                    <a:cubicBezTo>
                      <a:pt x="3" y="1"/>
                      <a:pt x="3" y="2"/>
                      <a:pt x="3" y="2"/>
                    </a:cubicBezTo>
                    <a:cubicBezTo>
                      <a:pt x="2" y="4"/>
                      <a:pt x="3" y="1"/>
                      <a:pt x="3" y="0"/>
                    </a:cubicBezTo>
                    <a:cubicBezTo>
                      <a:pt x="2" y="2"/>
                      <a:pt x="1" y="3"/>
                      <a:pt x="1" y="1"/>
                    </a:cubicBezTo>
                    <a:cubicBezTo>
                      <a:pt x="1" y="2"/>
                      <a:pt x="1" y="3"/>
                      <a:pt x="0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0" y="3"/>
                      <a:pt x="0" y="4"/>
                    </a:cubicBezTo>
                    <a:cubicBezTo>
                      <a:pt x="0" y="5"/>
                      <a:pt x="1" y="2"/>
                      <a:pt x="2" y="2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68" name="Rectangle 565"/>
              <p:cNvSpPr>
                <a:spLocks noChangeArrowheads="1"/>
              </p:cNvSpPr>
              <p:nvPr/>
            </p:nvSpPr>
            <p:spPr bwMode="auto">
              <a:xfrm>
                <a:off x="1315" y="3213"/>
                <a:ext cx="1" cy="2"/>
              </a:xfrm>
              <a:prstGeom prst="rect">
                <a:avLst/>
              </a:pr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69" name="Freeform 566"/>
              <p:cNvSpPr>
                <a:spLocks/>
              </p:cNvSpPr>
              <p:nvPr/>
            </p:nvSpPr>
            <p:spPr bwMode="auto">
              <a:xfrm>
                <a:off x="1533" y="3207"/>
                <a:ext cx="2" cy="3"/>
              </a:xfrm>
              <a:custGeom>
                <a:avLst/>
                <a:gdLst>
                  <a:gd name="T0" fmla="*/ 2 w 2"/>
                  <a:gd name="T1" fmla="*/ 0 h 3"/>
                  <a:gd name="T2" fmla="*/ 0 w 2"/>
                  <a:gd name="T3" fmla="*/ 0 h 3"/>
                  <a:gd name="T4" fmla="*/ 0 w 2"/>
                  <a:gd name="T5" fmla="*/ 3 h 3"/>
                  <a:gd name="T6" fmla="*/ 2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70" name="Freeform 567"/>
              <p:cNvSpPr>
                <a:spLocks/>
              </p:cNvSpPr>
              <p:nvPr/>
            </p:nvSpPr>
            <p:spPr bwMode="auto">
              <a:xfrm>
                <a:off x="1533" y="3196"/>
                <a:ext cx="0" cy="14"/>
              </a:xfrm>
              <a:custGeom>
                <a:avLst/>
                <a:gdLst>
                  <a:gd name="T0" fmla="*/ 0 h 5"/>
                  <a:gd name="T1" fmla="*/ 0 h 5"/>
                  <a:gd name="T2" fmla="*/ 5 h 5"/>
                  <a:gd name="T3" fmla="*/ 2 h 5"/>
                  <a:gd name="T4" fmla="*/ 3 h 5"/>
                  <a:gd name="T5" fmla="*/ 1 h 5"/>
                  <a:gd name="T6" fmla="*/ 1 h 5"/>
                  <a:gd name="T7" fmla="*/ 0 h 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</a:cxnLst>
                <a:rect l="0" t="0" r="r" b="b"/>
                <a:pathLst>
                  <a:path h="5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0" y="3"/>
                      <a:pt x="0" y="5"/>
                    </a:cubicBezTo>
                    <a:cubicBezTo>
                      <a:pt x="0" y="5"/>
                      <a:pt x="0" y="4"/>
                      <a:pt x="0" y="2"/>
                    </a:cubicBezTo>
                    <a:cubicBezTo>
                      <a:pt x="0" y="2"/>
                      <a:pt x="0" y="4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0"/>
                      <a:pt x="0" y="2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71" name="Freeform 568"/>
              <p:cNvSpPr>
                <a:spLocks/>
              </p:cNvSpPr>
              <p:nvPr/>
            </p:nvSpPr>
            <p:spPr bwMode="auto">
              <a:xfrm>
                <a:off x="1530" y="3202"/>
                <a:ext cx="3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72" name="Freeform 569"/>
              <p:cNvSpPr>
                <a:spLocks/>
              </p:cNvSpPr>
              <p:nvPr/>
            </p:nvSpPr>
            <p:spPr bwMode="auto">
              <a:xfrm>
                <a:off x="1530" y="3202"/>
                <a:ext cx="0" cy="5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2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73" name="Freeform 570"/>
              <p:cNvSpPr>
                <a:spLocks/>
              </p:cNvSpPr>
              <p:nvPr/>
            </p:nvSpPr>
            <p:spPr bwMode="auto">
              <a:xfrm>
                <a:off x="1530" y="3204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74" name="Freeform 571"/>
              <p:cNvSpPr>
                <a:spLocks/>
              </p:cNvSpPr>
              <p:nvPr/>
            </p:nvSpPr>
            <p:spPr bwMode="auto">
              <a:xfrm>
                <a:off x="1527" y="3199"/>
                <a:ext cx="3" cy="11"/>
              </a:xfrm>
              <a:custGeom>
                <a:avLst/>
                <a:gdLst>
                  <a:gd name="T0" fmla="*/ 0 w 1"/>
                  <a:gd name="T1" fmla="*/ 3 h 4"/>
                  <a:gd name="T2" fmla="*/ 1 w 1"/>
                  <a:gd name="T3" fmla="*/ 3 h 4"/>
                  <a:gd name="T4" fmla="*/ 1 w 1"/>
                  <a:gd name="T5" fmla="*/ 3 h 4"/>
                  <a:gd name="T6" fmla="*/ 1 w 1"/>
                  <a:gd name="T7" fmla="*/ 1 h 4"/>
                  <a:gd name="T8" fmla="*/ 1 w 1"/>
                  <a:gd name="T9" fmla="*/ 1 h 4"/>
                  <a:gd name="T10" fmla="*/ 1 w 1"/>
                  <a:gd name="T11" fmla="*/ 0 h 4"/>
                  <a:gd name="T12" fmla="*/ 0 w 1"/>
                  <a:gd name="T13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4">
                    <a:moveTo>
                      <a:pt x="0" y="3"/>
                    </a:moveTo>
                    <a:cubicBezTo>
                      <a:pt x="1" y="4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0"/>
                      <a:pt x="1" y="1"/>
                    </a:cubicBezTo>
                    <a:cubicBezTo>
                      <a:pt x="1" y="0"/>
                      <a:pt x="1" y="2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2"/>
                      <a:pt x="0" y="3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75" name="Freeform 572"/>
              <p:cNvSpPr>
                <a:spLocks/>
              </p:cNvSpPr>
              <p:nvPr/>
            </p:nvSpPr>
            <p:spPr bwMode="auto">
              <a:xfrm>
                <a:off x="1530" y="320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76" name="Rectangle 573"/>
              <p:cNvSpPr>
                <a:spLocks noChangeArrowheads="1"/>
              </p:cNvSpPr>
              <p:nvPr/>
            </p:nvSpPr>
            <p:spPr bwMode="auto">
              <a:xfrm>
                <a:off x="1530" y="3204"/>
                <a:ext cx="1" cy="3"/>
              </a:xfrm>
              <a:prstGeom prst="rect">
                <a:avLst/>
              </a:pr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77" name="Freeform 574"/>
              <p:cNvSpPr>
                <a:spLocks/>
              </p:cNvSpPr>
              <p:nvPr/>
            </p:nvSpPr>
            <p:spPr bwMode="auto">
              <a:xfrm>
                <a:off x="1527" y="3196"/>
                <a:ext cx="0" cy="11"/>
              </a:xfrm>
              <a:custGeom>
                <a:avLst/>
                <a:gdLst>
                  <a:gd name="T0" fmla="*/ 4 h 4"/>
                  <a:gd name="T1" fmla="*/ 2 h 4"/>
                  <a:gd name="T2" fmla="*/ 0 h 4"/>
                  <a:gd name="T3" fmla="*/ 0 h 4"/>
                  <a:gd name="T4" fmla="*/ 4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4">
                    <a:moveTo>
                      <a:pt x="0" y="4"/>
                    </a:moveTo>
                    <a:cubicBezTo>
                      <a:pt x="0" y="2"/>
                      <a:pt x="0" y="4"/>
                      <a:pt x="0" y="2"/>
                    </a:cubicBezTo>
                    <a:cubicBezTo>
                      <a:pt x="0" y="3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78" name="Freeform 575"/>
              <p:cNvSpPr>
                <a:spLocks/>
              </p:cNvSpPr>
              <p:nvPr/>
            </p:nvSpPr>
            <p:spPr bwMode="auto">
              <a:xfrm>
                <a:off x="1527" y="3191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79" name="Freeform 576"/>
              <p:cNvSpPr>
                <a:spLocks/>
              </p:cNvSpPr>
              <p:nvPr/>
            </p:nvSpPr>
            <p:spPr bwMode="auto">
              <a:xfrm>
                <a:off x="1522" y="3188"/>
                <a:ext cx="5" cy="16"/>
              </a:xfrm>
              <a:custGeom>
                <a:avLst/>
                <a:gdLst>
                  <a:gd name="T0" fmla="*/ 0 w 2"/>
                  <a:gd name="T1" fmla="*/ 5 h 6"/>
                  <a:gd name="T2" fmla="*/ 1 w 2"/>
                  <a:gd name="T3" fmla="*/ 3 h 6"/>
                  <a:gd name="T4" fmla="*/ 1 w 2"/>
                  <a:gd name="T5" fmla="*/ 5 h 6"/>
                  <a:gd name="T6" fmla="*/ 1 w 2"/>
                  <a:gd name="T7" fmla="*/ 4 h 6"/>
                  <a:gd name="T8" fmla="*/ 1 w 2"/>
                  <a:gd name="T9" fmla="*/ 6 h 6"/>
                  <a:gd name="T10" fmla="*/ 1 w 2"/>
                  <a:gd name="T11" fmla="*/ 4 h 6"/>
                  <a:gd name="T12" fmla="*/ 2 w 2"/>
                  <a:gd name="T13" fmla="*/ 5 h 6"/>
                  <a:gd name="T14" fmla="*/ 2 w 2"/>
                  <a:gd name="T15" fmla="*/ 3 h 6"/>
                  <a:gd name="T16" fmla="*/ 1 w 2"/>
                  <a:gd name="T17" fmla="*/ 3 h 6"/>
                  <a:gd name="T18" fmla="*/ 1 w 2"/>
                  <a:gd name="T19" fmla="*/ 2 h 6"/>
                  <a:gd name="T20" fmla="*/ 1 w 2"/>
                  <a:gd name="T21" fmla="*/ 0 h 6"/>
                  <a:gd name="T22" fmla="*/ 0 w 2"/>
                  <a:gd name="T23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" h="6">
                    <a:moveTo>
                      <a:pt x="0" y="5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1" y="5"/>
                      <a:pt x="1" y="3"/>
                      <a:pt x="1" y="4"/>
                    </a:cubicBezTo>
                    <a:cubicBezTo>
                      <a:pt x="1" y="6"/>
                      <a:pt x="1" y="4"/>
                      <a:pt x="1" y="6"/>
                    </a:cubicBezTo>
                    <a:cubicBezTo>
                      <a:pt x="1" y="6"/>
                      <a:pt x="1" y="5"/>
                      <a:pt x="1" y="4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1" y="5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0"/>
                      <a:pt x="1" y="0"/>
                    </a:cubicBezTo>
                    <a:cubicBezTo>
                      <a:pt x="1" y="1"/>
                      <a:pt x="1" y="4"/>
                      <a:pt x="0" y="5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80" name="Freeform 577"/>
              <p:cNvSpPr>
                <a:spLocks/>
              </p:cNvSpPr>
              <p:nvPr/>
            </p:nvSpPr>
            <p:spPr bwMode="auto">
              <a:xfrm>
                <a:off x="1522" y="3193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  <a:gd name="T3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81" name="Freeform 578"/>
              <p:cNvSpPr>
                <a:spLocks/>
              </p:cNvSpPr>
              <p:nvPr/>
            </p:nvSpPr>
            <p:spPr bwMode="auto">
              <a:xfrm>
                <a:off x="1519" y="3188"/>
                <a:ext cx="3" cy="16"/>
              </a:xfrm>
              <a:custGeom>
                <a:avLst/>
                <a:gdLst>
                  <a:gd name="T0" fmla="*/ 1 w 1"/>
                  <a:gd name="T1" fmla="*/ 5 h 6"/>
                  <a:gd name="T2" fmla="*/ 1 w 1"/>
                  <a:gd name="T3" fmla="*/ 4 h 6"/>
                  <a:gd name="T4" fmla="*/ 1 w 1"/>
                  <a:gd name="T5" fmla="*/ 5 h 6"/>
                  <a:gd name="T6" fmla="*/ 1 w 1"/>
                  <a:gd name="T7" fmla="*/ 3 h 6"/>
                  <a:gd name="T8" fmla="*/ 1 w 1"/>
                  <a:gd name="T9" fmla="*/ 4 h 6"/>
                  <a:gd name="T10" fmla="*/ 1 w 1"/>
                  <a:gd name="T11" fmla="*/ 1 h 6"/>
                  <a:gd name="T12" fmla="*/ 1 w 1"/>
                  <a:gd name="T13" fmla="*/ 2 h 6"/>
                  <a:gd name="T14" fmla="*/ 0 w 1"/>
                  <a:gd name="T15" fmla="*/ 2 h 6"/>
                  <a:gd name="T16" fmla="*/ 0 w 1"/>
                  <a:gd name="T17" fmla="*/ 3 h 6"/>
                  <a:gd name="T18" fmla="*/ 0 w 1"/>
                  <a:gd name="T19" fmla="*/ 4 h 6"/>
                  <a:gd name="T20" fmla="*/ 1 w 1"/>
                  <a:gd name="T21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" h="6">
                    <a:moveTo>
                      <a:pt x="1" y="5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1" y="5"/>
                      <a:pt x="1" y="4"/>
                      <a:pt x="1" y="3"/>
                    </a:cubicBezTo>
                    <a:cubicBezTo>
                      <a:pt x="1" y="1"/>
                      <a:pt x="1" y="4"/>
                      <a:pt x="1" y="4"/>
                    </a:cubicBezTo>
                    <a:cubicBezTo>
                      <a:pt x="0" y="3"/>
                      <a:pt x="1" y="3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0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5"/>
                      <a:pt x="0" y="6"/>
                      <a:pt x="1" y="5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82" name="Freeform 579"/>
              <p:cNvSpPr>
                <a:spLocks/>
              </p:cNvSpPr>
              <p:nvPr/>
            </p:nvSpPr>
            <p:spPr bwMode="auto">
              <a:xfrm>
                <a:off x="1522" y="3202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83" name="Freeform 580"/>
              <p:cNvSpPr>
                <a:spLocks/>
              </p:cNvSpPr>
              <p:nvPr/>
            </p:nvSpPr>
            <p:spPr bwMode="auto">
              <a:xfrm>
                <a:off x="1519" y="3193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84" name="Freeform 581"/>
              <p:cNvSpPr>
                <a:spLocks/>
              </p:cNvSpPr>
              <p:nvPr/>
            </p:nvSpPr>
            <p:spPr bwMode="auto">
              <a:xfrm>
                <a:off x="1519" y="3202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85" name="Freeform 582"/>
              <p:cNvSpPr>
                <a:spLocks/>
              </p:cNvSpPr>
              <p:nvPr/>
            </p:nvSpPr>
            <p:spPr bwMode="auto">
              <a:xfrm>
                <a:off x="1500" y="3191"/>
                <a:ext cx="19" cy="16"/>
              </a:xfrm>
              <a:custGeom>
                <a:avLst/>
                <a:gdLst>
                  <a:gd name="T0" fmla="*/ 0 w 7"/>
                  <a:gd name="T1" fmla="*/ 1 h 6"/>
                  <a:gd name="T2" fmla="*/ 0 w 7"/>
                  <a:gd name="T3" fmla="*/ 2 h 6"/>
                  <a:gd name="T4" fmla="*/ 0 w 7"/>
                  <a:gd name="T5" fmla="*/ 3 h 6"/>
                  <a:gd name="T6" fmla="*/ 0 w 7"/>
                  <a:gd name="T7" fmla="*/ 5 h 6"/>
                  <a:gd name="T8" fmla="*/ 0 w 7"/>
                  <a:gd name="T9" fmla="*/ 4 h 6"/>
                  <a:gd name="T10" fmla="*/ 0 w 7"/>
                  <a:gd name="T11" fmla="*/ 6 h 6"/>
                  <a:gd name="T12" fmla="*/ 1 w 7"/>
                  <a:gd name="T13" fmla="*/ 5 h 6"/>
                  <a:gd name="T14" fmla="*/ 2 w 7"/>
                  <a:gd name="T15" fmla="*/ 4 h 6"/>
                  <a:gd name="T16" fmla="*/ 5 w 7"/>
                  <a:gd name="T17" fmla="*/ 5 h 6"/>
                  <a:gd name="T18" fmla="*/ 5 w 7"/>
                  <a:gd name="T19" fmla="*/ 3 h 6"/>
                  <a:gd name="T20" fmla="*/ 5 w 7"/>
                  <a:gd name="T21" fmla="*/ 4 h 6"/>
                  <a:gd name="T22" fmla="*/ 5 w 7"/>
                  <a:gd name="T23" fmla="*/ 4 h 6"/>
                  <a:gd name="T24" fmla="*/ 6 w 7"/>
                  <a:gd name="T25" fmla="*/ 5 h 6"/>
                  <a:gd name="T26" fmla="*/ 6 w 7"/>
                  <a:gd name="T27" fmla="*/ 2 h 6"/>
                  <a:gd name="T28" fmla="*/ 7 w 7"/>
                  <a:gd name="T29" fmla="*/ 5 h 6"/>
                  <a:gd name="T30" fmla="*/ 7 w 7"/>
                  <a:gd name="T31" fmla="*/ 3 h 6"/>
                  <a:gd name="T32" fmla="*/ 7 w 7"/>
                  <a:gd name="T33" fmla="*/ 1 h 6"/>
                  <a:gd name="T34" fmla="*/ 7 w 7"/>
                  <a:gd name="T35" fmla="*/ 0 h 6"/>
                  <a:gd name="T36" fmla="*/ 5 w 7"/>
                  <a:gd name="T37" fmla="*/ 3 h 6"/>
                  <a:gd name="T38" fmla="*/ 5 w 7"/>
                  <a:gd name="T39" fmla="*/ 2 h 6"/>
                  <a:gd name="T40" fmla="*/ 4 w 7"/>
                  <a:gd name="T41" fmla="*/ 1 h 6"/>
                  <a:gd name="T42" fmla="*/ 3 w 7"/>
                  <a:gd name="T43" fmla="*/ 3 h 6"/>
                  <a:gd name="T44" fmla="*/ 3 w 7"/>
                  <a:gd name="T45" fmla="*/ 2 h 6"/>
                  <a:gd name="T46" fmla="*/ 3 w 7"/>
                  <a:gd name="T47" fmla="*/ 3 h 6"/>
                  <a:gd name="T48" fmla="*/ 3 w 7"/>
                  <a:gd name="T49" fmla="*/ 2 h 6"/>
                  <a:gd name="T50" fmla="*/ 3 w 7"/>
                  <a:gd name="T51" fmla="*/ 4 h 6"/>
                  <a:gd name="T52" fmla="*/ 2 w 7"/>
                  <a:gd name="T53" fmla="*/ 1 h 6"/>
                  <a:gd name="T54" fmla="*/ 2 w 7"/>
                  <a:gd name="T55" fmla="*/ 2 h 6"/>
                  <a:gd name="T56" fmla="*/ 2 w 7"/>
                  <a:gd name="T57" fmla="*/ 3 h 6"/>
                  <a:gd name="T58" fmla="*/ 2 w 7"/>
                  <a:gd name="T59" fmla="*/ 1 h 6"/>
                  <a:gd name="T60" fmla="*/ 1 w 7"/>
                  <a:gd name="T61" fmla="*/ 2 h 6"/>
                  <a:gd name="T62" fmla="*/ 1 w 7"/>
                  <a:gd name="T63" fmla="*/ 4 h 6"/>
                  <a:gd name="T64" fmla="*/ 0 w 7"/>
                  <a:gd name="T65" fmla="*/ 3 h 6"/>
                  <a:gd name="T66" fmla="*/ 1 w 7"/>
                  <a:gd name="T67" fmla="*/ 1 h 6"/>
                  <a:gd name="T68" fmla="*/ 1 w 7"/>
                  <a:gd name="T69" fmla="*/ 0 h 6"/>
                  <a:gd name="T70" fmla="*/ 0 w 7"/>
                  <a:gd name="T71" fmla="*/ 3 h 6"/>
                  <a:gd name="T72" fmla="*/ 0 w 7"/>
                  <a:gd name="T73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" h="6"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6"/>
                      <a:pt x="0" y="4"/>
                      <a:pt x="0" y="4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" y="5"/>
                      <a:pt x="1" y="4"/>
                      <a:pt x="1" y="5"/>
                    </a:cubicBezTo>
                    <a:cubicBezTo>
                      <a:pt x="2" y="5"/>
                      <a:pt x="2" y="5"/>
                      <a:pt x="2" y="4"/>
                    </a:cubicBezTo>
                    <a:cubicBezTo>
                      <a:pt x="3" y="5"/>
                      <a:pt x="4" y="4"/>
                      <a:pt x="5" y="5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4"/>
                      <a:pt x="6" y="3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6"/>
                      <a:pt x="6" y="4"/>
                      <a:pt x="6" y="5"/>
                    </a:cubicBezTo>
                    <a:cubicBezTo>
                      <a:pt x="6" y="4"/>
                      <a:pt x="6" y="2"/>
                      <a:pt x="6" y="2"/>
                    </a:cubicBezTo>
                    <a:cubicBezTo>
                      <a:pt x="6" y="4"/>
                      <a:pt x="7" y="2"/>
                      <a:pt x="7" y="5"/>
                    </a:cubicBezTo>
                    <a:cubicBezTo>
                      <a:pt x="7" y="5"/>
                      <a:pt x="7" y="3"/>
                      <a:pt x="7" y="3"/>
                    </a:cubicBezTo>
                    <a:cubicBezTo>
                      <a:pt x="7" y="2"/>
                      <a:pt x="7" y="2"/>
                      <a:pt x="7" y="1"/>
                    </a:cubicBezTo>
                    <a:cubicBezTo>
                      <a:pt x="7" y="0"/>
                      <a:pt x="7" y="2"/>
                      <a:pt x="7" y="0"/>
                    </a:cubicBezTo>
                    <a:cubicBezTo>
                      <a:pt x="6" y="0"/>
                      <a:pt x="6" y="3"/>
                      <a:pt x="5" y="3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3"/>
                      <a:pt x="4" y="3"/>
                      <a:pt x="4" y="1"/>
                    </a:cubicBezTo>
                    <a:cubicBezTo>
                      <a:pt x="4" y="2"/>
                      <a:pt x="3" y="0"/>
                      <a:pt x="3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2"/>
                      <a:pt x="3" y="2"/>
                    </a:cubicBezTo>
                    <a:cubicBezTo>
                      <a:pt x="3" y="3"/>
                      <a:pt x="3" y="3"/>
                      <a:pt x="3" y="4"/>
                    </a:cubicBezTo>
                    <a:cubicBezTo>
                      <a:pt x="2" y="3"/>
                      <a:pt x="2" y="2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3"/>
                      <a:pt x="2" y="3"/>
                    </a:cubicBezTo>
                    <a:cubicBezTo>
                      <a:pt x="2" y="3"/>
                      <a:pt x="2" y="2"/>
                      <a:pt x="2" y="1"/>
                    </a:cubicBezTo>
                    <a:cubicBezTo>
                      <a:pt x="2" y="0"/>
                      <a:pt x="1" y="3"/>
                      <a:pt x="1" y="2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3"/>
                      <a:pt x="0" y="3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2"/>
                      <a:pt x="0" y="3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86" name="Rectangle 583"/>
              <p:cNvSpPr>
                <a:spLocks noChangeArrowheads="1"/>
              </p:cNvSpPr>
              <p:nvPr/>
            </p:nvSpPr>
            <p:spPr bwMode="auto">
              <a:xfrm>
                <a:off x="1503" y="3188"/>
                <a:ext cx="1" cy="3"/>
              </a:xfrm>
              <a:prstGeom prst="rect">
                <a:avLst/>
              </a:pr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87" name="Freeform 584"/>
              <p:cNvSpPr>
                <a:spLocks/>
              </p:cNvSpPr>
              <p:nvPr/>
            </p:nvSpPr>
            <p:spPr bwMode="auto">
              <a:xfrm>
                <a:off x="1500" y="3191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88" name="Rectangle 585"/>
              <p:cNvSpPr>
                <a:spLocks noChangeArrowheads="1"/>
              </p:cNvSpPr>
              <p:nvPr/>
            </p:nvSpPr>
            <p:spPr bwMode="auto">
              <a:xfrm>
                <a:off x="1503" y="3204"/>
                <a:ext cx="1" cy="1"/>
              </a:xfrm>
              <a:prstGeom prst="rect">
                <a:avLst/>
              </a:pr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89" name="Freeform 586"/>
              <p:cNvSpPr>
                <a:spLocks/>
              </p:cNvSpPr>
              <p:nvPr/>
            </p:nvSpPr>
            <p:spPr bwMode="auto">
              <a:xfrm>
                <a:off x="1505" y="3188"/>
                <a:ext cx="0" cy="5"/>
              </a:xfrm>
              <a:custGeom>
                <a:avLst/>
                <a:gdLst>
                  <a:gd name="T0" fmla="*/ 0 h 5"/>
                  <a:gd name="T1" fmla="*/ 5 h 5"/>
                  <a:gd name="T2" fmla="*/ 0 h 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5">
                    <a:moveTo>
                      <a:pt x="0" y="0"/>
                    </a:move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90" name="Freeform 587"/>
              <p:cNvSpPr>
                <a:spLocks/>
              </p:cNvSpPr>
              <p:nvPr/>
            </p:nvSpPr>
            <p:spPr bwMode="auto">
              <a:xfrm>
                <a:off x="1508" y="3191"/>
                <a:ext cx="3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91" name="Rectangle 588"/>
              <p:cNvSpPr>
                <a:spLocks noChangeArrowheads="1"/>
              </p:cNvSpPr>
              <p:nvPr/>
            </p:nvSpPr>
            <p:spPr bwMode="auto">
              <a:xfrm>
                <a:off x="1500" y="3188"/>
                <a:ext cx="1" cy="3"/>
              </a:xfrm>
              <a:prstGeom prst="rect">
                <a:avLst/>
              </a:pr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92" name="Freeform 589"/>
              <p:cNvSpPr>
                <a:spLocks/>
              </p:cNvSpPr>
              <p:nvPr/>
            </p:nvSpPr>
            <p:spPr bwMode="auto">
              <a:xfrm>
                <a:off x="1486" y="3188"/>
                <a:ext cx="14" cy="22"/>
              </a:xfrm>
              <a:custGeom>
                <a:avLst/>
                <a:gdLst>
                  <a:gd name="T0" fmla="*/ 1 w 5"/>
                  <a:gd name="T1" fmla="*/ 7 h 8"/>
                  <a:gd name="T2" fmla="*/ 1 w 5"/>
                  <a:gd name="T3" fmla="*/ 8 h 8"/>
                  <a:gd name="T4" fmla="*/ 2 w 5"/>
                  <a:gd name="T5" fmla="*/ 4 h 8"/>
                  <a:gd name="T6" fmla="*/ 2 w 5"/>
                  <a:gd name="T7" fmla="*/ 7 h 8"/>
                  <a:gd name="T8" fmla="*/ 3 w 5"/>
                  <a:gd name="T9" fmla="*/ 5 h 8"/>
                  <a:gd name="T10" fmla="*/ 3 w 5"/>
                  <a:gd name="T11" fmla="*/ 6 h 8"/>
                  <a:gd name="T12" fmla="*/ 4 w 5"/>
                  <a:gd name="T13" fmla="*/ 3 h 8"/>
                  <a:gd name="T14" fmla="*/ 4 w 5"/>
                  <a:gd name="T15" fmla="*/ 7 h 8"/>
                  <a:gd name="T16" fmla="*/ 4 w 5"/>
                  <a:gd name="T17" fmla="*/ 7 h 8"/>
                  <a:gd name="T18" fmla="*/ 4 w 5"/>
                  <a:gd name="T19" fmla="*/ 6 h 8"/>
                  <a:gd name="T20" fmla="*/ 5 w 5"/>
                  <a:gd name="T21" fmla="*/ 4 h 8"/>
                  <a:gd name="T22" fmla="*/ 5 w 5"/>
                  <a:gd name="T23" fmla="*/ 2 h 8"/>
                  <a:gd name="T24" fmla="*/ 4 w 5"/>
                  <a:gd name="T25" fmla="*/ 3 h 8"/>
                  <a:gd name="T26" fmla="*/ 4 w 5"/>
                  <a:gd name="T27" fmla="*/ 2 h 8"/>
                  <a:gd name="T28" fmla="*/ 4 w 5"/>
                  <a:gd name="T29" fmla="*/ 3 h 8"/>
                  <a:gd name="T30" fmla="*/ 4 w 5"/>
                  <a:gd name="T31" fmla="*/ 2 h 8"/>
                  <a:gd name="T32" fmla="*/ 3 w 5"/>
                  <a:gd name="T33" fmla="*/ 3 h 8"/>
                  <a:gd name="T34" fmla="*/ 4 w 5"/>
                  <a:gd name="T35" fmla="*/ 2 h 8"/>
                  <a:gd name="T36" fmla="*/ 3 w 5"/>
                  <a:gd name="T37" fmla="*/ 4 h 8"/>
                  <a:gd name="T38" fmla="*/ 3 w 5"/>
                  <a:gd name="T39" fmla="*/ 2 h 8"/>
                  <a:gd name="T40" fmla="*/ 3 w 5"/>
                  <a:gd name="T41" fmla="*/ 3 h 8"/>
                  <a:gd name="T42" fmla="*/ 2 w 5"/>
                  <a:gd name="T43" fmla="*/ 2 h 8"/>
                  <a:gd name="T44" fmla="*/ 2 w 5"/>
                  <a:gd name="T45" fmla="*/ 3 h 8"/>
                  <a:gd name="T46" fmla="*/ 3 w 5"/>
                  <a:gd name="T47" fmla="*/ 2 h 8"/>
                  <a:gd name="T48" fmla="*/ 3 w 5"/>
                  <a:gd name="T49" fmla="*/ 5 h 8"/>
                  <a:gd name="T50" fmla="*/ 2 w 5"/>
                  <a:gd name="T51" fmla="*/ 2 h 8"/>
                  <a:gd name="T52" fmla="*/ 1 w 5"/>
                  <a:gd name="T53" fmla="*/ 3 h 8"/>
                  <a:gd name="T54" fmla="*/ 2 w 5"/>
                  <a:gd name="T55" fmla="*/ 2 h 8"/>
                  <a:gd name="T56" fmla="*/ 1 w 5"/>
                  <a:gd name="T57" fmla="*/ 4 h 8"/>
                  <a:gd name="T58" fmla="*/ 1 w 5"/>
                  <a:gd name="T59" fmla="*/ 4 h 8"/>
                  <a:gd name="T60" fmla="*/ 1 w 5"/>
                  <a:gd name="T61" fmla="*/ 5 h 8"/>
                  <a:gd name="T62" fmla="*/ 1 w 5"/>
                  <a:gd name="T63" fmla="*/ 4 h 8"/>
                  <a:gd name="T64" fmla="*/ 0 w 5"/>
                  <a:gd name="T65" fmla="*/ 6 h 8"/>
                  <a:gd name="T66" fmla="*/ 1 w 5"/>
                  <a:gd name="T67" fmla="*/ 5 h 8"/>
                  <a:gd name="T68" fmla="*/ 1 w 5"/>
                  <a:gd name="T69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" h="8">
                    <a:moveTo>
                      <a:pt x="1" y="7"/>
                    </a:moveTo>
                    <a:cubicBezTo>
                      <a:pt x="1" y="8"/>
                      <a:pt x="1" y="7"/>
                      <a:pt x="1" y="8"/>
                    </a:cubicBezTo>
                    <a:cubicBezTo>
                      <a:pt x="2" y="7"/>
                      <a:pt x="2" y="4"/>
                      <a:pt x="2" y="4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3" y="8"/>
                      <a:pt x="3" y="5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4" y="2"/>
                      <a:pt x="4" y="3"/>
                    </a:cubicBezTo>
                    <a:cubicBezTo>
                      <a:pt x="3" y="5"/>
                      <a:pt x="4" y="5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4" y="6"/>
                      <a:pt x="4" y="6"/>
                    </a:cubicBezTo>
                    <a:cubicBezTo>
                      <a:pt x="4" y="5"/>
                      <a:pt x="4" y="4"/>
                      <a:pt x="5" y="4"/>
                    </a:cubicBezTo>
                    <a:cubicBezTo>
                      <a:pt x="4" y="4"/>
                      <a:pt x="5" y="3"/>
                      <a:pt x="5" y="2"/>
                    </a:cubicBezTo>
                    <a:cubicBezTo>
                      <a:pt x="4" y="3"/>
                      <a:pt x="4" y="2"/>
                      <a:pt x="4" y="3"/>
                    </a:cubicBezTo>
                    <a:cubicBezTo>
                      <a:pt x="4" y="2"/>
                      <a:pt x="4" y="3"/>
                      <a:pt x="4" y="2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2"/>
                      <a:pt x="4" y="2"/>
                    </a:cubicBezTo>
                    <a:cubicBezTo>
                      <a:pt x="4" y="2"/>
                      <a:pt x="4" y="3"/>
                      <a:pt x="3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3" y="3"/>
                      <a:pt x="3" y="2"/>
                      <a:pt x="3" y="4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0"/>
                      <a:pt x="2" y="2"/>
                    </a:cubicBezTo>
                    <a:cubicBezTo>
                      <a:pt x="2" y="2"/>
                      <a:pt x="2" y="3"/>
                      <a:pt x="2" y="3"/>
                    </a:cubicBezTo>
                    <a:cubicBezTo>
                      <a:pt x="2" y="4"/>
                      <a:pt x="3" y="2"/>
                      <a:pt x="3" y="2"/>
                    </a:cubicBezTo>
                    <a:cubicBezTo>
                      <a:pt x="3" y="3"/>
                      <a:pt x="2" y="4"/>
                      <a:pt x="3" y="5"/>
                    </a:cubicBezTo>
                    <a:cubicBezTo>
                      <a:pt x="2" y="4"/>
                      <a:pt x="2" y="5"/>
                      <a:pt x="2" y="2"/>
                    </a:cubicBezTo>
                    <a:cubicBezTo>
                      <a:pt x="2" y="2"/>
                      <a:pt x="2" y="4"/>
                      <a:pt x="1" y="3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4"/>
                      <a:pt x="1" y="2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4"/>
                    </a:cubicBezTo>
                    <a:cubicBezTo>
                      <a:pt x="1" y="6"/>
                      <a:pt x="1" y="6"/>
                      <a:pt x="0" y="6"/>
                    </a:cubicBezTo>
                    <a:cubicBezTo>
                      <a:pt x="1" y="6"/>
                      <a:pt x="1" y="5"/>
                      <a:pt x="1" y="5"/>
                    </a:cubicBezTo>
                    <a:cubicBezTo>
                      <a:pt x="1" y="6"/>
                      <a:pt x="1" y="7"/>
                      <a:pt x="1" y="7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93" name="Freeform 590"/>
              <p:cNvSpPr>
                <a:spLocks/>
              </p:cNvSpPr>
              <p:nvPr/>
            </p:nvSpPr>
            <p:spPr bwMode="auto">
              <a:xfrm>
                <a:off x="1497" y="319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94" name="Freeform 591"/>
              <p:cNvSpPr>
                <a:spLocks/>
              </p:cNvSpPr>
              <p:nvPr/>
            </p:nvSpPr>
            <p:spPr bwMode="auto">
              <a:xfrm>
                <a:off x="1478" y="3188"/>
                <a:ext cx="11" cy="25"/>
              </a:xfrm>
              <a:custGeom>
                <a:avLst/>
                <a:gdLst>
                  <a:gd name="T0" fmla="*/ 3 w 4"/>
                  <a:gd name="T1" fmla="*/ 4 h 9"/>
                  <a:gd name="T2" fmla="*/ 3 w 4"/>
                  <a:gd name="T3" fmla="*/ 2 h 9"/>
                  <a:gd name="T4" fmla="*/ 2 w 4"/>
                  <a:gd name="T5" fmla="*/ 6 h 9"/>
                  <a:gd name="T6" fmla="*/ 2 w 4"/>
                  <a:gd name="T7" fmla="*/ 6 h 9"/>
                  <a:gd name="T8" fmla="*/ 2 w 4"/>
                  <a:gd name="T9" fmla="*/ 3 h 9"/>
                  <a:gd name="T10" fmla="*/ 2 w 4"/>
                  <a:gd name="T11" fmla="*/ 3 h 9"/>
                  <a:gd name="T12" fmla="*/ 2 w 4"/>
                  <a:gd name="T13" fmla="*/ 5 h 9"/>
                  <a:gd name="T14" fmla="*/ 1 w 4"/>
                  <a:gd name="T15" fmla="*/ 6 h 9"/>
                  <a:gd name="T16" fmla="*/ 2 w 4"/>
                  <a:gd name="T17" fmla="*/ 5 h 9"/>
                  <a:gd name="T18" fmla="*/ 2 w 4"/>
                  <a:gd name="T19" fmla="*/ 3 h 9"/>
                  <a:gd name="T20" fmla="*/ 0 w 4"/>
                  <a:gd name="T21" fmla="*/ 8 h 9"/>
                  <a:gd name="T22" fmla="*/ 1 w 4"/>
                  <a:gd name="T23" fmla="*/ 8 h 9"/>
                  <a:gd name="T24" fmla="*/ 1 w 4"/>
                  <a:gd name="T25" fmla="*/ 6 h 9"/>
                  <a:gd name="T26" fmla="*/ 1 w 4"/>
                  <a:gd name="T27" fmla="*/ 6 h 9"/>
                  <a:gd name="T28" fmla="*/ 1 w 4"/>
                  <a:gd name="T29" fmla="*/ 8 h 9"/>
                  <a:gd name="T30" fmla="*/ 3 w 4"/>
                  <a:gd name="T31" fmla="*/ 8 h 9"/>
                  <a:gd name="T32" fmla="*/ 3 w 4"/>
                  <a:gd name="T33" fmla="*/ 7 h 9"/>
                  <a:gd name="T34" fmla="*/ 3 w 4"/>
                  <a:gd name="T35" fmla="*/ 6 h 9"/>
                  <a:gd name="T36" fmla="*/ 3 w 4"/>
                  <a:gd name="T37" fmla="*/ 4 h 9"/>
                  <a:gd name="T38" fmla="*/ 3 w 4"/>
                  <a:gd name="T39" fmla="*/ 5 h 9"/>
                  <a:gd name="T40" fmla="*/ 3 w 4"/>
                  <a:gd name="T41" fmla="*/ 2 h 9"/>
                  <a:gd name="T42" fmla="*/ 4 w 4"/>
                  <a:gd name="T43" fmla="*/ 1 h 9"/>
                  <a:gd name="T44" fmla="*/ 3 w 4"/>
                  <a:gd name="T45" fmla="*/ 1 h 9"/>
                  <a:gd name="T46" fmla="*/ 3 w 4"/>
                  <a:gd name="T47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" h="9">
                    <a:moveTo>
                      <a:pt x="3" y="4"/>
                    </a:moveTo>
                    <a:cubicBezTo>
                      <a:pt x="2" y="4"/>
                      <a:pt x="3" y="3"/>
                      <a:pt x="3" y="2"/>
                    </a:cubicBezTo>
                    <a:cubicBezTo>
                      <a:pt x="2" y="3"/>
                      <a:pt x="3" y="4"/>
                      <a:pt x="2" y="6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2" y="6"/>
                      <a:pt x="2" y="4"/>
                      <a:pt x="2" y="3"/>
                    </a:cubicBezTo>
                    <a:cubicBezTo>
                      <a:pt x="2" y="4"/>
                      <a:pt x="2" y="3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2" y="6"/>
                      <a:pt x="1" y="7"/>
                      <a:pt x="1" y="6"/>
                    </a:cubicBezTo>
                    <a:cubicBezTo>
                      <a:pt x="1" y="5"/>
                      <a:pt x="2" y="5"/>
                      <a:pt x="2" y="5"/>
                    </a:cubicBezTo>
                    <a:cubicBezTo>
                      <a:pt x="2" y="4"/>
                      <a:pt x="2" y="5"/>
                      <a:pt x="2" y="3"/>
                    </a:cubicBezTo>
                    <a:cubicBezTo>
                      <a:pt x="1" y="5"/>
                      <a:pt x="0" y="5"/>
                      <a:pt x="0" y="8"/>
                    </a:cubicBezTo>
                    <a:cubicBezTo>
                      <a:pt x="0" y="9"/>
                      <a:pt x="1" y="8"/>
                      <a:pt x="1" y="8"/>
                    </a:cubicBezTo>
                    <a:cubicBezTo>
                      <a:pt x="0" y="7"/>
                      <a:pt x="1" y="6"/>
                      <a:pt x="1" y="6"/>
                    </a:cubicBezTo>
                    <a:cubicBezTo>
                      <a:pt x="1" y="6"/>
                      <a:pt x="1" y="5"/>
                      <a:pt x="1" y="6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2" y="8"/>
                      <a:pt x="3" y="8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3" y="7"/>
                      <a:pt x="3" y="6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2"/>
                      <a:pt x="3" y="3"/>
                      <a:pt x="4" y="1"/>
                    </a:cubicBezTo>
                    <a:cubicBezTo>
                      <a:pt x="3" y="0"/>
                      <a:pt x="3" y="3"/>
                      <a:pt x="3" y="1"/>
                    </a:cubicBez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95" name="Freeform 592"/>
              <p:cNvSpPr>
                <a:spLocks/>
              </p:cNvSpPr>
              <p:nvPr/>
            </p:nvSpPr>
            <p:spPr bwMode="auto">
              <a:xfrm>
                <a:off x="1486" y="3196"/>
                <a:ext cx="3" cy="3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3 h 3"/>
                  <a:gd name="T4" fmla="*/ 3 w 3"/>
                  <a:gd name="T5" fmla="*/ 3 h 3"/>
                  <a:gd name="T6" fmla="*/ 0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0" y="3"/>
                    </a:lnTo>
                    <a:lnTo>
                      <a:pt x="3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96" name="Freeform 593"/>
              <p:cNvSpPr>
                <a:spLocks/>
              </p:cNvSpPr>
              <p:nvPr/>
            </p:nvSpPr>
            <p:spPr bwMode="auto">
              <a:xfrm>
                <a:off x="1486" y="3204"/>
                <a:ext cx="0" cy="6"/>
              </a:xfrm>
              <a:custGeom>
                <a:avLst/>
                <a:gdLst>
                  <a:gd name="T0" fmla="*/ 2 h 2"/>
                  <a:gd name="T1" fmla="*/ 1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97" name="Freeform 594"/>
              <p:cNvSpPr>
                <a:spLocks/>
              </p:cNvSpPr>
              <p:nvPr/>
            </p:nvSpPr>
            <p:spPr bwMode="auto">
              <a:xfrm>
                <a:off x="1481" y="3196"/>
                <a:ext cx="0" cy="3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98" name="Freeform 595"/>
              <p:cNvSpPr>
                <a:spLocks/>
              </p:cNvSpPr>
              <p:nvPr/>
            </p:nvSpPr>
            <p:spPr bwMode="auto">
              <a:xfrm>
                <a:off x="1476" y="3199"/>
                <a:ext cx="2" cy="14"/>
              </a:xfrm>
              <a:custGeom>
                <a:avLst/>
                <a:gdLst>
                  <a:gd name="T0" fmla="*/ 0 w 1"/>
                  <a:gd name="T1" fmla="*/ 5 h 5"/>
                  <a:gd name="T2" fmla="*/ 1 w 1"/>
                  <a:gd name="T3" fmla="*/ 5 h 5"/>
                  <a:gd name="T4" fmla="*/ 1 w 1"/>
                  <a:gd name="T5" fmla="*/ 1 h 5"/>
                  <a:gd name="T6" fmla="*/ 1 w 1"/>
                  <a:gd name="T7" fmla="*/ 3 h 5"/>
                  <a:gd name="T8" fmla="*/ 1 w 1"/>
                  <a:gd name="T9" fmla="*/ 3 h 5"/>
                  <a:gd name="T10" fmla="*/ 0 w 1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5">
                    <a:moveTo>
                      <a:pt x="0" y="5"/>
                    </a:moveTo>
                    <a:cubicBezTo>
                      <a:pt x="1" y="4"/>
                      <a:pt x="1" y="3"/>
                      <a:pt x="1" y="5"/>
                    </a:cubicBezTo>
                    <a:cubicBezTo>
                      <a:pt x="1" y="3"/>
                      <a:pt x="1" y="2"/>
                      <a:pt x="1" y="1"/>
                    </a:cubicBezTo>
                    <a:cubicBezTo>
                      <a:pt x="1" y="0"/>
                      <a:pt x="1" y="3"/>
                      <a:pt x="1" y="3"/>
                    </a:cubicBezTo>
                    <a:cubicBezTo>
                      <a:pt x="1" y="2"/>
                      <a:pt x="1" y="3"/>
                      <a:pt x="1" y="3"/>
                    </a:cubicBez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99" name="Freeform 596"/>
              <p:cNvSpPr>
                <a:spLocks/>
              </p:cNvSpPr>
              <p:nvPr/>
            </p:nvSpPr>
            <p:spPr bwMode="auto">
              <a:xfrm>
                <a:off x="1465" y="3191"/>
                <a:ext cx="13" cy="30"/>
              </a:xfrm>
              <a:custGeom>
                <a:avLst/>
                <a:gdLst>
                  <a:gd name="T0" fmla="*/ 4 w 5"/>
                  <a:gd name="T1" fmla="*/ 3 h 11"/>
                  <a:gd name="T2" fmla="*/ 3 w 5"/>
                  <a:gd name="T3" fmla="*/ 3 h 11"/>
                  <a:gd name="T4" fmla="*/ 4 w 5"/>
                  <a:gd name="T5" fmla="*/ 2 h 11"/>
                  <a:gd name="T6" fmla="*/ 3 w 5"/>
                  <a:gd name="T7" fmla="*/ 2 h 11"/>
                  <a:gd name="T8" fmla="*/ 3 w 5"/>
                  <a:gd name="T9" fmla="*/ 2 h 11"/>
                  <a:gd name="T10" fmla="*/ 3 w 5"/>
                  <a:gd name="T11" fmla="*/ 3 h 11"/>
                  <a:gd name="T12" fmla="*/ 2 w 5"/>
                  <a:gd name="T13" fmla="*/ 4 h 11"/>
                  <a:gd name="T14" fmla="*/ 2 w 5"/>
                  <a:gd name="T15" fmla="*/ 2 h 11"/>
                  <a:gd name="T16" fmla="*/ 2 w 5"/>
                  <a:gd name="T17" fmla="*/ 5 h 11"/>
                  <a:gd name="T18" fmla="*/ 1 w 5"/>
                  <a:gd name="T19" fmla="*/ 4 h 11"/>
                  <a:gd name="T20" fmla="*/ 1 w 5"/>
                  <a:gd name="T21" fmla="*/ 4 h 11"/>
                  <a:gd name="T22" fmla="*/ 1 w 5"/>
                  <a:gd name="T23" fmla="*/ 6 h 11"/>
                  <a:gd name="T24" fmla="*/ 1 w 5"/>
                  <a:gd name="T25" fmla="*/ 8 h 11"/>
                  <a:gd name="T26" fmla="*/ 2 w 5"/>
                  <a:gd name="T27" fmla="*/ 7 h 11"/>
                  <a:gd name="T28" fmla="*/ 2 w 5"/>
                  <a:gd name="T29" fmla="*/ 8 h 11"/>
                  <a:gd name="T30" fmla="*/ 3 w 5"/>
                  <a:gd name="T31" fmla="*/ 7 h 11"/>
                  <a:gd name="T32" fmla="*/ 3 w 5"/>
                  <a:gd name="T33" fmla="*/ 8 h 11"/>
                  <a:gd name="T34" fmla="*/ 3 w 5"/>
                  <a:gd name="T35" fmla="*/ 5 h 11"/>
                  <a:gd name="T36" fmla="*/ 3 w 5"/>
                  <a:gd name="T37" fmla="*/ 5 h 11"/>
                  <a:gd name="T38" fmla="*/ 4 w 5"/>
                  <a:gd name="T39" fmla="*/ 7 h 11"/>
                  <a:gd name="T40" fmla="*/ 4 w 5"/>
                  <a:gd name="T41" fmla="*/ 6 h 11"/>
                  <a:gd name="T42" fmla="*/ 4 w 5"/>
                  <a:gd name="T43" fmla="*/ 8 h 11"/>
                  <a:gd name="T44" fmla="*/ 4 w 5"/>
                  <a:gd name="T45" fmla="*/ 5 h 11"/>
                  <a:gd name="T46" fmla="*/ 5 w 5"/>
                  <a:gd name="T47" fmla="*/ 5 h 11"/>
                  <a:gd name="T48" fmla="*/ 4 w 5"/>
                  <a:gd name="T49" fmla="*/ 2 h 11"/>
                  <a:gd name="T50" fmla="*/ 2 w 5"/>
                  <a:gd name="T51" fmla="*/ 3 h 11"/>
                  <a:gd name="T52" fmla="*/ 2 w 5"/>
                  <a:gd name="T53" fmla="*/ 5 h 11"/>
                  <a:gd name="T54" fmla="*/ 2 w 5"/>
                  <a:gd name="T55" fmla="*/ 3 h 11"/>
                  <a:gd name="T56" fmla="*/ 2 w 5"/>
                  <a:gd name="T57" fmla="*/ 5 h 11"/>
                  <a:gd name="T58" fmla="*/ 2 w 5"/>
                  <a:gd name="T59" fmla="*/ 3 h 11"/>
                  <a:gd name="T60" fmla="*/ 2 w 5"/>
                  <a:gd name="T61" fmla="*/ 5 h 11"/>
                  <a:gd name="T62" fmla="*/ 1 w 5"/>
                  <a:gd name="T63" fmla="*/ 3 h 11"/>
                  <a:gd name="T64" fmla="*/ 3 w 5"/>
                  <a:gd name="T65" fmla="*/ 6 h 11"/>
                  <a:gd name="T66" fmla="*/ 3 w 5"/>
                  <a:gd name="T67" fmla="*/ 5 h 11"/>
                  <a:gd name="T68" fmla="*/ 4 w 5"/>
                  <a:gd name="T69" fmla="*/ 5 h 11"/>
                  <a:gd name="T70" fmla="*/ 4 w 5"/>
                  <a:gd name="T71" fmla="*/ 3 h 11"/>
                  <a:gd name="T72" fmla="*/ 4 w 5"/>
                  <a:gd name="T73" fmla="*/ 7 h 11"/>
                  <a:gd name="T74" fmla="*/ 4 w 5"/>
                  <a:gd name="T75" fmla="*/ 6 h 11"/>
                  <a:gd name="T76" fmla="*/ 4 w 5"/>
                  <a:gd name="T77" fmla="*/ 5 h 11"/>
                  <a:gd name="T78" fmla="*/ 5 w 5"/>
                  <a:gd name="T79" fmla="*/ 6 h 11"/>
                  <a:gd name="T80" fmla="*/ 5 w 5"/>
                  <a:gd name="T81" fmla="*/ 2 h 11"/>
                  <a:gd name="T82" fmla="*/ 4 w 5"/>
                  <a:gd name="T83" fmla="*/ 1 h 11"/>
                  <a:gd name="T84" fmla="*/ 4 w 5"/>
                  <a:gd name="T85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" h="11">
                    <a:moveTo>
                      <a:pt x="4" y="3"/>
                    </a:moveTo>
                    <a:cubicBezTo>
                      <a:pt x="4" y="3"/>
                      <a:pt x="3" y="4"/>
                      <a:pt x="3" y="3"/>
                    </a:cubicBezTo>
                    <a:cubicBezTo>
                      <a:pt x="3" y="3"/>
                      <a:pt x="3" y="2"/>
                      <a:pt x="4" y="2"/>
                    </a:cubicBezTo>
                    <a:cubicBezTo>
                      <a:pt x="4" y="1"/>
                      <a:pt x="3" y="3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4"/>
                      <a:pt x="3" y="3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3"/>
                      <a:pt x="2" y="3"/>
                      <a:pt x="2" y="2"/>
                    </a:cubicBezTo>
                    <a:cubicBezTo>
                      <a:pt x="2" y="2"/>
                      <a:pt x="2" y="4"/>
                      <a:pt x="2" y="5"/>
                    </a:cubicBezTo>
                    <a:cubicBezTo>
                      <a:pt x="2" y="3"/>
                      <a:pt x="1" y="6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3"/>
                      <a:pt x="1" y="2"/>
                      <a:pt x="1" y="6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2" y="7"/>
                      <a:pt x="2" y="6"/>
                      <a:pt x="2" y="7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7"/>
                      <a:pt x="3" y="7"/>
                      <a:pt x="3" y="7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4" y="6"/>
                      <a:pt x="3" y="7"/>
                      <a:pt x="3" y="5"/>
                    </a:cubicBezTo>
                    <a:cubicBezTo>
                      <a:pt x="3" y="8"/>
                      <a:pt x="3" y="4"/>
                      <a:pt x="3" y="5"/>
                    </a:cubicBezTo>
                    <a:cubicBezTo>
                      <a:pt x="4" y="6"/>
                      <a:pt x="3" y="5"/>
                      <a:pt x="4" y="7"/>
                    </a:cubicBezTo>
                    <a:cubicBezTo>
                      <a:pt x="3" y="5"/>
                      <a:pt x="4" y="6"/>
                      <a:pt x="4" y="6"/>
                    </a:cubicBezTo>
                    <a:cubicBezTo>
                      <a:pt x="4" y="7"/>
                      <a:pt x="4" y="6"/>
                      <a:pt x="4" y="8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6"/>
                      <a:pt x="5" y="6"/>
                      <a:pt x="5" y="5"/>
                    </a:cubicBezTo>
                    <a:cubicBezTo>
                      <a:pt x="4" y="5"/>
                      <a:pt x="4" y="3"/>
                      <a:pt x="4" y="2"/>
                    </a:cubicBezTo>
                    <a:cubicBezTo>
                      <a:pt x="4" y="3"/>
                      <a:pt x="3" y="4"/>
                      <a:pt x="2" y="3"/>
                    </a:cubicBezTo>
                    <a:cubicBezTo>
                      <a:pt x="3" y="5"/>
                      <a:pt x="2" y="3"/>
                      <a:pt x="2" y="5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2" y="4"/>
                      <a:pt x="2" y="3"/>
                    </a:cubicBezTo>
                    <a:cubicBezTo>
                      <a:pt x="1" y="3"/>
                      <a:pt x="2" y="4"/>
                      <a:pt x="2" y="5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11"/>
                      <a:pt x="3" y="3"/>
                      <a:pt x="3" y="6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6"/>
                      <a:pt x="4" y="2"/>
                      <a:pt x="4" y="5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4"/>
                      <a:pt x="4" y="6"/>
                      <a:pt x="4" y="7"/>
                    </a:cubicBezTo>
                    <a:cubicBezTo>
                      <a:pt x="4" y="6"/>
                      <a:pt x="4" y="7"/>
                      <a:pt x="4" y="6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4"/>
                      <a:pt x="5" y="5"/>
                      <a:pt x="5" y="6"/>
                    </a:cubicBezTo>
                    <a:cubicBezTo>
                      <a:pt x="5" y="5"/>
                      <a:pt x="5" y="4"/>
                      <a:pt x="5" y="2"/>
                    </a:cubicBezTo>
                    <a:cubicBezTo>
                      <a:pt x="4" y="5"/>
                      <a:pt x="4" y="0"/>
                      <a:pt x="4" y="1"/>
                    </a:cubicBezTo>
                    <a:cubicBezTo>
                      <a:pt x="4" y="2"/>
                      <a:pt x="4" y="2"/>
                      <a:pt x="4" y="3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00" name="Freeform 597"/>
              <p:cNvSpPr>
                <a:spLocks/>
              </p:cNvSpPr>
              <p:nvPr/>
            </p:nvSpPr>
            <p:spPr bwMode="auto">
              <a:xfrm>
                <a:off x="1476" y="321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01" name="Freeform 598"/>
              <p:cNvSpPr>
                <a:spLocks/>
              </p:cNvSpPr>
              <p:nvPr/>
            </p:nvSpPr>
            <p:spPr bwMode="auto">
              <a:xfrm>
                <a:off x="1478" y="320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02" name="Rectangle 599"/>
              <p:cNvSpPr>
                <a:spLocks noChangeArrowheads="1"/>
              </p:cNvSpPr>
              <p:nvPr/>
            </p:nvSpPr>
            <p:spPr bwMode="auto">
              <a:xfrm>
                <a:off x="1478" y="3207"/>
                <a:ext cx="1" cy="1"/>
              </a:xfrm>
              <a:prstGeom prst="rect">
                <a:avLst/>
              </a:pr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03" name="Rectangle 600"/>
              <p:cNvSpPr>
                <a:spLocks noChangeArrowheads="1"/>
              </p:cNvSpPr>
              <p:nvPr/>
            </p:nvSpPr>
            <p:spPr bwMode="auto">
              <a:xfrm>
                <a:off x="1478" y="3199"/>
                <a:ext cx="1" cy="1"/>
              </a:xfrm>
              <a:prstGeom prst="rect">
                <a:avLst/>
              </a:pr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04" name="Freeform 601"/>
              <p:cNvSpPr>
                <a:spLocks/>
              </p:cNvSpPr>
              <p:nvPr/>
            </p:nvSpPr>
            <p:spPr bwMode="auto">
              <a:xfrm>
                <a:off x="1481" y="3207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05" name="Freeform 602"/>
              <p:cNvSpPr>
                <a:spLocks/>
              </p:cNvSpPr>
              <p:nvPr/>
            </p:nvSpPr>
            <p:spPr bwMode="auto">
              <a:xfrm>
                <a:off x="1489" y="321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06" name="Freeform 603"/>
              <p:cNvSpPr>
                <a:spLocks/>
              </p:cNvSpPr>
              <p:nvPr/>
            </p:nvSpPr>
            <p:spPr bwMode="auto">
              <a:xfrm>
                <a:off x="1478" y="3183"/>
                <a:ext cx="27" cy="32"/>
              </a:xfrm>
              <a:custGeom>
                <a:avLst/>
                <a:gdLst>
                  <a:gd name="T0" fmla="*/ 7 w 10"/>
                  <a:gd name="T1" fmla="*/ 7 h 12"/>
                  <a:gd name="T2" fmla="*/ 7 w 10"/>
                  <a:gd name="T3" fmla="*/ 9 h 12"/>
                  <a:gd name="T4" fmla="*/ 7 w 10"/>
                  <a:gd name="T5" fmla="*/ 10 h 12"/>
                  <a:gd name="T6" fmla="*/ 8 w 10"/>
                  <a:gd name="T7" fmla="*/ 9 h 12"/>
                  <a:gd name="T8" fmla="*/ 10 w 10"/>
                  <a:gd name="T9" fmla="*/ 8 h 12"/>
                  <a:gd name="T10" fmla="*/ 9 w 10"/>
                  <a:gd name="T11" fmla="*/ 3 h 12"/>
                  <a:gd name="T12" fmla="*/ 8 w 10"/>
                  <a:gd name="T13" fmla="*/ 5 h 12"/>
                  <a:gd name="T14" fmla="*/ 7 w 10"/>
                  <a:gd name="T15" fmla="*/ 5 h 12"/>
                  <a:gd name="T16" fmla="*/ 6 w 10"/>
                  <a:gd name="T17" fmla="*/ 4 h 12"/>
                  <a:gd name="T18" fmla="*/ 6 w 10"/>
                  <a:gd name="T19" fmla="*/ 8 h 12"/>
                  <a:gd name="T20" fmla="*/ 6 w 10"/>
                  <a:gd name="T21" fmla="*/ 8 h 12"/>
                  <a:gd name="T22" fmla="*/ 5 w 10"/>
                  <a:gd name="T23" fmla="*/ 6 h 12"/>
                  <a:gd name="T24" fmla="*/ 4 w 10"/>
                  <a:gd name="T25" fmla="*/ 7 h 12"/>
                  <a:gd name="T26" fmla="*/ 3 w 10"/>
                  <a:gd name="T27" fmla="*/ 6 h 12"/>
                  <a:gd name="T28" fmla="*/ 3 w 10"/>
                  <a:gd name="T29" fmla="*/ 7 h 12"/>
                  <a:gd name="T30" fmla="*/ 2 w 10"/>
                  <a:gd name="T31" fmla="*/ 8 h 12"/>
                  <a:gd name="T32" fmla="*/ 2 w 10"/>
                  <a:gd name="T33" fmla="*/ 7 h 12"/>
                  <a:gd name="T34" fmla="*/ 2 w 10"/>
                  <a:gd name="T35" fmla="*/ 7 h 12"/>
                  <a:gd name="T36" fmla="*/ 0 w 10"/>
                  <a:gd name="T37" fmla="*/ 7 h 12"/>
                  <a:gd name="T38" fmla="*/ 1 w 10"/>
                  <a:gd name="T39" fmla="*/ 8 h 12"/>
                  <a:gd name="T40" fmla="*/ 1 w 10"/>
                  <a:gd name="T41" fmla="*/ 6 h 12"/>
                  <a:gd name="T42" fmla="*/ 1 w 10"/>
                  <a:gd name="T43" fmla="*/ 10 h 12"/>
                  <a:gd name="T44" fmla="*/ 2 w 10"/>
                  <a:gd name="T45" fmla="*/ 11 h 12"/>
                  <a:gd name="T46" fmla="*/ 2 w 10"/>
                  <a:gd name="T47" fmla="*/ 10 h 12"/>
                  <a:gd name="T48" fmla="*/ 3 w 10"/>
                  <a:gd name="T49" fmla="*/ 11 h 12"/>
                  <a:gd name="T50" fmla="*/ 4 w 10"/>
                  <a:gd name="T51" fmla="*/ 11 h 12"/>
                  <a:gd name="T52" fmla="*/ 4 w 10"/>
                  <a:gd name="T53" fmla="*/ 10 h 12"/>
                  <a:gd name="T54" fmla="*/ 4 w 10"/>
                  <a:gd name="T55" fmla="*/ 10 h 12"/>
                  <a:gd name="T56" fmla="*/ 4 w 10"/>
                  <a:gd name="T57" fmla="*/ 10 h 12"/>
                  <a:gd name="T58" fmla="*/ 5 w 10"/>
                  <a:gd name="T59" fmla="*/ 10 h 12"/>
                  <a:gd name="T60" fmla="*/ 5 w 10"/>
                  <a:gd name="T61" fmla="*/ 9 h 12"/>
                  <a:gd name="T62" fmla="*/ 6 w 10"/>
                  <a:gd name="T63" fmla="*/ 10 h 12"/>
                  <a:gd name="T64" fmla="*/ 6 w 10"/>
                  <a:gd name="T65" fmla="*/ 10 h 12"/>
                  <a:gd name="T66" fmla="*/ 7 w 10"/>
                  <a:gd name="T67" fmla="*/ 8 h 12"/>
                  <a:gd name="T68" fmla="*/ 7 w 10"/>
                  <a:gd name="T69" fmla="*/ 8 h 12"/>
                  <a:gd name="T70" fmla="*/ 8 w 10"/>
                  <a:gd name="T71" fmla="*/ 7 h 12"/>
                  <a:gd name="T72" fmla="*/ 9 w 10"/>
                  <a:gd name="T73" fmla="*/ 7 h 12"/>
                  <a:gd name="T74" fmla="*/ 10 w 10"/>
                  <a:gd name="T75" fmla="*/ 4 h 12"/>
                  <a:gd name="T76" fmla="*/ 9 w 10"/>
                  <a:gd name="T77" fmla="*/ 6 h 12"/>
                  <a:gd name="T78" fmla="*/ 9 w 10"/>
                  <a:gd name="T79" fmla="*/ 7 h 12"/>
                  <a:gd name="T80" fmla="*/ 8 w 10"/>
                  <a:gd name="T81" fmla="*/ 4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" h="12">
                    <a:moveTo>
                      <a:pt x="8" y="4"/>
                    </a:moveTo>
                    <a:cubicBezTo>
                      <a:pt x="8" y="5"/>
                      <a:pt x="7" y="5"/>
                      <a:pt x="7" y="7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7" y="7"/>
                      <a:pt x="7" y="9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7"/>
                      <a:pt x="7" y="9"/>
                      <a:pt x="7" y="10"/>
                    </a:cubicBezTo>
                    <a:cubicBezTo>
                      <a:pt x="8" y="10"/>
                      <a:pt x="8" y="7"/>
                      <a:pt x="8" y="7"/>
                    </a:cubicBezTo>
                    <a:cubicBezTo>
                      <a:pt x="8" y="7"/>
                      <a:pt x="8" y="8"/>
                      <a:pt x="8" y="9"/>
                    </a:cubicBezTo>
                    <a:cubicBezTo>
                      <a:pt x="8" y="9"/>
                      <a:pt x="8" y="7"/>
                      <a:pt x="9" y="6"/>
                    </a:cubicBezTo>
                    <a:cubicBezTo>
                      <a:pt x="9" y="12"/>
                      <a:pt x="9" y="5"/>
                      <a:pt x="10" y="8"/>
                    </a:cubicBezTo>
                    <a:cubicBezTo>
                      <a:pt x="10" y="0"/>
                      <a:pt x="9" y="6"/>
                      <a:pt x="9" y="5"/>
                    </a:cubicBezTo>
                    <a:cubicBezTo>
                      <a:pt x="9" y="4"/>
                      <a:pt x="9" y="5"/>
                      <a:pt x="9" y="3"/>
                    </a:cubicBezTo>
                    <a:cubicBezTo>
                      <a:pt x="9" y="7"/>
                      <a:pt x="8" y="2"/>
                      <a:pt x="8" y="6"/>
                    </a:cubicBezTo>
                    <a:cubicBezTo>
                      <a:pt x="8" y="5"/>
                      <a:pt x="8" y="6"/>
                      <a:pt x="8" y="5"/>
                    </a:cubicBezTo>
                    <a:cubicBezTo>
                      <a:pt x="7" y="5"/>
                      <a:pt x="8" y="5"/>
                      <a:pt x="8" y="5"/>
                    </a:cubicBezTo>
                    <a:cubicBezTo>
                      <a:pt x="7" y="4"/>
                      <a:pt x="7" y="7"/>
                      <a:pt x="7" y="5"/>
                    </a:cubicBezTo>
                    <a:cubicBezTo>
                      <a:pt x="7" y="5"/>
                      <a:pt x="7" y="6"/>
                      <a:pt x="7" y="7"/>
                    </a:cubicBezTo>
                    <a:cubicBezTo>
                      <a:pt x="7" y="7"/>
                      <a:pt x="7" y="6"/>
                      <a:pt x="6" y="4"/>
                    </a:cubicBezTo>
                    <a:cubicBezTo>
                      <a:pt x="7" y="6"/>
                      <a:pt x="6" y="5"/>
                      <a:pt x="6" y="6"/>
                    </a:cubicBezTo>
                    <a:cubicBezTo>
                      <a:pt x="6" y="7"/>
                      <a:pt x="6" y="7"/>
                      <a:pt x="6" y="8"/>
                    </a:cubicBezTo>
                    <a:cubicBezTo>
                      <a:pt x="6" y="7"/>
                      <a:pt x="6" y="9"/>
                      <a:pt x="6" y="10"/>
                    </a:cubicBezTo>
                    <a:cubicBezTo>
                      <a:pt x="5" y="7"/>
                      <a:pt x="6" y="10"/>
                      <a:pt x="6" y="8"/>
                    </a:cubicBezTo>
                    <a:cubicBezTo>
                      <a:pt x="6" y="7"/>
                      <a:pt x="6" y="7"/>
                      <a:pt x="6" y="5"/>
                    </a:cubicBezTo>
                    <a:cubicBezTo>
                      <a:pt x="6" y="5"/>
                      <a:pt x="5" y="5"/>
                      <a:pt x="5" y="6"/>
                    </a:cubicBezTo>
                    <a:cubicBezTo>
                      <a:pt x="5" y="6"/>
                      <a:pt x="5" y="5"/>
                      <a:pt x="5" y="5"/>
                    </a:cubicBezTo>
                    <a:cubicBezTo>
                      <a:pt x="4" y="4"/>
                      <a:pt x="5" y="8"/>
                      <a:pt x="4" y="7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7"/>
                      <a:pt x="4" y="5"/>
                      <a:pt x="3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3" y="4"/>
                      <a:pt x="3" y="9"/>
                      <a:pt x="3" y="7"/>
                    </a:cubicBezTo>
                    <a:cubicBezTo>
                      <a:pt x="3" y="9"/>
                      <a:pt x="3" y="10"/>
                      <a:pt x="3" y="10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9"/>
                      <a:pt x="2" y="6"/>
                      <a:pt x="2" y="5"/>
                    </a:cubicBezTo>
                    <a:cubicBezTo>
                      <a:pt x="2" y="6"/>
                      <a:pt x="2" y="5"/>
                      <a:pt x="2" y="7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5"/>
                      <a:pt x="2" y="9"/>
                      <a:pt x="2" y="7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0" y="5"/>
                      <a:pt x="0" y="7"/>
                    </a:cubicBezTo>
                    <a:cubicBezTo>
                      <a:pt x="0" y="8"/>
                      <a:pt x="0" y="10"/>
                      <a:pt x="0" y="11"/>
                    </a:cubicBezTo>
                    <a:cubicBezTo>
                      <a:pt x="1" y="10"/>
                      <a:pt x="1" y="8"/>
                      <a:pt x="1" y="8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8"/>
                      <a:pt x="1" y="7"/>
                      <a:pt x="1" y="6"/>
                    </a:cubicBezTo>
                    <a:cubicBezTo>
                      <a:pt x="1" y="6"/>
                      <a:pt x="1" y="8"/>
                      <a:pt x="1" y="7"/>
                    </a:cubicBezTo>
                    <a:cubicBezTo>
                      <a:pt x="1" y="9"/>
                      <a:pt x="1" y="9"/>
                      <a:pt x="1" y="10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10"/>
                      <a:pt x="2" y="10"/>
                      <a:pt x="2" y="11"/>
                    </a:cubicBezTo>
                    <a:cubicBezTo>
                      <a:pt x="2" y="8"/>
                      <a:pt x="2" y="11"/>
                      <a:pt x="3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10"/>
                      <a:pt x="3" y="10"/>
                      <a:pt x="3" y="11"/>
                    </a:cubicBezTo>
                    <a:cubicBezTo>
                      <a:pt x="3" y="10"/>
                      <a:pt x="3" y="8"/>
                      <a:pt x="3" y="8"/>
                    </a:cubicBezTo>
                    <a:cubicBezTo>
                      <a:pt x="3" y="10"/>
                      <a:pt x="3" y="9"/>
                      <a:pt x="4" y="11"/>
                    </a:cubicBezTo>
                    <a:cubicBezTo>
                      <a:pt x="4" y="9"/>
                      <a:pt x="4" y="10"/>
                      <a:pt x="4" y="9"/>
                    </a:cubicBezTo>
                    <a:cubicBezTo>
                      <a:pt x="4" y="8"/>
                      <a:pt x="4" y="9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9"/>
                      <a:pt x="4" y="10"/>
                    </a:cubicBezTo>
                    <a:cubicBezTo>
                      <a:pt x="5" y="10"/>
                      <a:pt x="4" y="10"/>
                      <a:pt x="4" y="11"/>
                    </a:cubicBezTo>
                    <a:cubicBezTo>
                      <a:pt x="5" y="11"/>
                      <a:pt x="5" y="8"/>
                      <a:pt x="5" y="10"/>
                    </a:cubicBezTo>
                    <a:cubicBezTo>
                      <a:pt x="5" y="9"/>
                      <a:pt x="5" y="9"/>
                      <a:pt x="5" y="7"/>
                    </a:cubicBezTo>
                    <a:cubicBezTo>
                      <a:pt x="5" y="7"/>
                      <a:pt x="5" y="9"/>
                      <a:pt x="5" y="9"/>
                    </a:cubicBezTo>
                    <a:cubicBezTo>
                      <a:pt x="5" y="7"/>
                      <a:pt x="6" y="9"/>
                      <a:pt x="6" y="8"/>
                    </a:cubicBezTo>
                    <a:cubicBezTo>
                      <a:pt x="6" y="10"/>
                      <a:pt x="6" y="9"/>
                      <a:pt x="6" y="10"/>
                    </a:cubicBezTo>
                    <a:cubicBezTo>
                      <a:pt x="6" y="11"/>
                      <a:pt x="6" y="9"/>
                      <a:pt x="6" y="9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0"/>
                      <a:pt x="6" y="8"/>
                      <a:pt x="7" y="10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9"/>
                      <a:pt x="7" y="9"/>
                      <a:pt x="7" y="10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8" y="10"/>
                      <a:pt x="8" y="8"/>
                      <a:pt x="8" y="6"/>
                    </a:cubicBezTo>
                    <a:cubicBezTo>
                      <a:pt x="8" y="6"/>
                      <a:pt x="8" y="6"/>
                      <a:pt x="8" y="7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9" y="8"/>
                      <a:pt x="9" y="9"/>
                      <a:pt x="9" y="7"/>
                    </a:cubicBezTo>
                    <a:cubicBezTo>
                      <a:pt x="9" y="7"/>
                      <a:pt x="9" y="8"/>
                      <a:pt x="9" y="9"/>
                    </a:cubicBezTo>
                    <a:cubicBezTo>
                      <a:pt x="9" y="6"/>
                      <a:pt x="9" y="12"/>
                      <a:pt x="10" y="4"/>
                    </a:cubicBezTo>
                    <a:cubicBezTo>
                      <a:pt x="9" y="4"/>
                      <a:pt x="9" y="4"/>
                      <a:pt x="9" y="6"/>
                    </a:cubicBezTo>
                    <a:cubicBezTo>
                      <a:pt x="9" y="6"/>
                      <a:pt x="10" y="6"/>
                      <a:pt x="9" y="6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11"/>
                      <a:pt x="9" y="5"/>
                      <a:pt x="9" y="7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2"/>
                      <a:pt x="8" y="8"/>
                      <a:pt x="8" y="4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07" name="Freeform 604"/>
              <p:cNvSpPr>
                <a:spLocks/>
              </p:cNvSpPr>
              <p:nvPr/>
            </p:nvSpPr>
            <p:spPr bwMode="auto">
              <a:xfrm>
                <a:off x="1500" y="3204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08" name="Freeform 605"/>
              <p:cNvSpPr>
                <a:spLocks/>
              </p:cNvSpPr>
              <p:nvPr/>
            </p:nvSpPr>
            <p:spPr bwMode="auto">
              <a:xfrm>
                <a:off x="1500" y="320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09" name="Freeform 606"/>
              <p:cNvSpPr>
                <a:spLocks/>
              </p:cNvSpPr>
              <p:nvPr/>
            </p:nvSpPr>
            <p:spPr bwMode="auto">
              <a:xfrm>
                <a:off x="1497" y="319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</p:grpSp>
        <p:grpSp>
          <p:nvGrpSpPr>
            <p:cNvPr id="9" name="Group 808"/>
            <p:cNvGrpSpPr>
              <a:grpSpLocks/>
            </p:cNvGrpSpPr>
            <p:nvPr/>
          </p:nvGrpSpPr>
          <p:grpSpPr bwMode="auto">
            <a:xfrm>
              <a:off x="1465" y="2987"/>
              <a:ext cx="550" cy="247"/>
              <a:chOff x="1465" y="2987"/>
              <a:chExt cx="550" cy="247"/>
            </a:xfrm>
          </p:grpSpPr>
          <p:sp>
            <p:nvSpPr>
              <p:cNvPr id="910" name="Rectangle 608"/>
              <p:cNvSpPr>
                <a:spLocks noChangeArrowheads="1"/>
              </p:cNvSpPr>
              <p:nvPr/>
            </p:nvSpPr>
            <p:spPr bwMode="auto">
              <a:xfrm>
                <a:off x="1497" y="3199"/>
                <a:ext cx="1" cy="1"/>
              </a:xfrm>
              <a:prstGeom prst="rect">
                <a:avLst/>
              </a:pr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11" name="Freeform 609"/>
              <p:cNvSpPr>
                <a:spLocks/>
              </p:cNvSpPr>
              <p:nvPr/>
            </p:nvSpPr>
            <p:spPr bwMode="auto">
              <a:xfrm>
                <a:off x="1478" y="3193"/>
                <a:ext cx="19" cy="25"/>
              </a:xfrm>
              <a:custGeom>
                <a:avLst/>
                <a:gdLst>
                  <a:gd name="T0" fmla="*/ 1 w 7"/>
                  <a:gd name="T1" fmla="*/ 4 h 9"/>
                  <a:gd name="T2" fmla="*/ 1 w 7"/>
                  <a:gd name="T3" fmla="*/ 5 h 9"/>
                  <a:gd name="T4" fmla="*/ 0 w 7"/>
                  <a:gd name="T5" fmla="*/ 4 h 9"/>
                  <a:gd name="T6" fmla="*/ 0 w 7"/>
                  <a:gd name="T7" fmla="*/ 6 h 9"/>
                  <a:gd name="T8" fmla="*/ 3 w 7"/>
                  <a:gd name="T9" fmla="*/ 5 h 9"/>
                  <a:gd name="T10" fmla="*/ 3 w 7"/>
                  <a:gd name="T11" fmla="*/ 6 h 9"/>
                  <a:gd name="T12" fmla="*/ 4 w 7"/>
                  <a:gd name="T13" fmla="*/ 4 h 9"/>
                  <a:gd name="T14" fmla="*/ 4 w 7"/>
                  <a:gd name="T15" fmla="*/ 7 h 9"/>
                  <a:gd name="T16" fmla="*/ 5 w 7"/>
                  <a:gd name="T17" fmla="*/ 6 h 9"/>
                  <a:gd name="T18" fmla="*/ 5 w 7"/>
                  <a:gd name="T19" fmla="*/ 5 h 9"/>
                  <a:gd name="T20" fmla="*/ 5 w 7"/>
                  <a:gd name="T21" fmla="*/ 5 h 9"/>
                  <a:gd name="T22" fmla="*/ 5 w 7"/>
                  <a:gd name="T23" fmla="*/ 5 h 9"/>
                  <a:gd name="T24" fmla="*/ 6 w 7"/>
                  <a:gd name="T25" fmla="*/ 5 h 9"/>
                  <a:gd name="T26" fmla="*/ 6 w 7"/>
                  <a:gd name="T27" fmla="*/ 5 h 9"/>
                  <a:gd name="T28" fmla="*/ 6 w 7"/>
                  <a:gd name="T29" fmla="*/ 4 h 9"/>
                  <a:gd name="T30" fmla="*/ 6 w 7"/>
                  <a:gd name="T31" fmla="*/ 6 h 9"/>
                  <a:gd name="T32" fmla="*/ 7 w 7"/>
                  <a:gd name="T33" fmla="*/ 4 h 9"/>
                  <a:gd name="T34" fmla="*/ 7 w 7"/>
                  <a:gd name="T35" fmla="*/ 2 h 9"/>
                  <a:gd name="T36" fmla="*/ 6 w 7"/>
                  <a:gd name="T37" fmla="*/ 4 h 9"/>
                  <a:gd name="T38" fmla="*/ 6 w 7"/>
                  <a:gd name="T39" fmla="*/ 4 h 9"/>
                  <a:gd name="T40" fmla="*/ 6 w 7"/>
                  <a:gd name="T41" fmla="*/ 4 h 9"/>
                  <a:gd name="T42" fmla="*/ 6 w 7"/>
                  <a:gd name="T43" fmla="*/ 2 h 9"/>
                  <a:gd name="T44" fmla="*/ 5 w 7"/>
                  <a:gd name="T45" fmla="*/ 1 h 9"/>
                  <a:gd name="T46" fmla="*/ 5 w 7"/>
                  <a:gd name="T47" fmla="*/ 1 h 9"/>
                  <a:gd name="T48" fmla="*/ 5 w 7"/>
                  <a:gd name="T49" fmla="*/ 2 h 9"/>
                  <a:gd name="T50" fmla="*/ 5 w 7"/>
                  <a:gd name="T51" fmla="*/ 2 h 9"/>
                  <a:gd name="T52" fmla="*/ 5 w 7"/>
                  <a:gd name="T53" fmla="*/ 5 h 9"/>
                  <a:gd name="T54" fmla="*/ 5 w 7"/>
                  <a:gd name="T55" fmla="*/ 5 h 9"/>
                  <a:gd name="T56" fmla="*/ 5 w 7"/>
                  <a:gd name="T57" fmla="*/ 3 h 9"/>
                  <a:gd name="T58" fmla="*/ 5 w 7"/>
                  <a:gd name="T59" fmla="*/ 4 h 9"/>
                  <a:gd name="T60" fmla="*/ 5 w 7"/>
                  <a:gd name="T61" fmla="*/ 2 h 9"/>
                  <a:gd name="T62" fmla="*/ 4 w 7"/>
                  <a:gd name="T63" fmla="*/ 4 h 9"/>
                  <a:gd name="T64" fmla="*/ 3 w 7"/>
                  <a:gd name="T65" fmla="*/ 4 h 9"/>
                  <a:gd name="T66" fmla="*/ 3 w 7"/>
                  <a:gd name="T67" fmla="*/ 3 h 9"/>
                  <a:gd name="T68" fmla="*/ 3 w 7"/>
                  <a:gd name="T69" fmla="*/ 4 h 9"/>
                  <a:gd name="T70" fmla="*/ 2 w 7"/>
                  <a:gd name="T71" fmla="*/ 3 h 9"/>
                  <a:gd name="T72" fmla="*/ 2 w 7"/>
                  <a:gd name="T73" fmla="*/ 4 h 9"/>
                  <a:gd name="T74" fmla="*/ 1 w 7"/>
                  <a:gd name="T75" fmla="*/ 4 h 9"/>
                  <a:gd name="T76" fmla="*/ 1 w 7"/>
                  <a:gd name="T77" fmla="*/ 4 h 9"/>
                  <a:gd name="T78" fmla="*/ 1 w 7"/>
                  <a:gd name="T79" fmla="*/ 6 h 9"/>
                  <a:gd name="T80" fmla="*/ 1 w 7"/>
                  <a:gd name="T81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7" h="9">
                    <a:moveTo>
                      <a:pt x="1" y="4"/>
                    </a:moveTo>
                    <a:cubicBezTo>
                      <a:pt x="1" y="5"/>
                      <a:pt x="1" y="5"/>
                      <a:pt x="1" y="5"/>
                    </a:cubicBezTo>
                    <a:cubicBezTo>
                      <a:pt x="1" y="4"/>
                      <a:pt x="0" y="5"/>
                      <a:pt x="0" y="4"/>
                    </a:cubicBezTo>
                    <a:cubicBezTo>
                      <a:pt x="0" y="6"/>
                      <a:pt x="0" y="4"/>
                      <a:pt x="0" y="6"/>
                    </a:cubicBezTo>
                    <a:cubicBezTo>
                      <a:pt x="1" y="6"/>
                      <a:pt x="2" y="8"/>
                      <a:pt x="3" y="5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4" y="4"/>
                      <a:pt x="4" y="9"/>
                      <a:pt x="4" y="4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5" y="7"/>
                      <a:pt x="5" y="3"/>
                      <a:pt x="5" y="6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4"/>
                      <a:pt x="6" y="4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6"/>
                      <a:pt x="6" y="4"/>
                      <a:pt x="6" y="4"/>
                    </a:cubicBezTo>
                    <a:cubicBezTo>
                      <a:pt x="6" y="5"/>
                      <a:pt x="6" y="5"/>
                      <a:pt x="6" y="6"/>
                    </a:cubicBezTo>
                    <a:cubicBezTo>
                      <a:pt x="6" y="5"/>
                      <a:pt x="7" y="7"/>
                      <a:pt x="7" y="4"/>
                    </a:cubicBezTo>
                    <a:cubicBezTo>
                      <a:pt x="7" y="3"/>
                      <a:pt x="7" y="3"/>
                      <a:pt x="7" y="2"/>
                    </a:cubicBezTo>
                    <a:cubicBezTo>
                      <a:pt x="7" y="1"/>
                      <a:pt x="6" y="3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7"/>
                      <a:pt x="6" y="3"/>
                      <a:pt x="6" y="4"/>
                    </a:cubicBezTo>
                    <a:cubicBezTo>
                      <a:pt x="6" y="3"/>
                      <a:pt x="6" y="3"/>
                      <a:pt x="6" y="2"/>
                    </a:cubicBezTo>
                    <a:cubicBezTo>
                      <a:pt x="6" y="0"/>
                      <a:pt x="5" y="4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3"/>
                      <a:pt x="5" y="4"/>
                      <a:pt x="5" y="5"/>
                    </a:cubicBezTo>
                    <a:cubicBezTo>
                      <a:pt x="5" y="3"/>
                      <a:pt x="5" y="5"/>
                      <a:pt x="5" y="5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2"/>
                      <a:pt x="5" y="2"/>
                    </a:cubicBezTo>
                    <a:cubicBezTo>
                      <a:pt x="4" y="3"/>
                      <a:pt x="5" y="2"/>
                      <a:pt x="4" y="4"/>
                    </a:cubicBezTo>
                    <a:cubicBezTo>
                      <a:pt x="4" y="2"/>
                      <a:pt x="4" y="3"/>
                      <a:pt x="3" y="4"/>
                    </a:cubicBezTo>
                    <a:cubicBezTo>
                      <a:pt x="3" y="4"/>
                      <a:pt x="3" y="2"/>
                      <a:pt x="3" y="3"/>
                    </a:cubicBezTo>
                    <a:cubicBezTo>
                      <a:pt x="3" y="2"/>
                      <a:pt x="3" y="3"/>
                      <a:pt x="3" y="4"/>
                    </a:cubicBezTo>
                    <a:cubicBezTo>
                      <a:pt x="3" y="5"/>
                      <a:pt x="2" y="4"/>
                      <a:pt x="2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6"/>
                      <a:pt x="2" y="3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6"/>
                      <a:pt x="1" y="6"/>
                    </a:cubicBezTo>
                    <a:cubicBezTo>
                      <a:pt x="1" y="5"/>
                      <a:pt x="1" y="5"/>
                      <a:pt x="1" y="4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12" name="Freeform 610"/>
              <p:cNvSpPr>
                <a:spLocks/>
              </p:cNvSpPr>
              <p:nvPr/>
            </p:nvSpPr>
            <p:spPr bwMode="auto">
              <a:xfrm>
                <a:off x="1476" y="3204"/>
                <a:ext cx="2" cy="9"/>
              </a:xfrm>
              <a:custGeom>
                <a:avLst/>
                <a:gdLst>
                  <a:gd name="T0" fmla="*/ 1 w 1"/>
                  <a:gd name="T1" fmla="*/ 2 h 3"/>
                  <a:gd name="T2" fmla="*/ 1 w 1"/>
                  <a:gd name="T3" fmla="*/ 0 h 3"/>
                  <a:gd name="T4" fmla="*/ 0 w 1"/>
                  <a:gd name="T5" fmla="*/ 3 h 3"/>
                  <a:gd name="T6" fmla="*/ 1 w 1"/>
                  <a:gd name="T7" fmla="*/ 2 h 3"/>
                  <a:gd name="T8" fmla="*/ 1 w 1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3">
                    <a:moveTo>
                      <a:pt x="1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2"/>
                      <a:pt x="0" y="3"/>
                    </a:cubicBezTo>
                    <a:cubicBezTo>
                      <a:pt x="0" y="2"/>
                      <a:pt x="0" y="3"/>
                      <a:pt x="1" y="2"/>
                    </a:cubicBezTo>
                    <a:cubicBezTo>
                      <a:pt x="1" y="2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13" name="Freeform 611"/>
              <p:cNvSpPr>
                <a:spLocks/>
              </p:cNvSpPr>
              <p:nvPr/>
            </p:nvSpPr>
            <p:spPr bwMode="auto">
              <a:xfrm>
                <a:off x="1465" y="3202"/>
                <a:ext cx="11" cy="13"/>
              </a:xfrm>
              <a:custGeom>
                <a:avLst/>
                <a:gdLst>
                  <a:gd name="T0" fmla="*/ 2 w 4"/>
                  <a:gd name="T1" fmla="*/ 2 h 5"/>
                  <a:gd name="T2" fmla="*/ 1 w 4"/>
                  <a:gd name="T3" fmla="*/ 4 h 5"/>
                  <a:gd name="T4" fmla="*/ 3 w 4"/>
                  <a:gd name="T5" fmla="*/ 4 h 5"/>
                  <a:gd name="T6" fmla="*/ 4 w 4"/>
                  <a:gd name="T7" fmla="*/ 2 h 5"/>
                  <a:gd name="T8" fmla="*/ 4 w 4"/>
                  <a:gd name="T9" fmla="*/ 4 h 5"/>
                  <a:gd name="T10" fmla="*/ 4 w 4"/>
                  <a:gd name="T11" fmla="*/ 2 h 5"/>
                  <a:gd name="T12" fmla="*/ 4 w 4"/>
                  <a:gd name="T13" fmla="*/ 3 h 5"/>
                  <a:gd name="T14" fmla="*/ 4 w 4"/>
                  <a:gd name="T15" fmla="*/ 2 h 5"/>
                  <a:gd name="T16" fmla="*/ 4 w 4"/>
                  <a:gd name="T17" fmla="*/ 2 h 5"/>
                  <a:gd name="T18" fmla="*/ 4 w 4"/>
                  <a:gd name="T19" fmla="*/ 1 h 5"/>
                  <a:gd name="T20" fmla="*/ 3 w 4"/>
                  <a:gd name="T21" fmla="*/ 3 h 5"/>
                  <a:gd name="T22" fmla="*/ 3 w 4"/>
                  <a:gd name="T23" fmla="*/ 1 h 5"/>
                  <a:gd name="T24" fmla="*/ 3 w 4"/>
                  <a:gd name="T25" fmla="*/ 0 h 5"/>
                  <a:gd name="T26" fmla="*/ 3 w 4"/>
                  <a:gd name="T27" fmla="*/ 1 h 5"/>
                  <a:gd name="T28" fmla="*/ 3 w 4"/>
                  <a:gd name="T29" fmla="*/ 2 h 5"/>
                  <a:gd name="T30" fmla="*/ 3 w 4"/>
                  <a:gd name="T31" fmla="*/ 1 h 5"/>
                  <a:gd name="T32" fmla="*/ 1 w 4"/>
                  <a:gd name="T33" fmla="*/ 1 h 5"/>
                  <a:gd name="T34" fmla="*/ 0 w 4"/>
                  <a:gd name="T35" fmla="*/ 3 h 5"/>
                  <a:gd name="T36" fmla="*/ 1 w 4"/>
                  <a:gd name="T37" fmla="*/ 2 h 5"/>
                  <a:gd name="T38" fmla="*/ 1 w 4"/>
                  <a:gd name="T39" fmla="*/ 1 h 5"/>
                  <a:gd name="T40" fmla="*/ 0 w 4"/>
                  <a:gd name="T41" fmla="*/ 4 h 5"/>
                  <a:gd name="T42" fmla="*/ 2 w 4"/>
                  <a:gd name="T43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" h="5">
                    <a:moveTo>
                      <a:pt x="2" y="2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2" y="4"/>
                      <a:pt x="3" y="3"/>
                      <a:pt x="3" y="4"/>
                    </a:cubicBezTo>
                    <a:cubicBezTo>
                      <a:pt x="3" y="5"/>
                      <a:pt x="3" y="3"/>
                      <a:pt x="4" y="2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3"/>
                      <a:pt x="4" y="4"/>
                      <a:pt x="4" y="2"/>
                    </a:cubicBezTo>
                    <a:cubicBezTo>
                      <a:pt x="4" y="2"/>
                      <a:pt x="4" y="3"/>
                      <a:pt x="4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0"/>
                      <a:pt x="3" y="4"/>
                      <a:pt x="3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2"/>
                      <a:pt x="3" y="0"/>
                    </a:cubicBezTo>
                    <a:cubicBezTo>
                      <a:pt x="3" y="0"/>
                      <a:pt x="3" y="1"/>
                      <a:pt x="3" y="1"/>
                    </a:cubicBezTo>
                    <a:cubicBezTo>
                      <a:pt x="3" y="1"/>
                      <a:pt x="3" y="2"/>
                      <a:pt x="3" y="2"/>
                    </a:cubicBezTo>
                    <a:cubicBezTo>
                      <a:pt x="2" y="4"/>
                      <a:pt x="3" y="1"/>
                      <a:pt x="3" y="1"/>
                    </a:cubicBezTo>
                    <a:cubicBezTo>
                      <a:pt x="2" y="2"/>
                      <a:pt x="1" y="3"/>
                      <a:pt x="1" y="1"/>
                    </a:cubicBezTo>
                    <a:cubicBezTo>
                      <a:pt x="1" y="2"/>
                      <a:pt x="1" y="3"/>
                      <a:pt x="0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0" y="4"/>
                      <a:pt x="0" y="4"/>
                    </a:cubicBezTo>
                    <a:cubicBezTo>
                      <a:pt x="0" y="5"/>
                      <a:pt x="1" y="2"/>
                      <a:pt x="2" y="2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14" name="Rectangle 612"/>
              <p:cNvSpPr>
                <a:spLocks noChangeArrowheads="1"/>
              </p:cNvSpPr>
              <p:nvPr/>
            </p:nvSpPr>
            <p:spPr bwMode="auto">
              <a:xfrm>
                <a:off x="1467" y="3213"/>
                <a:ext cx="1" cy="1"/>
              </a:xfrm>
              <a:prstGeom prst="rect">
                <a:avLst/>
              </a:pr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15" name="Freeform 613"/>
              <p:cNvSpPr>
                <a:spLocks/>
              </p:cNvSpPr>
              <p:nvPr/>
            </p:nvSpPr>
            <p:spPr bwMode="auto">
              <a:xfrm>
                <a:off x="1677" y="3213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16" name="Freeform 614"/>
              <p:cNvSpPr>
                <a:spLocks/>
              </p:cNvSpPr>
              <p:nvPr/>
            </p:nvSpPr>
            <p:spPr bwMode="auto">
              <a:xfrm>
                <a:off x="1674" y="3202"/>
                <a:ext cx="3" cy="16"/>
              </a:xfrm>
              <a:custGeom>
                <a:avLst/>
                <a:gdLst>
                  <a:gd name="T0" fmla="*/ 1 w 1"/>
                  <a:gd name="T1" fmla="*/ 0 h 6"/>
                  <a:gd name="T2" fmla="*/ 0 w 1"/>
                  <a:gd name="T3" fmla="*/ 1 h 6"/>
                  <a:gd name="T4" fmla="*/ 1 w 1"/>
                  <a:gd name="T5" fmla="*/ 6 h 6"/>
                  <a:gd name="T6" fmla="*/ 1 w 1"/>
                  <a:gd name="T7" fmla="*/ 3 h 6"/>
                  <a:gd name="T8" fmla="*/ 1 w 1"/>
                  <a:gd name="T9" fmla="*/ 4 h 6"/>
                  <a:gd name="T10" fmla="*/ 1 w 1"/>
                  <a:gd name="T11" fmla="*/ 2 h 6"/>
                  <a:gd name="T12" fmla="*/ 1 w 1"/>
                  <a:gd name="T13" fmla="*/ 2 h 6"/>
                  <a:gd name="T14" fmla="*/ 1 w 1"/>
                  <a:gd name="T1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6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4"/>
                      <a:pt x="0" y="3"/>
                      <a:pt x="1" y="6"/>
                    </a:cubicBezTo>
                    <a:cubicBezTo>
                      <a:pt x="1" y="5"/>
                      <a:pt x="1" y="4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1" y="1"/>
                      <a:pt x="1" y="2"/>
                      <a:pt x="1" y="2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17" name="Freeform 615"/>
              <p:cNvSpPr>
                <a:spLocks/>
              </p:cNvSpPr>
              <p:nvPr/>
            </p:nvSpPr>
            <p:spPr bwMode="auto">
              <a:xfrm>
                <a:off x="1674" y="3207"/>
                <a:ext cx="0" cy="6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18" name="Freeform 616"/>
              <p:cNvSpPr>
                <a:spLocks/>
              </p:cNvSpPr>
              <p:nvPr/>
            </p:nvSpPr>
            <p:spPr bwMode="auto">
              <a:xfrm>
                <a:off x="1674" y="3210"/>
                <a:ext cx="0" cy="5"/>
              </a:xfrm>
              <a:custGeom>
                <a:avLst/>
                <a:gdLst>
                  <a:gd name="T0" fmla="*/ 1 h 2"/>
                  <a:gd name="T1" fmla="*/ 0 h 2"/>
                  <a:gd name="T2" fmla="*/ 2 h 2"/>
                  <a:gd name="T3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19" name="Freeform 617"/>
              <p:cNvSpPr>
                <a:spLocks/>
              </p:cNvSpPr>
              <p:nvPr/>
            </p:nvSpPr>
            <p:spPr bwMode="auto">
              <a:xfrm>
                <a:off x="1672" y="3213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20" name="Freeform 618"/>
              <p:cNvSpPr>
                <a:spLocks/>
              </p:cNvSpPr>
              <p:nvPr/>
            </p:nvSpPr>
            <p:spPr bwMode="auto">
              <a:xfrm>
                <a:off x="1672" y="3204"/>
                <a:ext cx="2" cy="11"/>
              </a:xfrm>
              <a:custGeom>
                <a:avLst/>
                <a:gdLst>
                  <a:gd name="T0" fmla="*/ 0 w 1"/>
                  <a:gd name="T1" fmla="*/ 3 h 4"/>
                  <a:gd name="T2" fmla="*/ 0 w 1"/>
                  <a:gd name="T3" fmla="*/ 3 h 4"/>
                  <a:gd name="T4" fmla="*/ 0 w 1"/>
                  <a:gd name="T5" fmla="*/ 3 h 4"/>
                  <a:gd name="T6" fmla="*/ 1 w 1"/>
                  <a:gd name="T7" fmla="*/ 1 h 4"/>
                  <a:gd name="T8" fmla="*/ 1 w 1"/>
                  <a:gd name="T9" fmla="*/ 1 h 4"/>
                  <a:gd name="T10" fmla="*/ 1 w 1"/>
                  <a:gd name="T11" fmla="*/ 0 h 4"/>
                  <a:gd name="T12" fmla="*/ 0 w 1"/>
                  <a:gd name="T13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4">
                    <a:moveTo>
                      <a:pt x="0" y="3"/>
                    </a:moveTo>
                    <a:cubicBezTo>
                      <a:pt x="0" y="4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1"/>
                      <a:pt x="1" y="2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3"/>
                      <a:pt x="0" y="3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21" name="Freeform 619"/>
              <p:cNvSpPr>
                <a:spLocks/>
              </p:cNvSpPr>
              <p:nvPr/>
            </p:nvSpPr>
            <p:spPr bwMode="auto">
              <a:xfrm>
                <a:off x="1674" y="321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22" name="Freeform 620"/>
              <p:cNvSpPr>
                <a:spLocks/>
              </p:cNvSpPr>
              <p:nvPr/>
            </p:nvSpPr>
            <p:spPr bwMode="auto">
              <a:xfrm>
                <a:off x="1674" y="3210"/>
                <a:ext cx="0" cy="3"/>
              </a:xfrm>
              <a:custGeom>
                <a:avLst/>
                <a:gdLst>
                  <a:gd name="T0" fmla="*/ 3 h 3"/>
                  <a:gd name="T1" fmla="*/ 3 h 3"/>
                  <a:gd name="T2" fmla="*/ 0 h 3"/>
                  <a:gd name="T3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23" name="Freeform 621"/>
              <p:cNvSpPr>
                <a:spLocks/>
              </p:cNvSpPr>
              <p:nvPr/>
            </p:nvSpPr>
            <p:spPr bwMode="auto">
              <a:xfrm>
                <a:off x="1672" y="3202"/>
                <a:ext cx="0" cy="13"/>
              </a:xfrm>
              <a:custGeom>
                <a:avLst/>
                <a:gdLst>
                  <a:gd name="T0" fmla="*/ 4 h 5"/>
                  <a:gd name="T1" fmla="*/ 3 h 5"/>
                  <a:gd name="T2" fmla="*/ 0 h 5"/>
                  <a:gd name="T3" fmla="*/ 1 h 5"/>
                  <a:gd name="T4" fmla="*/ 4 h 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5">
                    <a:moveTo>
                      <a:pt x="0" y="4"/>
                    </a:moveTo>
                    <a:cubicBezTo>
                      <a:pt x="0" y="2"/>
                      <a:pt x="0" y="5"/>
                      <a:pt x="0" y="3"/>
                    </a:cubicBezTo>
                    <a:cubicBezTo>
                      <a:pt x="0" y="3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24" name="Freeform 622"/>
              <p:cNvSpPr>
                <a:spLocks/>
              </p:cNvSpPr>
              <p:nvPr/>
            </p:nvSpPr>
            <p:spPr bwMode="auto">
              <a:xfrm>
                <a:off x="1669" y="319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25" name="Freeform 623"/>
              <p:cNvSpPr>
                <a:spLocks/>
              </p:cNvSpPr>
              <p:nvPr/>
            </p:nvSpPr>
            <p:spPr bwMode="auto">
              <a:xfrm>
                <a:off x="1666" y="3196"/>
                <a:ext cx="3" cy="14"/>
              </a:xfrm>
              <a:custGeom>
                <a:avLst/>
                <a:gdLst>
                  <a:gd name="T0" fmla="*/ 0 w 1"/>
                  <a:gd name="T1" fmla="*/ 5 h 5"/>
                  <a:gd name="T2" fmla="*/ 1 w 1"/>
                  <a:gd name="T3" fmla="*/ 2 h 5"/>
                  <a:gd name="T4" fmla="*/ 1 w 1"/>
                  <a:gd name="T5" fmla="*/ 4 h 5"/>
                  <a:gd name="T6" fmla="*/ 1 w 1"/>
                  <a:gd name="T7" fmla="*/ 3 h 5"/>
                  <a:gd name="T8" fmla="*/ 1 w 1"/>
                  <a:gd name="T9" fmla="*/ 5 h 5"/>
                  <a:gd name="T10" fmla="*/ 1 w 1"/>
                  <a:gd name="T11" fmla="*/ 3 h 5"/>
                  <a:gd name="T12" fmla="*/ 1 w 1"/>
                  <a:gd name="T13" fmla="*/ 5 h 5"/>
                  <a:gd name="T14" fmla="*/ 1 w 1"/>
                  <a:gd name="T15" fmla="*/ 2 h 5"/>
                  <a:gd name="T16" fmla="*/ 1 w 1"/>
                  <a:gd name="T17" fmla="*/ 3 h 5"/>
                  <a:gd name="T18" fmla="*/ 1 w 1"/>
                  <a:gd name="T19" fmla="*/ 1 h 5"/>
                  <a:gd name="T20" fmla="*/ 1 w 1"/>
                  <a:gd name="T21" fmla="*/ 0 h 5"/>
                  <a:gd name="T22" fmla="*/ 0 w 1"/>
                  <a:gd name="T2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" h="5">
                    <a:moveTo>
                      <a:pt x="0" y="5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4"/>
                      <a:pt x="1" y="3"/>
                      <a:pt x="1" y="3"/>
                    </a:cubicBezTo>
                    <a:cubicBezTo>
                      <a:pt x="1" y="5"/>
                      <a:pt x="1" y="3"/>
                      <a:pt x="1" y="5"/>
                    </a:cubicBezTo>
                    <a:cubicBezTo>
                      <a:pt x="1" y="5"/>
                      <a:pt x="1" y="5"/>
                      <a:pt x="1" y="3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4"/>
                      <a:pt x="1" y="3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2"/>
                      <a:pt x="1" y="0"/>
                      <a:pt x="1" y="0"/>
                    </a:cubicBezTo>
                    <a:cubicBezTo>
                      <a:pt x="0" y="0"/>
                      <a:pt x="0" y="4"/>
                      <a:pt x="0" y="5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26" name="Freeform 624"/>
              <p:cNvSpPr>
                <a:spLocks/>
              </p:cNvSpPr>
              <p:nvPr/>
            </p:nvSpPr>
            <p:spPr bwMode="auto">
              <a:xfrm>
                <a:off x="1666" y="3199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  <a:gd name="T3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27" name="Freeform 625"/>
              <p:cNvSpPr>
                <a:spLocks/>
              </p:cNvSpPr>
              <p:nvPr/>
            </p:nvSpPr>
            <p:spPr bwMode="auto">
              <a:xfrm>
                <a:off x="1663" y="3193"/>
                <a:ext cx="3" cy="17"/>
              </a:xfrm>
              <a:custGeom>
                <a:avLst/>
                <a:gdLst>
                  <a:gd name="T0" fmla="*/ 1 w 1"/>
                  <a:gd name="T1" fmla="*/ 6 h 6"/>
                  <a:gd name="T2" fmla="*/ 1 w 1"/>
                  <a:gd name="T3" fmla="*/ 5 h 6"/>
                  <a:gd name="T4" fmla="*/ 1 w 1"/>
                  <a:gd name="T5" fmla="*/ 6 h 6"/>
                  <a:gd name="T6" fmla="*/ 1 w 1"/>
                  <a:gd name="T7" fmla="*/ 4 h 6"/>
                  <a:gd name="T8" fmla="*/ 0 w 1"/>
                  <a:gd name="T9" fmla="*/ 5 h 6"/>
                  <a:gd name="T10" fmla="*/ 0 w 1"/>
                  <a:gd name="T11" fmla="*/ 2 h 6"/>
                  <a:gd name="T12" fmla="*/ 1 w 1"/>
                  <a:gd name="T13" fmla="*/ 3 h 6"/>
                  <a:gd name="T14" fmla="*/ 0 w 1"/>
                  <a:gd name="T15" fmla="*/ 3 h 6"/>
                  <a:gd name="T16" fmla="*/ 0 w 1"/>
                  <a:gd name="T17" fmla="*/ 4 h 6"/>
                  <a:gd name="T18" fmla="*/ 0 w 1"/>
                  <a:gd name="T19" fmla="*/ 4 h 6"/>
                  <a:gd name="T20" fmla="*/ 1 w 1"/>
                  <a:gd name="T2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" h="6">
                    <a:moveTo>
                      <a:pt x="1" y="6"/>
                    </a:move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6"/>
                    </a:cubicBezTo>
                    <a:cubicBezTo>
                      <a:pt x="1" y="5"/>
                      <a:pt x="1" y="4"/>
                      <a:pt x="1" y="4"/>
                    </a:cubicBezTo>
                    <a:cubicBezTo>
                      <a:pt x="1" y="2"/>
                      <a:pt x="1" y="5"/>
                      <a:pt x="0" y="5"/>
                    </a:cubicBezTo>
                    <a:cubicBezTo>
                      <a:pt x="0" y="4"/>
                      <a:pt x="0" y="4"/>
                      <a:pt x="0" y="2"/>
                    </a:cubicBezTo>
                    <a:cubicBezTo>
                      <a:pt x="0" y="2"/>
                      <a:pt x="0" y="2"/>
                      <a:pt x="1" y="3"/>
                    </a:cubicBezTo>
                    <a:cubicBezTo>
                      <a:pt x="0" y="0"/>
                      <a:pt x="0" y="2"/>
                      <a:pt x="0" y="3"/>
                    </a:cubicBezTo>
                    <a:cubicBezTo>
                      <a:pt x="0" y="3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6"/>
                      <a:pt x="0" y="6"/>
                      <a:pt x="1" y="6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28" name="Freeform 626"/>
              <p:cNvSpPr>
                <a:spLocks/>
              </p:cNvSpPr>
              <p:nvPr/>
            </p:nvSpPr>
            <p:spPr bwMode="auto">
              <a:xfrm>
                <a:off x="1666" y="3210"/>
                <a:ext cx="0" cy="3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29" name="Freeform 627"/>
              <p:cNvSpPr>
                <a:spLocks/>
              </p:cNvSpPr>
              <p:nvPr/>
            </p:nvSpPr>
            <p:spPr bwMode="auto">
              <a:xfrm>
                <a:off x="1663" y="320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30" name="Freeform 628"/>
              <p:cNvSpPr>
                <a:spLocks/>
              </p:cNvSpPr>
              <p:nvPr/>
            </p:nvSpPr>
            <p:spPr bwMode="auto">
              <a:xfrm>
                <a:off x="1663" y="3207"/>
                <a:ext cx="0" cy="3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31" name="Freeform 629"/>
              <p:cNvSpPr>
                <a:spLocks/>
              </p:cNvSpPr>
              <p:nvPr/>
            </p:nvSpPr>
            <p:spPr bwMode="auto">
              <a:xfrm>
                <a:off x="1642" y="3196"/>
                <a:ext cx="21" cy="17"/>
              </a:xfrm>
              <a:custGeom>
                <a:avLst/>
                <a:gdLst>
                  <a:gd name="T0" fmla="*/ 1 w 8"/>
                  <a:gd name="T1" fmla="*/ 1 h 6"/>
                  <a:gd name="T2" fmla="*/ 1 w 8"/>
                  <a:gd name="T3" fmla="*/ 2 h 6"/>
                  <a:gd name="T4" fmla="*/ 0 w 8"/>
                  <a:gd name="T5" fmla="*/ 4 h 6"/>
                  <a:gd name="T6" fmla="*/ 0 w 8"/>
                  <a:gd name="T7" fmla="*/ 6 h 6"/>
                  <a:gd name="T8" fmla="*/ 1 w 8"/>
                  <a:gd name="T9" fmla="*/ 5 h 6"/>
                  <a:gd name="T10" fmla="*/ 1 w 8"/>
                  <a:gd name="T11" fmla="*/ 6 h 6"/>
                  <a:gd name="T12" fmla="*/ 2 w 8"/>
                  <a:gd name="T13" fmla="*/ 5 h 6"/>
                  <a:gd name="T14" fmla="*/ 3 w 8"/>
                  <a:gd name="T15" fmla="*/ 5 h 6"/>
                  <a:gd name="T16" fmla="*/ 6 w 8"/>
                  <a:gd name="T17" fmla="*/ 5 h 6"/>
                  <a:gd name="T18" fmla="*/ 6 w 8"/>
                  <a:gd name="T19" fmla="*/ 3 h 6"/>
                  <a:gd name="T20" fmla="*/ 6 w 8"/>
                  <a:gd name="T21" fmla="*/ 5 h 6"/>
                  <a:gd name="T22" fmla="*/ 6 w 8"/>
                  <a:gd name="T23" fmla="*/ 5 h 6"/>
                  <a:gd name="T24" fmla="*/ 7 w 8"/>
                  <a:gd name="T25" fmla="*/ 5 h 6"/>
                  <a:gd name="T26" fmla="*/ 7 w 8"/>
                  <a:gd name="T27" fmla="*/ 3 h 6"/>
                  <a:gd name="T28" fmla="*/ 7 w 8"/>
                  <a:gd name="T29" fmla="*/ 5 h 6"/>
                  <a:gd name="T30" fmla="*/ 8 w 8"/>
                  <a:gd name="T31" fmla="*/ 4 h 6"/>
                  <a:gd name="T32" fmla="*/ 7 w 8"/>
                  <a:gd name="T33" fmla="*/ 2 h 6"/>
                  <a:gd name="T34" fmla="*/ 8 w 8"/>
                  <a:gd name="T35" fmla="*/ 1 h 6"/>
                  <a:gd name="T36" fmla="*/ 6 w 8"/>
                  <a:gd name="T37" fmla="*/ 4 h 6"/>
                  <a:gd name="T38" fmla="*/ 6 w 8"/>
                  <a:gd name="T39" fmla="*/ 3 h 6"/>
                  <a:gd name="T40" fmla="*/ 5 w 8"/>
                  <a:gd name="T41" fmla="*/ 1 h 6"/>
                  <a:gd name="T42" fmla="*/ 4 w 8"/>
                  <a:gd name="T43" fmla="*/ 3 h 6"/>
                  <a:gd name="T44" fmla="*/ 4 w 8"/>
                  <a:gd name="T45" fmla="*/ 3 h 6"/>
                  <a:gd name="T46" fmla="*/ 4 w 8"/>
                  <a:gd name="T47" fmla="*/ 4 h 6"/>
                  <a:gd name="T48" fmla="*/ 3 w 8"/>
                  <a:gd name="T49" fmla="*/ 2 h 6"/>
                  <a:gd name="T50" fmla="*/ 3 w 8"/>
                  <a:gd name="T51" fmla="*/ 5 h 6"/>
                  <a:gd name="T52" fmla="*/ 3 w 8"/>
                  <a:gd name="T53" fmla="*/ 1 h 6"/>
                  <a:gd name="T54" fmla="*/ 3 w 8"/>
                  <a:gd name="T55" fmla="*/ 3 h 6"/>
                  <a:gd name="T56" fmla="*/ 3 w 8"/>
                  <a:gd name="T57" fmla="*/ 4 h 6"/>
                  <a:gd name="T58" fmla="*/ 3 w 8"/>
                  <a:gd name="T59" fmla="*/ 1 h 6"/>
                  <a:gd name="T60" fmla="*/ 2 w 8"/>
                  <a:gd name="T61" fmla="*/ 3 h 6"/>
                  <a:gd name="T62" fmla="*/ 2 w 8"/>
                  <a:gd name="T63" fmla="*/ 4 h 6"/>
                  <a:gd name="T64" fmla="*/ 1 w 8"/>
                  <a:gd name="T65" fmla="*/ 3 h 6"/>
                  <a:gd name="T66" fmla="*/ 2 w 8"/>
                  <a:gd name="T67" fmla="*/ 1 h 6"/>
                  <a:gd name="T68" fmla="*/ 1 w 8"/>
                  <a:gd name="T69" fmla="*/ 0 h 6"/>
                  <a:gd name="T70" fmla="*/ 1 w 8"/>
                  <a:gd name="T71" fmla="*/ 3 h 6"/>
                  <a:gd name="T72" fmla="*/ 1 w 8"/>
                  <a:gd name="T73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8" h="6">
                    <a:moveTo>
                      <a:pt x="1" y="1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0" y="4"/>
                    </a:cubicBezTo>
                    <a:cubicBezTo>
                      <a:pt x="1" y="4"/>
                      <a:pt x="0" y="5"/>
                      <a:pt x="0" y="6"/>
                    </a:cubicBezTo>
                    <a:cubicBezTo>
                      <a:pt x="1" y="6"/>
                      <a:pt x="1" y="5"/>
                      <a:pt x="1" y="5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5"/>
                      <a:pt x="2" y="4"/>
                      <a:pt x="2" y="5"/>
                    </a:cubicBezTo>
                    <a:cubicBezTo>
                      <a:pt x="2" y="6"/>
                      <a:pt x="3" y="5"/>
                      <a:pt x="3" y="5"/>
                    </a:cubicBezTo>
                    <a:cubicBezTo>
                      <a:pt x="4" y="5"/>
                      <a:pt x="5" y="4"/>
                      <a:pt x="6" y="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4"/>
                      <a:pt x="6" y="3"/>
                      <a:pt x="6" y="5"/>
                    </a:cubicBezTo>
                    <a:cubicBezTo>
                      <a:pt x="6" y="4"/>
                      <a:pt x="6" y="5"/>
                      <a:pt x="6" y="5"/>
                    </a:cubicBezTo>
                    <a:cubicBezTo>
                      <a:pt x="6" y="6"/>
                      <a:pt x="7" y="4"/>
                      <a:pt x="7" y="5"/>
                    </a:cubicBezTo>
                    <a:cubicBezTo>
                      <a:pt x="7" y="5"/>
                      <a:pt x="7" y="3"/>
                      <a:pt x="7" y="3"/>
                    </a:cubicBezTo>
                    <a:cubicBezTo>
                      <a:pt x="7" y="5"/>
                      <a:pt x="7" y="3"/>
                      <a:pt x="7" y="5"/>
                    </a:cubicBezTo>
                    <a:cubicBezTo>
                      <a:pt x="8" y="6"/>
                      <a:pt x="7" y="3"/>
                      <a:pt x="8" y="4"/>
                    </a:cubicBezTo>
                    <a:cubicBezTo>
                      <a:pt x="8" y="2"/>
                      <a:pt x="7" y="3"/>
                      <a:pt x="7" y="2"/>
                    </a:cubicBezTo>
                    <a:cubicBezTo>
                      <a:pt x="7" y="1"/>
                      <a:pt x="8" y="2"/>
                      <a:pt x="8" y="1"/>
                    </a:cubicBezTo>
                    <a:cubicBezTo>
                      <a:pt x="7" y="0"/>
                      <a:pt x="6" y="3"/>
                      <a:pt x="6" y="4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5" y="3"/>
                      <a:pt x="5" y="3"/>
                      <a:pt x="5" y="1"/>
                    </a:cubicBezTo>
                    <a:cubicBezTo>
                      <a:pt x="5" y="3"/>
                      <a:pt x="4" y="1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2"/>
                      <a:pt x="3" y="2"/>
                    </a:cubicBezTo>
                    <a:cubicBezTo>
                      <a:pt x="4" y="3"/>
                      <a:pt x="3" y="4"/>
                      <a:pt x="3" y="5"/>
                    </a:cubicBezTo>
                    <a:cubicBezTo>
                      <a:pt x="3" y="3"/>
                      <a:pt x="3" y="2"/>
                      <a:pt x="3" y="1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2"/>
                      <a:pt x="3" y="3"/>
                      <a:pt x="3" y="4"/>
                    </a:cubicBezTo>
                    <a:cubicBezTo>
                      <a:pt x="2" y="4"/>
                      <a:pt x="2" y="2"/>
                      <a:pt x="3" y="1"/>
                    </a:cubicBezTo>
                    <a:cubicBezTo>
                      <a:pt x="2" y="1"/>
                      <a:pt x="2" y="4"/>
                      <a:pt x="2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3"/>
                      <a:pt x="1" y="3"/>
                    </a:cubicBezTo>
                    <a:cubicBezTo>
                      <a:pt x="1" y="2"/>
                      <a:pt x="1" y="2"/>
                      <a:pt x="2" y="1"/>
                    </a:cubicBezTo>
                    <a:cubicBezTo>
                      <a:pt x="2" y="1"/>
                      <a:pt x="1" y="1"/>
                      <a:pt x="1" y="0"/>
                    </a:cubicBezTo>
                    <a:cubicBezTo>
                      <a:pt x="1" y="1"/>
                      <a:pt x="1" y="2"/>
                      <a:pt x="1" y="3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32" name="Freeform 630"/>
              <p:cNvSpPr>
                <a:spLocks/>
              </p:cNvSpPr>
              <p:nvPr/>
            </p:nvSpPr>
            <p:spPr bwMode="auto">
              <a:xfrm>
                <a:off x="1644" y="3196"/>
                <a:ext cx="3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  <a:gd name="T3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33" name="Freeform 631"/>
              <p:cNvSpPr>
                <a:spLocks/>
              </p:cNvSpPr>
              <p:nvPr/>
            </p:nvSpPr>
            <p:spPr bwMode="auto">
              <a:xfrm>
                <a:off x="1644" y="319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34" name="Rectangle 632"/>
              <p:cNvSpPr>
                <a:spLocks noChangeArrowheads="1"/>
              </p:cNvSpPr>
              <p:nvPr/>
            </p:nvSpPr>
            <p:spPr bwMode="auto">
              <a:xfrm>
                <a:off x="1647" y="3210"/>
                <a:ext cx="1" cy="1"/>
              </a:xfrm>
              <a:prstGeom prst="rect">
                <a:avLst/>
              </a:pr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35" name="Freeform 633"/>
              <p:cNvSpPr>
                <a:spLocks/>
              </p:cNvSpPr>
              <p:nvPr/>
            </p:nvSpPr>
            <p:spPr bwMode="auto">
              <a:xfrm>
                <a:off x="1650" y="3196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36" name="Freeform 634"/>
              <p:cNvSpPr>
                <a:spLocks/>
              </p:cNvSpPr>
              <p:nvPr/>
            </p:nvSpPr>
            <p:spPr bwMode="auto">
              <a:xfrm>
                <a:off x="1652" y="3196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37" name="Freeform 635"/>
              <p:cNvSpPr>
                <a:spLocks/>
              </p:cNvSpPr>
              <p:nvPr/>
            </p:nvSpPr>
            <p:spPr bwMode="auto">
              <a:xfrm>
                <a:off x="1644" y="3196"/>
                <a:ext cx="0" cy="3"/>
              </a:xfrm>
              <a:custGeom>
                <a:avLst/>
                <a:gdLst>
                  <a:gd name="T0" fmla="*/ 0 h 3"/>
                  <a:gd name="T1" fmla="*/ 0 h 3"/>
                  <a:gd name="T2" fmla="*/ 3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38" name="Freeform 636"/>
              <p:cNvSpPr>
                <a:spLocks/>
              </p:cNvSpPr>
              <p:nvPr/>
            </p:nvSpPr>
            <p:spPr bwMode="auto">
              <a:xfrm>
                <a:off x="1631" y="3196"/>
                <a:ext cx="11" cy="22"/>
              </a:xfrm>
              <a:custGeom>
                <a:avLst/>
                <a:gdLst>
                  <a:gd name="T0" fmla="*/ 0 w 4"/>
                  <a:gd name="T1" fmla="*/ 6 h 8"/>
                  <a:gd name="T2" fmla="*/ 1 w 4"/>
                  <a:gd name="T3" fmla="*/ 7 h 8"/>
                  <a:gd name="T4" fmla="*/ 2 w 4"/>
                  <a:gd name="T5" fmla="*/ 4 h 8"/>
                  <a:gd name="T6" fmla="*/ 2 w 4"/>
                  <a:gd name="T7" fmla="*/ 7 h 8"/>
                  <a:gd name="T8" fmla="*/ 3 w 4"/>
                  <a:gd name="T9" fmla="*/ 5 h 8"/>
                  <a:gd name="T10" fmla="*/ 3 w 4"/>
                  <a:gd name="T11" fmla="*/ 6 h 8"/>
                  <a:gd name="T12" fmla="*/ 4 w 4"/>
                  <a:gd name="T13" fmla="*/ 3 h 8"/>
                  <a:gd name="T14" fmla="*/ 3 w 4"/>
                  <a:gd name="T15" fmla="*/ 6 h 8"/>
                  <a:gd name="T16" fmla="*/ 3 w 4"/>
                  <a:gd name="T17" fmla="*/ 6 h 8"/>
                  <a:gd name="T18" fmla="*/ 4 w 4"/>
                  <a:gd name="T19" fmla="*/ 5 h 8"/>
                  <a:gd name="T20" fmla="*/ 4 w 4"/>
                  <a:gd name="T21" fmla="*/ 3 h 8"/>
                  <a:gd name="T22" fmla="*/ 4 w 4"/>
                  <a:gd name="T23" fmla="*/ 1 h 8"/>
                  <a:gd name="T24" fmla="*/ 4 w 4"/>
                  <a:gd name="T25" fmla="*/ 3 h 8"/>
                  <a:gd name="T26" fmla="*/ 4 w 4"/>
                  <a:gd name="T27" fmla="*/ 1 h 8"/>
                  <a:gd name="T28" fmla="*/ 4 w 4"/>
                  <a:gd name="T29" fmla="*/ 2 h 8"/>
                  <a:gd name="T30" fmla="*/ 4 w 4"/>
                  <a:gd name="T31" fmla="*/ 1 h 8"/>
                  <a:gd name="T32" fmla="*/ 3 w 4"/>
                  <a:gd name="T33" fmla="*/ 2 h 8"/>
                  <a:gd name="T34" fmla="*/ 3 w 4"/>
                  <a:gd name="T35" fmla="*/ 2 h 8"/>
                  <a:gd name="T36" fmla="*/ 3 w 4"/>
                  <a:gd name="T37" fmla="*/ 3 h 8"/>
                  <a:gd name="T38" fmla="*/ 3 w 4"/>
                  <a:gd name="T39" fmla="*/ 2 h 8"/>
                  <a:gd name="T40" fmla="*/ 3 w 4"/>
                  <a:gd name="T41" fmla="*/ 3 h 8"/>
                  <a:gd name="T42" fmla="*/ 2 w 4"/>
                  <a:gd name="T43" fmla="*/ 1 h 8"/>
                  <a:gd name="T44" fmla="*/ 2 w 4"/>
                  <a:gd name="T45" fmla="*/ 2 h 8"/>
                  <a:gd name="T46" fmla="*/ 2 w 4"/>
                  <a:gd name="T47" fmla="*/ 1 h 8"/>
                  <a:gd name="T48" fmla="*/ 2 w 4"/>
                  <a:gd name="T49" fmla="*/ 5 h 8"/>
                  <a:gd name="T50" fmla="*/ 2 w 4"/>
                  <a:gd name="T51" fmla="*/ 2 h 8"/>
                  <a:gd name="T52" fmla="*/ 1 w 4"/>
                  <a:gd name="T53" fmla="*/ 2 h 8"/>
                  <a:gd name="T54" fmla="*/ 1 w 4"/>
                  <a:gd name="T55" fmla="*/ 2 h 8"/>
                  <a:gd name="T56" fmla="*/ 1 w 4"/>
                  <a:gd name="T57" fmla="*/ 3 h 8"/>
                  <a:gd name="T58" fmla="*/ 1 w 4"/>
                  <a:gd name="T59" fmla="*/ 3 h 8"/>
                  <a:gd name="T60" fmla="*/ 1 w 4"/>
                  <a:gd name="T61" fmla="*/ 4 h 8"/>
                  <a:gd name="T62" fmla="*/ 1 w 4"/>
                  <a:gd name="T63" fmla="*/ 4 h 8"/>
                  <a:gd name="T64" fmla="*/ 0 w 4"/>
                  <a:gd name="T65" fmla="*/ 6 h 8"/>
                  <a:gd name="T66" fmla="*/ 1 w 4"/>
                  <a:gd name="T67" fmla="*/ 4 h 8"/>
                  <a:gd name="T68" fmla="*/ 0 w 4"/>
                  <a:gd name="T6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" h="8">
                    <a:moveTo>
                      <a:pt x="0" y="6"/>
                    </a:moveTo>
                    <a:cubicBezTo>
                      <a:pt x="1" y="8"/>
                      <a:pt x="1" y="7"/>
                      <a:pt x="1" y="7"/>
                    </a:cubicBezTo>
                    <a:cubicBezTo>
                      <a:pt x="2" y="6"/>
                      <a:pt x="1" y="4"/>
                      <a:pt x="2" y="4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3" y="7"/>
                      <a:pt x="3" y="5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1"/>
                      <a:pt x="4" y="3"/>
                    </a:cubicBezTo>
                    <a:cubicBezTo>
                      <a:pt x="3" y="4"/>
                      <a:pt x="4" y="4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4" y="6"/>
                      <a:pt x="4" y="5"/>
                      <a:pt x="4" y="5"/>
                    </a:cubicBezTo>
                    <a:cubicBezTo>
                      <a:pt x="4" y="5"/>
                      <a:pt x="4" y="3"/>
                      <a:pt x="4" y="3"/>
                    </a:cubicBezTo>
                    <a:cubicBezTo>
                      <a:pt x="4" y="3"/>
                      <a:pt x="4" y="2"/>
                      <a:pt x="4" y="1"/>
                    </a:cubicBezTo>
                    <a:cubicBezTo>
                      <a:pt x="4" y="2"/>
                      <a:pt x="4" y="2"/>
                      <a:pt x="4" y="3"/>
                    </a:cubicBezTo>
                    <a:cubicBezTo>
                      <a:pt x="4" y="2"/>
                      <a:pt x="4" y="2"/>
                      <a:pt x="4" y="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1"/>
                      <a:pt x="4" y="1"/>
                    </a:cubicBezTo>
                    <a:cubicBezTo>
                      <a:pt x="4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0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2" y="1"/>
                      <a:pt x="2" y="1"/>
                    </a:cubicBezTo>
                    <a:cubicBezTo>
                      <a:pt x="2" y="2"/>
                      <a:pt x="2" y="4"/>
                      <a:pt x="2" y="5"/>
                    </a:cubicBezTo>
                    <a:cubicBezTo>
                      <a:pt x="2" y="3"/>
                      <a:pt x="2" y="5"/>
                      <a:pt x="2" y="2"/>
                    </a:cubicBezTo>
                    <a:cubicBezTo>
                      <a:pt x="2" y="2"/>
                      <a:pt x="1" y="3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4"/>
                      <a:pt x="1" y="1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5"/>
                      <a:pt x="0" y="5"/>
                      <a:pt x="0" y="6"/>
                    </a:cubicBezTo>
                    <a:cubicBezTo>
                      <a:pt x="0" y="6"/>
                      <a:pt x="1" y="5"/>
                      <a:pt x="1" y="4"/>
                    </a:cubicBezTo>
                    <a:cubicBezTo>
                      <a:pt x="1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39" name="Freeform 637"/>
              <p:cNvSpPr>
                <a:spLocks/>
              </p:cNvSpPr>
              <p:nvPr/>
            </p:nvSpPr>
            <p:spPr bwMode="auto">
              <a:xfrm>
                <a:off x="1639" y="3199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40" name="Freeform 638"/>
              <p:cNvSpPr>
                <a:spLocks/>
              </p:cNvSpPr>
              <p:nvPr/>
            </p:nvSpPr>
            <p:spPr bwMode="auto">
              <a:xfrm>
                <a:off x="1623" y="3193"/>
                <a:ext cx="8" cy="25"/>
              </a:xfrm>
              <a:custGeom>
                <a:avLst/>
                <a:gdLst>
                  <a:gd name="T0" fmla="*/ 2 w 3"/>
                  <a:gd name="T1" fmla="*/ 5 h 9"/>
                  <a:gd name="T2" fmla="*/ 2 w 3"/>
                  <a:gd name="T3" fmla="*/ 3 h 9"/>
                  <a:gd name="T4" fmla="*/ 2 w 3"/>
                  <a:gd name="T5" fmla="*/ 6 h 9"/>
                  <a:gd name="T6" fmla="*/ 2 w 3"/>
                  <a:gd name="T7" fmla="*/ 7 h 9"/>
                  <a:gd name="T8" fmla="*/ 2 w 3"/>
                  <a:gd name="T9" fmla="*/ 4 h 9"/>
                  <a:gd name="T10" fmla="*/ 2 w 3"/>
                  <a:gd name="T11" fmla="*/ 3 h 9"/>
                  <a:gd name="T12" fmla="*/ 2 w 3"/>
                  <a:gd name="T13" fmla="*/ 5 h 9"/>
                  <a:gd name="T14" fmla="*/ 1 w 3"/>
                  <a:gd name="T15" fmla="*/ 6 h 9"/>
                  <a:gd name="T16" fmla="*/ 1 w 3"/>
                  <a:gd name="T17" fmla="*/ 6 h 9"/>
                  <a:gd name="T18" fmla="*/ 1 w 3"/>
                  <a:gd name="T19" fmla="*/ 4 h 9"/>
                  <a:gd name="T20" fmla="*/ 0 w 3"/>
                  <a:gd name="T21" fmla="*/ 9 h 9"/>
                  <a:gd name="T22" fmla="*/ 0 w 3"/>
                  <a:gd name="T23" fmla="*/ 8 h 9"/>
                  <a:gd name="T24" fmla="*/ 1 w 3"/>
                  <a:gd name="T25" fmla="*/ 6 h 9"/>
                  <a:gd name="T26" fmla="*/ 1 w 3"/>
                  <a:gd name="T27" fmla="*/ 7 h 9"/>
                  <a:gd name="T28" fmla="*/ 1 w 3"/>
                  <a:gd name="T29" fmla="*/ 8 h 9"/>
                  <a:gd name="T30" fmla="*/ 3 w 3"/>
                  <a:gd name="T31" fmla="*/ 8 h 9"/>
                  <a:gd name="T32" fmla="*/ 2 w 3"/>
                  <a:gd name="T33" fmla="*/ 8 h 9"/>
                  <a:gd name="T34" fmla="*/ 3 w 3"/>
                  <a:gd name="T35" fmla="*/ 7 h 9"/>
                  <a:gd name="T36" fmla="*/ 3 w 3"/>
                  <a:gd name="T37" fmla="*/ 4 h 9"/>
                  <a:gd name="T38" fmla="*/ 3 w 3"/>
                  <a:gd name="T39" fmla="*/ 5 h 9"/>
                  <a:gd name="T40" fmla="*/ 3 w 3"/>
                  <a:gd name="T41" fmla="*/ 3 h 9"/>
                  <a:gd name="T42" fmla="*/ 3 w 3"/>
                  <a:gd name="T43" fmla="*/ 2 h 9"/>
                  <a:gd name="T44" fmla="*/ 3 w 3"/>
                  <a:gd name="T45" fmla="*/ 2 h 9"/>
                  <a:gd name="T46" fmla="*/ 2 w 3"/>
                  <a:gd name="T47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" h="9">
                    <a:moveTo>
                      <a:pt x="2" y="5"/>
                    </a:moveTo>
                    <a:cubicBezTo>
                      <a:pt x="2" y="4"/>
                      <a:pt x="3" y="4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2" y="5"/>
                      <a:pt x="2" y="7"/>
                      <a:pt x="2" y="7"/>
                    </a:cubicBezTo>
                    <a:cubicBezTo>
                      <a:pt x="2" y="6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3"/>
                    </a:cubicBezTo>
                    <a:cubicBezTo>
                      <a:pt x="2" y="5"/>
                      <a:pt x="1" y="4"/>
                      <a:pt x="2" y="5"/>
                    </a:cubicBezTo>
                    <a:cubicBezTo>
                      <a:pt x="2" y="6"/>
                      <a:pt x="1" y="7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2" y="4"/>
                      <a:pt x="1" y="5"/>
                      <a:pt x="1" y="4"/>
                    </a:cubicBezTo>
                    <a:cubicBezTo>
                      <a:pt x="1" y="6"/>
                      <a:pt x="0" y="5"/>
                      <a:pt x="0" y="9"/>
                    </a:cubicBezTo>
                    <a:cubicBezTo>
                      <a:pt x="0" y="9"/>
                      <a:pt x="0" y="9"/>
                      <a:pt x="0" y="8"/>
                    </a:cubicBezTo>
                    <a:cubicBezTo>
                      <a:pt x="0" y="8"/>
                      <a:pt x="1" y="7"/>
                      <a:pt x="1" y="6"/>
                    </a:cubicBezTo>
                    <a:cubicBezTo>
                      <a:pt x="1" y="7"/>
                      <a:pt x="1" y="6"/>
                      <a:pt x="1" y="7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9"/>
                      <a:pt x="2" y="8"/>
                      <a:pt x="3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7"/>
                      <a:pt x="3" y="7"/>
                      <a:pt x="3" y="7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5"/>
                      <a:pt x="3" y="4"/>
                      <a:pt x="3" y="5"/>
                    </a:cubicBezTo>
                    <a:cubicBezTo>
                      <a:pt x="3" y="4"/>
                      <a:pt x="3" y="4"/>
                      <a:pt x="3" y="3"/>
                    </a:cubicBezTo>
                    <a:cubicBezTo>
                      <a:pt x="3" y="2"/>
                      <a:pt x="3" y="3"/>
                      <a:pt x="3" y="2"/>
                    </a:cubicBezTo>
                    <a:cubicBezTo>
                      <a:pt x="3" y="0"/>
                      <a:pt x="3" y="3"/>
                      <a:pt x="3" y="2"/>
                    </a:cubicBez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41" name="Freeform 639"/>
              <p:cNvSpPr>
                <a:spLocks/>
              </p:cNvSpPr>
              <p:nvPr/>
            </p:nvSpPr>
            <p:spPr bwMode="auto">
              <a:xfrm>
                <a:off x="1631" y="3204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42" name="Freeform 640"/>
              <p:cNvSpPr>
                <a:spLocks/>
              </p:cNvSpPr>
              <p:nvPr/>
            </p:nvSpPr>
            <p:spPr bwMode="auto">
              <a:xfrm>
                <a:off x="1631" y="3213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43" name="Freeform 641"/>
              <p:cNvSpPr>
                <a:spLocks/>
              </p:cNvSpPr>
              <p:nvPr/>
            </p:nvSpPr>
            <p:spPr bwMode="auto">
              <a:xfrm>
                <a:off x="1625" y="320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44" name="Freeform 642"/>
              <p:cNvSpPr>
                <a:spLocks/>
              </p:cNvSpPr>
              <p:nvPr/>
            </p:nvSpPr>
            <p:spPr bwMode="auto">
              <a:xfrm>
                <a:off x="1620" y="3207"/>
                <a:ext cx="3" cy="11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4 h 4"/>
                  <a:gd name="T4" fmla="*/ 1 w 1"/>
                  <a:gd name="T5" fmla="*/ 0 h 4"/>
                  <a:gd name="T6" fmla="*/ 1 w 1"/>
                  <a:gd name="T7" fmla="*/ 3 h 4"/>
                  <a:gd name="T8" fmla="*/ 0 w 1"/>
                  <a:gd name="T9" fmla="*/ 3 h 4"/>
                  <a:gd name="T10" fmla="*/ 0 w 1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cubicBezTo>
                      <a:pt x="1" y="4"/>
                      <a:pt x="1" y="3"/>
                      <a:pt x="1" y="4"/>
                    </a:cubicBezTo>
                    <a:cubicBezTo>
                      <a:pt x="1" y="3"/>
                      <a:pt x="1" y="1"/>
                      <a:pt x="1" y="0"/>
                    </a:cubicBezTo>
                    <a:cubicBezTo>
                      <a:pt x="1" y="0"/>
                      <a:pt x="1" y="2"/>
                      <a:pt x="1" y="3"/>
                    </a:cubicBezTo>
                    <a:cubicBezTo>
                      <a:pt x="1" y="1"/>
                      <a:pt x="0" y="3"/>
                      <a:pt x="0" y="3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45" name="Freeform 643"/>
              <p:cNvSpPr>
                <a:spLocks/>
              </p:cNvSpPr>
              <p:nvPr/>
            </p:nvSpPr>
            <p:spPr bwMode="auto">
              <a:xfrm>
                <a:off x="1609" y="3196"/>
                <a:ext cx="14" cy="30"/>
              </a:xfrm>
              <a:custGeom>
                <a:avLst/>
                <a:gdLst>
                  <a:gd name="T0" fmla="*/ 3 w 5"/>
                  <a:gd name="T1" fmla="*/ 3 h 11"/>
                  <a:gd name="T2" fmla="*/ 3 w 5"/>
                  <a:gd name="T3" fmla="*/ 4 h 11"/>
                  <a:gd name="T4" fmla="*/ 3 w 5"/>
                  <a:gd name="T5" fmla="*/ 3 h 11"/>
                  <a:gd name="T6" fmla="*/ 3 w 5"/>
                  <a:gd name="T7" fmla="*/ 2 h 11"/>
                  <a:gd name="T8" fmla="*/ 3 w 5"/>
                  <a:gd name="T9" fmla="*/ 3 h 11"/>
                  <a:gd name="T10" fmla="*/ 2 w 5"/>
                  <a:gd name="T11" fmla="*/ 3 h 11"/>
                  <a:gd name="T12" fmla="*/ 2 w 5"/>
                  <a:gd name="T13" fmla="*/ 5 h 11"/>
                  <a:gd name="T14" fmla="*/ 2 w 5"/>
                  <a:gd name="T15" fmla="*/ 2 h 11"/>
                  <a:gd name="T16" fmla="*/ 2 w 5"/>
                  <a:gd name="T17" fmla="*/ 6 h 11"/>
                  <a:gd name="T18" fmla="*/ 1 w 5"/>
                  <a:gd name="T19" fmla="*/ 5 h 11"/>
                  <a:gd name="T20" fmla="*/ 1 w 5"/>
                  <a:gd name="T21" fmla="*/ 4 h 11"/>
                  <a:gd name="T22" fmla="*/ 1 w 5"/>
                  <a:gd name="T23" fmla="*/ 6 h 11"/>
                  <a:gd name="T24" fmla="*/ 1 w 5"/>
                  <a:gd name="T25" fmla="*/ 8 h 11"/>
                  <a:gd name="T26" fmla="*/ 2 w 5"/>
                  <a:gd name="T27" fmla="*/ 8 h 11"/>
                  <a:gd name="T28" fmla="*/ 2 w 5"/>
                  <a:gd name="T29" fmla="*/ 9 h 11"/>
                  <a:gd name="T30" fmla="*/ 3 w 5"/>
                  <a:gd name="T31" fmla="*/ 7 h 11"/>
                  <a:gd name="T32" fmla="*/ 3 w 5"/>
                  <a:gd name="T33" fmla="*/ 8 h 11"/>
                  <a:gd name="T34" fmla="*/ 3 w 5"/>
                  <a:gd name="T35" fmla="*/ 5 h 11"/>
                  <a:gd name="T36" fmla="*/ 3 w 5"/>
                  <a:gd name="T37" fmla="*/ 5 h 11"/>
                  <a:gd name="T38" fmla="*/ 3 w 5"/>
                  <a:gd name="T39" fmla="*/ 7 h 11"/>
                  <a:gd name="T40" fmla="*/ 3 w 5"/>
                  <a:gd name="T41" fmla="*/ 6 h 11"/>
                  <a:gd name="T42" fmla="*/ 4 w 5"/>
                  <a:gd name="T43" fmla="*/ 8 h 11"/>
                  <a:gd name="T44" fmla="*/ 4 w 5"/>
                  <a:gd name="T45" fmla="*/ 5 h 11"/>
                  <a:gd name="T46" fmla="*/ 4 w 5"/>
                  <a:gd name="T47" fmla="*/ 6 h 11"/>
                  <a:gd name="T48" fmla="*/ 4 w 5"/>
                  <a:gd name="T49" fmla="*/ 3 h 11"/>
                  <a:gd name="T50" fmla="*/ 2 w 5"/>
                  <a:gd name="T51" fmla="*/ 4 h 11"/>
                  <a:gd name="T52" fmla="*/ 2 w 5"/>
                  <a:gd name="T53" fmla="*/ 5 h 11"/>
                  <a:gd name="T54" fmla="*/ 2 w 5"/>
                  <a:gd name="T55" fmla="*/ 3 h 11"/>
                  <a:gd name="T56" fmla="*/ 2 w 5"/>
                  <a:gd name="T57" fmla="*/ 5 h 11"/>
                  <a:gd name="T58" fmla="*/ 1 w 5"/>
                  <a:gd name="T59" fmla="*/ 4 h 11"/>
                  <a:gd name="T60" fmla="*/ 1 w 5"/>
                  <a:gd name="T61" fmla="*/ 5 h 11"/>
                  <a:gd name="T62" fmla="*/ 1 w 5"/>
                  <a:gd name="T63" fmla="*/ 3 h 11"/>
                  <a:gd name="T64" fmla="*/ 3 w 5"/>
                  <a:gd name="T65" fmla="*/ 7 h 11"/>
                  <a:gd name="T66" fmla="*/ 3 w 5"/>
                  <a:gd name="T67" fmla="*/ 5 h 11"/>
                  <a:gd name="T68" fmla="*/ 4 w 5"/>
                  <a:gd name="T69" fmla="*/ 5 h 11"/>
                  <a:gd name="T70" fmla="*/ 4 w 5"/>
                  <a:gd name="T71" fmla="*/ 4 h 11"/>
                  <a:gd name="T72" fmla="*/ 4 w 5"/>
                  <a:gd name="T73" fmla="*/ 7 h 11"/>
                  <a:gd name="T74" fmla="*/ 4 w 5"/>
                  <a:gd name="T75" fmla="*/ 7 h 11"/>
                  <a:gd name="T76" fmla="*/ 4 w 5"/>
                  <a:gd name="T77" fmla="*/ 6 h 11"/>
                  <a:gd name="T78" fmla="*/ 4 w 5"/>
                  <a:gd name="T79" fmla="*/ 7 h 11"/>
                  <a:gd name="T80" fmla="*/ 4 w 5"/>
                  <a:gd name="T81" fmla="*/ 3 h 11"/>
                  <a:gd name="T82" fmla="*/ 4 w 5"/>
                  <a:gd name="T83" fmla="*/ 1 h 11"/>
                  <a:gd name="T84" fmla="*/ 3 w 5"/>
                  <a:gd name="T85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" h="11">
                    <a:moveTo>
                      <a:pt x="3" y="3"/>
                    </a:moveTo>
                    <a:cubicBezTo>
                      <a:pt x="3" y="3"/>
                      <a:pt x="3" y="4"/>
                      <a:pt x="3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1"/>
                      <a:pt x="3" y="3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2"/>
                      <a:pt x="3" y="4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2" y="3"/>
                      <a:pt x="2" y="3"/>
                      <a:pt x="2" y="2"/>
                    </a:cubicBezTo>
                    <a:cubicBezTo>
                      <a:pt x="2" y="3"/>
                      <a:pt x="2" y="4"/>
                      <a:pt x="2" y="6"/>
                    </a:cubicBezTo>
                    <a:cubicBezTo>
                      <a:pt x="1" y="4"/>
                      <a:pt x="1" y="6"/>
                      <a:pt x="1" y="5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3"/>
                      <a:pt x="1" y="3"/>
                      <a:pt x="1" y="6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7"/>
                      <a:pt x="2" y="8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7"/>
                      <a:pt x="3" y="8"/>
                      <a:pt x="3" y="7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7"/>
                      <a:pt x="3" y="8"/>
                      <a:pt x="3" y="5"/>
                    </a:cubicBezTo>
                    <a:cubicBezTo>
                      <a:pt x="3" y="8"/>
                      <a:pt x="3" y="4"/>
                      <a:pt x="3" y="5"/>
                    </a:cubicBezTo>
                    <a:cubicBezTo>
                      <a:pt x="3" y="6"/>
                      <a:pt x="3" y="6"/>
                      <a:pt x="3" y="7"/>
                    </a:cubicBezTo>
                    <a:cubicBezTo>
                      <a:pt x="3" y="6"/>
                      <a:pt x="3" y="7"/>
                      <a:pt x="3" y="6"/>
                    </a:cubicBezTo>
                    <a:cubicBezTo>
                      <a:pt x="4" y="8"/>
                      <a:pt x="4" y="6"/>
                      <a:pt x="4" y="8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3"/>
                      <a:pt x="4" y="3"/>
                    </a:cubicBezTo>
                    <a:cubicBezTo>
                      <a:pt x="3" y="4"/>
                      <a:pt x="3" y="4"/>
                      <a:pt x="2" y="4"/>
                    </a:cubicBezTo>
                    <a:cubicBezTo>
                      <a:pt x="2" y="6"/>
                      <a:pt x="2" y="4"/>
                      <a:pt x="2" y="5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4"/>
                      <a:pt x="2" y="5"/>
                      <a:pt x="2" y="5"/>
                    </a:cubicBezTo>
                    <a:cubicBezTo>
                      <a:pt x="2" y="6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11"/>
                      <a:pt x="2" y="3"/>
                      <a:pt x="3" y="7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6"/>
                      <a:pt x="4" y="2"/>
                      <a:pt x="4" y="5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5"/>
                      <a:pt x="4" y="6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5"/>
                      <a:pt x="4" y="5"/>
                      <a:pt x="4" y="7"/>
                    </a:cubicBezTo>
                    <a:cubicBezTo>
                      <a:pt x="5" y="5"/>
                      <a:pt x="4" y="4"/>
                      <a:pt x="4" y="3"/>
                    </a:cubicBezTo>
                    <a:cubicBezTo>
                      <a:pt x="4" y="5"/>
                      <a:pt x="4" y="0"/>
                      <a:pt x="4" y="1"/>
                    </a:cubicBezTo>
                    <a:cubicBezTo>
                      <a:pt x="3" y="2"/>
                      <a:pt x="4" y="3"/>
                      <a:pt x="3" y="3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46" name="Freeform 644"/>
              <p:cNvSpPr>
                <a:spLocks/>
              </p:cNvSpPr>
              <p:nvPr/>
            </p:nvSpPr>
            <p:spPr bwMode="auto">
              <a:xfrm>
                <a:off x="1620" y="321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47" name="Freeform 645"/>
              <p:cNvSpPr>
                <a:spLocks/>
              </p:cNvSpPr>
              <p:nvPr/>
            </p:nvSpPr>
            <p:spPr bwMode="auto">
              <a:xfrm>
                <a:off x="1620" y="3210"/>
                <a:ext cx="0" cy="3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48" name="Rectangle 646"/>
              <p:cNvSpPr>
                <a:spLocks noChangeArrowheads="1"/>
              </p:cNvSpPr>
              <p:nvPr/>
            </p:nvSpPr>
            <p:spPr bwMode="auto">
              <a:xfrm>
                <a:off x="1620" y="3215"/>
                <a:ext cx="1" cy="1"/>
              </a:xfrm>
              <a:prstGeom prst="rect">
                <a:avLst/>
              </a:pr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49" name="Freeform 647"/>
              <p:cNvSpPr>
                <a:spLocks/>
              </p:cNvSpPr>
              <p:nvPr/>
            </p:nvSpPr>
            <p:spPr bwMode="auto">
              <a:xfrm>
                <a:off x="1623" y="3204"/>
                <a:ext cx="0" cy="3"/>
              </a:xfrm>
              <a:custGeom>
                <a:avLst/>
                <a:gdLst>
                  <a:gd name="T0" fmla="*/ 0 h 3"/>
                  <a:gd name="T1" fmla="*/ 0 h 3"/>
                  <a:gd name="T2" fmla="*/ 3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50" name="Freeform 648"/>
              <p:cNvSpPr>
                <a:spLocks/>
              </p:cNvSpPr>
              <p:nvPr/>
            </p:nvSpPr>
            <p:spPr bwMode="auto">
              <a:xfrm>
                <a:off x="1625" y="321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51" name="Freeform 649"/>
              <p:cNvSpPr>
                <a:spLocks/>
              </p:cNvSpPr>
              <p:nvPr/>
            </p:nvSpPr>
            <p:spPr bwMode="auto">
              <a:xfrm>
                <a:off x="1633" y="321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52" name="Freeform 650"/>
              <p:cNvSpPr>
                <a:spLocks/>
              </p:cNvSpPr>
              <p:nvPr/>
            </p:nvSpPr>
            <p:spPr bwMode="auto">
              <a:xfrm>
                <a:off x="1620" y="3188"/>
                <a:ext cx="30" cy="35"/>
              </a:xfrm>
              <a:custGeom>
                <a:avLst/>
                <a:gdLst>
                  <a:gd name="T0" fmla="*/ 8 w 11"/>
                  <a:gd name="T1" fmla="*/ 7 h 13"/>
                  <a:gd name="T2" fmla="*/ 8 w 11"/>
                  <a:gd name="T3" fmla="*/ 9 h 13"/>
                  <a:gd name="T4" fmla="*/ 8 w 11"/>
                  <a:gd name="T5" fmla="*/ 10 h 13"/>
                  <a:gd name="T6" fmla="*/ 9 w 11"/>
                  <a:gd name="T7" fmla="*/ 9 h 13"/>
                  <a:gd name="T8" fmla="*/ 10 w 11"/>
                  <a:gd name="T9" fmla="*/ 9 h 13"/>
                  <a:gd name="T10" fmla="*/ 10 w 11"/>
                  <a:gd name="T11" fmla="*/ 4 h 13"/>
                  <a:gd name="T12" fmla="*/ 8 w 11"/>
                  <a:gd name="T13" fmla="*/ 6 h 13"/>
                  <a:gd name="T14" fmla="*/ 8 w 11"/>
                  <a:gd name="T15" fmla="*/ 5 h 13"/>
                  <a:gd name="T16" fmla="*/ 7 w 11"/>
                  <a:gd name="T17" fmla="*/ 5 h 13"/>
                  <a:gd name="T18" fmla="*/ 7 w 11"/>
                  <a:gd name="T19" fmla="*/ 8 h 13"/>
                  <a:gd name="T20" fmla="*/ 6 w 11"/>
                  <a:gd name="T21" fmla="*/ 8 h 13"/>
                  <a:gd name="T22" fmla="*/ 6 w 11"/>
                  <a:gd name="T23" fmla="*/ 7 h 13"/>
                  <a:gd name="T24" fmla="*/ 5 w 11"/>
                  <a:gd name="T25" fmla="*/ 7 h 13"/>
                  <a:gd name="T26" fmla="*/ 4 w 11"/>
                  <a:gd name="T27" fmla="*/ 6 h 13"/>
                  <a:gd name="T28" fmla="*/ 3 w 11"/>
                  <a:gd name="T29" fmla="*/ 7 h 13"/>
                  <a:gd name="T30" fmla="*/ 3 w 11"/>
                  <a:gd name="T31" fmla="*/ 9 h 13"/>
                  <a:gd name="T32" fmla="*/ 3 w 11"/>
                  <a:gd name="T33" fmla="*/ 7 h 13"/>
                  <a:gd name="T34" fmla="*/ 2 w 11"/>
                  <a:gd name="T35" fmla="*/ 8 h 13"/>
                  <a:gd name="T36" fmla="*/ 0 w 11"/>
                  <a:gd name="T37" fmla="*/ 8 h 13"/>
                  <a:gd name="T38" fmla="*/ 1 w 11"/>
                  <a:gd name="T39" fmla="*/ 8 h 13"/>
                  <a:gd name="T40" fmla="*/ 1 w 11"/>
                  <a:gd name="T41" fmla="*/ 7 h 13"/>
                  <a:gd name="T42" fmla="*/ 2 w 11"/>
                  <a:gd name="T43" fmla="*/ 11 h 13"/>
                  <a:gd name="T44" fmla="*/ 3 w 11"/>
                  <a:gd name="T45" fmla="*/ 11 h 13"/>
                  <a:gd name="T46" fmla="*/ 3 w 11"/>
                  <a:gd name="T47" fmla="*/ 11 h 13"/>
                  <a:gd name="T48" fmla="*/ 4 w 11"/>
                  <a:gd name="T49" fmla="*/ 11 h 13"/>
                  <a:gd name="T50" fmla="*/ 4 w 11"/>
                  <a:gd name="T51" fmla="*/ 11 h 13"/>
                  <a:gd name="T52" fmla="*/ 5 w 11"/>
                  <a:gd name="T53" fmla="*/ 10 h 13"/>
                  <a:gd name="T54" fmla="*/ 5 w 11"/>
                  <a:gd name="T55" fmla="*/ 10 h 13"/>
                  <a:gd name="T56" fmla="*/ 5 w 11"/>
                  <a:gd name="T57" fmla="*/ 10 h 13"/>
                  <a:gd name="T58" fmla="*/ 6 w 11"/>
                  <a:gd name="T59" fmla="*/ 10 h 13"/>
                  <a:gd name="T60" fmla="*/ 6 w 11"/>
                  <a:gd name="T61" fmla="*/ 9 h 13"/>
                  <a:gd name="T62" fmla="*/ 6 w 11"/>
                  <a:gd name="T63" fmla="*/ 11 h 13"/>
                  <a:gd name="T64" fmla="*/ 7 w 11"/>
                  <a:gd name="T65" fmla="*/ 11 h 13"/>
                  <a:gd name="T66" fmla="*/ 7 w 11"/>
                  <a:gd name="T67" fmla="*/ 9 h 13"/>
                  <a:gd name="T68" fmla="*/ 8 w 11"/>
                  <a:gd name="T69" fmla="*/ 8 h 13"/>
                  <a:gd name="T70" fmla="*/ 9 w 11"/>
                  <a:gd name="T71" fmla="*/ 7 h 13"/>
                  <a:gd name="T72" fmla="*/ 10 w 11"/>
                  <a:gd name="T73" fmla="*/ 8 h 13"/>
                  <a:gd name="T74" fmla="*/ 10 w 11"/>
                  <a:gd name="T75" fmla="*/ 5 h 13"/>
                  <a:gd name="T76" fmla="*/ 10 w 11"/>
                  <a:gd name="T77" fmla="*/ 6 h 13"/>
                  <a:gd name="T78" fmla="*/ 10 w 11"/>
                  <a:gd name="T79" fmla="*/ 8 h 13"/>
                  <a:gd name="T80" fmla="*/ 9 w 11"/>
                  <a:gd name="T81" fmla="*/ 5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1" h="13">
                    <a:moveTo>
                      <a:pt x="9" y="5"/>
                    </a:moveTo>
                    <a:cubicBezTo>
                      <a:pt x="8" y="5"/>
                      <a:pt x="8" y="6"/>
                      <a:pt x="8" y="7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7"/>
                      <a:pt x="8" y="8"/>
                      <a:pt x="8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8"/>
                      <a:pt x="8" y="10"/>
                      <a:pt x="8" y="10"/>
                    </a:cubicBezTo>
                    <a:cubicBezTo>
                      <a:pt x="8" y="10"/>
                      <a:pt x="9" y="7"/>
                      <a:pt x="9" y="8"/>
                    </a:cubicBezTo>
                    <a:cubicBezTo>
                      <a:pt x="9" y="8"/>
                      <a:pt x="9" y="9"/>
                      <a:pt x="9" y="9"/>
                    </a:cubicBezTo>
                    <a:cubicBezTo>
                      <a:pt x="9" y="9"/>
                      <a:pt x="9" y="7"/>
                      <a:pt x="9" y="7"/>
                    </a:cubicBezTo>
                    <a:cubicBezTo>
                      <a:pt x="9" y="13"/>
                      <a:pt x="10" y="5"/>
                      <a:pt x="10" y="9"/>
                    </a:cubicBezTo>
                    <a:cubicBezTo>
                      <a:pt x="10" y="0"/>
                      <a:pt x="10" y="6"/>
                      <a:pt x="10" y="6"/>
                    </a:cubicBezTo>
                    <a:cubicBezTo>
                      <a:pt x="10" y="4"/>
                      <a:pt x="9" y="5"/>
                      <a:pt x="10" y="4"/>
                    </a:cubicBezTo>
                    <a:cubicBezTo>
                      <a:pt x="9" y="7"/>
                      <a:pt x="9" y="2"/>
                      <a:pt x="9" y="7"/>
                    </a:cubicBezTo>
                    <a:cubicBezTo>
                      <a:pt x="8" y="5"/>
                      <a:pt x="9" y="7"/>
                      <a:pt x="8" y="6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7"/>
                      <a:pt x="8" y="5"/>
                    </a:cubicBezTo>
                    <a:cubicBezTo>
                      <a:pt x="8" y="5"/>
                      <a:pt x="8" y="6"/>
                      <a:pt x="8" y="8"/>
                    </a:cubicBezTo>
                    <a:cubicBezTo>
                      <a:pt x="7" y="7"/>
                      <a:pt x="7" y="7"/>
                      <a:pt x="7" y="5"/>
                    </a:cubicBezTo>
                    <a:cubicBezTo>
                      <a:pt x="7" y="7"/>
                      <a:pt x="7" y="6"/>
                      <a:pt x="7" y="7"/>
                    </a:cubicBezTo>
                    <a:cubicBezTo>
                      <a:pt x="7" y="7"/>
                      <a:pt x="7" y="7"/>
                      <a:pt x="7" y="8"/>
                    </a:cubicBezTo>
                    <a:cubicBezTo>
                      <a:pt x="7" y="8"/>
                      <a:pt x="7" y="10"/>
                      <a:pt x="7" y="10"/>
                    </a:cubicBezTo>
                    <a:cubicBezTo>
                      <a:pt x="6" y="8"/>
                      <a:pt x="7" y="10"/>
                      <a:pt x="6" y="8"/>
                    </a:cubicBezTo>
                    <a:cubicBezTo>
                      <a:pt x="7" y="7"/>
                      <a:pt x="7" y="7"/>
                      <a:pt x="7" y="6"/>
                    </a:cubicBezTo>
                    <a:cubicBezTo>
                      <a:pt x="7" y="6"/>
                      <a:pt x="6" y="6"/>
                      <a:pt x="6" y="7"/>
                    </a:cubicBezTo>
                    <a:cubicBezTo>
                      <a:pt x="6" y="7"/>
                      <a:pt x="6" y="6"/>
                      <a:pt x="6" y="6"/>
                    </a:cubicBezTo>
                    <a:cubicBezTo>
                      <a:pt x="5" y="5"/>
                      <a:pt x="5" y="8"/>
                      <a:pt x="5" y="7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7"/>
                      <a:pt x="4" y="6"/>
                      <a:pt x="4" y="6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5"/>
                      <a:pt x="4" y="9"/>
                      <a:pt x="3" y="7"/>
                    </a:cubicBezTo>
                    <a:cubicBezTo>
                      <a:pt x="4" y="9"/>
                      <a:pt x="4" y="10"/>
                      <a:pt x="3" y="10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4" y="10"/>
                      <a:pt x="3" y="7"/>
                      <a:pt x="3" y="6"/>
                    </a:cubicBezTo>
                    <a:cubicBezTo>
                      <a:pt x="3" y="7"/>
                      <a:pt x="3" y="6"/>
                      <a:pt x="3" y="7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6"/>
                      <a:pt x="3" y="9"/>
                      <a:pt x="2" y="8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1" y="5"/>
                      <a:pt x="0" y="8"/>
                    </a:cubicBezTo>
                    <a:cubicBezTo>
                      <a:pt x="1" y="8"/>
                      <a:pt x="1" y="10"/>
                      <a:pt x="1" y="11"/>
                    </a:cubicBezTo>
                    <a:cubicBezTo>
                      <a:pt x="1" y="10"/>
                      <a:pt x="1" y="9"/>
                      <a:pt x="1" y="8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8"/>
                      <a:pt x="2" y="8"/>
                      <a:pt x="1" y="7"/>
                    </a:cubicBezTo>
                    <a:cubicBezTo>
                      <a:pt x="2" y="6"/>
                      <a:pt x="2" y="8"/>
                      <a:pt x="2" y="7"/>
                    </a:cubicBezTo>
                    <a:cubicBezTo>
                      <a:pt x="2" y="9"/>
                      <a:pt x="2" y="9"/>
                      <a:pt x="2" y="11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1"/>
                      <a:pt x="2" y="10"/>
                      <a:pt x="3" y="11"/>
                    </a:cubicBezTo>
                    <a:cubicBezTo>
                      <a:pt x="3" y="9"/>
                      <a:pt x="3" y="12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0"/>
                      <a:pt x="3" y="10"/>
                      <a:pt x="3" y="9"/>
                    </a:cubicBezTo>
                    <a:cubicBezTo>
                      <a:pt x="3" y="11"/>
                      <a:pt x="3" y="11"/>
                      <a:pt x="4" y="11"/>
                    </a:cubicBezTo>
                    <a:cubicBezTo>
                      <a:pt x="4" y="10"/>
                      <a:pt x="4" y="9"/>
                      <a:pt x="4" y="9"/>
                    </a:cubicBezTo>
                    <a:cubicBezTo>
                      <a:pt x="4" y="10"/>
                      <a:pt x="4" y="10"/>
                      <a:pt x="4" y="11"/>
                    </a:cubicBezTo>
                    <a:cubicBezTo>
                      <a:pt x="4" y="9"/>
                      <a:pt x="5" y="10"/>
                      <a:pt x="5" y="9"/>
                    </a:cubicBezTo>
                    <a:cubicBezTo>
                      <a:pt x="5" y="9"/>
                      <a:pt x="5" y="9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10"/>
                      <a:pt x="5" y="10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8"/>
                      <a:pt x="6" y="10"/>
                    </a:cubicBezTo>
                    <a:cubicBezTo>
                      <a:pt x="6" y="9"/>
                      <a:pt x="6" y="9"/>
                      <a:pt x="6" y="7"/>
                    </a:cubicBezTo>
                    <a:cubicBezTo>
                      <a:pt x="6" y="8"/>
                      <a:pt x="6" y="9"/>
                      <a:pt x="6" y="9"/>
                    </a:cubicBezTo>
                    <a:cubicBezTo>
                      <a:pt x="6" y="7"/>
                      <a:pt x="6" y="10"/>
                      <a:pt x="7" y="9"/>
                    </a:cubicBezTo>
                    <a:cubicBezTo>
                      <a:pt x="6" y="10"/>
                      <a:pt x="7" y="9"/>
                      <a:pt x="6" y="11"/>
                    </a:cubicBezTo>
                    <a:cubicBezTo>
                      <a:pt x="7" y="11"/>
                      <a:pt x="7" y="9"/>
                      <a:pt x="7" y="9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0"/>
                      <a:pt x="7" y="9"/>
                      <a:pt x="7" y="10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10"/>
                      <a:pt x="8" y="9"/>
                      <a:pt x="8" y="10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10"/>
                      <a:pt x="9" y="8"/>
                      <a:pt x="9" y="6"/>
                    </a:cubicBezTo>
                    <a:cubicBezTo>
                      <a:pt x="9" y="6"/>
                      <a:pt x="9" y="7"/>
                      <a:pt x="9" y="7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8"/>
                      <a:pt x="9" y="9"/>
                      <a:pt x="10" y="8"/>
                    </a:cubicBezTo>
                    <a:cubicBezTo>
                      <a:pt x="10" y="7"/>
                      <a:pt x="10" y="9"/>
                      <a:pt x="10" y="9"/>
                    </a:cubicBezTo>
                    <a:cubicBezTo>
                      <a:pt x="10" y="6"/>
                      <a:pt x="10" y="12"/>
                      <a:pt x="10" y="5"/>
                    </a:cubicBezTo>
                    <a:cubicBezTo>
                      <a:pt x="10" y="4"/>
                      <a:pt x="10" y="4"/>
                      <a:pt x="10" y="6"/>
                    </a:cubicBezTo>
                    <a:cubicBezTo>
                      <a:pt x="10" y="7"/>
                      <a:pt x="11" y="7"/>
                      <a:pt x="10" y="6"/>
                    </a:cubicBezTo>
                    <a:cubicBezTo>
                      <a:pt x="10" y="6"/>
                      <a:pt x="10" y="5"/>
                      <a:pt x="10" y="5"/>
                    </a:cubicBezTo>
                    <a:cubicBezTo>
                      <a:pt x="10" y="12"/>
                      <a:pt x="10" y="6"/>
                      <a:pt x="10" y="8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9" y="3"/>
                      <a:pt x="9" y="9"/>
                      <a:pt x="9" y="5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53" name="Freeform 651"/>
              <p:cNvSpPr>
                <a:spLocks/>
              </p:cNvSpPr>
              <p:nvPr/>
            </p:nvSpPr>
            <p:spPr bwMode="auto">
              <a:xfrm>
                <a:off x="1644" y="3210"/>
                <a:ext cx="0" cy="5"/>
              </a:xfrm>
              <a:custGeom>
                <a:avLst/>
                <a:gdLst>
                  <a:gd name="T0" fmla="*/ 0 h 2"/>
                  <a:gd name="T1" fmla="*/ 2 h 2"/>
                  <a:gd name="T2" fmla="*/ 1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54" name="Freeform 652"/>
              <p:cNvSpPr>
                <a:spLocks/>
              </p:cNvSpPr>
              <p:nvPr/>
            </p:nvSpPr>
            <p:spPr bwMode="auto">
              <a:xfrm>
                <a:off x="1644" y="3210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55" name="Freeform 653"/>
              <p:cNvSpPr>
                <a:spLocks/>
              </p:cNvSpPr>
              <p:nvPr/>
            </p:nvSpPr>
            <p:spPr bwMode="auto">
              <a:xfrm>
                <a:off x="1642" y="3202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56" name="Freeform 654"/>
              <p:cNvSpPr>
                <a:spLocks/>
              </p:cNvSpPr>
              <p:nvPr/>
            </p:nvSpPr>
            <p:spPr bwMode="auto">
              <a:xfrm>
                <a:off x="1642" y="3204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57" name="Freeform 655"/>
              <p:cNvSpPr>
                <a:spLocks/>
              </p:cNvSpPr>
              <p:nvPr/>
            </p:nvSpPr>
            <p:spPr bwMode="auto">
              <a:xfrm>
                <a:off x="1620" y="3199"/>
                <a:ext cx="22" cy="24"/>
              </a:xfrm>
              <a:custGeom>
                <a:avLst/>
                <a:gdLst>
                  <a:gd name="T0" fmla="*/ 2 w 8"/>
                  <a:gd name="T1" fmla="*/ 4 h 9"/>
                  <a:gd name="T2" fmla="*/ 1 w 8"/>
                  <a:gd name="T3" fmla="*/ 6 h 9"/>
                  <a:gd name="T4" fmla="*/ 1 w 8"/>
                  <a:gd name="T5" fmla="*/ 4 h 9"/>
                  <a:gd name="T6" fmla="*/ 0 w 8"/>
                  <a:gd name="T7" fmla="*/ 7 h 9"/>
                  <a:gd name="T8" fmla="*/ 4 w 8"/>
                  <a:gd name="T9" fmla="*/ 6 h 9"/>
                  <a:gd name="T10" fmla="*/ 4 w 8"/>
                  <a:gd name="T11" fmla="*/ 7 h 9"/>
                  <a:gd name="T12" fmla="*/ 5 w 8"/>
                  <a:gd name="T13" fmla="*/ 5 h 9"/>
                  <a:gd name="T14" fmla="*/ 5 w 8"/>
                  <a:gd name="T15" fmla="*/ 7 h 9"/>
                  <a:gd name="T16" fmla="*/ 6 w 8"/>
                  <a:gd name="T17" fmla="*/ 6 h 9"/>
                  <a:gd name="T18" fmla="*/ 6 w 8"/>
                  <a:gd name="T19" fmla="*/ 5 h 9"/>
                  <a:gd name="T20" fmla="*/ 6 w 8"/>
                  <a:gd name="T21" fmla="*/ 6 h 9"/>
                  <a:gd name="T22" fmla="*/ 6 w 8"/>
                  <a:gd name="T23" fmla="*/ 5 h 9"/>
                  <a:gd name="T24" fmla="*/ 6 w 8"/>
                  <a:gd name="T25" fmla="*/ 5 h 9"/>
                  <a:gd name="T26" fmla="*/ 6 w 8"/>
                  <a:gd name="T27" fmla="*/ 6 h 9"/>
                  <a:gd name="T28" fmla="*/ 7 w 8"/>
                  <a:gd name="T29" fmla="*/ 5 h 9"/>
                  <a:gd name="T30" fmla="*/ 7 w 8"/>
                  <a:gd name="T31" fmla="*/ 6 h 9"/>
                  <a:gd name="T32" fmla="*/ 8 w 8"/>
                  <a:gd name="T33" fmla="*/ 4 h 9"/>
                  <a:gd name="T34" fmla="*/ 8 w 8"/>
                  <a:gd name="T35" fmla="*/ 3 h 9"/>
                  <a:gd name="T36" fmla="*/ 7 w 8"/>
                  <a:gd name="T37" fmla="*/ 4 h 9"/>
                  <a:gd name="T38" fmla="*/ 7 w 8"/>
                  <a:gd name="T39" fmla="*/ 4 h 9"/>
                  <a:gd name="T40" fmla="*/ 6 w 8"/>
                  <a:gd name="T41" fmla="*/ 5 h 9"/>
                  <a:gd name="T42" fmla="*/ 7 w 8"/>
                  <a:gd name="T43" fmla="*/ 3 h 9"/>
                  <a:gd name="T44" fmla="*/ 6 w 8"/>
                  <a:gd name="T45" fmla="*/ 2 h 9"/>
                  <a:gd name="T46" fmla="*/ 6 w 8"/>
                  <a:gd name="T47" fmla="*/ 1 h 9"/>
                  <a:gd name="T48" fmla="*/ 6 w 8"/>
                  <a:gd name="T49" fmla="*/ 2 h 9"/>
                  <a:gd name="T50" fmla="*/ 6 w 8"/>
                  <a:gd name="T51" fmla="*/ 3 h 9"/>
                  <a:gd name="T52" fmla="*/ 6 w 8"/>
                  <a:gd name="T53" fmla="*/ 5 h 9"/>
                  <a:gd name="T54" fmla="*/ 6 w 8"/>
                  <a:gd name="T55" fmla="*/ 5 h 9"/>
                  <a:gd name="T56" fmla="*/ 6 w 8"/>
                  <a:gd name="T57" fmla="*/ 3 h 9"/>
                  <a:gd name="T58" fmla="*/ 6 w 8"/>
                  <a:gd name="T59" fmla="*/ 4 h 9"/>
                  <a:gd name="T60" fmla="*/ 5 w 8"/>
                  <a:gd name="T61" fmla="*/ 2 h 9"/>
                  <a:gd name="T62" fmla="*/ 5 w 8"/>
                  <a:gd name="T63" fmla="*/ 4 h 9"/>
                  <a:gd name="T64" fmla="*/ 4 w 8"/>
                  <a:gd name="T65" fmla="*/ 4 h 9"/>
                  <a:gd name="T66" fmla="*/ 4 w 8"/>
                  <a:gd name="T67" fmla="*/ 3 h 9"/>
                  <a:gd name="T68" fmla="*/ 4 w 8"/>
                  <a:gd name="T69" fmla="*/ 4 h 9"/>
                  <a:gd name="T70" fmla="*/ 3 w 8"/>
                  <a:gd name="T71" fmla="*/ 4 h 9"/>
                  <a:gd name="T72" fmla="*/ 3 w 8"/>
                  <a:gd name="T73" fmla="*/ 5 h 9"/>
                  <a:gd name="T74" fmla="*/ 2 w 8"/>
                  <a:gd name="T75" fmla="*/ 4 h 9"/>
                  <a:gd name="T76" fmla="*/ 2 w 8"/>
                  <a:gd name="T77" fmla="*/ 4 h 9"/>
                  <a:gd name="T78" fmla="*/ 2 w 8"/>
                  <a:gd name="T79" fmla="*/ 6 h 9"/>
                  <a:gd name="T80" fmla="*/ 2 w 8"/>
                  <a:gd name="T81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" h="9">
                    <a:moveTo>
                      <a:pt x="2" y="4"/>
                    </a:moveTo>
                    <a:cubicBezTo>
                      <a:pt x="1" y="6"/>
                      <a:pt x="1" y="6"/>
                      <a:pt x="1" y="6"/>
                    </a:cubicBezTo>
                    <a:cubicBezTo>
                      <a:pt x="1" y="5"/>
                      <a:pt x="1" y="6"/>
                      <a:pt x="1" y="4"/>
                    </a:cubicBezTo>
                    <a:cubicBezTo>
                      <a:pt x="1" y="6"/>
                      <a:pt x="1" y="4"/>
                      <a:pt x="0" y="7"/>
                    </a:cubicBezTo>
                    <a:cubicBezTo>
                      <a:pt x="2" y="6"/>
                      <a:pt x="3" y="8"/>
                      <a:pt x="4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5" y="5"/>
                      <a:pt x="5" y="9"/>
                      <a:pt x="5" y="5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8"/>
                      <a:pt x="6" y="4"/>
                      <a:pt x="6" y="6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6" y="6"/>
                      <a:pt x="6" y="6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4"/>
                      <a:pt x="6" y="5"/>
                      <a:pt x="6" y="5"/>
                    </a:cubicBezTo>
                    <a:cubicBezTo>
                      <a:pt x="6" y="6"/>
                      <a:pt x="6" y="5"/>
                      <a:pt x="6" y="6"/>
                    </a:cubicBezTo>
                    <a:cubicBezTo>
                      <a:pt x="6" y="6"/>
                      <a:pt x="7" y="5"/>
                      <a:pt x="7" y="5"/>
                    </a:cubicBezTo>
                    <a:cubicBezTo>
                      <a:pt x="7" y="5"/>
                      <a:pt x="7" y="6"/>
                      <a:pt x="7" y="6"/>
                    </a:cubicBezTo>
                    <a:cubicBezTo>
                      <a:pt x="7" y="5"/>
                      <a:pt x="7" y="7"/>
                      <a:pt x="8" y="4"/>
                    </a:cubicBezTo>
                    <a:cubicBezTo>
                      <a:pt x="8" y="4"/>
                      <a:pt x="8" y="3"/>
                      <a:pt x="8" y="3"/>
                    </a:cubicBezTo>
                    <a:cubicBezTo>
                      <a:pt x="7" y="2"/>
                      <a:pt x="7" y="3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7"/>
                      <a:pt x="7" y="3"/>
                      <a:pt x="6" y="5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6" y="0"/>
                      <a:pt x="6" y="5"/>
                      <a:pt x="6" y="2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2"/>
                      <a:pt x="6" y="2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5"/>
                      <a:pt x="6" y="5"/>
                    </a:cubicBezTo>
                    <a:cubicBezTo>
                      <a:pt x="6" y="4"/>
                      <a:pt x="6" y="6"/>
                      <a:pt x="6" y="5"/>
                    </a:cubicBezTo>
                    <a:cubicBezTo>
                      <a:pt x="5" y="4"/>
                      <a:pt x="6" y="4"/>
                      <a:pt x="6" y="3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4"/>
                      <a:pt x="5" y="3"/>
                      <a:pt x="5" y="2"/>
                    </a:cubicBezTo>
                    <a:cubicBezTo>
                      <a:pt x="5" y="3"/>
                      <a:pt x="5" y="3"/>
                      <a:pt x="5" y="4"/>
                    </a:cubicBezTo>
                    <a:cubicBezTo>
                      <a:pt x="5" y="3"/>
                      <a:pt x="4" y="3"/>
                      <a:pt x="4" y="4"/>
                    </a:cubicBezTo>
                    <a:cubicBezTo>
                      <a:pt x="4" y="4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4"/>
                    </a:cubicBezTo>
                    <a:cubicBezTo>
                      <a:pt x="4" y="5"/>
                      <a:pt x="3" y="5"/>
                      <a:pt x="3" y="4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6"/>
                      <a:pt x="3" y="3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7"/>
                      <a:pt x="2" y="6"/>
                    </a:cubicBezTo>
                    <a:cubicBezTo>
                      <a:pt x="2" y="5"/>
                      <a:pt x="2" y="5"/>
                      <a:pt x="2" y="4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58" name="Freeform 656"/>
              <p:cNvSpPr>
                <a:spLocks/>
              </p:cNvSpPr>
              <p:nvPr/>
            </p:nvSpPr>
            <p:spPr bwMode="auto">
              <a:xfrm>
                <a:off x="1620" y="3213"/>
                <a:ext cx="3" cy="5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0 h 2"/>
                  <a:gd name="T4" fmla="*/ 0 w 1"/>
                  <a:gd name="T5" fmla="*/ 2 h 2"/>
                  <a:gd name="T6" fmla="*/ 0 w 1"/>
                  <a:gd name="T7" fmla="*/ 2 h 2"/>
                  <a:gd name="T8" fmla="*/ 0 w 1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59" name="Freeform 657"/>
              <p:cNvSpPr>
                <a:spLocks/>
              </p:cNvSpPr>
              <p:nvPr/>
            </p:nvSpPr>
            <p:spPr bwMode="auto">
              <a:xfrm>
                <a:off x="1606" y="3207"/>
                <a:ext cx="14" cy="16"/>
              </a:xfrm>
              <a:custGeom>
                <a:avLst/>
                <a:gdLst>
                  <a:gd name="T0" fmla="*/ 3 w 5"/>
                  <a:gd name="T1" fmla="*/ 3 h 6"/>
                  <a:gd name="T2" fmla="*/ 2 w 5"/>
                  <a:gd name="T3" fmla="*/ 4 h 6"/>
                  <a:gd name="T4" fmla="*/ 4 w 5"/>
                  <a:gd name="T5" fmla="*/ 5 h 6"/>
                  <a:gd name="T6" fmla="*/ 5 w 5"/>
                  <a:gd name="T7" fmla="*/ 3 h 6"/>
                  <a:gd name="T8" fmla="*/ 4 w 5"/>
                  <a:gd name="T9" fmla="*/ 4 h 6"/>
                  <a:gd name="T10" fmla="*/ 5 w 5"/>
                  <a:gd name="T11" fmla="*/ 3 h 6"/>
                  <a:gd name="T12" fmla="*/ 5 w 5"/>
                  <a:gd name="T13" fmla="*/ 3 h 6"/>
                  <a:gd name="T14" fmla="*/ 5 w 5"/>
                  <a:gd name="T15" fmla="*/ 2 h 6"/>
                  <a:gd name="T16" fmla="*/ 5 w 5"/>
                  <a:gd name="T17" fmla="*/ 3 h 6"/>
                  <a:gd name="T18" fmla="*/ 5 w 5"/>
                  <a:gd name="T19" fmla="*/ 2 h 6"/>
                  <a:gd name="T20" fmla="*/ 4 w 5"/>
                  <a:gd name="T21" fmla="*/ 4 h 6"/>
                  <a:gd name="T22" fmla="*/ 4 w 5"/>
                  <a:gd name="T23" fmla="*/ 2 h 6"/>
                  <a:gd name="T24" fmla="*/ 4 w 5"/>
                  <a:gd name="T25" fmla="*/ 1 h 6"/>
                  <a:gd name="T26" fmla="*/ 4 w 5"/>
                  <a:gd name="T27" fmla="*/ 1 h 6"/>
                  <a:gd name="T28" fmla="*/ 3 w 5"/>
                  <a:gd name="T29" fmla="*/ 3 h 6"/>
                  <a:gd name="T30" fmla="*/ 4 w 5"/>
                  <a:gd name="T31" fmla="*/ 1 h 6"/>
                  <a:gd name="T32" fmla="*/ 2 w 5"/>
                  <a:gd name="T33" fmla="*/ 2 h 6"/>
                  <a:gd name="T34" fmla="*/ 1 w 5"/>
                  <a:gd name="T35" fmla="*/ 4 h 6"/>
                  <a:gd name="T36" fmla="*/ 2 w 5"/>
                  <a:gd name="T37" fmla="*/ 2 h 6"/>
                  <a:gd name="T38" fmla="*/ 2 w 5"/>
                  <a:gd name="T39" fmla="*/ 2 h 6"/>
                  <a:gd name="T40" fmla="*/ 0 w 5"/>
                  <a:gd name="T41" fmla="*/ 5 h 6"/>
                  <a:gd name="T42" fmla="*/ 3 w 5"/>
                  <a:gd name="T43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" h="6">
                    <a:moveTo>
                      <a:pt x="3" y="3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4" y="4"/>
                      <a:pt x="4" y="5"/>
                    </a:cubicBezTo>
                    <a:cubicBezTo>
                      <a:pt x="4" y="5"/>
                      <a:pt x="4" y="3"/>
                      <a:pt x="5" y="3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3"/>
                      <a:pt x="5" y="5"/>
                      <a:pt x="5" y="3"/>
                    </a:cubicBezTo>
                    <a:cubicBezTo>
                      <a:pt x="5" y="2"/>
                      <a:pt x="5" y="4"/>
                      <a:pt x="5" y="3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0"/>
                      <a:pt x="4" y="4"/>
                      <a:pt x="4" y="4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4" y="2"/>
                      <a:pt x="4" y="1"/>
                    </a:cubicBezTo>
                    <a:cubicBezTo>
                      <a:pt x="4" y="1"/>
                      <a:pt x="3" y="2"/>
                      <a:pt x="4" y="1"/>
                    </a:cubicBezTo>
                    <a:cubicBezTo>
                      <a:pt x="4" y="2"/>
                      <a:pt x="4" y="2"/>
                      <a:pt x="3" y="3"/>
                    </a:cubicBezTo>
                    <a:cubicBezTo>
                      <a:pt x="3" y="4"/>
                      <a:pt x="4" y="2"/>
                      <a:pt x="4" y="1"/>
                    </a:cubicBezTo>
                    <a:cubicBezTo>
                      <a:pt x="3" y="2"/>
                      <a:pt x="2" y="3"/>
                      <a:pt x="2" y="2"/>
                    </a:cubicBezTo>
                    <a:cubicBezTo>
                      <a:pt x="2" y="3"/>
                      <a:pt x="1" y="4"/>
                      <a:pt x="1" y="4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1"/>
                      <a:pt x="2" y="2"/>
                    </a:cubicBezTo>
                    <a:cubicBezTo>
                      <a:pt x="1" y="3"/>
                      <a:pt x="1" y="4"/>
                      <a:pt x="0" y="5"/>
                    </a:cubicBezTo>
                    <a:cubicBezTo>
                      <a:pt x="1" y="6"/>
                      <a:pt x="2" y="3"/>
                      <a:pt x="3" y="3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60" name="Rectangle 658"/>
              <p:cNvSpPr>
                <a:spLocks noChangeArrowheads="1"/>
              </p:cNvSpPr>
              <p:nvPr/>
            </p:nvSpPr>
            <p:spPr bwMode="auto">
              <a:xfrm>
                <a:off x="1612" y="3218"/>
                <a:ext cx="1" cy="1"/>
              </a:xfrm>
              <a:prstGeom prst="rect">
                <a:avLst/>
              </a:pr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61" name="Freeform 659"/>
              <p:cNvSpPr>
                <a:spLocks/>
              </p:cNvSpPr>
              <p:nvPr/>
            </p:nvSpPr>
            <p:spPr bwMode="auto">
              <a:xfrm>
                <a:off x="1832" y="3223"/>
                <a:ext cx="0" cy="3"/>
              </a:xfrm>
              <a:custGeom>
                <a:avLst/>
                <a:gdLst>
                  <a:gd name="T0" fmla="*/ 0 h 3"/>
                  <a:gd name="T1" fmla="*/ 0 h 3"/>
                  <a:gd name="T2" fmla="*/ 3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62" name="Freeform 660"/>
              <p:cNvSpPr>
                <a:spLocks/>
              </p:cNvSpPr>
              <p:nvPr/>
            </p:nvSpPr>
            <p:spPr bwMode="auto">
              <a:xfrm>
                <a:off x="1829" y="3213"/>
                <a:ext cx="3" cy="13"/>
              </a:xfrm>
              <a:custGeom>
                <a:avLst/>
                <a:gdLst>
                  <a:gd name="T0" fmla="*/ 1 w 1"/>
                  <a:gd name="T1" fmla="*/ 0 h 5"/>
                  <a:gd name="T2" fmla="*/ 0 w 1"/>
                  <a:gd name="T3" fmla="*/ 0 h 5"/>
                  <a:gd name="T4" fmla="*/ 1 w 1"/>
                  <a:gd name="T5" fmla="*/ 5 h 5"/>
                  <a:gd name="T6" fmla="*/ 1 w 1"/>
                  <a:gd name="T7" fmla="*/ 2 h 5"/>
                  <a:gd name="T8" fmla="*/ 1 w 1"/>
                  <a:gd name="T9" fmla="*/ 3 h 5"/>
                  <a:gd name="T10" fmla="*/ 1 w 1"/>
                  <a:gd name="T11" fmla="*/ 1 h 5"/>
                  <a:gd name="T12" fmla="*/ 1 w 1"/>
                  <a:gd name="T13" fmla="*/ 1 h 5"/>
                  <a:gd name="T14" fmla="*/ 1 w 1"/>
                  <a:gd name="T1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5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0" y="3"/>
                      <a:pt x="1" y="5"/>
                    </a:cubicBezTo>
                    <a:cubicBezTo>
                      <a:pt x="1" y="5"/>
                      <a:pt x="1" y="3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0"/>
                      <a:pt x="1" y="2"/>
                      <a:pt x="1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63" name="Freeform 661"/>
              <p:cNvSpPr>
                <a:spLocks/>
              </p:cNvSpPr>
              <p:nvPr/>
            </p:nvSpPr>
            <p:spPr bwMode="auto">
              <a:xfrm>
                <a:off x="1829" y="3215"/>
                <a:ext cx="0" cy="6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64" name="Freeform 662"/>
              <p:cNvSpPr>
                <a:spLocks/>
              </p:cNvSpPr>
              <p:nvPr/>
            </p:nvSpPr>
            <p:spPr bwMode="auto">
              <a:xfrm>
                <a:off x="1829" y="3218"/>
                <a:ext cx="0" cy="5"/>
              </a:xfrm>
              <a:custGeom>
                <a:avLst/>
                <a:gdLst>
                  <a:gd name="T0" fmla="*/ 1 h 2"/>
                  <a:gd name="T1" fmla="*/ 0 h 2"/>
                  <a:gd name="T2" fmla="*/ 2 h 2"/>
                  <a:gd name="T3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65" name="Freeform 663"/>
              <p:cNvSpPr>
                <a:spLocks/>
              </p:cNvSpPr>
              <p:nvPr/>
            </p:nvSpPr>
            <p:spPr bwMode="auto">
              <a:xfrm>
                <a:off x="1827" y="3221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66" name="Freeform 664"/>
              <p:cNvSpPr>
                <a:spLocks/>
              </p:cNvSpPr>
              <p:nvPr/>
            </p:nvSpPr>
            <p:spPr bwMode="auto">
              <a:xfrm>
                <a:off x="1827" y="3213"/>
                <a:ext cx="2" cy="10"/>
              </a:xfrm>
              <a:custGeom>
                <a:avLst/>
                <a:gdLst>
                  <a:gd name="T0" fmla="*/ 0 w 1"/>
                  <a:gd name="T1" fmla="*/ 4 h 4"/>
                  <a:gd name="T2" fmla="*/ 0 w 1"/>
                  <a:gd name="T3" fmla="*/ 3 h 4"/>
                  <a:gd name="T4" fmla="*/ 0 w 1"/>
                  <a:gd name="T5" fmla="*/ 3 h 4"/>
                  <a:gd name="T6" fmla="*/ 1 w 1"/>
                  <a:gd name="T7" fmla="*/ 2 h 4"/>
                  <a:gd name="T8" fmla="*/ 1 w 1"/>
                  <a:gd name="T9" fmla="*/ 2 h 4"/>
                  <a:gd name="T10" fmla="*/ 1 w 1"/>
                  <a:gd name="T11" fmla="*/ 0 h 4"/>
                  <a:gd name="T12" fmla="*/ 0 w 1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cubicBezTo>
                      <a:pt x="0" y="4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1"/>
                      <a:pt x="1" y="2"/>
                    </a:cubicBezTo>
                    <a:cubicBezTo>
                      <a:pt x="1" y="1"/>
                      <a:pt x="1" y="3"/>
                      <a:pt x="1" y="2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67" name="Freeform 665"/>
              <p:cNvSpPr>
                <a:spLocks/>
              </p:cNvSpPr>
              <p:nvPr/>
            </p:nvSpPr>
            <p:spPr bwMode="auto">
              <a:xfrm>
                <a:off x="1827" y="3221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68" name="Freeform 666"/>
              <p:cNvSpPr>
                <a:spLocks/>
              </p:cNvSpPr>
              <p:nvPr/>
            </p:nvSpPr>
            <p:spPr bwMode="auto">
              <a:xfrm>
                <a:off x="1829" y="3218"/>
                <a:ext cx="0" cy="3"/>
              </a:xfrm>
              <a:custGeom>
                <a:avLst/>
                <a:gdLst>
                  <a:gd name="T0" fmla="*/ 3 h 3"/>
                  <a:gd name="T1" fmla="*/ 3 h 3"/>
                  <a:gd name="T2" fmla="*/ 0 h 3"/>
                  <a:gd name="T3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69" name="Freeform 667"/>
              <p:cNvSpPr>
                <a:spLocks/>
              </p:cNvSpPr>
              <p:nvPr/>
            </p:nvSpPr>
            <p:spPr bwMode="auto">
              <a:xfrm>
                <a:off x="1824" y="3213"/>
                <a:ext cx="3" cy="10"/>
              </a:xfrm>
              <a:custGeom>
                <a:avLst/>
                <a:gdLst>
                  <a:gd name="T0" fmla="*/ 1 w 1"/>
                  <a:gd name="T1" fmla="*/ 4 h 4"/>
                  <a:gd name="T2" fmla="*/ 1 w 1"/>
                  <a:gd name="T3" fmla="*/ 2 h 4"/>
                  <a:gd name="T4" fmla="*/ 1 w 1"/>
                  <a:gd name="T5" fmla="*/ 0 h 4"/>
                  <a:gd name="T6" fmla="*/ 1 w 1"/>
                  <a:gd name="T7" fmla="*/ 0 h 4"/>
                  <a:gd name="T8" fmla="*/ 1 w 1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4">
                    <a:moveTo>
                      <a:pt x="1" y="4"/>
                    </a:moveTo>
                    <a:cubicBezTo>
                      <a:pt x="1" y="1"/>
                      <a:pt x="1" y="4"/>
                      <a:pt x="1" y="2"/>
                    </a:cubicBezTo>
                    <a:cubicBezTo>
                      <a:pt x="1" y="2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3"/>
                      <a:pt x="1" y="4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70" name="Freeform 668"/>
              <p:cNvSpPr>
                <a:spLocks/>
              </p:cNvSpPr>
              <p:nvPr/>
            </p:nvSpPr>
            <p:spPr bwMode="auto">
              <a:xfrm>
                <a:off x="1824" y="3207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71" name="Freeform 669"/>
              <p:cNvSpPr>
                <a:spLocks/>
              </p:cNvSpPr>
              <p:nvPr/>
            </p:nvSpPr>
            <p:spPr bwMode="auto">
              <a:xfrm>
                <a:off x="1821" y="3204"/>
                <a:ext cx="3" cy="14"/>
              </a:xfrm>
              <a:custGeom>
                <a:avLst/>
                <a:gdLst>
                  <a:gd name="T0" fmla="*/ 0 w 1"/>
                  <a:gd name="T1" fmla="*/ 5 h 5"/>
                  <a:gd name="T2" fmla="*/ 1 w 1"/>
                  <a:gd name="T3" fmla="*/ 3 h 5"/>
                  <a:gd name="T4" fmla="*/ 0 w 1"/>
                  <a:gd name="T5" fmla="*/ 4 h 5"/>
                  <a:gd name="T6" fmla="*/ 1 w 1"/>
                  <a:gd name="T7" fmla="*/ 3 h 5"/>
                  <a:gd name="T8" fmla="*/ 1 w 1"/>
                  <a:gd name="T9" fmla="*/ 5 h 5"/>
                  <a:gd name="T10" fmla="*/ 1 w 1"/>
                  <a:gd name="T11" fmla="*/ 4 h 5"/>
                  <a:gd name="T12" fmla="*/ 1 w 1"/>
                  <a:gd name="T13" fmla="*/ 5 h 5"/>
                  <a:gd name="T14" fmla="*/ 1 w 1"/>
                  <a:gd name="T15" fmla="*/ 3 h 5"/>
                  <a:gd name="T16" fmla="*/ 1 w 1"/>
                  <a:gd name="T17" fmla="*/ 3 h 5"/>
                  <a:gd name="T18" fmla="*/ 1 w 1"/>
                  <a:gd name="T19" fmla="*/ 2 h 5"/>
                  <a:gd name="T20" fmla="*/ 1 w 1"/>
                  <a:gd name="T21" fmla="*/ 0 h 5"/>
                  <a:gd name="T22" fmla="*/ 0 w 1"/>
                  <a:gd name="T2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" h="5">
                    <a:moveTo>
                      <a:pt x="0" y="5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4"/>
                      <a:pt x="0" y="4"/>
                    </a:cubicBezTo>
                    <a:cubicBezTo>
                      <a:pt x="1" y="5"/>
                      <a:pt x="1" y="3"/>
                      <a:pt x="1" y="3"/>
                    </a:cubicBezTo>
                    <a:cubicBezTo>
                      <a:pt x="1" y="5"/>
                      <a:pt x="1" y="4"/>
                      <a:pt x="1" y="5"/>
                    </a:cubicBezTo>
                    <a:cubicBezTo>
                      <a:pt x="1" y="5"/>
                      <a:pt x="1" y="5"/>
                      <a:pt x="1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4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0"/>
                      <a:pt x="1" y="0"/>
                    </a:cubicBezTo>
                    <a:cubicBezTo>
                      <a:pt x="0" y="0"/>
                      <a:pt x="0" y="4"/>
                      <a:pt x="0" y="5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72" name="Freeform 670"/>
              <p:cNvSpPr>
                <a:spLocks/>
              </p:cNvSpPr>
              <p:nvPr/>
            </p:nvSpPr>
            <p:spPr bwMode="auto">
              <a:xfrm>
                <a:off x="1821" y="3210"/>
                <a:ext cx="0" cy="3"/>
              </a:xfrm>
              <a:custGeom>
                <a:avLst/>
                <a:gdLst>
                  <a:gd name="T0" fmla="*/ 0 h 3"/>
                  <a:gd name="T1" fmla="*/ 0 h 3"/>
                  <a:gd name="T2" fmla="*/ 3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73" name="Freeform 671"/>
              <p:cNvSpPr>
                <a:spLocks/>
              </p:cNvSpPr>
              <p:nvPr/>
            </p:nvSpPr>
            <p:spPr bwMode="auto">
              <a:xfrm>
                <a:off x="1819" y="3204"/>
                <a:ext cx="2" cy="17"/>
              </a:xfrm>
              <a:custGeom>
                <a:avLst/>
                <a:gdLst>
                  <a:gd name="T0" fmla="*/ 0 w 1"/>
                  <a:gd name="T1" fmla="*/ 5 h 6"/>
                  <a:gd name="T2" fmla="*/ 1 w 1"/>
                  <a:gd name="T3" fmla="*/ 4 h 6"/>
                  <a:gd name="T4" fmla="*/ 1 w 1"/>
                  <a:gd name="T5" fmla="*/ 5 h 6"/>
                  <a:gd name="T6" fmla="*/ 1 w 1"/>
                  <a:gd name="T7" fmla="*/ 3 h 6"/>
                  <a:gd name="T8" fmla="*/ 0 w 1"/>
                  <a:gd name="T9" fmla="*/ 4 h 6"/>
                  <a:gd name="T10" fmla="*/ 0 w 1"/>
                  <a:gd name="T11" fmla="*/ 1 h 6"/>
                  <a:gd name="T12" fmla="*/ 1 w 1"/>
                  <a:gd name="T13" fmla="*/ 2 h 6"/>
                  <a:gd name="T14" fmla="*/ 0 w 1"/>
                  <a:gd name="T15" fmla="*/ 2 h 6"/>
                  <a:gd name="T16" fmla="*/ 0 w 1"/>
                  <a:gd name="T17" fmla="*/ 3 h 6"/>
                  <a:gd name="T18" fmla="*/ 0 w 1"/>
                  <a:gd name="T19" fmla="*/ 4 h 6"/>
                  <a:gd name="T20" fmla="*/ 0 w 1"/>
                  <a:gd name="T21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" h="6">
                    <a:moveTo>
                      <a:pt x="0" y="5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1" y="4"/>
                      <a:pt x="1" y="4"/>
                      <a:pt x="1" y="3"/>
                    </a:cubicBezTo>
                    <a:cubicBezTo>
                      <a:pt x="1" y="1"/>
                      <a:pt x="1" y="4"/>
                      <a:pt x="0" y="4"/>
                    </a:cubicBezTo>
                    <a:cubicBezTo>
                      <a:pt x="0" y="3"/>
                      <a:pt x="0" y="3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0" y="0"/>
                      <a:pt x="0" y="2"/>
                      <a:pt x="0" y="2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5"/>
                      <a:pt x="0" y="6"/>
                      <a:pt x="0" y="5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74" name="Freeform 672"/>
              <p:cNvSpPr>
                <a:spLocks/>
              </p:cNvSpPr>
              <p:nvPr/>
            </p:nvSpPr>
            <p:spPr bwMode="auto">
              <a:xfrm>
                <a:off x="1821" y="3218"/>
                <a:ext cx="0" cy="3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75" name="Freeform 673"/>
              <p:cNvSpPr>
                <a:spLocks/>
              </p:cNvSpPr>
              <p:nvPr/>
            </p:nvSpPr>
            <p:spPr bwMode="auto">
              <a:xfrm>
                <a:off x="1819" y="321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76" name="Freeform 674"/>
              <p:cNvSpPr>
                <a:spLocks/>
              </p:cNvSpPr>
              <p:nvPr/>
            </p:nvSpPr>
            <p:spPr bwMode="auto">
              <a:xfrm>
                <a:off x="1819" y="3215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77" name="Freeform 675"/>
              <p:cNvSpPr>
                <a:spLocks/>
              </p:cNvSpPr>
              <p:nvPr/>
            </p:nvSpPr>
            <p:spPr bwMode="auto">
              <a:xfrm>
                <a:off x="1797" y="3207"/>
                <a:ext cx="22" cy="16"/>
              </a:xfrm>
              <a:custGeom>
                <a:avLst/>
                <a:gdLst>
                  <a:gd name="T0" fmla="*/ 1 w 8"/>
                  <a:gd name="T1" fmla="*/ 0 h 6"/>
                  <a:gd name="T2" fmla="*/ 1 w 8"/>
                  <a:gd name="T3" fmla="*/ 1 h 6"/>
                  <a:gd name="T4" fmla="*/ 0 w 8"/>
                  <a:gd name="T5" fmla="*/ 3 h 6"/>
                  <a:gd name="T6" fmla="*/ 0 w 8"/>
                  <a:gd name="T7" fmla="*/ 5 h 6"/>
                  <a:gd name="T8" fmla="*/ 1 w 8"/>
                  <a:gd name="T9" fmla="*/ 4 h 6"/>
                  <a:gd name="T10" fmla="*/ 1 w 8"/>
                  <a:gd name="T11" fmla="*/ 5 h 6"/>
                  <a:gd name="T12" fmla="*/ 2 w 8"/>
                  <a:gd name="T13" fmla="*/ 5 h 6"/>
                  <a:gd name="T14" fmla="*/ 3 w 8"/>
                  <a:gd name="T15" fmla="*/ 4 h 6"/>
                  <a:gd name="T16" fmla="*/ 6 w 8"/>
                  <a:gd name="T17" fmla="*/ 5 h 6"/>
                  <a:gd name="T18" fmla="*/ 6 w 8"/>
                  <a:gd name="T19" fmla="*/ 3 h 6"/>
                  <a:gd name="T20" fmla="*/ 6 w 8"/>
                  <a:gd name="T21" fmla="*/ 4 h 6"/>
                  <a:gd name="T22" fmla="*/ 6 w 8"/>
                  <a:gd name="T23" fmla="*/ 4 h 6"/>
                  <a:gd name="T24" fmla="*/ 7 w 8"/>
                  <a:gd name="T25" fmla="*/ 4 h 6"/>
                  <a:gd name="T26" fmla="*/ 7 w 8"/>
                  <a:gd name="T27" fmla="*/ 2 h 6"/>
                  <a:gd name="T28" fmla="*/ 7 w 8"/>
                  <a:gd name="T29" fmla="*/ 5 h 6"/>
                  <a:gd name="T30" fmla="*/ 8 w 8"/>
                  <a:gd name="T31" fmla="*/ 3 h 6"/>
                  <a:gd name="T32" fmla="*/ 7 w 8"/>
                  <a:gd name="T33" fmla="*/ 1 h 6"/>
                  <a:gd name="T34" fmla="*/ 8 w 8"/>
                  <a:gd name="T35" fmla="*/ 0 h 6"/>
                  <a:gd name="T36" fmla="*/ 6 w 8"/>
                  <a:gd name="T37" fmla="*/ 3 h 6"/>
                  <a:gd name="T38" fmla="*/ 6 w 8"/>
                  <a:gd name="T39" fmla="*/ 2 h 6"/>
                  <a:gd name="T40" fmla="*/ 4 w 8"/>
                  <a:gd name="T41" fmla="*/ 1 h 6"/>
                  <a:gd name="T42" fmla="*/ 4 w 8"/>
                  <a:gd name="T43" fmla="*/ 3 h 6"/>
                  <a:gd name="T44" fmla="*/ 4 w 8"/>
                  <a:gd name="T45" fmla="*/ 2 h 6"/>
                  <a:gd name="T46" fmla="*/ 4 w 8"/>
                  <a:gd name="T47" fmla="*/ 3 h 6"/>
                  <a:gd name="T48" fmla="*/ 3 w 8"/>
                  <a:gd name="T49" fmla="*/ 2 h 6"/>
                  <a:gd name="T50" fmla="*/ 3 w 8"/>
                  <a:gd name="T51" fmla="*/ 4 h 6"/>
                  <a:gd name="T52" fmla="*/ 3 w 8"/>
                  <a:gd name="T53" fmla="*/ 0 h 6"/>
                  <a:gd name="T54" fmla="*/ 3 w 8"/>
                  <a:gd name="T55" fmla="*/ 2 h 6"/>
                  <a:gd name="T56" fmla="*/ 2 w 8"/>
                  <a:gd name="T57" fmla="*/ 3 h 6"/>
                  <a:gd name="T58" fmla="*/ 2 w 8"/>
                  <a:gd name="T59" fmla="*/ 1 h 6"/>
                  <a:gd name="T60" fmla="*/ 2 w 8"/>
                  <a:gd name="T61" fmla="*/ 2 h 6"/>
                  <a:gd name="T62" fmla="*/ 2 w 8"/>
                  <a:gd name="T63" fmla="*/ 3 h 6"/>
                  <a:gd name="T64" fmla="*/ 1 w 8"/>
                  <a:gd name="T65" fmla="*/ 3 h 6"/>
                  <a:gd name="T66" fmla="*/ 2 w 8"/>
                  <a:gd name="T67" fmla="*/ 1 h 6"/>
                  <a:gd name="T68" fmla="*/ 1 w 8"/>
                  <a:gd name="T69" fmla="*/ 0 h 6"/>
                  <a:gd name="T70" fmla="*/ 1 w 8"/>
                  <a:gd name="T71" fmla="*/ 2 h 6"/>
                  <a:gd name="T72" fmla="*/ 1 w 8"/>
                  <a:gd name="T7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8" h="6">
                    <a:moveTo>
                      <a:pt x="1" y="0"/>
                    </a:moveTo>
                    <a:cubicBezTo>
                      <a:pt x="1" y="1"/>
                      <a:pt x="1" y="2"/>
                      <a:pt x="1" y="1"/>
                    </a:cubicBezTo>
                    <a:cubicBezTo>
                      <a:pt x="1" y="2"/>
                      <a:pt x="0" y="2"/>
                      <a:pt x="0" y="3"/>
                    </a:cubicBezTo>
                    <a:cubicBezTo>
                      <a:pt x="1" y="4"/>
                      <a:pt x="0" y="4"/>
                      <a:pt x="0" y="5"/>
                    </a:cubicBezTo>
                    <a:cubicBezTo>
                      <a:pt x="1" y="5"/>
                      <a:pt x="1" y="4"/>
                      <a:pt x="1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2" y="4"/>
                      <a:pt x="2" y="5"/>
                    </a:cubicBezTo>
                    <a:cubicBezTo>
                      <a:pt x="2" y="5"/>
                      <a:pt x="2" y="5"/>
                      <a:pt x="3" y="4"/>
                    </a:cubicBezTo>
                    <a:cubicBezTo>
                      <a:pt x="4" y="5"/>
                      <a:pt x="5" y="4"/>
                      <a:pt x="6" y="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4"/>
                      <a:pt x="6" y="3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6"/>
                      <a:pt x="7" y="4"/>
                      <a:pt x="7" y="4"/>
                    </a:cubicBezTo>
                    <a:cubicBezTo>
                      <a:pt x="7" y="4"/>
                      <a:pt x="7" y="2"/>
                      <a:pt x="7" y="2"/>
                    </a:cubicBezTo>
                    <a:cubicBezTo>
                      <a:pt x="7" y="4"/>
                      <a:pt x="7" y="2"/>
                      <a:pt x="7" y="5"/>
                    </a:cubicBezTo>
                    <a:cubicBezTo>
                      <a:pt x="7" y="5"/>
                      <a:pt x="7" y="3"/>
                      <a:pt x="8" y="3"/>
                    </a:cubicBezTo>
                    <a:cubicBezTo>
                      <a:pt x="8" y="2"/>
                      <a:pt x="7" y="2"/>
                      <a:pt x="7" y="1"/>
                    </a:cubicBezTo>
                    <a:cubicBezTo>
                      <a:pt x="7" y="0"/>
                      <a:pt x="8" y="2"/>
                      <a:pt x="8" y="0"/>
                    </a:cubicBezTo>
                    <a:cubicBezTo>
                      <a:pt x="7" y="0"/>
                      <a:pt x="6" y="2"/>
                      <a:pt x="6" y="3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3"/>
                      <a:pt x="5" y="3"/>
                      <a:pt x="4" y="1"/>
                    </a:cubicBezTo>
                    <a:cubicBezTo>
                      <a:pt x="4" y="2"/>
                      <a:pt x="4" y="0"/>
                      <a:pt x="4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3" y="3"/>
                      <a:pt x="4" y="1"/>
                      <a:pt x="3" y="2"/>
                    </a:cubicBezTo>
                    <a:cubicBezTo>
                      <a:pt x="3" y="3"/>
                      <a:pt x="3" y="3"/>
                      <a:pt x="3" y="4"/>
                    </a:cubicBezTo>
                    <a:cubicBezTo>
                      <a:pt x="3" y="3"/>
                      <a:pt x="3" y="2"/>
                      <a:pt x="3" y="0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3"/>
                      <a:pt x="2" y="3"/>
                    </a:cubicBezTo>
                    <a:cubicBezTo>
                      <a:pt x="2" y="3"/>
                      <a:pt x="2" y="1"/>
                      <a:pt x="2" y="1"/>
                    </a:cubicBezTo>
                    <a:cubicBezTo>
                      <a:pt x="2" y="0"/>
                      <a:pt x="2" y="3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4"/>
                      <a:pt x="1" y="2"/>
                      <a:pt x="1" y="3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2"/>
                      <a:pt x="1" y="2"/>
                    </a:cubicBezTo>
                    <a:cubicBezTo>
                      <a:pt x="1" y="0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78" name="Rectangle 676"/>
              <p:cNvSpPr>
                <a:spLocks noChangeArrowheads="1"/>
              </p:cNvSpPr>
              <p:nvPr/>
            </p:nvSpPr>
            <p:spPr bwMode="auto">
              <a:xfrm>
                <a:off x="1800" y="3204"/>
                <a:ext cx="1" cy="3"/>
              </a:xfrm>
              <a:prstGeom prst="rect">
                <a:avLst/>
              </a:pr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79" name="Freeform 677"/>
              <p:cNvSpPr>
                <a:spLocks/>
              </p:cNvSpPr>
              <p:nvPr/>
            </p:nvSpPr>
            <p:spPr bwMode="auto">
              <a:xfrm>
                <a:off x="1800" y="320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80" name="Rectangle 678"/>
              <p:cNvSpPr>
                <a:spLocks noChangeArrowheads="1"/>
              </p:cNvSpPr>
              <p:nvPr/>
            </p:nvSpPr>
            <p:spPr bwMode="auto">
              <a:xfrm>
                <a:off x="1802" y="3221"/>
                <a:ext cx="1" cy="1"/>
              </a:xfrm>
              <a:prstGeom prst="rect">
                <a:avLst/>
              </a:pr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81" name="Freeform 679"/>
              <p:cNvSpPr>
                <a:spLocks/>
              </p:cNvSpPr>
              <p:nvPr/>
            </p:nvSpPr>
            <p:spPr bwMode="auto">
              <a:xfrm>
                <a:off x="1802" y="3204"/>
                <a:ext cx="3" cy="3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3 h 3"/>
                  <a:gd name="T4" fmla="*/ 0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3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82" name="Freeform 680"/>
              <p:cNvSpPr>
                <a:spLocks/>
              </p:cNvSpPr>
              <p:nvPr/>
            </p:nvSpPr>
            <p:spPr bwMode="auto">
              <a:xfrm>
                <a:off x="1808" y="3207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83" name="Rectangle 681"/>
              <p:cNvSpPr>
                <a:spLocks noChangeArrowheads="1"/>
              </p:cNvSpPr>
              <p:nvPr/>
            </p:nvSpPr>
            <p:spPr bwMode="auto">
              <a:xfrm>
                <a:off x="1800" y="3204"/>
                <a:ext cx="1" cy="3"/>
              </a:xfrm>
              <a:prstGeom prst="rect">
                <a:avLst/>
              </a:pr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84" name="Freeform 682"/>
              <p:cNvSpPr>
                <a:spLocks/>
              </p:cNvSpPr>
              <p:nvPr/>
            </p:nvSpPr>
            <p:spPr bwMode="auto">
              <a:xfrm>
                <a:off x="1786" y="3204"/>
                <a:ext cx="11" cy="22"/>
              </a:xfrm>
              <a:custGeom>
                <a:avLst/>
                <a:gdLst>
                  <a:gd name="T0" fmla="*/ 0 w 4"/>
                  <a:gd name="T1" fmla="*/ 6 h 8"/>
                  <a:gd name="T2" fmla="*/ 1 w 4"/>
                  <a:gd name="T3" fmla="*/ 7 h 8"/>
                  <a:gd name="T4" fmla="*/ 2 w 4"/>
                  <a:gd name="T5" fmla="*/ 4 h 8"/>
                  <a:gd name="T6" fmla="*/ 1 w 4"/>
                  <a:gd name="T7" fmla="*/ 7 h 8"/>
                  <a:gd name="T8" fmla="*/ 3 w 4"/>
                  <a:gd name="T9" fmla="*/ 5 h 8"/>
                  <a:gd name="T10" fmla="*/ 3 w 4"/>
                  <a:gd name="T11" fmla="*/ 6 h 8"/>
                  <a:gd name="T12" fmla="*/ 4 w 4"/>
                  <a:gd name="T13" fmla="*/ 3 h 8"/>
                  <a:gd name="T14" fmla="*/ 3 w 4"/>
                  <a:gd name="T15" fmla="*/ 6 h 8"/>
                  <a:gd name="T16" fmla="*/ 3 w 4"/>
                  <a:gd name="T17" fmla="*/ 7 h 8"/>
                  <a:gd name="T18" fmla="*/ 4 w 4"/>
                  <a:gd name="T19" fmla="*/ 6 h 8"/>
                  <a:gd name="T20" fmla="*/ 4 w 4"/>
                  <a:gd name="T21" fmla="*/ 4 h 8"/>
                  <a:gd name="T22" fmla="*/ 4 w 4"/>
                  <a:gd name="T23" fmla="*/ 2 h 8"/>
                  <a:gd name="T24" fmla="*/ 4 w 4"/>
                  <a:gd name="T25" fmla="*/ 3 h 8"/>
                  <a:gd name="T26" fmla="*/ 4 w 4"/>
                  <a:gd name="T27" fmla="*/ 2 h 8"/>
                  <a:gd name="T28" fmla="*/ 4 w 4"/>
                  <a:gd name="T29" fmla="*/ 3 h 8"/>
                  <a:gd name="T30" fmla="*/ 4 w 4"/>
                  <a:gd name="T31" fmla="*/ 1 h 8"/>
                  <a:gd name="T32" fmla="*/ 3 w 4"/>
                  <a:gd name="T33" fmla="*/ 3 h 8"/>
                  <a:gd name="T34" fmla="*/ 3 w 4"/>
                  <a:gd name="T35" fmla="*/ 2 h 8"/>
                  <a:gd name="T36" fmla="*/ 3 w 4"/>
                  <a:gd name="T37" fmla="*/ 4 h 8"/>
                  <a:gd name="T38" fmla="*/ 3 w 4"/>
                  <a:gd name="T39" fmla="*/ 2 h 8"/>
                  <a:gd name="T40" fmla="*/ 3 w 4"/>
                  <a:gd name="T41" fmla="*/ 3 h 8"/>
                  <a:gd name="T42" fmla="*/ 2 w 4"/>
                  <a:gd name="T43" fmla="*/ 1 h 8"/>
                  <a:gd name="T44" fmla="*/ 2 w 4"/>
                  <a:gd name="T45" fmla="*/ 3 h 8"/>
                  <a:gd name="T46" fmla="*/ 2 w 4"/>
                  <a:gd name="T47" fmla="*/ 2 h 8"/>
                  <a:gd name="T48" fmla="*/ 2 w 4"/>
                  <a:gd name="T49" fmla="*/ 5 h 8"/>
                  <a:gd name="T50" fmla="*/ 2 w 4"/>
                  <a:gd name="T51" fmla="*/ 2 h 8"/>
                  <a:gd name="T52" fmla="*/ 1 w 4"/>
                  <a:gd name="T53" fmla="*/ 3 h 8"/>
                  <a:gd name="T54" fmla="*/ 1 w 4"/>
                  <a:gd name="T55" fmla="*/ 2 h 8"/>
                  <a:gd name="T56" fmla="*/ 1 w 4"/>
                  <a:gd name="T57" fmla="*/ 3 h 8"/>
                  <a:gd name="T58" fmla="*/ 1 w 4"/>
                  <a:gd name="T59" fmla="*/ 4 h 8"/>
                  <a:gd name="T60" fmla="*/ 1 w 4"/>
                  <a:gd name="T61" fmla="*/ 5 h 8"/>
                  <a:gd name="T62" fmla="*/ 1 w 4"/>
                  <a:gd name="T63" fmla="*/ 4 h 8"/>
                  <a:gd name="T64" fmla="*/ 0 w 4"/>
                  <a:gd name="T65" fmla="*/ 6 h 8"/>
                  <a:gd name="T66" fmla="*/ 1 w 4"/>
                  <a:gd name="T67" fmla="*/ 5 h 8"/>
                  <a:gd name="T68" fmla="*/ 0 w 4"/>
                  <a:gd name="T6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" h="8">
                    <a:moveTo>
                      <a:pt x="0" y="6"/>
                    </a:moveTo>
                    <a:cubicBezTo>
                      <a:pt x="0" y="8"/>
                      <a:pt x="1" y="7"/>
                      <a:pt x="1" y="7"/>
                    </a:cubicBezTo>
                    <a:cubicBezTo>
                      <a:pt x="2" y="7"/>
                      <a:pt x="1" y="4"/>
                      <a:pt x="2" y="4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2" y="7"/>
                      <a:pt x="2" y="7"/>
                      <a:pt x="3" y="5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2"/>
                      <a:pt x="4" y="3"/>
                    </a:cubicBezTo>
                    <a:cubicBezTo>
                      <a:pt x="3" y="5"/>
                      <a:pt x="4" y="5"/>
                      <a:pt x="3" y="6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4" y="6"/>
                      <a:pt x="4" y="5"/>
                      <a:pt x="4" y="6"/>
                    </a:cubicBezTo>
                    <a:cubicBezTo>
                      <a:pt x="4" y="5"/>
                      <a:pt x="4" y="4"/>
                      <a:pt x="4" y="4"/>
                    </a:cubicBezTo>
                    <a:cubicBezTo>
                      <a:pt x="4" y="3"/>
                      <a:pt x="4" y="3"/>
                      <a:pt x="4" y="2"/>
                    </a:cubicBezTo>
                    <a:cubicBezTo>
                      <a:pt x="4" y="3"/>
                      <a:pt x="4" y="2"/>
                      <a:pt x="4" y="3"/>
                    </a:cubicBezTo>
                    <a:cubicBezTo>
                      <a:pt x="4" y="2"/>
                      <a:pt x="4" y="3"/>
                      <a:pt x="4" y="2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3" y="2"/>
                      <a:pt x="4" y="2"/>
                      <a:pt x="4" y="1"/>
                    </a:cubicBezTo>
                    <a:cubicBezTo>
                      <a:pt x="3" y="2"/>
                      <a:pt x="3" y="3"/>
                      <a:pt x="3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3" y="2"/>
                      <a:pt x="3" y="4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0"/>
                      <a:pt x="2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3"/>
                      <a:pt x="2" y="2"/>
                      <a:pt x="2" y="2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3"/>
                      <a:pt x="2" y="5"/>
                      <a:pt x="2" y="2"/>
                    </a:cubicBezTo>
                    <a:cubicBezTo>
                      <a:pt x="2" y="2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4"/>
                      <a:pt x="1" y="1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5"/>
                      <a:pt x="0" y="6"/>
                      <a:pt x="0" y="6"/>
                    </a:cubicBezTo>
                    <a:cubicBezTo>
                      <a:pt x="0" y="6"/>
                      <a:pt x="0" y="5"/>
                      <a:pt x="1" y="5"/>
                    </a:cubicBezTo>
                    <a:cubicBezTo>
                      <a:pt x="1" y="6"/>
                      <a:pt x="0" y="7"/>
                      <a:pt x="0" y="6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85" name="Freeform 683"/>
              <p:cNvSpPr>
                <a:spLocks/>
              </p:cNvSpPr>
              <p:nvPr/>
            </p:nvSpPr>
            <p:spPr bwMode="auto">
              <a:xfrm>
                <a:off x="1794" y="321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86" name="Freeform 684"/>
              <p:cNvSpPr>
                <a:spLocks/>
              </p:cNvSpPr>
              <p:nvPr/>
            </p:nvSpPr>
            <p:spPr bwMode="auto">
              <a:xfrm>
                <a:off x="1778" y="3202"/>
                <a:ext cx="8" cy="27"/>
              </a:xfrm>
              <a:custGeom>
                <a:avLst/>
                <a:gdLst>
                  <a:gd name="T0" fmla="*/ 2 w 3"/>
                  <a:gd name="T1" fmla="*/ 5 h 10"/>
                  <a:gd name="T2" fmla="*/ 2 w 3"/>
                  <a:gd name="T3" fmla="*/ 3 h 10"/>
                  <a:gd name="T4" fmla="*/ 2 w 3"/>
                  <a:gd name="T5" fmla="*/ 7 h 10"/>
                  <a:gd name="T6" fmla="*/ 2 w 3"/>
                  <a:gd name="T7" fmla="*/ 7 h 10"/>
                  <a:gd name="T8" fmla="*/ 2 w 3"/>
                  <a:gd name="T9" fmla="*/ 4 h 10"/>
                  <a:gd name="T10" fmla="*/ 2 w 3"/>
                  <a:gd name="T11" fmla="*/ 4 h 10"/>
                  <a:gd name="T12" fmla="*/ 2 w 3"/>
                  <a:gd name="T13" fmla="*/ 6 h 10"/>
                  <a:gd name="T14" fmla="*/ 1 w 3"/>
                  <a:gd name="T15" fmla="*/ 7 h 10"/>
                  <a:gd name="T16" fmla="*/ 1 w 3"/>
                  <a:gd name="T17" fmla="*/ 6 h 10"/>
                  <a:gd name="T18" fmla="*/ 1 w 3"/>
                  <a:gd name="T19" fmla="*/ 4 h 10"/>
                  <a:gd name="T20" fmla="*/ 0 w 3"/>
                  <a:gd name="T21" fmla="*/ 9 h 10"/>
                  <a:gd name="T22" fmla="*/ 0 w 3"/>
                  <a:gd name="T23" fmla="*/ 9 h 10"/>
                  <a:gd name="T24" fmla="*/ 0 w 3"/>
                  <a:gd name="T25" fmla="*/ 6 h 10"/>
                  <a:gd name="T26" fmla="*/ 1 w 3"/>
                  <a:gd name="T27" fmla="*/ 7 h 10"/>
                  <a:gd name="T28" fmla="*/ 0 w 3"/>
                  <a:gd name="T29" fmla="*/ 8 h 10"/>
                  <a:gd name="T30" fmla="*/ 3 w 3"/>
                  <a:gd name="T31" fmla="*/ 8 h 10"/>
                  <a:gd name="T32" fmla="*/ 2 w 3"/>
                  <a:gd name="T33" fmla="*/ 8 h 10"/>
                  <a:gd name="T34" fmla="*/ 3 w 3"/>
                  <a:gd name="T35" fmla="*/ 7 h 10"/>
                  <a:gd name="T36" fmla="*/ 3 w 3"/>
                  <a:gd name="T37" fmla="*/ 5 h 10"/>
                  <a:gd name="T38" fmla="*/ 3 w 3"/>
                  <a:gd name="T39" fmla="*/ 5 h 10"/>
                  <a:gd name="T40" fmla="*/ 3 w 3"/>
                  <a:gd name="T41" fmla="*/ 3 h 10"/>
                  <a:gd name="T42" fmla="*/ 3 w 3"/>
                  <a:gd name="T43" fmla="*/ 2 h 10"/>
                  <a:gd name="T44" fmla="*/ 3 w 3"/>
                  <a:gd name="T45" fmla="*/ 2 h 10"/>
                  <a:gd name="T46" fmla="*/ 2 w 3"/>
                  <a:gd name="T47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" h="10">
                    <a:moveTo>
                      <a:pt x="2" y="5"/>
                    </a:moveTo>
                    <a:cubicBezTo>
                      <a:pt x="2" y="5"/>
                      <a:pt x="2" y="4"/>
                      <a:pt x="2" y="3"/>
                    </a:cubicBezTo>
                    <a:cubicBezTo>
                      <a:pt x="2" y="4"/>
                      <a:pt x="2" y="5"/>
                      <a:pt x="2" y="7"/>
                    </a:cubicBezTo>
                    <a:cubicBezTo>
                      <a:pt x="2" y="6"/>
                      <a:pt x="2" y="7"/>
                      <a:pt x="2" y="7"/>
                    </a:cubicBezTo>
                    <a:cubicBezTo>
                      <a:pt x="2" y="6"/>
                      <a:pt x="2" y="5"/>
                      <a:pt x="2" y="4"/>
                    </a:cubicBezTo>
                    <a:cubicBezTo>
                      <a:pt x="2" y="5"/>
                      <a:pt x="2" y="4"/>
                      <a:pt x="2" y="4"/>
                    </a:cubicBezTo>
                    <a:cubicBezTo>
                      <a:pt x="2" y="5"/>
                      <a:pt x="1" y="4"/>
                      <a:pt x="2" y="6"/>
                    </a:cubicBezTo>
                    <a:cubicBezTo>
                      <a:pt x="1" y="7"/>
                      <a:pt x="1" y="8"/>
                      <a:pt x="1" y="7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5"/>
                      <a:pt x="1" y="5"/>
                      <a:pt x="1" y="4"/>
                    </a:cubicBezTo>
                    <a:cubicBezTo>
                      <a:pt x="1" y="6"/>
                      <a:pt x="0" y="6"/>
                      <a:pt x="0" y="9"/>
                    </a:cubicBezTo>
                    <a:cubicBezTo>
                      <a:pt x="0" y="10"/>
                      <a:pt x="0" y="9"/>
                      <a:pt x="0" y="9"/>
                    </a:cubicBezTo>
                    <a:cubicBezTo>
                      <a:pt x="0" y="8"/>
                      <a:pt x="0" y="7"/>
                      <a:pt x="0" y="6"/>
                    </a:cubicBezTo>
                    <a:cubicBezTo>
                      <a:pt x="1" y="7"/>
                      <a:pt x="1" y="6"/>
                      <a:pt x="1" y="7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" y="9"/>
                      <a:pt x="2" y="9"/>
                      <a:pt x="3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7"/>
                      <a:pt x="2" y="7"/>
                      <a:pt x="3" y="7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3" y="4"/>
                      <a:pt x="3" y="3"/>
                    </a:cubicBezTo>
                    <a:cubicBezTo>
                      <a:pt x="3" y="3"/>
                      <a:pt x="3" y="4"/>
                      <a:pt x="3" y="2"/>
                    </a:cubicBezTo>
                    <a:cubicBezTo>
                      <a:pt x="3" y="0"/>
                      <a:pt x="3" y="4"/>
                      <a:pt x="3" y="2"/>
                    </a:cubicBez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87" name="Freeform 685"/>
              <p:cNvSpPr>
                <a:spLocks/>
              </p:cNvSpPr>
              <p:nvPr/>
            </p:nvSpPr>
            <p:spPr bwMode="auto">
              <a:xfrm>
                <a:off x="1786" y="3213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88" name="Freeform 686"/>
              <p:cNvSpPr>
                <a:spLocks/>
              </p:cNvSpPr>
              <p:nvPr/>
            </p:nvSpPr>
            <p:spPr bwMode="auto">
              <a:xfrm>
                <a:off x="1786" y="3221"/>
                <a:ext cx="0" cy="5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89" name="Freeform 687"/>
              <p:cNvSpPr>
                <a:spLocks/>
              </p:cNvSpPr>
              <p:nvPr/>
            </p:nvSpPr>
            <p:spPr bwMode="auto">
              <a:xfrm>
                <a:off x="1780" y="3213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90" name="Freeform 688"/>
              <p:cNvSpPr>
                <a:spLocks/>
              </p:cNvSpPr>
              <p:nvPr/>
            </p:nvSpPr>
            <p:spPr bwMode="auto">
              <a:xfrm>
                <a:off x="1775" y="3215"/>
                <a:ext cx="3" cy="11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4 h 4"/>
                  <a:gd name="T4" fmla="*/ 1 w 1"/>
                  <a:gd name="T5" fmla="*/ 0 h 4"/>
                  <a:gd name="T6" fmla="*/ 1 w 1"/>
                  <a:gd name="T7" fmla="*/ 3 h 4"/>
                  <a:gd name="T8" fmla="*/ 0 w 1"/>
                  <a:gd name="T9" fmla="*/ 3 h 4"/>
                  <a:gd name="T10" fmla="*/ 0 w 1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cubicBezTo>
                      <a:pt x="0" y="4"/>
                      <a:pt x="1" y="3"/>
                      <a:pt x="1" y="4"/>
                    </a:cubicBezTo>
                    <a:cubicBezTo>
                      <a:pt x="1" y="3"/>
                      <a:pt x="1" y="2"/>
                      <a:pt x="1" y="0"/>
                    </a:cubicBezTo>
                    <a:cubicBezTo>
                      <a:pt x="1" y="0"/>
                      <a:pt x="1" y="2"/>
                      <a:pt x="1" y="3"/>
                    </a:cubicBezTo>
                    <a:cubicBezTo>
                      <a:pt x="1" y="2"/>
                      <a:pt x="0" y="3"/>
                      <a:pt x="0" y="3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91" name="Freeform 689"/>
              <p:cNvSpPr>
                <a:spLocks/>
              </p:cNvSpPr>
              <p:nvPr/>
            </p:nvSpPr>
            <p:spPr bwMode="auto">
              <a:xfrm>
                <a:off x="1764" y="3204"/>
                <a:ext cx="14" cy="30"/>
              </a:xfrm>
              <a:custGeom>
                <a:avLst/>
                <a:gdLst>
                  <a:gd name="T0" fmla="*/ 3 w 5"/>
                  <a:gd name="T1" fmla="*/ 4 h 11"/>
                  <a:gd name="T2" fmla="*/ 3 w 5"/>
                  <a:gd name="T3" fmla="*/ 4 h 11"/>
                  <a:gd name="T4" fmla="*/ 3 w 5"/>
                  <a:gd name="T5" fmla="*/ 3 h 11"/>
                  <a:gd name="T6" fmla="*/ 3 w 5"/>
                  <a:gd name="T7" fmla="*/ 2 h 11"/>
                  <a:gd name="T8" fmla="*/ 3 w 5"/>
                  <a:gd name="T9" fmla="*/ 3 h 11"/>
                  <a:gd name="T10" fmla="*/ 2 w 5"/>
                  <a:gd name="T11" fmla="*/ 4 h 11"/>
                  <a:gd name="T12" fmla="*/ 2 w 5"/>
                  <a:gd name="T13" fmla="*/ 5 h 11"/>
                  <a:gd name="T14" fmla="*/ 2 w 5"/>
                  <a:gd name="T15" fmla="*/ 2 h 11"/>
                  <a:gd name="T16" fmla="*/ 2 w 5"/>
                  <a:gd name="T17" fmla="*/ 6 h 11"/>
                  <a:gd name="T18" fmla="*/ 1 w 5"/>
                  <a:gd name="T19" fmla="*/ 5 h 11"/>
                  <a:gd name="T20" fmla="*/ 1 w 5"/>
                  <a:gd name="T21" fmla="*/ 5 h 11"/>
                  <a:gd name="T22" fmla="*/ 1 w 5"/>
                  <a:gd name="T23" fmla="*/ 7 h 11"/>
                  <a:gd name="T24" fmla="*/ 1 w 5"/>
                  <a:gd name="T25" fmla="*/ 8 h 11"/>
                  <a:gd name="T26" fmla="*/ 2 w 5"/>
                  <a:gd name="T27" fmla="*/ 8 h 11"/>
                  <a:gd name="T28" fmla="*/ 2 w 5"/>
                  <a:gd name="T29" fmla="*/ 9 h 11"/>
                  <a:gd name="T30" fmla="*/ 3 w 5"/>
                  <a:gd name="T31" fmla="*/ 7 h 11"/>
                  <a:gd name="T32" fmla="*/ 3 w 5"/>
                  <a:gd name="T33" fmla="*/ 8 h 11"/>
                  <a:gd name="T34" fmla="*/ 2 w 5"/>
                  <a:gd name="T35" fmla="*/ 5 h 11"/>
                  <a:gd name="T36" fmla="*/ 3 w 5"/>
                  <a:gd name="T37" fmla="*/ 6 h 11"/>
                  <a:gd name="T38" fmla="*/ 3 w 5"/>
                  <a:gd name="T39" fmla="*/ 8 h 11"/>
                  <a:gd name="T40" fmla="*/ 3 w 5"/>
                  <a:gd name="T41" fmla="*/ 7 h 11"/>
                  <a:gd name="T42" fmla="*/ 4 w 5"/>
                  <a:gd name="T43" fmla="*/ 9 h 11"/>
                  <a:gd name="T44" fmla="*/ 4 w 5"/>
                  <a:gd name="T45" fmla="*/ 6 h 11"/>
                  <a:gd name="T46" fmla="*/ 4 w 5"/>
                  <a:gd name="T47" fmla="*/ 6 h 11"/>
                  <a:gd name="T48" fmla="*/ 4 w 5"/>
                  <a:gd name="T49" fmla="*/ 3 h 11"/>
                  <a:gd name="T50" fmla="*/ 2 w 5"/>
                  <a:gd name="T51" fmla="*/ 4 h 11"/>
                  <a:gd name="T52" fmla="*/ 2 w 5"/>
                  <a:gd name="T53" fmla="*/ 6 h 11"/>
                  <a:gd name="T54" fmla="*/ 1 w 5"/>
                  <a:gd name="T55" fmla="*/ 4 h 11"/>
                  <a:gd name="T56" fmla="*/ 2 w 5"/>
                  <a:gd name="T57" fmla="*/ 6 h 11"/>
                  <a:gd name="T58" fmla="*/ 1 w 5"/>
                  <a:gd name="T59" fmla="*/ 4 h 11"/>
                  <a:gd name="T60" fmla="*/ 1 w 5"/>
                  <a:gd name="T61" fmla="*/ 6 h 11"/>
                  <a:gd name="T62" fmla="*/ 1 w 5"/>
                  <a:gd name="T63" fmla="*/ 3 h 11"/>
                  <a:gd name="T64" fmla="*/ 3 w 5"/>
                  <a:gd name="T65" fmla="*/ 7 h 11"/>
                  <a:gd name="T66" fmla="*/ 3 w 5"/>
                  <a:gd name="T67" fmla="*/ 5 h 11"/>
                  <a:gd name="T68" fmla="*/ 4 w 5"/>
                  <a:gd name="T69" fmla="*/ 5 h 11"/>
                  <a:gd name="T70" fmla="*/ 4 w 5"/>
                  <a:gd name="T71" fmla="*/ 4 h 11"/>
                  <a:gd name="T72" fmla="*/ 4 w 5"/>
                  <a:gd name="T73" fmla="*/ 7 h 11"/>
                  <a:gd name="T74" fmla="*/ 4 w 5"/>
                  <a:gd name="T75" fmla="*/ 7 h 11"/>
                  <a:gd name="T76" fmla="*/ 4 w 5"/>
                  <a:gd name="T77" fmla="*/ 6 h 11"/>
                  <a:gd name="T78" fmla="*/ 4 w 5"/>
                  <a:gd name="T79" fmla="*/ 7 h 11"/>
                  <a:gd name="T80" fmla="*/ 4 w 5"/>
                  <a:gd name="T81" fmla="*/ 3 h 11"/>
                  <a:gd name="T82" fmla="*/ 4 w 5"/>
                  <a:gd name="T83" fmla="*/ 2 h 11"/>
                  <a:gd name="T84" fmla="*/ 3 w 5"/>
                  <a:gd name="T85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" h="11">
                    <a:moveTo>
                      <a:pt x="3" y="4"/>
                    </a:moveTo>
                    <a:cubicBezTo>
                      <a:pt x="3" y="4"/>
                      <a:pt x="3" y="5"/>
                      <a:pt x="3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1"/>
                      <a:pt x="3" y="3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5"/>
                      <a:pt x="2" y="4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2" y="4"/>
                      <a:pt x="2" y="4"/>
                      <a:pt x="2" y="2"/>
                    </a:cubicBezTo>
                    <a:cubicBezTo>
                      <a:pt x="2" y="3"/>
                      <a:pt x="2" y="5"/>
                      <a:pt x="2" y="6"/>
                    </a:cubicBezTo>
                    <a:cubicBezTo>
                      <a:pt x="1" y="4"/>
                      <a:pt x="1" y="6"/>
                      <a:pt x="1" y="5"/>
                    </a:cubicBezTo>
                    <a:cubicBezTo>
                      <a:pt x="1" y="5"/>
                      <a:pt x="1" y="4"/>
                      <a:pt x="1" y="5"/>
                    </a:cubicBezTo>
                    <a:cubicBezTo>
                      <a:pt x="1" y="4"/>
                      <a:pt x="1" y="3"/>
                      <a:pt x="1" y="7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7"/>
                      <a:pt x="2" y="8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8"/>
                      <a:pt x="2" y="8"/>
                      <a:pt x="3" y="7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7"/>
                      <a:pt x="3" y="8"/>
                      <a:pt x="2" y="5"/>
                    </a:cubicBezTo>
                    <a:cubicBezTo>
                      <a:pt x="3" y="8"/>
                      <a:pt x="3" y="4"/>
                      <a:pt x="3" y="6"/>
                    </a:cubicBezTo>
                    <a:cubicBezTo>
                      <a:pt x="3" y="7"/>
                      <a:pt x="3" y="6"/>
                      <a:pt x="3" y="8"/>
                    </a:cubicBezTo>
                    <a:cubicBezTo>
                      <a:pt x="3" y="6"/>
                      <a:pt x="3" y="7"/>
                      <a:pt x="3" y="7"/>
                    </a:cubicBezTo>
                    <a:cubicBezTo>
                      <a:pt x="4" y="8"/>
                      <a:pt x="4" y="7"/>
                      <a:pt x="4" y="9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4"/>
                      <a:pt x="4" y="3"/>
                    </a:cubicBezTo>
                    <a:cubicBezTo>
                      <a:pt x="3" y="4"/>
                      <a:pt x="3" y="5"/>
                      <a:pt x="2" y="4"/>
                    </a:cubicBezTo>
                    <a:cubicBezTo>
                      <a:pt x="2" y="6"/>
                      <a:pt x="2" y="4"/>
                      <a:pt x="2" y="6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2" y="5"/>
                      <a:pt x="2" y="6"/>
                    </a:cubicBezTo>
                    <a:cubicBezTo>
                      <a:pt x="2" y="6"/>
                      <a:pt x="1" y="5"/>
                      <a:pt x="1" y="4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11"/>
                      <a:pt x="2" y="4"/>
                      <a:pt x="3" y="7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6"/>
                      <a:pt x="4" y="2"/>
                      <a:pt x="4" y="5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5"/>
                      <a:pt x="4" y="6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5"/>
                      <a:pt x="4" y="6"/>
                      <a:pt x="4" y="7"/>
                    </a:cubicBezTo>
                    <a:cubicBezTo>
                      <a:pt x="5" y="5"/>
                      <a:pt x="4" y="4"/>
                      <a:pt x="4" y="3"/>
                    </a:cubicBezTo>
                    <a:cubicBezTo>
                      <a:pt x="4" y="6"/>
                      <a:pt x="4" y="0"/>
                      <a:pt x="4" y="2"/>
                    </a:cubicBezTo>
                    <a:cubicBezTo>
                      <a:pt x="3" y="2"/>
                      <a:pt x="3" y="3"/>
                      <a:pt x="3" y="4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92" name="Freeform 690"/>
              <p:cNvSpPr>
                <a:spLocks/>
              </p:cNvSpPr>
              <p:nvPr/>
            </p:nvSpPr>
            <p:spPr bwMode="auto">
              <a:xfrm>
                <a:off x="1775" y="3223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93" name="Freeform 691"/>
              <p:cNvSpPr>
                <a:spLocks/>
              </p:cNvSpPr>
              <p:nvPr/>
            </p:nvSpPr>
            <p:spPr bwMode="auto">
              <a:xfrm>
                <a:off x="1775" y="322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94" name="Rectangle 692"/>
              <p:cNvSpPr>
                <a:spLocks noChangeArrowheads="1"/>
              </p:cNvSpPr>
              <p:nvPr/>
            </p:nvSpPr>
            <p:spPr bwMode="auto">
              <a:xfrm>
                <a:off x="1775" y="3223"/>
                <a:ext cx="1" cy="1"/>
              </a:xfrm>
              <a:prstGeom prst="rect">
                <a:avLst/>
              </a:pr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95" name="Freeform 693"/>
              <p:cNvSpPr>
                <a:spLocks/>
              </p:cNvSpPr>
              <p:nvPr/>
            </p:nvSpPr>
            <p:spPr bwMode="auto">
              <a:xfrm>
                <a:off x="1778" y="3213"/>
                <a:ext cx="0" cy="2"/>
              </a:xfrm>
              <a:custGeom>
                <a:avLst/>
                <a:gdLst>
                  <a:gd name="T0" fmla="*/ 0 h 2"/>
                  <a:gd name="T1" fmla="*/ 0 h 2"/>
                  <a:gd name="T2" fmla="*/ 2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96" name="Freeform 694"/>
              <p:cNvSpPr>
                <a:spLocks/>
              </p:cNvSpPr>
              <p:nvPr/>
            </p:nvSpPr>
            <p:spPr bwMode="auto">
              <a:xfrm>
                <a:off x="1780" y="3223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97" name="Freeform 695"/>
              <p:cNvSpPr>
                <a:spLocks/>
              </p:cNvSpPr>
              <p:nvPr/>
            </p:nvSpPr>
            <p:spPr bwMode="auto">
              <a:xfrm>
                <a:off x="1789" y="322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98" name="Freeform 696"/>
              <p:cNvSpPr>
                <a:spLocks/>
              </p:cNvSpPr>
              <p:nvPr/>
            </p:nvSpPr>
            <p:spPr bwMode="auto">
              <a:xfrm>
                <a:off x="1775" y="3199"/>
                <a:ext cx="30" cy="33"/>
              </a:xfrm>
              <a:custGeom>
                <a:avLst/>
                <a:gdLst>
                  <a:gd name="T0" fmla="*/ 8 w 11"/>
                  <a:gd name="T1" fmla="*/ 6 h 12"/>
                  <a:gd name="T2" fmla="*/ 8 w 11"/>
                  <a:gd name="T3" fmla="*/ 9 h 12"/>
                  <a:gd name="T4" fmla="*/ 8 w 11"/>
                  <a:gd name="T5" fmla="*/ 10 h 12"/>
                  <a:gd name="T6" fmla="*/ 9 w 11"/>
                  <a:gd name="T7" fmla="*/ 8 h 12"/>
                  <a:gd name="T8" fmla="*/ 10 w 11"/>
                  <a:gd name="T9" fmla="*/ 8 h 12"/>
                  <a:gd name="T10" fmla="*/ 9 w 11"/>
                  <a:gd name="T11" fmla="*/ 3 h 12"/>
                  <a:gd name="T12" fmla="*/ 8 w 11"/>
                  <a:gd name="T13" fmla="*/ 5 h 12"/>
                  <a:gd name="T14" fmla="*/ 8 w 11"/>
                  <a:gd name="T15" fmla="*/ 5 h 12"/>
                  <a:gd name="T16" fmla="*/ 7 w 11"/>
                  <a:gd name="T17" fmla="*/ 4 h 12"/>
                  <a:gd name="T18" fmla="*/ 7 w 11"/>
                  <a:gd name="T19" fmla="*/ 7 h 12"/>
                  <a:gd name="T20" fmla="*/ 6 w 11"/>
                  <a:gd name="T21" fmla="*/ 8 h 12"/>
                  <a:gd name="T22" fmla="*/ 6 w 11"/>
                  <a:gd name="T23" fmla="*/ 6 h 12"/>
                  <a:gd name="T24" fmla="*/ 5 w 11"/>
                  <a:gd name="T25" fmla="*/ 6 h 12"/>
                  <a:gd name="T26" fmla="*/ 4 w 11"/>
                  <a:gd name="T27" fmla="*/ 6 h 12"/>
                  <a:gd name="T28" fmla="*/ 3 w 11"/>
                  <a:gd name="T29" fmla="*/ 7 h 12"/>
                  <a:gd name="T30" fmla="*/ 3 w 11"/>
                  <a:gd name="T31" fmla="*/ 8 h 12"/>
                  <a:gd name="T32" fmla="*/ 3 w 11"/>
                  <a:gd name="T33" fmla="*/ 6 h 12"/>
                  <a:gd name="T34" fmla="*/ 2 w 11"/>
                  <a:gd name="T35" fmla="*/ 7 h 12"/>
                  <a:gd name="T36" fmla="*/ 0 w 11"/>
                  <a:gd name="T37" fmla="*/ 7 h 12"/>
                  <a:gd name="T38" fmla="*/ 1 w 11"/>
                  <a:gd name="T39" fmla="*/ 7 h 12"/>
                  <a:gd name="T40" fmla="*/ 1 w 11"/>
                  <a:gd name="T41" fmla="*/ 6 h 12"/>
                  <a:gd name="T42" fmla="*/ 2 w 11"/>
                  <a:gd name="T43" fmla="*/ 10 h 12"/>
                  <a:gd name="T44" fmla="*/ 2 w 11"/>
                  <a:gd name="T45" fmla="*/ 10 h 12"/>
                  <a:gd name="T46" fmla="*/ 3 w 11"/>
                  <a:gd name="T47" fmla="*/ 10 h 12"/>
                  <a:gd name="T48" fmla="*/ 4 w 11"/>
                  <a:gd name="T49" fmla="*/ 10 h 12"/>
                  <a:gd name="T50" fmla="*/ 4 w 11"/>
                  <a:gd name="T51" fmla="*/ 10 h 12"/>
                  <a:gd name="T52" fmla="*/ 5 w 11"/>
                  <a:gd name="T53" fmla="*/ 9 h 12"/>
                  <a:gd name="T54" fmla="*/ 5 w 11"/>
                  <a:gd name="T55" fmla="*/ 10 h 12"/>
                  <a:gd name="T56" fmla="*/ 5 w 11"/>
                  <a:gd name="T57" fmla="*/ 10 h 12"/>
                  <a:gd name="T58" fmla="*/ 6 w 11"/>
                  <a:gd name="T59" fmla="*/ 9 h 12"/>
                  <a:gd name="T60" fmla="*/ 6 w 11"/>
                  <a:gd name="T61" fmla="*/ 8 h 12"/>
                  <a:gd name="T62" fmla="*/ 6 w 11"/>
                  <a:gd name="T63" fmla="*/ 10 h 12"/>
                  <a:gd name="T64" fmla="*/ 7 w 11"/>
                  <a:gd name="T65" fmla="*/ 10 h 12"/>
                  <a:gd name="T66" fmla="*/ 7 w 11"/>
                  <a:gd name="T67" fmla="*/ 8 h 12"/>
                  <a:gd name="T68" fmla="*/ 8 w 11"/>
                  <a:gd name="T69" fmla="*/ 7 h 12"/>
                  <a:gd name="T70" fmla="*/ 9 w 11"/>
                  <a:gd name="T71" fmla="*/ 7 h 12"/>
                  <a:gd name="T72" fmla="*/ 9 w 11"/>
                  <a:gd name="T73" fmla="*/ 7 h 12"/>
                  <a:gd name="T74" fmla="*/ 10 w 11"/>
                  <a:gd name="T75" fmla="*/ 4 h 12"/>
                  <a:gd name="T76" fmla="*/ 10 w 11"/>
                  <a:gd name="T77" fmla="*/ 6 h 12"/>
                  <a:gd name="T78" fmla="*/ 10 w 11"/>
                  <a:gd name="T79" fmla="*/ 7 h 12"/>
                  <a:gd name="T80" fmla="*/ 9 w 11"/>
                  <a:gd name="T81" fmla="*/ 4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1" h="12">
                    <a:moveTo>
                      <a:pt x="9" y="4"/>
                    </a:moveTo>
                    <a:cubicBezTo>
                      <a:pt x="8" y="5"/>
                      <a:pt x="8" y="5"/>
                      <a:pt x="8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6"/>
                      <a:pt x="7" y="7"/>
                      <a:pt x="8" y="9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7"/>
                      <a:pt x="8" y="9"/>
                      <a:pt x="8" y="10"/>
                    </a:cubicBezTo>
                    <a:cubicBezTo>
                      <a:pt x="8" y="9"/>
                      <a:pt x="9" y="6"/>
                      <a:pt x="9" y="7"/>
                    </a:cubicBezTo>
                    <a:cubicBezTo>
                      <a:pt x="9" y="7"/>
                      <a:pt x="9" y="8"/>
                      <a:pt x="9" y="8"/>
                    </a:cubicBezTo>
                    <a:cubicBezTo>
                      <a:pt x="9" y="9"/>
                      <a:pt x="9" y="6"/>
                      <a:pt x="9" y="6"/>
                    </a:cubicBezTo>
                    <a:cubicBezTo>
                      <a:pt x="9" y="12"/>
                      <a:pt x="10" y="5"/>
                      <a:pt x="10" y="8"/>
                    </a:cubicBezTo>
                    <a:cubicBezTo>
                      <a:pt x="10" y="0"/>
                      <a:pt x="10" y="6"/>
                      <a:pt x="10" y="5"/>
                    </a:cubicBezTo>
                    <a:cubicBezTo>
                      <a:pt x="10" y="3"/>
                      <a:pt x="9" y="5"/>
                      <a:pt x="9" y="3"/>
                    </a:cubicBezTo>
                    <a:cubicBezTo>
                      <a:pt x="9" y="6"/>
                      <a:pt x="9" y="2"/>
                      <a:pt x="9" y="6"/>
                    </a:cubicBezTo>
                    <a:cubicBezTo>
                      <a:pt x="8" y="5"/>
                      <a:pt x="9" y="6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4"/>
                      <a:pt x="8" y="6"/>
                      <a:pt x="8" y="5"/>
                    </a:cubicBezTo>
                    <a:cubicBezTo>
                      <a:pt x="7" y="4"/>
                      <a:pt x="8" y="6"/>
                      <a:pt x="8" y="7"/>
                    </a:cubicBezTo>
                    <a:cubicBezTo>
                      <a:pt x="7" y="6"/>
                      <a:pt x="7" y="6"/>
                      <a:pt x="7" y="4"/>
                    </a:cubicBezTo>
                    <a:cubicBezTo>
                      <a:pt x="7" y="6"/>
                      <a:pt x="7" y="5"/>
                      <a:pt x="7" y="6"/>
                    </a:cubicBezTo>
                    <a:cubicBezTo>
                      <a:pt x="7" y="6"/>
                      <a:pt x="7" y="7"/>
                      <a:pt x="7" y="7"/>
                    </a:cubicBezTo>
                    <a:cubicBezTo>
                      <a:pt x="7" y="7"/>
                      <a:pt x="7" y="9"/>
                      <a:pt x="6" y="9"/>
                    </a:cubicBezTo>
                    <a:cubicBezTo>
                      <a:pt x="6" y="7"/>
                      <a:pt x="7" y="9"/>
                      <a:pt x="6" y="8"/>
                    </a:cubicBezTo>
                    <a:cubicBezTo>
                      <a:pt x="7" y="7"/>
                      <a:pt x="7" y="7"/>
                      <a:pt x="7" y="5"/>
                    </a:cubicBezTo>
                    <a:cubicBezTo>
                      <a:pt x="6" y="5"/>
                      <a:pt x="6" y="5"/>
                      <a:pt x="6" y="6"/>
                    </a:cubicBezTo>
                    <a:cubicBezTo>
                      <a:pt x="6" y="6"/>
                      <a:pt x="6" y="5"/>
                      <a:pt x="6" y="5"/>
                    </a:cubicBezTo>
                    <a:cubicBezTo>
                      <a:pt x="5" y="4"/>
                      <a:pt x="5" y="7"/>
                      <a:pt x="5" y="6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7"/>
                      <a:pt x="4" y="5"/>
                      <a:pt x="4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4"/>
                      <a:pt x="4" y="9"/>
                      <a:pt x="3" y="7"/>
                    </a:cubicBezTo>
                    <a:cubicBezTo>
                      <a:pt x="4" y="8"/>
                      <a:pt x="4" y="9"/>
                      <a:pt x="3" y="10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9"/>
                      <a:pt x="3" y="6"/>
                      <a:pt x="3" y="5"/>
                    </a:cubicBezTo>
                    <a:cubicBezTo>
                      <a:pt x="3" y="6"/>
                      <a:pt x="3" y="5"/>
                      <a:pt x="3" y="6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3" y="8"/>
                      <a:pt x="2" y="7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6"/>
                      <a:pt x="0" y="4"/>
                      <a:pt x="0" y="7"/>
                    </a:cubicBezTo>
                    <a:cubicBezTo>
                      <a:pt x="0" y="8"/>
                      <a:pt x="1" y="10"/>
                      <a:pt x="1" y="10"/>
                    </a:cubicBezTo>
                    <a:cubicBezTo>
                      <a:pt x="1" y="10"/>
                      <a:pt x="1" y="8"/>
                      <a:pt x="1" y="7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1" y="8"/>
                      <a:pt x="2" y="7"/>
                      <a:pt x="1" y="6"/>
                    </a:cubicBezTo>
                    <a:cubicBezTo>
                      <a:pt x="1" y="5"/>
                      <a:pt x="2" y="8"/>
                      <a:pt x="2" y="7"/>
                    </a:cubicBezTo>
                    <a:cubicBezTo>
                      <a:pt x="2" y="8"/>
                      <a:pt x="2" y="9"/>
                      <a:pt x="2" y="10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8"/>
                      <a:pt x="3" y="11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10"/>
                      <a:pt x="3" y="10"/>
                      <a:pt x="4" y="10"/>
                    </a:cubicBezTo>
                    <a:cubicBezTo>
                      <a:pt x="4" y="10"/>
                      <a:pt x="3" y="8"/>
                      <a:pt x="4" y="8"/>
                    </a:cubicBezTo>
                    <a:cubicBezTo>
                      <a:pt x="4" y="10"/>
                      <a:pt x="4" y="9"/>
                      <a:pt x="4" y="10"/>
                    </a:cubicBezTo>
                    <a:cubicBezTo>
                      <a:pt x="4" y="9"/>
                      <a:pt x="5" y="10"/>
                      <a:pt x="5" y="9"/>
                    </a:cubicBezTo>
                    <a:cubicBezTo>
                      <a:pt x="5" y="8"/>
                      <a:pt x="5" y="8"/>
                      <a:pt x="5" y="9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9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1"/>
                      <a:pt x="5" y="8"/>
                      <a:pt x="6" y="9"/>
                    </a:cubicBezTo>
                    <a:cubicBezTo>
                      <a:pt x="6" y="8"/>
                      <a:pt x="6" y="8"/>
                      <a:pt x="6" y="6"/>
                    </a:cubicBezTo>
                    <a:cubicBezTo>
                      <a:pt x="6" y="7"/>
                      <a:pt x="6" y="9"/>
                      <a:pt x="6" y="8"/>
                    </a:cubicBezTo>
                    <a:cubicBezTo>
                      <a:pt x="6" y="7"/>
                      <a:pt x="6" y="9"/>
                      <a:pt x="6" y="8"/>
                    </a:cubicBezTo>
                    <a:cubicBezTo>
                      <a:pt x="6" y="10"/>
                      <a:pt x="6" y="8"/>
                      <a:pt x="6" y="10"/>
                    </a:cubicBezTo>
                    <a:cubicBezTo>
                      <a:pt x="7" y="11"/>
                      <a:pt x="7" y="8"/>
                      <a:pt x="7" y="9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9"/>
                      <a:pt x="7" y="8"/>
                      <a:pt x="7" y="9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9"/>
                      <a:pt x="8" y="8"/>
                      <a:pt x="8" y="10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8" y="10"/>
                      <a:pt x="9" y="8"/>
                      <a:pt x="9" y="6"/>
                    </a:cubicBezTo>
                    <a:cubicBezTo>
                      <a:pt x="9" y="6"/>
                      <a:pt x="9" y="6"/>
                      <a:pt x="9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7"/>
                      <a:pt x="9" y="9"/>
                      <a:pt x="9" y="7"/>
                    </a:cubicBezTo>
                    <a:cubicBezTo>
                      <a:pt x="10" y="6"/>
                      <a:pt x="10" y="8"/>
                      <a:pt x="10" y="8"/>
                    </a:cubicBezTo>
                    <a:cubicBezTo>
                      <a:pt x="10" y="5"/>
                      <a:pt x="10" y="11"/>
                      <a:pt x="10" y="4"/>
                    </a:cubicBezTo>
                    <a:cubicBezTo>
                      <a:pt x="10" y="4"/>
                      <a:pt x="10" y="4"/>
                      <a:pt x="10" y="6"/>
                    </a:cubicBezTo>
                    <a:cubicBezTo>
                      <a:pt x="10" y="6"/>
                      <a:pt x="11" y="6"/>
                      <a:pt x="10" y="6"/>
                    </a:cubicBezTo>
                    <a:cubicBezTo>
                      <a:pt x="10" y="5"/>
                      <a:pt x="10" y="4"/>
                      <a:pt x="10" y="4"/>
                    </a:cubicBezTo>
                    <a:cubicBezTo>
                      <a:pt x="10" y="11"/>
                      <a:pt x="10" y="5"/>
                      <a:pt x="10" y="7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9" y="2"/>
                      <a:pt x="9" y="8"/>
                      <a:pt x="9" y="4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99" name="Freeform 697"/>
              <p:cNvSpPr>
                <a:spLocks/>
              </p:cNvSpPr>
              <p:nvPr/>
            </p:nvSpPr>
            <p:spPr bwMode="auto">
              <a:xfrm>
                <a:off x="1800" y="3221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00" name="Freeform 698"/>
              <p:cNvSpPr>
                <a:spLocks/>
              </p:cNvSpPr>
              <p:nvPr/>
            </p:nvSpPr>
            <p:spPr bwMode="auto">
              <a:xfrm>
                <a:off x="1800" y="3218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01" name="Freeform 699"/>
              <p:cNvSpPr>
                <a:spLocks/>
              </p:cNvSpPr>
              <p:nvPr/>
            </p:nvSpPr>
            <p:spPr bwMode="auto">
              <a:xfrm>
                <a:off x="1797" y="3210"/>
                <a:ext cx="0" cy="3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02" name="Rectangle 700"/>
              <p:cNvSpPr>
                <a:spLocks noChangeArrowheads="1"/>
              </p:cNvSpPr>
              <p:nvPr/>
            </p:nvSpPr>
            <p:spPr bwMode="auto">
              <a:xfrm>
                <a:off x="1797" y="3213"/>
                <a:ext cx="1" cy="2"/>
              </a:xfrm>
              <a:prstGeom prst="rect">
                <a:avLst/>
              </a:pr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03" name="Freeform 701"/>
              <p:cNvSpPr>
                <a:spLocks/>
              </p:cNvSpPr>
              <p:nvPr/>
            </p:nvSpPr>
            <p:spPr bwMode="auto">
              <a:xfrm>
                <a:off x="1775" y="3210"/>
                <a:ext cx="22" cy="22"/>
              </a:xfrm>
              <a:custGeom>
                <a:avLst/>
                <a:gdLst>
                  <a:gd name="T0" fmla="*/ 2 w 8"/>
                  <a:gd name="T1" fmla="*/ 3 h 8"/>
                  <a:gd name="T2" fmla="*/ 1 w 8"/>
                  <a:gd name="T3" fmla="*/ 5 h 8"/>
                  <a:gd name="T4" fmla="*/ 1 w 8"/>
                  <a:gd name="T5" fmla="*/ 4 h 8"/>
                  <a:gd name="T6" fmla="*/ 0 w 8"/>
                  <a:gd name="T7" fmla="*/ 6 h 8"/>
                  <a:gd name="T8" fmla="*/ 4 w 8"/>
                  <a:gd name="T9" fmla="*/ 5 h 8"/>
                  <a:gd name="T10" fmla="*/ 4 w 8"/>
                  <a:gd name="T11" fmla="*/ 6 h 8"/>
                  <a:gd name="T12" fmla="*/ 5 w 8"/>
                  <a:gd name="T13" fmla="*/ 4 h 8"/>
                  <a:gd name="T14" fmla="*/ 5 w 8"/>
                  <a:gd name="T15" fmla="*/ 6 h 8"/>
                  <a:gd name="T16" fmla="*/ 6 w 8"/>
                  <a:gd name="T17" fmla="*/ 5 h 8"/>
                  <a:gd name="T18" fmla="*/ 6 w 8"/>
                  <a:gd name="T19" fmla="*/ 5 h 8"/>
                  <a:gd name="T20" fmla="*/ 6 w 8"/>
                  <a:gd name="T21" fmla="*/ 5 h 8"/>
                  <a:gd name="T22" fmla="*/ 6 w 8"/>
                  <a:gd name="T23" fmla="*/ 5 h 8"/>
                  <a:gd name="T24" fmla="*/ 6 w 8"/>
                  <a:gd name="T25" fmla="*/ 4 h 8"/>
                  <a:gd name="T26" fmla="*/ 6 w 8"/>
                  <a:gd name="T27" fmla="*/ 5 h 8"/>
                  <a:gd name="T28" fmla="*/ 7 w 8"/>
                  <a:gd name="T29" fmla="*/ 4 h 8"/>
                  <a:gd name="T30" fmla="*/ 7 w 8"/>
                  <a:gd name="T31" fmla="*/ 5 h 8"/>
                  <a:gd name="T32" fmla="*/ 8 w 8"/>
                  <a:gd name="T33" fmla="*/ 4 h 8"/>
                  <a:gd name="T34" fmla="*/ 8 w 8"/>
                  <a:gd name="T35" fmla="*/ 2 h 8"/>
                  <a:gd name="T36" fmla="*/ 7 w 8"/>
                  <a:gd name="T37" fmla="*/ 3 h 8"/>
                  <a:gd name="T38" fmla="*/ 7 w 8"/>
                  <a:gd name="T39" fmla="*/ 3 h 8"/>
                  <a:gd name="T40" fmla="*/ 6 w 8"/>
                  <a:gd name="T41" fmla="*/ 4 h 8"/>
                  <a:gd name="T42" fmla="*/ 7 w 8"/>
                  <a:gd name="T43" fmla="*/ 2 h 8"/>
                  <a:gd name="T44" fmla="*/ 6 w 8"/>
                  <a:gd name="T45" fmla="*/ 1 h 8"/>
                  <a:gd name="T46" fmla="*/ 6 w 8"/>
                  <a:gd name="T47" fmla="*/ 1 h 8"/>
                  <a:gd name="T48" fmla="*/ 6 w 8"/>
                  <a:gd name="T49" fmla="*/ 1 h 8"/>
                  <a:gd name="T50" fmla="*/ 6 w 8"/>
                  <a:gd name="T51" fmla="*/ 2 h 8"/>
                  <a:gd name="T52" fmla="*/ 6 w 8"/>
                  <a:gd name="T53" fmla="*/ 4 h 8"/>
                  <a:gd name="T54" fmla="*/ 5 w 8"/>
                  <a:gd name="T55" fmla="*/ 4 h 8"/>
                  <a:gd name="T56" fmla="*/ 6 w 8"/>
                  <a:gd name="T57" fmla="*/ 3 h 8"/>
                  <a:gd name="T58" fmla="*/ 5 w 8"/>
                  <a:gd name="T59" fmla="*/ 3 h 8"/>
                  <a:gd name="T60" fmla="*/ 5 w 8"/>
                  <a:gd name="T61" fmla="*/ 1 h 8"/>
                  <a:gd name="T62" fmla="*/ 5 w 8"/>
                  <a:gd name="T63" fmla="*/ 3 h 8"/>
                  <a:gd name="T64" fmla="*/ 4 w 8"/>
                  <a:gd name="T65" fmla="*/ 4 h 8"/>
                  <a:gd name="T66" fmla="*/ 4 w 8"/>
                  <a:gd name="T67" fmla="*/ 2 h 8"/>
                  <a:gd name="T68" fmla="*/ 4 w 8"/>
                  <a:gd name="T69" fmla="*/ 4 h 8"/>
                  <a:gd name="T70" fmla="*/ 3 w 8"/>
                  <a:gd name="T71" fmla="*/ 3 h 8"/>
                  <a:gd name="T72" fmla="*/ 3 w 8"/>
                  <a:gd name="T73" fmla="*/ 4 h 8"/>
                  <a:gd name="T74" fmla="*/ 2 w 8"/>
                  <a:gd name="T75" fmla="*/ 4 h 8"/>
                  <a:gd name="T76" fmla="*/ 2 w 8"/>
                  <a:gd name="T77" fmla="*/ 4 h 8"/>
                  <a:gd name="T78" fmla="*/ 1 w 8"/>
                  <a:gd name="T79" fmla="*/ 6 h 8"/>
                  <a:gd name="T80" fmla="*/ 2 w 8"/>
                  <a:gd name="T81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" h="8">
                    <a:moveTo>
                      <a:pt x="2" y="3"/>
                    </a:moveTo>
                    <a:cubicBezTo>
                      <a:pt x="1" y="5"/>
                      <a:pt x="1" y="5"/>
                      <a:pt x="1" y="5"/>
                    </a:cubicBezTo>
                    <a:cubicBezTo>
                      <a:pt x="1" y="4"/>
                      <a:pt x="1" y="5"/>
                      <a:pt x="1" y="4"/>
                    </a:cubicBezTo>
                    <a:cubicBezTo>
                      <a:pt x="1" y="5"/>
                      <a:pt x="1" y="4"/>
                      <a:pt x="0" y="6"/>
                    </a:cubicBezTo>
                    <a:cubicBezTo>
                      <a:pt x="1" y="5"/>
                      <a:pt x="3" y="7"/>
                      <a:pt x="4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4"/>
                      <a:pt x="5" y="8"/>
                      <a:pt x="5" y="4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7"/>
                      <a:pt x="6" y="3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6"/>
                      <a:pt x="6" y="4"/>
                      <a:pt x="7" y="4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4"/>
                      <a:pt x="7" y="7"/>
                      <a:pt x="8" y="4"/>
                    </a:cubicBezTo>
                    <a:cubicBezTo>
                      <a:pt x="8" y="3"/>
                      <a:pt x="7" y="2"/>
                      <a:pt x="8" y="2"/>
                    </a:cubicBezTo>
                    <a:cubicBezTo>
                      <a:pt x="7" y="1"/>
                      <a:pt x="7" y="2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6"/>
                      <a:pt x="7" y="3"/>
                      <a:pt x="6" y="4"/>
                    </a:cubicBezTo>
                    <a:cubicBezTo>
                      <a:pt x="6" y="3"/>
                      <a:pt x="7" y="3"/>
                      <a:pt x="7" y="2"/>
                    </a:cubicBezTo>
                    <a:cubicBezTo>
                      <a:pt x="6" y="0"/>
                      <a:pt x="6" y="4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0"/>
                      <a:pt x="6" y="1"/>
                      <a:pt x="6" y="1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4"/>
                      <a:pt x="6" y="4"/>
                    </a:cubicBezTo>
                    <a:cubicBezTo>
                      <a:pt x="6" y="3"/>
                      <a:pt x="6" y="5"/>
                      <a:pt x="5" y="4"/>
                    </a:cubicBezTo>
                    <a:cubicBezTo>
                      <a:pt x="5" y="3"/>
                      <a:pt x="6" y="3"/>
                      <a:pt x="6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4"/>
                      <a:pt x="5" y="2"/>
                      <a:pt x="5" y="1"/>
                    </a:cubicBezTo>
                    <a:cubicBezTo>
                      <a:pt x="5" y="2"/>
                      <a:pt x="5" y="2"/>
                      <a:pt x="5" y="3"/>
                    </a:cubicBezTo>
                    <a:cubicBezTo>
                      <a:pt x="5" y="2"/>
                      <a:pt x="4" y="2"/>
                      <a:pt x="4" y="4"/>
                    </a:cubicBezTo>
                    <a:cubicBezTo>
                      <a:pt x="4" y="3"/>
                      <a:pt x="4" y="2"/>
                      <a:pt x="4" y="2"/>
                    </a:cubicBezTo>
                    <a:cubicBezTo>
                      <a:pt x="4" y="2"/>
                      <a:pt x="4" y="3"/>
                      <a:pt x="4" y="4"/>
                    </a:cubicBezTo>
                    <a:cubicBezTo>
                      <a:pt x="4" y="5"/>
                      <a:pt x="3" y="4"/>
                      <a:pt x="3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6"/>
                      <a:pt x="3" y="3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6"/>
                      <a:pt x="1" y="6"/>
                    </a:cubicBezTo>
                    <a:cubicBezTo>
                      <a:pt x="2" y="4"/>
                      <a:pt x="2" y="5"/>
                      <a:pt x="2" y="3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04" name="Freeform 702"/>
              <p:cNvSpPr>
                <a:spLocks/>
              </p:cNvSpPr>
              <p:nvPr/>
            </p:nvSpPr>
            <p:spPr bwMode="auto">
              <a:xfrm>
                <a:off x="1775" y="3221"/>
                <a:ext cx="3" cy="8"/>
              </a:xfrm>
              <a:custGeom>
                <a:avLst/>
                <a:gdLst>
                  <a:gd name="T0" fmla="*/ 0 w 1"/>
                  <a:gd name="T1" fmla="*/ 1 h 3"/>
                  <a:gd name="T2" fmla="*/ 1 w 1"/>
                  <a:gd name="T3" fmla="*/ 0 h 3"/>
                  <a:gd name="T4" fmla="*/ 0 w 1"/>
                  <a:gd name="T5" fmla="*/ 2 h 3"/>
                  <a:gd name="T6" fmla="*/ 0 w 1"/>
                  <a:gd name="T7" fmla="*/ 2 h 3"/>
                  <a:gd name="T8" fmla="*/ 0 w 1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3">
                    <a:moveTo>
                      <a:pt x="0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2"/>
                      <a:pt x="0" y="3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05" name="Freeform 703"/>
              <p:cNvSpPr>
                <a:spLocks/>
              </p:cNvSpPr>
              <p:nvPr/>
            </p:nvSpPr>
            <p:spPr bwMode="auto">
              <a:xfrm>
                <a:off x="1761" y="3218"/>
                <a:ext cx="14" cy="14"/>
              </a:xfrm>
              <a:custGeom>
                <a:avLst/>
                <a:gdLst>
                  <a:gd name="T0" fmla="*/ 2 w 5"/>
                  <a:gd name="T1" fmla="*/ 2 h 5"/>
                  <a:gd name="T2" fmla="*/ 2 w 5"/>
                  <a:gd name="T3" fmla="*/ 3 h 5"/>
                  <a:gd name="T4" fmla="*/ 4 w 5"/>
                  <a:gd name="T5" fmla="*/ 4 h 5"/>
                  <a:gd name="T6" fmla="*/ 4 w 5"/>
                  <a:gd name="T7" fmla="*/ 2 h 5"/>
                  <a:gd name="T8" fmla="*/ 4 w 5"/>
                  <a:gd name="T9" fmla="*/ 3 h 5"/>
                  <a:gd name="T10" fmla="*/ 5 w 5"/>
                  <a:gd name="T11" fmla="*/ 2 h 5"/>
                  <a:gd name="T12" fmla="*/ 5 w 5"/>
                  <a:gd name="T13" fmla="*/ 2 h 5"/>
                  <a:gd name="T14" fmla="*/ 5 w 5"/>
                  <a:gd name="T15" fmla="*/ 2 h 5"/>
                  <a:gd name="T16" fmla="*/ 5 w 5"/>
                  <a:gd name="T17" fmla="*/ 2 h 5"/>
                  <a:gd name="T18" fmla="*/ 5 w 5"/>
                  <a:gd name="T19" fmla="*/ 1 h 5"/>
                  <a:gd name="T20" fmla="*/ 4 w 5"/>
                  <a:gd name="T21" fmla="*/ 3 h 5"/>
                  <a:gd name="T22" fmla="*/ 4 w 5"/>
                  <a:gd name="T23" fmla="*/ 1 h 5"/>
                  <a:gd name="T24" fmla="*/ 4 w 5"/>
                  <a:gd name="T25" fmla="*/ 0 h 5"/>
                  <a:gd name="T26" fmla="*/ 4 w 5"/>
                  <a:gd name="T27" fmla="*/ 1 h 5"/>
                  <a:gd name="T28" fmla="*/ 3 w 5"/>
                  <a:gd name="T29" fmla="*/ 2 h 5"/>
                  <a:gd name="T30" fmla="*/ 3 w 5"/>
                  <a:gd name="T31" fmla="*/ 0 h 5"/>
                  <a:gd name="T32" fmla="*/ 2 w 5"/>
                  <a:gd name="T33" fmla="*/ 1 h 5"/>
                  <a:gd name="T34" fmla="*/ 1 w 5"/>
                  <a:gd name="T35" fmla="*/ 3 h 5"/>
                  <a:gd name="T36" fmla="*/ 2 w 5"/>
                  <a:gd name="T37" fmla="*/ 1 h 5"/>
                  <a:gd name="T38" fmla="*/ 2 w 5"/>
                  <a:gd name="T39" fmla="*/ 1 h 5"/>
                  <a:gd name="T40" fmla="*/ 0 w 5"/>
                  <a:gd name="T41" fmla="*/ 4 h 5"/>
                  <a:gd name="T42" fmla="*/ 2 w 5"/>
                  <a:gd name="T43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" h="5">
                    <a:moveTo>
                      <a:pt x="2" y="2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4" y="3"/>
                      <a:pt x="4" y="4"/>
                    </a:cubicBezTo>
                    <a:cubicBezTo>
                      <a:pt x="4" y="4"/>
                      <a:pt x="4" y="2"/>
                      <a:pt x="4" y="2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5" y="3"/>
                      <a:pt x="5" y="4"/>
                      <a:pt x="5" y="2"/>
                    </a:cubicBezTo>
                    <a:cubicBezTo>
                      <a:pt x="5" y="2"/>
                      <a:pt x="5" y="3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0"/>
                      <a:pt x="4" y="4"/>
                      <a:pt x="4" y="3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0"/>
                    </a:cubicBezTo>
                    <a:cubicBezTo>
                      <a:pt x="4" y="0"/>
                      <a:pt x="3" y="1"/>
                      <a:pt x="4" y="1"/>
                    </a:cubicBezTo>
                    <a:cubicBezTo>
                      <a:pt x="4" y="1"/>
                      <a:pt x="3" y="2"/>
                      <a:pt x="3" y="2"/>
                    </a:cubicBezTo>
                    <a:cubicBezTo>
                      <a:pt x="2" y="4"/>
                      <a:pt x="4" y="1"/>
                      <a:pt x="3" y="0"/>
                    </a:cubicBezTo>
                    <a:cubicBezTo>
                      <a:pt x="3" y="2"/>
                      <a:pt x="2" y="2"/>
                      <a:pt x="2" y="1"/>
                    </a:cubicBezTo>
                    <a:cubicBezTo>
                      <a:pt x="2" y="2"/>
                      <a:pt x="1" y="3"/>
                      <a:pt x="1" y="3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2"/>
                      <a:pt x="1" y="3"/>
                      <a:pt x="0" y="4"/>
                    </a:cubicBezTo>
                    <a:cubicBezTo>
                      <a:pt x="1" y="5"/>
                      <a:pt x="2" y="2"/>
                      <a:pt x="2" y="2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06" name="Rectangle 704"/>
              <p:cNvSpPr>
                <a:spLocks noChangeArrowheads="1"/>
              </p:cNvSpPr>
              <p:nvPr/>
            </p:nvSpPr>
            <p:spPr bwMode="auto">
              <a:xfrm>
                <a:off x="1767" y="3226"/>
                <a:ext cx="1" cy="3"/>
              </a:xfrm>
              <a:prstGeom prst="rect">
                <a:avLst/>
              </a:pr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07" name="Freeform 705"/>
              <p:cNvSpPr>
                <a:spLocks/>
              </p:cNvSpPr>
              <p:nvPr/>
            </p:nvSpPr>
            <p:spPr bwMode="auto">
              <a:xfrm>
                <a:off x="2015" y="3215"/>
                <a:ext cx="0" cy="3"/>
              </a:xfrm>
              <a:custGeom>
                <a:avLst/>
                <a:gdLst>
                  <a:gd name="T0" fmla="*/ 0 h 3"/>
                  <a:gd name="T1" fmla="*/ 0 h 3"/>
                  <a:gd name="T2" fmla="*/ 3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08" name="Freeform 706"/>
              <p:cNvSpPr>
                <a:spLocks/>
              </p:cNvSpPr>
              <p:nvPr/>
            </p:nvSpPr>
            <p:spPr bwMode="auto">
              <a:xfrm>
                <a:off x="2012" y="3204"/>
                <a:ext cx="3" cy="17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1 h 6"/>
                  <a:gd name="T4" fmla="*/ 0 w 1"/>
                  <a:gd name="T5" fmla="*/ 6 h 6"/>
                  <a:gd name="T6" fmla="*/ 1 w 1"/>
                  <a:gd name="T7" fmla="*/ 3 h 6"/>
                  <a:gd name="T8" fmla="*/ 0 w 1"/>
                  <a:gd name="T9" fmla="*/ 4 h 6"/>
                  <a:gd name="T10" fmla="*/ 1 w 1"/>
                  <a:gd name="T11" fmla="*/ 1 h 6"/>
                  <a:gd name="T12" fmla="*/ 0 w 1"/>
                  <a:gd name="T13" fmla="*/ 2 h 6"/>
                  <a:gd name="T14" fmla="*/ 0 w 1"/>
                  <a:gd name="T1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6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4"/>
                      <a:pt x="0" y="3"/>
                      <a:pt x="0" y="6"/>
                    </a:cubicBezTo>
                    <a:cubicBezTo>
                      <a:pt x="1" y="5"/>
                      <a:pt x="1" y="4"/>
                      <a:pt x="1" y="3"/>
                    </a:cubicBezTo>
                    <a:cubicBezTo>
                      <a:pt x="1" y="3"/>
                      <a:pt x="1" y="4"/>
                      <a:pt x="0" y="4"/>
                    </a:cubicBezTo>
                    <a:cubicBezTo>
                      <a:pt x="0" y="3"/>
                      <a:pt x="1" y="3"/>
                      <a:pt x="1" y="1"/>
                    </a:cubicBezTo>
                    <a:cubicBezTo>
                      <a:pt x="0" y="0"/>
                      <a:pt x="1" y="2"/>
                      <a:pt x="0" y="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09" name="Freeform 707"/>
              <p:cNvSpPr>
                <a:spLocks/>
              </p:cNvSpPr>
              <p:nvPr/>
            </p:nvSpPr>
            <p:spPr bwMode="auto">
              <a:xfrm>
                <a:off x="2012" y="3210"/>
                <a:ext cx="0" cy="5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10" name="Freeform 708"/>
              <p:cNvSpPr>
                <a:spLocks/>
              </p:cNvSpPr>
              <p:nvPr/>
            </p:nvSpPr>
            <p:spPr bwMode="auto">
              <a:xfrm>
                <a:off x="2012" y="3213"/>
                <a:ext cx="0" cy="5"/>
              </a:xfrm>
              <a:custGeom>
                <a:avLst/>
                <a:gdLst>
                  <a:gd name="T0" fmla="*/ 1 h 2"/>
                  <a:gd name="T1" fmla="*/ 0 h 2"/>
                  <a:gd name="T2" fmla="*/ 2 h 2"/>
                  <a:gd name="T3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11" name="Freeform 709"/>
              <p:cNvSpPr>
                <a:spLocks/>
              </p:cNvSpPr>
              <p:nvPr/>
            </p:nvSpPr>
            <p:spPr bwMode="auto">
              <a:xfrm>
                <a:off x="2009" y="321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12" name="Freeform 710"/>
              <p:cNvSpPr>
                <a:spLocks/>
              </p:cNvSpPr>
              <p:nvPr/>
            </p:nvSpPr>
            <p:spPr bwMode="auto">
              <a:xfrm>
                <a:off x="2009" y="3207"/>
                <a:ext cx="3" cy="11"/>
              </a:xfrm>
              <a:custGeom>
                <a:avLst/>
                <a:gdLst>
                  <a:gd name="T0" fmla="*/ 0 w 1"/>
                  <a:gd name="T1" fmla="*/ 3 h 4"/>
                  <a:gd name="T2" fmla="*/ 0 w 1"/>
                  <a:gd name="T3" fmla="*/ 3 h 4"/>
                  <a:gd name="T4" fmla="*/ 0 w 1"/>
                  <a:gd name="T5" fmla="*/ 3 h 4"/>
                  <a:gd name="T6" fmla="*/ 0 w 1"/>
                  <a:gd name="T7" fmla="*/ 1 h 4"/>
                  <a:gd name="T8" fmla="*/ 1 w 1"/>
                  <a:gd name="T9" fmla="*/ 1 h 4"/>
                  <a:gd name="T10" fmla="*/ 0 w 1"/>
                  <a:gd name="T11" fmla="*/ 0 h 4"/>
                  <a:gd name="T12" fmla="*/ 0 w 1"/>
                  <a:gd name="T13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4">
                    <a:moveTo>
                      <a:pt x="0" y="3"/>
                    </a:moveTo>
                    <a:cubicBezTo>
                      <a:pt x="0" y="4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1"/>
                      <a:pt x="0" y="2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13" name="Freeform 711"/>
              <p:cNvSpPr>
                <a:spLocks/>
              </p:cNvSpPr>
              <p:nvPr/>
            </p:nvSpPr>
            <p:spPr bwMode="auto">
              <a:xfrm>
                <a:off x="2009" y="3213"/>
                <a:ext cx="0" cy="2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14" name="Freeform 712"/>
              <p:cNvSpPr>
                <a:spLocks/>
              </p:cNvSpPr>
              <p:nvPr/>
            </p:nvSpPr>
            <p:spPr bwMode="auto">
              <a:xfrm>
                <a:off x="2012" y="3213"/>
                <a:ext cx="0" cy="2"/>
              </a:xfrm>
              <a:custGeom>
                <a:avLst/>
                <a:gdLst>
                  <a:gd name="T0" fmla="*/ 2 h 2"/>
                  <a:gd name="T1" fmla="*/ 2 h 2"/>
                  <a:gd name="T2" fmla="*/ 0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15" name="Freeform 713"/>
              <p:cNvSpPr>
                <a:spLocks/>
              </p:cNvSpPr>
              <p:nvPr/>
            </p:nvSpPr>
            <p:spPr bwMode="auto">
              <a:xfrm>
                <a:off x="2006" y="3204"/>
                <a:ext cx="3" cy="11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3 h 4"/>
                  <a:gd name="T4" fmla="*/ 1 w 1"/>
                  <a:gd name="T5" fmla="*/ 0 h 4"/>
                  <a:gd name="T6" fmla="*/ 0 w 1"/>
                  <a:gd name="T7" fmla="*/ 1 h 4"/>
                  <a:gd name="T8" fmla="*/ 0 w 1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cubicBezTo>
                      <a:pt x="0" y="2"/>
                      <a:pt x="1" y="4"/>
                      <a:pt x="1" y="3"/>
                    </a:cubicBezTo>
                    <a:cubicBezTo>
                      <a:pt x="1" y="3"/>
                      <a:pt x="0" y="1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16" name="Freeform 714"/>
              <p:cNvSpPr>
                <a:spLocks/>
              </p:cNvSpPr>
              <p:nvPr/>
            </p:nvSpPr>
            <p:spPr bwMode="auto">
              <a:xfrm>
                <a:off x="2006" y="320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17" name="Freeform 715"/>
              <p:cNvSpPr>
                <a:spLocks/>
              </p:cNvSpPr>
              <p:nvPr/>
            </p:nvSpPr>
            <p:spPr bwMode="auto">
              <a:xfrm>
                <a:off x="2004" y="3196"/>
                <a:ext cx="2" cy="17"/>
              </a:xfrm>
              <a:custGeom>
                <a:avLst/>
                <a:gdLst>
                  <a:gd name="T0" fmla="*/ 0 w 1"/>
                  <a:gd name="T1" fmla="*/ 5 h 6"/>
                  <a:gd name="T2" fmla="*/ 0 w 1"/>
                  <a:gd name="T3" fmla="*/ 3 h 6"/>
                  <a:gd name="T4" fmla="*/ 0 w 1"/>
                  <a:gd name="T5" fmla="*/ 5 h 6"/>
                  <a:gd name="T6" fmla="*/ 1 w 1"/>
                  <a:gd name="T7" fmla="*/ 4 h 6"/>
                  <a:gd name="T8" fmla="*/ 0 w 1"/>
                  <a:gd name="T9" fmla="*/ 6 h 6"/>
                  <a:gd name="T10" fmla="*/ 1 w 1"/>
                  <a:gd name="T11" fmla="*/ 4 h 6"/>
                  <a:gd name="T12" fmla="*/ 1 w 1"/>
                  <a:gd name="T13" fmla="*/ 5 h 6"/>
                  <a:gd name="T14" fmla="*/ 1 w 1"/>
                  <a:gd name="T15" fmla="*/ 3 h 6"/>
                  <a:gd name="T16" fmla="*/ 1 w 1"/>
                  <a:gd name="T17" fmla="*/ 3 h 6"/>
                  <a:gd name="T18" fmla="*/ 1 w 1"/>
                  <a:gd name="T19" fmla="*/ 2 h 6"/>
                  <a:gd name="T20" fmla="*/ 0 w 1"/>
                  <a:gd name="T21" fmla="*/ 1 h 6"/>
                  <a:gd name="T22" fmla="*/ 0 w 1"/>
                  <a:gd name="T23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" h="6">
                    <a:moveTo>
                      <a:pt x="0" y="5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5"/>
                      <a:pt x="0" y="5"/>
                    </a:cubicBezTo>
                    <a:cubicBezTo>
                      <a:pt x="0" y="5"/>
                      <a:pt x="0" y="4"/>
                      <a:pt x="1" y="4"/>
                    </a:cubicBezTo>
                    <a:cubicBezTo>
                      <a:pt x="1" y="6"/>
                      <a:pt x="0" y="4"/>
                      <a:pt x="0" y="6"/>
                    </a:cubicBezTo>
                    <a:cubicBezTo>
                      <a:pt x="1" y="6"/>
                      <a:pt x="1" y="6"/>
                      <a:pt x="1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5"/>
                      <a:pt x="1" y="3"/>
                    </a:cubicBezTo>
                    <a:cubicBezTo>
                      <a:pt x="1" y="3"/>
                      <a:pt x="1" y="2"/>
                      <a:pt x="1" y="2"/>
                    </a:cubicBezTo>
                    <a:cubicBezTo>
                      <a:pt x="1" y="3"/>
                      <a:pt x="1" y="0"/>
                      <a:pt x="0" y="1"/>
                    </a:cubicBezTo>
                    <a:cubicBezTo>
                      <a:pt x="0" y="1"/>
                      <a:pt x="0" y="4"/>
                      <a:pt x="0" y="5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18" name="Freeform 716"/>
              <p:cNvSpPr>
                <a:spLocks/>
              </p:cNvSpPr>
              <p:nvPr/>
            </p:nvSpPr>
            <p:spPr bwMode="auto">
              <a:xfrm>
                <a:off x="2004" y="3202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19" name="Freeform 717"/>
              <p:cNvSpPr>
                <a:spLocks/>
              </p:cNvSpPr>
              <p:nvPr/>
            </p:nvSpPr>
            <p:spPr bwMode="auto">
              <a:xfrm>
                <a:off x="2001" y="3196"/>
                <a:ext cx="3" cy="17"/>
              </a:xfrm>
              <a:custGeom>
                <a:avLst/>
                <a:gdLst>
                  <a:gd name="T0" fmla="*/ 0 w 1"/>
                  <a:gd name="T1" fmla="*/ 6 h 6"/>
                  <a:gd name="T2" fmla="*/ 1 w 1"/>
                  <a:gd name="T3" fmla="*/ 4 h 6"/>
                  <a:gd name="T4" fmla="*/ 1 w 1"/>
                  <a:gd name="T5" fmla="*/ 5 h 6"/>
                  <a:gd name="T6" fmla="*/ 1 w 1"/>
                  <a:gd name="T7" fmla="*/ 4 h 6"/>
                  <a:gd name="T8" fmla="*/ 0 w 1"/>
                  <a:gd name="T9" fmla="*/ 5 h 6"/>
                  <a:gd name="T10" fmla="*/ 0 w 1"/>
                  <a:gd name="T11" fmla="*/ 2 h 6"/>
                  <a:gd name="T12" fmla="*/ 0 w 1"/>
                  <a:gd name="T13" fmla="*/ 2 h 6"/>
                  <a:gd name="T14" fmla="*/ 0 w 1"/>
                  <a:gd name="T15" fmla="*/ 3 h 6"/>
                  <a:gd name="T16" fmla="*/ 0 w 1"/>
                  <a:gd name="T17" fmla="*/ 3 h 6"/>
                  <a:gd name="T18" fmla="*/ 0 w 1"/>
                  <a:gd name="T19" fmla="*/ 4 h 6"/>
                  <a:gd name="T20" fmla="*/ 0 w 1"/>
                  <a:gd name="T2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" h="6">
                    <a:moveTo>
                      <a:pt x="0" y="6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4"/>
                      <a:pt x="1" y="4"/>
                    </a:cubicBezTo>
                    <a:cubicBezTo>
                      <a:pt x="1" y="2"/>
                      <a:pt x="0" y="4"/>
                      <a:pt x="0" y="5"/>
                    </a:cubicBezTo>
                    <a:cubicBezTo>
                      <a:pt x="0" y="4"/>
                      <a:pt x="0" y="4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0"/>
                      <a:pt x="0" y="2"/>
                      <a:pt x="0" y="3"/>
                    </a:cubicBezTo>
                    <a:cubicBezTo>
                      <a:pt x="0" y="3"/>
                      <a:pt x="0" y="4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6"/>
                      <a:pt x="0" y="6"/>
                      <a:pt x="0" y="6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20" name="Freeform 718"/>
              <p:cNvSpPr>
                <a:spLocks/>
              </p:cNvSpPr>
              <p:nvPr/>
            </p:nvSpPr>
            <p:spPr bwMode="auto">
              <a:xfrm>
                <a:off x="2004" y="321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21" name="Freeform 719"/>
              <p:cNvSpPr>
                <a:spLocks/>
              </p:cNvSpPr>
              <p:nvPr/>
            </p:nvSpPr>
            <p:spPr bwMode="auto">
              <a:xfrm>
                <a:off x="2001" y="320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22" name="Freeform 720"/>
              <p:cNvSpPr>
                <a:spLocks/>
              </p:cNvSpPr>
              <p:nvPr/>
            </p:nvSpPr>
            <p:spPr bwMode="auto">
              <a:xfrm>
                <a:off x="1998" y="3210"/>
                <a:ext cx="3" cy="3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23" name="Freeform 721"/>
              <p:cNvSpPr>
                <a:spLocks/>
              </p:cNvSpPr>
              <p:nvPr/>
            </p:nvSpPr>
            <p:spPr bwMode="auto">
              <a:xfrm>
                <a:off x="1979" y="3199"/>
                <a:ext cx="19" cy="16"/>
              </a:xfrm>
              <a:custGeom>
                <a:avLst/>
                <a:gdLst>
                  <a:gd name="T0" fmla="*/ 0 w 7"/>
                  <a:gd name="T1" fmla="*/ 1 h 6"/>
                  <a:gd name="T2" fmla="*/ 1 w 7"/>
                  <a:gd name="T3" fmla="*/ 2 h 6"/>
                  <a:gd name="T4" fmla="*/ 0 w 7"/>
                  <a:gd name="T5" fmla="*/ 3 h 6"/>
                  <a:gd name="T6" fmla="*/ 0 w 7"/>
                  <a:gd name="T7" fmla="*/ 6 h 6"/>
                  <a:gd name="T8" fmla="*/ 1 w 7"/>
                  <a:gd name="T9" fmla="*/ 5 h 6"/>
                  <a:gd name="T10" fmla="*/ 1 w 7"/>
                  <a:gd name="T11" fmla="*/ 6 h 6"/>
                  <a:gd name="T12" fmla="*/ 2 w 7"/>
                  <a:gd name="T13" fmla="*/ 5 h 6"/>
                  <a:gd name="T14" fmla="*/ 3 w 7"/>
                  <a:gd name="T15" fmla="*/ 5 h 6"/>
                  <a:gd name="T16" fmla="*/ 6 w 7"/>
                  <a:gd name="T17" fmla="*/ 5 h 6"/>
                  <a:gd name="T18" fmla="*/ 6 w 7"/>
                  <a:gd name="T19" fmla="*/ 3 h 6"/>
                  <a:gd name="T20" fmla="*/ 6 w 7"/>
                  <a:gd name="T21" fmla="*/ 4 h 6"/>
                  <a:gd name="T22" fmla="*/ 6 w 7"/>
                  <a:gd name="T23" fmla="*/ 4 h 6"/>
                  <a:gd name="T24" fmla="*/ 7 w 7"/>
                  <a:gd name="T25" fmla="*/ 5 h 6"/>
                  <a:gd name="T26" fmla="*/ 7 w 7"/>
                  <a:gd name="T27" fmla="*/ 2 h 6"/>
                  <a:gd name="T28" fmla="*/ 7 w 7"/>
                  <a:gd name="T29" fmla="*/ 5 h 6"/>
                  <a:gd name="T30" fmla="*/ 7 w 7"/>
                  <a:gd name="T31" fmla="*/ 3 h 6"/>
                  <a:gd name="T32" fmla="*/ 7 w 7"/>
                  <a:gd name="T33" fmla="*/ 2 h 6"/>
                  <a:gd name="T34" fmla="*/ 7 w 7"/>
                  <a:gd name="T35" fmla="*/ 1 h 6"/>
                  <a:gd name="T36" fmla="*/ 5 w 7"/>
                  <a:gd name="T37" fmla="*/ 4 h 6"/>
                  <a:gd name="T38" fmla="*/ 5 w 7"/>
                  <a:gd name="T39" fmla="*/ 2 h 6"/>
                  <a:gd name="T40" fmla="*/ 4 w 7"/>
                  <a:gd name="T41" fmla="*/ 1 h 6"/>
                  <a:gd name="T42" fmla="*/ 4 w 7"/>
                  <a:gd name="T43" fmla="*/ 3 h 6"/>
                  <a:gd name="T44" fmla="*/ 4 w 7"/>
                  <a:gd name="T45" fmla="*/ 3 h 6"/>
                  <a:gd name="T46" fmla="*/ 3 w 7"/>
                  <a:gd name="T47" fmla="*/ 3 h 6"/>
                  <a:gd name="T48" fmla="*/ 3 w 7"/>
                  <a:gd name="T49" fmla="*/ 2 h 6"/>
                  <a:gd name="T50" fmla="*/ 3 w 7"/>
                  <a:gd name="T51" fmla="*/ 5 h 6"/>
                  <a:gd name="T52" fmla="*/ 2 w 7"/>
                  <a:gd name="T53" fmla="*/ 1 h 6"/>
                  <a:gd name="T54" fmla="*/ 2 w 7"/>
                  <a:gd name="T55" fmla="*/ 2 h 6"/>
                  <a:gd name="T56" fmla="*/ 2 w 7"/>
                  <a:gd name="T57" fmla="*/ 3 h 6"/>
                  <a:gd name="T58" fmla="*/ 2 w 7"/>
                  <a:gd name="T59" fmla="*/ 1 h 6"/>
                  <a:gd name="T60" fmla="*/ 2 w 7"/>
                  <a:gd name="T61" fmla="*/ 3 h 6"/>
                  <a:gd name="T62" fmla="*/ 2 w 7"/>
                  <a:gd name="T63" fmla="*/ 4 h 6"/>
                  <a:gd name="T64" fmla="*/ 1 w 7"/>
                  <a:gd name="T65" fmla="*/ 3 h 6"/>
                  <a:gd name="T66" fmla="*/ 1 w 7"/>
                  <a:gd name="T67" fmla="*/ 1 h 6"/>
                  <a:gd name="T68" fmla="*/ 1 w 7"/>
                  <a:gd name="T69" fmla="*/ 0 h 6"/>
                  <a:gd name="T70" fmla="*/ 1 w 7"/>
                  <a:gd name="T71" fmla="*/ 3 h 6"/>
                  <a:gd name="T72" fmla="*/ 0 w 7"/>
                  <a:gd name="T73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" h="6">
                    <a:moveTo>
                      <a:pt x="0" y="1"/>
                    </a:moveTo>
                    <a:cubicBezTo>
                      <a:pt x="0" y="2"/>
                      <a:pt x="0" y="2"/>
                      <a:pt x="1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5"/>
                      <a:pt x="0" y="6"/>
                    </a:cubicBezTo>
                    <a:cubicBezTo>
                      <a:pt x="0" y="6"/>
                      <a:pt x="0" y="4"/>
                      <a:pt x="1" y="5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5"/>
                      <a:pt x="2" y="4"/>
                      <a:pt x="2" y="5"/>
                    </a:cubicBezTo>
                    <a:cubicBezTo>
                      <a:pt x="2" y="6"/>
                      <a:pt x="2" y="5"/>
                      <a:pt x="3" y="5"/>
                    </a:cubicBezTo>
                    <a:cubicBezTo>
                      <a:pt x="4" y="5"/>
                      <a:pt x="5" y="4"/>
                      <a:pt x="6" y="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4"/>
                      <a:pt x="6" y="3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6"/>
                      <a:pt x="6" y="4"/>
                      <a:pt x="7" y="5"/>
                    </a:cubicBezTo>
                    <a:cubicBezTo>
                      <a:pt x="7" y="5"/>
                      <a:pt x="7" y="3"/>
                      <a:pt x="7" y="2"/>
                    </a:cubicBezTo>
                    <a:cubicBezTo>
                      <a:pt x="7" y="5"/>
                      <a:pt x="7" y="2"/>
                      <a:pt x="7" y="5"/>
                    </a:cubicBezTo>
                    <a:cubicBezTo>
                      <a:pt x="7" y="6"/>
                      <a:pt x="7" y="3"/>
                      <a:pt x="7" y="3"/>
                    </a:cubicBezTo>
                    <a:cubicBezTo>
                      <a:pt x="7" y="2"/>
                      <a:pt x="7" y="3"/>
                      <a:pt x="7" y="2"/>
                    </a:cubicBezTo>
                    <a:cubicBezTo>
                      <a:pt x="7" y="1"/>
                      <a:pt x="7" y="2"/>
                      <a:pt x="7" y="1"/>
                    </a:cubicBezTo>
                    <a:cubicBezTo>
                      <a:pt x="7" y="0"/>
                      <a:pt x="6" y="3"/>
                      <a:pt x="5" y="4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3"/>
                      <a:pt x="4" y="3"/>
                      <a:pt x="4" y="1"/>
                    </a:cubicBezTo>
                    <a:cubicBezTo>
                      <a:pt x="4" y="2"/>
                      <a:pt x="4" y="1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2"/>
                      <a:pt x="3" y="2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3" y="3"/>
                      <a:pt x="3" y="2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3"/>
                      <a:pt x="2" y="3"/>
                    </a:cubicBezTo>
                    <a:cubicBezTo>
                      <a:pt x="2" y="4"/>
                      <a:pt x="2" y="2"/>
                      <a:pt x="2" y="1"/>
                    </a:cubicBezTo>
                    <a:cubicBezTo>
                      <a:pt x="2" y="1"/>
                      <a:pt x="2" y="4"/>
                      <a:pt x="2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1"/>
                      <a:pt x="1" y="2"/>
                      <a:pt x="1" y="3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24" name="Freeform 722"/>
              <p:cNvSpPr>
                <a:spLocks/>
              </p:cNvSpPr>
              <p:nvPr/>
            </p:nvSpPr>
            <p:spPr bwMode="auto">
              <a:xfrm>
                <a:off x="1982" y="3196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  <a:gd name="T3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25" name="Freeform 723"/>
              <p:cNvSpPr>
                <a:spLocks/>
              </p:cNvSpPr>
              <p:nvPr/>
            </p:nvSpPr>
            <p:spPr bwMode="auto">
              <a:xfrm>
                <a:off x="1979" y="320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26" name="Rectangle 724"/>
              <p:cNvSpPr>
                <a:spLocks noChangeArrowheads="1"/>
              </p:cNvSpPr>
              <p:nvPr/>
            </p:nvSpPr>
            <p:spPr bwMode="auto">
              <a:xfrm>
                <a:off x="1985" y="3213"/>
                <a:ext cx="1" cy="1"/>
              </a:xfrm>
              <a:prstGeom prst="rect">
                <a:avLst/>
              </a:pr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27" name="Freeform 725"/>
              <p:cNvSpPr>
                <a:spLocks/>
              </p:cNvSpPr>
              <p:nvPr/>
            </p:nvSpPr>
            <p:spPr bwMode="auto">
              <a:xfrm>
                <a:off x="1985" y="3199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28" name="Freeform 726"/>
              <p:cNvSpPr>
                <a:spLocks/>
              </p:cNvSpPr>
              <p:nvPr/>
            </p:nvSpPr>
            <p:spPr bwMode="auto">
              <a:xfrm>
                <a:off x="1990" y="3199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29" name="Rectangle 727"/>
              <p:cNvSpPr>
                <a:spLocks noChangeArrowheads="1"/>
              </p:cNvSpPr>
              <p:nvPr/>
            </p:nvSpPr>
            <p:spPr bwMode="auto">
              <a:xfrm>
                <a:off x="1982" y="3199"/>
                <a:ext cx="1" cy="1"/>
              </a:xfrm>
              <a:prstGeom prst="rect">
                <a:avLst/>
              </a:pr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30" name="Freeform 728"/>
              <p:cNvSpPr>
                <a:spLocks/>
              </p:cNvSpPr>
              <p:nvPr/>
            </p:nvSpPr>
            <p:spPr bwMode="auto">
              <a:xfrm>
                <a:off x="1968" y="3199"/>
                <a:ext cx="11" cy="19"/>
              </a:xfrm>
              <a:custGeom>
                <a:avLst/>
                <a:gdLst>
                  <a:gd name="T0" fmla="*/ 0 w 4"/>
                  <a:gd name="T1" fmla="*/ 6 h 7"/>
                  <a:gd name="T2" fmla="*/ 1 w 4"/>
                  <a:gd name="T3" fmla="*/ 7 h 7"/>
                  <a:gd name="T4" fmla="*/ 1 w 4"/>
                  <a:gd name="T5" fmla="*/ 3 h 7"/>
                  <a:gd name="T6" fmla="*/ 1 w 4"/>
                  <a:gd name="T7" fmla="*/ 7 h 7"/>
                  <a:gd name="T8" fmla="*/ 3 w 4"/>
                  <a:gd name="T9" fmla="*/ 4 h 7"/>
                  <a:gd name="T10" fmla="*/ 3 w 4"/>
                  <a:gd name="T11" fmla="*/ 6 h 7"/>
                  <a:gd name="T12" fmla="*/ 3 w 4"/>
                  <a:gd name="T13" fmla="*/ 2 h 7"/>
                  <a:gd name="T14" fmla="*/ 3 w 4"/>
                  <a:gd name="T15" fmla="*/ 6 h 7"/>
                  <a:gd name="T16" fmla="*/ 3 w 4"/>
                  <a:gd name="T17" fmla="*/ 6 h 7"/>
                  <a:gd name="T18" fmla="*/ 4 w 4"/>
                  <a:gd name="T19" fmla="*/ 5 h 7"/>
                  <a:gd name="T20" fmla="*/ 4 w 4"/>
                  <a:gd name="T21" fmla="*/ 3 h 7"/>
                  <a:gd name="T22" fmla="*/ 4 w 4"/>
                  <a:gd name="T23" fmla="*/ 1 h 7"/>
                  <a:gd name="T24" fmla="*/ 4 w 4"/>
                  <a:gd name="T25" fmla="*/ 3 h 7"/>
                  <a:gd name="T26" fmla="*/ 4 w 4"/>
                  <a:gd name="T27" fmla="*/ 1 h 7"/>
                  <a:gd name="T28" fmla="*/ 3 w 4"/>
                  <a:gd name="T29" fmla="*/ 2 h 7"/>
                  <a:gd name="T30" fmla="*/ 3 w 4"/>
                  <a:gd name="T31" fmla="*/ 1 h 7"/>
                  <a:gd name="T32" fmla="*/ 3 w 4"/>
                  <a:gd name="T33" fmla="*/ 2 h 7"/>
                  <a:gd name="T34" fmla="*/ 3 w 4"/>
                  <a:gd name="T35" fmla="*/ 2 h 7"/>
                  <a:gd name="T36" fmla="*/ 3 w 4"/>
                  <a:gd name="T37" fmla="*/ 3 h 7"/>
                  <a:gd name="T38" fmla="*/ 3 w 4"/>
                  <a:gd name="T39" fmla="*/ 2 h 7"/>
                  <a:gd name="T40" fmla="*/ 3 w 4"/>
                  <a:gd name="T41" fmla="*/ 3 h 7"/>
                  <a:gd name="T42" fmla="*/ 2 w 4"/>
                  <a:gd name="T43" fmla="*/ 1 h 7"/>
                  <a:gd name="T44" fmla="*/ 2 w 4"/>
                  <a:gd name="T45" fmla="*/ 2 h 7"/>
                  <a:gd name="T46" fmla="*/ 2 w 4"/>
                  <a:gd name="T47" fmla="*/ 1 h 7"/>
                  <a:gd name="T48" fmla="*/ 2 w 4"/>
                  <a:gd name="T49" fmla="*/ 4 h 7"/>
                  <a:gd name="T50" fmla="*/ 2 w 4"/>
                  <a:gd name="T51" fmla="*/ 2 h 7"/>
                  <a:gd name="T52" fmla="*/ 1 w 4"/>
                  <a:gd name="T53" fmla="*/ 2 h 7"/>
                  <a:gd name="T54" fmla="*/ 1 w 4"/>
                  <a:gd name="T55" fmla="*/ 2 h 7"/>
                  <a:gd name="T56" fmla="*/ 0 w 4"/>
                  <a:gd name="T57" fmla="*/ 3 h 7"/>
                  <a:gd name="T58" fmla="*/ 1 w 4"/>
                  <a:gd name="T59" fmla="*/ 3 h 7"/>
                  <a:gd name="T60" fmla="*/ 0 w 4"/>
                  <a:gd name="T61" fmla="*/ 4 h 7"/>
                  <a:gd name="T62" fmla="*/ 0 w 4"/>
                  <a:gd name="T63" fmla="*/ 4 h 7"/>
                  <a:gd name="T64" fmla="*/ 0 w 4"/>
                  <a:gd name="T65" fmla="*/ 5 h 7"/>
                  <a:gd name="T66" fmla="*/ 0 w 4"/>
                  <a:gd name="T67" fmla="*/ 4 h 7"/>
                  <a:gd name="T68" fmla="*/ 0 w 4"/>
                  <a:gd name="T69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" h="7">
                    <a:moveTo>
                      <a:pt x="0" y="6"/>
                    </a:moveTo>
                    <a:cubicBezTo>
                      <a:pt x="0" y="7"/>
                      <a:pt x="1" y="7"/>
                      <a:pt x="1" y="7"/>
                    </a:cubicBezTo>
                    <a:cubicBezTo>
                      <a:pt x="1" y="6"/>
                      <a:pt x="1" y="4"/>
                      <a:pt x="1" y="3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2" y="6"/>
                      <a:pt x="2" y="7"/>
                      <a:pt x="3" y="4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5"/>
                      <a:pt x="3" y="1"/>
                      <a:pt x="3" y="2"/>
                    </a:cubicBezTo>
                    <a:cubicBezTo>
                      <a:pt x="3" y="4"/>
                      <a:pt x="3" y="4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4" y="5"/>
                      <a:pt x="4" y="5"/>
                    </a:cubicBezTo>
                    <a:cubicBezTo>
                      <a:pt x="4" y="4"/>
                      <a:pt x="4" y="3"/>
                      <a:pt x="4" y="3"/>
                    </a:cubicBezTo>
                    <a:cubicBezTo>
                      <a:pt x="4" y="3"/>
                      <a:pt x="4" y="2"/>
                      <a:pt x="4" y="1"/>
                    </a:cubicBezTo>
                    <a:cubicBezTo>
                      <a:pt x="4" y="2"/>
                      <a:pt x="4" y="2"/>
                      <a:pt x="4" y="3"/>
                    </a:cubicBezTo>
                    <a:cubicBezTo>
                      <a:pt x="3" y="2"/>
                      <a:pt x="4" y="2"/>
                      <a:pt x="4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1"/>
                      <a:pt x="3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2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2" y="1"/>
                      <a:pt x="2" y="1"/>
                    </a:cubicBezTo>
                    <a:cubicBezTo>
                      <a:pt x="2" y="2"/>
                      <a:pt x="2" y="4"/>
                      <a:pt x="2" y="4"/>
                    </a:cubicBezTo>
                    <a:cubicBezTo>
                      <a:pt x="2" y="3"/>
                      <a:pt x="2" y="5"/>
                      <a:pt x="2" y="2"/>
                    </a:cubicBezTo>
                    <a:cubicBezTo>
                      <a:pt x="1" y="1"/>
                      <a:pt x="1" y="3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4"/>
                      <a:pt x="1" y="1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6"/>
                      <a:pt x="0" y="5"/>
                      <a:pt x="0" y="4"/>
                    </a:cubicBezTo>
                    <a:cubicBezTo>
                      <a:pt x="0" y="5"/>
                      <a:pt x="0" y="6"/>
                      <a:pt x="0" y="6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31" name="Freeform 729"/>
              <p:cNvSpPr>
                <a:spLocks/>
              </p:cNvSpPr>
              <p:nvPr/>
            </p:nvSpPr>
            <p:spPr bwMode="auto">
              <a:xfrm>
                <a:off x="1976" y="3202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32" name="Freeform 730"/>
              <p:cNvSpPr>
                <a:spLocks/>
              </p:cNvSpPr>
              <p:nvPr/>
            </p:nvSpPr>
            <p:spPr bwMode="auto">
              <a:xfrm>
                <a:off x="1960" y="3196"/>
                <a:ext cx="8" cy="25"/>
              </a:xfrm>
              <a:custGeom>
                <a:avLst/>
                <a:gdLst>
                  <a:gd name="T0" fmla="*/ 2 w 3"/>
                  <a:gd name="T1" fmla="*/ 5 h 9"/>
                  <a:gd name="T2" fmla="*/ 2 w 3"/>
                  <a:gd name="T3" fmla="*/ 3 h 9"/>
                  <a:gd name="T4" fmla="*/ 2 w 3"/>
                  <a:gd name="T5" fmla="*/ 6 h 9"/>
                  <a:gd name="T6" fmla="*/ 2 w 3"/>
                  <a:gd name="T7" fmla="*/ 7 h 9"/>
                  <a:gd name="T8" fmla="*/ 2 w 3"/>
                  <a:gd name="T9" fmla="*/ 4 h 9"/>
                  <a:gd name="T10" fmla="*/ 1 w 3"/>
                  <a:gd name="T11" fmla="*/ 3 h 9"/>
                  <a:gd name="T12" fmla="*/ 1 w 3"/>
                  <a:gd name="T13" fmla="*/ 5 h 9"/>
                  <a:gd name="T14" fmla="*/ 1 w 3"/>
                  <a:gd name="T15" fmla="*/ 6 h 9"/>
                  <a:gd name="T16" fmla="*/ 1 w 3"/>
                  <a:gd name="T17" fmla="*/ 6 h 9"/>
                  <a:gd name="T18" fmla="*/ 1 w 3"/>
                  <a:gd name="T19" fmla="*/ 3 h 9"/>
                  <a:gd name="T20" fmla="*/ 0 w 3"/>
                  <a:gd name="T21" fmla="*/ 9 h 9"/>
                  <a:gd name="T22" fmla="*/ 0 w 3"/>
                  <a:gd name="T23" fmla="*/ 8 h 9"/>
                  <a:gd name="T24" fmla="*/ 0 w 3"/>
                  <a:gd name="T25" fmla="*/ 6 h 9"/>
                  <a:gd name="T26" fmla="*/ 0 w 3"/>
                  <a:gd name="T27" fmla="*/ 7 h 9"/>
                  <a:gd name="T28" fmla="*/ 0 w 3"/>
                  <a:gd name="T29" fmla="*/ 8 h 9"/>
                  <a:gd name="T30" fmla="*/ 2 w 3"/>
                  <a:gd name="T31" fmla="*/ 8 h 9"/>
                  <a:gd name="T32" fmla="*/ 2 w 3"/>
                  <a:gd name="T33" fmla="*/ 8 h 9"/>
                  <a:gd name="T34" fmla="*/ 2 w 3"/>
                  <a:gd name="T35" fmla="*/ 6 h 9"/>
                  <a:gd name="T36" fmla="*/ 2 w 3"/>
                  <a:gd name="T37" fmla="*/ 4 h 9"/>
                  <a:gd name="T38" fmla="*/ 2 w 3"/>
                  <a:gd name="T39" fmla="*/ 5 h 9"/>
                  <a:gd name="T40" fmla="*/ 3 w 3"/>
                  <a:gd name="T41" fmla="*/ 3 h 9"/>
                  <a:gd name="T42" fmla="*/ 3 w 3"/>
                  <a:gd name="T43" fmla="*/ 2 h 9"/>
                  <a:gd name="T44" fmla="*/ 2 w 3"/>
                  <a:gd name="T45" fmla="*/ 2 h 9"/>
                  <a:gd name="T46" fmla="*/ 2 w 3"/>
                  <a:gd name="T47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" h="9">
                    <a:moveTo>
                      <a:pt x="2" y="5"/>
                    </a:moveTo>
                    <a:cubicBezTo>
                      <a:pt x="2" y="4"/>
                      <a:pt x="2" y="3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2" y="5"/>
                      <a:pt x="2" y="7"/>
                      <a:pt x="2" y="7"/>
                    </a:cubicBezTo>
                    <a:cubicBezTo>
                      <a:pt x="2" y="6"/>
                      <a:pt x="2" y="4"/>
                      <a:pt x="2" y="4"/>
                    </a:cubicBezTo>
                    <a:cubicBezTo>
                      <a:pt x="2" y="4"/>
                      <a:pt x="2" y="3"/>
                      <a:pt x="1" y="3"/>
                    </a:cubicBezTo>
                    <a:cubicBezTo>
                      <a:pt x="2" y="4"/>
                      <a:pt x="1" y="4"/>
                      <a:pt x="1" y="5"/>
                    </a:cubicBezTo>
                    <a:cubicBezTo>
                      <a:pt x="1" y="6"/>
                      <a:pt x="1" y="7"/>
                      <a:pt x="1" y="6"/>
                    </a:cubicBezTo>
                    <a:cubicBezTo>
                      <a:pt x="1" y="5"/>
                      <a:pt x="1" y="6"/>
                      <a:pt x="1" y="6"/>
                    </a:cubicBezTo>
                    <a:cubicBezTo>
                      <a:pt x="1" y="4"/>
                      <a:pt x="1" y="5"/>
                      <a:pt x="1" y="3"/>
                    </a:cubicBezTo>
                    <a:cubicBezTo>
                      <a:pt x="1" y="5"/>
                      <a:pt x="0" y="5"/>
                      <a:pt x="0" y="9"/>
                    </a:cubicBezTo>
                    <a:cubicBezTo>
                      <a:pt x="0" y="9"/>
                      <a:pt x="0" y="8"/>
                      <a:pt x="0" y="8"/>
                    </a:cubicBezTo>
                    <a:cubicBezTo>
                      <a:pt x="0" y="8"/>
                      <a:pt x="0" y="7"/>
                      <a:pt x="0" y="6"/>
                    </a:cubicBezTo>
                    <a:cubicBezTo>
                      <a:pt x="0" y="7"/>
                      <a:pt x="1" y="5"/>
                      <a:pt x="0" y="7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" y="9"/>
                      <a:pt x="2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7"/>
                      <a:pt x="2" y="7"/>
                      <a:pt x="2" y="6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3" y="4"/>
                      <a:pt x="2" y="5"/>
                    </a:cubicBezTo>
                    <a:cubicBezTo>
                      <a:pt x="3" y="4"/>
                      <a:pt x="3" y="3"/>
                      <a:pt x="3" y="3"/>
                    </a:cubicBezTo>
                    <a:cubicBezTo>
                      <a:pt x="3" y="2"/>
                      <a:pt x="3" y="3"/>
                      <a:pt x="3" y="2"/>
                    </a:cubicBezTo>
                    <a:cubicBezTo>
                      <a:pt x="3" y="0"/>
                      <a:pt x="3" y="3"/>
                      <a:pt x="2" y="2"/>
                    </a:cubicBez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33" name="Rectangle 731"/>
              <p:cNvSpPr>
                <a:spLocks noChangeArrowheads="1"/>
              </p:cNvSpPr>
              <p:nvPr/>
            </p:nvSpPr>
            <p:spPr bwMode="auto">
              <a:xfrm>
                <a:off x="1968" y="3204"/>
                <a:ext cx="1" cy="3"/>
              </a:xfrm>
              <a:prstGeom prst="rect">
                <a:avLst/>
              </a:pr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34" name="Freeform 732"/>
              <p:cNvSpPr>
                <a:spLocks/>
              </p:cNvSpPr>
              <p:nvPr/>
            </p:nvSpPr>
            <p:spPr bwMode="auto">
              <a:xfrm>
                <a:off x="1966" y="3215"/>
                <a:ext cx="2" cy="3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35" name="Freeform 733"/>
              <p:cNvSpPr>
                <a:spLocks/>
              </p:cNvSpPr>
              <p:nvPr/>
            </p:nvSpPr>
            <p:spPr bwMode="auto">
              <a:xfrm>
                <a:off x="1963" y="3204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36" name="Freeform 734"/>
              <p:cNvSpPr>
                <a:spLocks/>
              </p:cNvSpPr>
              <p:nvPr/>
            </p:nvSpPr>
            <p:spPr bwMode="auto">
              <a:xfrm>
                <a:off x="1957" y="3210"/>
                <a:ext cx="3" cy="11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4 h 4"/>
                  <a:gd name="T4" fmla="*/ 1 w 1"/>
                  <a:gd name="T5" fmla="*/ 0 h 4"/>
                  <a:gd name="T6" fmla="*/ 0 w 1"/>
                  <a:gd name="T7" fmla="*/ 2 h 4"/>
                  <a:gd name="T8" fmla="*/ 0 w 1"/>
                  <a:gd name="T9" fmla="*/ 2 h 4"/>
                  <a:gd name="T10" fmla="*/ 0 w 1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cubicBezTo>
                      <a:pt x="0" y="4"/>
                      <a:pt x="0" y="3"/>
                      <a:pt x="1" y="4"/>
                    </a:cubicBezTo>
                    <a:cubicBezTo>
                      <a:pt x="1" y="2"/>
                      <a:pt x="1" y="1"/>
                      <a:pt x="1" y="0"/>
                    </a:cubicBezTo>
                    <a:cubicBezTo>
                      <a:pt x="1" y="0"/>
                      <a:pt x="1" y="2"/>
                      <a:pt x="0" y="2"/>
                    </a:cubicBezTo>
                    <a:cubicBezTo>
                      <a:pt x="0" y="1"/>
                      <a:pt x="0" y="3"/>
                      <a:pt x="0" y="2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37" name="Freeform 735"/>
              <p:cNvSpPr>
                <a:spLocks/>
              </p:cNvSpPr>
              <p:nvPr/>
            </p:nvSpPr>
            <p:spPr bwMode="auto">
              <a:xfrm>
                <a:off x="1947" y="3199"/>
                <a:ext cx="10" cy="30"/>
              </a:xfrm>
              <a:custGeom>
                <a:avLst/>
                <a:gdLst>
                  <a:gd name="T0" fmla="*/ 3 w 4"/>
                  <a:gd name="T1" fmla="*/ 3 h 11"/>
                  <a:gd name="T2" fmla="*/ 3 w 4"/>
                  <a:gd name="T3" fmla="*/ 4 h 11"/>
                  <a:gd name="T4" fmla="*/ 3 w 4"/>
                  <a:gd name="T5" fmla="*/ 3 h 11"/>
                  <a:gd name="T6" fmla="*/ 3 w 4"/>
                  <a:gd name="T7" fmla="*/ 2 h 11"/>
                  <a:gd name="T8" fmla="*/ 3 w 4"/>
                  <a:gd name="T9" fmla="*/ 3 h 11"/>
                  <a:gd name="T10" fmla="*/ 2 w 4"/>
                  <a:gd name="T11" fmla="*/ 3 h 11"/>
                  <a:gd name="T12" fmla="*/ 2 w 4"/>
                  <a:gd name="T13" fmla="*/ 5 h 11"/>
                  <a:gd name="T14" fmla="*/ 2 w 4"/>
                  <a:gd name="T15" fmla="*/ 2 h 11"/>
                  <a:gd name="T16" fmla="*/ 1 w 4"/>
                  <a:gd name="T17" fmla="*/ 6 h 11"/>
                  <a:gd name="T18" fmla="*/ 1 w 4"/>
                  <a:gd name="T19" fmla="*/ 4 h 11"/>
                  <a:gd name="T20" fmla="*/ 1 w 4"/>
                  <a:gd name="T21" fmla="*/ 4 h 11"/>
                  <a:gd name="T22" fmla="*/ 1 w 4"/>
                  <a:gd name="T23" fmla="*/ 6 h 11"/>
                  <a:gd name="T24" fmla="*/ 1 w 4"/>
                  <a:gd name="T25" fmla="*/ 8 h 11"/>
                  <a:gd name="T26" fmla="*/ 1 w 4"/>
                  <a:gd name="T27" fmla="*/ 8 h 11"/>
                  <a:gd name="T28" fmla="*/ 2 w 4"/>
                  <a:gd name="T29" fmla="*/ 9 h 11"/>
                  <a:gd name="T30" fmla="*/ 3 w 4"/>
                  <a:gd name="T31" fmla="*/ 7 h 11"/>
                  <a:gd name="T32" fmla="*/ 3 w 4"/>
                  <a:gd name="T33" fmla="*/ 8 h 11"/>
                  <a:gd name="T34" fmla="*/ 2 w 4"/>
                  <a:gd name="T35" fmla="*/ 5 h 11"/>
                  <a:gd name="T36" fmla="*/ 3 w 4"/>
                  <a:gd name="T37" fmla="*/ 5 h 11"/>
                  <a:gd name="T38" fmla="*/ 3 w 4"/>
                  <a:gd name="T39" fmla="*/ 7 h 11"/>
                  <a:gd name="T40" fmla="*/ 3 w 4"/>
                  <a:gd name="T41" fmla="*/ 6 h 11"/>
                  <a:gd name="T42" fmla="*/ 4 w 4"/>
                  <a:gd name="T43" fmla="*/ 8 h 11"/>
                  <a:gd name="T44" fmla="*/ 4 w 4"/>
                  <a:gd name="T45" fmla="*/ 5 h 11"/>
                  <a:gd name="T46" fmla="*/ 4 w 4"/>
                  <a:gd name="T47" fmla="*/ 6 h 11"/>
                  <a:gd name="T48" fmla="*/ 3 w 4"/>
                  <a:gd name="T49" fmla="*/ 3 h 11"/>
                  <a:gd name="T50" fmla="*/ 2 w 4"/>
                  <a:gd name="T51" fmla="*/ 3 h 11"/>
                  <a:gd name="T52" fmla="*/ 2 w 4"/>
                  <a:gd name="T53" fmla="*/ 5 h 11"/>
                  <a:gd name="T54" fmla="*/ 1 w 4"/>
                  <a:gd name="T55" fmla="*/ 3 h 11"/>
                  <a:gd name="T56" fmla="*/ 2 w 4"/>
                  <a:gd name="T57" fmla="*/ 5 h 11"/>
                  <a:gd name="T58" fmla="*/ 1 w 4"/>
                  <a:gd name="T59" fmla="*/ 3 h 11"/>
                  <a:gd name="T60" fmla="*/ 1 w 4"/>
                  <a:gd name="T61" fmla="*/ 5 h 11"/>
                  <a:gd name="T62" fmla="*/ 1 w 4"/>
                  <a:gd name="T63" fmla="*/ 3 h 11"/>
                  <a:gd name="T64" fmla="*/ 2 w 4"/>
                  <a:gd name="T65" fmla="*/ 6 h 11"/>
                  <a:gd name="T66" fmla="*/ 3 w 4"/>
                  <a:gd name="T67" fmla="*/ 5 h 11"/>
                  <a:gd name="T68" fmla="*/ 4 w 4"/>
                  <a:gd name="T69" fmla="*/ 5 h 11"/>
                  <a:gd name="T70" fmla="*/ 4 w 4"/>
                  <a:gd name="T71" fmla="*/ 4 h 11"/>
                  <a:gd name="T72" fmla="*/ 3 w 4"/>
                  <a:gd name="T73" fmla="*/ 7 h 11"/>
                  <a:gd name="T74" fmla="*/ 4 w 4"/>
                  <a:gd name="T75" fmla="*/ 6 h 11"/>
                  <a:gd name="T76" fmla="*/ 4 w 4"/>
                  <a:gd name="T77" fmla="*/ 6 h 11"/>
                  <a:gd name="T78" fmla="*/ 4 w 4"/>
                  <a:gd name="T79" fmla="*/ 6 h 11"/>
                  <a:gd name="T80" fmla="*/ 4 w 4"/>
                  <a:gd name="T81" fmla="*/ 3 h 11"/>
                  <a:gd name="T82" fmla="*/ 3 w 4"/>
                  <a:gd name="T83" fmla="*/ 1 h 11"/>
                  <a:gd name="T84" fmla="*/ 3 w 4"/>
                  <a:gd name="T85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" h="11">
                    <a:moveTo>
                      <a:pt x="3" y="3"/>
                    </a:moveTo>
                    <a:cubicBezTo>
                      <a:pt x="3" y="3"/>
                      <a:pt x="3" y="4"/>
                      <a:pt x="3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1"/>
                      <a:pt x="3" y="3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2"/>
                      <a:pt x="2" y="4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2" y="3"/>
                      <a:pt x="2" y="3"/>
                      <a:pt x="2" y="2"/>
                    </a:cubicBezTo>
                    <a:cubicBezTo>
                      <a:pt x="1" y="3"/>
                      <a:pt x="1" y="4"/>
                      <a:pt x="1" y="6"/>
                    </a:cubicBezTo>
                    <a:cubicBezTo>
                      <a:pt x="1" y="4"/>
                      <a:pt x="1" y="6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3"/>
                      <a:pt x="0" y="2"/>
                      <a:pt x="1" y="6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6"/>
                      <a:pt x="1" y="8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7"/>
                      <a:pt x="2" y="8"/>
                      <a:pt x="3" y="7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7"/>
                      <a:pt x="2" y="7"/>
                      <a:pt x="2" y="5"/>
                    </a:cubicBezTo>
                    <a:cubicBezTo>
                      <a:pt x="3" y="8"/>
                      <a:pt x="2" y="4"/>
                      <a:pt x="3" y="5"/>
                    </a:cubicBezTo>
                    <a:cubicBezTo>
                      <a:pt x="3" y="6"/>
                      <a:pt x="3" y="6"/>
                      <a:pt x="3" y="7"/>
                    </a:cubicBezTo>
                    <a:cubicBezTo>
                      <a:pt x="3" y="6"/>
                      <a:pt x="3" y="7"/>
                      <a:pt x="3" y="6"/>
                    </a:cubicBezTo>
                    <a:cubicBezTo>
                      <a:pt x="3" y="8"/>
                      <a:pt x="3" y="6"/>
                      <a:pt x="4" y="8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3"/>
                      <a:pt x="3" y="3"/>
                    </a:cubicBezTo>
                    <a:cubicBezTo>
                      <a:pt x="3" y="3"/>
                      <a:pt x="2" y="4"/>
                      <a:pt x="2" y="3"/>
                    </a:cubicBezTo>
                    <a:cubicBezTo>
                      <a:pt x="2" y="5"/>
                      <a:pt x="1" y="3"/>
                      <a:pt x="2" y="5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4"/>
                      <a:pt x="2" y="4"/>
                      <a:pt x="2" y="5"/>
                    </a:cubicBezTo>
                    <a:cubicBezTo>
                      <a:pt x="1" y="5"/>
                      <a:pt x="1" y="4"/>
                      <a:pt x="1" y="3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11"/>
                      <a:pt x="2" y="3"/>
                      <a:pt x="2" y="6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6"/>
                      <a:pt x="3" y="2"/>
                      <a:pt x="4" y="5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6"/>
                      <a:pt x="3" y="7"/>
                    </a:cubicBezTo>
                    <a:cubicBezTo>
                      <a:pt x="4" y="6"/>
                      <a:pt x="4" y="7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5"/>
                      <a:pt x="4" y="5"/>
                      <a:pt x="4" y="6"/>
                    </a:cubicBezTo>
                    <a:cubicBezTo>
                      <a:pt x="4" y="5"/>
                      <a:pt x="4" y="4"/>
                      <a:pt x="4" y="3"/>
                    </a:cubicBezTo>
                    <a:cubicBezTo>
                      <a:pt x="3" y="5"/>
                      <a:pt x="4" y="0"/>
                      <a:pt x="3" y="1"/>
                    </a:cubicBezTo>
                    <a:cubicBezTo>
                      <a:pt x="3" y="2"/>
                      <a:pt x="3" y="2"/>
                      <a:pt x="3" y="3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38" name="Freeform 736"/>
              <p:cNvSpPr>
                <a:spLocks/>
              </p:cNvSpPr>
              <p:nvPr/>
            </p:nvSpPr>
            <p:spPr bwMode="auto">
              <a:xfrm>
                <a:off x="1955" y="321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39" name="Freeform 737"/>
              <p:cNvSpPr>
                <a:spLocks/>
              </p:cNvSpPr>
              <p:nvPr/>
            </p:nvSpPr>
            <p:spPr bwMode="auto">
              <a:xfrm>
                <a:off x="1957" y="3213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40" name="Rectangle 738"/>
              <p:cNvSpPr>
                <a:spLocks noChangeArrowheads="1"/>
              </p:cNvSpPr>
              <p:nvPr/>
            </p:nvSpPr>
            <p:spPr bwMode="auto">
              <a:xfrm>
                <a:off x="1957" y="3215"/>
                <a:ext cx="1" cy="1"/>
              </a:xfrm>
              <a:prstGeom prst="rect">
                <a:avLst/>
              </a:pr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41" name="Rectangle 739"/>
              <p:cNvSpPr>
                <a:spLocks noChangeArrowheads="1"/>
              </p:cNvSpPr>
              <p:nvPr/>
            </p:nvSpPr>
            <p:spPr bwMode="auto">
              <a:xfrm>
                <a:off x="1957" y="3207"/>
                <a:ext cx="1" cy="1"/>
              </a:xfrm>
              <a:prstGeom prst="rect">
                <a:avLst/>
              </a:pr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42" name="Freeform 740"/>
              <p:cNvSpPr>
                <a:spLocks/>
              </p:cNvSpPr>
              <p:nvPr/>
            </p:nvSpPr>
            <p:spPr bwMode="auto">
              <a:xfrm>
                <a:off x="1960" y="3215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43" name="Freeform 741"/>
              <p:cNvSpPr>
                <a:spLocks/>
              </p:cNvSpPr>
              <p:nvPr/>
            </p:nvSpPr>
            <p:spPr bwMode="auto">
              <a:xfrm>
                <a:off x="1971" y="321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44" name="Freeform 742"/>
              <p:cNvSpPr>
                <a:spLocks/>
              </p:cNvSpPr>
              <p:nvPr/>
            </p:nvSpPr>
            <p:spPr bwMode="auto">
              <a:xfrm>
                <a:off x="1957" y="3191"/>
                <a:ext cx="28" cy="32"/>
              </a:xfrm>
              <a:custGeom>
                <a:avLst/>
                <a:gdLst>
                  <a:gd name="T0" fmla="*/ 8 w 10"/>
                  <a:gd name="T1" fmla="*/ 7 h 12"/>
                  <a:gd name="T2" fmla="*/ 7 w 10"/>
                  <a:gd name="T3" fmla="*/ 9 h 12"/>
                  <a:gd name="T4" fmla="*/ 8 w 10"/>
                  <a:gd name="T5" fmla="*/ 10 h 12"/>
                  <a:gd name="T6" fmla="*/ 9 w 10"/>
                  <a:gd name="T7" fmla="*/ 9 h 12"/>
                  <a:gd name="T8" fmla="*/ 10 w 10"/>
                  <a:gd name="T9" fmla="*/ 9 h 12"/>
                  <a:gd name="T10" fmla="*/ 9 w 10"/>
                  <a:gd name="T11" fmla="*/ 4 h 12"/>
                  <a:gd name="T12" fmla="*/ 8 w 10"/>
                  <a:gd name="T13" fmla="*/ 6 h 12"/>
                  <a:gd name="T14" fmla="*/ 8 w 10"/>
                  <a:gd name="T15" fmla="*/ 5 h 12"/>
                  <a:gd name="T16" fmla="*/ 7 w 10"/>
                  <a:gd name="T17" fmla="*/ 5 h 12"/>
                  <a:gd name="T18" fmla="*/ 7 w 10"/>
                  <a:gd name="T19" fmla="*/ 8 h 12"/>
                  <a:gd name="T20" fmla="*/ 6 w 10"/>
                  <a:gd name="T21" fmla="*/ 8 h 12"/>
                  <a:gd name="T22" fmla="*/ 6 w 10"/>
                  <a:gd name="T23" fmla="*/ 7 h 12"/>
                  <a:gd name="T24" fmla="*/ 5 w 10"/>
                  <a:gd name="T25" fmla="*/ 7 h 12"/>
                  <a:gd name="T26" fmla="*/ 4 w 10"/>
                  <a:gd name="T27" fmla="*/ 6 h 12"/>
                  <a:gd name="T28" fmla="*/ 3 w 10"/>
                  <a:gd name="T29" fmla="*/ 7 h 12"/>
                  <a:gd name="T30" fmla="*/ 3 w 10"/>
                  <a:gd name="T31" fmla="*/ 9 h 12"/>
                  <a:gd name="T32" fmla="*/ 2 w 10"/>
                  <a:gd name="T33" fmla="*/ 7 h 12"/>
                  <a:gd name="T34" fmla="*/ 2 w 10"/>
                  <a:gd name="T35" fmla="*/ 8 h 12"/>
                  <a:gd name="T36" fmla="*/ 0 w 10"/>
                  <a:gd name="T37" fmla="*/ 7 h 12"/>
                  <a:gd name="T38" fmla="*/ 1 w 10"/>
                  <a:gd name="T39" fmla="*/ 8 h 12"/>
                  <a:gd name="T40" fmla="*/ 1 w 10"/>
                  <a:gd name="T41" fmla="*/ 7 h 12"/>
                  <a:gd name="T42" fmla="*/ 2 w 10"/>
                  <a:gd name="T43" fmla="*/ 11 h 12"/>
                  <a:gd name="T44" fmla="*/ 2 w 10"/>
                  <a:gd name="T45" fmla="*/ 11 h 12"/>
                  <a:gd name="T46" fmla="*/ 3 w 10"/>
                  <a:gd name="T47" fmla="*/ 10 h 12"/>
                  <a:gd name="T48" fmla="*/ 3 w 10"/>
                  <a:gd name="T49" fmla="*/ 11 h 12"/>
                  <a:gd name="T50" fmla="*/ 4 w 10"/>
                  <a:gd name="T51" fmla="*/ 11 h 12"/>
                  <a:gd name="T52" fmla="*/ 5 w 10"/>
                  <a:gd name="T53" fmla="*/ 10 h 12"/>
                  <a:gd name="T54" fmla="*/ 5 w 10"/>
                  <a:gd name="T55" fmla="*/ 10 h 12"/>
                  <a:gd name="T56" fmla="*/ 5 w 10"/>
                  <a:gd name="T57" fmla="*/ 10 h 12"/>
                  <a:gd name="T58" fmla="*/ 5 w 10"/>
                  <a:gd name="T59" fmla="*/ 10 h 12"/>
                  <a:gd name="T60" fmla="*/ 6 w 10"/>
                  <a:gd name="T61" fmla="*/ 9 h 12"/>
                  <a:gd name="T62" fmla="*/ 6 w 10"/>
                  <a:gd name="T63" fmla="*/ 10 h 12"/>
                  <a:gd name="T64" fmla="*/ 7 w 10"/>
                  <a:gd name="T65" fmla="*/ 10 h 12"/>
                  <a:gd name="T66" fmla="*/ 7 w 10"/>
                  <a:gd name="T67" fmla="*/ 9 h 12"/>
                  <a:gd name="T68" fmla="*/ 8 w 10"/>
                  <a:gd name="T69" fmla="*/ 8 h 12"/>
                  <a:gd name="T70" fmla="*/ 9 w 10"/>
                  <a:gd name="T71" fmla="*/ 7 h 12"/>
                  <a:gd name="T72" fmla="*/ 9 w 10"/>
                  <a:gd name="T73" fmla="*/ 7 h 12"/>
                  <a:gd name="T74" fmla="*/ 10 w 10"/>
                  <a:gd name="T75" fmla="*/ 5 h 12"/>
                  <a:gd name="T76" fmla="*/ 10 w 10"/>
                  <a:gd name="T77" fmla="*/ 6 h 12"/>
                  <a:gd name="T78" fmla="*/ 10 w 10"/>
                  <a:gd name="T79" fmla="*/ 7 h 12"/>
                  <a:gd name="T80" fmla="*/ 8 w 10"/>
                  <a:gd name="T81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" h="12">
                    <a:moveTo>
                      <a:pt x="8" y="5"/>
                    </a:moveTo>
                    <a:cubicBezTo>
                      <a:pt x="8" y="5"/>
                      <a:pt x="8" y="6"/>
                      <a:pt x="8" y="7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7"/>
                      <a:pt x="7" y="8"/>
                      <a:pt x="7" y="9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7"/>
                      <a:pt x="8" y="10"/>
                      <a:pt x="8" y="10"/>
                    </a:cubicBezTo>
                    <a:cubicBezTo>
                      <a:pt x="8" y="10"/>
                      <a:pt x="8" y="7"/>
                      <a:pt x="9" y="8"/>
                    </a:cubicBezTo>
                    <a:cubicBezTo>
                      <a:pt x="9" y="8"/>
                      <a:pt x="9" y="8"/>
                      <a:pt x="9" y="9"/>
                    </a:cubicBezTo>
                    <a:cubicBezTo>
                      <a:pt x="9" y="9"/>
                      <a:pt x="9" y="7"/>
                      <a:pt x="9" y="7"/>
                    </a:cubicBezTo>
                    <a:cubicBezTo>
                      <a:pt x="9" y="12"/>
                      <a:pt x="10" y="5"/>
                      <a:pt x="10" y="9"/>
                    </a:cubicBezTo>
                    <a:cubicBezTo>
                      <a:pt x="10" y="0"/>
                      <a:pt x="10" y="6"/>
                      <a:pt x="9" y="5"/>
                    </a:cubicBezTo>
                    <a:cubicBezTo>
                      <a:pt x="10" y="4"/>
                      <a:pt x="9" y="5"/>
                      <a:pt x="9" y="4"/>
                    </a:cubicBezTo>
                    <a:cubicBezTo>
                      <a:pt x="9" y="7"/>
                      <a:pt x="8" y="2"/>
                      <a:pt x="8" y="6"/>
                    </a:cubicBezTo>
                    <a:cubicBezTo>
                      <a:pt x="8" y="5"/>
                      <a:pt x="8" y="7"/>
                      <a:pt x="8" y="6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4"/>
                      <a:pt x="8" y="7"/>
                      <a:pt x="8" y="5"/>
                    </a:cubicBezTo>
                    <a:cubicBezTo>
                      <a:pt x="7" y="5"/>
                      <a:pt x="8" y="6"/>
                      <a:pt x="7" y="7"/>
                    </a:cubicBezTo>
                    <a:cubicBezTo>
                      <a:pt x="7" y="7"/>
                      <a:pt x="7" y="6"/>
                      <a:pt x="7" y="5"/>
                    </a:cubicBezTo>
                    <a:cubicBezTo>
                      <a:pt x="7" y="7"/>
                      <a:pt x="7" y="6"/>
                      <a:pt x="7" y="7"/>
                    </a:cubicBezTo>
                    <a:cubicBezTo>
                      <a:pt x="7" y="7"/>
                      <a:pt x="7" y="7"/>
                      <a:pt x="7" y="8"/>
                    </a:cubicBezTo>
                    <a:cubicBezTo>
                      <a:pt x="6" y="8"/>
                      <a:pt x="7" y="9"/>
                      <a:pt x="6" y="10"/>
                    </a:cubicBezTo>
                    <a:cubicBezTo>
                      <a:pt x="6" y="8"/>
                      <a:pt x="7" y="10"/>
                      <a:pt x="6" y="8"/>
                    </a:cubicBezTo>
                    <a:cubicBezTo>
                      <a:pt x="6" y="7"/>
                      <a:pt x="7" y="7"/>
                      <a:pt x="7" y="5"/>
                    </a:cubicBezTo>
                    <a:cubicBezTo>
                      <a:pt x="6" y="5"/>
                      <a:pt x="6" y="6"/>
                      <a:pt x="6" y="7"/>
                    </a:cubicBezTo>
                    <a:cubicBezTo>
                      <a:pt x="5" y="6"/>
                      <a:pt x="6" y="6"/>
                      <a:pt x="5" y="5"/>
                    </a:cubicBezTo>
                    <a:cubicBezTo>
                      <a:pt x="5" y="5"/>
                      <a:pt x="5" y="8"/>
                      <a:pt x="5" y="7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7"/>
                      <a:pt x="4" y="5"/>
                      <a:pt x="4" y="6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5"/>
                      <a:pt x="4" y="9"/>
                      <a:pt x="3" y="7"/>
                    </a:cubicBezTo>
                    <a:cubicBezTo>
                      <a:pt x="3" y="9"/>
                      <a:pt x="3" y="10"/>
                      <a:pt x="3" y="10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10"/>
                      <a:pt x="3" y="7"/>
                      <a:pt x="3" y="6"/>
                    </a:cubicBezTo>
                    <a:cubicBezTo>
                      <a:pt x="3" y="7"/>
                      <a:pt x="2" y="6"/>
                      <a:pt x="2" y="7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5"/>
                      <a:pt x="2" y="9"/>
                      <a:pt x="2" y="8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7"/>
                      <a:pt x="0" y="5"/>
                      <a:pt x="0" y="7"/>
                    </a:cubicBezTo>
                    <a:cubicBezTo>
                      <a:pt x="0" y="8"/>
                      <a:pt x="1" y="10"/>
                      <a:pt x="1" y="11"/>
                    </a:cubicBezTo>
                    <a:cubicBezTo>
                      <a:pt x="1" y="10"/>
                      <a:pt x="1" y="9"/>
                      <a:pt x="1" y="8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8"/>
                      <a:pt x="1" y="8"/>
                      <a:pt x="1" y="7"/>
                    </a:cubicBezTo>
                    <a:cubicBezTo>
                      <a:pt x="1" y="6"/>
                      <a:pt x="1" y="8"/>
                      <a:pt x="2" y="7"/>
                    </a:cubicBezTo>
                    <a:cubicBezTo>
                      <a:pt x="2" y="9"/>
                      <a:pt x="2" y="9"/>
                      <a:pt x="2" y="11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1"/>
                    </a:cubicBezTo>
                    <a:cubicBezTo>
                      <a:pt x="2" y="9"/>
                      <a:pt x="3" y="12"/>
                      <a:pt x="3" y="11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11"/>
                      <a:pt x="3" y="10"/>
                      <a:pt x="3" y="11"/>
                    </a:cubicBezTo>
                    <a:cubicBezTo>
                      <a:pt x="3" y="10"/>
                      <a:pt x="3" y="8"/>
                      <a:pt x="3" y="8"/>
                    </a:cubicBezTo>
                    <a:cubicBezTo>
                      <a:pt x="4" y="10"/>
                      <a:pt x="4" y="9"/>
                      <a:pt x="4" y="11"/>
                    </a:cubicBezTo>
                    <a:cubicBezTo>
                      <a:pt x="4" y="9"/>
                      <a:pt x="4" y="10"/>
                      <a:pt x="4" y="9"/>
                    </a:cubicBezTo>
                    <a:cubicBezTo>
                      <a:pt x="4" y="9"/>
                      <a:pt x="5" y="9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9"/>
                      <a:pt x="5" y="10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8"/>
                      <a:pt x="5" y="10"/>
                    </a:cubicBezTo>
                    <a:cubicBezTo>
                      <a:pt x="5" y="9"/>
                      <a:pt x="6" y="9"/>
                      <a:pt x="5" y="7"/>
                    </a:cubicBezTo>
                    <a:cubicBezTo>
                      <a:pt x="6" y="8"/>
                      <a:pt x="6" y="9"/>
                      <a:pt x="6" y="9"/>
                    </a:cubicBezTo>
                    <a:cubicBezTo>
                      <a:pt x="6" y="7"/>
                      <a:pt x="6" y="9"/>
                      <a:pt x="6" y="8"/>
                    </a:cubicBezTo>
                    <a:cubicBezTo>
                      <a:pt x="6" y="10"/>
                      <a:pt x="6" y="9"/>
                      <a:pt x="6" y="10"/>
                    </a:cubicBezTo>
                    <a:cubicBezTo>
                      <a:pt x="6" y="11"/>
                      <a:pt x="6" y="9"/>
                      <a:pt x="7" y="9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10"/>
                      <a:pt x="7" y="9"/>
                      <a:pt x="7" y="10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7" y="9"/>
                      <a:pt x="8" y="10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10"/>
                      <a:pt x="8" y="8"/>
                      <a:pt x="9" y="6"/>
                    </a:cubicBezTo>
                    <a:cubicBezTo>
                      <a:pt x="9" y="6"/>
                      <a:pt x="9" y="7"/>
                      <a:pt x="9" y="7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8"/>
                      <a:pt x="9" y="9"/>
                      <a:pt x="9" y="7"/>
                    </a:cubicBezTo>
                    <a:cubicBezTo>
                      <a:pt x="9" y="7"/>
                      <a:pt x="9" y="9"/>
                      <a:pt x="9" y="9"/>
                    </a:cubicBezTo>
                    <a:cubicBezTo>
                      <a:pt x="10" y="6"/>
                      <a:pt x="10" y="12"/>
                      <a:pt x="10" y="5"/>
                    </a:cubicBezTo>
                    <a:cubicBezTo>
                      <a:pt x="10" y="4"/>
                      <a:pt x="10" y="4"/>
                      <a:pt x="10" y="6"/>
                    </a:cubicBezTo>
                    <a:cubicBezTo>
                      <a:pt x="10" y="7"/>
                      <a:pt x="10" y="6"/>
                      <a:pt x="10" y="6"/>
                    </a:cubicBezTo>
                    <a:cubicBezTo>
                      <a:pt x="10" y="6"/>
                      <a:pt x="10" y="5"/>
                      <a:pt x="10" y="5"/>
                    </a:cubicBezTo>
                    <a:cubicBezTo>
                      <a:pt x="10" y="11"/>
                      <a:pt x="10" y="5"/>
                      <a:pt x="10" y="7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9" y="2"/>
                      <a:pt x="9" y="8"/>
                      <a:pt x="8" y="5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45" name="Freeform 743"/>
              <p:cNvSpPr>
                <a:spLocks/>
              </p:cNvSpPr>
              <p:nvPr/>
            </p:nvSpPr>
            <p:spPr bwMode="auto">
              <a:xfrm>
                <a:off x="1982" y="3213"/>
                <a:ext cx="0" cy="5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46" name="Freeform 744"/>
              <p:cNvSpPr>
                <a:spLocks/>
              </p:cNvSpPr>
              <p:nvPr/>
            </p:nvSpPr>
            <p:spPr bwMode="auto">
              <a:xfrm>
                <a:off x="1982" y="321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47" name="Freeform 745"/>
              <p:cNvSpPr>
                <a:spLocks/>
              </p:cNvSpPr>
              <p:nvPr/>
            </p:nvSpPr>
            <p:spPr bwMode="auto">
              <a:xfrm>
                <a:off x="1976" y="3204"/>
                <a:ext cx="3" cy="3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48" name="Rectangle 746"/>
              <p:cNvSpPr>
                <a:spLocks noChangeArrowheads="1"/>
              </p:cNvSpPr>
              <p:nvPr/>
            </p:nvSpPr>
            <p:spPr bwMode="auto">
              <a:xfrm>
                <a:off x="1976" y="3207"/>
                <a:ext cx="1" cy="1"/>
              </a:xfrm>
              <a:prstGeom prst="rect">
                <a:avLst/>
              </a:pr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49" name="Freeform 747"/>
              <p:cNvSpPr>
                <a:spLocks/>
              </p:cNvSpPr>
              <p:nvPr/>
            </p:nvSpPr>
            <p:spPr bwMode="auto">
              <a:xfrm>
                <a:off x="1957" y="3202"/>
                <a:ext cx="19" cy="24"/>
              </a:xfrm>
              <a:custGeom>
                <a:avLst/>
                <a:gdLst>
                  <a:gd name="T0" fmla="*/ 2 w 7"/>
                  <a:gd name="T1" fmla="*/ 4 h 9"/>
                  <a:gd name="T2" fmla="*/ 1 w 7"/>
                  <a:gd name="T3" fmla="*/ 5 h 9"/>
                  <a:gd name="T4" fmla="*/ 1 w 7"/>
                  <a:gd name="T5" fmla="*/ 4 h 9"/>
                  <a:gd name="T6" fmla="*/ 0 w 7"/>
                  <a:gd name="T7" fmla="*/ 7 h 9"/>
                  <a:gd name="T8" fmla="*/ 4 w 7"/>
                  <a:gd name="T9" fmla="*/ 6 h 9"/>
                  <a:gd name="T10" fmla="*/ 4 w 7"/>
                  <a:gd name="T11" fmla="*/ 7 h 9"/>
                  <a:gd name="T12" fmla="*/ 5 w 7"/>
                  <a:gd name="T13" fmla="*/ 5 h 9"/>
                  <a:gd name="T14" fmla="*/ 5 w 7"/>
                  <a:gd name="T15" fmla="*/ 7 h 9"/>
                  <a:gd name="T16" fmla="*/ 6 w 7"/>
                  <a:gd name="T17" fmla="*/ 6 h 9"/>
                  <a:gd name="T18" fmla="*/ 6 w 7"/>
                  <a:gd name="T19" fmla="*/ 5 h 9"/>
                  <a:gd name="T20" fmla="*/ 6 w 7"/>
                  <a:gd name="T21" fmla="*/ 6 h 9"/>
                  <a:gd name="T22" fmla="*/ 6 w 7"/>
                  <a:gd name="T23" fmla="*/ 5 h 9"/>
                  <a:gd name="T24" fmla="*/ 6 w 7"/>
                  <a:gd name="T25" fmla="*/ 5 h 9"/>
                  <a:gd name="T26" fmla="*/ 6 w 7"/>
                  <a:gd name="T27" fmla="*/ 5 h 9"/>
                  <a:gd name="T28" fmla="*/ 6 w 7"/>
                  <a:gd name="T29" fmla="*/ 5 h 9"/>
                  <a:gd name="T30" fmla="*/ 6 w 7"/>
                  <a:gd name="T31" fmla="*/ 6 h 9"/>
                  <a:gd name="T32" fmla="*/ 7 w 7"/>
                  <a:gd name="T33" fmla="*/ 4 h 9"/>
                  <a:gd name="T34" fmla="*/ 7 w 7"/>
                  <a:gd name="T35" fmla="*/ 3 h 9"/>
                  <a:gd name="T36" fmla="*/ 7 w 7"/>
                  <a:gd name="T37" fmla="*/ 4 h 9"/>
                  <a:gd name="T38" fmla="*/ 7 w 7"/>
                  <a:gd name="T39" fmla="*/ 4 h 9"/>
                  <a:gd name="T40" fmla="*/ 6 w 7"/>
                  <a:gd name="T41" fmla="*/ 4 h 9"/>
                  <a:gd name="T42" fmla="*/ 6 w 7"/>
                  <a:gd name="T43" fmla="*/ 3 h 9"/>
                  <a:gd name="T44" fmla="*/ 6 w 7"/>
                  <a:gd name="T45" fmla="*/ 1 h 9"/>
                  <a:gd name="T46" fmla="*/ 6 w 7"/>
                  <a:gd name="T47" fmla="*/ 1 h 9"/>
                  <a:gd name="T48" fmla="*/ 6 w 7"/>
                  <a:gd name="T49" fmla="*/ 2 h 9"/>
                  <a:gd name="T50" fmla="*/ 6 w 7"/>
                  <a:gd name="T51" fmla="*/ 3 h 9"/>
                  <a:gd name="T52" fmla="*/ 5 w 7"/>
                  <a:gd name="T53" fmla="*/ 5 h 9"/>
                  <a:gd name="T54" fmla="*/ 5 w 7"/>
                  <a:gd name="T55" fmla="*/ 5 h 9"/>
                  <a:gd name="T56" fmla="*/ 5 w 7"/>
                  <a:gd name="T57" fmla="*/ 3 h 9"/>
                  <a:gd name="T58" fmla="*/ 5 w 7"/>
                  <a:gd name="T59" fmla="*/ 4 h 9"/>
                  <a:gd name="T60" fmla="*/ 5 w 7"/>
                  <a:gd name="T61" fmla="*/ 2 h 9"/>
                  <a:gd name="T62" fmla="*/ 5 w 7"/>
                  <a:gd name="T63" fmla="*/ 4 h 9"/>
                  <a:gd name="T64" fmla="*/ 4 w 7"/>
                  <a:gd name="T65" fmla="*/ 4 h 9"/>
                  <a:gd name="T66" fmla="*/ 4 w 7"/>
                  <a:gd name="T67" fmla="*/ 3 h 9"/>
                  <a:gd name="T68" fmla="*/ 4 w 7"/>
                  <a:gd name="T69" fmla="*/ 4 h 9"/>
                  <a:gd name="T70" fmla="*/ 3 w 7"/>
                  <a:gd name="T71" fmla="*/ 4 h 9"/>
                  <a:gd name="T72" fmla="*/ 3 w 7"/>
                  <a:gd name="T73" fmla="*/ 4 h 9"/>
                  <a:gd name="T74" fmla="*/ 2 w 7"/>
                  <a:gd name="T75" fmla="*/ 4 h 9"/>
                  <a:gd name="T76" fmla="*/ 2 w 7"/>
                  <a:gd name="T77" fmla="*/ 4 h 9"/>
                  <a:gd name="T78" fmla="*/ 1 w 7"/>
                  <a:gd name="T79" fmla="*/ 6 h 9"/>
                  <a:gd name="T80" fmla="*/ 2 w 7"/>
                  <a:gd name="T81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7" h="9">
                    <a:moveTo>
                      <a:pt x="2" y="4"/>
                    </a:move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6"/>
                      <a:pt x="1" y="4"/>
                    </a:cubicBezTo>
                    <a:cubicBezTo>
                      <a:pt x="1" y="6"/>
                      <a:pt x="0" y="4"/>
                      <a:pt x="0" y="7"/>
                    </a:cubicBezTo>
                    <a:cubicBezTo>
                      <a:pt x="1" y="6"/>
                      <a:pt x="3" y="8"/>
                      <a:pt x="4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4"/>
                      <a:pt x="4" y="9"/>
                      <a:pt x="5" y="5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7"/>
                      <a:pt x="5" y="4"/>
                      <a:pt x="6" y="6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6" y="6"/>
                      <a:pt x="6" y="6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4"/>
                      <a:pt x="6" y="4"/>
                      <a:pt x="6" y="5"/>
                    </a:cubicBezTo>
                    <a:cubicBezTo>
                      <a:pt x="6" y="6"/>
                      <a:pt x="6" y="5"/>
                      <a:pt x="6" y="5"/>
                    </a:cubicBezTo>
                    <a:cubicBezTo>
                      <a:pt x="6" y="6"/>
                      <a:pt x="6" y="5"/>
                      <a:pt x="6" y="5"/>
                    </a:cubicBezTo>
                    <a:cubicBezTo>
                      <a:pt x="6" y="5"/>
                      <a:pt x="6" y="6"/>
                      <a:pt x="6" y="6"/>
                    </a:cubicBezTo>
                    <a:cubicBezTo>
                      <a:pt x="7" y="5"/>
                      <a:pt x="7" y="7"/>
                      <a:pt x="7" y="4"/>
                    </a:cubicBezTo>
                    <a:cubicBezTo>
                      <a:pt x="7" y="4"/>
                      <a:pt x="7" y="3"/>
                      <a:pt x="7" y="3"/>
                    </a:cubicBezTo>
                    <a:cubicBezTo>
                      <a:pt x="7" y="2"/>
                      <a:pt x="7" y="3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7"/>
                      <a:pt x="7" y="3"/>
                      <a:pt x="6" y="4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0"/>
                      <a:pt x="6" y="4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2"/>
                      <a:pt x="6" y="2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4"/>
                      <a:pt x="5" y="5"/>
                    </a:cubicBezTo>
                    <a:cubicBezTo>
                      <a:pt x="5" y="4"/>
                      <a:pt x="5" y="6"/>
                      <a:pt x="5" y="5"/>
                    </a:cubicBezTo>
                    <a:cubicBezTo>
                      <a:pt x="5" y="4"/>
                      <a:pt x="5" y="4"/>
                      <a:pt x="5" y="3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3"/>
                      <a:pt x="5" y="2"/>
                    </a:cubicBezTo>
                    <a:cubicBezTo>
                      <a:pt x="5" y="3"/>
                      <a:pt x="5" y="3"/>
                      <a:pt x="5" y="4"/>
                    </a:cubicBezTo>
                    <a:cubicBezTo>
                      <a:pt x="5" y="2"/>
                      <a:pt x="4" y="3"/>
                      <a:pt x="4" y="4"/>
                    </a:cubicBezTo>
                    <a:cubicBezTo>
                      <a:pt x="4" y="4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4"/>
                    </a:cubicBezTo>
                    <a:cubicBezTo>
                      <a:pt x="3" y="5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6"/>
                      <a:pt x="2" y="3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1" y="7"/>
                      <a:pt x="1" y="6"/>
                    </a:cubicBezTo>
                    <a:cubicBezTo>
                      <a:pt x="1" y="5"/>
                      <a:pt x="2" y="5"/>
                      <a:pt x="2" y="4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50" name="Freeform 748"/>
              <p:cNvSpPr>
                <a:spLocks/>
              </p:cNvSpPr>
              <p:nvPr/>
            </p:nvSpPr>
            <p:spPr bwMode="auto">
              <a:xfrm>
                <a:off x="1957" y="3213"/>
                <a:ext cx="0" cy="8"/>
              </a:xfrm>
              <a:custGeom>
                <a:avLst/>
                <a:gdLst>
                  <a:gd name="T0" fmla="*/ 2 h 3"/>
                  <a:gd name="T1" fmla="*/ 1 h 3"/>
                  <a:gd name="T2" fmla="*/ 3 h 3"/>
                  <a:gd name="T3" fmla="*/ 2 h 3"/>
                  <a:gd name="T4" fmla="*/ 2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3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2"/>
                      <a:pt x="0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51" name="Freeform 749"/>
              <p:cNvSpPr>
                <a:spLocks/>
              </p:cNvSpPr>
              <p:nvPr/>
            </p:nvSpPr>
            <p:spPr bwMode="auto">
              <a:xfrm>
                <a:off x="1944" y="3210"/>
                <a:ext cx="13" cy="16"/>
              </a:xfrm>
              <a:custGeom>
                <a:avLst/>
                <a:gdLst>
                  <a:gd name="T0" fmla="*/ 2 w 5"/>
                  <a:gd name="T1" fmla="*/ 3 h 6"/>
                  <a:gd name="T2" fmla="*/ 2 w 5"/>
                  <a:gd name="T3" fmla="*/ 4 h 6"/>
                  <a:gd name="T4" fmla="*/ 3 w 5"/>
                  <a:gd name="T5" fmla="*/ 4 h 6"/>
                  <a:gd name="T6" fmla="*/ 4 w 5"/>
                  <a:gd name="T7" fmla="*/ 3 h 6"/>
                  <a:gd name="T8" fmla="*/ 4 w 5"/>
                  <a:gd name="T9" fmla="*/ 4 h 6"/>
                  <a:gd name="T10" fmla="*/ 5 w 5"/>
                  <a:gd name="T11" fmla="*/ 2 h 6"/>
                  <a:gd name="T12" fmla="*/ 4 w 5"/>
                  <a:gd name="T13" fmla="*/ 3 h 6"/>
                  <a:gd name="T14" fmla="*/ 5 w 5"/>
                  <a:gd name="T15" fmla="*/ 2 h 6"/>
                  <a:gd name="T16" fmla="*/ 4 w 5"/>
                  <a:gd name="T17" fmla="*/ 2 h 6"/>
                  <a:gd name="T18" fmla="*/ 5 w 5"/>
                  <a:gd name="T19" fmla="*/ 1 h 6"/>
                  <a:gd name="T20" fmla="*/ 3 w 5"/>
                  <a:gd name="T21" fmla="*/ 3 h 6"/>
                  <a:gd name="T22" fmla="*/ 4 w 5"/>
                  <a:gd name="T23" fmla="*/ 1 h 6"/>
                  <a:gd name="T24" fmla="*/ 3 w 5"/>
                  <a:gd name="T25" fmla="*/ 1 h 6"/>
                  <a:gd name="T26" fmla="*/ 3 w 5"/>
                  <a:gd name="T27" fmla="*/ 1 h 6"/>
                  <a:gd name="T28" fmla="*/ 3 w 5"/>
                  <a:gd name="T29" fmla="*/ 3 h 6"/>
                  <a:gd name="T30" fmla="*/ 3 w 5"/>
                  <a:gd name="T31" fmla="*/ 1 h 6"/>
                  <a:gd name="T32" fmla="*/ 2 w 5"/>
                  <a:gd name="T33" fmla="*/ 1 h 6"/>
                  <a:gd name="T34" fmla="*/ 1 w 5"/>
                  <a:gd name="T35" fmla="*/ 4 h 6"/>
                  <a:gd name="T36" fmla="*/ 1 w 5"/>
                  <a:gd name="T37" fmla="*/ 2 h 6"/>
                  <a:gd name="T38" fmla="*/ 1 w 5"/>
                  <a:gd name="T39" fmla="*/ 2 h 6"/>
                  <a:gd name="T40" fmla="*/ 0 w 5"/>
                  <a:gd name="T41" fmla="*/ 5 h 6"/>
                  <a:gd name="T42" fmla="*/ 2 w 5"/>
                  <a:gd name="T43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" h="6">
                    <a:moveTo>
                      <a:pt x="2" y="3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3" y="3"/>
                      <a:pt x="3" y="4"/>
                    </a:cubicBezTo>
                    <a:cubicBezTo>
                      <a:pt x="3" y="5"/>
                      <a:pt x="4" y="3"/>
                      <a:pt x="4" y="3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3"/>
                      <a:pt x="5" y="5"/>
                      <a:pt x="5" y="2"/>
                    </a:cubicBezTo>
                    <a:cubicBezTo>
                      <a:pt x="5" y="2"/>
                      <a:pt x="5" y="3"/>
                      <a:pt x="4" y="3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0"/>
                      <a:pt x="4" y="4"/>
                      <a:pt x="3" y="3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3" y="2"/>
                      <a:pt x="3" y="1"/>
                    </a:cubicBezTo>
                    <a:cubicBezTo>
                      <a:pt x="3" y="1"/>
                      <a:pt x="3" y="2"/>
                      <a:pt x="3" y="1"/>
                    </a:cubicBezTo>
                    <a:cubicBezTo>
                      <a:pt x="3" y="1"/>
                      <a:pt x="3" y="2"/>
                      <a:pt x="3" y="3"/>
                    </a:cubicBezTo>
                    <a:cubicBezTo>
                      <a:pt x="2" y="4"/>
                      <a:pt x="3" y="2"/>
                      <a:pt x="3" y="1"/>
                    </a:cubicBezTo>
                    <a:cubicBezTo>
                      <a:pt x="3" y="2"/>
                      <a:pt x="2" y="3"/>
                      <a:pt x="2" y="1"/>
                    </a:cubicBezTo>
                    <a:cubicBezTo>
                      <a:pt x="2" y="3"/>
                      <a:pt x="1" y="4"/>
                      <a:pt x="1" y="4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1" y="2"/>
                    </a:cubicBezTo>
                    <a:cubicBezTo>
                      <a:pt x="1" y="3"/>
                      <a:pt x="1" y="4"/>
                      <a:pt x="0" y="5"/>
                    </a:cubicBezTo>
                    <a:cubicBezTo>
                      <a:pt x="0" y="6"/>
                      <a:pt x="2" y="2"/>
                      <a:pt x="2" y="3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52" name="Rectangle 750"/>
              <p:cNvSpPr>
                <a:spLocks noChangeArrowheads="1"/>
              </p:cNvSpPr>
              <p:nvPr/>
            </p:nvSpPr>
            <p:spPr bwMode="auto">
              <a:xfrm>
                <a:off x="1949" y="3221"/>
                <a:ext cx="1" cy="1"/>
              </a:xfrm>
              <a:prstGeom prst="rect">
                <a:avLst/>
              </a:pr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53" name="Freeform 751"/>
              <p:cNvSpPr>
                <a:spLocks/>
              </p:cNvSpPr>
              <p:nvPr/>
            </p:nvSpPr>
            <p:spPr bwMode="auto">
              <a:xfrm>
                <a:off x="1963" y="3017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3 w 3"/>
                  <a:gd name="T3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54" name="Freeform 752"/>
              <p:cNvSpPr>
                <a:spLocks/>
              </p:cNvSpPr>
              <p:nvPr/>
            </p:nvSpPr>
            <p:spPr bwMode="auto">
              <a:xfrm>
                <a:off x="1955" y="3017"/>
                <a:ext cx="13" cy="8"/>
              </a:xfrm>
              <a:custGeom>
                <a:avLst/>
                <a:gdLst>
                  <a:gd name="T0" fmla="*/ 0 w 5"/>
                  <a:gd name="T1" fmla="*/ 3 h 3"/>
                  <a:gd name="T2" fmla="*/ 0 w 5"/>
                  <a:gd name="T3" fmla="*/ 3 h 3"/>
                  <a:gd name="T4" fmla="*/ 5 w 5"/>
                  <a:gd name="T5" fmla="*/ 1 h 3"/>
                  <a:gd name="T6" fmla="*/ 2 w 5"/>
                  <a:gd name="T7" fmla="*/ 1 h 3"/>
                  <a:gd name="T8" fmla="*/ 3 w 5"/>
                  <a:gd name="T9" fmla="*/ 2 h 3"/>
                  <a:gd name="T10" fmla="*/ 1 w 5"/>
                  <a:gd name="T11" fmla="*/ 1 h 3"/>
                  <a:gd name="T12" fmla="*/ 1 w 5"/>
                  <a:gd name="T13" fmla="*/ 2 h 3"/>
                  <a:gd name="T14" fmla="*/ 0 w 5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3"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3" y="2"/>
                      <a:pt x="3" y="3"/>
                      <a:pt x="5" y="1"/>
                    </a:cubicBezTo>
                    <a:cubicBezTo>
                      <a:pt x="4" y="1"/>
                      <a:pt x="3" y="0"/>
                      <a:pt x="2" y="1"/>
                    </a:cubicBezTo>
                    <a:cubicBezTo>
                      <a:pt x="2" y="1"/>
                      <a:pt x="3" y="1"/>
                      <a:pt x="3" y="2"/>
                    </a:cubicBezTo>
                    <a:cubicBezTo>
                      <a:pt x="2" y="2"/>
                      <a:pt x="2" y="1"/>
                      <a:pt x="1" y="1"/>
                    </a:cubicBezTo>
                    <a:cubicBezTo>
                      <a:pt x="0" y="2"/>
                      <a:pt x="1" y="2"/>
                      <a:pt x="1" y="2"/>
                    </a:cubicBez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55" name="Freeform 753"/>
              <p:cNvSpPr>
                <a:spLocks/>
              </p:cNvSpPr>
              <p:nvPr/>
            </p:nvSpPr>
            <p:spPr bwMode="auto">
              <a:xfrm>
                <a:off x="1957" y="3025"/>
                <a:ext cx="6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56" name="Freeform 754"/>
              <p:cNvSpPr>
                <a:spLocks/>
              </p:cNvSpPr>
              <p:nvPr/>
            </p:nvSpPr>
            <p:spPr bwMode="auto">
              <a:xfrm>
                <a:off x="1960" y="3025"/>
                <a:ext cx="6" cy="3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1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1"/>
                      <a:pt x="0" y="1"/>
                      <a:pt x="0" y="1"/>
                    </a:cubicBezTo>
                    <a:cubicBezTo>
                      <a:pt x="2" y="1"/>
                      <a:pt x="2" y="1"/>
                      <a:pt x="2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57" name="Freeform 755"/>
              <p:cNvSpPr>
                <a:spLocks/>
              </p:cNvSpPr>
              <p:nvPr/>
            </p:nvSpPr>
            <p:spPr bwMode="auto">
              <a:xfrm>
                <a:off x="1966" y="303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58" name="Freeform 756"/>
              <p:cNvSpPr>
                <a:spLocks/>
              </p:cNvSpPr>
              <p:nvPr/>
            </p:nvSpPr>
            <p:spPr bwMode="auto">
              <a:xfrm>
                <a:off x="1957" y="3030"/>
                <a:ext cx="11" cy="6"/>
              </a:xfrm>
              <a:custGeom>
                <a:avLst/>
                <a:gdLst>
                  <a:gd name="T0" fmla="*/ 3 w 4"/>
                  <a:gd name="T1" fmla="*/ 2 h 2"/>
                  <a:gd name="T2" fmla="*/ 3 w 4"/>
                  <a:gd name="T3" fmla="*/ 1 h 2"/>
                  <a:gd name="T4" fmla="*/ 3 w 4"/>
                  <a:gd name="T5" fmla="*/ 1 h 2"/>
                  <a:gd name="T6" fmla="*/ 1 w 4"/>
                  <a:gd name="T7" fmla="*/ 1 h 2"/>
                  <a:gd name="T8" fmla="*/ 1 w 4"/>
                  <a:gd name="T9" fmla="*/ 0 h 2"/>
                  <a:gd name="T10" fmla="*/ 0 w 4"/>
                  <a:gd name="T11" fmla="*/ 1 h 2"/>
                  <a:gd name="T12" fmla="*/ 3 w 4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2">
                    <a:moveTo>
                      <a:pt x="3" y="2"/>
                    </a:moveTo>
                    <a:cubicBezTo>
                      <a:pt x="4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0"/>
                      <a:pt x="2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2" y="1"/>
                      <a:pt x="3" y="2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59" name="Freeform 757"/>
              <p:cNvSpPr>
                <a:spLocks/>
              </p:cNvSpPr>
              <p:nvPr/>
            </p:nvSpPr>
            <p:spPr bwMode="auto">
              <a:xfrm>
                <a:off x="1963" y="3030"/>
                <a:ext cx="3" cy="3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60" name="Freeform 758"/>
              <p:cNvSpPr>
                <a:spLocks/>
              </p:cNvSpPr>
              <p:nvPr/>
            </p:nvSpPr>
            <p:spPr bwMode="auto">
              <a:xfrm>
                <a:off x="1963" y="3028"/>
                <a:ext cx="3" cy="2"/>
              </a:xfrm>
              <a:custGeom>
                <a:avLst/>
                <a:gdLst>
                  <a:gd name="T0" fmla="*/ 3 w 3"/>
                  <a:gd name="T1" fmla="*/ 2 h 2"/>
                  <a:gd name="T2" fmla="*/ 0 w 3"/>
                  <a:gd name="T3" fmla="*/ 0 h 2"/>
                  <a:gd name="T4" fmla="*/ 0 w 3"/>
                  <a:gd name="T5" fmla="*/ 0 h 2"/>
                  <a:gd name="T6" fmla="*/ 3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61" name="Freeform 759"/>
              <p:cNvSpPr>
                <a:spLocks/>
              </p:cNvSpPr>
              <p:nvPr/>
            </p:nvSpPr>
            <p:spPr bwMode="auto">
              <a:xfrm>
                <a:off x="1955" y="3036"/>
                <a:ext cx="13" cy="5"/>
              </a:xfrm>
              <a:custGeom>
                <a:avLst/>
                <a:gdLst>
                  <a:gd name="T0" fmla="*/ 5 w 5"/>
                  <a:gd name="T1" fmla="*/ 1 h 2"/>
                  <a:gd name="T2" fmla="*/ 3 w 5"/>
                  <a:gd name="T3" fmla="*/ 0 h 2"/>
                  <a:gd name="T4" fmla="*/ 0 w 5"/>
                  <a:gd name="T5" fmla="*/ 2 h 2"/>
                  <a:gd name="T6" fmla="*/ 1 w 5"/>
                  <a:gd name="T7" fmla="*/ 2 h 2"/>
                  <a:gd name="T8" fmla="*/ 5 w 5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">
                    <a:moveTo>
                      <a:pt x="5" y="1"/>
                    </a:moveTo>
                    <a:cubicBezTo>
                      <a:pt x="2" y="2"/>
                      <a:pt x="5" y="0"/>
                      <a:pt x="3" y="0"/>
                    </a:cubicBezTo>
                    <a:cubicBezTo>
                      <a:pt x="3" y="1"/>
                      <a:pt x="2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4" y="2"/>
                      <a:pt x="5" y="1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62" name="Freeform 760"/>
              <p:cNvSpPr>
                <a:spLocks/>
              </p:cNvSpPr>
              <p:nvPr/>
            </p:nvSpPr>
            <p:spPr bwMode="auto">
              <a:xfrm>
                <a:off x="1952" y="3044"/>
                <a:ext cx="3" cy="3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3 h 3"/>
                  <a:gd name="T4" fmla="*/ 0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3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63" name="Freeform 761"/>
              <p:cNvSpPr>
                <a:spLocks/>
              </p:cNvSpPr>
              <p:nvPr/>
            </p:nvSpPr>
            <p:spPr bwMode="auto">
              <a:xfrm>
                <a:off x="1949" y="3044"/>
                <a:ext cx="17" cy="11"/>
              </a:xfrm>
              <a:custGeom>
                <a:avLst/>
                <a:gdLst>
                  <a:gd name="T0" fmla="*/ 5 w 6"/>
                  <a:gd name="T1" fmla="*/ 4 h 4"/>
                  <a:gd name="T2" fmla="*/ 3 w 6"/>
                  <a:gd name="T3" fmla="*/ 2 h 4"/>
                  <a:gd name="T4" fmla="*/ 5 w 6"/>
                  <a:gd name="T5" fmla="*/ 3 h 4"/>
                  <a:gd name="T6" fmla="*/ 4 w 6"/>
                  <a:gd name="T7" fmla="*/ 1 h 4"/>
                  <a:gd name="T8" fmla="*/ 6 w 6"/>
                  <a:gd name="T9" fmla="*/ 2 h 4"/>
                  <a:gd name="T10" fmla="*/ 4 w 6"/>
                  <a:gd name="T11" fmla="*/ 1 h 4"/>
                  <a:gd name="T12" fmla="*/ 5 w 6"/>
                  <a:gd name="T13" fmla="*/ 0 h 4"/>
                  <a:gd name="T14" fmla="*/ 3 w 6"/>
                  <a:gd name="T15" fmla="*/ 0 h 4"/>
                  <a:gd name="T16" fmla="*/ 3 w 6"/>
                  <a:gd name="T17" fmla="*/ 1 h 4"/>
                  <a:gd name="T18" fmla="*/ 2 w 6"/>
                  <a:gd name="T19" fmla="*/ 1 h 4"/>
                  <a:gd name="T20" fmla="*/ 0 w 6"/>
                  <a:gd name="T21" fmla="*/ 3 h 4"/>
                  <a:gd name="T22" fmla="*/ 5 w 6"/>
                  <a:gd name="T2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" h="4">
                    <a:moveTo>
                      <a:pt x="5" y="4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4" y="2"/>
                      <a:pt x="4" y="2"/>
                      <a:pt x="5" y="3"/>
                    </a:cubicBezTo>
                    <a:cubicBezTo>
                      <a:pt x="5" y="2"/>
                      <a:pt x="3" y="2"/>
                      <a:pt x="4" y="1"/>
                    </a:cubicBezTo>
                    <a:cubicBezTo>
                      <a:pt x="6" y="1"/>
                      <a:pt x="4" y="2"/>
                      <a:pt x="6" y="2"/>
                    </a:cubicBezTo>
                    <a:cubicBezTo>
                      <a:pt x="6" y="1"/>
                      <a:pt x="6" y="1"/>
                      <a:pt x="4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5" y="1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0" y="2"/>
                      <a:pt x="0" y="3"/>
                    </a:cubicBezTo>
                    <a:cubicBezTo>
                      <a:pt x="1" y="4"/>
                      <a:pt x="4" y="3"/>
                      <a:pt x="5" y="4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64" name="Freeform 762"/>
              <p:cNvSpPr>
                <a:spLocks/>
              </p:cNvSpPr>
              <p:nvPr/>
            </p:nvSpPr>
            <p:spPr bwMode="auto">
              <a:xfrm>
                <a:off x="1955" y="3055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65" name="Freeform 763"/>
              <p:cNvSpPr>
                <a:spLocks/>
              </p:cNvSpPr>
              <p:nvPr/>
            </p:nvSpPr>
            <p:spPr bwMode="auto">
              <a:xfrm>
                <a:off x="1949" y="3057"/>
                <a:ext cx="17" cy="9"/>
              </a:xfrm>
              <a:custGeom>
                <a:avLst/>
                <a:gdLst>
                  <a:gd name="T0" fmla="*/ 5 w 6"/>
                  <a:gd name="T1" fmla="*/ 1 h 3"/>
                  <a:gd name="T2" fmla="*/ 4 w 6"/>
                  <a:gd name="T3" fmla="*/ 0 h 3"/>
                  <a:gd name="T4" fmla="*/ 5 w 6"/>
                  <a:gd name="T5" fmla="*/ 0 h 3"/>
                  <a:gd name="T6" fmla="*/ 3 w 6"/>
                  <a:gd name="T7" fmla="*/ 0 h 3"/>
                  <a:gd name="T8" fmla="*/ 4 w 6"/>
                  <a:gd name="T9" fmla="*/ 1 h 3"/>
                  <a:gd name="T10" fmla="*/ 1 w 6"/>
                  <a:gd name="T11" fmla="*/ 2 h 3"/>
                  <a:gd name="T12" fmla="*/ 2 w 6"/>
                  <a:gd name="T13" fmla="*/ 1 h 3"/>
                  <a:gd name="T14" fmla="*/ 2 w 6"/>
                  <a:gd name="T15" fmla="*/ 3 h 3"/>
                  <a:gd name="T16" fmla="*/ 3 w 6"/>
                  <a:gd name="T17" fmla="*/ 3 h 3"/>
                  <a:gd name="T18" fmla="*/ 4 w 6"/>
                  <a:gd name="T19" fmla="*/ 3 h 3"/>
                  <a:gd name="T20" fmla="*/ 5 w 6"/>
                  <a:gd name="T21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" h="3">
                    <a:moveTo>
                      <a:pt x="5" y="1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5" y="0"/>
                      <a:pt x="5" y="0"/>
                    </a:cubicBezTo>
                    <a:cubicBezTo>
                      <a:pt x="5" y="0"/>
                      <a:pt x="4" y="0"/>
                      <a:pt x="3" y="0"/>
                    </a:cubicBezTo>
                    <a:cubicBezTo>
                      <a:pt x="1" y="0"/>
                      <a:pt x="4" y="1"/>
                      <a:pt x="4" y="1"/>
                    </a:cubicBezTo>
                    <a:cubicBezTo>
                      <a:pt x="3" y="3"/>
                      <a:pt x="3" y="1"/>
                      <a:pt x="1" y="2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0" y="1"/>
                      <a:pt x="2" y="2"/>
                      <a:pt x="2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5" y="3"/>
                      <a:pt x="6" y="2"/>
                      <a:pt x="5" y="1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66" name="Freeform 764"/>
              <p:cNvSpPr>
                <a:spLocks/>
              </p:cNvSpPr>
              <p:nvPr/>
            </p:nvSpPr>
            <p:spPr bwMode="auto">
              <a:xfrm>
                <a:off x="1963" y="3055"/>
                <a:ext cx="3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67" name="Freeform 765"/>
              <p:cNvSpPr>
                <a:spLocks/>
              </p:cNvSpPr>
              <p:nvPr/>
            </p:nvSpPr>
            <p:spPr bwMode="auto">
              <a:xfrm>
                <a:off x="1955" y="3066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68" name="Freeform 766"/>
              <p:cNvSpPr>
                <a:spLocks/>
              </p:cNvSpPr>
              <p:nvPr/>
            </p:nvSpPr>
            <p:spPr bwMode="auto">
              <a:xfrm>
                <a:off x="1963" y="3066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69" name="Freeform 767"/>
              <p:cNvSpPr>
                <a:spLocks/>
              </p:cNvSpPr>
              <p:nvPr/>
            </p:nvSpPr>
            <p:spPr bwMode="auto">
              <a:xfrm>
                <a:off x="1927" y="3068"/>
                <a:ext cx="39" cy="57"/>
              </a:xfrm>
              <a:custGeom>
                <a:avLst/>
                <a:gdLst>
                  <a:gd name="T0" fmla="*/ 0 w 14"/>
                  <a:gd name="T1" fmla="*/ 17 h 21"/>
                  <a:gd name="T2" fmla="*/ 1 w 14"/>
                  <a:gd name="T3" fmla="*/ 18 h 21"/>
                  <a:gd name="T4" fmla="*/ 1 w 14"/>
                  <a:gd name="T5" fmla="*/ 19 h 21"/>
                  <a:gd name="T6" fmla="*/ 3 w 14"/>
                  <a:gd name="T7" fmla="*/ 21 h 21"/>
                  <a:gd name="T8" fmla="*/ 4 w 14"/>
                  <a:gd name="T9" fmla="*/ 19 h 21"/>
                  <a:gd name="T10" fmla="*/ 4 w 14"/>
                  <a:gd name="T11" fmla="*/ 20 h 21"/>
                  <a:gd name="T12" fmla="*/ 6 w 14"/>
                  <a:gd name="T13" fmla="*/ 17 h 21"/>
                  <a:gd name="T14" fmla="*/ 8 w 14"/>
                  <a:gd name="T15" fmla="*/ 15 h 21"/>
                  <a:gd name="T16" fmla="*/ 12 w 14"/>
                  <a:gd name="T17" fmla="*/ 6 h 21"/>
                  <a:gd name="T18" fmla="*/ 11 w 14"/>
                  <a:gd name="T19" fmla="*/ 5 h 21"/>
                  <a:gd name="T20" fmla="*/ 12 w 14"/>
                  <a:gd name="T21" fmla="*/ 4 h 21"/>
                  <a:gd name="T22" fmla="*/ 12 w 14"/>
                  <a:gd name="T23" fmla="*/ 5 h 21"/>
                  <a:gd name="T24" fmla="*/ 13 w 14"/>
                  <a:gd name="T25" fmla="*/ 2 h 21"/>
                  <a:gd name="T26" fmla="*/ 11 w 14"/>
                  <a:gd name="T27" fmla="*/ 2 h 21"/>
                  <a:gd name="T28" fmla="*/ 14 w 14"/>
                  <a:gd name="T29" fmla="*/ 1 h 21"/>
                  <a:gd name="T30" fmla="*/ 12 w 14"/>
                  <a:gd name="T31" fmla="*/ 0 h 21"/>
                  <a:gd name="T32" fmla="*/ 10 w 14"/>
                  <a:gd name="T33" fmla="*/ 1 h 21"/>
                  <a:gd name="T34" fmla="*/ 9 w 14"/>
                  <a:gd name="T35" fmla="*/ 0 h 21"/>
                  <a:gd name="T36" fmla="*/ 11 w 14"/>
                  <a:gd name="T37" fmla="*/ 6 h 21"/>
                  <a:gd name="T38" fmla="*/ 10 w 14"/>
                  <a:gd name="T39" fmla="*/ 6 h 21"/>
                  <a:gd name="T40" fmla="*/ 7 w 14"/>
                  <a:gd name="T41" fmla="*/ 9 h 21"/>
                  <a:gd name="T42" fmla="*/ 8 w 14"/>
                  <a:gd name="T43" fmla="*/ 11 h 21"/>
                  <a:gd name="T44" fmla="*/ 7 w 14"/>
                  <a:gd name="T45" fmla="*/ 11 h 21"/>
                  <a:gd name="T46" fmla="*/ 8 w 14"/>
                  <a:gd name="T47" fmla="*/ 12 h 21"/>
                  <a:gd name="T48" fmla="*/ 6 w 14"/>
                  <a:gd name="T49" fmla="*/ 12 h 21"/>
                  <a:gd name="T50" fmla="*/ 8 w 14"/>
                  <a:gd name="T51" fmla="*/ 14 h 21"/>
                  <a:gd name="T52" fmla="*/ 4 w 14"/>
                  <a:gd name="T53" fmla="*/ 13 h 21"/>
                  <a:gd name="T54" fmla="*/ 5 w 14"/>
                  <a:gd name="T55" fmla="*/ 14 h 21"/>
                  <a:gd name="T56" fmla="*/ 6 w 14"/>
                  <a:gd name="T57" fmla="*/ 15 h 21"/>
                  <a:gd name="T58" fmla="*/ 4 w 14"/>
                  <a:gd name="T59" fmla="*/ 14 h 21"/>
                  <a:gd name="T60" fmla="*/ 4 w 14"/>
                  <a:gd name="T61" fmla="*/ 16 h 21"/>
                  <a:gd name="T62" fmla="*/ 5 w 14"/>
                  <a:gd name="T63" fmla="*/ 17 h 21"/>
                  <a:gd name="T64" fmla="*/ 3 w 14"/>
                  <a:gd name="T65" fmla="*/ 18 h 21"/>
                  <a:gd name="T66" fmla="*/ 2 w 14"/>
                  <a:gd name="T67" fmla="*/ 16 h 21"/>
                  <a:gd name="T68" fmla="*/ 1 w 14"/>
                  <a:gd name="T69" fmla="*/ 15 h 21"/>
                  <a:gd name="T70" fmla="*/ 2 w 14"/>
                  <a:gd name="T71" fmla="*/ 18 h 21"/>
                  <a:gd name="T72" fmla="*/ 0 w 14"/>
                  <a:gd name="T73" fmla="*/ 17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4" h="21">
                    <a:moveTo>
                      <a:pt x="0" y="17"/>
                    </a:moveTo>
                    <a:cubicBezTo>
                      <a:pt x="0" y="18"/>
                      <a:pt x="1" y="18"/>
                      <a:pt x="1" y="18"/>
                    </a:cubicBezTo>
                    <a:cubicBezTo>
                      <a:pt x="2" y="19"/>
                      <a:pt x="1" y="19"/>
                      <a:pt x="1" y="19"/>
                    </a:cubicBezTo>
                    <a:cubicBezTo>
                      <a:pt x="2" y="20"/>
                      <a:pt x="2" y="20"/>
                      <a:pt x="3" y="21"/>
                    </a:cubicBezTo>
                    <a:cubicBezTo>
                      <a:pt x="3" y="21"/>
                      <a:pt x="3" y="20"/>
                      <a:pt x="4" y="19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5" y="19"/>
                      <a:pt x="5" y="17"/>
                      <a:pt x="6" y="17"/>
                    </a:cubicBezTo>
                    <a:cubicBezTo>
                      <a:pt x="7" y="17"/>
                      <a:pt x="7" y="16"/>
                      <a:pt x="8" y="15"/>
                    </a:cubicBezTo>
                    <a:cubicBezTo>
                      <a:pt x="10" y="12"/>
                      <a:pt x="11" y="9"/>
                      <a:pt x="12" y="6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2" y="5"/>
                      <a:pt x="11" y="4"/>
                      <a:pt x="12" y="4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4" y="5"/>
                      <a:pt x="12" y="3"/>
                      <a:pt x="13" y="2"/>
                    </a:cubicBezTo>
                    <a:cubicBezTo>
                      <a:pt x="13" y="2"/>
                      <a:pt x="11" y="2"/>
                      <a:pt x="11" y="2"/>
                    </a:cubicBezTo>
                    <a:cubicBezTo>
                      <a:pt x="13" y="2"/>
                      <a:pt x="11" y="1"/>
                      <a:pt x="14" y="1"/>
                    </a:cubicBezTo>
                    <a:cubicBezTo>
                      <a:pt x="14" y="0"/>
                      <a:pt x="12" y="1"/>
                      <a:pt x="12" y="0"/>
                    </a:cubicBezTo>
                    <a:cubicBezTo>
                      <a:pt x="11" y="0"/>
                      <a:pt x="11" y="1"/>
                      <a:pt x="10" y="1"/>
                    </a:cubicBezTo>
                    <a:cubicBezTo>
                      <a:pt x="9" y="0"/>
                      <a:pt x="11" y="0"/>
                      <a:pt x="9" y="0"/>
                    </a:cubicBezTo>
                    <a:cubicBezTo>
                      <a:pt x="8" y="1"/>
                      <a:pt x="11" y="4"/>
                      <a:pt x="11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7"/>
                      <a:pt x="10" y="9"/>
                      <a:pt x="7" y="9"/>
                    </a:cubicBezTo>
                    <a:cubicBezTo>
                      <a:pt x="8" y="9"/>
                      <a:pt x="6" y="10"/>
                      <a:pt x="8" y="11"/>
                    </a:cubicBezTo>
                    <a:cubicBezTo>
                      <a:pt x="8" y="11"/>
                      <a:pt x="8" y="11"/>
                      <a:pt x="7" y="11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12"/>
                      <a:pt x="7" y="11"/>
                      <a:pt x="6" y="12"/>
                    </a:cubicBezTo>
                    <a:cubicBezTo>
                      <a:pt x="8" y="12"/>
                      <a:pt x="8" y="13"/>
                      <a:pt x="8" y="14"/>
                    </a:cubicBezTo>
                    <a:cubicBezTo>
                      <a:pt x="7" y="14"/>
                      <a:pt x="6" y="14"/>
                      <a:pt x="4" y="13"/>
                    </a:cubicBezTo>
                    <a:cubicBezTo>
                      <a:pt x="5" y="13"/>
                      <a:pt x="5" y="14"/>
                      <a:pt x="5" y="14"/>
                    </a:cubicBezTo>
                    <a:cubicBezTo>
                      <a:pt x="5" y="14"/>
                      <a:pt x="6" y="15"/>
                      <a:pt x="6" y="15"/>
                    </a:cubicBezTo>
                    <a:cubicBezTo>
                      <a:pt x="6" y="15"/>
                      <a:pt x="5" y="14"/>
                      <a:pt x="4" y="14"/>
                    </a:cubicBezTo>
                    <a:cubicBezTo>
                      <a:pt x="3" y="14"/>
                      <a:pt x="5" y="16"/>
                      <a:pt x="4" y="16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17"/>
                      <a:pt x="3" y="17"/>
                      <a:pt x="3" y="18"/>
                    </a:cubicBezTo>
                    <a:cubicBezTo>
                      <a:pt x="2" y="17"/>
                      <a:pt x="2" y="16"/>
                      <a:pt x="2" y="16"/>
                    </a:cubicBezTo>
                    <a:cubicBezTo>
                      <a:pt x="2" y="15"/>
                      <a:pt x="2" y="16"/>
                      <a:pt x="1" y="15"/>
                    </a:cubicBezTo>
                    <a:cubicBezTo>
                      <a:pt x="1" y="16"/>
                      <a:pt x="2" y="18"/>
                      <a:pt x="2" y="18"/>
                    </a:cubicBezTo>
                    <a:cubicBezTo>
                      <a:pt x="1" y="17"/>
                      <a:pt x="0" y="17"/>
                      <a:pt x="0" y="17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70" name="Rectangle 768"/>
              <p:cNvSpPr>
                <a:spLocks noChangeArrowheads="1"/>
              </p:cNvSpPr>
              <p:nvPr/>
            </p:nvSpPr>
            <p:spPr bwMode="auto">
              <a:xfrm>
                <a:off x="1930" y="3109"/>
                <a:ext cx="1" cy="1"/>
              </a:xfrm>
              <a:prstGeom prst="rect">
                <a:avLst/>
              </a:pr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71" name="Freeform 769"/>
              <p:cNvSpPr>
                <a:spLocks/>
              </p:cNvSpPr>
              <p:nvPr/>
            </p:nvSpPr>
            <p:spPr bwMode="auto">
              <a:xfrm>
                <a:off x="1927" y="311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72" name="Rectangle 770"/>
              <p:cNvSpPr>
                <a:spLocks noChangeArrowheads="1"/>
              </p:cNvSpPr>
              <p:nvPr/>
            </p:nvSpPr>
            <p:spPr bwMode="auto">
              <a:xfrm>
                <a:off x="1944" y="3115"/>
                <a:ext cx="3" cy="1"/>
              </a:xfrm>
              <a:prstGeom prst="rect">
                <a:avLst/>
              </a:pr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73" name="Freeform 771"/>
              <p:cNvSpPr>
                <a:spLocks/>
              </p:cNvSpPr>
              <p:nvPr/>
            </p:nvSpPr>
            <p:spPr bwMode="auto">
              <a:xfrm>
                <a:off x="1936" y="3104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74" name="Freeform 772"/>
              <p:cNvSpPr>
                <a:spLocks/>
              </p:cNvSpPr>
              <p:nvPr/>
            </p:nvSpPr>
            <p:spPr bwMode="auto">
              <a:xfrm>
                <a:off x="1944" y="3093"/>
                <a:ext cx="3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75" name="Freeform 773"/>
              <p:cNvSpPr>
                <a:spLocks/>
              </p:cNvSpPr>
              <p:nvPr/>
            </p:nvSpPr>
            <p:spPr bwMode="auto">
              <a:xfrm>
                <a:off x="1927" y="3112"/>
                <a:ext cx="0" cy="3"/>
              </a:xfrm>
              <a:custGeom>
                <a:avLst/>
                <a:gdLst>
                  <a:gd name="T0" fmla="*/ 0 h 3"/>
                  <a:gd name="T1" fmla="*/ 0 h 3"/>
                  <a:gd name="T2" fmla="*/ 3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76" name="Freeform 774"/>
              <p:cNvSpPr>
                <a:spLocks/>
              </p:cNvSpPr>
              <p:nvPr/>
            </p:nvSpPr>
            <p:spPr bwMode="auto">
              <a:xfrm>
                <a:off x="1898" y="3117"/>
                <a:ext cx="32" cy="28"/>
              </a:xfrm>
              <a:custGeom>
                <a:avLst/>
                <a:gdLst>
                  <a:gd name="T0" fmla="*/ 1 w 12"/>
                  <a:gd name="T1" fmla="*/ 8 h 10"/>
                  <a:gd name="T2" fmla="*/ 4 w 12"/>
                  <a:gd name="T3" fmla="*/ 9 h 10"/>
                  <a:gd name="T4" fmla="*/ 4 w 12"/>
                  <a:gd name="T5" fmla="*/ 5 h 10"/>
                  <a:gd name="T6" fmla="*/ 5 w 12"/>
                  <a:gd name="T7" fmla="*/ 8 h 10"/>
                  <a:gd name="T8" fmla="*/ 9 w 12"/>
                  <a:gd name="T9" fmla="*/ 5 h 10"/>
                  <a:gd name="T10" fmla="*/ 9 w 12"/>
                  <a:gd name="T11" fmla="*/ 6 h 10"/>
                  <a:gd name="T12" fmla="*/ 9 w 12"/>
                  <a:gd name="T13" fmla="*/ 2 h 10"/>
                  <a:gd name="T14" fmla="*/ 11 w 12"/>
                  <a:gd name="T15" fmla="*/ 5 h 10"/>
                  <a:gd name="T16" fmla="*/ 11 w 12"/>
                  <a:gd name="T17" fmla="*/ 6 h 10"/>
                  <a:gd name="T18" fmla="*/ 12 w 12"/>
                  <a:gd name="T19" fmla="*/ 3 h 10"/>
                  <a:gd name="T20" fmla="*/ 12 w 12"/>
                  <a:gd name="T21" fmla="*/ 1 h 10"/>
                  <a:gd name="T22" fmla="*/ 10 w 12"/>
                  <a:gd name="T23" fmla="*/ 0 h 10"/>
                  <a:gd name="T24" fmla="*/ 10 w 12"/>
                  <a:gd name="T25" fmla="*/ 2 h 10"/>
                  <a:gd name="T26" fmla="*/ 9 w 12"/>
                  <a:gd name="T27" fmla="*/ 1 h 10"/>
                  <a:gd name="T28" fmla="*/ 9 w 12"/>
                  <a:gd name="T29" fmla="*/ 2 h 10"/>
                  <a:gd name="T30" fmla="*/ 9 w 12"/>
                  <a:gd name="T31" fmla="*/ 1 h 10"/>
                  <a:gd name="T32" fmla="*/ 8 w 12"/>
                  <a:gd name="T33" fmla="*/ 2 h 10"/>
                  <a:gd name="T34" fmla="*/ 8 w 12"/>
                  <a:gd name="T35" fmla="*/ 2 h 10"/>
                  <a:gd name="T36" fmla="*/ 8 w 12"/>
                  <a:gd name="T37" fmla="*/ 4 h 10"/>
                  <a:gd name="T38" fmla="*/ 7 w 12"/>
                  <a:gd name="T39" fmla="*/ 2 h 10"/>
                  <a:gd name="T40" fmla="*/ 8 w 12"/>
                  <a:gd name="T41" fmla="*/ 3 h 10"/>
                  <a:gd name="T42" fmla="*/ 5 w 12"/>
                  <a:gd name="T43" fmla="*/ 3 h 10"/>
                  <a:gd name="T44" fmla="*/ 5 w 12"/>
                  <a:gd name="T45" fmla="*/ 4 h 10"/>
                  <a:gd name="T46" fmla="*/ 5 w 12"/>
                  <a:gd name="T47" fmla="*/ 2 h 10"/>
                  <a:gd name="T48" fmla="*/ 6 w 12"/>
                  <a:gd name="T49" fmla="*/ 5 h 10"/>
                  <a:gd name="T50" fmla="*/ 4 w 12"/>
                  <a:gd name="T51" fmla="*/ 3 h 10"/>
                  <a:gd name="T52" fmla="*/ 2 w 12"/>
                  <a:gd name="T53" fmla="*/ 4 h 10"/>
                  <a:gd name="T54" fmla="*/ 2 w 12"/>
                  <a:gd name="T55" fmla="*/ 4 h 10"/>
                  <a:gd name="T56" fmla="*/ 1 w 12"/>
                  <a:gd name="T57" fmla="*/ 5 h 10"/>
                  <a:gd name="T58" fmla="*/ 2 w 12"/>
                  <a:gd name="T59" fmla="*/ 6 h 10"/>
                  <a:gd name="T60" fmla="*/ 1 w 12"/>
                  <a:gd name="T61" fmla="*/ 7 h 10"/>
                  <a:gd name="T62" fmla="*/ 1 w 12"/>
                  <a:gd name="T63" fmla="*/ 6 h 10"/>
                  <a:gd name="T64" fmla="*/ 0 w 12"/>
                  <a:gd name="T65" fmla="*/ 8 h 10"/>
                  <a:gd name="T66" fmla="*/ 1 w 12"/>
                  <a:gd name="T67" fmla="*/ 7 h 10"/>
                  <a:gd name="T68" fmla="*/ 1 w 12"/>
                  <a:gd name="T69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" h="10">
                    <a:moveTo>
                      <a:pt x="1" y="8"/>
                    </a:moveTo>
                    <a:cubicBezTo>
                      <a:pt x="2" y="10"/>
                      <a:pt x="3" y="9"/>
                      <a:pt x="4" y="9"/>
                    </a:cubicBezTo>
                    <a:cubicBezTo>
                      <a:pt x="5" y="8"/>
                      <a:pt x="3" y="6"/>
                      <a:pt x="4" y="5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8"/>
                      <a:pt x="9" y="7"/>
                      <a:pt x="9" y="5"/>
                    </a:cubicBezTo>
                    <a:cubicBezTo>
                      <a:pt x="9" y="5"/>
                      <a:pt x="9" y="5"/>
                      <a:pt x="9" y="6"/>
                    </a:cubicBezTo>
                    <a:cubicBezTo>
                      <a:pt x="10" y="5"/>
                      <a:pt x="8" y="2"/>
                      <a:pt x="9" y="2"/>
                    </a:cubicBezTo>
                    <a:cubicBezTo>
                      <a:pt x="9" y="4"/>
                      <a:pt x="10" y="3"/>
                      <a:pt x="11" y="5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2" y="5"/>
                      <a:pt x="12" y="3"/>
                      <a:pt x="12" y="3"/>
                    </a:cubicBezTo>
                    <a:cubicBezTo>
                      <a:pt x="12" y="3"/>
                      <a:pt x="11" y="2"/>
                      <a:pt x="12" y="1"/>
                    </a:cubicBezTo>
                    <a:cubicBezTo>
                      <a:pt x="11" y="1"/>
                      <a:pt x="11" y="1"/>
                      <a:pt x="10" y="0"/>
                    </a:cubicBezTo>
                    <a:cubicBezTo>
                      <a:pt x="10" y="1"/>
                      <a:pt x="10" y="1"/>
                      <a:pt x="10" y="2"/>
                    </a:cubicBezTo>
                    <a:cubicBezTo>
                      <a:pt x="9" y="1"/>
                      <a:pt x="10" y="1"/>
                      <a:pt x="9" y="1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9" y="1"/>
                      <a:pt x="9" y="1"/>
                    </a:cubicBezTo>
                    <a:cubicBezTo>
                      <a:pt x="9" y="1"/>
                      <a:pt x="9" y="2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3"/>
                      <a:pt x="7" y="2"/>
                      <a:pt x="8" y="4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6" y="3"/>
                      <a:pt x="5" y="1"/>
                      <a:pt x="5" y="3"/>
                    </a:cubicBezTo>
                    <a:cubicBezTo>
                      <a:pt x="5" y="3"/>
                      <a:pt x="5" y="3"/>
                      <a:pt x="5" y="4"/>
                    </a:cubicBezTo>
                    <a:cubicBezTo>
                      <a:pt x="5" y="4"/>
                      <a:pt x="5" y="3"/>
                      <a:pt x="5" y="2"/>
                    </a:cubicBezTo>
                    <a:cubicBezTo>
                      <a:pt x="6" y="3"/>
                      <a:pt x="6" y="5"/>
                      <a:pt x="6" y="5"/>
                    </a:cubicBezTo>
                    <a:cubicBezTo>
                      <a:pt x="5" y="4"/>
                      <a:pt x="5" y="6"/>
                      <a:pt x="4" y="3"/>
                    </a:cubicBezTo>
                    <a:cubicBezTo>
                      <a:pt x="3" y="3"/>
                      <a:pt x="3" y="5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6"/>
                      <a:pt x="2" y="3"/>
                      <a:pt x="1" y="5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1" y="7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7"/>
                      <a:pt x="0" y="8"/>
                      <a:pt x="0" y="8"/>
                    </a:cubicBezTo>
                    <a:cubicBezTo>
                      <a:pt x="1" y="8"/>
                      <a:pt x="1" y="7"/>
                      <a:pt x="1" y="7"/>
                    </a:cubicBezTo>
                    <a:cubicBezTo>
                      <a:pt x="1" y="7"/>
                      <a:pt x="2" y="9"/>
                      <a:pt x="1" y="8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77" name="Freeform 775"/>
              <p:cNvSpPr>
                <a:spLocks/>
              </p:cNvSpPr>
              <p:nvPr/>
            </p:nvSpPr>
            <p:spPr bwMode="auto">
              <a:xfrm>
                <a:off x="1919" y="3120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78" name="Freeform 776"/>
              <p:cNvSpPr>
                <a:spLocks/>
              </p:cNvSpPr>
              <p:nvPr/>
            </p:nvSpPr>
            <p:spPr bwMode="auto">
              <a:xfrm>
                <a:off x="1868" y="3123"/>
                <a:ext cx="27" cy="22"/>
              </a:xfrm>
              <a:custGeom>
                <a:avLst/>
                <a:gdLst>
                  <a:gd name="T0" fmla="*/ 8 w 10"/>
                  <a:gd name="T1" fmla="*/ 4 h 8"/>
                  <a:gd name="T2" fmla="*/ 8 w 10"/>
                  <a:gd name="T3" fmla="*/ 3 h 8"/>
                  <a:gd name="T4" fmla="*/ 8 w 10"/>
                  <a:gd name="T5" fmla="*/ 6 h 8"/>
                  <a:gd name="T6" fmla="*/ 6 w 10"/>
                  <a:gd name="T7" fmla="*/ 6 h 8"/>
                  <a:gd name="T8" fmla="*/ 7 w 10"/>
                  <a:gd name="T9" fmla="*/ 3 h 8"/>
                  <a:gd name="T10" fmla="*/ 6 w 10"/>
                  <a:gd name="T11" fmla="*/ 3 h 8"/>
                  <a:gd name="T12" fmla="*/ 5 w 10"/>
                  <a:gd name="T13" fmla="*/ 5 h 8"/>
                  <a:gd name="T14" fmla="*/ 4 w 10"/>
                  <a:gd name="T15" fmla="*/ 6 h 8"/>
                  <a:gd name="T16" fmla="*/ 5 w 10"/>
                  <a:gd name="T17" fmla="*/ 5 h 8"/>
                  <a:gd name="T18" fmla="*/ 4 w 10"/>
                  <a:gd name="T19" fmla="*/ 3 h 8"/>
                  <a:gd name="T20" fmla="*/ 0 w 10"/>
                  <a:gd name="T21" fmla="*/ 7 h 8"/>
                  <a:gd name="T22" fmla="*/ 1 w 10"/>
                  <a:gd name="T23" fmla="*/ 7 h 8"/>
                  <a:gd name="T24" fmla="*/ 2 w 10"/>
                  <a:gd name="T25" fmla="*/ 5 h 8"/>
                  <a:gd name="T26" fmla="*/ 3 w 10"/>
                  <a:gd name="T27" fmla="*/ 6 h 8"/>
                  <a:gd name="T28" fmla="*/ 2 w 10"/>
                  <a:gd name="T29" fmla="*/ 7 h 8"/>
                  <a:gd name="T30" fmla="*/ 9 w 10"/>
                  <a:gd name="T31" fmla="*/ 8 h 8"/>
                  <a:gd name="T32" fmla="*/ 8 w 10"/>
                  <a:gd name="T33" fmla="*/ 8 h 8"/>
                  <a:gd name="T34" fmla="*/ 9 w 10"/>
                  <a:gd name="T35" fmla="*/ 6 h 8"/>
                  <a:gd name="T36" fmla="*/ 9 w 10"/>
                  <a:gd name="T37" fmla="*/ 4 h 8"/>
                  <a:gd name="T38" fmla="*/ 9 w 10"/>
                  <a:gd name="T39" fmla="*/ 5 h 8"/>
                  <a:gd name="T40" fmla="*/ 9 w 10"/>
                  <a:gd name="T41" fmla="*/ 2 h 8"/>
                  <a:gd name="T42" fmla="*/ 10 w 10"/>
                  <a:gd name="T43" fmla="*/ 1 h 8"/>
                  <a:gd name="T44" fmla="*/ 8 w 10"/>
                  <a:gd name="T45" fmla="*/ 1 h 8"/>
                  <a:gd name="T46" fmla="*/ 8 w 10"/>
                  <a:gd name="T47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0" h="8">
                    <a:moveTo>
                      <a:pt x="8" y="4"/>
                    </a:moveTo>
                    <a:cubicBezTo>
                      <a:pt x="7" y="4"/>
                      <a:pt x="8" y="3"/>
                      <a:pt x="8" y="3"/>
                    </a:cubicBezTo>
                    <a:cubicBezTo>
                      <a:pt x="7" y="3"/>
                      <a:pt x="8" y="5"/>
                      <a:pt x="8" y="6"/>
                    </a:cubicBezTo>
                    <a:cubicBezTo>
                      <a:pt x="7" y="5"/>
                      <a:pt x="7" y="6"/>
                      <a:pt x="6" y="6"/>
                    </a:cubicBezTo>
                    <a:cubicBezTo>
                      <a:pt x="7" y="6"/>
                      <a:pt x="7" y="4"/>
                      <a:pt x="7" y="3"/>
                    </a:cubicBezTo>
                    <a:cubicBezTo>
                      <a:pt x="6" y="4"/>
                      <a:pt x="6" y="3"/>
                      <a:pt x="6" y="3"/>
                    </a:cubicBezTo>
                    <a:cubicBezTo>
                      <a:pt x="6" y="4"/>
                      <a:pt x="5" y="3"/>
                      <a:pt x="5" y="5"/>
                    </a:cubicBezTo>
                    <a:cubicBezTo>
                      <a:pt x="5" y="6"/>
                      <a:pt x="4" y="6"/>
                      <a:pt x="4" y="6"/>
                    </a:cubicBezTo>
                    <a:cubicBezTo>
                      <a:pt x="4" y="5"/>
                      <a:pt x="4" y="5"/>
                      <a:pt x="5" y="5"/>
                    </a:cubicBezTo>
                    <a:cubicBezTo>
                      <a:pt x="5" y="4"/>
                      <a:pt x="4" y="4"/>
                      <a:pt x="4" y="3"/>
                    </a:cubicBezTo>
                    <a:cubicBezTo>
                      <a:pt x="3" y="5"/>
                      <a:pt x="0" y="4"/>
                      <a:pt x="0" y="7"/>
                    </a:cubicBezTo>
                    <a:cubicBezTo>
                      <a:pt x="1" y="8"/>
                      <a:pt x="1" y="8"/>
                      <a:pt x="1" y="7"/>
                    </a:cubicBezTo>
                    <a:cubicBezTo>
                      <a:pt x="1" y="7"/>
                      <a:pt x="2" y="6"/>
                      <a:pt x="2" y="5"/>
                    </a:cubicBezTo>
                    <a:cubicBezTo>
                      <a:pt x="2" y="6"/>
                      <a:pt x="3" y="5"/>
                      <a:pt x="3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4" y="8"/>
                      <a:pt x="7" y="8"/>
                      <a:pt x="9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7"/>
                      <a:pt x="9" y="7"/>
                      <a:pt x="9" y="6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5"/>
                    </a:cubicBezTo>
                    <a:cubicBezTo>
                      <a:pt x="10" y="4"/>
                      <a:pt x="9" y="3"/>
                      <a:pt x="9" y="2"/>
                    </a:cubicBezTo>
                    <a:cubicBezTo>
                      <a:pt x="10" y="2"/>
                      <a:pt x="10" y="3"/>
                      <a:pt x="10" y="1"/>
                    </a:cubicBezTo>
                    <a:cubicBezTo>
                      <a:pt x="9" y="0"/>
                      <a:pt x="10" y="3"/>
                      <a:pt x="8" y="1"/>
                    </a:cubicBez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79" name="Freeform 777"/>
              <p:cNvSpPr>
                <a:spLocks/>
              </p:cNvSpPr>
              <p:nvPr/>
            </p:nvSpPr>
            <p:spPr bwMode="auto">
              <a:xfrm>
                <a:off x="1895" y="3131"/>
                <a:ext cx="3" cy="3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3 h 3"/>
                  <a:gd name="T4" fmla="*/ 3 w 3"/>
                  <a:gd name="T5" fmla="*/ 0 h 3"/>
                  <a:gd name="T6" fmla="*/ 0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80" name="Freeform 778"/>
              <p:cNvSpPr>
                <a:spLocks/>
              </p:cNvSpPr>
              <p:nvPr/>
            </p:nvSpPr>
            <p:spPr bwMode="auto">
              <a:xfrm>
                <a:off x="1895" y="3139"/>
                <a:ext cx="0" cy="6"/>
              </a:xfrm>
              <a:custGeom>
                <a:avLst/>
                <a:gdLst>
                  <a:gd name="T0" fmla="*/ 2 h 2"/>
                  <a:gd name="T1" fmla="*/ 1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81" name="Freeform 779"/>
              <p:cNvSpPr>
                <a:spLocks/>
              </p:cNvSpPr>
              <p:nvPr/>
            </p:nvSpPr>
            <p:spPr bwMode="auto">
              <a:xfrm>
                <a:off x="1876" y="3131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82" name="Freeform 780"/>
              <p:cNvSpPr>
                <a:spLocks/>
              </p:cNvSpPr>
              <p:nvPr/>
            </p:nvSpPr>
            <p:spPr bwMode="auto">
              <a:xfrm>
                <a:off x="1859" y="3131"/>
                <a:ext cx="11" cy="14"/>
              </a:xfrm>
              <a:custGeom>
                <a:avLst/>
                <a:gdLst>
                  <a:gd name="T0" fmla="*/ 0 w 4"/>
                  <a:gd name="T1" fmla="*/ 4 h 5"/>
                  <a:gd name="T2" fmla="*/ 3 w 4"/>
                  <a:gd name="T3" fmla="*/ 5 h 5"/>
                  <a:gd name="T4" fmla="*/ 4 w 4"/>
                  <a:gd name="T5" fmla="*/ 1 h 5"/>
                  <a:gd name="T6" fmla="*/ 2 w 4"/>
                  <a:gd name="T7" fmla="*/ 3 h 5"/>
                  <a:gd name="T8" fmla="*/ 1 w 4"/>
                  <a:gd name="T9" fmla="*/ 2 h 5"/>
                  <a:gd name="T10" fmla="*/ 0 w 4"/>
                  <a:gd name="T11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5">
                    <a:moveTo>
                      <a:pt x="0" y="4"/>
                    </a:moveTo>
                    <a:cubicBezTo>
                      <a:pt x="1" y="4"/>
                      <a:pt x="2" y="3"/>
                      <a:pt x="3" y="5"/>
                    </a:cubicBezTo>
                    <a:cubicBezTo>
                      <a:pt x="4" y="3"/>
                      <a:pt x="3" y="2"/>
                      <a:pt x="4" y="1"/>
                    </a:cubicBezTo>
                    <a:cubicBezTo>
                      <a:pt x="4" y="0"/>
                      <a:pt x="3" y="3"/>
                      <a:pt x="2" y="3"/>
                    </a:cubicBezTo>
                    <a:cubicBezTo>
                      <a:pt x="2" y="2"/>
                      <a:pt x="1" y="3"/>
                      <a:pt x="1" y="2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83" name="Freeform 781"/>
              <p:cNvSpPr>
                <a:spLocks/>
              </p:cNvSpPr>
              <p:nvPr/>
            </p:nvSpPr>
            <p:spPr bwMode="auto">
              <a:xfrm>
                <a:off x="1810" y="3087"/>
                <a:ext cx="55" cy="49"/>
              </a:xfrm>
              <a:custGeom>
                <a:avLst/>
                <a:gdLst>
                  <a:gd name="T0" fmla="*/ 17 w 20"/>
                  <a:gd name="T1" fmla="*/ 14 h 18"/>
                  <a:gd name="T2" fmla="*/ 15 w 20"/>
                  <a:gd name="T3" fmla="*/ 14 h 18"/>
                  <a:gd name="T4" fmla="*/ 16 w 20"/>
                  <a:gd name="T5" fmla="*/ 13 h 18"/>
                  <a:gd name="T6" fmla="*/ 16 w 20"/>
                  <a:gd name="T7" fmla="*/ 12 h 18"/>
                  <a:gd name="T8" fmla="*/ 16 w 20"/>
                  <a:gd name="T9" fmla="*/ 13 h 18"/>
                  <a:gd name="T10" fmla="*/ 13 w 20"/>
                  <a:gd name="T11" fmla="*/ 12 h 18"/>
                  <a:gd name="T12" fmla="*/ 12 w 20"/>
                  <a:gd name="T13" fmla="*/ 13 h 18"/>
                  <a:gd name="T14" fmla="*/ 13 w 20"/>
                  <a:gd name="T15" fmla="*/ 10 h 18"/>
                  <a:gd name="T16" fmla="*/ 11 w 20"/>
                  <a:gd name="T17" fmla="*/ 13 h 18"/>
                  <a:gd name="T18" fmla="*/ 9 w 20"/>
                  <a:gd name="T19" fmla="*/ 11 h 18"/>
                  <a:gd name="T20" fmla="*/ 10 w 20"/>
                  <a:gd name="T21" fmla="*/ 11 h 18"/>
                  <a:gd name="T22" fmla="*/ 9 w 20"/>
                  <a:gd name="T23" fmla="*/ 10 h 18"/>
                  <a:gd name="T24" fmla="*/ 10 w 20"/>
                  <a:gd name="T25" fmla="*/ 9 h 18"/>
                  <a:gd name="T26" fmla="*/ 9 w 20"/>
                  <a:gd name="T27" fmla="*/ 7 h 18"/>
                  <a:gd name="T28" fmla="*/ 10 w 20"/>
                  <a:gd name="T29" fmla="*/ 7 h 18"/>
                  <a:gd name="T30" fmla="*/ 6 w 20"/>
                  <a:gd name="T31" fmla="*/ 5 h 18"/>
                  <a:gd name="T32" fmla="*/ 7 w 20"/>
                  <a:gd name="T33" fmla="*/ 4 h 18"/>
                  <a:gd name="T34" fmla="*/ 4 w 20"/>
                  <a:gd name="T35" fmla="*/ 6 h 18"/>
                  <a:gd name="T36" fmla="*/ 4 w 20"/>
                  <a:gd name="T37" fmla="*/ 4 h 18"/>
                  <a:gd name="T38" fmla="*/ 6 w 20"/>
                  <a:gd name="T39" fmla="*/ 3 h 18"/>
                  <a:gd name="T40" fmla="*/ 4 w 20"/>
                  <a:gd name="T41" fmla="*/ 3 h 18"/>
                  <a:gd name="T42" fmla="*/ 6 w 20"/>
                  <a:gd name="T43" fmla="*/ 2 h 18"/>
                  <a:gd name="T44" fmla="*/ 2 w 20"/>
                  <a:gd name="T45" fmla="*/ 2 h 18"/>
                  <a:gd name="T46" fmla="*/ 2 w 20"/>
                  <a:gd name="T47" fmla="*/ 0 h 18"/>
                  <a:gd name="T48" fmla="*/ 0 w 20"/>
                  <a:gd name="T49" fmla="*/ 2 h 18"/>
                  <a:gd name="T50" fmla="*/ 4 w 20"/>
                  <a:gd name="T51" fmla="*/ 7 h 18"/>
                  <a:gd name="T52" fmla="*/ 6 w 20"/>
                  <a:gd name="T53" fmla="*/ 8 h 18"/>
                  <a:gd name="T54" fmla="*/ 4 w 20"/>
                  <a:gd name="T55" fmla="*/ 9 h 18"/>
                  <a:gd name="T56" fmla="*/ 6 w 20"/>
                  <a:gd name="T57" fmla="*/ 8 h 18"/>
                  <a:gd name="T58" fmla="*/ 5 w 20"/>
                  <a:gd name="T59" fmla="*/ 10 h 18"/>
                  <a:gd name="T60" fmla="*/ 7 w 20"/>
                  <a:gd name="T61" fmla="*/ 9 h 18"/>
                  <a:gd name="T62" fmla="*/ 6 w 20"/>
                  <a:gd name="T63" fmla="*/ 11 h 18"/>
                  <a:gd name="T64" fmla="*/ 14 w 20"/>
                  <a:gd name="T65" fmla="*/ 16 h 18"/>
                  <a:gd name="T66" fmla="*/ 14 w 20"/>
                  <a:gd name="T67" fmla="*/ 15 h 18"/>
                  <a:gd name="T68" fmla="*/ 17 w 20"/>
                  <a:gd name="T69" fmla="*/ 16 h 18"/>
                  <a:gd name="T70" fmla="*/ 18 w 20"/>
                  <a:gd name="T71" fmla="*/ 15 h 18"/>
                  <a:gd name="T72" fmla="*/ 17 w 20"/>
                  <a:gd name="T73" fmla="*/ 18 h 18"/>
                  <a:gd name="T74" fmla="*/ 18 w 20"/>
                  <a:gd name="T75" fmla="*/ 18 h 18"/>
                  <a:gd name="T76" fmla="*/ 18 w 20"/>
                  <a:gd name="T77" fmla="*/ 17 h 18"/>
                  <a:gd name="T78" fmla="*/ 19 w 20"/>
                  <a:gd name="T79" fmla="*/ 18 h 18"/>
                  <a:gd name="T80" fmla="*/ 19 w 20"/>
                  <a:gd name="T81" fmla="*/ 15 h 18"/>
                  <a:gd name="T82" fmla="*/ 18 w 20"/>
                  <a:gd name="T83" fmla="*/ 12 h 18"/>
                  <a:gd name="T84" fmla="*/ 17 w 20"/>
                  <a:gd name="T85" fmla="*/ 1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0" h="18">
                    <a:moveTo>
                      <a:pt x="17" y="14"/>
                    </a:moveTo>
                    <a:cubicBezTo>
                      <a:pt x="16" y="14"/>
                      <a:pt x="15" y="14"/>
                      <a:pt x="15" y="14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7" y="12"/>
                      <a:pt x="16" y="13"/>
                      <a:pt x="16" y="12"/>
                    </a:cubicBezTo>
                    <a:cubicBezTo>
                      <a:pt x="16" y="12"/>
                      <a:pt x="16" y="13"/>
                      <a:pt x="16" y="13"/>
                    </a:cubicBezTo>
                    <a:cubicBezTo>
                      <a:pt x="15" y="12"/>
                      <a:pt x="14" y="14"/>
                      <a:pt x="13" y="12"/>
                    </a:cubicBezTo>
                    <a:cubicBezTo>
                      <a:pt x="13" y="12"/>
                      <a:pt x="13" y="12"/>
                      <a:pt x="12" y="13"/>
                    </a:cubicBezTo>
                    <a:cubicBezTo>
                      <a:pt x="12" y="11"/>
                      <a:pt x="13" y="12"/>
                      <a:pt x="13" y="10"/>
                    </a:cubicBezTo>
                    <a:cubicBezTo>
                      <a:pt x="12" y="11"/>
                      <a:pt x="12" y="12"/>
                      <a:pt x="11" y="13"/>
                    </a:cubicBezTo>
                    <a:cubicBezTo>
                      <a:pt x="11" y="11"/>
                      <a:pt x="9" y="12"/>
                      <a:pt x="9" y="11"/>
                    </a:cubicBezTo>
                    <a:cubicBezTo>
                      <a:pt x="10" y="11"/>
                      <a:pt x="10" y="10"/>
                      <a:pt x="10" y="11"/>
                    </a:cubicBezTo>
                    <a:cubicBezTo>
                      <a:pt x="11" y="9"/>
                      <a:pt x="9" y="10"/>
                      <a:pt x="9" y="10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0" y="8"/>
                      <a:pt x="8" y="9"/>
                      <a:pt x="9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8" y="7"/>
                      <a:pt x="7" y="5"/>
                      <a:pt x="6" y="5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5" y="3"/>
                      <a:pt x="7" y="5"/>
                      <a:pt x="4" y="6"/>
                    </a:cubicBezTo>
                    <a:cubicBezTo>
                      <a:pt x="7" y="4"/>
                      <a:pt x="3" y="6"/>
                      <a:pt x="4" y="4"/>
                    </a:cubicBezTo>
                    <a:cubicBezTo>
                      <a:pt x="5" y="3"/>
                      <a:pt x="5" y="5"/>
                      <a:pt x="6" y="3"/>
                    </a:cubicBezTo>
                    <a:cubicBezTo>
                      <a:pt x="4" y="4"/>
                      <a:pt x="5" y="3"/>
                      <a:pt x="4" y="3"/>
                    </a:cubicBezTo>
                    <a:cubicBezTo>
                      <a:pt x="6" y="2"/>
                      <a:pt x="4" y="2"/>
                      <a:pt x="6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1"/>
                      <a:pt x="3" y="1"/>
                      <a:pt x="2" y="0"/>
                    </a:cubicBezTo>
                    <a:cubicBezTo>
                      <a:pt x="3" y="1"/>
                      <a:pt x="0" y="1"/>
                      <a:pt x="0" y="2"/>
                    </a:cubicBezTo>
                    <a:cubicBezTo>
                      <a:pt x="1" y="3"/>
                      <a:pt x="3" y="5"/>
                      <a:pt x="4" y="7"/>
                    </a:cubicBezTo>
                    <a:cubicBezTo>
                      <a:pt x="5" y="6"/>
                      <a:pt x="4" y="9"/>
                      <a:pt x="6" y="8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6" y="10"/>
                      <a:pt x="5" y="8"/>
                      <a:pt x="6" y="8"/>
                    </a:cubicBezTo>
                    <a:cubicBezTo>
                      <a:pt x="7" y="8"/>
                      <a:pt x="6" y="9"/>
                      <a:pt x="5" y="10"/>
                    </a:cubicBezTo>
                    <a:cubicBezTo>
                      <a:pt x="6" y="10"/>
                      <a:pt x="6" y="9"/>
                      <a:pt x="7" y="9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8" y="13"/>
                      <a:pt x="12" y="14"/>
                      <a:pt x="14" y="16"/>
                    </a:cubicBezTo>
                    <a:cubicBezTo>
                      <a:pt x="14" y="15"/>
                      <a:pt x="14" y="15"/>
                      <a:pt x="14" y="15"/>
                    </a:cubicBezTo>
                    <a:cubicBezTo>
                      <a:pt x="15" y="16"/>
                      <a:pt x="18" y="13"/>
                      <a:pt x="17" y="16"/>
                    </a:cubicBezTo>
                    <a:cubicBezTo>
                      <a:pt x="18" y="15"/>
                      <a:pt x="18" y="15"/>
                      <a:pt x="18" y="15"/>
                    </a:cubicBezTo>
                    <a:cubicBezTo>
                      <a:pt x="18" y="16"/>
                      <a:pt x="18" y="17"/>
                      <a:pt x="17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7"/>
                      <a:pt x="18" y="17"/>
                      <a:pt x="18" y="17"/>
                    </a:cubicBezTo>
                    <a:cubicBezTo>
                      <a:pt x="19" y="16"/>
                      <a:pt x="19" y="17"/>
                      <a:pt x="19" y="18"/>
                    </a:cubicBezTo>
                    <a:cubicBezTo>
                      <a:pt x="20" y="17"/>
                      <a:pt x="19" y="16"/>
                      <a:pt x="19" y="15"/>
                    </a:cubicBezTo>
                    <a:cubicBezTo>
                      <a:pt x="17" y="16"/>
                      <a:pt x="19" y="12"/>
                      <a:pt x="18" y="12"/>
                    </a:cubicBezTo>
                    <a:cubicBezTo>
                      <a:pt x="17" y="13"/>
                      <a:pt x="17" y="13"/>
                      <a:pt x="17" y="14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84" name="Freeform 782"/>
              <p:cNvSpPr>
                <a:spLocks/>
              </p:cNvSpPr>
              <p:nvPr/>
            </p:nvSpPr>
            <p:spPr bwMode="auto">
              <a:xfrm>
                <a:off x="1857" y="313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85" name="Freeform 783"/>
              <p:cNvSpPr>
                <a:spLocks/>
              </p:cNvSpPr>
              <p:nvPr/>
            </p:nvSpPr>
            <p:spPr bwMode="auto">
              <a:xfrm>
                <a:off x="1816" y="308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86" name="Rectangle 784"/>
              <p:cNvSpPr>
                <a:spLocks noChangeArrowheads="1"/>
              </p:cNvSpPr>
              <p:nvPr/>
            </p:nvSpPr>
            <p:spPr bwMode="auto">
              <a:xfrm>
                <a:off x="1862" y="3136"/>
                <a:ext cx="1" cy="1"/>
              </a:xfrm>
              <a:prstGeom prst="rect">
                <a:avLst/>
              </a:pr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87" name="Freeform 785"/>
              <p:cNvSpPr>
                <a:spLocks/>
              </p:cNvSpPr>
              <p:nvPr/>
            </p:nvSpPr>
            <p:spPr bwMode="auto">
              <a:xfrm>
                <a:off x="1865" y="3128"/>
                <a:ext cx="3" cy="3"/>
              </a:xfrm>
              <a:custGeom>
                <a:avLst/>
                <a:gdLst>
                  <a:gd name="T0" fmla="*/ 3 w 3"/>
                  <a:gd name="T1" fmla="*/ 0 h 3"/>
                  <a:gd name="T2" fmla="*/ 0 w 3"/>
                  <a:gd name="T3" fmla="*/ 0 h 3"/>
                  <a:gd name="T4" fmla="*/ 0 w 3"/>
                  <a:gd name="T5" fmla="*/ 3 h 3"/>
                  <a:gd name="T6" fmla="*/ 3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88" name="Freeform 786"/>
              <p:cNvSpPr>
                <a:spLocks/>
              </p:cNvSpPr>
              <p:nvPr/>
            </p:nvSpPr>
            <p:spPr bwMode="auto">
              <a:xfrm>
                <a:off x="1816" y="3076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89" name="Freeform 787"/>
              <p:cNvSpPr>
                <a:spLocks/>
              </p:cNvSpPr>
              <p:nvPr/>
            </p:nvSpPr>
            <p:spPr bwMode="auto">
              <a:xfrm>
                <a:off x="1816" y="304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90" name="Freeform 788"/>
              <p:cNvSpPr>
                <a:spLocks/>
              </p:cNvSpPr>
              <p:nvPr/>
            </p:nvSpPr>
            <p:spPr bwMode="auto">
              <a:xfrm>
                <a:off x="1800" y="2995"/>
                <a:ext cx="57" cy="92"/>
              </a:xfrm>
              <a:custGeom>
                <a:avLst/>
                <a:gdLst>
                  <a:gd name="T0" fmla="*/ 20 w 21"/>
                  <a:gd name="T1" fmla="*/ 5 h 34"/>
                  <a:gd name="T2" fmla="*/ 20 w 21"/>
                  <a:gd name="T3" fmla="*/ 3 h 34"/>
                  <a:gd name="T4" fmla="*/ 19 w 21"/>
                  <a:gd name="T5" fmla="*/ 2 h 34"/>
                  <a:gd name="T6" fmla="*/ 16 w 21"/>
                  <a:gd name="T7" fmla="*/ 4 h 34"/>
                  <a:gd name="T8" fmla="*/ 11 w 21"/>
                  <a:gd name="T9" fmla="*/ 5 h 34"/>
                  <a:gd name="T10" fmla="*/ 8 w 21"/>
                  <a:gd name="T11" fmla="*/ 5 h 34"/>
                  <a:gd name="T12" fmla="*/ 4 w 21"/>
                  <a:gd name="T13" fmla="*/ 7 h 34"/>
                  <a:gd name="T14" fmla="*/ 2 w 21"/>
                  <a:gd name="T15" fmla="*/ 8 h 34"/>
                  <a:gd name="T16" fmla="*/ 1 w 21"/>
                  <a:gd name="T17" fmla="*/ 10 h 34"/>
                  <a:gd name="T18" fmla="*/ 4 w 21"/>
                  <a:gd name="T19" fmla="*/ 12 h 34"/>
                  <a:gd name="T20" fmla="*/ 4 w 21"/>
                  <a:gd name="T21" fmla="*/ 14 h 34"/>
                  <a:gd name="T22" fmla="*/ 2 w 21"/>
                  <a:gd name="T23" fmla="*/ 16 h 34"/>
                  <a:gd name="T24" fmla="*/ 2 w 21"/>
                  <a:gd name="T25" fmla="*/ 18 h 34"/>
                  <a:gd name="T26" fmla="*/ 2 w 21"/>
                  <a:gd name="T27" fmla="*/ 22 h 34"/>
                  <a:gd name="T28" fmla="*/ 3 w 21"/>
                  <a:gd name="T29" fmla="*/ 24 h 34"/>
                  <a:gd name="T30" fmla="*/ 4 w 21"/>
                  <a:gd name="T31" fmla="*/ 26 h 34"/>
                  <a:gd name="T32" fmla="*/ 3 w 21"/>
                  <a:gd name="T33" fmla="*/ 26 h 34"/>
                  <a:gd name="T34" fmla="*/ 4 w 21"/>
                  <a:gd name="T35" fmla="*/ 28 h 34"/>
                  <a:gd name="T36" fmla="*/ 5 w 21"/>
                  <a:gd name="T37" fmla="*/ 34 h 34"/>
                  <a:gd name="T38" fmla="*/ 5 w 21"/>
                  <a:gd name="T39" fmla="*/ 31 h 34"/>
                  <a:gd name="T40" fmla="*/ 3 w 21"/>
                  <a:gd name="T41" fmla="*/ 31 h 34"/>
                  <a:gd name="T42" fmla="*/ 7 w 21"/>
                  <a:gd name="T43" fmla="*/ 29 h 34"/>
                  <a:gd name="T44" fmla="*/ 7 w 21"/>
                  <a:gd name="T45" fmla="*/ 28 h 34"/>
                  <a:gd name="T46" fmla="*/ 6 w 21"/>
                  <a:gd name="T47" fmla="*/ 26 h 34"/>
                  <a:gd name="T48" fmla="*/ 7 w 21"/>
                  <a:gd name="T49" fmla="*/ 25 h 34"/>
                  <a:gd name="T50" fmla="*/ 6 w 21"/>
                  <a:gd name="T51" fmla="*/ 22 h 34"/>
                  <a:gd name="T52" fmla="*/ 5 w 21"/>
                  <a:gd name="T53" fmla="*/ 20 h 34"/>
                  <a:gd name="T54" fmla="*/ 6 w 21"/>
                  <a:gd name="T55" fmla="*/ 20 h 34"/>
                  <a:gd name="T56" fmla="*/ 6 w 21"/>
                  <a:gd name="T57" fmla="*/ 19 h 34"/>
                  <a:gd name="T58" fmla="*/ 5 w 21"/>
                  <a:gd name="T59" fmla="*/ 17 h 34"/>
                  <a:gd name="T60" fmla="*/ 5 w 21"/>
                  <a:gd name="T61" fmla="*/ 15 h 34"/>
                  <a:gd name="T62" fmla="*/ 6 w 21"/>
                  <a:gd name="T63" fmla="*/ 15 h 34"/>
                  <a:gd name="T64" fmla="*/ 7 w 21"/>
                  <a:gd name="T65" fmla="*/ 13 h 34"/>
                  <a:gd name="T66" fmla="*/ 5 w 21"/>
                  <a:gd name="T67" fmla="*/ 11 h 34"/>
                  <a:gd name="T68" fmla="*/ 5 w 21"/>
                  <a:gd name="T69" fmla="*/ 8 h 34"/>
                  <a:gd name="T70" fmla="*/ 7 w 21"/>
                  <a:gd name="T71" fmla="*/ 8 h 34"/>
                  <a:gd name="T72" fmla="*/ 9 w 21"/>
                  <a:gd name="T73" fmla="*/ 8 h 34"/>
                  <a:gd name="T74" fmla="*/ 13 w 21"/>
                  <a:gd name="T75" fmla="*/ 7 h 34"/>
                  <a:gd name="T76" fmla="*/ 11 w 21"/>
                  <a:gd name="T77" fmla="*/ 5 h 34"/>
                  <a:gd name="T78" fmla="*/ 14 w 21"/>
                  <a:gd name="T79" fmla="*/ 8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1" h="34">
                    <a:moveTo>
                      <a:pt x="18" y="8"/>
                    </a:moveTo>
                    <a:cubicBezTo>
                      <a:pt x="18" y="7"/>
                      <a:pt x="19" y="7"/>
                      <a:pt x="20" y="5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0" y="6"/>
                      <a:pt x="21" y="4"/>
                      <a:pt x="20" y="3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19" y="5"/>
                      <a:pt x="19" y="3"/>
                      <a:pt x="19" y="2"/>
                    </a:cubicBezTo>
                    <a:cubicBezTo>
                      <a:pt x="18" y="3"/>
                      <a:pt x="18" y="5"/>
                      <a:pt x="17" y="5"/>
                    </a:cubicBezTo>
                    <a:cubicBezTo>
                      <a:pt x="16" y="5"/>
                      <a:pt x="16" y="4"/>
                      <a:pt x="16" y="4"/>
                    </a:cubicBezTo>
                    <a:cubicBezTo>
                      <a:pt x="16" y="4"/>
                      <a:pt x="16" y="6"/>
                      <a:pt x="15" y="6"/>
                    </a:cubicBezTo>
                    <a:cubicBezTo>
                      <a:pt x="14" y="0"/>
                      <a:pt x="13" y="8"/>
                      <a:pt x="11" y="5"/>
                    </a:cubicBezTo>
                    <a:cubicBezTo>
                      <a:pt x="11" y="5"/>
                      <a:pt x="10" y="5"/>
                      <a:pt x="9" y="6"/>
                    </a:cubicBezTo>
                    <a:cubicBezTo>
                      <a:pt x="9" y="5"/>
                      <a:pt x="8" y="6"/>
                      <a:pt x="8" y="5"/>
                    </a:cubicBezTo>
                    <a:cubicBezTo>
                      <a:pt x="8" y="8"/>
                      <a:pt x="5" y="3"/>
                      <a:pt x="6" y="8"/>
                    </a:cubicBezTo>
                    <a:cubicBezTo>
                      <a:pt x="4" y="7"/>
                      <a:pt x="6" y="8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3" y="6"/>
                      <a:pt x="5" y="7"/>
                      <a:pt x="2" y="8"/>
                    </a:cubicBezTo>
                    <a:cubicBezTo>
                      <a:pt x="1" y="9"/>
                      <a:pt x="3" y="8"/>
                      <a:pt x="4" y="9"/>
                    </a:cubicBezTo>
                    <a:cubicBezTo>
                      <a:pt x="3" y="10"/>
                      <a:pt x="3" y="10"/>
                      <a:pt x="1" y="10"/>
                    </a:cubicBezTo>
                    <a:cubicBezTo>
                      <a:pt x="3" y="11"/>
                      <a:pt x="2" y="11"/>
                      <a:pt x="3" y="12"/>
                    </a:cubicBezTo>
                    <a:cubicBezTo>
                      <a:pt x="3" y="12"/>
                      <a:pt x="3" y="11"/>
                      <a:pt x="4" y="12"/>
                    </a:cubicBezTo>
                    <a:cubicBezTo>
                      <a:pt x="4" y="13"/>
                      <a:pt x="5" y="13"/>
                      <a:pt x="6" y="14"/>
                    </a:cubicBezTo>
                    <a:cubicBezTo>
                      <a:pt x="4" y="15"/>
                      <a:pt x="6" y="13"/>
                      <a:pt x="4" y="14"/>
                    </a:cubicBezTo>
                    <a:cubicBezTo>
                      <a:pt x="3" y="13"/>
                      <a:pt x="3" y="12"/>
                      <a:pt x="2" y="12"/>
                    </a:cubicBezTo>
                    <a:cubicBezTo>
                      <a:pt x="1" y="13"/>
                      <a:pt x="2" y="14"/>
                      <a:pt x="2" y="16"/>
                    </a:cubicBezTo>
                    <a:cubicBezTo>
                      <a:pt x="2" y="16"/>
                      <a:pt x="1" y="15"/>
                      <a:pt x="1" y="16"/>
                    </a:cubicBezTo>
                    <a:cubicBezTo>
                      <a:pt x="0" y="17"/>
                      <a:pt x="3" y="18"/>
                      <a:pt x="2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3" y="19"/>
                      <a:pt x="1" y="20"/>
                      <a:pt x="2" y="22"/>
                    </a:cubicBezTo>
                    <a:cubicBezTo>
                      <a:pt x="2" y="21"/>
                      <a:pt x="3" y="21"/>
                      <a:pt x="3" y="21"/>
                    </a:cubicBezTo>
                    <a:cubicBezTo>
                      <a:pt x="0" y="22"/>
                      <a:pt x="5" y="23"/>
                      <a:pt x="3" y="24"/>
                    </a:cubicBezTo>
                    <a:cubicBezTo>
                      <a:pt x="5" y="24"/>
                      <a:pt x="6" y="25"/>
                      <a:pt x="6" y="25"/>
                    </a:cubicBezTo>
                    <a:cubicBezTo>
                      <a:pt x="6" y="25"/>
                      <a:pt x="5" y="26"/>
                      <a:pt x="4" y="26"/>
                    </a:cubicBezTo>
                    <a:cubicBezTo>
                      <a:pt x="5" y="24"/>
                      <a:pt x="2" y="25"/>
                      <a:pt x="1" y="24"/>
                    </a:cubicBezTo>
                    <a:cubicBezTo>
                      <a:pt x="2" y="25"/>
                      <a:pt x="1" y="26"/>
                      <a:pt x="3" y="26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1" y="28"/>
                      <a:pt x="5" y="27"/>
                      <a:pt x="4" y="28"/>
                    </a:cubicBezTo>
                    <a:cubicBezTo>
                      <a:pt x="2" y="28"/>
                      <a:pt x="2" y="28"/>
                      <a:pt x="2" y="28"/>
                    </a:cubicBezTo>
                    <a:cubicBezTo>
                      <a:pt x="3" y="30"/>
                      <a:pt x="2" y="33"/>
                      <a:pt x="5" y="34"/>
                    </a:cubicBezTo>
                    <a:cubicBezTo>
                      <a:pt x="6" y="34"/>
                      <a:pt x="8" y="32"/>
                      <a:pt x="8" y="32"/>
                    </a:cubicBezTo>
                    <a:cubicBezTo>
                      <a:pt x="7" y="31"/>
                      <a:pt x="6" y="31"/>
                      <a:pt x="5" y="31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5" y="31"/>
                      <a:pt x="4" y="30"/>
                      <a:pt x="3" y="31"/>
                    </a:cubicBezTo>
                    <a:cubicBezTo>
                      <a:pt x="2" y="30"/>
                      <a:pt x="5" y="30"/>
                      <a:pt x="4" y="29"/>
                    </a:cubicBezTo>
                    <a:cubicBezTo>
                      <a:pt x="5" y="29"/>
                      <a:pt x="6" y="29"/>
                      <a:pt x="7" y="29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7" y="29"/>
                      <a:pt x="6" y="28"/>
                      <a:pt x="7" y="28"/>
                    </a:cubicBezTo>
                    <a:cubicBezTo>
                      <a:pt x="5" y="28"/>
                      <a:pt x="7" y="27"/>
                      <a:pt x="6" y="26"/>
                    </a:cubicBezTo>
                    <a:cubicBezTo>
                      <a:pt x="6" y="26"/>
                      <a:pt x="6" y="26"/>
                      <a:pt x="6" y="26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6" y="25"/>
                      <a:pt x="6" y="25"/>
                      <a:pt x="7" y="25"/>
                    </a:cubicBezTo>
                    <a:cubicBezTo>
                      <a:pt x="6" y="24"/>
                      <a:pt x="4" y="24"/>
                      <a:pt x="4" y="23"/>
                    </a:cubicBezTo>
                    <a:cubicBezTo>
                      <a:pt x="6" y="23"/>
                      <a:pt x="5" y="22"/>
                      <a:pt x="6" y="22"/>
                    </a:cubicBezTo>
                    <a:cubicBezTo>
                      <a:pt x="5" y="22"/>
                      <a:pt x="6" y="21"/>
                      <a:pt x="5" y="21"/>
                    </a:cubicBezTo>
                    <a:cubicBezTo>
                      <a:pt x="4" y="20"/>
                      <a:pt x="4" y="20"/>
                      <a:pt x="5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19"/>
                      <a:pt x="5" y="19"/>
                      <a:pt x="6" y="19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7" y="19"/>
                      <a:pt x="4" y="18"/>
                      <a:pt x="5" y="17"/>
                    </a:cubicBezTo>
                    <a:cubicBezTo>
                      <a:pt x="4" y="17"/>
                      <a:pt x="5" y="16"/>
                      <a:pt x="3" y="16"/>
                    </a:cubicBezTo>
                    <a:cubicBezTo>
                      <a:pt x="3" y="16"/>
                      <a:pt x="5" y="16"/>
                      <a:pt x="5" y="15"/>
                    </a:cubicBezTo>
                    <a:cubicBezTo>
                      <a:pt x="3" y="15"/>
                      <a:pt x="5" y="15"/>
                      <a:pt x="4" y="14"/>
                    </a:cubicBezTo>
                    <a:cubicBezTo>
                      <a:pt x="6" y="15"/>
                      <a:pt x="5" y="14"/>
                      <a:pt x="6" y="15"/>
                    </a:cubicBezTo>
                    <a:cubicBezTo>
                      <a:pt x="7" y="14"/>
                      <a:pt x="5" y="13"/>
                      <a:pt x="5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6" y="12"/>
                      <a:pt x="5" y="12"/>
                      <a:pt x="6" y="12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6" y="11"/>
                      <a:pt x="5" y="10"/>
                      <a:pt x="7" y="10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4" y="13"/>
                      <a:pt x="6" y="9"/>
                      <a:pt x="6" y="7"/>
                    </a:cubicBezTo>
                    <a:cubicBezTo>
                      <a:pt x="7" y="7"/>
                      <a:pt x="7" y="8"/>
                      <a:pt x="7" y="8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8" y="9"/>
                      <a:pt x="9" y="10"/>
                      <a:pt x="9" y="8"/>
                    </a:cubicBezTo>
                    <a:cubicBezTo>
                      <a:pt x="9" y="8"/>
                      <a:pt x="9" y="9"/>
                      <a:pt x="10" y="10"/>
                    </a:cubicBezTo>
                    <a:cubicBezTo>
                      <a:pt x="10" y="7"/>
                      <a:pt x="13" y="11"/>
                      <a:pt x="13" y="7"/>
                    </a:cubicBezTo>
                    <a:cubicBezTo>
                      <a:pt x="13" y="7"/>
                      <a:pt x="12" y="6"/>
                      <a:pt x="11" y="7"/>
                    </a:cubicBezTo>
                    <a:cubicBezTo>
                      <a:pt x="11" y="6"/>
                      <a:pt x="11" y="5"/>
                      <a:pt x="11" y="5"/>
                    </a:cubicBezTo>
                    <a:cubicBezTo>
                      <a:pt x="12" y="5"/>
                      <a:pt x="13" y="6"/>
                      <a:pt x="13" y="6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5" y="10"/>
                      <a:pt x="16" y="4"/>
                      <a:pt x="18" y="8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91" name="Freeform 789"/>
              <p:cNvSpPr>
                <a:spLocks/>
              </p:cNvSpPr>
              <p:nvPr/>
            </p:nvSpPr>
            <p:spPr bwMode="auto">
              <a:xfrm>
                <a:off x="1816" y="3019"/>
                <a:ext cx="3" cy="6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1 w 1"/>
                  <a:gd name="T5" fmla="*/ 0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92" name="Freeform 790"/>
              <p:cNvSpPr>
                <a:spLocks/>
              </p:cNvSpPr>
              <p:nvPr/>
            </p:nvSpPr>
            <p:spPr bwMode="auto">
              <a:xfrm>
                <a:off x="1819" y="301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93" name="Freeform 791"/>
              <p:cNvSpPr>
                <a:spLocks/>
              </p:cNvSpPr>
              <p:nvPr/>
            </p:nvSpPr>
            <p:spPr bwMode="auto">
              <a:xfrm>
                <a:off x="1854" y="3014"/>
                <a:ext cx="3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94" name="Rectangle 792"/>
              <p:cNvSpPr>
                <a:spLocks noChangeArrowheads="1"/>
              </p:cNvSpPr>
              <p:nvPr/>
            </p:nvSpPr>
            <p:spPr bwMode="auto">
              <a:xfrm>
                <a:off x="1857" y="3011"/>
                <a:ext cx="1" cy="1"/>
              </a:xfrm>
              <a:prstGeom prst="rect">
                <a:avLst/>
              </a:pr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95" name="Freeform 793"/>
              <p:cNvSpPr>
                <a:spLocks/>
              </p:cNvSpPr>
              <p:nvPr/>
            </p:nvSpPr>
            <p:spPr bwMode="auto">
              <a:xfrm>
                <a:off x="1857" y="2992"/>
                <a:ext cx="62" cy="25"/>
              </a:xfrm>
              <a:custGeom>
                <a:avLst/>
                <a:gdLst>
                  <a:gd name="T0" fmla="*/ 19 w 23"/>
                  <a:gd name="T1" fmla="*/ 4 h 9"/>
                  <a:gd name="T2" fmla="*/ 20 w 23"/>
                  <a:gd name="T3" fmla="*/ 2 h 9"/>
                  <a:gd name="T4" fmla="*/ 21 w 23"/>
                  <a:gd name="T5" fmla="*/ 4 h 9"/>
                  <a:gd name="T6" fmla="*/ 23 w 23"/>
                  <a:gd name="T7" fmla="*/ 1 h 9"/>
                  <a:gd name="T8" fmla="*/ 12 w 23"/>
                  <a:gd name="T9" fmla="*/ 3 h 9"/>
                  <a:gd name="T10" fmla="*/ 12 w 23"/>
                  <a:gd name="T11" fmla="*/ 2 h 9"/>
                  <a:gd name="T12" fmla="*/ 8 w 23"/>
                  <a:gd name="T13" fmla="*/ 4 h 9"/>
                  <a:gd name="T14" fmla="*/ 8 w 23"/>
                  <a:gd name="T15" fmla="*/ 2 h 9"/>
                  <a:gd name="T16" fmla="*/ 6 w 23"/>
                  <a:gd name="T17" fmla="*/ 3 h 9"/>
                  <a:gd name="T18" fmla="*/ 6 w 23"/>
                  <a:gd name="T19" fmla="*/ 4 h 9"/>
                  <a:gd name="T20" fmla="*/ 5 w 23"/>
                  <a:gd name="T21" fmla="*/ 3 h 9"/>
                  <a:gd name="T22" fmla="*/ 5 w 23"/>
                  <a:gd name="T23" fmla="*/ 4 h 9"/>
                  <a:gd name="T24" fmla="*/ 4 w 23"/>
                  <a:gd name="T25" fmla="*/ 4 h 9"/>
                  <a:gd name="T26" fmla="*/ 4 w 23"/>
                  <a:gd name="T27" fmla="*/ 3 h 9"/>
                  <a:gd name="T28" fmla="*/ 3 w 23"/>
                  <a:gd name="T29" fmla="*/ 4 h 9"/>
                  <a:gd name="T30" fmla="*/ 3 w 23"/>
                  <a:gd name="T31" fmla="*/ 3 h 9"/>
                  <a:gd name="T32" fmla="*/ 0 w 23"/>
                  <a:gd name="T33" fmla="*/ 5 h 9"/>
                  <a:gd name="T34" fmla="*/ 0 w 23"/>
                  <a:gd name="T35" fmla="*/ 6 h 9"/>
                  <a:gd name="T36" fmla="*/ 2 w 23"/>
                  <a:gd name="T37" fmla="*/ 5 h 9"/>
                  <a:gd name="T38" fmla="*/ 2 w 23"/>
                  <a:gd name="T39" fmla="*/ 5 h 9"/>
                  <a:gd name="T40" fmla="*/ 4 w 23"/>
                  <a:gd name="T41" fmla="*/ 4 h 9"/>
                  <a:gd name="T42" fmla="*/ 3 w 23"/>
                  <a:gd name="T43" fmla="*/ 6 h 9"/>
                  <a:gd name="T44" fmla="*/ 6 w 23"/>
                  <a:gd name="T45" fmla="*/ 7 h 9"/>
                  <a:gd name="T46" fmla="*/ 6 w 23"/>
                  <a:gd name="T47" fmla="*/ 7 h 9"/>
                  <a:gd name="T48" fmla="*/ 6 w 23"/>
                  <a:gd name="T49" fmla="*/ 7 h 9"/>
                  <a:gd name="T50" fmla="*/ 6 w 23"/>
                  <a:gd name="T51" fmla="*/ 6 h 9"/>
                  <a:gd name="T52" fmla="*/ 6 w 23"/>
                  <a:gd name="T53" fmla="*/ 4 h 9"/>
                  <a:gd name="T54" fmla="*/ 7 w 23"/>
                  <a:gd name="T55" fmla="*/ 4 h 9"/>
                  <a:gd name="T56" fmla="*/ 7 w 23"/>
                  <a:gd name="T57" fmla="*/ 6 h 9"/>
                  <a:gd name="T58" fmla="*/ 7 w 23"/>
                  <a:gd name="T59" fmla="*/ 5 h 9"/>
                  <a:gd name="T60" fmla="*/ 8 w 23"/>
                  <a:gd name="T61" fmla="*/ 7 h 9"/>
                  <a:gd name="T62" fmla="*/ 8 w 23"/>
                  <a:gd name="T63" fmla="*/ 5 h 9"/>
                  <a:gd name="T64" fmla="*/ 13 w 23"/>
                  <a:gd name="T65" fmla="*/ 4 h 9"/>
                  <a:gd name="T66" fmla="*/ 12 w 23"/>
                  <a:gd name="T67" fmla="*/ 5 h 9"/>
                  <a:gd name="T68" fmla="*/ 13 w 23"/>
                  <a:gd name="T69" fmla="*/ 4 h 9"/>
                  <a:gd name="T70" fmla="*/ 16 w 23"/>
                  <a:gd name="T71" fmla="*/ 5 h 9"/>
                  <a:gd name="T72" fmla="*/ 15 w 23"/>
                  <a:gd name="T73" fmla="*/ 4 h 9"/>
                  <a:gd name="T74" fmla="*/ 18 w 23"/>
                  <a:gd name="T75" fmla="*/ 4 h 9"/>
                  <a:gd name="T76" fmla="*/ 18 w 23"/>
                  <a:gd name="T77" fmla="*/ 4 h 9"/>
                  <a:gd name="T78" fmla="*/ 20 w 23"/>
                  <a:gd name="T79" fmla="*/ 2 h 9"/>
                  <a:gd name="T80" fmla="*/ 19 w 23"/>
                  <a:gd name="T81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3" h="9">
                    <a:moveTo>
                      <a:pt x="19" y="4"/>
                    </a:moveTo>
                    <a:cubicBezTo>
                      <a:pt x="20" y="2"/>
                      <a:pt x="20" y="2"/>
                      <a:pt x="20" y="2"/>
                    </a:cubicBezTo>
                    <a:cubicBezTo>
                      <a:pt x="20" y="3"/>
                      <a:pt x="22" y="2"/>
                      <a:pt x="21" y="4"/>
                    </a:cubicBezTo>
                    <a:cubicBezTo>
                      <a:pt x="22" y="2"/>
                      <a:pt x="23" y="3"/>
                      <a:pt x="23" y="1"/>
                    </a:cubicBezTo>
                    <a:cubicBezTo>
                      <a:pt x="20" y="2"/>
                      <a:pt x="15" y="0"/>
                      <a:pt x="12" y="3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0" y="4"/>
                      <a:pt x="9" y="0"/>
                      <a:pt x="8" y="4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7" y="1"/>
                      <a:pt x="7" y="5"/>
                      <a:pt x="6" y="3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5" y="3"/>
                      <a:pt x="5" y="3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5"/>
                      <a:pt x="4" y="4"/>
                      <a:pt x="4" y="4"/>
                    </a:cubicBezTo>
                    <a:cubicBezTo>
                      <a:pt x="4" y="3"/>
                      <a:pt x="4" y="4"/>
                      <a:pt x="4" y="3"/>
                    </a:cubicBezTo>
                    <a:cubicBezTo>
                      <a:pt x="4" y="3"/>
                      <a:pt x="3" y="4"/>
                      <a:pt x="3" y="4"/>
                    </a:cubicBezTo>
                    <a:cubicBezTo>
                      <a:pt x="3" y="4"/>
                      <a:pt x="3" y="3"/>
                      <a:pt x="3" y="3"/>
                    </a:cubicBezTo>
                    <a:cubicBezTo>
                      <a:pt x="2" y="4"/>
                      <a:pt x="1" y="2"/>
                      <a:pt x="0" y="5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" y="7"/>
                      <a:pt x="2" y="6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3" y="2"/>
                      <a:pt x="3" y="6"/>
                      <a:pt x="4" y="4"/>
                    </a:cubicBezTo>
                    <a:cubicBezTo>
                      <a:pt x="4" y="6"/>
                      <a:pt x="3" y="6"/>
                      <a:pt x="3" y="6"/>
                    </a:cubicBezTo>
                    <a:cubicBezTo>
                      <a:pt x="4" y="9"/>
                      <a:pt x="5" y="4"/>
                      <a:pt x="6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8"/>
                      <a:pt x="6" y="7"/>
                      <a:pt x="6" y="7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6"/>
                      <a:pt x="6" y="4"/>
                      <a:pt x="6" y="4"/>
                    </a:cubicBezTo>
                    <a:cubicBezTo>
                      <a:pt x="7" y="5"/>
                      <a:pt x="7" y="3"/>
                      <a:pt x="7" y="4"/>
                    </a:cubicBezTo>
                    <a:cubicBezTo>
                      <a:pt x="7" y="5"/>
                      <a:pt x="7" y="5"/>
                      <a:pt x="7" y="6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5"/>
                      <a:pt x="8" y="6"/>
                      <a:pt x="8" y="7"/>
                    </a:cubicBezTo>
                    <a:cubicBezTo>
                      <a:pt x="9" y="6"/>
                      <a:pt x="8" y="6"/>
                      <a:pt x="8" y="5"/>
                    </a:cubicBezTo>
                    <a:cubicBezTo>
                      <a:pt x="9" y="6"/>
                      <a:pt x="11" y="6"/>
                      <a:pt x="13" y="4"/>
                    </a:cubicBezTo>
                    <a:cubicBezTo>
                      <a:pt x="12" y="5"/>
                      <a:pt x="13" y="6"/>
                      <a:pt x="12" y="5"/>
                    </a:cubicBezTo>
                    <a:cubicBezTo>
                      <a:pt x="12" y="6"/>
                      <a:pt x="13" y="5"/>
                      <a:pt x="13" y="4"/>
                    </a:cubicBezTo>
                    <a:cubicBezTo>
                      <a:pt x="14" y="3"/>
                      <a:pt x="15" y="4"/>
                      <a:pt x="16" y="5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6" y="2"/>
                      <a:pt x="17" y="5"/>
                      <a:pt x="18" y="4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9" y="4"/>
                      <a:pt x="19" y="1"/>
                      <a:pt x="20" y="2"/>
                    </a:cubicBezTo>
                    <a:cubicBezTo>
                      <a:pt x="19" y="3"/>
                      <a:pt x="19" y="3"/>
                      <a:pt x="19" y="4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96" name="Freeform 794"/>
              <p:cNvSpPr>
                <a:spLocks/>
              </p:cNvSpPr>
              <p:nvPr/>
            </p:nvSpPr>
            <p:spPr bwMode="auto">
              <a:xfrm>
                <a:off x="1919" y="2992"/>
                <a:ext cx="3" cy="8"/>
              </a:xfrm>
              <a:custGeom>
                <a:avLst/>
                <a:gdLst>
                  <a:gd name="T0" fmla="*/ 0 w 1"/>
                  <a:gd name="T1" fmla="*/ 2 h 3"/>
                  <a:gd name="T2" fmla="*/ 0 w 1"/>
                  <a:gd name="T3" fmla="*/ 3 h 3"/>
                  <a:gd name="T4" fmla="*/ 1 w 1"/>
                  <a:gd name="T5" fmla="*/ 1 h 3"/>
                  <a:gd name="T6" fmla="*/ 0 w 1"/>
                  <a:gd name="T7" fmla="*/ 1 h 3"/>
                  <a:gd name="T8" fmla="*/ 0 w 1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2"/>
                      <a:pt x="1" y="1"/>
                    </a:cubicBezTo>
                    <a:cubicBezTo>
                      <a:pt x="0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97" name="Freeform 795"/>
              <p:cNvSpPr>
                <a:spLocks/>
              </p:cNvSpPr>
              <p:nvPr/>
            </p:nvSpPr>
            <p:spPr bwMode="auto">
              <a:xfrm>
                <a:off x="1922" y="2987"/>
                <a:ext cx="30" cy="16"/>
              </a:xfrm>
              <a:custGeom>
                <a:avLst/>
                <a:gdLst>
                  <a:gd name="T0" fmla="*/ 7 w 11"/>
                  <a:gd name="T1" fmla="*/ 3 h 6"/>
                  <a:gd name="T2" fmla="*/ 8 w 11"/>
                  <a:gd name="T3" fmla="*/ 2 h 6"/>
                  <a:gd name="T4" fmla="*/ 3 w 11"/>
                  <a:gd name="T5" fmla="*/ 2 h 6"/>
                  <a:gd name="T6" fmla="*/ 2 w 11"/>
                  <a:gd name="T7" fmla="*/ 4 h 6"/>
                  <a:gd name="T8" fmla="*/ 1 w 11"/>
                  <a:gd name="T9" fmla="*/ 3 h 6"/>
                  <a:gd name="T10" fmla="*/ 0 w 11"/>
                  <a:gd name="T11" fmla="*/ 4 h 6"/>
                  <a:gd name="T12" fmla="*/ 1 w 11"/>
                  <a:gd name="T13" fmla="*/ 4 h 6"/>
                  <a:gd name="T14" fmla="*/ 1 w 11"/>
                  <a:gd name="T15" fmla="*/ 4 h 6"/>
                  <a:gd name="T16" fmla="*/ 2 w 11"/>
                  <a:gd name="T17" fmla="*/ 4 h 6"/>
                  <a:gd name="T18" fmla="*/ 1 w 11"/>
                  <a:gd name="T19" fmla="*/ 5 h 6"/>
                  <a:gd name="T20" fmla="*/ 3 w 11"/>
                  <a:gd name="T21" fmla="*/ 3 h 6"/>
                  <a:gd name="T22" fmla="*/ 3 w 11"/>
                  <a:gd name="T23" fmla="*/ 5 h 6"/>
                  <a:gd name="T24" fmla="*/ 5 w 11"/>
                  <a:gd name="T25" fmla="*/ 5 h 6"/>
                  <a:gd name="T26" fmla="*/ 5 w 11"/>
                  <a:gd name="T27" fmla="*/ 5 h 6"/>
                  <a:gd name="T28" fmla="*/ 5 w 11"/>
                  <a:gd name="T29" fmla="*/ 3 h 6"/>
                  <a:gd name="T30" fmla="*/ 6 w 11"/>
                  <a:gd name="T31" fmla="*/ 5 h 6"/>
                  <a:gd name="T32" fmla="*/ 10 w 11"/>
                  <a:gd name="T33" fmla="*/ 4 h 6"/>
                  <a:gd name="T34" fmla="*/ 10 w 11"/>
                  <a:gd name="T35" fmla="*/ 2 h 6"/>
                  <a:gd name="T36" fmla="*/ 10 w 11"/>
                  <a:gd name="T37" fmla="*/ 4 h 6"/>
                  <a:gd name="T38" fmla="*/ 11 w 11"/>
                  <a:gd name="T39" fmla="*/ 4 h 6"/>
                  <a:gd name="T40" fmla="*/ 11 w 11"/>
                  <a:gd name="T41" fmla="*/ 1 h 6"/>
                  <a:gd name="T42" fmla="*/ 7 w 11"/>
                  <a:gd name="T43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" h="6">
                    <a:moveTo>
                      <a:pt x="7" y="3"/>
                    </a:moveTo>
                    <a:cubicBezTo>
                      <a:pt x="8" y="2"/>
                      <a:pt x="8" y="2"/>
                      <a:pt x="8" y="2"/>
                    </a:cubicBezTo>
                    <a:cubicBezTo>
                      <a:pt x="6" y="2"/>
                      <a:pt x="4" y="3"/>
                      <a:pt x="3" y="2"/>
                    </a:cubicBezTo>
                    <a:cubicBezTo>
                      <a:pt x="2" y="1"/>
                      <a:pt x="2" y="3"/>
                      <a:pt x="2" y="4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0" y="2"/>
                      <a:pt x="0" y="4"/>
                    </a:cubicBezTo>
                    <a:cubicBezTo>
                      <a:pt x="0" y="4"/>
                      <a:pt x="0" y="3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2" y="6"/>
                      <a:pt x="2" y="2"/>
                      <a:pt x="3" y="3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4" y="5"/>
                      <a:pt x="5" y="4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5" y="4"/>
                      <a:pt x="5" y="3"/>
                    </a:cubicBezTo>
                    <a:cubicBezTo>
                      <a:pt x="6" y="2"/>
                      <a:pt x="5" y="5"/>
                      <a:pt x="6" y="5"/>
                    </a:cubicBezTo>
                    <a:cubicBezTo>
                      <a:pt x="7" y="4"/>
                      <a:pt x="9" y="3"/>
                      <a:pt x="10" y="4"/>
                    </a:cubicBezTo>
                    <a:cubicBezTo>
                      <a:pt x="9" y="3"/>
                      <a:pt x="10" y="2"/>
                      <a:pt x="10" y="2"/>
                    </a:cubicBezTo>
                    <a:cubicBezTo>
                      <a:pt x="11" y="3"/>
                      <a:pt x="10" y="3"/>
                      <a:pt x="10" y="4"/>
                    </a:cubicBezTo>
                    <a:cubicBezTo>
                      <a:pt x="10" y="4"/>
                      <a:pt x="11" y="5"/>
                      <a:pt x="11" y="4"/>
                    </a:cubicBezTo>
                    <a:cubicBezTo>
                      <a:pt x="11" y="3"/>
                      <a:pt x="11" y="2"/>
                      <a:pt x="11" y="1"/>
                    </a:cubicBezTo>
                    <a:cubicBezTo>
                      <a:pt x="10" y="0"/>
                      <a:pt x="9" y="4"/>
                      <a:pt x="7" y="3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98" name="Rectangle 796"/>
              <p:cNvSpPr>
                <a:spLocks noChangeArrowheads="1"/>
              </p:cNvSpPr>
              <p:nvPr/>
            </p:nvSpPr>
            <p:spPr bwMode="auto">
              <a:xfrm>
                <a:off x="1944" y="2992"/>
                <a:ext cx="1" cy="1"/>
              </a:xfrm>
              <a:prstGeom prst="rect">
                <a:avLst/>
              </a:pr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99" name="Freeform 797"/>
              <p:cNvSpPr>
                <a:spLocks/>
              </p:cNvSpPr>
              <p:nvPr/>
            </p:nvSpPr>
            <p:spPr bwMode="auto">
              <a:xfrm>
                <a:off x="2006" y="3036"/>
                <a:ext cx="3" cy="2"/>
              </a:xfrm>
              <a:custGeom>
                <a:avLst/>
                <a:gdLst>
                  <a:gd name="T0" fmla="*/ 3 w 3"/>
                  <a:gd name="T1" fmla="*/ 0 h 2"/>
                  <a:gd name="T2" fmla="*/ 0 w 3"/>
                  <a:gd name="T3" fmla="*/ 0 h 2"/>
                  <a:gd name="T4" fmla="*/ 3 w 3"/>
                  <a:gd name="T5" fmla="*/ 2 h 2"/>
                  <a:gd name="T6" fmla="*/ 3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lnTo>
                      <a:pt x="0" y="0"/>
                    </a:lnTo>
                    <a:lnTo>
                      <a:pt x="3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00" name="Freeform 798"/>
              <p:cNvSpPr>
                <a:spLocks/>
              </p:cNvSpPr>
              <p:nvPr/>
            </p:nvSpPr>
            <p:spPr bwMode="auto">
              <a:xfrm>
                <a:off x="2004" y="3025"/>
                <a:ext cx="2" cy="13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0 h 5"/>
                  <a:gd name="T4" fmla="*/ 1 w 1"/>
                  <a:gd name="T5" fmla="*/ 5 h 5"/>
                  <a:gd name="T6" fmla="*/ 1 w 1"/>
                  <a:gd name="T7" fmla="*/ 2 h 5"/>
                  <a:gd name="T8" fmla="*/ 1 w 1"/>
                  <a:gd name="T9" fmla="*/ 3 h 5"/>
                  <a:gd name="T10" fmla="*/ 1 w 1"/>
                  <a:gd name="T11" fmla="*/ 1 h 5"/>
                  <a:gd name="T12" fmla="*/ 0 w 1"/>
                  <a:gd name="T13" fmla="*/ 1 h 5"/>
                  <a:gd name="T14" fmla="*/ 0 w 1"/>
                  <a:gd name="T1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5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4"/>
                      <a:pt x="0" y="3"/>
                      <a:pt x="1" y="5"/>
                    </a:cubicBezTo>
                    <a:cubicBezTo>
                      <a:pt x="1" y="5"/>
                      <a:pt x="1" y="3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0"/>
                      <a:pt x="1" y="2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01" name="Freeform 799"/>
              <p:cNvSpPr>
                <a:spLocks/>
              </p:cNvSpPr>
              <p:nvPr/>
            </p:nvSpPr>
            <p:spPr bwMode="auto">
              <a:xfrm>
                <a:off x="2004" y="3030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02" name="Freeform 800"/>
              <p:cNvSpPr>
                <a:spLocks/>
              </p:cNvSpPr>
              <p:nvPr/>
            </p:nvSpPr>
            <p:spPr bwMode="auto">
              <a:xfrm>
                <a:off x="2004" y="3030"/>
                <a:ext cx="0" cy="6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03" name="Freeform 801"/>
              <p:cNvSpPr>
                <a:spLocks/>
              </p:cNvSpPr>
              <p:nvPr/>
            </p:nvSpPr>
            <p:spPr bwMode="auto">
              <a:xfrm>
                <a:off x="2001" y="303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04" name="Freeform 802"/>
              <p:cNvSpPr>
                <a:spLocks/>
              </p:cNvSpPr>
              <p:nvPr/>
            </p:nvSpPr>
            <p:spPr bwMode="auto">
              <a:xfrm>
                <a:off x="2001" y="3028"/>
                <a:ext cx="3" cy="10"/>
              </a:xfrm>
              <a:custGeom>
                <a:avLst/>
                <a:gdLst>
                  <a:gd name="T0" fmla="*/ 0 w 1"/>
                  <a:gd name="T1" fmla="*/ 3 h 4"/>
                  <a:gd name="T2" fmla="*/ 0 w 1"/>
                  <a:gd name="T3" fmla="*/ 3 h 4"/>
                  <a:gd name="T4" fmla="*/ 0 w 1"/>
                  <a:gd name="T5" fmla="*/ 3 h 4"/>
                  <a:gd name="T6" fmla="*/ 0 w 1"/>
                  <a:gd name="T7" fmla="*/ 1 h 4"/>
                  <a:gd name="T8" fmla="*/ 1 w 1"/>
                  <a:gd name="T9" fmla="*/ 1 h 4"/>
                  <a:gd name="T10" fmla="*/ 0 w 1"/>
                  <a:gd name="T11" fmla="*/ 0 h 4"/>
                  <a:gd name="T12" fmla="*/ 0 w 1"/>
                  <a:gd name="T13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4">
                    <a:moveTo>
                      <a:pt x="0" y="3"/>
                    </a:moveTo>
                    <a:cubicBezTo>
                      <a:pt x="0" y="4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0"/>
                      <a:pt x="0" y="1"/>
                    </a:cubicBezTo>
                    <a:cubicBezTo>
                      <a:pt x="0" y="0"/>
                      <a:pt x="0" y="2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05" name="Freeform 803"/>
              <p:cNvSpPr>
                <a:spLocks/>
              </p:cNvSpPr>
              <p:nvPr/>
            </p:nvSpPr>
            <p:spPr bwMode="auto">
              <a:xfrm>
                <a:off x="2001" y="3033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06" name="Rectangle 804"/>
              <p:cNvSpPr>
                <a:spLocks noChangeArrowheads="1"/>
              </p:cNvSpPr>
              <p:nvPr/>
            </p:nvSpPr>
            <p:spPr bwMode="auto">
              <a:xfrm>
                <a:off x="2004" y="3033"/>
                <a:ext cx="1" cy="3"/>
              </a:xfrm>
              <a:prstGeom prst="rect">
                <a:avLst/>
              </a:pr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07" name="Freeform 805"/>
              <p:cNvSpPr>
                <a:spLocks/>
              </p:cNvSpPr>
              <p:nvPr/>
            </p:nvSpPr>
            <p:spPr bwMode="auto">
              <a:xfrm>
                <a:off x="1998" y="3025"/>
                <a:ext cx="3" cy="11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3 h 4"/>
                  <a:gd name="T4" fmla="*/ 0 w 1"/>
                  <a:gd name="T5" fmla="*/ 0 h 4"/>
                  <a:gd name="T6" fmla="*/ 0 w 1"/>
                  <a:gd name="T7" fmla="*/ 1 h 4"/>
                  <a:gd name="T8" fmla="*/ 0 w 1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cubicBezTo>
                      <a:pt x="0" y="2"/>
                      <a:pt x="1" y="4"/>
                      <a:pt x="1" y="3"/>
                    </a:cubicBezTo>
                    <a:cubicBezTo>
                      <a:pt x="0" y="3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08" name="Freeform 806"/>
              <p:cNvSpPr>
                <a:spLocks/>
              </p:cNvSpPr>
              <p:nvPr/>
            </p:nvSpPr>
            <p:spPr bwMode="auto">
              <a:xfrm>
                <a:off x="1996" y="302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09" name="Freeform 807"/>
              <p:cNvSpPr>
                <a:spLocks/>
              </p:cNvSpPr>
              <p:nvPr/>
            </p:nvSpPr>
            <p:spPr bwMode="auto">
              <a:xfrm>
                <a:off x="1990" y="3017"/>
                <a:ext cx="8" cy="16"/>
              </a:xfrm>
              <a:custGeom>
                <a:avLst/>
                <a:gdLst>
                  <a:gd name="T0" fmla="*/ 1 w 3"/>
                  <a:gd name="T1" fmla="*/ 6 h 6"/>
                  <a:gd name="T2" fmla="*/ 1 w 3"/>
                  <a:gd name="T3" fmla="*/ 3 h 6"/>
                  <a:gd name="T4" fmla="*/ 1 w 3"/>
                  <a:gd name="T5" fmla="*/ 5 h 6"/>
                  <a:gd name="T6" fmla="*/ 2 w 3"/>
                  <a:gd name="T7" fmla="*/ 4 h 6"/>
                  <a:gd name="T8" fmla="*/ 2 w 3"/>
                  <a:gd name="T9" fmla="*/ 6 h 6"/>
                  <a:gd name="T10" fmla="*/ 2 w 3"/>
                  <a:gd name="T11" fmla="*/ 4 h 6"/>
                  <a:gd name="T12" fmla="*/ 3 w 3"/>
                  <a:gd name="T13" fmla="*/ 5 h 6"/>
                  <a:gd name="T14" fmla="*/ 2 w 3"/>
                  <a:gd name="T15" fmla="*/ 3 h 6"/>
                  <a:gd name="T16" fmla="*/ 2 w 3"/>
                  <a:gd name="T17" fmla="*/ 3 h 6"/>
                  <a:gd name="T18" fmla="*/ 2 w 3"/>
                  <a:gd name="T19" fmla="*/ 2 h 6"/>
                  <a:gd name="T20" fmla="*/ 1 w 3"/>
                  <a:gd name="T21" fmla="*/ 1 h 6"/>
                  <a:gd name="T22" fmla="*/ 1 w 3"/>
                  <a:gd name="T2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" h="6">
                    <a:moveTo>
                      <a:pt x="1" y="6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2" y="5"/>
                      <a:pt x="1" y="4"/>
                      <a:pt x="2" y="4"/>
                    </a:cubicBezTo>
                    <a:cubicBezTo>
                      <a:pt x="2" y="6"/>
                      <a:pt x="1" y="4"/>
                      <a:pt x="2" y="6"/>
                    </a:cubicBezTo>
                    <a:cubicBezTo>
                      <a:pt x="2" y="6"/>
                      <a:pt x="2" y="6"/>
                      <a:pt x="2" y="4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5"/>
                      <a:pt x="2" y="3"/>
                    </a:cubicBezTo>
                    <a:cubicBezTo>
                      <a:pt x="2" y="3"/>
                      <a:pt x="2" y="2"/>
                      <a:pt x="2" y="2"/>
                    </a:cubicBezTo>
                    <a:cubicBezTo>
                      <a:pt x="2" y="3"/>
                      <a:pt x="1" y="0"/>
                      <a:pt x="1" y="1"/>
                    </a:cubicBezTo>
                    <a:cubicBezTo>
                      <a:pt x="0" y="1"/>
                      <a:pt x="1" y="4"/>
                      <a:pt x="1" y="6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</p:grpSp>
        <p:grpSp>
          <p:nvGrpSpPr>
            <p:cNvPr id="10" name="Group 1009"/>
            <p:cNvGrpSpPr>
              <a:grpSpLocks/>
            </p:cNvGrpSpPr>
            <p:nvPr/>
          </p:nvGrpSpPr>
          <p:grpSpPr bwMode="auto">
            <a:xfrm>
              <a:off x="1462" y="1760"/>
              <a:ext cx="531" cy="1336"/>
              <a:chOff x="1462" y="1760"/>
              <a:chExt cx="531" cy="1336"/>
            </a:xfrm>
          </p:grpSpPr>
          <p:sp>
            <p:nvSpPr>
              <p:cNvPr id="710" name="Freeform 809"/>
              <p:cNvSpPr>
                <a:spLocks/>
              </p:cNvSpPr>
              <p:nvPr/>
            </p:nvSpPr>
            <p:spPr bwMode="auto">
              <a:xfrm>
                <a:off x="1990" y="3022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  <a:gd name="T3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11" name="Freeform 810"/>
              <p:cNvSpPr>
                <a:spLocks/>
              </p:cNvSpPr>
              <p:nvPr/>
            </p:nvSpPr>
            <p:spPr bwMode="auto">
              <a:xfrm>
                <a:off x="1987" y="3019"/>
                <a:ext cx="3" cy="14"/>
              </a:xfrm>
              <a:custGeom>
                <a:avLst/>
                <a:gdLst>
                  <a:gd name="T0" fmla="*/ 1 w 1"/>
                  <a:gd name="T1" fmla="*/ 5 h 5"/>
                  <a:gd name="T2" fmla="*/ 1 w 1"/>
                  <a:gd name="T3" fmla="*/ 4 h 5"/>
                  <a:gd name="T4" fmla="*/ 1 w 1"/>
                  <a:gd name="T5" fmla="*/ 5 h 5"/>
                  <a:gd name="T6" fmla="*/ 1 w 1"/>
                  <a:gd name="T7" fmla="*/ 3 h 5"/>
                  <a:gd name="T8" fmla="*/ 1 w 1"/>
                  <a:gd name="T9" fmla="*/ 4 h 5"/>
                  <a:gd name="T10" fmla="*/ 0 w 1"/>
                  <a:gd name="T11" fmla="*/ 1 h 5"/>
                  <a:gd name="T12" fmla="*/ 1 w 1"/>
                  <a:gd name="T13" fmla="*/ 2 h 5"/>
                  <a:gd name="T14" fmla="*/ 0 w 1"/>
                  <a:gd name="T15" fmla="*/ 2 h 5"/>
                  <a:gd name="T16" fmla="*/ 0 w 1"/>
                  <a:gd name="T17" fmla="*/ 3 h 5"/>
                  <a:gd name="T18" fmla="*/ 0 w 1"/>
                  <a:gd name="T19" fmla="*/ 3 h 5"/>
                  <a:gd name="T20" fmla="*/ 1 w 1"/>
                  <a:gd name="T2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" h="5">
                    <a:moveTo>
                      <a:pt x="1" y="5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1" y="4"/>
                      <a:pt x="1" y="3"/>
                      <a:pt x="1" y="3"/>
                    </a:cubicBezTo>
                    <a:cubicBezTo>
                      <a:pt x="1" y="1"/>
                      <a:pt x="1" y="4"/>
                      <a:pt x="1" y="4"/>
                    </a:cubicBezTo>
                    <a:cubicBezTo>
                      <a:pt x="0" y="3"/>
                      <a:pt x="1" y="3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0" y="0"/>
                      <a:pt x="0" y="2"/>
                      <a:pt x="0" y="2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5"/>
                      <a:pt x="0" y="5"/>
                      <a:pt x="1" y="5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12" name="Freeform 811"/>
              <p:cNvSpPr>
                <a:spLocks/>
              </p:cNvSpPr>
              <p:nvPr/>
            </p:nvSpPr>
            <p:spPr bwMode="auto">
              <a:xfrm>
                <a:off x="1990" y="3033"/>
                <a:ext cx="3" cy="3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13" name="Freeform 812"/>
              <p:cNvSpPr>
                <a:spLocks/>
              </p:cNvSpPr>
              <p:nvPr/>
            </p:nvSpPr>
            <p:spPr bwMode="auto">
              <a:xfrm>
                <a:off x="1987" y="302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14" name="Freeform 813"/>
              <p:cNvSpPr>
                <a:spLocks/>
              </p:cNvSpPr>
              <p:nvPr/>
            </p:nvSpPr>
            <p:spPr bwMode="auto">
              <a:xfrm>
                <a:off x="1987" y="3030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15" name="Freeform 814"/>
              <p:cNvSpPr>
                <a:spLocks/>
              </p:cNvSpPr>
              <p:nvPr/>
            </p:nvSpPr>
            <p:spPr bwMode="auto">
              <a:xfrm>
                <a:off x="1957" y="3022"/>
                <a:ext cx="30" cy="19"/>
              </a:xfrm>
              <a:custGeom>
                <a:avLst/>
                <a:gdLst>
                  <a:gd name="T0" fmla="*/ 0 w 11"/>
                  <a:gd name="T1" fmla="*/ 2 h 7"/>
                  <a:gd name="T2" fmla="*/ 1 w 11"/>
                  <a:gd name="T3" fmla="*/ 3 h 7"/>
                  <a:gd name="T4" fmla="*/ 1 w 11"/>
                  <a:gd name="T5" fmla="*/ 4 h 7"/>
                  <a:gd name="T6" fmla="*/ 1 w 11"/>
                  <a:gd name="T7" fmla="*/ 7 h 7"/>
                  <a:gd name="T8" fmla="*/ 2 w 11"/>
                  <a:gd name="T9" fmla="*/ 5 h 7"/>
                  <a:gd name="T10" fmla="*/ 2 w 11"/>
                  <a:gd name="T11" fmla="*/ 7 h 7"/>
                  <a:gd name="T12" fmla="*/ 3 w 11"/>
                  <a:gd name="T13" fmla="*/ 6 h 7"/>
                  <a:gd name="T14" fmla="*/ 4 w 11"/>
                  <a:gd name="T15" fmla="*/ 5 h 7"/>
                  <a:gd name="T16" fmla="*/ 8 w 11"/>
                  <a:gd name="T17" fmla="*/ 5 h 7"/>
                  <a:gd name="T18" fmla="*/ 8 w 11"/>
                  <a:gd name="T19" fmla="*/ 3 h 7"/>
                  <a:gd name="T20" fmla="*/ 9 w 11"/>
                  <a:gd name="T21" fmla="*/ 4 h 7"/>
                  <a:gd name="T22" fmla="*/ 9 w 11"/>
                  <a:gd name="T23" fmla="*/ 4 h 7"/>
                  <a:gd name="T24" fmla="*/ 10 w 11"/>
                  <a:gd name="T25" fmla="*/ 5 h 7"/>
                  <a:gd name="T26" fmla="*/ 10 w 11"/>
                  <a:gd name="T27" fmla="*/ 2 h 7"/>
                  <a:gd name="T28" fmla="*/ 10 w 11"/>
                  <a:gd name="T29" fmla="*/ 5 h 7"/>
                  <a:gd name="T30" fmla="*/ 11 w 11"/>
                  <a:gd name="T31" fmla="*/ 3 h 7"/>
                  <a:gd name="T32" fmla="*/ 10 w 11"/>
                  <a:gd name="T33" fmla="*/ 1 h 7"/>
                  <a:gd name="T34" fmla="*/ 10 w 11"/>
                  <a:gd name="T35" fmla="*/ 0 h 7"/>
                  <a:gd name="T36" fmla="*/ 8 w 11"/>
                  <a:gd name="T37" fmla="*/ 3 h 7"/>
                  <a:gd name="T38" fmla="*/ 8 w 11"/>
                  <a:gd name="T39" fmla="*/ 2 h 7"/>
                  <a:gd name="T40" fmla="*/ 6 w 11"/>
                  <a:gd name="T41" fmla="*/ 1 h 7"/>
                  <a:gd name="T42" fmla="*/ 6 w 11"/>
                  <a:gd name="T43" fmla="*/ 3 h 7"/>
                  <a:gd name="T44" fmla="*/ 5 w 11"/>
                  <a:gd name="T45" fmla="*/ 3 h 7"/>
                  <a:gd name="T46" fmla="*/ 5 w 11"/>
                  <a:gd name="T47" fmla="*/ 4 h 7"/>
                  <a:gd name="T48" fmla="*/ 5 w 11"/>
                  <a:gd name="T49" fmla="*/ 2 h 7"/>
                  <a:gd name="T50" fmla="*/ 5 w 11"/>
                  <a:gd name="T51" fmla="*/ 5 h 7"/>
                  <a:gd name="T52" fmla="*/ 3 w 11"/>
                  <a:gd name="T53" fmla="*/ 1 h 7"/>
                  <a:gd name="T54" fmla="*/ 4 w 11"/>
                  <a:gd name="T55" fmla="*/ 3 h 7"/>
                  <a:gd name="T56" fmla="*/ 4 w 11"/>
                  <a:gd name="T57" fmla="*/ 4 h 7"/>
                  <a:gd name="T58" fmla="*/ 3 w 11"/>
                  <a:gd name="T59" fmla="*/ 2 h 7"/>
                  <a:gd name="T60" fmla="*/ 3 w 11"/>
                  <a:gd name="T61" fmla="*/ 3 h 7"/>
                  <a:gd name="T62" fmla="*/ 3 w 11"/>
                  <a:gd name="T63" fmla="*/ 4 h 7"/>
                  <a:gd name="T64" fmla="*/ 2 w 11"/>
                  <a:gd name="T65" fmla="*/ 4 h 7"/>
                  <a:gd name="T66" fmla="*/ 2 w 11"/>
                  <a:gd name="T67" fmla="*/ 2 h 7"/>
                  <a:gd name="T68" fmla="*/ 1 w 11"/>
                  <a:gd name="T69" fmla="*/ 1 h 7"/>
                  <a:gd name="T70" fmla="*/ 1 w 11"/>
                  <a:gd name="T71" fmla="*/ 4 h 7"/>
                  <a:gd name="T72" fmla="*/ 0 w 11"/>
                  <a:gd name="T73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1" h="7">
                    <a:moveTo>
                      <a:pt x="0" y="2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5"/>
                      <a:pt x="1" y="6"/>
                      <a:pt x="1" y="7"/>
                    </a:cubicBezTo>
                    <a:cubicBezTo>
                      <a:pt x="1" y="7"/>
                      <a:pt x="1" y="5"/>
                      <a:pt x="2" y="5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6"/>
                      <a:pt x="3" y="5"/>
                      <a:pt x="3" y="6"/>
                    </a:cubicBezTo>
                    <a:cubicBezTo>
                      <a:pt x="4" y="6"/>
                      <a:pt x="4" y="6"/>
                      <a:pt x="4" y="5"/>
                    </a:cubicBezTo>
                    <a:cubicBezTo>
                      <a:pt x="6" y="5"/>
                      <a:pt x="7" y="4"/>
                      <a:pt x="8" y="5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9" y="4"/>
                      <a:pt x="9" y="3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6"/>
                      <a:pt x="9" y="4"/>
                      <a:pt x="10" y="5"/>
                    </a:cubicBezTo>
                    <a:cubicBezTo>
                      <a:pt x="10" y="4"/>
                      <a:pt x="9" y="2"/>
                      <a:pt x="10" y="2"/>
                    </a:cubicBezTo>
                    <a:cubicBezTo>
                      <a:pt x="10" y="4"/>
                      <a:pt x="10" y="2"/>
                      <a:pt x="10" y="5"/>
                    </a:cubicBezTo>
                    <a:cubicBezTo>
                      <a:pt x="11" y="5"/>
                      <a:pt x="10" y="3"/>
                      <a:pt x="11" y="3"/>
                    </a:cubicBezTo>
                    <a:cubicBezTo>
                      <a:pt x="10" y="2"/>
                      <a:pt x="10" y="2"/>
                      <a:pt x="10" y="1"/>
                    </a:cubicBezTo>
                    <a:cubicBezTo>
                      <a:pt x="10" y="0"/>
                      <a:pt x="10" y="2"/>
                      <a:pt x="10" y="0"/>
                    </a:cubicBezTo>
                    <a:cubicBezTo>
                      <a:pt x="9" y="0"/>
                      <a:pt x="9" y="3"/>
                      <a:pt x="8" y="3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7" y="3"/>
                      <a:pt x="7" y="3"/>
                      <a:pt x="6" y="1"/>
                    </a:cubicBezTo>
                    <a:cubicBezTo>
                      <a:pt x="6" y="2"/>
                      <a:pt x="5" y="1"/>
                      <a:pt x="6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2"/>
                      <a:pt x="5" y="2"/>
                    </a:cubicBezTo>
                    <a:cubicBezTo>
                      <a:pt x="5" y="4"/>
                      <a:pt x="5" y="4"/>
                      <a:pt x="5" y="5"/>
                    </a:cubicBezTo>
                    <a:cubicBezTo>
                      <a:pt x="4" y="4"/>
                      <a:pt x="4" y="3"/>
                      <a:pt x="3" y="1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3" y="2"/>
                      <a:pt x="4" y="4"/>
                      <a:pt x="4" y="4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3" y="4"/>
                      <a:pt x="3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5"/>
                      <a:pt x="2" y="4"/>
                      <a:pt x="2" y="4"/>
                    </a:cubicBezTo>
                    <a:cubicBezTo>
                      <a:pt x="1" y="2"/>
                      <a:pt x="2" y="3"/>
                      <a:pt x="2" y="2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16" name="Rectangle 815"/>
              <p:cNvSpPr>
                <a:spLocks noChangeArrowheads="1"/>
              </p:cNvSpPr>
              <p:nvPr/>
            </p:nvSpPr>
            <p:spPr bwMode="auto">
              <a:xfrm>
                <a:off x="1960" y="3022"/>
                <a:ext cx="1" cy="3"/>
              </a:xfrm>
              <a:prstGeom prst="rect">
                <a:avLst/>
              </a:pr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17" name="Freeform 816"/>
              <p:cNvSpPr>
                <a:spLocks/>
              </p:cNvSpPr>
              <p:nvPr/>
            </p:nvSpPr>
            <p:spPr bwMode="auto">
              <a:xfrm>
                <a:off x="1957" y="302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18" name="Rectangle 817"/>
              <p:cNvSpPr>
                <a:spLocks noChangeArrowheads="1"/>
              </p:cNvSpPr>
              <p:nvPr/>
            </p:nvSpPr>
            <p:spPr bwMode="auto">
              <a:xfrm>
                <a:off x="1966" y="3038"/>
                <a:ext cx="1" cy="1"/>
              </a:xfrm>
              <a:prstGeom prst="rect">
                <a:avLst/>
              </a:pr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19" name="Freeform 818"/>
              <p:cNvSpPr>
                <a:spLocks/>
              </p:cNvSpPr>
              <p:nvPr/>
            </p:nvSpPr>
            <p:spPr bwMode="auto">
              <a:xfrm>
                <a:off x="1966" y="3022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20" name="Freeform 819"/>
              <p:cNvSpPr>
                <a:spLocks/>
              </p:cNvSpPr>
              <p:nvPr/>
            </p:nvSpPr>
            <p:spPr bwMode="auto">
              <a:xfrm>
                <a:off x="1971" y="3022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21" name="Rectangle 820"/>
              <p:cNvSpPr>
                <a:spLocks noChangeArrowheads="1"/>
              </p:cNvSpPr>
              <p:nvPr/>
            </p:nvSpPr>
            <p:spPr bwMode="auto">
              <a:xfrm>
                <a:off x="1960" y="3025"/>
                <a:ext cx="1" cy="1"/>
              </a:xfrm>
              <a:prstGeom prst="rect">
                <a:avLst/>
              </a:pr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22" name="Freeform 821"/>
              <p:cNvSpPr>
                <a:spLocks/>
              </p:cNvSpPr>
              <p:nvPr/>
            </p:nvSpPr>
            <p:spPr bwMode="auto">
              <a:xfrm>
                <a:off x="1944" y="3025"/>
                <a:ext cx="16" cy="22"/>
              </a:xfrm>
              <a:custGeom>
                <a:avLst/>
                <a:gdLst>
                  <a:gd name="T0" fmla="*/ 1 w 6"/>
                  <a:gd name="T1" fmla="*/ 7 h 8"/>
                  <a:gd name="T2" fmla="*/ 2 w 6"/>
                  <a:gd name="T3" fmla="*/ 7 h 8"/>
                  <a:gd name="T4" fmla="*/ 2 w 6"/>
                  <a:gd name="T5" fmla="*/ 4 h 8"/>
                  <a:gd name="T6" fmla="*/ 2 w 6"/>
                  <a:gd name="T7" fmla="*/ 7 h 8"/>
                  <a:gd name="T8" fmla="*/ 4 w 6"/>
                  <a:gd name="T9" fmla="*/ 5 h 8"/>
                  <a:gd name="T10" fmla="*/ 4 w 6"/>
                  <a:gd name="T11" fmla="*/ 6 h 8"/>
                  <a:gd name="T12" fmla="*/ 4 w 6"/>
                  <a:gd name="T13" fmla="*/ 2 h 8"/>
                  <a:gd name="T14" fmla="*/ 5 w 6"/>
                  <a:gd name="T15" fmla="*/ 6 h 8"/>
                  <a:gd name="T16" fmla="*/ 5 w 6"/>
                  <a:gd name="T17" fmla="*/ 6 h 8"/>
                  <a:gd name="T18" fmla="*/ 6 w 6"/>
                  <a:gd name="T19" fmla="*/ 5 h 8"/>
                  <a:gd name="T20" fmla="*/ 5 w 6"/>
                  <a:gd name="T21" fmla="*/ 3 h 8"/>
                  <a:gd name="T22" fmla="*/ 5 w 6"/>
                  <a:gd name="T23" fmla="*/ 1 h 8"/>
                  <a:gd name="T24" fmla="*/ 5 w 6"/>
                  <a:gd name="T25" fmla="*/ 3 h 8"/>
                  <a:gd name="T26" fmla="*/ 4 w 6"/>
                  <a:gd name="T27" fmla="*/ 1 h 8"/>
                  <a:gd name="T28" fmla="*/ 4 w 6"/>
                  <a:gd name="T29" fmla="*/ 2 h 8"/>
                  <a:gd name="T30" fmla="*/ 4 w 6"/>
                  <a:gd name="T31" fmla="*/ 1 h 8"/>
                  <a:gd name="T32" fmla="*/ 4 w 6"/>
                  <a:gd name="T33" fmla="*/ 2 h 8"/>
                  <a:gd name="T34" fmla="*/ 4 w 6"/>
                  <a:gd name="T35" fmla="*/ 2 h 8"/>
                  <a:gd name="T36" fmla="*/ 4 w 6"/>
                  <a:gd name="T37" fmla="*/ 4 h 8"/>
                  <a:gd name="T38" fmla="*/ 3 w 6"/>
                  <a:gd name="T39" fmla="*/ 2 h 8"/>
                  <a:gd name="T40" fmla="*/ 3 w 6"/>
                  <a:gd name="T41" fmla="*/ 3 h 8"/>
                  <a:gd name="T42" fmla="*/ 2 w 6"/>
                  <a:gd name="T43" fmla="*/ 1 h 8"/>
                  <a:gd name="T44" fmla="*/ 2 w 6"/>
                  <a:gd name="T45" fmla="*/ 3 h 8"/>
                  <a:gd name="T46" fmla="*/ 3 w 6"/>
                  <a:gd name="T47" fmla="*/ 2 h 8"/>
                  <a:gd name="T48" fmla="*/ 3 w 6"/>
                  <a:gd name="T49" fmla="*/ 5 h 8"/>
                  <a:gd name="T50" fmla="*/ 2 w 6"/>
                  <a:gd name="T51" fmla="*/ 2 h 8"/>
                  <a:gd name="T52" fmla="*/ 1 w 6"/>
                  <a:gd name="T53" fmla="*/ 3 h 8"/>
                  <a:gd name="T54" fmla="*/ 1 w 6"/>
                  <a:gd name="T55" fmla="*/ 2 h 8"/>
                  <a:gd name="T56" fmla="*/ 1 w 6"/>
                  <a:gd name="T57" fmla="*/ 4 h 8"/>
                  <a:gd name="T58" fmla="*/ 1 w 6"/>
                  <a:gd name="T59" fmla="*/ 4 h 8"/>
                  <a:gd name="T60" fmla="*/ 1 w 6"/>
                  <a:gd name="T61" fmla="*/ 5 h 8"/>
                  <a:gd name="T62" fmla="*/ 1 w 6"/>
                  <a:gd name="T63" fmla="*/ 4 h 8"/>
                  <a:gd name="T64" fmla="*/ 0 w 6"/>
                  <a:gd name="T65" fmla="*/ 6 h 8"/>
                  <a:gd name="T66" fmla="*/ 1 w 6"/>
                  <a:gd name="T67" fmla="*/ 5 h 8"/>
                  <a:gd name="T68" fmla="*/ 1 w 6"/>
                  <a:gd name="T69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" h="8">
                    <a:moveTo>
                      <a:pt x="1" y="7"/>
                    </a:moveTo>
                    <a:cubicBezTo>
                      <a:pt x="1" y="8"/>
                      <a:pt x="1" y="7"/>
                      <a:pt x="2" y="7"/>
                    </a:cubicBezTo>
                    <a:cubicBezTo>
                      <a:pt x="2" y="7"/>
                      <a:pt x="1" y="4"/>
                      <a:pt x="2" y="4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3" y="7"/>
                      <a:pt x="4" y="7"/>
                      <a:pt x="4" y="5"/>
                    </a:cubicBezTo>
                    <a:cubicBezTo>
                      <a:pt x="4" y="5"/>
                      <a:pt x="4" y="5"/>
                      <a:pt x="4" y="6"/>
                    </a:cubicBezTo>
                    <a:cubicBezTo>
                      <a:pt x="4" y="6"/>
                      <a:pt x="4" y="2"/>
                      <a:pt x="4" y="2"/>
                    </a:cubicBezTo>
                    <a:cubicBezTo>
                      <a:pt x="4" y="4"/>
                      <a:pt x="5" y="4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5"/>
                      <a:pt x="6" y="5"/>
                    </a:cubicBezTo>
                    <a:cubicBezTo>
                      <a:pt x="5" y="4"/>
                      <a:pt x="5" y="3"/>
                      <a:pt x="5" y="3"/>
                    </a:cubicBezTo>
                    <a:cubicBezTo>
                      <a:pt x="5" y="3"/>
                      <a:pt x="5" y="2"/>
                      <a:pt x="5" y="1"/>
                    </a:cubicBezTo>
                    <a:cubicBezTo>
                      <a:pt x="5" y="2"/>
                      <a:pt x="5" y="2"/>
                      <a:pt x="5" y="3"/>
                    </a:cubicBezTo>
                    <a:cubicBezTo>
                      <a:pt x="4" y="2"/>
                      <a:pt x="5" y="2"/>
                      <a:pt x="4" y="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1"/>
                      <a:pt x="4" y="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3" y="2"/>
                      <a:pt x="4" y="4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2" y="0"/>
                      <a:pt x="2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3"/>
                      <a:pt x="2" y="2"/>
                      <a:pt x="3" y="2"/>
                    </a:cubicBezTo>
                    <a:cubicBezTo>
                      <a:pt x="3" y="3"/>
                      <a:pt x="2" y="4"/>
                      <a:pt x="3" y="5"/>
                    </a:cubicBezTo>
                    <a:cubicBezTo>
                      <a:pt x="2" y="3"/>
                      <a:pt x="2" y="5"/>
                      <a:pt x="2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4"/>
                      <a:pt x="1" y="2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4"/>
                    </a:cubicBezTo>
                    <a:cubicBezTo>
                      <a:pt x="1" y="6"/>
                      <a:pt x="0" y="6"/>
                      <a:pt x="0" y="6"/>
                    </a:cubicBezTo>
                    <a:cubicBezTo>
                      <a:pt x="1" y="6"/>
                      <a:pt x="1" y="5"/>
                      <a:pt x="1" y="5"/>
                    </a:cubicBezTo>
                    <a:cubicBezTo>
                      <a:pt x="1" y="6"/>
                      <a:pt x="1" y="7"/>
                      <a:pt x="1" y="7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23" name="Freeform 822"/>
              <p:cNvSpPr>
                <a:spLocks/>
              </p:cNvSpPr>
              <p:nvPr/>
            </p:nvSpPr>
            <p:spPr bwMode="auto">
              <a:xfrm>
                <a:off x="1955" y="3028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24" name="Freeform 823"/>
              <p:cNvSpPr>
                <a:spLocks/>
              </p:cNvSpPr>
              <p:nvPr/>
            </p:nvSpPr>
            <p:spPr bwMode="auto">
              <a:xfrm>
                <a:off x="1933" y="3025"/>
                <a:ext cx="11" cy="27"/>
              </a:xfrm>
              <a:custGeom>
                <a:avLst/>
                <a:gdLst>
                  <a:gd name="T0" fmla="*/ 3 w 4"/>
                  <a:gd name="T1" fmla="*/ 4 h 10"/>
                  <a:gd name="T2" fmla="*/ 2 w 4"/>
                  <a:gd name="T3" fmla="*/ 3 h 10"/>
                  <a:gd name="T4" fmla="*/ 3 w 4"/>
                  <a:gd name="T5" fmla="*/ 6 h 10"/>
                  <a:gd name="T6" fmla="*/ 2 w 4"/>
                  <a:gd name="T7" fmla="*/ 7 h 10"/>
                  <a:gd name="T8" fmla="*/ 2 w 4"/>
                  <a:gd name="T9" fmla="*/ 4 h 10"/>
                  <a:gd name="T10" fmla="*/ 2 w 4"/>
                  <a:gd name="T11" fmla="*/ 3 h 10"/>
                  <a:gd name="T12" fmla="*/ 2 w 4"/>
                  <a:gd name="T13" fmla="*/ 5 h 10"/>
                  <a:gd name="T14" fmla="*/ 1 w 4"/>
                  <a:gd name="T15" fmla="*/ 6 h 10"/>
                  <a:gd name="T16" fmla="*/ 2 w 4"/>
                  <a:gd name="T17" fmla="*/ 6 h 10"/>
                  <a:gd name="T18" fmla="*/ 1 w 4"/>
                  <a:gd name="T19" fmla="*/ 4 h 10"/>
                  <a:gd name="T20" fmla="*/ 1 w 4"/>
                  <a:gd name="T21" fmla="*/ 9 h 10"/>
                  <a:gd name="T22" fmla="*/ 1 w 4"/>
                  <a:gd name="T23" fmla="*/ 9 h 10"/>
                  <a:gd name="T24" fmla="*/ 1 w 4"/>
                  <a:gd name="T25" fmla="*/ 6 h 10"/>
                  <a:gd name="T26" fmla="*/ 1 w 4"/>
                  <a:gd name="T27" fmla="*/ 7 h 10"/>
                  <a:gd name="T28" fmla="*/ 1 w 4"/>
                  <a:gd name="T29" fmla="*/ 8 h 10"/>
                  <a:gd name="T30" fmla="*/ 4 w 4"/>
                  <a:gd name="T31" fmla="*/ 8 h 10"/>
                  <a:gd name="T32" fmla="*/ 3 w 4"/>
                  <a:gd name="T33" fmla="*/ 8 h 10"/>
                  <a:gd name="T34" fmla="*/ 4 w 4"/>
                  <a:gd name="T35" fmla="*/ 6 h 10"/>
                  <a:gd name="T36" fmla="*/ 3 w 4"/>
                  <a:gd name="T37" fmla="*/ 4 h 10"/>
                  <a:gd name="T38" fmla="*/ 3 w 4"/>
                  <a:gd name="T39" fmla="*/ 5 h 10"/>
                  <a:gd name="T40" fmla="*/ 3 w 4"/>
                  <a:gd name="T41" fmla="*/ 3 h 10"/>
                  <a:gd name="T42" fmla="*/ 4 w 4"/>
                  <a:gd name="T43" fmla="*/ 2 h 10"/>
                  <a:gd name="T44" fmla="*/ 3 w 4"/>
                  <a:gd name="T45" fmla="*/ 2 h 10"/>
                  <a:gd name="T46" fmla="*/ 3 w 4"/>
                  <a:gd name="T47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" h="10">
                    <a:moveTo>
                      <a:pt x="3" y="4"/>
                    </a:moveTo>
                    <a:cubicBezTo>
                      <a:pt x="3" y="4"/>
                      <a:pt x="3" y="3"/>
                      <a:pt x="2" y="3"/>
                    </a:cubicBezTo>
                    <a:cubicBezTo>
                      <a:pt x="2" y="4"/>
                      <a:pt x="3" y="5"/>
                      <a:pt x="3" y="6"/>
                    </a:cubicBezTo>
                    <a:cubicBezTo>
                      <a:pt x="3" y="5"/>
                      <a:pt x="3" y="7"/>
                      <a:pt x="2" y="7"/>
                    </a:cubicBezTo>
                    <a:cubicBezTo>
                      <a:pt x="2" y="6"/>
                      <a:pt x="2" y="4"/>
                      <a:pt x="2" y="4"/>
                    </a:cubicBezTo>
                    <a:cubicBezTo>
                      <a:pt x="2" y="4"/>
                      <a:pt x="2" y="3"/>
                      <a:pt x="2" y="3"/>
                    </a:cubicBezTo>
                    <a:cubicBezTo>
                      <a:pt x="2" y="4"/>
                      <a:pt x="1" y="4"/>
                      <a:pt x="2" y="5"/>
                    </a:cubicBezTo>
                    <a:cubicBezTo>
                      <a:pt x="2" y="6"/>
                      <a:pt x="2" y="7"/>
                      <a:pt x="1" y="6"/>
                    </a:cubicBezTo>
                    <a:cubicBezTo>
                      <a:pt x="1" y="6"/>
                      <a:pt x="2" y="6"/>
                      <a:pt x="2" y="6"/>
                    </a:cubicBezTo>
                    <a:cubicBezTo>
                      <a:pt x="2" y="4"/>
                      <a:pt x="1" y="5"/>
                      <a:pt x="1" y="4"/>
                    </a:cubicBezTo>
                    <a:cubicBezTo>
                      <a:pt x="1" y="6"/>
                      <a:pt x="0" y="6"/>
                      <a:pt x="1" y="9"/>
                    </a:cubicBezTo>
                    <a:cubicBezTo>
                      <a:pt x="1" y="10"/>
                      <a:pt x="1" y="9"/>
                      <a:pt x="1" y="9"/>
                    </a:cubicBezTo>
                    <a:cubicBezTo>
                      <a:pt x="0" y="8"/>
                      <a:pt x="1" y="7"/>
                      <a:pt x="1" y="6"/>
                    </a:cubicBezTo>
                    <a:cubicBezTo>
                      <a:pt x="1" y="7"/>
                      <a:pt x="1" y="6"/>
                      <a:pt x="1" y="7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2" y="9"/>
                      <a:pt x="3" y="8"/>
                      <a:pt x="4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7"/>
                      <a:pt x="3" y="7"/>
                      <a:pt x="4" y="6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5"/>
                    </a:cubicBezTo>
                    <a:cubicBezTo>
                      <a:pt x="3" y="4"/>
                      <a:pt x="3" y="3"/>
                      <a:pt x="3" y="3"/>
                    </a:cubicBezTo>
                    <a:cubicBezTo>
                      <a:pt x="3" y="2"/>
                      <a:pt x="4" y="3"/>
                      <a:pt x="4" y="2"/>
                    </a:cubicBezTo>
                    <a:cubicBezTo>
                      <a:pt x="3" y="0"/>
                      <a:pt x="3" y="3"/>
                      <a:pt x="3" y="2"/>
                    </a:cubicBez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25" name="Rectangle 824"/>
              <p:cNvSpPr>
                <a:spLocks noChangeArrowheads="1"/>
              </p:cNvSpPr>
              <p:nvPr/>
            </p:nvSpPr>
            <p:spPr bwMode="auto">
              <a:xfrm>
                <a:off x="1944" y="3033"/>
                <a:ext cx="1" cy="3"/>
              </a:xfrm>
              <a:prstGeom prst="rect">
                <a:avLst/>
              </a:pr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26" name="Freeform 825"/>
              <p:cNvSpPr>
                <a:spLocks/>
              </p:cNvSpPr>
              <p:nvPr/>
            </p:nvSpPr>
            <p:spPr bwMode="auto">
              <a:xfrm>
                <a:off x="1944" y="3041"/>
                <a:ext cx="0" cy="6"/>
              </a:xfrm>
              <a:custGeom>
                <a:avLst/>
                <a:gdLst>
                  <a:gd name="T0" fmla="*/ 2 h 2"/>
                  <a:gd name="T1" fmla="*/ 1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27" name="Freeform 826"/>
              <p:cNvSpPr>
                <a:spLocks/>
              </p:cNvSpPr>
              <p:nvPr/>
            </p:nvSpPr>
            <p:spPr bwMode="auto">
              <a:xfrm>
                <a:off x="1933" y="3036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28" name="Freeform 827"/>
              <p:cNvSpPr>
                <a:spLocks/>
              </p:cNvSpPr>
              <p:nvPr/>
            </p:nvSpPr>
            <p:spPr bwMode="auto">
              <a:xfrm>
                <a:off x="1930" y="3038"/>
                <a:ext cx="3" cy="11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4 h 4"/>
                  <a:gd name="T4" fmla="*/ 1 w 1"/>
                  <a:gd name="T5" fmla="*/ 0 h 4"/>
                  <a:gd name="T6" fmla="*/ 1 w 1"/>
                  <a:gd name="T7" fmla="*/ 3 h 4"/>
                  <a:gd name="T8" fmla="*/ 0 w 1"/>
                  <a:gd name="T9" fmla="*/ 3 h 4"/>
                  <a:gd name="T10" fmla="*/ 0 w 1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cubicBezTo>
                      <a:pt x="1" y="4"/>
                      <a:pt x="1" y="3"/>
                      <a:pt x="1" y="4"/>
                    </a:cubicBezTo>
                    <a:cubicBezTo>
                      <a:pt x="1" y="3"/>
                      <a:pt x="1" y="2"/>
                      <a:pt x="1" y="0"/>
                    </a:cubicBezTo>
                    <a:cubicBezTo>
                      <a:pt x="1" y="0"/>
                      <a:pt x="1" y="2"/>
                      <a:pt x="1" y="3"/>
                    </a:cubicBezTo>
                    <a:cubicBezTo>
                      <a:pt x="1" y="2"/>
                      <a:pt x="0" y="3"/>
                      <a:pt x="0" y="3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29" name="Freeform 828"/>
              <p:cNvSpPr>
                <a:spLocks/>
              </p:cNvSpPr>
              <p:nvPr/>
            </p:nvSpPr>
            <p:spPr bwMode="auto">
              <a:xfrm>
                <a:off x="1903" y="3030"/>
                <a:ext cx="27" cy="22"/>
              </a:xfrm>
              <a:custGeom>
                <a:avLst/>
                <a:gdLst>
                  <a:gd name="T0" fmla="*/ 8 w 10"/>
                  <a:gd name="T1" fmla="*/ 3 h 8"/>
                  <a:gd name="T2" fmla="*/ 8 w 10"/>
                  <a:gd name="T3" fmla="*/ 3 h 8"/>
                  <a:gd name="T4" fmla="*/ 8 w 10"/>
                  <a:gd name="T5" fmla="*/ 3 h 8"/>
                  <a:gd name="T6" fmla="*/ 7 w 10"/>
                  <a:gd name="T7" fmla="*/ 2 h 8"/>
                  <a:gd name="T8" fmla="*/ 8 w 10"/>
                  <a:gd name="T9" fmla="*/ 3 h 8"/>
                  <a:gd name="T10" fmla="*/ 7 w 10"/>
                  <a:gd name="T11" fmla="*/ 3 h 8"/>
                  <a:gd name="T12" fmla="*/ 7 w 10"/>
                  <a:gd name="T13" fmla="*/ 5 h 8"/>
                  <a:gd name="T14" fmla="*/ 6 w 10"/>
                  <a:gd name="T15" fmla="*/ 2 h 8"/>
                  <a:gd name="T16" fmla="*/ 6 w 10"/>
                  <a:gd name="T17" fmla="*/ 6 h 8"/>
                  <a:gd name="T18" fmla="*/ 5 w 10"/>
                  <a:gd name="T19" fmla="*/ 5 h 8"/>
                  <a:gd name="T20" fmla="*/ 5 w 10"/>
                  <a:gd name="T21" fmla="*/ 4 h 8"/>
                  <a:gd name="T22" fmla="*/ 5 w 10"/>
                  <a:gd name="T23" fmla="*/ 4 h 8"/>
                  <a:gd name="T24" fmla="*/ 5 w 10"/>
                  <a:gd name="T25" fmla="*/ 3 h 8"/>
                  <a:gd name="T26" fmla="*/ 4 w 10"/>
                  <a:gd name="T27" fmla="*/ 3 h 8"/>
                  <a:gd name="T28" fmla="*/ 4 w 10"/>
                  <a:gd name="T29" fmla="*/ 2 h 8"/>
                  <a:gd name="T30" fmla="*/ 2 w 10"/>
                  <a:gd name="T31" fmla="*/ 4 h 8"/>
                  <a:gd name="T32" fmla="*/ 2 w 10"/>
                  <a:gd name="T33" fmla="*/ 3 h 8"/>
                  <a:gd name="T34" fmla="*/ 2 w 10"/>
                  <a:gd name="T35" fmla="*/ 6 h 8"/>
                  <a:gd name="T36" fmla="*/ 2 w 10"/>
                  <a:gd name="T37" fmla="*/ 6 h 8"/>
                  <a:gd name="T38" fmla="*/ 2 w 10"/>
                  <a:gd name="T39" fmla="*/ 3 h 8"/>
                  <a:gd name="T40" fmla="*/ 1 w 10"/>
                  <a:gd name="T41" fmla="*/ 4 h 8"/>
                  <a:gd name="T42" fmla="*/ 1 w 10"/>
                  <a:gd name="T43" fmla="*/ 3 h 8"/>
                  <a:gd name="T44" fmla="*/ 1 w 10"/>
                  <a:gd name="T45" fmla="*/ 5 h 8"/>
                  <a:gd name="T46" fmla="*/ 0 w 10"/>
                  <a:gd name="T47" fmla="*/ 5 h 8"/>
                  <a:gd name="T48" fmla="*/ 1 w 10"/>
                  <a:gd name="T49" fmla="*/ 8 h 8"/>
                  <a:gd name="T50" fmla="*/ 3 w 10"/>
                  <a:gd name="T51" fmla="*/ 7 h 8"/>
                  <a:gd name="T52" fmla="*/ 3 w 10"/>
                  <a:gd name="T53" fmla="*/ 5 h 8"/>
                  <a:gd name="T54" fmla="*/ 4 w 10"/>
                  <a:gd name="T55" fmla="*/ 7 h 8"/>
                  <a:gd name="T56" fmla="*/ 3 w 10"/>
                  <a:gd name="T57" fmla="*/ 5 h 8"/>
                  <a:gd name="T58" fmla="*/ 4 w 10"/>
                  <a:gd name="T59" fmla="*/ 7 h 8"/>
                  <a:gd name="T60" fmla="*/ 4 w 10"/>
                  <a:gd name="T61" fmla="*/ 5 h 8"/>
                  <a:gd name="T62" fmla="*/ 5 w 10"/>
                  <a:gd name="T63" fmla="*/ 8 h 8"/>
                  <a:gd name="T64" fmla="*/ 8 w 10"/>
                  <a:gd name="T65" fmla="*/ 6 h 8"/>
                  <a:gd name="T66" fmla="*/ 8 w 10"/>
                  <a:gd name="T67" fmla="*/ 5 h 8"/>
                  <a:gd name="T68" fmla="*/ 9 w 10"/>
                  <a:gd name="T69" fmla="*/ 5 h 8"/>
                  <a:gd name="T70" fmla="*/ 9 w 10"/>
                  <a:gd name="T71" fmla="*/ 3 h 8"/>
                  <a:gd name="T72" fmla="*/ 10 w 10"/>
                  <a:gd name="T73" fmla="*/ 6 h 8"/>
                  <a:gd name="T74" fmla="*/ 10 w 10"/>
                  <a:gd name="T75" fmla="*/ 6 h 8"/>
                  <a:gd name="T76" fmla="*/ 10 w 10"/>
                  <a:gd name="T77" fmla="*/ 5 h 8"/>
                  <a:gd name="T78" fmla="*/ 10 w 10"/>
                  <a:gd name="T79" fmla="*/ 6 h 8"/>
                  <a:gd name="T80" fmla="*/ 9 w 10"/>
                  <a:gd name="T81" fmla="*/ 2 h 8"/>
                  <a:gd name="T82" fmla="*/ 8 w 10"/>
                  <a:gd name="T83" fmla="*/ 1 h 8"/>
                  <a:gd name="T84" fmla="*/ 8 w 10"/>
                  <a:gd name="T85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" h="8">
                    <a:moveTo>
                      <a:pt x="8" y="3"/>
                    </a:moveTo>
                    <a:cubicBezTo>
                      <a:pt x="8" y="3"/>
                      <a:pt x="8" y="4"/>
                      <a:pt x="8" y="3"/>
                    </a:cubicBezTo>
                    <a:cubicBezTo>
                      <a:pt x="8" y="3"/>
                      <a:pt x="8" y="2"/>
                      <a:pt x="8" y="3"/>
                    </a:cubicBezTo>
                    <a:cubicBezTo>
                      <a:pt x="8" y="1"/>
                      <a:pt x="8" y="3"/>
                      <a:pt x="7" y="2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7" y="2"/>
                      <a:pt x="8" y="4"/>
                      <a:pt x="7" y="3"/>
                    </a:cubicBezTo>
                    <a:cubicBezTo>
                      <a:pt x="7" y="4"/>
                      <a:pt x="7" y="4"/>
                      <a:pt x="7" y="5"/>
                    </a:cubicBezTo>
                    <a:cubicBezTo>
                      <a:pt x="6" y="3"/>
                      <a:pt x="6" y="3"/>
                      <a:pt x="6" y="2"/>
                    </a:cubicBezTo>
                    <a:cubicBezTo>
                      <a:pt x="6" y="3"/>
                      <a:pt x="6" y="4"/>
                      <a:pt x="6" y="6"/>
                    </a:cubicBezTo>
                    <a:cubicBezTo>
                      <a:pt x="6" y="4"/>
                      <a:pt x="6" y="6"/>
                      <a:pt x="5" y="5"/>
                    </a:cubicBezTo>
                    <a:cubicBezTo>
                      <a:pt x="5" y="5"/>
                      <a:pt x="5" y="4"/>
                      <a:pt x="5" y="4"/>
                    </a:cubicBezTo>
                    <a:cubicBezTo>
                      <a:pt x="5" y="2"/>
                      <a:pt x="5" y="5"/>
                      <a:pt x="5" y="4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4" y="4"/>
                      <a:pt x="4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3" y="3"/>
                      <a:pt x="3" y="3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4"/>
                      <a:pt x="3" y="3"/>
                      <a:pt x="2" y="6"/>
                    </a:cubicBezTo>
                    <a:cubicBezTo>
                      <a:pt x="2" y="3"/>
                      <a:pt x="2" y="7"/>
                      <a:pt x="2" y="6"/>
                    </a:cubicBezTo>
                    <a:cubicBezTo>
                      <a:pt x="1" y="4"/>
                      <a:pt x="2" y="5"/>
                      <a:pt x="2" y="3"/>
                    </a:cubicBezTo>
                    <a:cubicBezTo>
                      <a:pt x="2" y="5"/>
                      <a:pt x="2" y="4"/>
                      <a:pt x="1" y="4"/>
                    </a:cubicBezTo>
                    <a:cubicBezTo>
                      <a:pt x="1" y="3"/>
                      <a:pt x="1" y="4"/>
                      <a:pt x="1" y="3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7"/>
                      <a:pt x="1" y="8"/>
                    </a:cubicBezTo>
                    <a:cubicBezTo>
                      <a:pt x="1" y="7"/>
                      <a:pt x="2" y="6"/>
                      <a:pt x="3" y="7"/>
                    </a:cubicBezTo>
                    <a:cubicBezTo>
                      <a:pt x="3" y="5"/>
                      <a:pt x="3" y="7"/>
                      <a:pt x="3" y="5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3" y="6"/>
                      <a:pt x="3" y="5"/>
                    </a:cubicBezTo>
                    <a:cubicBezTo>
                      <a:pt x="4" y="5"/>
                      <a:pt x="4" y="6"/>
                      <a:pt x="4" y="7"/>
                    </a:cubicBezTo>
                    <a:cubicBezTo>
                      <a:pt x="4" y="7"/>
                      <a:pt x="4" y="7"/>
                      <a:pt x="4" y="5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7"/>
                      <a:pt x="7" y="5"/>
                      <a:pt x="8" y="6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9" y="6"/>
                      <a:pt x="8" y="2"/>
                      <a:pt x="9" y="5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4"/>
                      <a:pt x="10" y="5"/>
                      <a:pt x="10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4"/>
                      <a:pt x="10" y="5"/>
                      <a:pt x="10" y="6"/>
                    </a:cubicBezTo>
                    <a:cubicBezTo>
                      <a:pt x="10" y="4"/>
                      <a:pt x="10" y="3"/>
                      <a:pt x="9" y="2"/>
                    </a:cubicBezTo>
                    <a:cubicBezTo>
                      <a:pt x="9" y="5"/>
                      <a:pt x="8" y="0"/>
                      <a:pt x="8" y="1"/>
                    </a:cubicBezTo>
                    <a:cubicBezTo>
                      <a:pt x="8" y="2"/>
                      <a:pt x="8" y="2"/>
                      <a:pt x="8" y="3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30" name="Freeform 829"/>
              <p:cNvSpPr>
                <a:spLocks/>
              </p:cNvSpPr>
              <p:nvPr/>
            </p:nvSpPr>
            <p:spPr bwMode="auto">
              <a:xfrm>
                <a:off x="1930" y="3047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31" name="Freeform 830"/>
              <p:cNvSpPr>
                <a:spLocks/>
              </p:cNvSpPr>
              <p:nvPr/>
            </p:nvSpPr>
            <p:spPr bwMode="auto">
              <a:xfrm>
                <a:off x="1903" y="304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32" name="Rectangle 831"/>
              <p:cNvSpPr>
                <a:spLocks noChangeArrowheads="1"/>
              </p:cNvSpPr>
              <p:nvPr/>
            </p:nvSpPr>
            <p:spPr bwMode="auto">
              <a:xfrm>
                <a:off x="1930" y="3047"/>
                <a:ext cx="1" cy="1"/>
              </a:xfrm>
              <a:prstGeom prst="rect">
                <a:avLst/>
              </a:pr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33" name="Freeform 832"/>
              <p:cNvSpPr>
                <a:spLocks/>
              </p:cNvSpPr>
              <p:nvPr/>
            </p:nvSpPr>
            <p:spPr bwMode="auto">
              <a:xfrm>
                <a:off x="1930" y="3036"/>
                <a:ext cx="0" cy="2"/>
              </a:xfrm>
              <a:custGeom>
                <a:avLst/>
                <a:gdLst>
                  <a:gd name="T0" fmla="*/ 0 h 2"/>
                  <a:gd name="T1" fmla="*/ 0 h 2"/>
                  <a:gd name="T2" fmla="*/ 2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34" name="Freeform 833"/>
              <p:cNvSpPr>
                <a:spLocks/>
              </p:cNvSpPr>
              <p:nvPr/>
            </p:nvSpPr>
            <p:spPr bwMode="auto">
              <a:xfrm>
                <a:off x="1898" y="3038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35" name="Freeform 834"/>
              <p:cNvSpPr>
                <a:spLocks/>
              </p:cNvSpPr>
              <p:nvPr/>
            </p:nvSpPr>
            <p:spPr bwMode="auto">
              <a:xfrm>
                <a:off x="1887" y="303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36" name="Freeform 835"/>
              <p:cNvSpPr>
                <a:spLocks/>
              </p:cNvSpPr>
              <p:nvPr/>
            </p:nvSpPr>
            <p:spPr bwMode="auto">
              <a:xfrm>
                <a:off x="1854" y="3036"/>
                <a:ext cx="49" cy="30"/>
              </a:xfrm>
              <a:custGeom>
                <a:avLst/>
                <a:gdLst>
                  <a:gd name="T0" fmla="*/ 1 w 18"/>
                  <a:gd name="T1" fmla="*/ 6 h 11"/>
                  <a:gd name="T2" fmla="*/ 1 w 18"/>
                  <a:gd name="T3" fmla="*/ 8 h 11"/>
                  <a:gd name="T4" fmla="*/ 1 w 18"/>
                  <a:gd name="T5" fmla="*/ 9 h 11"/>
                  <a:gd name="T6" fmla="*/ 2 w 18"/>
                  <a:gd name="T7" fmla="*/ 8 h 11"/>
                  <a:gd name="T8" fmla="*/ 4 w 18"/>
                  <a:gd name="T9" fmla="*/ 8 h 11"/>
                  <a:gd name="T10" fmla="*/ 6 w 18"/>
                  <a:gd name="T11" fmla="*/ 8 h 11"/>
                  <a:gd name="T12" fmla="*/ 7 w 18"/>
                  <a:gd name="T13" fmla="*/ 6 h 11"/>
                  <a:gd name="T14" fmla="*/ 8 w 18"/>
                  <a:gd name="T15" fmla="*/ 7 h 11"/>
                  <a:gd name="T16" fmla="*/ 9 w 18"/>
                  <a:gd name="T17" fmla="*/ 7 h 11"/>
                  <a:gd name="T18" fmla="*/ 9 w 18"/>
                  <a:gd name="T19" fmla="*/ 4 h 11"/>
                  <a:gd name="T20" fmla="*/ 10 w 18"/>
                  <a:gd name="T21" fmla="*/ 4 h 11"/>
                  <a:gd name="T22" fmla="*/ 10 w 18"/>
                  <a:gd name="T23" fmla="*/ 5 h 11"/>
                  <a:gd name="T24" fmla="*/ 12 w 18"/>
                  <a:gd name="T25" fmla="*/ 5 h 11"/>
                  <a:gd name="T26" fmla="*/ 13 w 18"/>
                  <a:gd name="T27" fmla="*/ 5 h 11"/>
                  <a:gd name="T28" fmla="*/ 14 w 18"/>
                  <a:gd name="T29" fmla="*/ 4 h 11"/>
                  <a:gd name="T30" fmla="*/ 14 w 18"/>
                  <a:gd name="T31" fmla="*/ 3 h 11"/>
                  <a:gd name="T32" fmla="*/ 15 w 18"/>
                  <a:gd name="T33" fmla="*/ 5 h 11"/>
                  <a:gd name="T34" fmla="*/ 15 w 18"/>
                  <a:gd name="T35" fmla="*/ 4 h 11"/>
                  <a:gd name="T36" fmla="*/ 18 w 18"/>
                  <a:gd name="T37" fmla="*/ 4 h 11"/>
                  <a:gd name="T38" fmla="*/ 17 w 18"/>
                  <a:gd name="T39" fmla="*/ 4 h 11"/>
                  <a:gd name="T40" fmla="*/ 16 w 18"/>
                  <a:gd name="T41" fmla="*/ 5 h 11"/>
                  <a:gd name="T42" fmla="*/ 16 w 18"/>
                  <a:gd name="T43" fmla="*/ 1 h 11"/>
                  <a:gd name="T44" fmla="*/ 15 w 18"/>
                  <a:gd name="T45" fmla="*/ 1 h 11"/>
                  <a:gd name="T46" fmla="*/ 15 w 18"/>
                  <a:gd name="T47" fmla="*/ 1 h 11"/>
                  <a:gd name="T48" fmla="*/ 14 w 18"/>
                  <a:gd name="T49" fmla="*/ 1 h 11"/>
                  <a:gd name="T50" fmla="*/ 13 w 18"/>
                  <a:gd name="T51" fmla="*/ 1 h 11"/>
                  <a:gd name="T52" fmla="*/ 12 w 18"/>
                  <a:gd name="T53" fmla="*/ 2 h 11"/>
                  <a:gd name="T54" fmla="*/ 12 w 18"/>
                  <a:gd name="T55" fmla="*/ 1 h 11"/>
                  <a:gd name="T56" fmla="*/ 11 w 18"/>
                  <a:gd name="T57" fmla="*/ 1 h 11"/>
                  <a:gd name="T58" fmla="*/ 11 w 18"/>
                  <a:gd name="T59" fmla="*/ 2 h 11"/>
                  <a:gd name="T60" fmla="*/ 10 w 18"/>
                  <a:gd name="T61" fmla="*/ 3 h 11"/>
                  <a:gd name="T62" fmla="*/ 10 w 18"/>
                  <a:gd name="T63" fmla="*/ 1 h 11"/>
                  <a:gd name="T64" fmla="*/ 9 w 18"/>
                  <a:gd name="T65" fmla="*/ 1 h 11"/>
                  <a:gd name="T66" fmla="*/ 8 w 18"/>
                  <a:gd name="T67" fmla="*/ 3 h 11"/>
                  <a:gd name="T68" fmla="*/ 7 w 18"/>
                  <a:gd name="T69" fmla="*/ 4 h 11"/>
                  <a:gd name="T70" fmla="*/ 6 w 18"/>
                  <a:gd name="T71" fmla="*/ 5 h 11"/>
                  <a:gd name="T72" fmla="*/ 5 w 18"/>
                  <a:gd name="T73" fmla="*/ 5 h 11"/>
                  <a:gd name="T74" fmla="*/ 3 w 18"/>
                  <a:gd name="T75" fmla="*/ 5 h 11"/>
                  <a:gd name="T76" fmla="*/ 4 w 18"/>
                  <a:gd name="T77" fmla="*/ 7 h 11"/>
                  <a:gd name="T78" fmla="*/ 3 w 18"/>
                  <a:gd name="T79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8" h="11">
                    <a:moveTo>
                      <a:pt x="2" y="4"/>
                    </a:moveTo>
                    <a:cubicBezTo>
                      <a:pt x="1" y="4"/>
                      <a:pt x="1" y="5"/>
                      <a:pt x="1" y="6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6"/>
                      <a:pt x="0" y="7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7"/>
                      <a:pt x="1" y="9"/>
                      <a:pt x="1" y="9"/>
                    </a:cubicBezTo>
                    <a:cubicBezTo>
                      <a:pt x="2" y="9"/>
                      <a:pt x="2" y="6"/>
                      <a:pt x="2" y="7"/>
                    </a:cubicBezTo>
                    <a:cubicBezTo>
                      <a:pt x="2" y="7"/>
                      <a:pt x="2" y="7"/>
                      <a:pt x="2" y="8"/>
                    </a:cubicBezTo>
                    <a:cubicBezTo>
                      <a:pt x="3" y="8"/>
                      <a:pt x="3" y="6"/>
                      <a:pt x="3" y="6"/>
                    </a:cubicBezTo>
                    <a:cubicBezTo>
                      <a:pt x="3" y="11"/>
                      <a:pt x="4" y="4"/>
                      <a:pt x="4" y="8"/>
                    </a:cubicBezTo>
                    <a:cubicBezTo>
                      <a:pt x="5" y="7"/>
                      <a:pt x="5" y="8"/>
                      <a:pt x="5" y="7"/>
                    </a:cubicBezTo>
                    <a:cubicBezTo>
                      <a:pt x="5" y="8"/>
                      <a:pt x="6" y="7"/>
                      <a:pt x="6" y="8"/>
                    </a:cubicBezTo>
                    <a:cubicBezTo>
                      <a:pt x="5" y="5"/>
                      <a:pt x="7" y="10"/>
                      <a:pt x="6" y="5"/>
                    </a:cubicBezTo>
                    <a:cubicBezTo>
                      <a:pt x="7" y="7"/>
                      <a:pt x="6" y="5"/>
                      <a:pt x="7" y="6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7"/>
                      <a:pt x="7" y="5"/>
                      <a:pt x="8" y="7"/>
                    </a:cubicBezTo>
                    <a:cubicBezTo>
                      <a:pt x="8" y="7"/>
                      <a:pt x="8" y="6"/>
                      <a:pt x="8" y="4"/>
                    </a:cubicBezTo>
                    <a:cubicBezTo>
                      <a:pt x="8" y="5"/>
                      <a:pt x="8" y="5"/>
                      <a:pt x="9" y="7"/>
                    </a:cubicBezTo>
                    <a:cubicBezTo>
                      <a:pt x="8" y="5"/>
                      <a:pt x="9" y="6"/>
                      <a:pt x="9" y="5"/>
                    </a:cubicBezTo>
                    <a:cubicBezTo>
                      <a:pt x="9" y="5"/>
                      <a:pt x="9" y="5"/>
                      <a:pt x="9" y="4"/>
                    </a:cubicBezTo>
                    <a:cubicBezTo>
                      <a:pt x="9" y="4"/>
                      <a:pt x="9" y="2"/>
                      <a:pt x="9" y="2"/>
                    </a:cubicBezTo>
                    <a:cubicBezTo>
                      <a:pt x="10" y="4"/>
                      <a:pt x="9" y="2"/>
                      <a:pt x="10" y="4"/>
                    </a:cubicBezTo>
                    <a:cubicBezTo>
                      <a:pt x="9" y="5"/>
                      <a:pt x="9" y="5"/>
                      <a:pt x="9" y="6"/>
                    </a:cubicBezTo>
                    <a:cubicBezTo>
                      <a:pt x="10" y="6"/>
                      <a:pt x="10" y="6"/>
                      <a:pt x="10" y="5"/>
                    </a:cubicBezTo>
                    <a:cubicBezTo>
                      <a:pt x="11" y="5"/>
                      <a:pt x="10" y="6"/>
                      <a:pt x="11" y="6"/>
                    </a:cubicBezTo>
                    <a:cubicBezTo>
                      <a:pt x="11" y="7"/>
                      <a:pt x="11" y="4"/>
                      <a:pt x="12" y="5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4"/>
                      <a:pt x="12" y="6"/>
                      <a:pt x="13" y="5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7"/>
                      <a:pt x="13" y="2"/>
                      <a:pt x="14" y="4"/>
                    </a:cubicBezTo>
                    <a:cubicBezTo>
                      <a:pt x="14" y="3"/>
                      <a:pt x="14" y="2"/>
                      <a:pt x="14" y="1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2"/>
                      <a:pt x="14" y="5"/>
                      <a:pt x="14" y="6"/>
                    </a:cubicBezTo>
                    <a:cubicBezTo>
                      <a:pt x="14" y="5"/>
                      <a:pt x="15" y="6"/>
                      <a:pt x="15" y="5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5" y="6"/>
                      <a:pt x="15" y="3"/>
                      <a:pt x="15" y="4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6" y="5"/>
                      <a:pt x="17" y="7"/>
                      <a:pt x="18" y="4"/>
                    </a:cubicBezTo>
                    <a:cubicBezTo>
                      <a:pt x="18" y="3"/>
                      <a:pt x="17" y="1"/>
                      <a:pt x="17" y="1"/>
                    </a:cubicBezTo>
                    <a:cubicBezTo>
                      <a:pt x="17" y="1"/>
                      <a:pt x="17" y="3"/>
                      <a:pt x="17" y="4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6" y="3"/>
                      <a:pt x="16" y="4"/>
                      <a:pt x="16" y="5"/>
                    </a:cubicBezTo>
                    <a:cubicBezTo>
                      <a:pt x="16" y="6"/>
                      <a:pt x="16" y="3"/>
                      <a:pt x="16" y="4"/>
                    </a:cubicBezTo>
                    <a:cubicBezTo>
                      <a:pt x="16" y="3"/>
                      <a:pt x="16" y="2"/>
                      <a:pt x="16" y="1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6" y="1"/>
                      <a:pt x="15" y="1"/>
                      <a:pt x="15" y="1"/>
                    </a:cubicBezTo>
                    <a:cubicBezTo>
                      <a:pt x="15" y="3"/>
                      <a:pt x="15" y="0"/>
                      <a:pt x="14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5" y="2"/>
                      <a:pt x="15" y="2"/>
                      <a:pt x="14" y="2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1"/>
                      <a:pt x="14" y="3"/>
                      <a:pt x="13" y="3"/>
                    </a:cubicBezTo>
                    <a:cubicBezTo>
                      <a:pt x="13" y="1"/>
                      <a:pt x="13" y="2"/>
                      <a:pt x="13" y="1"/>
                    </a:cubicBezTo>
                    <a:cubicBezTo>
                      <a:pt x="13" y="3"/>
                      <a:pt x="12" y="1"/>
                      <a:pt x="12" y="2"/>
                    </a:cubicBezTo>
                    <a:cubicBezTo>
                      <a:pt x="12" y="3"/>
                      <a:pt x="12" y="3"/>
                      <a:pt x="12" y="2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1"/>
                      <a:pt x="12" y="2"/>
                      <a:pt x="11" y="1"/>
                    </a:cubicBezTo>
                    <a:cubicBezTo>
                      <a:pt x="11" y="1"/>
                      <a:pt x="11" y="1"/>
                      <a:pt x="12" y="1"/>
                    </a:cubicBezTo>
                    <a:cubicBezTo>
                      <a:pt x="11" y="0"/>
                      <a:pt x="11" y="3"/>
                      <a:pt x="11" y="2"/>
                    </a:cubicBezTo>
                    <a:cubicBezTo>
                      <a:pt x="11" y="3"/>
                      <a:pt x="10" y="3"/>
                      <a:pt x="11" y="5"/>
                    </a:cubicBezTo>
                    <a:cubicBezTo>
                      <a:pt x="10" y="4"/>
                      <a:pt x="10" y="3"/>
                      <a:pt x="10" y="3"/>
                    </a:cubicBezTo>
                    <a:cubicBezTo>
                      <a:pt x="10" y="5"/>
                      <a:pt x="10" y="2"/>
                      <a:pt x="10" y="3"/>
                    </a:cubicBezTo>
                    <a:cubicBezTo>
                      <a:pt x="10" y="2"/>
                      <a:pt x="10" y="3"/>
                      <a:pt x="10" y="1"/>
                    </a:cubicBezTo>
                    <a:cubicBezTo>
                      <a:pt x="9" y="1"/>
                      <a:pt x="9" y="3"/>
                      <a:pt x="9" y="3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2"/>
                      <a:pt x="9" y="3"/>
                      <a:pt x="8" y="2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2"/>
                      <a:pt x="8" y="3"/>
                      <a:pt x="7" y="2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2"/>
                      <a:pt x="6" y="4"/>
                      <a:pt x="6" y="6"/>
                    </a:cubicBezTo>
                    <a:cubicBezTo>
                      <a:pt x="6" y="6"/>
                      <a:pt x="6" y="5"/>
                      <a:pt x="6" y="5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5" y="3"/>
                      <a:pt x="5" y="5"/>
                    </a:cubicBezTo>
                    <a:cubicBezTo>
                      <a:pt x="5" y="5"/>
                      <a:pt x="5" y="3"/>
                      <a:pt x="5" y="3"/>
                    </a:cubicBezTo>
                    <a:cubicBezTo>
                      <a:pt x="5" y="6"/>
                      <a:pt x="3" y="1"/>
                      <a:pt x="3" y="5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4" y="6"/>
                      <a:pt x="5" y="7"/>
                      <a:pt x="4" y="7"/>
                    </a:cubicBezTo>
                    <a:cubicBezTo>
                      <a:pt x="4" y="7"/>
                      <a:pt x="4" y="6"/>
                      <a:pt x="3" y="6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2"/>
                      <a:pt x="2" y="7"/>
                      <a:pt x="2" y="4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37" name="Freeform 836"/>
              <p:cNvSpPr>
                <a:spLocks/>
              </p:cNvSpPr>
              <p:nvPr/>
            </p:nvSpPr>
            <p:spPr bwMode="auto">
              <a:xfrm>
                <a:off x="1870" y="3041"/>
                <a:ext cx="0" cy="6"/>
              </a:xfrm>
              <a:custGeom>
                <a:avLst/>
                <a:gdLst>
                  <a:gd name="T0" fmla="*/ 2 h 2"/>
                  <a:gd name="T1" fmla="*/ 0 h 2"/>
                  <a:gd name="T2" fmla="*/ 1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38" name="Freeform 837"/>
              <p:cNvSpPr>
                <a:spLocks/>
              </p:cNvSpPr>
              <p:nvPr/>
            </p:nvSpPr>
            <p:spPr bwMode="auto">
              <a:xfrm>
                <a:off x="1870" y="3044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39" name="Freeform 838"/>
              <p:cNvSpPr>
                <a:spLocks/>
              </p:cNvSpPr>
              <p:nvPr/>
            </p:nvSpPr>
            <p:spPr bwMode="auto">
              <a:xfrm>
                <a:off x="1854" y="3047"/>
                <a:ext cx="3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40" name="Freeform 839"/>
              <p:cNvSpPr>
                <a:spLocks/>
              </p:cNvSpPr>
              <p:nvPr/>
            </p:nvSpPr>
            <p:spPr bwMode="auto">
              <a:xfrm>
                <a:off x="1854" y="3049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41" name="Freeform 840"/>
              <p:cNvSpPr>
                <a:spLocks/>
              </p:cNvSpPr>
              <p:nvPr/>
            </p:nvSpPr>
            <p:spPr bwMode="auto">
              <a:xfrm>
                <a:off x="1829" y="3047"/>
                <a:ext cx="25" cy="21"/>
              </a:xfrm>
              <a:custGeom>
                <a:avLst/>
                <a:gdLst>
                  <a:gd name="T0" fmla="*/ 2 w 9"/>
                  <a:gd name="T1" fmla="*/ 4 h 8"/>
                  <a:gd name="T2" fmla="*/ 1 w 9"/>
                  <a:gd name="T3" fmla="*/ 5 h 8"/>
                  <a:gd name="T4" fmla="*/ 1 w 9"/>
                  <a:gd name="T5" fmla="*/ 4 h 8"/>
                  <a:gd name="T6" fmla="*/ 0 w 9"/>
                  <a:gd name="T7" fmla="*/ 7 h 8"/>
                  <a:gd name="T8" fmla="*/ 5 w 9"/>
                  <a:gd name="T9" fmla="*/ 5 h 8"/>
                  <a:gd name="T10" fmla="*/ 5 w 9"/>
                  <a:gd name="T11" fmla="*/ 6 h 8"/>
                  <a:gd name="T12" fmla="*/ 6 w 9"/>
                  <a:gd name="T13" fmla="*/ 4 h 8"/>
                  <a:gd name="T14" fmla="*/ 6 w 9"/>
                  <a:gd name="T15" fmla="*/ 6 h 8"/>
                  <a:gd name="T16" fmla="*/ 7 w 9"/>
                  <a:gd name="T17" fmla="*/ 5 h 8"/>
                  <a:gd name="T18" fmla="*/ 7 w 9"/>
                  <a:gd name="T19" fmla="*/ 4 h 8"/>
                  <a:gd name="T20" fmla="*/ 7 w 9"/>
                  <a:gd name="T21" fmla="*/ 5 h 8"/>
                  <a:gd name="T22" fmla="*/ 7 w 9"/>
                  <a:gd name="T23" fmla="*/ 4 h 8"/>
                  <a:gd name="T24" fmla="*/ 8 w 9"/>
                  <a:gd name="T25" fmla="*/ 4 h 8"/>
                  <a:gd name="T26" fmla="*/ 8 w 9"/>
                  <a:gd name="T27" fmla="*/ 5 h 8"/>
                  <a:gd name="T28" fmla="*/ 8 w 9"/>
                  <a:gd name="T29" fmla="*/ 4 h 8"/>
                  <a:gd name="T30" fmla="*/ 8 w 9"/>
                  <a:gd name="T31" fmla="*/ 5 h 8"/>
                  <a:gd name="T32" fmla="*/ 9 w 9"/>
                  <a:gd name="T33" fmla="*/ 3 h 8"/>
                  <a:gd name="T34" fmla="*/ 9 w 9"/>
                  <a:gd name="T35" fmla="*/ 2 h 8"/>
                  <a:gd name="T36" fmla="*/ 8 w 9"/>
                  <a:gd name="T37" fmla="*/ 3 h 8"/>
                  <a:gd name="T38" fmla="*/ 9 w 9"/>
                  <a:gd name="T39" fmla="*/ 3 h 8"/>
                  <a:gd name="T40" fmla="*/ 8 w 9"/>
                  <a:gd name="T41" fmla="*/ 4 h 8"/>
                  <a:gd name="T42" fmla="*/ 8 w 9"/>
                  <a:gd name="T43" fmla="*/ 2 h 8"/>
                  <a:gd name="T44" fmla="*/ 7 w 9"/>
                  <a:gd name="T45" fmla="*/ 1 h 8"/>
                  <a:gd name="T46" fmla="*/ 7 w 9"/>
                  <a:gd name="T47" fmla="*/ 1 h 8"/>
                  <a:gd name="T48" fmla="*/ 7 w 9"/>
                  <a:gd name="T49" fmla="*/ 1 h 8"/>
                  <a:gd name="T50" fmla="*/ 7 w 9"/>
                  <a:gd name="T51" fmla="*/ 2 h 8"/>
                  <a:gd name="T52" fmla="*/ 7 w 9"/>
                  <a:gd name="T53" fmla="*/ 4 h 8"/>
                  <a:gd name="T54" fmla="*/ 7 w 9"/>
                  <a:gd name="T55" fmla="*/ 4 h 8"/>
                  <a:gd name="T56" fmla="*/ 7 w 9"/>
                  <a:gd name="T57" fmla="*/ 2 h 8"/>
                  <a:gd name="T58" fmla="*/ 7 w 9"/>
                  <a:gd name="T59" fmla="*/ 3 h 8"/>
                  <a:gd name="T60" fmla="*/ 6 w 9"/>
                  <a:gd name="T61" fmla="*/ 1 h 8"/>
                  <a:gd name="T62" fmla="*/ 6 w 9"/>
                  <a:gd name="T63" fmla="*/ 3 h 8"/>
                  <a:gd name="T64" fmla="*/ 4 w 9"/>
                  <a:gd name="T65" fmla="*/ 4 h 8"/>
                  <a:gd name="T66" fmla="*/ 5 w 9"/>
                  <a:gd name="T67" fmla="*/ 2 h 8"/>
                  <a:gd name="T68" fmla="*/ 4 w 9"/>
                  <a:gd name="T69" fmla="*/ 4 h 8"/>
                  <a:gd name="T70" fmla="*/ 3 w 9"/>
                  <a:gd name="T71" fmla="*/ 3 h 8"/>
                  <a:gd name="T72" fmla="*/ 3 w 9"/>
                  <a:gd name="T73" fmla="*/ 4 h 8"/>
                  <a:gd name="T74" fmla="*/ 2 w 9"/>
                  <a:gd name="T75" fmla="*/ 4 h 8"/>
                  <a:gd name="T76" fmla="*/ 2 w 9"/>
                  <a:gd name="T77" fmla="*/ 4 h 8"/>
                  <a:gd name="T78" fmla="*/ 2 w 9"/>
                  <a:gd name="T79" fmla="*/ 6 h 8"/>
                  <a:gd name="T80" fmla="*/ 2 w 9"/>
                  <a:gd name="T81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" h="8">
                    <a:moveTo>
                      <a:pt x="2" y="4"/>
                    </a:move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4"/>
                    </a:cubicBezTo>
                    <a:cubicBezTo>
                      <a:pt x="1" y="6"/>
                      <a:pt x="0" y="4"/>
                      <a:pt x="0" y="7"/>
                    </a:cubicBezTo>
                    <a:cubicBezTo>
                      <a:pt x="2" y="6"/>
                      <a:pt x="3" y="7"/>
                      <a:pt x="5" y="5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4"/>
                      <a:pt x="6" y="8"/>
                      <a:pt x="6" y="4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7" y="7"/>
                      <a:pt x="7" y="3"/>
                      <a:pt x="7" y="5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5"/>
                      <a:pt x="7" y="5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8" y="4"/>
                      <a:pt x="8" y="4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4"/>
                      <a:pt x="8" y="4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9" y="4"/>
                      <a:pt x="9" y="7"/>
                      <a:pt x="9" y="3"/>
                    </a:cubicBezTo>
                    <a:cubicBezTo>
                      <a:pt x="9" y="3"/>
                      <a:pt x="9" y="2"/>
                      <a:pt x="9" y="2"/>
                    </a:cubicBezTo>
                    <a:cubicBezTo>
                      <a:pt x="9" y="1"/>
                      <a:pt x="9" y="2"/>
                      <a:pt x="8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8" y="6"/>
                      <a:pt x="8" y="2"/>
                      <a:pt x="8" y="4"/>
                    </a:cubicBezTo>
                    <a:cubicBezTo>
                      <a:pt x="8" y="3"/>
                      <a:pt x="8" y="3"/>
                      <a:pt x="8" y="2"/>
                    </a:cubicBezTo>
                    <a:cubicBezTo>
                      <a:pt x="8" y="0"/>
                      <a:pt x="8" y="4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0"/>
                      <a:pt x="7" y="1"/>
                      <a:pt x="7" y="1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7" y="4"/>
                      <a:pt x="7" y="4"/>
                    </a:cubicBezTo>
                    <a:cubicBezTo>
                      <a:pt x="7" y="3"/>
                      <a:pt x="7" y="5"/>
                      <a:pt x="7" y="4"/>
                    </a:cubicBezTo>
                    <a:cubicBezTo>
                      <a:pt x="6" y="3"/>
                      <a:pt x="7" y="3"/>
                      <a:pt x="7" y="2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6" y="3"/>
                      <a:pt x="6" y="2"/>
                      <a:pt x="6" y="1"/>
                    </a:cubicBezTo>
                    <a:cubicBezTo>
                      <a:pt x="6" y="2"/>
                      <a:pt x="6" y="2"/>
                      <a:pt x="6" y="3"/>
                    </a:cubicBezTo>
                    <a:cubicBezTo>
                      <a:pt x="6" y="2"/>
                      <a:pt x="5" y="2"/>
                      <a:pt x="4" y="4"/>
                    </a:cubicBezTo>
                    <a:cubicBezTo>
                      <a:pt x="4" y="3"/>
                      <a:pt x="4" y="2"/>
                      <a:pt x="5" y="2"/>
                    </a:cubicBezTo>
                    <a:cubicBezTo>
                      <a:pt x="4" y="2"/>
                      <a:pt x="4" y="3"/>
                      <a:pt x="4" y="4"/>
                    </a:cubicBezTo>
                    <a:cubicBezTo>
                      <a:pt x="4" y="5"/>
                      <a:pt x="3" y="4"/>
                      <a:pt x="3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6"/>
                      <a:pt x="3" y="3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7"/>
                      <a:pt x="2" y="6"/>
                    </a:cubicBezTo>
                    <a:cubicBezTo>
                      <a:pt x="2" y="5"/>
                      <a:pt x="2" y="5"/>
                      <a:pt x="2" y="4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42" name="Freeform 841"/>
              <p:cNvSpPr>
                <a:spLocks/>
              </p:cNvSpPr>
              <p:nvPr/>
            </p:nvSpPr>
            <p:spPr bwMode="auto">
              <a:xfrm>
                <a:off x="1829" y="3057"/>
                <a:ext cx="0" cy="9"/>
              </a:xfrm>
              <a:custGeom>
                <a:avLst/>
                <a:gdLst>
                  <a:gd name="T0" fmla="*/ 2 h 3"/>
                  <a:gd name="T1" fmla="*/ 1 h 3"/>
                  <a:gd name="T2" fmla="*/ 3 h 3"/>
                  <a:gd name="T3" fmla="*/ 2 h 3"/>
                  <a:gd name="T4" fmla="*/ 2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3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2"/>
                      <a:pt x="0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43" name="Freeform 842"/>
              <p:cNvSpPr>
                <a:spLocks/>
              </p:cNvSpPr>
              <p:nvPr/>
            </p:nvSpPr>
            <p:spPr bwMode="auto">
              <a:xfrm>
                <a:off x="1816" y="3055"/>
                <a:ext cx="13" cy="16"/>
              </a:xfrm>
              <a:custGeom>
                <a:avLst/>
                <a:gdLst>
                  <a:gd name="T0" fmla="*/ 2 w 5"/>
                  <a:gd name="T1" fmla="*/ 3 h 6"/>
                  <a:gd name="T2" fmla="*/ 2 w 5"/>
                  <a:gd name="T3" fmla="*/ 4 h 6"/>
                  <a:gd name="T4" fmla="*/ 3 w 5"/>
                  <a:gd name="T5" fmla="*/ 5 h 6"/>
                  <a:gd name="T6" fmla="*/ 4 w 5"/>
                  <a:gd name="T7" fmla="*/ 3 h 6"/>
                  <a:gd name="T8" fmla="*/ 4 w 5"/>
                  <a:gd name="T9" fmla="*/ 4 h 6"/>
                  <a:gd name="T10" fmla="*/ 5 w 5"/>
                  <a:gd name="T11" fmla="*/ 2 h 6"/>
                  <a:gd name="T12" fmla="*/ 4 w 5"/>
                  <a:gd name="T13" fmla="*/ 3 h 6"/>
                  <a:gd name="T14" fmla="*/ 4 w 5"/>
                  <a:gd name="T15" fmla="*/ 2 h 6"/>
                  <a:gd name="T16" fmla="*/ 4 w 5"/>
                  <a:gd name="T17" fmla="*/ 3 h 6"/>
                  <a:gd name="T18" fmla="*/ 4 w 5"/>
                  <a:gd name="T19" fmla="*/ 2 h 6"/>
                  <a:gd name="T20" fmla="*/ 3 w 5"/>
                  <a:gd name="T21" fmla="*/ 4 h 6"/>
                  <a:gd name="T22" fmla="*/ 3 w 5"/>
                  <a:gd name="T23" fmla="*/ 2 h 6"/>
                  <a:gd name="T24" fmla="*/ 3 w 5"/>
                  <a:gd name="T25" fmla="*/ 1 h 6"/>
                  <a:gd name="T26" fmla="*/ 3 w 5"/>
                  <a:gd name="T27" fmla="*/ 2 h 6"/>
                  <a:gd name="T28" fmla="*/ 3 w 5"/>
                  <a:gd name="T29" fmla="*/ 3 h 6"/>
                  <a:gd name="T30" fmla="*/ 2 w 5"/>
                  <a:gd name="T31" fmla="*/ 1 h 6"/>
                  <a:gd name="T32" fmla="*/ 1 w 5"/>
                  <a:gd name="T33" fmla="*/ 2 h 6"/>
                  <a:gd name="T34" fmla="*/ 0 w 5"/>
                  <a:gd name="T35" fmla="*/ 4 h 6"/>
                  <a:gd name="T36" fmla="*/ 1 w 5"/>
                  <a:gd name="T37" fmla="*/ 3 h 6"/>
                  <a:gd name="T38" fmla="*/ 0 w 5"/>
                  <a:gd name="T39" fmla="*/ 2 h 6"/>
                  <a:gd name="T40" fmla="*/ 0 w 5"/>
                  <a:gd name="T41" fmla="*/ 5 h 6"/>
                  <a:gd name="T42" fmla="*/ 2 w 5"/>
                  <a:gd name="T43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" h="6">
                    <a:moveTo>
                      <a:pt x="2" y="3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3" y="4"/>
                      <a:pt x="3" y="5"/>
                    </a:cubicBezTo>
                    <a:cubicBezTo>
                      <a:pt x="4" y="5"/>
                      <a:pt x="4" y="3"/>
                      <a:pt x="4" y="3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3"/>
                      <a:pt x="5" y="5"/>
                      <a:pt x="5" y="2"/>
                    </a:cubicBezTo>
                    <a:cubicBezTo>
                      <a:pt x="5" y="2"/>
                      <a:pt x="5" y="3"/>
                      <a:pt x="4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0"/>
                      <a:pt x="4" y="4"/>
                      <a:pt x="3" y="4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1"/>
                    </a:cubicBezTo>
                    <a:cubicBezTo>
                      <a:pt x="3" y="1"/>
                      <a:pt x="2" y="2"/>
                      <a:pt x="3" y="2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5"/>
                      <a:pt x="3" y="2"/>
                      <a:pt x="2" y="1"/>
                    </a:cubicBezTo>
                    <a:cubicBezTo>
                      <a:pt x="2" y="2"/>
                      <a:pt x="1" y="4"/>
                      <a:pt x="1" y="2"/>
                    </a:cubicBezTo>
                    <a:cubicBezTo>
                      <a:pt x="1" y="3"/>
                      <a:pt x="1" y="4"/>
                      <a:pt x="0" y="4"/>
                    </a:cubicBezTo>
                    <a:cubicBezTo>
                      <a:pt x="0" y="4"/>
                      <a:pt x="0" y="3"/>
                      <a:pt x="1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5"/>
                      <a:pt x="0" y="5"/>
                    </a:cubicBezTo>
                    <a:cubicBezTo>
                      <a:pt x="0" y="6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44" name="Freeform 843"/>
              <p:cNvSpPr>
                <a:spLocks/>
              </p:cNvSpPr>
              <p:nvPr/>
            </p:nvSpPr>
            <p:spPr bwMode="auto">
              <a:xfrm>
                <a:off x="1819" y="3066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0 h 2"/>
                  <a:gd name="T4" fmla="*/ 0 w 2"/>
                  <a:gd name="T5" fmla="*/ 0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45" name="Freeform 844"/>
              <p:cNvSpPr>
                <a:spLocks/>
              </p:cNvSpPr>
              <p:nvPr/>
            </p:nvSpPr>
            <p:spPr bwMode="auto">
              <a:xfrm>
                <a:off x="1587" y="1760"/>
                <a:ext cx="193" cy="204"/>
              </a:xfrm>
              <a:custGeom>
                <a:avLst/>
                <a:gdLst>
                  <a:gd name="T0" fmla="*/ 34 w 71"/>
                  <a:gd name="T1" fmla="*/ 5 h 75"/>
                  <a:gd name="T2" fmla="*/ 38 w 71"/>
                  <a:gd name="T3" fmla="*/ 53 h 75"/>
                  <a:gd name="T4" fmla="*/ 43 w 71"/>
                  <a:gd name="T5" fmla="*/ 1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1" h="75">
                    <a:moveTo>
                      <a:pt x="34" y="5"/>
                    </a:moveTo>
                    <a:cubicBezTo>
                      <a:pt x="0" y="7"/>
                      <a:pt x="9" y="75"/>
                      <a:pt x="38" y="53"/>
                    </a:cubicBezTo>
                    <a:cubicBezTo>
                      <a:pt x="48" y="44"/>
                      <a:pt x="71" y="0"/>
                      <a:pt x="43" y="1"/>
                    </a:cubicBezTo>
                  </a:path>
                </a:pathLst>
              </a:custGeom>
              <a:solidFill>
                <a:srgbClr val="FFF1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46" name="Freeform 845"/>
              <p:cNvSpPr>
                <a:spLocks/>
              </p:cNvSpPr>
              <p:nvPr/>
            </p:nvSpPr>
            <p:spPr bwMode="auto">
              <a:xfrm>
                <a:off x="1533" y="2600"/>
                <a:ext cx="207" cy="19"/>
              </a:xfrm>
              <a:custGeom>
                <a:avLst/>
                <a:gdLst>
                  <a:gd name="T0" fmla="*/ 59 w 76"/>
                  <a:gd name="T1" fmla="*/ 1 h 7"/>
                  <a:gd name="T2" fmla="*/ 54 w 76"/>
                  <a:gd name="T3" fmla="*/ 1 h 7"/>
                  <a:gd name="T4" fmla="*/ 34 w 76"/>
                  <a:gd name="T5" fmla="*/ 2 h 7"/>
                  <a:gd name="T6" fmla="*/ 1 w 76"/>
                  <a:gd name="T7" fmla="*/ 2 h 7"/>
                  <a:gd name="T8" fmla="*/ 0 w 76"/>
                  <a:gd name="T9" fmla="*/ 6 h 7"/>
                  <a:gd name="T10" fmla="*/ 34 w 76"/>
                  <a:gd name="T11" fmla="*/ 6 h 7"/>
                  <a:gd name="T12" fmla="*/ 54 w 76"/>
                  <a:gd name="T13" fmla="*/ 5 h 7"/>
                  <a:gd name="T14" fmla="*/ 58 w 76"/>
                  <a:gd name="T15" fmla="*/ 5 h 7"/>
                  <a:gd name="T16" fmla="*/ 76 w 76"/>
                  <a:gd name="T17" fmla="*/ 4 h 7"/>
                  <a:gd name="T18" fmla="*/ 75 w 76"/>
                  <a:gd name="T19" fmla="*/ 0 h 7"/>
                  <a:gd name="T20" fmla="*/ 59 w 76"/>
                  <a:gd name="T21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6" h="7">
                    <a:moveTo>
                      <a:pt x="59" y="1"/>
                    </a:moveTo>
                    <a:cubicBezTo>
                      <a:pt x="54" y="1"/>
                      <a:pt x="54" y="1"/>
                      <a:pt x="54" y="1"/>
                    </a:cubicBezTo>
                    <a:cubicBezTo>
                      <a:pt x="48" y="1"/>
                      <a:pt x="41" y="2"/>
                      <a:pt x="34" y="2"/>
                    </a:cubicBezTo>
                    <a:cubicBezTo>
                      <a:pt x="22" y="3"/>
                      <a:pt x="10" y="4"/>
                      <a:pt x="1" y="2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0" y="7"/>
                      <a:pt x="22" y="6"/>
                      <a:pt x="34" y="6"/>
                    </a:cubicBezTo>
                    <a:cubicBezTo>
                      <a:pt x="41" y="5"/>
                      <a:pt x="48" y="5"/>
                      <a:pt x="54" y="5"/>
                    </a:cubicBezTo>
                    <a:cubicBezTo>
                      <a:pt x="58" y="5"/>
                      <a:pt x="58" y="5"/>
                      <a:pt x="58" y="5"/>
                    </a:cubicBezTo>
                    <a:cubicBezTo>
                      <a:pt x="64" y="5"/>
                      <a:pt x="72" y="5"/>
                      <a:pt x="76" y="4"/>
                    </a:cubicBezTo>
                    <a:cubicBezTo>
                      <a:pt x="75" y="0"/>
                      <a:pt x="75" y="0"/>
                      <a:pt x="75" y="0"/>
                    </a:cubicBezTo>
                    <a:cubicBezTo>
                      <a:pt x="71" y="2"/>
                      <a:pt x="64" y="2"/>
                      <a:pt x="5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47" name="Freeform 846"/>
              <p:cNvSpPr>
                <a:spLocks/>
              </p:cNvSpPr>
              <p:nvPr/>
            </p:nvSpPr>
            <p:spPr bwMode="auto">
              <a:xfrm>
                <a:off x="1568" y="2970"/>
                <a:ext cx="6" cy="0"/>
              </a:xfrm>
              <a:custGeom>
                <a:avLst/>
                <a:gdLst>
                  <a:gd name="T0" fmla="*/ 3 w 6"/>
                  <a:gd name="T1" fmla="*/ 0 w 6"/>
                  <a:gd name="T2" fmla="*/ 6 w 6"/>
                  <a:gd name="T3" fmla="*/ 3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3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48" name="Freeform 847"/>
              <p:cNvSpPr>
                <a:spLocks/>
              </p:cNvSpPr>
              <p:nvPr/>
            </p:nvSpPr>
            <p:spPr bwMode="auto">
              <a:xfrm>
                <a:off x="1563" y="2962"/>
                <a:ext cx="8" cy="14"/>
              </a:xfrm>
              <a:custGeom>
                <a:avLst/>
                <a:gdLst>
                  <a:gd name="T0" fmla="*/ 1 w 3"/>
                  <a:gd name="T1" fmla="*/ 0 h 5"/>
                  <a:gd name="T2" fmla="*/ 1 w 3"/>
                  <a:gd name="T3" fmla="*/ 0 h 5"/>
                  <a:gd name="T4" fmla="*/ 3 w 3"/>
                  <a:gd name="T5" fmla="*/ 5 h 5"/>
                  <a:gd name="T6" fmla="*/ 1 w 3"/>
                  <a:gd name="T7" fmla="*/ 3 h 5"/>
                  <a:gd name="T8" fmla="*/ 2 w 3"/>
                  <a:gd name="T9" fmla="*/ 3 h 5"/>
                  <a:gd name="T10" fmla="*/ 1 w 3"/>
                  <a:gd name="T11" fmla="*/ 2 h 5"/>
                  <a:gd name="T12" fmla="*/ 1 w 3"/>
                  <a:gd name="T13" fmla="*/ 1 h 5"/>
                  <a:gd name="T14" fmla="*/ 1 w 3"/>
                  <a:gd name="T1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5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2" y="3"/>
                      <a:pt x="1" y="3"/>
                      <a:pt x="3" y="5"/>
                    </a:cubicBezTo>
                    <a:cubicBezTo>
                      <a:pt x="3" y="4"/>
                      <a:pt x="2" y="3"/>
                      <a:pt x="1" y="3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0"/>
                      <a:pt x="1" y="2"/>
                      <a:pt x="1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49" name="Freeform 848"/>
              <p:cNvSpPr>
                <a:spLocks/>
              </p:cNvSpPr>
              <p:nvPr/>
            </p:nvSpPr>
            <p:spPr bwMode="auto">
              <a:xfrm>
                <a:off x="1565" y="2965"/>
                <a:ext cx="0" cy="5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50" name="Freeform 849"/>
              <p:cNvSpPr>
                <a:spLocks/>
              </p:cNvSpPr>
              <p:nvPr/>
            </p:nvSpPr>
            <p:spPr bwMode="auto">
              <a:xfrm>
                <a:off x="1565" y="2968"/>
                <a:ext cx="0" cy="5"/>
              </a:xfrm>
              <a:custGeom>
                <a:avLst/>
                <a:gdLst>
                  <a:gd name="T0" fmla="*/ 1 h 2"/>
                  <a:gd name="T1" fmla="*/ 0 h 2"/>
                  <a:gd name="T2" fmla="*/ 2 h 2"/>
                  <a:gd name="T3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51" name="Freeform 850"/>
              <p:cNvSpPr>
                <a:spLocks/>
              </p:cNvSpPr>
              <p:nvPr/>
            </p:nvSpPr>
            <p:spPr bwMode="auto">
              <a:xfrm>
                <a:off x="1563" y="2970"/>
                <a:ext cx="0" cy="3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52" name="Freeform 851"/>
              <p:cNvSpPr>
                <a:spLocks/>
              </p:cNvSpPr>
              <p:nvPr/>
            </p:nvSpPr>
            <p:spPr bwMode="auto">
              <a:xfrm>
                <a:off x="1563" y="2962"/>
                <a:ext cx="2" cy="11"/>
              </a:xfrm>
              <a:custGeom>
                <a:avLst/>
                <a:gdLst>
                  <a:gd name="T0" fmla="*/ 0 w 1"/>
                  <a:gd name="T1" fmla="*/ 3 h 4"/>
                  <a:gd name="T2" fmla="*/ 0 w 1"/>
                  <a:gd name="T3" fmla="*/ 3 h 4"/>
                  <a:gd name="T4" fmla="*/ 0 w 1"/>
                  <a:gd name="T5" fmla="*/ 3 h 4"/>
                  <a:gd name="T6" fmla="*/ 0 w 1"/>
                  <a:gd name="T7" fmla="*/ 1 h 4"/>
                  <a:gd name="T8" fmla="*/ 1 w 1"/>
                  <a:gd name="T9" fmla="*/ 2 h 4"/>
                  <a:gd name="T10" fmla="*/ 1 w 1"/>
                  <a:gd name="T11" fmla="*/ 0 h 4"/>
                  <a:gd name="T12" fmla="*/ 0 w 1"/>
                  <a:gd name="T13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4">
                    <a:moveTo>
                      <a:pt x="0" y="3"/>
                    </a:moveTo>
                    <a:cubicBezTo>
                      <a:pt x="0" y="4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1"/>
                      <a:pt x="0" y="1"/>
                    </a:cubicBezTo>
                    <a:cubicBezTo>
                      <a:pt x="1" y="1"/>
                      <a:pt x="0" y="3"/>
                      <a:pt x="1" y="2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3"/>
                      <a:pt x="0" y="3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53" name="Freeform 852"/>
              <p:cNvSpPr>
                <a:spLocks/>
              </p:cNvSpPr>
              <p:nvPr/>
            </p:nvSpPr>
            <p:spPr bwMode="auto">
              <a:xfrm>
                <a:off x="1563" y="297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54" name="Freeform 853"/>
              <p:cNvSpPr>
                <a:spLocks/>
              </p:cNvSpPr>
              <p:nvPr/>
            </p:nvSpPr>
            <p:spPr bwMode="auto">
              <a:xfrm>
                <a:off x="1565" y="2968"/>
                <a:ext cx="0" cy="2"/>
              </a:xfrm>
              <a:custGeom>
                <a:avLst/>
                <a:gdLst>
                  <a:gd name="T0" fmla="*/ 2 h 2"/>
                  <a:gd name="T1" fmla="*/ 2 h 2"/>
                  <a:gd name="T2" fmla="*/ 0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55" name="Freeform 854"/>
              <p:cNvSpPr>
                <a:spLocks/>
              </p:cNvSpPr>
              <p:nvPr/>
            </p:nvSpPr>
            <p:spPr bwMode="auto">
              <a:xfrm>
                <a:off x="1560" y="2960"/>
                <a:ext cx="3" cy="13"/>
              </a:xfrm>
              <a:custGeom>
                <a:avLst/>
                <a:gdLst>
                  <a:gd name="T0" fmla="*/ 0 w 1"/>
                  <a:gd name="T1" fmla="*/ 4 h 5"/>
                  <a:gd name="T2" fmla="*/ 1 w 1"/>
                  <a:gd name="T3" fmla="*/ 3 h 5"/>
                  <a:gd name="T4" fmla="*/ 1 w 1"/>
                  <a:gd name="T5" fmla="*/ 0 h 5"/>
                  <a:gd name="T6" fmla="*/ 1 w 1"/>
                  <a:gd name="T7" fmla="*/ 1 h 5"/>
                  <a:gd name="T8" fmla="*/ 0 w 1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5">
                    <a:moveTo>
                      <a:pt x="0" y="4"/>
                    </a:moveTo>
                    <a:cubicBezTo>
                      <a:pt x="1" y="2"/>
                      <a:pt x="0" y="5"/>
                      <a:pt x="1" y="3"/>
                    </a:cubicBezTo>
                    <a:cubicBezTo>
                      <a:pt x="1" y="3"/>
                      <a:pt x="1" y="2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56" name="Freeform 855"/>
              <p:cNvSpPr>
                <a:spLocks/>
              </p:cNvSpPr>
              <p:nvPr/>
            </p:nvSpPr>
            <p:spPr bwMode="auto">
              <a:xfrm>
                <a:off x="1563" y="2957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57" name="Freeform 856"/>
              <p:cNvSpPr>
                <a:spLocks/>
              </p:cNvSpPr>
              <p:nvPr/>
            </p:nvSpPr>
            <p:spPr bwMode="auto">
              <a:xfrm>
                <a:off x="1557" y="2957"/>
                <a:ext cx="8" cy="11"/>
              </a:xfrm>
              <a:custGeom>
                <a:avLst/>
                <a:gdLst>
                  <a:gd name="T0" fmla="*/ 0 w 3"/>
                  <a:gd name="T1" fmla="*/ 3 h 4"/>
                  <a:gd name="T2" fmla="*/ 2 w 3"/>
                  <a:gd name="T3" fmla="*/ 1 h 4"/>
                  <a:gd name="T4" fmla="*/ 1 w 3"/>
                  <a:gd name="T5" fmla="*/ 3 h 4"/>
                  <a:gd name="T6" fmla="*/ 2 w 3"/>
                  <a:gd name="T7" fmla="*/ 2 h 4"/>
                  <a:gd name="T8" fmla="*/ 0 w 3"/>
                  <a:gd name="T9" fmla="*/ 4 h 4"/>
                  <a:gd name="T10" fmla="*/ 2 w 3"/>
                  <a:gd name="T11" fmla="*/ 2 h 4"/>
                  <a:gd name="T12" fmla="*/ 1 w 3"/>
                  <a:gd name="T13" fmla="*/ 4 h 4"/>
                  <a:gd name="T14" fmla="*/ 2 w 3"/>
                  <a:gd name="T15" fmla="*/ 2 h 4"/>
                  <a:gd name="T16" fmla="*/ 2 w 3"/>
                  <a:gd name="T17" fmla="*/ 2 h 4"/>
                  <a:gd name="T18" fmla="*/ 2 w 3"/>
                  <a:gd name="T19" fmla="*/ 0 h 4"/>
                  <a:gd name="T20" fmla="*/ 2 w 3"/>
                  <a:gd name="T21" fmla="*/ 1 h 4"/>
                  <a:gd name="T22" fmla="*/ 0 w 3"/>
                  <a:gd name="T23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cubicBezTo>
                      <a:pt x="1" y="3"/>
                      <a:pt x="1" y="2"/>
                      <a:pt x="2" y="1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2" y="2"/>
                      <a:pt x="2" y="2"/>
                    </a:cubicBezTo>
                    <a:cubicBezTo>
                      <a:pt x="1" y="4"/>
                      <a:pt x="1" y="2"/>
                      <a:pt x="0" y="4"/>
                    </a:cubicBezTo>
                    <a:cubicBezTo>
                      <a:pt x="1" y="4"/>
                      <a:pt x="1" y="4"/>
                      <a:pt x="2" y="2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1" y="3"/>
                      <a:pt x="2" y="2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3" y="0"/>
                      <a:pt x="2" y="1"/>
                      <a:pt x="2" y="1"/>
                    </a:cubicBezTo>
                    <a:cubicBezTo>
                      <a:pt x="2" y="2"/>
                      <a:pt x="2" y="2"/>
                      <a:pt x="0" y="3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58" name="Rectangle 857"/>
              <p:cNvSpPr>
                <a:spLocks noChangeArrowheads="1"/>
              </p:cNvSpPr>
              <p:nvPr/>
            </p:nvSpPr>
            <p:spPr bwMode="auto">
              <a:xfrm>
                <a:off x="1560" y="2962"/>
                <a:ext cx="1" cy="1"/>
              </a:xfrm>
              <a:prstGeom prst="rect">
                <a:avLst/>
              </a:pr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59" name="Freeform 858"/>
              <p:cNvSpPr>
                <a:spLocks/>
              </p:cNvSpPr>
              <p:nvPr/>
            </p:nvSpPr>
            <p:spPr bwMode="auto">
              <a:xfrm>
                <a:off x="1554" y="2960"/>
                <a:ext cx="9" cy="5"/>
              </a:xfrm>
              <a:custGeom>
                <a:avLst/>
                <a:gdLst>
                  <a:gd name="T0" fmla="*/ 1 w 3"/>
                  <a:gd name="T1" fmla="*/ 2 h 2"/>
                  <a:gd name="T2" fmla="*/ 2 w 3"/>
                  <a:gd name="T3" fmla="*/ 1 h 2"/>
                  <a:gd name="T4" fmla="*/ 1 w 3"/>
                  <a:gd name="T5" fmla="*/ 2 h 2"/>
                  <a:gd name="T6" fmla="*/ 2 w 3"/>
                  <a:gd name="T7" fmla="*/ 1 h 2"/>
                  <a:gd name="T8" fmla="*/ 2 w 3"/>
                  <a:gd name="T9" fmla="*/ 1 h 2"/>
                  <a:gd name="T10" fmla="*/ 3 w 3"/>
                  <a:gd name="T11" fmla="*/ 1 h 2"/>
                  <a:gd name="T12" fmla="*/ 3 w 3"/>
                  <a:gd name="T13" fmla="*/ 1 h 2"/>
                  <a:gd name="T14" fmla="*/ 3 w 3"/>
                  <a:gd name="T15" fmla="*/ 1 h 2"/>
                  <a:gd name="T16" fmla="*/ 3 w 3"/>
                  <a:gd name="T17" fmla="*/ 1 h 2"/>
                  <a:gd name="T18" fmla="*/ 2 w 3"/>
                  <a:gd name="T19" fmla="*/ 1 h 2"/>
                  <a:gd name="T20" fmla="*/ 1 w 3"/>
                  <a:gd name="T2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2">
                    <a:moveTo>
                      <a:pt x="1" y="2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2" y="1"/>
                      <a:pt x="2" y="1"/>
                    </a:cubicBezTo>
                    <a:cubicBezTo>
                      <a:pt x="3" y="0"/>
                      <a:pt x="3" y="1"/>
                      <a:pt x="2" y="1"/>
                    </a:cubicBezTo>
                    <a:cubicBezTo>
                      <a:pt x="2" y="1"/>
                      <a:pt x="3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60" name="Freeform 859"/>
              <p:cNvSpPr>
                <a:spLocks/>
              </p:cNvSpPr>
              <p:nvPr/>
            </p:nvSpPr>
            <p:spPr bwMode="auto">
              <a:xfrm>
                <a:off x="1554" y="2965"/>
                <a:ext cx="3" cy="3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61" name="Rectangle 860"/>
              <p:cNvSpPr>
                <a:spLocks noChangeArrowheads="1"/>
              </p:cNvSpPr>
              <p:nvPr/>
            </p:nvSpPr>
            <p:spPr bwMode="auto">
              <a:xfrm>
                <a:off x="1563" y="2962"/>
                <a:ext cx="1" cy="1"/>
              </a:xfrm>
              <a:prstGeom prst="rect">
                <a:avLst/>
              </a:pr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62" name="Freeform 861"/>
              <p:cNvSpPr>
                <a:spLocks/>
              </p:cNvSpPr>
              <p:nvPr/>
            </p:nvSpPr>
            <p:spPr bwMode="auto">
              <a:xfrm>
                <a:off x="1554" y="2962"/>
                <a:ext cx="3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63" name="Freeform 862"/>
              <p:cNvSpPr>
                <a:spLocks/>
              </p:cNvSpPr>
              <p:nvPr/>
            </p:nvSpPr>
            <p:spPr bwMode="auto">
              <a:xfrm>
                <a:off x="1552" y="2946"/>
                <a:ext cx="27" cy="41"/>
              </a:xfrm>
              <a:custGeom>
                <a:avLst/>
                <a:gdLst>
                  <a:gd name="T0" fmla="*/ 10 w 10"/>
                  <a:gd name="T1" fmla="*/ 4 h 15"/>
                  <a:gd name="T2" fmla="*/ 9 w 10"/>
                  <a:gd name="T3" fmla="*/ 3 h 15"/>
                  <a:gd name="T4" fmla="*/ 9 w 10"/>
                  <a:gd name="T5" fmla="*/ 2 h 15"/>
                  <a:gd name="T6" fmla="*/ 8 w 10"/>
                  <a:gd name="T7" fmla="*/ 0 h 15"/>
                  <a:gd name="T8" fmla="*/ 8 w 10"/>
                  <a:gd name="T9" fmla="*/ 1 h 15"/>
                  <a:gd name="T10" fmla="*/ 7 w 10"/>
                  <a:gd name="T11" fmla="*/ 0 h 15"/>
                  <a:gd name="T12" fmla="*/ 6 w 10"/>
                  <a:gd name="T13" fmla="*/ 2 h 15"/>
                  <a:gd name="T14" fmla="*/ 6 w 10"/>
                  <a:gd name="T15" fmla="*/ 3 h 15"/>
                  <a:gd name="T16" fmla="*/ 2 w 10"/>
                  <a:gd name="T17" fmla="*/ 5 h 15"/>
                  <a:gd name="T18" fmla="*/ 3 w 10"/>
                  <a:gd name="T19" fmla="*/ 7 h 15"/>
                  <a:gd name="T20" fmla="*/ 2 w 10"/>
                  <a:gd name="T21" fmla="*/ 6 h 15"/>
                  <a:gd name="T22" fmla="*/ 3 w 10"/>
                  <a:gd name="T23" fmla="*/ 6 h 15"/>
                  <a:gd name="T24" fmla="*/ 1 w 10"/>
                  <a:gd name="T25" fmla="*/ 6 h 15"/>
                  <a:gd name="T26" fmla="*/ 2 w 10"/>
                  <a:gd name="T27" fmla="*/ 8 h 15"/>
                  <a:gd name="T28" fmla="*/ 1 w 10"/>
                  <a:gd name="T29" fmla="*/ 6 h 15"/>
                  <a:gd name="T30" fmla="*/ 3 w 10"/>
                  <a:gd name="T31" fmla="*/ 6 h 15"/>
                  <a:gd name="T32" fmla="*/ 2 w 10"/>
                  <a:gd name="T33" fmla="*/ 9 h 15"/>
                  <a:gd name="T34" fmla="*/ 4 w 10"/>
                  <a:gd name="T35" fmla="*/ 6 h 15"/>
                  <a:gd name="T36" fmla="*/ 4 w 10"/>
                  <a:gd name="T37" fmla="*/ 6 h 15"/>
                  <a:gd name="T38" fmla="*/ 4 w 10"/>
                  <a:gd name="T39" fmla="*/ 6 h 15"/>
                  <a:gd name="T40" fmla="*/ 4 w 10"/>
                  <a:gd name="T41" fmla="*/ 6 h 15"/>
                  <a:gd name="T42" fmla="*/ 4 w 10"/>
                  <a:gd name="T43" fmla="*/ 6 h 15"/>
                  <a:gd name="T44" fmla="*/ 4 w 10"/>
                  <a:gd name="T45" fmla="*/ 6 h 15"/>
                  <a:gd name="T46" fmla="*/ 4 w 10"/>
                  <a:gd name="T47" fmla="*/ 6 h 15"/>
                  <a:gd name="T48" fmla="*/ 4 w 10"/>
                  <a:gd name="T49" fmla="*/ 6 h 15"/>
                  <a:gd name="T50" fmla="*/ 4 w 10"/>
                  <a:gd name="T51" fmla="*/ 6 h 15"/>
                  <a:gd name="T52" fmla="*/ 2 w 10"/>
                  <a:gd name="T53" fmla="*/ 10 h 15"/>
                  <a:gd name="T54" fmla="*/ 2 w 10"/>
                  <a:gd name="T55" fmla="*/ 10 h 15"/>
                  <a:gd name="T56" fmla="*/ 3 w 10"/>
                  <a:gd name="T57" fmla="*/ 10 h 15"/>
                  <a:gd name="T58" fmla="*/ 3 w 10"/>
                  <a:gd name="T59" fmla="*/ 9 h 15"/>
                  <a:gd name="T60" fmla="*/ 4 w 10"/>
                  <a:gd name="T61" fmla="*/ 6 h 15"/>
                  <a:gd name="T62" fmla="*/ 4 w 10"/>
                  <a:gd name="T63" fmla="*/ 7 h 15"/>
                  <a:gd name="T64" fmla="*/ 7 w 10"/>
                  <a:gd name="T65" fmla="*/ 7 h 15"/>
                  <a:gd name="T66" fmla="*/ 6 w 10"/>
                  <a:gd name="T67" fmla="*/ 5 h 15"/>
                  <a:gd name="T68" fmla="*/ 6 w 10"/>
                  <a:gd name="T69" fmla="*/ 5 h 15"/>
                  <a:gd name="T70" fmla="*/ 6 w 10"/>
                  <a:gd name="T71" fmla="*/ 4 h 15"/>
                  <a:gd name="T72" fmla="*/ 7 w 10"/>
                  <a:gd name="T73" fmla="*/ 5 h 15"/>
                  <a:gd name="T74" fmla="*/ 5 w 10"/>
                  <a:gd name="T75" fmla="*/ 3 h 15"/>
                  <a:gd name="T76" fmla="*/ 8 w 10"/>
                  <a:gd name="T77" fmla="*/ 5 h 15"/>
                  <a:gd name="T78" fmla="*/ 7 w 10"/>
                  <a:gd name="T79" fmla="*/ 4 h 15"/>
                  <a:gd name="T80" fmla="*/ 7 w 10"/>
                  <a:gd name="T81" fmla="*/ 3 h 15"/>
                  <a:gd name="T82" fmla="*/ 8 w 10"/>
                  <a:gd name="T83" fmla="*/ 5 h 15"/>
                  <a:gd name="T84" fmla="*/ 8 w 10"/>
                  <a:gd name="T85" fmla="*/ 3 h 15"/>
                  <a:gd name="T86" fmla="*/ 7 w 10"/>
                  <a:gd name="T87" fmla="*/ 2 h 15"/>
                  <a:gd name="T88" fmla="*/ 8 w 10"/>
                  <a:gd name="T89" fmla="*/ 2 h 15"/>
                  <a:gd name="T90" fmla="*/ 9 w 10"/>
                  <a:gd name="T91" fmla="*/ 4 h 15"/>
                  <a:gd name="T92" fmla="*/ 10 w 10"/>
                  <a:gd name="T93" fmla="*/ 5 h 15"/>
                  <a:gd name="T94" fmla="*/ 9 w 10"/>
                  <a:gd name="T95" fmla="*/ 3 h 15"/>
                  <a:gd name="T96" fmla="*/ 10 w 10"/>
                  <a:gd name="T97" fmla="*/ 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0" h="15">
                    <a:moveTo>
                      <a:pt x="10" y="4"/>
                    </a:moveTo>
                    <a:cubicBezTo>
                      <a:pt x="10" y="4"/>
                      <a:pt x="9" y="3"/>
                      <a:pt x="9" y="3"/>
                    </a:cubicBezTo>
                    <a:cubicBezTo>
                      <a:pt x="9" y="2"/>
                      <a:pt x="9" y="3"/>
                      <a:pt x="9" y="2"/>
                    </a:cubicBezTo>
                    <a:cubicBezTo>
                      <a:pt x="8" y="1"/>
                      <a:pt x="8" y="1"/>
                      <a:pt x="8" y="0"/>
                    </a:cubicBezTo>
                    <a:cubicBezTo>
                      <a:pt x="8" y="0"/>
                      <a:pt x="8" y="1"/>
                      <a:pt x="8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1"/>
                      <a:pt x="7" y="2"/>
                      <a:pt x="6" y="2"/>
                    </a:cubicBezTo>
                    <a:cubicBezTo>
                      <a:pt x="6" y="1"/>
                      <a:pt x="6" y="2"/>
                      <a:pt x="6" y="3"/>
                    </a:cubicBezTo>
                    <a:cubicBezTo>
                      <a:pt x="5" y="3"/>
                      <a:pt x="4" y="5"/>
                      <a:pt x="2" y="5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6"/>
                      <a:pt x="3" y="7"/>
                      <a:pt x="2" y="6"/>
                    </a:cubicBezTo>
                    <a:cubicBezTo>
                      <a:pt x="2" y="6"/>
                      <a:pt x="2" y="6"/>
                      <a:pt x="3" y="6"/>
                    </a:cubicBezTo>
                    <a:cubicBezTo>
                      <a:pt x="1" y="5"/>
                      <a:pt x="2" y="6"/>
                      <a:pt x="1" y="6"/>
                    </a:cubicBezTo>
                    <a:cubicBezTo>
                      <a:pt x="1" y="6"/>
                      <a:pt x="2" y="8"/>
                      <a:pt x="2" y="8"/>
                    </a:cubicBezTo>
                    <a:cubicBezTo>
                      <a:pt x="1" y="6"/>
                      <a:pt x="2" y="9"/>
                      <a:pt x="1" y="6"/>
                    </a:cubicBezTo>
                    <a:cubicBezTo>
                      <a:pt x="1" y="5"/>
                      <a:pt x="3" y="6"/>
                      <a:pt x="3" y="6"/>
                    </a:cubicBezTo>
                    <a:cubicBezTo>
                      <a:pt x="3" y="7"/>
                      <a:pt x="6" y="2"/>
                      <a:pt x="2" y="9"/>
                    </a:cubicBezTo>
                    <a:cubicBezTo>
                      <a:pt x="7" y="2"/>
                      <a:pt x="3" y="7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5"/>
                      <a:pt x="0" y="15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8"/>
                      <a:pt x="3" y="7"/>
                      <a:pt x="4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6"/>
                      <a:pt x="5" y="5"/>
                      <a:pt x="7" y="7"/>
                    </a:cubicBezTo>
                    <a:cubicBezTo>
                      <a:pt x="6" y="6"/>
                      <a:pt x="8" y="7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7" y="5"/>
                      <a:pt x="7" y="5"/>
                    </a:cubicBezTo>
                    <a:cubicBezTo>
                      <a:pt x="6" y="4"/>
                      <a:pt x="6" y="4"/>
                      <a:pt x="5" y="3"/>
                    </a:cubicBezTo>
                    <a:cubicBezTo>
                      <a:pt x="7" y="4"/>
                      <a:pt x="8" y="4"/>
                      <a:pt x="8" y="5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8" y="4"/>
                      <a:pt x="7" y="4"/>
                      <a:pt x="7" y="3"/>
                    </a:cubicBezTo>
                    <a:cubicBezTo>
                      <a:pt x="7" y="3"/>
                      <a:pt x="8" y="4"/>
                      <a:pt x="8" y="5"/>
                    </a:cubicBezTo>
                    <a:cubicBezTo>
                      <a:pt x="9" y="5"/>
                      <a:pt x="7" y="3"/>
                      <a:pt x="8" y="3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8" y="3"/>
                      <a:pt x="8" y="2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5"/>
                      <a:pt x="9" y="5"/>
                      <a:pt x="10" y="5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10" y="4"/>
                      <a:pt x="10" y="4"/>
                      <a:pt x="10" y="4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64" name="Rectangle 863"/>
              <p:cNvSpPr>
                <a:spLocks noChangeArrowheads="1"/>
              </p:cNvSpPr>
              <p:nvPr/>
            </p:nvSpPr>
            <p:spPr bwMode="auto">
              <a:xfrm>
                <a:off x="1579" y="2960"/>
                <a:ext cx="1" cy="2"/>
              </a:xfrm>
              <a:prstGeom prst="rect">
                <a:avLst/>
              </a:pr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65" name="Freeform 864"/>
              <p:cNvSpPr>
                <a:spLocks/>
              </p:cNvSpPr>
              <p:nvPr/>
            </p:nvSpPr>
            <p:spPr bwMode="auto">
              <a:xfrm>
                <a:off x="1579" y="295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66" name="Rectangle 865"/>
              <p:cNvSpPr>
                <a:spLocks noChangeArrowheads="1"/>
              </p:cNvSpPr>
              <p:nvPr/>
            </p:nvSpPr>
            <p:spPr bwMode="auto">
              <a:xfrm>
                <a:off x="1568" y="2949"/>
                <a:ext cx="1" cy="2"/>
              </a:xfrm>
              <a:prstGeom prst="rect">
                <a:avLst/>
              </a:pr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67" name="Freeform 866"/>
              <p:cNvSpPr>
                <a:spLocks/>
              </p:cNvSpPr>
              <p:nvPr/>
            </p:nvSpPr>
            <p:spPr bwMode="auto">
              <a:xfrm>
                <a:off x="1574" y="2960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68" name="Freeform 867"/>
              <p:cNvSpPr>
                <a:spLocks/>
              </p:cNvSpPr>
              <p:nvPr/>
            </p:nvSpPr>
            <p:spPr bwMode="auto">
              <a:xfrm>
                <a:off x="1571" y="2962"/>
                <a:ext cx="3" cy="3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69" name="Rectangle 868"/>
              <p:cNvSpPr>
                <a:spLocks noChangeArrowheads="1"/>
              </p:cNvSpPr>
              <p:nvPr/>
            </p:nvSpPr>
            <p:spPr bwMode="auto">
              <a:xfrm>
                <a:off x="1579" y="2960"/>
                <a:ext cx="1" cy="1"/>
              </a:xfrm>
              <a:prstGeom prst="rect">
                <a:avLst/>
              </a:pr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70" name="Freeform 869"/>
              <p:cNvSpPr>
                <a:spLocks/>
              </p:cNvSpPr>
              <p:nvPr/>
            </p:nvSpPr>
            <p:spPr bwMode="auto">
              <a:xfrm>
                <a:off x="1563" y="2938"/>
                <a:ext cx="21" cy="19"/>
              </a:xfrm>
              <a:custGeom>
                <a:avLst/>
                <a:gdLst>
                  <a:gd name="T0" fmla="*/ 4 w 8"/>
                  <a:gd name="T1" fmla="*/ 5 h 7"/>
                  <a:gd name="T2" fmla="*/ 6 w 8"/>
                  <a:gd name="T3" fmla="*/ 5 h 7"/>
                  <a:gd name="T4" fmla="*/ 4 w 8"/>
                  <a:gd name="T5" fmla="*/ 2 h 7"/>
                  <a:gd name="T6" fmla="*/ 6 w 8"/>
                  <a:gd name="T7" fmla="*/ 5 h 7"/>
                  <a:gd name="T8" fmla="*/ 5 w 8"/>
                  <a:gd name="T9" fmla="*/ 3 h 7"/>
                  <a:gd name="T10" fmla="*/ 6 w 8"/>
                  <a:gd name="T11" fmla="*/ 2 h 7"/>
                  <a:gd name="T12" fmla="*/ 6 w 8"/>
                  <a:gd name="T13" fmla="*/ 6 h 7"/>
                  <a:gd name="T14" fmla="*/ 5 w 8"/>
                  <a:gd name="T15" fmla="*/ 2 h 7"/>
                  <a:gd name="T16" fmla="*/ 5 w 8"/>
                  <a:gd name="T17" fmla="*/ 2 h 7"/>
                  <a:gd name="T18" fmla="*/ 4 w 8"/>
                  <a:gd name="T19" fmla="*/ 3 h 7"/>
                  <a:gd name="T20" fmla="*/ 5 w 8"/>
                  <a:gd name="T21" fmla="*/ 5 h 7"/>
                  <a:gd name="T22" fmla="*/ 6 w 8"/>
                  <a:gd name="T23" fmla="*/ 7 h 7"/>
                  <a:gd name="T24" fmla="*/ 6 w 8"/>
                  <a:gd name="T25" fmla="*/ 5 h 7"/>
                  <a:gd name="T26" fmla="*/ 6 w 8"/>
                  <a:gd name="T27" fmla="*/ 7 h 7"/>
                  <a:gd name="T28" fmla="*/ 6 w 8"/>
                  <a:gd name="T29" fmla="*/ 6 h 7"/>
                  <a:gd name="T30" fmla="*/ 7 w 8"/>
                  <a:gd name="T31" fmla="*/ 7 h 7"/>
                  <a:gd name="T32" fmla="*/ 5 w 8"/>
                  <a:gd name="T33" fmla="*/ 5 h 7"/>
                  <a:gd name="T34" fmla="*/ 5 w 8"/>
                  <a:gd name="T35" fmla="*/ 6 h 7"/>
                  <a:gd name="T36" fmla="*/ 4 w 8"/>
                  <a:gd name="T37" fmla="*/ 3 h 7"/>
                  <a:gd name="T38" fmla="*/ 5 w 8"/>
                  <a:gd name="T39" fmla="*/ 3 h 7"/>
                  <a:gd name="T40" fmla="*/ 5 w 8"/>
                  <a:gd name="T41" fmla="*/ 3 h 7"/>
                  <a:gd name="T42" fmla="*/ 2 w 8"/>
                  <a:gd name="T43" fmla="*/ 0 h 7"/>
                  <a:gd name="T44" fmla="*/ 3 w 8"/>
                  <a:gd name="T45" fmla="*/ 1 h 7"/>
                  <a:gd name="T46" fmla="*/ 2 w 8"/>
                  <a:gd name="T47" fmla="*/ 1 h 7"/>
                  <a:gd name="T48" fmla="*/ 5 w 8"/>
                  <a:gd name="T49" fmla="*/ 3 h 7"/>
                  <a:gd name="T50" fmla="*/ 3 w 8"/>
                  <a:gd name="T51" fmla="*/ 1 h 7"/>
                  <a:gd name="T52" fmla="*/ 3 w 8"/>
                  <a:gd name="T53" fmla="*/ 2 h 7"/>
                  <a:gd name="T54" fmla="*/ 2 w 8"/>
                  <a:gd name="T55" fmla="*/ 1 h 7"/>
                  <a:gd name="T56" fmla="*/ 3 w 8"/>
                  <a:gd name="T57" fmla="*/ 2 h 7"/>
                  <a:gd name="T58" fmla="*/ 3 w 8"/>
                  <a:gd name="T59" fmla="*/ 3 h 7"/>
                  <a:gd name="T60" fmla="*/ 3 w 8"/>
                  <a:gd name="T61" fmla="*/ 4 h 7"/>
                  <a:gd name="T62" fmla="*/ 3 w 8"/>
                  <a:gd name="T63" fmla="*/ 3 h 7"/>
                  <a:gd name="T64" fmla="*/ 4 w 8"/>
                  <a:gd name="T65" fmla="*/ 5 h 7"/>
                  <a:gd name="T66" fmla="*/ 3 w 8"/>
                  <a:gd name="T67" fmla="*/ 4 h 7"/>
                  <a:gd name="T68" fmla="*/ 4 w 8"/>
                  <a:gd name="T69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" h="7">
                    <a:moveTo>
                      <a:pt x="4" y="5"/>
                    </a:moveTo>
                    <a:cubicBezTo>
                      <a:pt x="5" y="6"/>
                      <a:pt x="5" y="5"/>
                      <a:pt x="6" y="5"/>
                    </a:cubicBezTo>
                    <a:cubicBezTo>
                      <a:pt x="6" y="4"/>
                      <a:pt x="4" y="3"/>
                      <a:pt x="4" y="2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8" y="2"/>
                      <a:pt x="5" y="3"/>
                    </a:cubicBezTo>
                    <a:cubicBezTo>
                      <a:pt x="5" y="3"/>
                      <a:pt x="5" y="3"/>
                      <a:pt x="6" y="2"/>
                    </a:cubicBezTo>
                    <a:cubicBezTo>
                      <a:pt x="4" y="2"/>
                      <a:pt x="7" y="6"/>
                      <a:pt x="6" y="6"/>
                    </a:cubicBezTo>
                    <a:cubicBezTo>
                      <a:pt x="6" y="4"/>
                      <a:pt x="5" y="4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3"/>
                      <a:pt x="4" y="3"/>
                    </a:cubicBezTo>
                    <a:cubicBezTo>
                      <a:pt x="5" y="4"/>
                      <a:pt x="5" y="5"/>
                      <a:pt x="5" y="5"/>
                    </a:cubicBezTo>
                    <a:cubicBezTo>
                      <a:pt x="5" y="5"/>
                      <a:pt x="6" y="6"/>
                      <a:pt x="6" y="7"/>
                    </a:cubicBezTo>
                    <a:cubicBezTo>
                      <a:pt x="6" y="6"/>
                      <a:pt x="6" y="6"/>
                      <a:pt x="6" y="5"/>
                    </a:cubicBezTo>
                    <a:cubicBezTo>
                      <a:pt x="6" y="6"/>
                      <a:pt x="6" y="6"/>
                      <a:pt x="6" y="7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6"/>
                      <a:pt x="6" y="7"/>
                      <a:pt x="7" y="7"/>
                    </a:cubicBezTo>
                    <a:cubicBezTo>
                      <a:pt x="6" y="6"/>
                      <a:pt x="7" y="6"/>
                      <a:pt x="5" y="5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4" y="5"/>
                      <a:pt x="5" y="2"/>
                      <a:pt x="4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0" y="0"/>
                      <a:pt x="2" y="0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4" y="2"/>
                      <a:pt x="2" y="1"/>
                      <a:pt x="2" y="1"/>
                    </a:cubicBezTo>
                    <a:cubicBezTo>
                      <a:pt x="3" y="1"/>
                      <a:pt x="4" y="2"/>
                      <a:pt x="5" y="3"/>
                    </a:cubicBezTo>
                    <a:cubicBezTo>
                      <a:pt x="4" y="2"/>
                      <a:pt x="5" y="3"/>
                      <a:pt x="3" y="1"/>
                    </a:cubicBezTo>
                    <a:cubicBezTo>
                      <a:pt x="2" y="1"/>
                      <a:pt x="3" y="2"/>
                      <a:pt x="3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3"/>
                      <a:pt x="2" y="1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4"/>
                      <a:pt x="3" y="5"/>
                      <a:pt x="4" y="5"/>
                    </a:cubicBezTo>
                    <a:cubicBezTo>
                      <a:pt x="4" y="5"/>
                      <a:pt x="3" y="4"/>
                      <a:pt x="3" y="4"/>
                    </a:cubicBezTo>
                    <a:cubicBezTo>
                      <a:pt x="4" y="4"/>
                      <a:pt x="4" y="5"/>
                      <a:pt x="4" y="5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71" name="Freeform 870"/>
              <p:cNvSpPr>
                <a:spLocks/>
              </p:cNvSpPr>
              <p:nvPr/>
            </p:nvSpPr>
            <p:spPr bwMode="auto">
              <a:xfrm>
                <a:off x="1576" y="2954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72" name="Freeform 871"/>
              <p:cNvSpPr>
                <a:spLocks/>
              </p:cNvSpPr>
              <p:nvPr/>
            </p:nvSpPr>
            <p:spPr bwMode="auto">
              <a:xfrm>
                <a:off x="1560" y="2938"/>
                <a:ext cx="14" cy="27"/>
              </a:xfrm>
              <a:custGeom>
                <a:avLst/>
                <a:gdLst>
                  <a:gd name="T0" fmla="*/ 3 w 5"/>
                  <a:gd name="T1" fmla="*/ 4 h 10"/>
                  <a:gd name="T2" fmla="*/ 1 w 5"/>
                  <a:gd name="T3" fmla="*/ 3 h 10"/>
                  <a:gd name="T4" fmla="*/ 3 w 5"/>
                  <a:gd name="T5" fmla="*/ 5 h 10"/>
                  <a:gd name="T6" fmla="*/ 3 w 5"/>
                  <a:gd name="T7" fmla="*/ 6 h 10"/>
                  <a:gd name="T8" fmla="*/ 2 w 5"/>
                  <a:gd name="T9" fmla="*/ 4 h 10"/>
                  <a:gd name="T10" fmla="*/ 1 w 5"/>
                  <a:gd name="T11" fmla="*/ 4 h 10"/>
                  <a:gd name="T12" fmla="*/ 2 w 5"/>
                  <a:gd name="T13" fmla="*/ 5 h 10"/>
                  <a:gd name="T14" fmla="*/ 2 w 5"/>
                  <a:gd name="T15" fmla="*/ 6 h 10"/>
                  <a:gd name="T16" fmla="*/ 2 w 5"/>
                  <a:gd name="T17" fmla="*/ 6 h 10"/>
                  <a:gd name="T18" fmla="*/ 1 w 5"/>
                  <a:gd name="T19" fmla="*/ 4 h 10"/>
                  <a:gd name="T20" fmla="*/ 2 w 5"/>
                  <a:gd name="T21" fmla="*/ 9 h 10"/>
                  <a:gd name="T22" fmla="*/ 2 w 5"/>
                  <a:gd name="T23" fmla="*/ 9 h 10"/>
                  <a:gd name="T24" fmla="*/ 1 w 5"/>
                  <a:gd name="T25" fmla="*/ 7 h 10"/>
                  <a:gd name="T26" fmla="*/ 2 w 5"/>
                  <a:gd name="T27" fmla="*/ 7 h 10"/>
                  <a:gd name="T28" fmla="*/ 2 w 5"/>
                  <a:gd name="T29" fmla="*/ 8 h 10"/>
                  <a:gd name="T30" fmla="*/ 5 w 5"/>
                  <a:gd name="T31" fmla="*/ 6 h 10"/>
                  <a:gd name="T32" fmla="*/ 4 w 5"/>
                  <a:gd name="T33" fmla="*/ 7 h 10"/>
                  <a:gd name="T34" fmla="*/ 4 w 5"/>
                  <a:gd name="T35" fmla="*/ 5 h 10"/>
                  <a:gd name="T36" fmla="*/ 3 w 5"/>
                  <a:gd name="T37" fmla="*/ 4 h 10"/>
                  <a:gd name="T38" fmla="*/ 3 w 5"/>
                  <a:gd name="T39" fmla="*/ 4 h 10"/>
                  <a:gd name="T40" fmla="*/ 2 w 5"/>
                  <a:gd name="T41" fmla="*/ 2 h 10"/>
                  <a:gd name="T42" fmla="*/ 2 w 5"/>
                  <a:gd name="T43" fmla="*/ 1 h 10"/>
                  <a:gd name="T44" fmla="*/ 1 w 5"/>
                  <a:gd name="T45" fmla="*/ 2 h 10"/>
                  <a:gd name="T46" fmla="*/ 3 w 5"/>
                  <a:gd name="T47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" h="10">
                    <a:moveTo>
                      <a:pt x="3" y="4"/>
                    </a:moveTo>
                    <a:cubicBezTo>
                      <a:pt x="2" y="4"/>
                      <a:pt x="2" y="3"/>
                      <a:pt x="1" y="3"/>
                    </a:cubicBezTo>
                    <a:cubicBezTo>
                      <a:pt x="2" y="4"/>
                      <a:pt x="3" y="4"/>
                      <a:pt x="3" y="5"/>
                    </a:cubicBezTo>
                    <a:cubicBezTo>
                      <a:pt x="3" y="5"/>
                      <a:pt x="3" y="6"/>
                      <a:pt x="3" y="6"/>
                    </a:cubicBezTo>
                    <a:cubicBezTo>
                      <a:pt x="3" y="5"/>
                      <a:pt x="2" y="4"/>
                      <a:pt x="2" y="4"/>
                    </a:cubicBezTo>
                    <a:cubicBezTo>
                      <a:pt x="2" y="4"/>
                      <a:pt x="1" y="4"/>
                      <a:pt x="1" y="4"/>
                    </a:cubicBezTo>
                    <a:cubicBezTo>
                      <a:pt x="2" y="4"/>
                      <a:pt x="1" y="4"/>
                      <a:pt x="2" y="5"/>
                    </a:cubicBezTo>
                    <a:cubicBezTo>
                      <a:pt x="3" y="6"/>
                      <a:pt x="3" y="7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4"/>
                      <a:pt x="1" y="5"/>
                      <a:pt x="1" y="4"/>
                    </a:cubicBezTo>
                    <a:cubicBezTo>
                      <a:pt x="1" y="6"/>
                      <a:pt x="0" y="6"/>
                      <a:pt x="2" y="9"/>
                    </a:cubicBezTo>
                    <a:cubicBezTo>
                      <a:pt x="3" y="10"/>
                      <a:pt x="2" y="9"/>
                      <a:pt x="2" y="9"/>
                    </a:cubicBezTo>
                    <a:cubicBezTo>
                      <a:pt x="2" y="8"/>
                      <a:pt x="2" y="7"/>
                      <a:pt x="1" y="7"/>
                    </a:cubicBezTo>
                    <a:cubicBezTo>
                      <a:pt x="2" y="7"/>
                      <a:pt x="1" y="6"/>
                      <a:pt x="2" y="7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8"/>
                      <a:pt x="4" y="7"/>
                      <a:pt x="5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6"/>
                      <a:pt x="4" y="6"/>
                      <a:pt x="4" y="5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3"/>
                      <a:pt x="3" y="4"/>
                    </a:cubicBezTo>
                    <a:cubicBezTo>
                      <a:pt x="3" y="3"/>
                      <a:pt x="2" y="3"/>
                      <a:pt x="2" y="2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0" y="0"/>
                      <a:pt x="2" y="3"/>
                      <a:pt x="1" y="2"/>
                    </a:cubicBez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73" name="Rectangle 872"/>
              <p:cNvSpPr>
                <a:spLocks noChangeArrowheads="1"/>
              </p:cNvSpPr>
              <p:nvPr/>
            </p:nvSpPr>
            <p:spPr bwMode="auto">
              <a:xfrm>
                <a:off x="1568" y="2943"/>
                <a:ext cx="1" cy="3"/>
              </a:xfrm>
              <a:prstGeom prst="rect">
                <a:avLst/>
              </a:pr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74" name="Freeform 873"/>
              <p:cNvSpPr>
                <a:spLocks/>
              </p:cNvSpPr>
              <p:nvPr/>
            </p:nvSpPr>
            <p:spPr bwMode="auto">
              <a:xfrm>
                <a:off x="1571" y="2951"/>
                <a:ext cx="3" cy="6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1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75" name="Freeform 874"/>
              <p:cNvSpPr>
                <a:spLocks/>
              </p:cNvSpPr>
              <p:nvPr/>
            </p:nvSpPr>
            <p:spPr bwMode="auto">
              <a:xfrm>
                <a:off x="1560" y="2949"/>
                <a:ext cx="3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76" name="Freeform 875"/>
              <p:cNvSpPr>
                <a:spLocks/>
              </p:cNvSpPr>
              <p:nvPr/>
            </p:nvSpPr>
            <p:spPr bwMode="auto">
              <a:xfrm>
                <a:off x="1560" y="2954"/>
                <a:ext cx="5" cy="11"/>
              </a:xfrm>
              <a:custGeom>
                <a:avLst/>
                <a:gdLst>
                  <a:gd name="T0" fmla="*/ 1 w 2"/>
                  <a:gd name="T1" fmla="*/ 4 h 4"/>
                  <a:gd name="T2" fmla="*/ 2 w 2"/>
                  <a:gd name="T3" fmla="*/ 3 h 4"/>
                  <a:gd name="T4" fmla="*/ 0 w 2"/>
                  <a:gd name="T5" fmla="*/ 0 h 4"/>
                  <a:gd name="T6" fmla="*/ 1 w 2"/>
                  <a:gd name="T7" fmla="*/ 2 h 4"/>
                  <a:gd name="T8" fmla="*/ 1 w 2"/>
                  <a:gd name="T9" fmla="*/ 3 h 4"/>
                  <a:gd name="T10" fmla="*/ 1 w 2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1" y="4"/>
                    </a:moveTo>
                    <a:cubicBezTo>
                      <a:pt x="2" y="4"/>
                      <a:pt x="1" y="3"/>
                      <a:pt x="2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0" y="0"/>
                      <a:pt x="1" y="2"/>
                      <a:pt x="1" y="2"/>
                    </a:cubicBezTo>
                    <a:cubicBezTo>
                      <a:pt x="0" y="1"/>
                      <a:pt x="1" y="3"/>
                      <a:pt x="1" y="3"/>
                    </a:cubicBez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77" name="Freeform 876"/>
              <p:cNvSpPr>
                <a:spLocks/>
              </p:cNvSpPr>
              <p:nvPr/>
            </p:nvSpPr>
            <p:spPr bwMode="auto">
              <a:xfrm>
                <a:off x="1546" y="2943"/>
                <a:ext cx="17" cy="22"/>
              </a:xfrm>
              <a:custGeom>
                <a:avLst/>
                <a:gdLst>
                  <a:gd name="T0" fmla="*/ 3 w 6"/>
                  <a:gd name="T1" fmla="*/ 4 h 8"/>
                  <a:gd name="T2" fmla="*/ 3 w 6"/>
                  <a:gd name="T3" fmla="*/ 5 h 8"/>
                  <a:gd name="T4" fmla="*/ 3 w 6"/>
                  <a:gd name="T5" fmla="*/ 4 h 8"/>
                  <a:gd name="T6" fmla="*/ 2 w 6"/>
                  <a:gd name="T7" fmla="*/ 3 h 8"/>
                  <a:gd name="T8" fmla="*/ 2 w 6"/>
                  <a:gd name="T9" fmla="*/ 4 h 8"/>
                  <a:gd name="T10" fmla="*/ 2 w 6"/>
                  <a:gd name="T11" fmla="*/ 6 h 8"/>
                  <a:gd name="T12" fmla="*/ 2 w 6"/>
                  <a:gd name="T13" fmla="*/ 6 h 8"/>
                  <a:gd name="T14" fmla="*/ 5 w 6"/>
                  <a:gd name="T15" fmla="*/ 8 h 8"/>
                  <a:gd name="T16" fmla="*/ 2 w 6"/>
                  <a:gd name="T17" fmla="*/ 6 h 8"/>
                  <a:gd name="T18" fmla="*/ 3 w 6"/>
                  <a:gd name="T19" fmla="*/ 5 h 8"/>
                  <a:gd name="T20" fmla="*/ 3 w 6"/>
                  <a:gd name="T21" fmla="*/ 5 h 8"/>
                  <a:gd name="T22" fmla="*/ 3 w 6"/>
                  <a:gd name="T23" fmla="*/ 4 h 8"/>
                  <a:gd name="T24" fmla="*/ 5 w 6"/>
                  <a:gd name="T25" fmla="*/ 4 h 8"/>
                  <a:gd name="T26" fmla="*/ 4 w 6"/>
                  <a:gd name="T27" fmla="*/ 4 h 8"/>
                  <a:gd name="T28" fmla="*/ 5 w 6"/>
                  <a:gd name="T29" fmla="*/ 3 h 8"/>
                  <a:gd name="T30" fmla="*/ 4 w 6"/>
                  <a:gd name="T31" fmla="*/ 3 h 8"/>
                  <a:gd name="T32" fmla="*/ 5 w 6"/>
                  <a:gd name="T33" fmla="*/ 3 h 8"/>
                  <a:gd name="T34" fmla="*/ 2 w 6"/>
                  <a:gd name="T35" fmla="*/ 3 h 8"/>
                  <a:gd name="T36" fmla="*/ 2 w 6"/>
                  <a:gd name="T37" fmla="*/ 2 h 8"/>
                  <a:gd name="T38" fmla="*/ 4 w 6"/>
                  <a:gd name="T39" fmla="*/ 3 h 8"/>
                  <a:gd name="T40" fmla="*/ 3 w 6"/>
                  <a:gd name="T41" fmla="*/ 2 h 8"/>
                  <a:gd name="T42" fmla="*/ 5 w 6"/>
                  <a:gd name="T43" fmla="*/ 3 h 8"/>
                  <a:gd name="T44" fmla="*/ 3 w 6"/>
                  <a:gd name="T45" fmla="*/ 1 h 8"/>
                  <a:gd name="T46" fmla="*/ 3 w 6"/>
                  <a:gd name="T47" fmla="*/ 1 h 8"/>
                  <a:gd name="T48" fmla="*/ 0 w 6"/>
                  <a:gd name="T49" fmla="*/ 0 h 8"/>
                  <a:gd name="T50" fmla="*/ 0 w 6"/>
                  <a:gd name="T51" fmla="*/ 3 h 8"/>
                  <a:gd name="T52" fmla="*/ 2 w 6"/>
                  <a:gd name="T53" fmla="*/ 3 h 8"/>
                  <a:gd name="T54" fmla="*/ 0 w 6"/>
                  <a:gd name="T55" fmla="*/ 4 h 8"/>
                  <a:gd name="T56" fmla="*/ 2 w 6"/>
                  <a:gd name="T57" fmla="*/ 3 h 8"/>
                  <a:gd name="T58" fmla="*/ 0 w 6"/>
                  <a:gd name="T59" fmla="*/ 4 h 8"/>
                  <a:gd name="T60" fmla="*/ 2 w 6"/>
                  <a:gd name="T61" fmla="*/ 4 h 8"/>
                  <a:gd name="T62" fmla="*/ 0 w 6"/>
                  <a:gd name="T63" fmla="*/ 5 h 8"/>
                  <a:gd name="T64" fmla="*/ 4 w 6"/>
                  <a:gd name="T65" fmla="*/ 8 h 8"/>
                  <a:gd name="T66" fmla="*/ 3 w 6"/>
                  <a:gd name="T67" fmla="*/ 6 h 8"/>
                  <a:gd name="T68" fmla="*/ 4 w 6"/>
                  <a:gd name="T69" fmla="*/ 6 h 8"/>
                  <a:gd name="T70" fmla="*/ 4 w 6"/>
                  <a:gd name="T71" fmla="*/ 4 h 8"/>
                  <a:gd name="T72" fmla="*/ 5 w 6"/>
                  <a:gd name="T73" fmla="*/ 7 h 8"/>
                  <a:gd name="T74" fmla="*/ 5 w 6"/>
                  <a:gd name="T75" fmla="*/ 7 h 8"/>
                  <a:gd name="T76" fmla="*/ 5 w 6"/>
                  <a:gd name="T77" fmla="*/ 6 h 8"/>
                  <a:gd name="T78" fmla="*/ 6 w 6"/>
                  <a:gd name="T79" fmla="*/ 7 h 8"/>
                  <a:gd name="T80" fmla="*/ 4 w 6"/>
                  <a:gd name="T81" fmla="*/ 3 h 8"/>
                  <a:gd name="T82" fmla="*/ 2 w 6"/>
                  <a:gd name="T83" fmla="*/ 2 h 8"/>
                  <a:gd name="T84" fmla="*/ 3 w 6"/>
                  <a:gd name="T85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" h="8">
                    <a:moveTo>
                      <a:pt x="3" y="4"/>
                    </a:moveTo>
                    <a:cubicBezTo>
                      <a:pt x="3" y="4"/>
                      <a:pt x="3" y="5"/>
                      <a:pt x="3" y="5"/>
                    </a:cubicBezTo>
                    <a:cubicBezTo>
                      <a:pt x="2" y="4"/>
                      <a:pt x="2" y="4"/>
                      <a:pt x="3" y="4"/>
                    </a:cubicBezTo>
                    <a:cubicBezTo>
                      <a:pt x="2" y="2"/>
                      <a:pt x="2" y="4"/>
                      <a:pt x="2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3" y="4"/>
                      <a:pt x="2" y="6"/>
                    </a:cubicBezTo>
                    <a:cubicBezTo>
                      <a:pt x="2" y="7"/>
                      <a:pt x="3" y="5"/>
                      <a:pt x="2" y="6"/>
                    </a:cubicBezTo>
                    <a:cubicBezTo>
                      <a:pt x="4" y="5"/>
                      <a:pt x="5" y="6"/>
                      <a:pt x="5" y="8"/>
                    </a:cubicBezTo>
                    <a:cubicBezTo>
                      <a:pt x="4" y="8"/>
                      <a:pt x="3" y="6"/>
                      <a:pt x="2" y="6"/>
                    </a:cubicBezTo>
                    <a:cubicBezTo>
                      <a:pt x="4" y="5"/>
                      <a:pt x="1" y="6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5" y="4"/>
                      <a:pt x="3" y="5"/>
                      <a:pt x="3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4"/>
                      <a:pt x="3" y="4"/>
                      <a:pt x="4" y="4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2"/>
                      <a:pt x="4" y="3"/>
                      <a:pt x="2" y="3"/>
                    </a:cubicBezTo>
                    <a:cubicBezTo>
                      <a:pt x="5" y="3"/>
                      <a:pt x="1" y="2"/>
                      <a:pt x="2" y="2"/>
                    </a:cubicBezTo>
                    <a:cubicBezTo>
                      <a:pt x="3" y="2"/>
                      <a:pt x="3" y="2"/>
                      <a:pt x="4" y="3"/>
                    </a:cubicBezTo>
                    <a:cubicBezTo>
                      <a:pt x="2" y="2"/>
                      <a:pt x="4" y="2"/>
                      <a:pt x="3" y="2"/>
                    </a:cubicBezTo>
                    <a:cubicBezTo>
                      <a:pt x="5" y="3"/>
                      <a:pt x="3" y="2"/>
                      <a:pt x="5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1" y="0"/>
                      <a:pt x="0" y="0"/>
                    </a:cubicBezTo>
                    <a:cubicBezTo>
                      <a:pt x="1" y="1"/>
                      <a:pt x="1" y="2"/>
                      <a:pt x="0" y="3"/>
                    </a:cubicBezTo>
                    <a:cubicBezTo>
                      <a:pt x="2" y="3"/>
                      <a:pt x="0" y="3"/>
                      <a:pt x="2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1" y="3"/>
                      <a:pt x="2" y="3"/>
                    </a:cubicBezTo>
                    <a:cubicBezTo>
                      <a:pt x="2" y="4"/>
                      <a:pt x="1" y="4"/>
                      <a:pt x="0" y="4"/>
                    </a:cubicBezTo>
                    <a:cubicBezTo>
                      <a:pt x="0" y="4"/>
                      <a:pt x="1" y="4"/>
                      <a:pt x="2" y="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2" y="6"/>
                      <a:pt x="1" y="8"/>
                      <a:pt x="4" y="8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4" y="7"/>
                      <a:pt x="2" y="3"/>
                      <a:pt x="4" y="6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5"/>
                      <a:pt x="5" y="6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4" y="5"/>
                      <a:pt x="5" y="6"/>
                      <a:pt x="6" y="7"/>
                    </a:cubicBezTo>
                    <a:cubicBezTo>
                      <a:pt x="5" y="5"/>
                      <a:pt x="4" y="5"/>
                      <a:pt x="4" y="3"/>
                    </a:cubicBezTo>
                    <a:cubicBezTo>
                      <a:pt x="4" y="6"/>
                      <a:pt x="2" y="1"/>
                      <a:pt x="2" y="2"/>
                    </a:cubicBezTo>
                    <a:cubicBezTo>
                      <a:pt x="2" y="3"/>
                      <a:pt x="3" y="4"/>
                      <a:pt x="3" y="4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78" name="Freeform 877"/>
              <p:cNvSpPr>
                <a:spLocks/>
              </p:cNvSpPr>
              <p:nvPr/>
            </p:nvSpPr>
            <p:spPr bwMode="auto">
              <a:xfrm>
                <a:off x="1560" y="2962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79" name="Freeform 878"/>
              <p:cNvSpPr>
                <a:spLocks/>
              </p:cNvSpPr>
              <p:nvPr/>
            </p:nvSpPr>
            <p:spPr bwMode="auto">
              <a:xfrm>
                <a:off x="1554" y="2943"/>
                <a:ext cx="0" cy="3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80" name="Rectangle 879"/>
              <p:cNvSpPr>
                <a:spLocks noChangeArrowheads="1"/>
              </p:cNvSpPr>
              <p:nvPr/>
            </p:nvSpPr>
            <p:spPr bwMode="auto">
              <a:xfrm>
                <a:off x="1563" y="2962"/>
                <a:ext cx="1" cy="1"/>
              </a:xfrm>
              <a:prstGeom prst="rect">
                <a:avLst/>
              </a:pr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81" name="Freeform 880"/>
              <p:cNvSpPr>
                <a:spLocks/>
              </p:cNvSpPr>
              <p:nvPr/>
            </p:nvSpPr>
            <p:spPr bwMode="auto">
              <a:xfrm>
                <a:off x="1557" y="2951"/>
                <a:ext cx="0" cy="3"/>
              </a:xfrm>
              <a:custGeom>
                <a:avLst/>
                <a:gdLst>
                  <a:gd name="T0" fmla="*/ 0 h 3"/>
                  <a:gd name="T1" fmla="*/ 0 h 3"/>
                  <a:gd name="T2" fmla="*/ 3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82" name="Freeform 881"/>
              <p:cNvSpPr>
                <a:spLocks/>
              </p:cNvSpPr>
              <p:nvPr/>
            </p:nvSpPr>
            <p:spPr bwMode="auto">
              <a:xfrm>
                <a:off x="1549" y="2949"/>
                <a:ext cx="3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83" name="Freeform 882"/>
              <p:cNvSpPr>
                <a:spLocks/>
              </p:cNvSpPr>
              <p:nvPr/>
            </p:nvSpPr>
            <p:spPr bwMode="auto">
              <a:xfrm>
                <a:off x="1554" y="295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84" name="Freeform 883"/>
              <p:cNvSpPr>
                <a:spLocks/>
              </p:cNvSpPr>
              <p:nvPr/>
            </p:nvSpPr>
            <p:spPr bwMode="auto">
              <a:xfrm>
                <a:off x="1546" y="2932"/>
                <a:ext cx="33" cy="52"/>
              </a:xfrm>
              <a:custGeom>
                <a:avLst/>
                <a:gdLst>
                  <a:gd name="T0" fmla="*/ 4 w 12"/>
                  <a:gd name="T1" fmla="*/ 14 h 19"/>
                  <a:gd name="T2" fmla="*/ 4 w 12"/>
                  <a:gd name="T3" fmla="*/ 16 h 19"/>
                  <a:gd name="T4" fmla="*/ 5 w 12"/>
                  <a:gd name="T5" fmla="*/ 17 h 19"/>
                  <a:gd name="T6" fmla="*/ 6 w 12"/>
                  <a:gd name="T7" fmla="*/ 16 h 19"/>
                  <a:gd name="T8" fmla="*/ 8 w 12"/>
                  <a:gd name="T9" fmla="*/ 16 h 19"/>
                  <a:gd name="T10" fmla="*/ 9 w 12"/>
                  <a:gd name="T11" fmla="*/ 12 h 19"/>
                  <a:gd name="T12" fmla="*/ 10 w 12"/>
                  <a:gd name="T13" fmla="*/ 14 h 19"/>
                  <a:gd name="T14" fmla="*/ 8 w 12"/>
                  <a:gd name="T15" fmla="*/ 12 h 19"/>
                  <a:gd name="T16" fmla="*/ 9 w 12"/>
                  <a:gd name="T17" fmla="*/ 11 h 19"/>
                  <a:gd name="T18" fmla="*/ 7 w 12"/>
                  <a:gd name="T19" fmla="*/ 12 h 19"/>
                  <a:gd name="T20" fmla="*/ 7 w 12"/>
                  <a:gd name="T21" fmla="*/ 10 h 19"/>
                  <a:gd name="T22" fmla="*/ 4 w 12"/>
                  <a:gd name="T23" fmla="*/ 11 h 19"/>
                  <a:gd name="T24" fmla="*/ 8 w 12"/>
                  <a:gd name="T25" fmla="*/ 10 h 19"/>
                  <a:gd name="T26" fmla="*/ 7 w 12"/>
                  <a:gd name="T27" fmla="*/ 8 h 19"/>
                  <a:gd name="T28" fmla="*/ 7 w 12"/>
                  <a:gd name="T29" fmla="*/ 7 h 19"/>
                  <a:gd name="T30" fmla="*/ 5 w 12"/>
                  <a:gd name="T31" fmla="*/ 7 h 19"/>
                  <a:gd name="T32" fmla="*/ 2 w 12"/>
                  <a:gd name="T33" fmla="*/ 7 h 19"/>
                  <a:gd name="T34" fmla="*/ 6 w 12"/>
                  <a:gd name="T35" fmla="*/ 5 h 19"/>
                  <a:gd name="T36" fmla="*/ 5 w 12"/>
                  <a:gd name="T37" fmla="*/ 4 h 19"/>
                  <a:gd name="T38" fmla="*/ 4 w 12"/>
                  <a:gd name="T39" fmla="*/ 4 h 19"/>
                  <a:gd name="T40" fmla="*/ 4 w 12"/>
                  <a:gd name="T41" fmla="*/ 6 h 19"/>
                  <a:gd name="T42" fmla="*/ 3 w 12"/>
                  <a:gd name="T43" fmla="*/ 4 h 19"/>
                  <a:gd name="T44" fmla="*/ 3 w 12"/>
                  <a:gd name="T45" fmla="*/ 3 h 19"/>
                  <a:gd name="T46" fmla="*/ 1 w 12"/>
                  <a:gd name="T47" fmla="*/ 6 h 19"/>
                  <a:gd name="T48" fmla="*/ 0 w 12"/>
                  <a:gd name="T49" fmla="*/ 7 h 19"/>
                  <a:gd name="T50" fmla="*/ 1 w 12"/>
                  <a:gd name="T51" fmla="*/ 7 h 19"/>
                  <a:gd name="T52" fmla="*/ 1 w 12"/>
                  <a:gd name="T53" fmla="*/ 8 h 19"/>
                  <a:gd name="T54" fmla="*/ 2 w 12"/>
                  <a:gd name="T55" fmla="*/ 9 h 19"/>
                  <a:gd name="T56" fmla="*/ 3 w 12"/>
                  <a:gd name="T57" fmla="*/ 9 h 19"/>
                  <a:gd name="T58" fmla="*/ 3 w 12"/>
                  <a:gd name="T59" fmla="*/ 9 h 19"/>
                  <a:gd name="T60" fmla="*/ 3 w 12"/>
                  <a:gd name="T61" fmla="*/ 9 h 19"/>
                  <a:gd name="T62" fmla="*/ 3 w 12"/>
                  <a:gd name="T63" fmla="*/ 10 h 19"/>
                  <a:gd name="T64" fmla="*/ 5 w 12"/>
                  <a:gd name="T65" fmla="*/ 10 h 19"/>
                  <a:gd name="T66" fmla="*/ 3 w 12"/>
                  <a:gd name="T67" fmla="*/ 11 h 19"/>
                  <a:gd name="T68" fmla="*/ 4 w 12"/>
                  <a:gd name="T69" fmla="*/ 12 h 19"/>
                  <a:gd name="T70" fmla="*/ 5 w 12"/>
                  <a:gd name="T71" fmla="*/ 11 h 19"/>
                  <a:gd name="T72" fmla="*/ 7 w 12"/>
                  <a:gd name="T73" fmla="*/ 12 h 19"/>
                  <a:gd name="T74" fmla="*/ 8 w 12"/>
                  <a:gd name="T75" fmla="*/ 13 h 19"/>
                  <a:gd name="T76" fmla="*/ 8 w 12"/>
                  <a:gd name="T77" fmla="*/ 13 h 19"/>
                  <a:gd name="T78" fmla="*/ 9 w 12"/>
                  <a:gd name="T79" fmla="*/ 12 h 19"/>
                  <a:gd name="T80" fmla="*/ 8 w 12"/>
                  <a:gd name="T81" fmla="*/ 12 h 19"/>
                  <a:gd name="T82" fmla="*/ 8 w 12"/>
                  <a:gd name="T83" fmla="*/ 13 h 19"/>
                  <a:gd name="T84" fmla="*/ 7 w 12"/>
                  <a:gd name="T85" fmla="*/ 14 h 19"/>
                  <a:gd name="T86" fmla="*/ 5 w 12"/>
                  <a:gd name="T87" fmla="*/ 1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" h="19">
                    <a:moveTo>
                      <a:pt x="5" y="12"/>
                    </a:moveTo>
                    <a:cubicBezTo>
                      <a:pt x="5" y="12"/>
                      <a:pt x="5" y="13"/>
                      <a:pt x="4" y="14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4"/>
                      <a:pt x="4" y="15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5" y="14"/>
                      <a:pt x="5" y="17"/>
                      <a:pt x="5" y="17"/>
                    </a:cubicBezTo>
                    <a:cubicBezTo>
                      <a:pt x="5" y="17"/>
                      <a:pt x="5" y="14"/>
                      <a:pt x="6" y="15"/>
                    </a:cubicBezTo>
                    <a:cubicBezTo>
                      <a:pt x="6" y="15"/>
                      <a:pt x="6" y="15"/>
                      <a:pt x="6" y="16"/>
                    </a:cubicBezTo>
                    <a:cubicBezTo>
                      <a:pt x="6" y="16"/>
                      <a:pt x="6" y="14"/>
                      <a:pt x="6" y="14"/>
                    </a:cubicBezTo>
                    <a:cubicBezTo>
                      <a:pt x="7" y="19"/>
                      <a:pt x="7" y="12"/>
                      <a:pt x="8" y="16"/>
                    </a:cubicBezTo>
                    <a:cubicBezTo>
                      <a:pt x="8" y="15"/>
                      <a:pt x="8" y="16"/>
                      <a:pt x="9" y="15"/>
                    </a:cubicBezTo>
                    <a:cubicBezTo>
                      <a:pt x="11" y="13"/>
                      <a:pt x="8" y="11"/>
                      <a:pt x="9" y="12"/>
                    </a:cubicBezTo>
                    <a:cubicBezTo>
                      <a:pt x="8" y="13"/>
                      <a:pt x="10" y="8"/>
                      <a:pt x="7" y="15"/>
                    </a:cubicBezTo>
                    <a:cubicBezTo>
                      <a:pt x="7" y="16"/>
                      <a:pt x="11" y="15"/>
                      <a:pt x="10" y="14"/>
                    </a:cubicBezTo>
                    <a:cubicBezTo>
                      <a:pt x="11" y="14"/>
                      <a:pt x="10" y="13"/>
                      <a:pt x="12" y="13"/>
                    </a:cubicBezTo>
                    <a:cubicBezTo>
                      <a:pt x="8" y="14"/>
                      <a:pt x="12" y="11"/>
                      <a:pt x="8" y="12"/>
                    </a:cubicBezTo>
                    <a:cubicBezTo>
                      <a:pt x="9" y="11"/>
                      <a:pt x="8" y="12"/>
                      <a:pt x="9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10" y="11"/>
                      <a:pt x="8" y="12"/>
                      <a:pt x="9" y="11"/>
                    </a:cubicBezTo>
                    <a:cubicBezTo>
                      <a:pt x="9" y="10"/>
                      <a:pt x="8" y="11"/>
                      <a:pt x="7" y="12"/>
                    </a:cubicBezTo>
                    <a:cubicBezTo>
                      <a:pt x="7" y="11"/>
                      <a:pt x="8" y="11"/>
                      <a:pt x="9" y="10"/>
                    </a:cubicBezTo>
                    <a:cubicBezTo>
                      <a:pt x="7" y="11"/>
                      <a:pt x="8" y="10"/>
                      <a:pt x="7" y="10"/>
                    </a:cubicBezTo>
                    <a:cubicBezTo>
                      <a:pt x="7" y="10"/>
                      <a:pt x="7" y="11"/>
                      <a:pt x="6" y="11"/>
                    </a:cubicBezTo>
                    <a:cubicBezTo>
                      <a:pt x="6" y="10"/>
                      <a:pt x="5" y="11"/>
                      <a:pt x="4" y="11"/>
                    </a:cubicBezTo>
                    <a:cubicBezTo>
                      <a:pt x="6" y="10"/>
                      <a:pt x="4" y="11"/>
                      <a:pt x="6" y="10"/>
                    </a:cubicBezTo>
                    <a:cubicBezTo>
                      <a:pt x="7" y="10"/>
                      <a:pt x="7" y="10"/>
                      <a:pt x="8" y="10"/>
                    </a:cubicBezTo>
                    <a:cubicBezTo>
                      <a:pt x="8" y="9"/>
                      <a:pt x="7" y="9"/>
                      <a:pt x="6" y="9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8" y="7"/>
                      <a:pt x="5" y="9"/>
                      <a:pt x="6" y="8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5" y="8"/>
                      <a:pt x="7" y="6"/>
                      <a:pt x="6" y="6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7" y="6"/>
                      <a:pt x="3" y="8"/>
                      <a:pt x="4" y="6"/>
                    </a:cubicBezTo>
                    <a:cubicBezTo>
                      <a:pt x="3" y="7"/>
                      <a:pt x="2" y="7"/>
                      <a:pt x="2" y="7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7"/>
                      <a:pt x="5" y="5"/>
                      <a:pt x="6" y="5"/>
                    </a:cubicBezTo>
                    <a:cubicBezTo>
                      <a:pt x="5" y="6"/>
                      <a:pt x="5" y="5"/>
                      <a:pt x="4" y="5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2" y="6"/>
                      <a:pt x="3" y="5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2" y="0"/>
                      <a:pt x="2" y="4"/>
                    </a:cubicBezTo>
                    <a:cubicBezTo>
                      <a:pt x="3" y="3"/>
                      <a:pt x="5" y="6"/>
                      <a:pt x="4" y="6"/>
                    </a:cubicBezTo>
                    <a:cubicBezTo>
                      <a:pt x="1" y="5"/>
                      <a:pt x="3" y="3"/>
                      <a:pt x="2" y="5"/>
                    </a:cubicBezTo>
                    <a:cubicBezTo>
                      <a:pt x="2" y="5"/>
                      <a:pt x="2" y="4"/>
                      <a:pt x="3" y="4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4"/>
                      <a:pt x="3" y="4"/>
                      <a:pt x="3" y="3"/>
                    </a:cubicBezTo>
                    <a:cubicBezTo>
                      <a:pt x="4" y="3"/>
                      <a:pt x="2" y="5"/>
                      <a:pt x="3" y="4"/>
                    </a:cubicBezTo>
                    <a:cubicBezTo>
                      <a:pt x="2" y="5"/>
                      <a:pt x="2" y="5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0" y="7"/>
                    </a:cubicBezTo>
                    <a:cubicBezTo>
                      <a:pt x="2" y="6"/>
                      <a:pt x="0" y="8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2" y="6"/>
                      <a:pt x="2" y="7"/>
                      <a:pt x="2" y="6"/>
                    </a:cubicBezTo>
                    <a:cubicBezTo>
                      <a:pt x="1" y="7"/>
                      <a:pt x="1" y="7"/>
                      <a:pt x="1" y="8"/>
                    </a:cubicBezTo>
                    <a:cubicBezTo>
                      <a:pt x="2" y="8"/>
                      <a:pt x="3" y="7"/>
                      <a:pt x="3" y="7"/>
                    </a:cubicBezTo>
                    <a:cubicBezTo>
                      <a:pt x="2" y="8"/>
                      <a:pt x="3" y="8"/>
                      <a:pt x="2" y="9"/>
                    </a:cubicBezTo>
                    <a:cubicBezTo>
                      <a:pt x="3" y="8"/>
                      <a:pt x="2" y="9"/>
                      <a:pt x="3" y="8"/>
                    </a:cubicBezTo>
                    <a:cubicBezTo>
                      <a:pt x="4" y="8"/>
                      <a:pt x="4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10"/>
                      <a:pt x="3" y="9"/>
                      <a:pt x="3" y="9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5" y="9"/>
                      <a:pt x="3" y="10"/>
                    </a:cubicBezTo>
                    <a:cubicBezTo>
                      <a:pt x="4" y="9"/>
                      <a:pt x="5" y="10"/>
                      <a:pt x="6" y="9"/>
                    </a:cubicBezTo>
                    <a:cubicBezTo>
                      <a:pt x="6" y="9"/>
                      <a:pt x="4" y="10"/>
                      <a:pt x="5" y="10"/>
                    </a:cubicBezTo>
                    <a:cubicBezTo>
                      <a:pt x="6" y="9"/>
                      <a:pt x="4" y="11"/>
                      <a:pt x="5" y="10"/>
                    </a:cubicBezTo>
                    <a:cubicBezTo>
                      <a:pt x="4" y="11"/>
                      <a:pt x="5" y="11"/>
                      <a:pt x="3" y="11"/>
                    </a:cubicBezTo>
                    <a:cubicBezTo>
                      <a:pt x="3" y="12"/>
                      <a:pt x="5" y="11"/>
                      <a:pt x="5" y="11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6" y="11"/>
                      <a:pt x="4" y="12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2"/>
                      <a:pt x="6" y="12"/>
                      <a:pt x="5" y="13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5" y="13"/>
                      <a:pt x="7" y="13"/>
                      <a:pt x="9" y="12"/>
                    </a:cubicBezTo>
                    <a:cubicBezTo>
                      <a:pt x="9" y="13"/>
                      <a:pt x="8" y="13"/>
                      <a:pt x="8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13"/>
                      <a:pt x="6" y="13"/>
                      <a:pt x="8" y="13"/>
                    </a:cubicBezTo>
                    <a:cubicBezTo>
                      <a:pt x="8" y="13"/>
                      <a:pt x="9" y="14"/>
                      <a:pt x="7" y="13"/>
                    </a:cubicBezTo>
                    <a:cubicBezTo>
                      <a:pt x="6" y="11"/>
                      <a:pt x="10" y="12"/>
                      <a:pt x="9" y="12"/>
                    </a:cubicBezTo>
                    <a:cubicBezTo>
                      <a:pt x="7" y="15"/>
                      <a:pt x="8" y="16"/>
                      <a:pt x="6" y="14"/>
                    </a:cubicBezTo>
                    <a:cubicBezTo>
                      <a:pt x="8" y="10"/>
                      <a:pt x="8" y="12"/>
                      <a:pt x="8" y="12"/>
                    </a:cubicBezTo>
                    <a:cubicBezTo>
                      <a:pt x="7" y="11"/>
                      <a:pt x="7" y="11"/>
                      <a:pt x="7" y="13"/>
                    </a:cubicBezTo>
                    <a:cubicBezTo>
                      <a:pt x="7" y="13"/>
                      <a:pt x="8" y="14"/>
                      <a:pt x="8" y="13"/>
                    </a:cubicBezTo>
                    <a:cubicBezTo>
                      <a:pt x="9" y="12"/>
                      <a:pt x="10" y="15"/>
                      <a:pt x="8" y="15"/>
                    </a:cubicBezTo>
                    <a:cubicBezTo>
                      <a:pt x="7" y="15"/>
                      <a:pt x="7" y="14"/>
                      <a:pt x="7" y="14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6" y="9"/>
                      <a:pt x="6" y="15"/>
                      <a:pt x="5" y="12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85" name="Freeform 884"/>
              <p:cNvSpPr>
                <a:spLocks/>
              </p:cNvSpPr>
              <p:nvPr/>
            </p:nvSpPr>
            <p:spPr bwMode="auto">
              <a:xfrm>
                <a:off x="1563" y="2968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86" name="Rectangle 885"/>
              <p:cNvSpPr>
                <a:spLocks noChangeArrowheads="1"/>
              </p:cNvSpPr>
              <p:nvPr/>
            </p:nvSpPr>
            <p:spPr bwMode="auto">
              <a:xfrm>
                <a:off x="1565" y="2968"/>
                <a:ext cx="1" cy="1"/>
              </a:xfrm>
              <a:prstGeom prst="rect">
                <a:avLst/>
              </a:pr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87" name="Freeform 886"/>
              <p:cNvSpPr>
                <a:spLocks/>
              </p:cNvSpPr>
              <p:nvPr/>
            </p:nvSpPr>
            <p:spPr bwMode="auto">
              <a:xfrm>
                <a:off x="1557" y="2965"/>
                <a:ext cx="0" cy="3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88" name="Rectangle 887"/>
              <p:cNvSpPr>
                <a:spLocks noChangeArrowheads="1"/>
              </p:cNvSpPr>
              <p:nvPr/>
            </p:nvSpPr>
            <p:spPr bwMode="auto">
              <a:xfrm>
                <a:off x="1557" y="2968"/>
                <a:ext cx="1" cy="1"/>
              </a:xfrm>
              <a:prstGeom prst="rect">
                <a:avLst/>
              </a:pr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89" name="Freeform 888"/>
              <p:cNvSpPr>
                <a:spLocks/>
              </p:cNvSpPr>
              <p:nvPr/>
            </p:nvSpPr>
            <p:spPr bwMode="auto">
              <a:xfrm>
                <a:off x="1522" y="2954"/>
                <a:ext cx="35" cy="30"/>
              </a:xfrm>
              <a:custGeom>
                <a:avLst/>
                <a:gdLst>
                  <a:gd name="T0" fmla="*/ 6 w 13"/>
                  <a:gd name="T1" fmla="*/ 3 h 11"/>
                  <a:gd name="T2" fmla="*/ 5 w 13"/>
                  <a:gd name="T3" fmla="*/ 2 h 11"/>
                  <a:gd name="T4" fmla="*/ 6 w 13"/>
                  <a:gd name="T5" fmla="*/ 2 h 11"/>
                  <a:gd name="T6" fmla="*/ 3 w 13"/>
                  <a:gd name="T7" fmla="*/ 0 h 11"/>
                  <a:gd name="T8" fmla="*/ 7 w 13"/>
                  <a:gd name="T9" fmla="*/ 8 h 11"/>
                  <a:gd name="T10" fmla="*/ 4 w 13"/>
                  <a:gd name="T11" fmla="*/ 7 h 11"/>
                  <a:gd name="T12" fmla="*/ 9 w 13"/>
                  <a:gd name="T13" fmla="*/ 8 h 11"/>
                  <a:gd name="T14" fmla="*/ 9 w 13"/>
                  <a:gd name="T15" fmla="*/ 10 h 11"/>
                  <a:gd name="T16" fmla="*/ 10 w 13"/>
                  <a:gd name="T17" fmla="*/ 9 h 11"/>
                  <a:gd name="T18" fmla="*/ 10 w 13"/>
                  <a:gd name="T19" fmla="*/ 8 h 11"/>
                  <a:gd name="T20" fmla="*/ 11 w 13"/>
                  <a:gd name="T21" fmla="*/ 9 h 11"/>
                  <a:gd name="T22" fmla="*/ 11 w 13"/>
                  <a:gd name="T23" fmla="*/ 8 h 11"/>
                  <a:gd name="T24" fmla="*/ 11 w 13"/>
                  <a:gd name="T25" fmla="*/ 8 h 11"/>
                  <a:gd name="T26" fmla="*/ 11 w 13"/>
                  <a:gd name="T27" fmla="*/ 9 h 11"/>
                  <a:gd name="T28" fmla="*/ 12 w 13"/>
                  <a:gd name="T29" fmla="*/ 8 h 11"/>
                  <a:gd name="T30" fmla="*/ 12 w 13"/>
                  <a:gd name="T31" fmla="*/ 9 h 11"/>
                  <a:gd name="T32" fmla="*/ 13 w 13"/>
                  <a:gd name="T33" fmla="*/ 7 h 11"/>
                  <a:gd name="T34" fmla="*/ 13 w 13"/>
                  <a:gd name="T35" fmla="*/ 6 h 11"/>
                  <a:gd name="T36" fmla="*/ 12 w 13"/>
                  <a:gd name="T37" fmla="*/ 7 h 11"/>
                  <a:gd name="T38" fmla="*/ 12 w 13"/>
                  <a:gd name="T39" fmla="*/ 7 h 11"/>
                  <a:gd name="T40" fmla="*/ 11 w 13"/>
                  <a:gd name="T41" fmla="*/ 8 h 11"/>
                  <a:gd name="T42" fmla="*/ 12 w 13"/>
                  <a:gd name="T43" fmla="*/ 6 h 11"/>
                  <a:gd name="T44" fmla="*/ 11 w 13"/>
                  <a:gd name="T45" fmla="*/ 5 h 11"/>
                  <a:gd name="T46" fmla="*/ 11 w 13"/>
                  <a:gd name="T47" fmla="*/ 4 h 11"/>
                  <a:gd name="T48" fmla="*/ 10 w 13"/>
                  <a:gd name="T49" fmla="*/ 5 h 11"/>
                  <a:gd name="T50" fmla="*/ 11 w 13"/>
                  <a:gd name="T51" fmla="*/ 6 h 11"/>
                  <a:gd name="T52" fmla="*/ 10 w 13"/>
                  <a:gd name="T53" fmla="*/ 8 h 11"/>
                  <a:gd name="T54" fmla="*/ 10 w 13"/>
                  <a:gd name="T55" fmla="*/ 8 h 11"/>
                  <a:gd name="T56" fmla="*/ 10 w 13"/>
                  <a:gd name="T57" fmla="*/ 6 h 11"/>
                  <a:gd name="T58" fmla="*/ 10 w 13"/>
                  <a:gd name="T59" fmla="*/ 7 h 11"/>
                  <a:gd name="T60" fmla="*/ 10 w 13"/>
                  <a:gd name="T61" fmla="*/ 5 h 11"/>
                  <a:gd name="T62" fmla="*/ 10 w 13"/>
                  <a:gd name="T63" fmla="*/ 7 h 11"/>
                  <a:gd name="T64" fmla="*/ 6 w 13"/>
                  <a:gd name="T65" fmla="*/ 5 h 11"/>
                  <a:gd name="T66" fmla="*/ 8 w 13"/>
                  <a:gd name="T67" fmla="*/ 6 h 11"/>
                  <a:gd name="T68" fmla="*/ 6 w 13"/>
                  <a:gd name="T69" fmla="*/ 5 h 11"/>
                  <a:gd name="T70" fmla="*/ 7 w 13"/>
                  <a:gd name="T71" fmla="*/ 4 h 11"/>
                  <a:gd name="T72" fmla="*/ 6 w 13"/>
                  <a:gd name="T73" fmla="*/ 4 h 11"/>
                  <a:gd name="T74" fmla="*/ 6 w 13"/>
                  <a:gd name="T75" fmla="*/ 3 h 11"/>
                  <a:gd name="T76" fmla="*/ 6 w 13"/>
                  <a:gd name="T77" fmla="*/ 3 h 11"/>
                  <a:gd name="T78" fmla="*/ 4 w 13"/>
                  <a:gd name="T79" fmla="*/ 3 h 11"/>
                  <a:gd name="T80" fmla="*/ 6 w 13"/>
                  <a:gd name="T81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3" h="11">
                    <a:moveTo>
                      <a:pt x="6" y="3"/>
                    </a:move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4" y="2"/>
                      <a:pt x="6" y="2"/>
                    </a:cubicBezTo>
                    <a:cubicBezTo>
                      <a:pt x="4" y="1"/>
                      <a:pt x="6" y="0"/>
                      <a:pt x="3" y="0"/>
                    </a:cubicBezTo>
                    <a:cubicBezTo>
                      <a:pt x="5" y="5"/>
                      <a:pt x="0" y="2"/>
                      <a:pt x="7" y="8"/>
                    </a:cubicBezTo>
                    <a:cubicBezTo>
                      <a:pt x="8" y="8"/>
                      <a:pt x="7" y="10"/>
                      <a:pt x="4" y="7"/>
                    </a:cubicBezTo>
                    <a:cubicBezTo>
                      <a:pt x="11" y="10"/>
                      <a:pt x="8" y="11"/>
                      <a:pt x="9" y="8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10" y="11"/>
                      <a:pt x="10" y="7"/>
                      <a:pt x="10" y="9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1" y="8"/>
                      <a:pt x="11" y="9"/>
                      <a:pt x="11" y="9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1" y="7"/>
                      <a:pt x="11" y="8"/>
                      <a:pt x="11" y="8"/>
                    </a:cubicBezTo>
                    <a:cubicBezTo>
                      <a:pt x="11" y="9"/>
                      <a:pt x="11" y="8"/>
                      <a:pt x="11" y="9"/>
                    </a:cubicBezTo>
                    <a:cubicBezTo>
                      <a:pt x="11" y="9"/>
                      <a:pt x="11" y="8"/>
                      <a:pt x="12" y="8"/>
                    </a:cubicBezTo>
                    <a:cubicBezTo>
                      <a:pt x="12" y="8"/>
                      <a:pt x="12" y="9"/>
                      <a:pt x="12" y="9"/>
                    </a:cubicBezTo>
                    <a:cubicBezTo>
                      <a:pt x="12" y="8"/>
                      <a:pt x="13" y="10"/>
                      <a:pt x="13" y="7"/>
                    </a:cubicBezTo>
                    <a:cubicBezTo>
                      <a:pt x="13" y="7"/>
                      <a:pt x="13" y="6"/>
                      <a:pt x="13" y="6"/>
                    </a:cubicBezTo>
                    <a:cubicBezTo>
                      <a:pt x="12" y="5"/>
                      <a:pt x="12" y="6"/>
                      <a:pt x="12" y="7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10"/>
                      <a:pt x="12" y="6"/>
                      <a:pt x="11" y="8"/>
                    </a:cubicBezTo>
                    <a:cubicBezTo>
                      <a:pt x="11" y="6"/>
                      <a:pt x="12" y="6"/>
                      <a:pt x="12" y="6"/>
                    </a:cubicBezTo>
                    <a:cubicBezTo>
                      <a:pt x="11" y="3"/>
                      <a:pt x="11" y="8"/>
                      <a:pt x="11" y="5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1" y="4"/>
                      <a:pt x="10" y="5"/>
                      <a:pt x="10" y="5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0" y="6"/>
                      <a:pt x="10" y="7"/>
                      <a:pt x="10" y="8"/>
                    </a:cubicBezTo>
                    <a:cubicBezTo>
                      <a:pt x="10" y="7"/>
                      <a:pt x="10" y="9"/>
                      <a:pt x="10" y="8"/>
                    </a:cubicBezTo>
                    <a:cubicBezTo>
                      <a:pt x="10" y="7"/>
                      <a:pt x="10" y="7"/>
                      <a:pt x="10" y="6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0" y="7"/>
                      <a:pt x="10" y="6"/>
                      <a:pt x="10" y="5"/>
                    </a:cubicBezTo>
                    <a:cubicBezTo>
                      <a:pt x="9" y="6"/>
                      <a:pt x="10" y="6"/>
                      <a:pt x="10" y="7"/>
                    </a:cubicBezTo>
                    <a:cubicBezTo>
                      <a:pt x="9" y="5"/>
                      <a:pt x="9" y="7"/>
                      <a:pt x="6" y="5"/>
                    </a:cubicBezTo>
                    <a:cubicBezTo>
                      <a:pt x="7" y="4"/>
                      <a:pt x="8" y="6"/>
                      <a:pt x="8" y="6"/>
                    </a:cubicBezTo>
                    <a:cubicBezTo>
                      <a:pt x="8" y="5"/>
                      <a:pt x="7" y="5"/>
                      <a:pt x="6" y="5"/>
                    </a:cubicBezTo>
                    <a:cubicBezTo>
                      <a:pt x="5" y="5"/>
                      <a:pt x="6" y="5"/>
                      <a:pt x="7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4" y="4"/>
                      <a:pt x="7" y="4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3" y="3"/>
                      <a:pt x="4" y="3"/>
                    </a:cubicBezTo>
                    <a:cubicBezTo>
                      <a:pt x="5" y="3"/>
                      <a:pt x="5" y="3"/>
                      <a:pt x="6" y="3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90" name="Freeform 889"/>
              <p:cNvSpPr>
                <a:spLocks/>
              </p:cNvSpPr>
              <p:nvPr/>
            </p:nvSpPr>
            <p:spPr bwMode="auto">
              <a:xfrm>
                <a:off x="1530" y="2951"/>
                <a:ext cx="8" cy="6"/>
              </a:xfrm>
              <a:custGeom>
                <a:avLst/>
                <a:gdLst>
                  <a:gd name="T0" fmla="*/ 1 w 3"/>
                  <a:gd name="T1" fmla="*/ 1 h 2"/>
                  <a:gd name="T2" fmla="*/ 2 w 3"/>
                  <a:gd name="T3" fmla="*/ 2 h 2"/>
                  <a:gd name="T4" fmla="*/ 0 w 3"/>
                  <a:gd name="T5" fmla="*/ 0 h 2"/>
                  <a:gd name="T6" fmla="*/ 1 w 3"/>
                  <a:gd name="T7" fmla="*/ 1 h 2"/>
                  <a:gd name="T8" fmla="*/ 1 w 3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1" y="1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3" y="1"/>
                      <a:pt x="1" y="1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91" name="Freeform 890"/>
              <p:cNvSpPr>
                <a:spLocks/>
              </p:cNvSpPr>
              <p:nvPr/>
            </p:nvSpPr>
            <p:spPr bwMode="auto">
              <a:xfrm>
                <a:off x="1530" y="2938"/>
                <a:ext cx="35" cy="19"/>
              </a:xfrm>
              <a:custGeom>
                <a:avLst/>
                <a:gdLst>
                  <a:gd name="T0" fmla="*/ 10 w 13"/>
                  <a:gd name="T1" fmla="*/ 4 h 7"/>
                  <a:gd name="T2" fmla="*/ 11 w 13"/>
                  <a:gd name="T3" fmla="*/ 4 h 7"/>
                  <a:gd name="T4" fmla="*/ 6 w 13"/>
                  <a:gd name="T5" fmla="*/ 1 h 7"/>
                  <a:gd name="T6" fmla="*/ 2 w 13"/>
                  <a:gd name="T7" fmla="*/ 4 h 7"/>
                  <a:gd name="T8" fmla="*/ 1 w 13"/>
                  <a:gd name="T9" fmla="*/ 4 h 7"/>
                  <a:gd name="T10" fmla="*/ 2 w 13"/>
                  <a:gd name="T11" fmla="*/ 6 h 7"/>
                  <a:gd name="T12" fmla="*/ 1 w 13"/>
                  <a:gd name="T13" fmla="*/ 5 h 7"/>
                  <a:gd name="T14" fmla="*/ 2 w 13"/>
                  <a:gd name="T15" fmla="*/ 5 h 7"/>
                  <a:gd name="T16" fmla="*/ 2 w 13"/>
                  <a:gd name="T17" fmla="*/ 4 h 7"/>
                  <a:gd name="T18" fmla="*/ 3 w 13"/>
                  <a:gd name="T19" fmla="*/ 5 h 7"/>
                  <a:gd name="T20" fmla="*/ 7 w 13"/>
                  <a:gd name="T21" fmla="*/ 2 h 7"/>
                  <a:gd name="T22" fmla="*/ 7 w 13"/>
                  <a:gd name="T23" fmla="*/ 4 h 7"/>
                  <a:gd name="T24" fmla="*/ 8 w 13"/>
                  <a:gd name="T25" fmla="*/ 5 h 7"/>
                  <a:gd name="T26" fmla="*/ 8 w 13"/>
                  <a:gd name="T27" fmla="*/ 5 h 7"/>
                  <a:gd name="T28" fmla="*/ 9 w 13"/>
                  <a:gd name="T29" fmla="*/ 4 h 7"/>
                  <a:gd name="T30" fmla="*/ 8 w 13"/>
                  <a:gd name="T31" fmla="*/ 5 h 7"/>
                  <a:gd name="T32" fmla="*/ 10 w 13"/>
                  <a:gd name="T33" fmla="*/ 6 h 7"/>
                  <a:gd name="T34" fmla="*/ 12 w 13"/>
                  <a:gd name="T35" fmla="*/ 5 h 7"/>
                  <a:gd name="T36" fmla="*/ 10 w 13"/>
                  <a:gd name="T37" fmla="*/ 6 h 7"/>
                  <a:gd name="T38" fmla="*/ 10 w 13"/>
                  <a:gd name="T39" fmla="*/ 7 h 7"/>
                  <a:gd name="T40" fmla="*/ 13 w 13"/>
                  <a:gd name="T41" fmla="*/ 5 h 7"/>
                  <a:gd name="T42" fmla="*/ 10 w 13"/>
                  <a:gd name="T43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3" h="7">
                    <a:moveTo>
                      <a:pt x="10" y="4"/>
                    </a:moveTo>
                    <a:cubicBezTo>
                      <a:pt x="11" y="4"/>
                      <a:pt x="11" y="4"/>
                      <a:pt x="11" y="4"/>
                    </a:cubicBezTo>
                    <a:cubicBezTo>
                      <a:pt x="9" y="3"/>
                      <a:pt x="11" y="3"/>
                      <a:pt x="6" y="1"/>
                    </a:cubicBezTo>
                    <a:cubicBezTo>
                      <a:pt x="3" y="0"/>
                      <a:pt x="3" y="3"/>
                      <a:pt x="2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5"/>
                      <a:pt x="0" y="5"/>
                      <a:pt x="2" y="6"/>
                    </a:cubicBezTo>
                    <a:cubicBezTo>
                      <a:pt x="2" y="6"/>
                      <a:pt x="1" y="5"/>
                      <a:pt x="1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4" y="6"/>
                      <a:pt x="1" y="1"/>
                      <a:pt x="7" y="2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8" y="5"/>
                      <a:pt x="8" y="4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4"/>
                      <a:pt x="9" y="4"/>
                    </a:cubicBezTo>
                    <a:cubicBezTo>
                      <a:pt x="10" y="3"/>
                      <a:pt x="8" y="4"/>
                      <a:pt x="8" y="5"/>
                    </a:cubicBezTo>
                    <a:cubicBezTo>
                      <a:pt x="9" y="5"/>
                      <a:pt x="11" y="5"/>
                      <a:pt x="10" y="6"/>
                    </a:cubicBezTo>
                    <a:cubicBezTo>
                      <a:pt x="10" y="5"/>
                      <a:pt x="12" y="5"/>
                      <a:pt x="12" y="5"/>
                    </a:cubicBezTo>
                    <a:cubicBezTo>
                      <a:pt x="11" y="6"/>
                      <a:pt x="11" y="6"/>
                      <a:pt x="10" y="6"/>
                    </a:cubicBezTo>
                    <a:cubicBezTo>
                      <a:pt x="10" y="6"/>
                      <a:pt x="10" y="7"/>
                      <a:pt x="10" y="7"/>
                    </a:cubicBezTo>
                    <a:cubicBezTo>
                      <a:pt x="11" y="6"/>
                      <a:pt x="12" y="5"/>
                      <a:pt x="13" y="5"/>
                    </a:cubicBezTo>
                    <a:cubicBezTo>
                      <a:pt x="13" y="4"/>
                      <a:pt x="10" y="5"/>
                      <a:pt x="10" y="4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92" name="Rectangle 891"/>
              <p:cNvSpPr>
                <a:spLocks noChangeArrowheads="1"/>
              </p:cNvSpPr>
              <p:nvPr/>
            </p:nvSpPr>
            <p:spPr bwMode="auto">
              <a:xfrm>
                <a:off x="1560" y="2949"/>
                <a:ext cx="1" cy="1"/>
              </a:xfrm>
              <a:prstGeom prst="rect">
                <a:avLst/>
              </a:pr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93" name="Freeform 892"/>
              <p:cNvSpPr>
                <a:spLocks/>
              </p:cNvSpPr>
              <p:nvPr/>
            </p:nvSpPr>
            <p:spPr bwMode="auto">
              <a:xfrm>
                <a:off x="1614" y="3079"/>
                <a:ext cx="3" cy="3"/>
              </a:xfrm>
              <a:custGeom>
                <a:avLst/>
                <a:gdLst>
                  <a:gd name="T0" fmla="*/ 3 w 3"/>
                  <a:gd name="T1" fmla="*/ 0 h 3"/>
                  <a:gd name="T2" fmla="*/ 0 w 3"/>
                  <a:gd name="T3" fmla="*/ 0 h 3"/>
                  <a:gd name="T4" fmla="*/ 3 w 3"/>
                  <a:gd name="T5" fmla="*/ 3 h 3"/>
                  <a:gd name="T6" fmla="*/ 3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lnTo>
                      <a:pt x="0" y="0"/>
                    </a:lnTo>
                    <a:lnTo>
                      <a:pt x="3" y="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94" name="Freeform 893"/>
              <p:cNvSpPr>
                <a:spLocks/>
              </p:cNvSpPr>
              <p:nvPr/>
            </p:nvSpPr>
            <p:spPr bwMode="auto">
              <a:xfrm>
                <a:off x="1606" y="3071"/>
                <a:ext cx="11" cy="14"/>
              </a:xfrm>
              <a:custGeom>
                <a:avLst/>
                <a:gdLst>
                  <a:gd name="T0" fmla="*/ 1 w 4"/>
                  <a:gd name="T1" fmla="*/ 0 h 5"/>
                  <a:gd name="T2" fmla="*/ 2 w 4"/>
                  <a:gd name="T3" fmla="*/ 0 h 5"/>
                  <a:gd name="T4" fmla="*/ 3 w 4"/>
                  <a:gd name="T5" fmla="*/ 5 h 5"/>
                  <a:gd name="T6" fmla="*/ 2 w 4"/>
                  <a:gd name="T7" fmla="*/ 3 h 5"/>
                  <a:gd name="T8" fmla="*/ 2 w 4"/>
                  <a:gd name="T9" fmla="*/ 3 h 5"/>
                  <a:gd name="T10" fmla="*/ 1 w 4"/>
                  <a:gd name="T11" fmla="*/ 2 h 5"/>
                  <a:gd name="T12" fmla="*/ 2 w 4"/>
                  <a:gd name="T13" fmla="*/ 1 h 5"/>
                  <a:gd name="T14" fmla="*/ 1 w 4"/>
                  <a:gd name="T1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5">
                    <a:moveTo>
                      <a:pt x="1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3" y="4"/>
                      <a:pt x="2" y="3"/>
                      <a:pt x="3" y="5"/>
                    </a:cubicBezTo>
                    <a:cubicBezTo>
                      <a:pt x="4" y="4"/>
                      <a:pt x="3" y="3"/>
                      <a:pt x="2" y="3"/>
                    </a:cubicBezTo>
                    <a:cubicBezTo>
                      <a:pt x="2" y="2"/>
                      <a:pt x="3" y="3"/>
                      <a:pt x="2" y="3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0" y="1"/>
                      <a:pt x="2" y="2"/>
                      <a:pt x="2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95" name="Freeform 894"/>
              <p:cNvSpPr>
                <a:spLocks/>
              </p:cNvSpPr>
              <p:nvPr/>
            </p:nvSpPr>
            <p:spPr bwMode="auto">
              <a:xfrm>
                <a:off x="1612" y="3076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96" name="Freeform 895"/>
              <p:cNvSpPr>
                <a:spLocks/>
              </p:cNvSpPr>
              <p:nvPr/>
            </p:nvSpPr>
            <p:spPr bwMode="auto">
              <a:xfrm>
                <a:off x="1612" y="3076"/>
                <a:ext cx="0" cy="6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97" name="Freeform 896"/>
              <p:cNvSpPr>
                <a:spLocks/>
              </p:cNvSpPr>
              <p:nvPr/>
            </p:nvSpPr>
            <p:spPr bwMode="auto">
              <a:xfrm>
                <a:off x="1609" y="3079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98" name="Freeform 897"/>
              <p:cNvSpPr>
                <a:spLocks/>
              </p:cNvSpPr>
              <p:nvPr/>
            </p:nvSpPr>
            <p:spPr bwMode="auto">
              <a:xfrm>
                <a:off x="1606" y="3074"/>
                <a:ext cx="3" cy="8"/>
              </a:xfrm>
              <a:custGeom>
                <a:avLst/>
                <a:gdLst>
                  <a:gd name="T0" fmla="*/ 1 w 1"/>
                  <a:gd name="T1" fmla="*/ 3 h 3"/>
                  <a:gd name="T2" fmla="*/ 1 w 1"/>
                  <a:gd name="T3" fmla="*/ 3 h 3"/>
                  <a:gd name="T4" fmla="*/ 1 w 1"/>
                  <a:gd name="T5" fmla="*/ 2 h 3"/>
                  <a:gd name="T6" fmla="*/ 1 w 1"/>
                  <a:gd name="T7" fmla="*/ 1 h 3"/>
                  <a:gd name="T8" fmla="*/ 1 w 1"/>
                  <a:gd name="T9" fmla="*/ 1 h 3"/>
                  <a:gd name="T10" fmla="*/ 1 w 1"/>
                  <a:gd name="T11" fmla="*/ 0 h 3"/>
                  <a:gd name="T12" fmla="*/ 1 w 1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0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0"/>
                      <a:pt x="1" y="1"/>
                    </a:cubicBezTo>
                    <a:cubicBezTo>
                      <a:pt x="1" y="0"/>
                      <a:pt x="1" y="2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2"/>
                      <a:pt x="1" y="3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99" name="Freeform 898"/>
              <p:cNvSpPr>
                <a:spLocks/>
              </p:cNvSpPr>
              <p:nvPr/>
            </p:nvSpPr>
            <p:spPr bwMode="auto">
              <a:xfrm>
                <a:off x="1609" y="307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00" name="Freeform 899"/>
              <p:cNvSpPr>
                <a:spLocks/>
              </p:cNvSpPr>
              <p:nvPr/>
            </p:nvSpPr>
            <p:spPr bwMode="auto">
              <a:xfrm>
                <a:off x="1609" y="3079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3 w 3"/>
                  <a:gd name="T3" fmla="*/ 0 h 3"/>
                  <a:gd name="T4" fmla="*/ 3 w 3"/>
                  <a:gd name="T5" fmla="*/ 0 h 3"/>
                  <a:gd name="T6" fmla="*/ 0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01" name="Freeform 900"/>
              <p:cNvSpPr>
                <a:spLocks/>
              </p:cNvSpPr>
              <p:nvPr/>
            </p:nvSpPr>
            <p:spPr bwMode="auto">
              <a:xfrm>
                <a:off x="1606" y="3071"/>
                <a:ext cx="3" cy="11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2 h 4"/>
                  <a:gd name="T4" fmla="*/ 1 w 1"/>
                  <a:gd name="T5" fmla="*/ 0 h 4"/>
                  <a:gd name="T6" fmla="*/ 1 w 1"/>
                  <a:gd name="T7" fmla="*/ 0 h 4"/>
                  <a:gd name="T8" fmla="*/ 0 w 1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cubicBezTo>
                      <a:pt x="0" y="2"/>
                      <a:pt x="0" y="4"/>
                      <a:pt x="1" y="2"/>
                    </a:cubicBezTo>
                    <a:cubicBezTo>
                      <a:pt x="0" y="2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02" name="Freeform 901"/>
              <p:cNvSpPr>
                <a:spLocks/>
              </p:cNvSpPr>
              <p:nvPr/>
            </p:nvSpPr>
            <p:spPr bwMode="auto">
              <a:xfrm>
                <a:off x="1609" y="3066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03" name="Freeform 902"/>
              <p:cNvSpPr>
                <a:spLocks/>
              </p:cNvSpPr>
              <p:nvPr/>
            </p:nvSpPr>
            <p:spPr bwMode="auto">
              <a:xfrm>
                <a:off x="1603" y="3066"/>
                <a:ext cx="6" cy="10"/>
              </a:xfrm>
              <a:custGeom>
                <a:avLst/>
                <a:gdLst>
                  <a:gd name="T0" fmla="*/ 0 w 2"/>
                  <a:gd name="T1" fmla="*/ 3 h 4"/>
                  <a:gd name="T2" fmla="*/ 2 w 2"/>
                  <a:gd name="T3" fmla="*/ 2 h 4"/>
                  <a:gd name="T4" fmla="*/ 1 w 2"/>
                  <a:gd name="T5" fmla="*/ 3 h 4"/>
                  <a:gd name="T6" fmla="*/ 1 w 2"/>
                  <a:gd name="T7" fmla="*/ 2 h 4"/>
                  <a:gd name="T8" fmla="*/ 0 w 2"/>
                  <a:gd name="T9" fmla="*/ 4 h 4"/>
                  <a:gd name="T10" fmla="*/ 1 w 2"/>
                  <a:gd name="T11" fmla="*/ 3 h 4"/>
                  <a:gd name="T12" fmla="*/ 1 w 2"/>
                  <a:gd name="T13" fmla="*/ 4 h 4"/>
                  <a:gd name="T14" fmla="*/ 2 w 2"/>
                  <a:gd name="T15" fmla="*/ 2 h 4"/>
                  <a:gd name="T16" fmla="*/ 2 w 2"/>
                  <a:gd name="T17" fmla="*/ 2 h 4"/>
                  <a:gd name="T18" fmla="*/ 2 w 2"/>
                  <a:gd name="T19" fmla="*/ 1 h 4"/>
                  <a:gd name="T20" fmla="*/ 2 w 2"/>
                  <a:gd name="T21" fmla="*/ 2 h 4"/>
                  <a:gd name="T22" fmla="*/ 0 w 2"/>
                  <a:gd name="T23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" h="4">
                    <a:moveTo>
                      <a:pt x="0" y="3"/>
                    </a:moveTo>
                    <a:cubicBezTo>
                      <a:pt x="0" y="3"/>
                      <a:pt x="1" y="2"/>
                      <a:pt x="2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1" y="2"/>
                      <a:pt x="1" y="2"/>
                    </a:cubicBezTo>
                    <a:cubicBezTo>
                      <a:pt x="0" y="4"/>
                      <a:pt x="1" y="2"/>
                      <a:pt x="0" y="4"/>
                    </a:cubicBezTo>
                    <a:cubicBezTo>
                      <a:pt x="0" y="4"/>
                      <a:pt x="1" y="4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1" y="3"/>
                      <a:pt x="2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1"/>
                      <a:pt x="2" y="2"/>
                    </a:cubicBezTo>
                    <a:cubicBezTo>
                      <a:pt x="1" y="2"/>
                      <a:pt x="1" y="2"/>
                      <a:pt x="0" y="3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04" name="Rectangle 903"/>
              <p:cNvSpPr>
                <a:spLocks noChangeArrowheads="1"/>
              </p:cNvSpPr>
              <p:nvPr/>
            </p:nvSpPr>
            <p:spPr bwMode="auto">
              <a:xfrm>
                <a:off x="1606" y="3071"/>
                <a:ext cx="1" cy="1"/>
              </a:xfrm>
              <a:prstGeom prst="rect">
                <a:avLst/>
              </a:pr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05" name="Freeform 904"/>
              <p:cNvSpPr>
                <a:spLocks/>
              </p:cNvSpPr>
              <p:nvPr/>
            </p:nvSpPr>
            <p:spPr bwMode="auto">
              <a:xfrm>
                <a:off x="1601" y="3068"/>
                <a:ext cx="8" cy="6"/>
              </a:xfrm>
              <a:custGeom>
                <a:avLst/>
                <a:gdLst>
                  <a:gd name="T0" fmla="*/ 0 w 3"/>
                  <a:gd name="T1" fmla="*/ 2 h 2"/>
                  <a:gd name="T2" fmla="*/ 2 w 3"/>
                  <a:gd name="T3" fmla="*/ 1 h 2"/>
                  <a:gd name="T4" fmla="*/ 1 w 3"/>
                  <a:gd name="T5" fmla="*/ 2 h 2"/>
                  <a:gd name="T6" fmla="*/ 2 w 3"/>
                  <a:gd name="T7" fmla="*/ 1 h 2"/>
                  <a:gd name="T8" fmla="*/ 1 w 3"/>
                  <a:gd name="T9" fmla="*/ 1 h 2"/>
                  <a:gd name="T10" fmla="*/ 3 w 3"/>
                  <a:gd name="T11" fmla="*/ 1 h 2"/>
                  <a:gd name="T12" fmla="*/ 3 w 3"/>
                  <a:gd name="T13" fmla="*/ 1 h 2"/>
                  <a:gd name="T14" fmla="*/ 3 w 3"/>
                  <a:gd name="T15" fmla="*/ 1 h 2"/>
                  <a:gd name="T16" fmla="*/ 3 w 3"/>
                  <a:gd name="T17" fmla="*/ 1 h 2"/>
                  <a:gd name="T18" fmla="*/ 2 w 3"/>
                  <a:gd name="T19" fmla="*/ 1 h 2"/>
                  <a:gd name="T20" fmla="*/ 0 w 3"/>
                  <a:gd name="T2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2">
                    <a:moveTo>
                      <a:pt x="0" y="2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2" y="1"/>
                      <a:pt x="2" y="1"/>
                    </a:cubicBezTo>
                    <a:cubicBezTo>
                      <a:pt x="3" y="0"/>
                      <a:pt x="2" y="1"/>
                      <a:pt x="1" y="1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2" y="1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06" name="Freeform 905"/>
              <p:cNvSpPr>
                <a:spLocks/>
              </p:cNvSpPr>
              <p:nvPr/>
            </p:nvSpPr>
            <p:spPr bwMode="auto">
              <a:xfrm>
                <a:off x="1601" y="3074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07" name="Rectangle 906"/>
              <p:cNvSpPr>
                <a:spLocks noChangeArrowheads="1"/>
              </p:cNvSpPr>
              <p:nvPr/>
            </p:nvSpPr>
            <p:spPr bwMode="auto">
              <a:xfrm>
                <a:off x="1609" y="3071"/>
                <a:ext cx="1" cy="1"/>
              </a:xfrm>
              <a:prstGeom prst="rect">
                <a:avLst/>
              </a:pr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08" name="Freeform 907"/>
              <p:cNvSpPr>
                <a:spLocks/>
              </p:cNvSpPr>
              <p:nvPr/>
            </p:nvSpPr>
            <p:spPr bwMode="auto">
              <a:xfrm>
                <a:off x="1601" y="3071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09" name="Freeform 908"/>
              <p:cNvSpPr>
                <a:spLocks/>
              </p:cNvSpPr>
              <p:nvPr/>
            </p:nvSpPr>
            <p:spPr bwMode="auto">
              <a:xfrm>
                <a:off x="1598" y="3055"/>
                <a:ext cx="27" cy="41"/>
              </a:xfrm>
              <a:custGeom>
                <a:avLst/>
                <a:gdLst>
                  <a:gd name="T0" fmla="*/ 10 w 10"/>
                  <a:gd name="T1" fmla="*/ 5 h 15"/>
                  <a:gd name="T2" fmla="*/ 9 w 10"/>
                  <a:gd name="T3" fmla="*/ 4 h 15"/>
                  <a:gd name="T4" fmla="*/ 9 w 10"/>
                  <a:gd name="T5" fmla="*/ 2 h 15"/>
                  <a:gd name="T6" fmla="*/ 8 w 10"/>
                  <a:gd name="T7" fmla="*/ 0 h 15"/>
                  <a:gd name="T8" fmla="*/ 7 w 10"/>
                  <a:gd name="T9" fmla="*/ 1 h 15"/>
                  <a:gd name="T10" fmla="*/ 7 w 10"/>
                  <a:gd name="T11" fmla="*/ 0 h 15"/>
                  <a:gd name="T12" fmla="*/ 6 w 10"/>
                  <a:gd name="T13" fmla="*/ 2 h 15"/>
                  <a:gd name="T14" fmla="*/ 6 w 10"/>
                  <a:gd name="T15" fmla="*/ 3 h 15"/>
                  <a:gd name="T16" fmla="*/ 2 w 10"/>
                  <a:gd name="T17" fmla="*/ 5 h 15"/>
                  <a:gd name="T18" fmla="*/ 3 w 10"/>
                  <a:gd name="T19" fmla="*/ 7 h 15"/>
                  <a:gd name="T20" fmla="*/ 2 w 10"/>
                  <a:gd name="T21" fmla="*/ 6 h 15"/>
                  <a:gd name="T22" fmla="*/ 2 w 10"/>
                  <a:gd name="T23" fmla="*/ 6 h 15"/>
                  <a:gd name="T24" fmla="*/ 1 w 10"/>
                  <a:gd name="T25" fmla="*/ 6 h 15"/>
                  <a:gd name="T26" fmla="*/ 2 w 10"/>
                  <a:gd name="T27" fmla="*/ 9 h 15"/>
                  <a:gd name="T28" fmla="*/ 0 w 10"/>
                  <a:gd name="T29" fmla="*/ 7 h 15"/>
                  <a:gd name="T30" fmla="*/ 3 w 10"/>
                  <a:gd name="T31" fmla="*/ 6 h 15"/>
                  <a:gd name="T32" fmla="*/ 2 w 10"/>
                  <a:gd name="T33" fmla="*/ 10 h 15"/>
                  <a:gd name="T34" fmla="*/ 4 w 10"/>
                  <a:gd name="T35" fmla="*/ 6 h 15"/>
                  <a:gd name="T36" fmla="*/ 4 w 10"/>
                  <a:gd name="T37" fmla="*/ 6 h 15"/>
                  <a:gd name="T38" fmla="*/ 4 w 10"/>
                  <a:gd name="T39" fmla="*/ 6 h 15"/>
                  <a:gd name="T40" fmla="*/ 4 w 10"/>
                  <a:gd name="T41" fmla="*/ 6 h 15"/>
                  <a:gd name="T42" fmla="*/ 4 w 10"/>
                  <a:gd name="T43" fmla="*/ 6 h 15"/>
                  <a:gd name="T44" fmla="*/ 4 w 10"/>
                  <a:gd name="T45" fmla="*/ 6 h 15"/>
                  <a:gd name="T46" fmla="*/ 4 w 10"/>
                  <a:gd name="T47" fmla="*/ 6 h 15"/>
                  <a:gd name="T48" fmla="*/ 4 w 10"/>
                  <a:gd name="T49" fmla="*/ 6 h 15"/>
                  <a:gd name="T50" fmla="*/ 4 w 10"/>
                  <a:gd name="T51" fmla="*/ 6 h 15"/>
                  <a:gd name="T52" fmla="*/ 2 w 10"/>
                  <a:gd name="T53" fmla="*/ 11 h 15"/>
                  <a:gd name="T54" fmla="*/ 2 w 10"/>
                  <a:gd name="T55" fmla="*/ 11 h 15"/>
                  <a:gd name="T56" fmla="*/ 2 w 10"/>
                  <a:gd name="T57" fmla="*/ 10 h 15"/>
                  <a:gd name="T58" fmla="*/ 3 w 10"/>
                  <a:gd name="T59" fmla="*/ 9 h 15"/>
                  <a:gd name="T60" fmla="*/ 3 w 10"/>
                  <a:gd name="T61" fmla="*/ 6 h 15"/>
                  <a:gd name="T62" fmla="*/ 4 w 10"/>
                  <a:gd name="T63" fmla="*/ 7 h 15"/>
                  <a:gd name="T64" fmla="*/ 6 w 10"/>
                  <a:gd name="T65" fmla="*/ 7 h 15"/>
                  <a:gd name="T66" fmla="*/ 5 w 10"/>
                  <a:gd name="T67" fmla="*/ 5 h 15"/>
                  <a:gd name="T68" fmla="*/ 6 w 10"/>
                  <a:gd name="T69" fmla="*/ 5 h 15"/>
                  <a:gd name="T70" fmla="*/ 6 w 10"/>
                  <a:gd name="T71" fmla="*/ 5 h 15"/>
                  <a:gd name="T72" fmla="*/ 7 w 10"/>
                  <a:gd name="T73" fmla="*/ 5 h 15"/>
                  <a:gd name="T74" fmla="*/ 5 w 10"/>
                  <a:gd name="T75" fmla="*/ 3 h 15"/>
                  <a:gd name="T76" fmla="*/ 8 w 10"/>
                  <a:gd name="T77" fmla="*/ 5 h 15"/>
                  <a:gd name="T78" fmla="*/ 7 w 10"/>
                  <a:gd name="T79" fmla="*/ 4 h 15"/>
                  <a:gd name="T80" fmla="*/ 7 w 10"/>
                  <a:gd name="T81" fmla="*/ 3 h 15"/>
                  <a:gd name="T82" fmla="*/ 8 w 10"/>
                  <a:gd name="T83" fmla="*/ 5 h 15"/>
                  <a:gd name="T84" fmla="*/ 8 w 10"/>
                  <a:gd name="T85" fmla="*/ 4 h 15"/>
                  <a:gd name="T86" fmla="*/ 7 w 10"/>
                  <a:gd name="T87" fmla="*/ 3 h 15"/>
                  <a:gd name="T88" fmla="*/ 8 w 10"/>
                  <a:gd name="T89" fmla="*/ 3 h 15"/>
                  <a:gd name="T90" fmla="*/ 9 w 10"/>
                  <a:gd name="T91" fmla="*/ 5 h 15"/>
                  <a:gd name="T92" fmla="*/ 10 w 10"/>
                  <a:gd name="T93" fmla="*/ 6 h 15"/>
                  <a:gd name="T94" fmla="*/ 9 w 10"/>
                  <a:gd name="T95" fmla="*/ 3 h 15"/>
                  <a:gd name="T96" fmla="*/ 10 w 10"/>
                  <a:gd name="T97" fmla="*/ 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0" h="15">
                    <a:moveTo>
                      <a:pt x="10" y="5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3"/>
                      <a:pt x="9" y="3"/>
                      <a:pt x="9" y="2"/>
                    </a:cubicBezTo>
                    <a:cubicBezTo>
                      <a:pt x="8" y="2"/>
                      <a:pt x="8" y="1"/>
                      <a:pt x="8" y="0"/>
                    </a:cubicBezTo>
                    <a:cubicBezTo>
                      <a:pt x="7" y="0"/>
                      <a:pt x="8" y="2"/>
                      <a:pt x="7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1"/>
                      <a:pt x="7" y="2"/>
                      <a:pt x="6" y="2"/>
                    </a:cubicBezTo>
                    <a:cubicBezTo>
                      <a:pt x="6" y="2"/>
                      <a:pt x="6" y="2"/>
                      <a:pt x="6" y="3"/>
                    </a:cubicBezTo>
                    <a:cubicBezTo>
                      <a:pt x="4" y="3"/>
                      <a:pt x="4" y="5"/>
                      <a:pt x="2" y="5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2" y="6"/>
                      <a:pt x="3" y="7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5"/>
                      <a:pt x="2" y="7"/>
                      <a:pt x="1" y="6"/>
                    </a:cubicBezTo>
                    <a:cubicBezTo>
                      <a:pt x="1" y="7"/>
                      <a:pt x="2" y="8"/>
                      <a:pt x="2" y="9"/>
                    </a:cubicBezTo>
                    <a:cubicBezTo>
                      <a:pt x="1" y="7"/>
                      <a:pt x="1" y="9"/>
                      <a:pt x="0" y="7"/>
                    </a:cubicBezTo>
                    <a:cubicBezTo>
                      <a:pt x="1" y="6"/>
                      <a:pt x="3" y="6"/>
                      <a:pt x="3" y="6"/>
                    </a:cubicBezTo>
                    <a:cubicBezTo>
                      <a:pt x="3" y="8"/>
                      <a:pt x="5" y="3"/>
                      <a:pt x="2" y="10"/>
                    </a:cubicBezTo>
                    <a:cubicBezTo>
                      <a:pt x="7" y="3"/>
                      <a:pt x="3" y="8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5"/>
                      <a:pt x="0" y="15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8"/>
                      <a:pt x="3" y="7"/>
                      <a:pt x="3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6"/>
                      <a:pt x="5" y="6"/>
                      <a:pt x="6" y="7"/>
                    </a:cubicBezTo>
                    <a:cubicBezTo>
                      <a:pt x="5" y="6"/>
                      <a:pt x="7" y="7"/>
                      <a:pt x="5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4"/>
                      <a:pt x="7" y="5"/>
                      <a:pt x="7" y="5"/>
                    </a:cubicBezTo>
                    <a:cubicBezTo>
                      <a:pt x="6" y="4"/>
                      <a:pt x="6" y="4"/>
                      <a:pt x="5" y="3"/>
                    </a:cubicBezTo>
                    <a:cubicBezTo>
                      <a:pt x="6" y="4"/>
                      <a:pt x="7" y="5"/>
                      <a:pt x="8" y="5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8" y="5"/>
                      <a:pt x="7" y="4"/>
                      <a:pt x="7" y="3"/>
                    </a:cubicBezTo>
                    <a:cubicBezTo>
                      <a:pt x="7" y="3"/>
                      <a:pt x="8" y="5"/>
                      <a:pt x="8" y="5"/>
                    </a:cubicBezTo>
                    <a:cubicBezTo>
                      <a:pt x="9" y="5"/>
                      <a:pt x="7" y="3"/>
                      <a:pt x="8" y="4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2"/>
                      <a:pt x="8" y="3"/>
                      <a:pt x="8" y="3"/>
                    </a:cubicBezTo>
                    <a:cubicBezTo>
                      <a:pt x="9" y="4"/>
                      <a:pt x="9" y="4"/>
                      <a:pt x="9" y="5"/>
                    </a:cubicBezTo>
                    <a:cubicBezTo>
                      <a:pt x="9" y="5"/>
                      <a:pt x="9" y="5"/>
                      <a:pt x="10" y="6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5"/>
                      <a:pt x="10" y="5"/>
                      <a:pt x="10" y="5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10" name="Rectangle 909"/>
              <p:cNvSpPr>
                <a:spLocks noChangeArrowheads="1"/>
              </p:cNvSpPr>
              <p:nvPr/>
            </p:nvSpPr>
            <p:spPr bwMode="auto">
              <a:xfrm>
                <a:off x="1625" y="3071"/>
                <a:ext cx="1" cy="1"/>
              </a:xfrm>
              <a:prstGeom prst="rect">
                <a:avLst/>
              </a:pr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11" name="Freeform 910"/>
              <p:cNvSpPr>
                <a:spLocks/>
              </p:cNvSpPr>
              <p:nvPr/>
            </p:nvSpPr>
            <p:spPr bwMode="auto">
              <a:xfrm>
                <a:off x="1625" y="306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12" name="Rectangle 911"/>
              <p:cNvSpPr>
                <a:spLocks noChangeArrowheads="1"/>
              </p:cNvSpPr>
              <p:nvPr/>
            </p:nvSpPr>
            <p:spPr bwMode="auto">
              <a:xfrm>
                <a:off x="1614" y="3060"/>
                <a:ext cx="1" cy="1"/>
              </a:xfrm>
              <a:prstGeom prst="rect">
                <a:avLst/>
              </a:pr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13" name="Freeform 912"/>
              <p:cNvSpPr>
                <a:spLocks/>
              </p:cNvSpPr>
              <p:nvPr/>
            </p:nvSpPr>
            <p:spPr bwMode="auto">
              <a:xfrm>
                <a:off x="1620" y="3068"/>
                <a:ext cx="3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14" name="Freeform 913"/>
              <p:cNvSpPr>
                <a:spLocks/>
              </p:cNvSpPr>
              <p:nvPr/>
            </p:nvSpPr>
            <p:spPr bwMode="auto">
              <a:xfrm>
                <a:off x="1617" y="3074"/>
                <a:ext cx="3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15" name="Rectangle 914"/>
              <p:cNvSpPr>
                <a:spLocks noChangeArrowheads="1"/>
              </p:cNvSpPr>
              <p:nvPr/>
            </p:nvSpPr>
            <p:spPr bwMode="auto">
              <a:xfrm>
                <a:off x="1625" y="3068"/>
                <a:ext cx="1" cy="3"/>
              </a:xfrm>
              <a:prstGeom prst="rect">
                <a:avLst/>
              </a:pr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16" name="Freeform 915"/>
              <p:cNvSpPr>
                <a:spLocks/>
              </p:cNvSpPr>
              <p:nvPr/>
            </p:nvSpPr>
            <p:spPr bwMode="auto">
              <a:xfrm>
                <a:off x="1606" y="3047"/>
                <a:ext cx="25" cy="19"/>
              </a:xfrm>
              <a:custGeom>
                <a:avLst/>
                <a:gdLst>
                  <a:gd name="T0" fmla="*/ 5 w 9"/>
                  <a:gd name="T1" fmla="*/ 5 h 7"/>
                  <a:gd name="T2" fmla="*/ 6 w 9"/>
                  <a:gd name="T3" fmla="*/ 5 h 7"/>
                  <a:gd name="T4" fmla="*/ 5 w 9"/>
                  <a:gd name="T5" fmla="*/ 2 h 7"/>
                  <a:gd name="T6" fmla="*/ 7 w 9"/>
                  <a:gd name="T7" fmla="*/ 5 h 7"/>
                  <a:gd name="T8" fmla="*/ 6 w 9"/>
                  <a:gd name="T9" fmla="*/ 4 h 7"/>
                  <a:gd name="T10" fmla="*/ 7 w 9"/>
                  <a:gd name="T11" fmla="*/ 3 h 7"/>
                  <a:gd name="T12" fmla="*/ 7 w 9"/>
                  <a:gd name="T13" fmla="*/ 6 h 7"/>
                  <a:gd name="T14" fmla="*/ 6 w 9"/>
                  <a:gd name="T15" fmla="*/ 2 h 7"/>
                  <a:gd name="T16" fmla="*/ 6 w 9"/>
                  <a:gd name="T17" fmla="*/ 2 h 7"/>
                  <a:gd name="T18" fmla="*/ 5 w 9"/>
                  <a:gd name="T19" fmla="*/ 4 h 7"/>
                  <a:gd name="T20" fmla="*/ 6 w 9"/>
                  <a:gd name="T21" fmla="*/ 5 h 7"/>
                  <a:gd name="T22" fmla="*/ 7 w 9"/>
                  <a:gd name="T23" fmla="*/ 7 h 7"/>
                  <a:gd name="T24" fmla="*/ 7 w 9"/>
                  <a:gd name="T25" fmla="*/ 6 h 7"/>
                  <a:gd name="T26" fmla="*/ 7 w 9"/>
                  <a:gd name="T27" fmla="*/ 7 h 7"/>
                  <a:gd name="T28" fmla="*/ 7 w 9"/>
                  <a:gd name="T29" fmla="*/ 6 h 7"/>
                  <a:gd name="T30" fmla="*/ 7 w 9"/>
                  <a:gd name="T31" fmla="*/ 7 h 7"/>
                  <a:gd name="T32" fmla="*/ 6 w 9"/>
                  <a:gd name="T33" fmla="*/ 5 h 7"/>
                  <a:gd name="T34" fmla="*/ 6 w 9"/>
                  <a:gd name="T35" fmla="*/ 6 h 7"/>
                  <a:gd name="T36" fmla="*/ 5 w 9"/>
                  <a:gd name="T37" fmla="*/ 3 h 7"/>
                  <a:gd name="T38" fmla="*/ 6 w 9"/>
                  <a:gd name="T39" fmla="*/ 3 h 7"/>
                  <a:gd name="T40" fmla="*/ 6 w 9"/>
                  <a:gd name="T41" fmla="*/ 3 h 7"/>
                  <a:gd name="T42" fmla="*/ 3 w 9"/>
                  <a:gd name="T43" fmla="*/ 0 h 7"/>
                  <a:gd name="T44" fmla="*/ 4 w 9"/>
                  <a:gd name="T45" fmla="*/ 1 h 7"/>
                  <a:gd name="T46" fmla="*/ 3 w 9"/>
                  <a:gd name="T47" fmla="*/ 1 h 7"/>
                  <a:gd name="T48" fmla="*/ 6 w 9"/>
                  <a:gd name="T49" fmla="*/ 3 h 7"/>
                  <a:gd name="T50" fmla="*/ 4 w 9"/>
                  <a:gd name="T51" fmla="*/ 1 h 7"/>
                  <a:gd name="T52" fmla="*/ 3 w 9"/>
                  <a:gd name="T53" fmla="*/ 2 h 7"/>
                  <a:gd name="T54" fmla="*/ 3 w 9"/>
                  <a:gd name="T55" fmla="*/ 2 h 7"/>
                  <a:gd name="T56" fmla="*/ 3 w 9"/>
                  <a:gd name="T57" fmla="*/ 3 h 7"/>
                  <a:gd name="T58" fmla="*/ 4 w 9"/>
                  <a:gd name="T59" fmla="*/ 3 h 7"/>
                  <a:gd name="T60" fmla="*/ 4 w 9"/>
                  <a:gd name="T61" fmla="*/ 4 h 7"/>
                  <a:gd name="T62" fmla="*/ 4 w 9"/>
                  <a:gd name="T63" fmla="*/ 3 h 7"/>
                  <a:gd name="T64" fmla="*/ 4 w 9"/>
                  <a:gd name="T65" fmla="*/ 5 h 7"/>
                  <a:gd name="T66" fmla="*/ 4 w 9"/>
                  <a:gd name="T67" fmla="*/ 4 h 7"/>
                  <a:gd name="T68" fmla="*/ 5 w 9"/>
                  <a:gd name="T69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" h="7">
                    <a:moveTo>
                      <a:pt x="5" y="5"/>
                    </a:moveTo>
                    <a:cubicBezTo>
                      <a:pt x="6" y="6"/>
                      <a:pt x="6" y="5"/>
                      <a:pt x="6" y="5"/>
                    </a:cubicBezTo>
                    <a:cubicBezTo>
                      <a:pt x="6" y="4"/>
                      <a:pt x="4" y="3"/>
                      <a:pt x="5" y="2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9" y="2"/>
                      <a:pt x="6" y="4"/>
                    </a:cubicBezTo>
                    <a:cubicBezTo>
                      <a:pt x="6" y="3"/>
                      <a:pt x="6" y="3"/>
                      <a:pt x="7" y="3"/>
                    </a:cubicBezTo>
                    <a:cubicBezTo>
                      <a:pt x="5" y="3"/>
                      <a:pt x="8" y="7"/>
                      <a:pt x="7" y="6"/>
                    </a:cubicBezTo>
                    <a:cubicBezTo>
                      <a:pt x="7" y="4"/>
                      <a:pt x="6" y="4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5" y="4"/>
                      <a:pt x="5" y="4"/>
                    </a:cubicBezTo>
                    <a:cubicBezTo>
                      <a:pt x="6" y="4"/>
                      <a:pt x="6" y="5"/>
                      <a:pt x="6" y="5"/>
                    </a:cubicBezTo>
                    <a:cubicBezTo>
                      <a:pt x="6" y="6"/>
                      <a:pt x="6" y="6"/>
                      <a:pt x="7" y="7"/>
                    </a:cubicBezTo>
                    <a:cubicBezTo>
                      <a:pt x="7" y="6"/>
                      <a:pt x="7" y="7"/>
                      <a:pt x="7" y="6"/>
                    </a:cubicBezTo>
                    <a:cubicBezTo>
                      <a:pt x="7" y="7"/>
                      <a:pt x="7" y="6"/>
                      <a:pt x="7" y="7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7" y="7"/>
                      <a:pt x="7" y="7"/>
                    </a:cubicBezTo>
                    <a:cubicBezTo>
                      <a:pt x="7" y="6"/>
                      <a:pt x="7" y="7"/>
                      <a:pt x="6" y="5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5" y="5"/>
                      <a:pt x="5" y="3"/>
                      <a:pt x="5" y="3"/>
                    </a:cubicBezTo>
                    <a:cubicBezTo>
                      <a:pt x="5" y="3"/>
                      <a:pt x="6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0" y="0"/>
                      <a:pt x="3" y="0"/>
                    </a:cubicBezTo>
                    <a:cubicBezTo>
                      <a:pt x="3" y="1"/>
                      <a:pt x="4" y="1"/>
                      <a:pt x="4" y="1"/>
                    </a:cubicBezTo>
                    <a:cubicBezTo>
                      <a:pt x="4" y="2"/>
                      <a:pt x="3" y="1"/>
                      <a:pt x="3" y="1"/>
                    </a:cubicBezTo>
                    <a:cubicBezTo>
                      <a:pt x="4" y="2"/>
                      <a:pt x="5" y="2"/>
                      <a:pt x="6" y="3"/>
                    </a:cubicBezTo>
                    <a:cubicBezTo>
                      <a:pt x="4" y="2"/>
                      <a:pt x="6" y="3"/>
                      <a:pt x="4" y="1"/>
                    </a:cubicBezTo>
                    <a:cubicBezTo>
                      <a:pt x="3" y="1"/>
                      <a:pt x="4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3"/>
                      <a:pt x="2" y="1"/>
                      <a:pt x="3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4"/>
                      <a:pt x="4" y="5"/>
                      <a:pt x="4" y="5"/>
                    </a:cubicBezTo>
                    <a:cubicBezTo>
                      <a:pt x="5" y="5"/>
                      <a:pt x="4" y="4"/>
                      <a:pt x="4" y="4"/>
                    </a:cubicBezTo>
                    <a:cubicBezTo>
                      <a:pt x="5" y="5"/>
                      <a:pt x="5" y="5"/>
                      <a:pt x="5" y="5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17" name="Freeform 916"/>
              <p:cNvSpPr>
                <a:spLocks/>
              </p:cNvSpPr>
              <p:nvPr/>
            </p:nvSpPr>
            <p:spPr bwMode="auto">
              <a:xfrm>
                <a:off x="1623" y="3063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18" name="Freeform 917"/>
              <p:cNvSpPr>
                <a:spLocks/>
              </p:cNvSpPr>
              <p:nvPr/>
            </p:nvSpPr>
            <p:spPr bwMode="auto">
              <a:xfrm>
                <a:off x="1606" y="3047"/>
                <a:ext cx="14" cy="27"/>
              </a:xfrm>
              <a:custGeom>
                <a:avLst/>
                <a:gdLst>
                  <a:gd name="T0" fmla="*/ 2 w 5"/>
                  <a:gd name="T1" fmla="*/ 4 h 10"/>
                  <a:gd name="T2" fmla="*/ 1 w 5"/>
                  <a:gd name="T3" fmla="*/ 3 h 10"/>
                  <a:gd name="T4" fmla="*/ 3 w 5"/>
                  <a:gd name="T5" fmla="*/ 6 h 10"/>
                  <a:gd name="T6" fmla="*/ 3 w 5"/>
                  <a:gd name="T7" fmla="*/ 6 h 10"/>
                  <a:gd name="T8" fmla="*/ 1 w 5"/>
                  <a:gd name="T9" fmla="*/ 4 h 10"/>
                  <a:gd name="T10" fmla="*/ 1 w 5"/>
                  <a:gd name="T11" fmla="*/ 4 h 10"/>
                  <a:gd name="T12" fmla="*/ 2 w 5"/>
                  <a:gd name="T13" fmla="*/ 5 h 10"/>
                  <a:gd name="T14" fmla="*/ 2 w 5"/>
                  <a:gd name="T15" fmla="*/ 7 h 10"/>
                  <a:gd name="T16" fmla="*/ 2 w 5"/>
                  <a:gd name="T17" fmla="*/ 6 h 10"/>
                  <a:gd name="T18" fmla="*/ 0 w 5"/>
                  <a:gd name="T19" fmla="*/ 4 h 10"/>
                  <a:gd name="T20" fmla="*/ 2 w 5"/>
                  <a:gd name="T21" fmla="*/ 9 h 10"/>
                  <a:gd name="T22" fmla="*/ 2 w 5"/>
                  <a:gd name="T23" fmla="*/ 9 h 10"/>
                  <a:gd name="T24" fmla="*/ 1 w 5"/>
                  <a:gd name="T25" fmla="*/ 7 h 10"/>
                  <a:gd name="T26" fmla="*/ 2 w 5"/>
                  <a:gd name="T27" fmla="*/ 7 h 10"/>
                  <a:gd name="T28" fmla="*/ 2 w 5"/>
                  <a:gd name="T29" fmla="*/ 8 h 10"/>
                  <a:gd name="T30" fmla="*/ 5 w 5"/>
                  <a:gd name="T31" fmla="*/ 7 h 10"/>
                  <a:gd name="T32" fmla="*/ 4 w 5"/>
                  <a:gd name="T33" fmla="*/ 7 h 10"/>
                  <a:gd name="T34" fmla="*/ 4 w 5"/>
                  <a:gd name="T35" fmla="*/ 6 h 10"/>
                  <a:gd name="T36" fmla="*/ 2 w 5"/>
                  <a:gd name="T37" fmla="*/ 4 h 10"/>
                  <a:gd name="T38" fmla="*/ 3 w 5"/>
                  <a:gd name="T39" fmla="*/ 4 h 10"/>
                  <a:gd name="T40" fmla="*/ 2 w 5"/>
                  <a:gd name="T41" fmla="*/ 2 h 10"/>
                  <a:gd name="T42" fmla="*/ 2 w 5"/>
                  <a:gd name="T43" fmla="*/ 1 h 10"/>
                  <a:gd name="T44" fmla="*/ 1 w 5"/>
                  <a:gd name="T45" fmla="*/ 2 h 10"/>
                  <a:gd name="T46" fmla="*/ 2 w 5"/>
                  <a:gd name="T47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" h="10">
                    <a:moveTo>
                      <a:pt x="2" y="4"/>
                    </a:moveTo>
                    <a:cubicBezTo>
                      <a:pt x="2" y="4"/>
                      <a:pt x="2" y="3"/>
                      <a:pt x="1" y="3"/>
                    </a:cubicBezTo>
                    <a:cubicBezTo>
                      <a:pt x="2" y="4"/>
                      <a:pt x="2" y="4"/>
                      <a:pt x="3" y="6"/>
                    </a:cubicBezTo>
                    <a:cubicBezTo>
                      <a:pt x="2" y="5"/>
                      <a:pt x="3" y="6"/>
                      <a:pt x="3" y="6"/>
                    </a:cubicBezTo>
                    <a:cubicBezTo>
                      <a:pt x="3" y="6"/>
                      <a:pt x="2" y="4"/>
                      <a:pt x="1" y="4"/>
                    </a:cubicBezTo>
                    <a:cubicBezTo>
                      <a:pt x="2" y="4"/>
                      <a:pt x="1" y="4"/>
                      <a:pt x="1" y="4"/>
                    </a:cubicBezTo>
                    <a:cubicBezTo>
                      <a:pt x="2" y="5"/>
                      <a:pt x="1" y="5"/>
                      <a:pt x="2" y="5"/>
                    </a:cubicBezTo>
                    <a:cubicBezTo>
                      <a:pt x="2" y="6"/>
                      <a:pt x="2" y="7"/>
                      <a:pt x="2" y="7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5"/>
                      <a:pt x="1" y="5"/>
                      <a:pt x="0" y="4"/>
                    </a:cubicBezTo>
                    <a:cubicBezTo>
                      <a:pt x="1" y="6"/>
                      <a:pt x="0" y="7"/>
                      <a:pt x="2" y="9"/>
                    </a:cubicBezTo>
                    <a:cubicBezTo>
                      <a:pt x="2" y="10"/>
                      <a:pt x="2" y="9"/>
                      <a:pt x="2" y="9"/>
                    </a:cubicBezTo>
                    <a:cubicBezTo>
                      <a:pt x="2" y="8"/>
                      <a:pt x="1" y="7"/>
                      <a:pt x="1" y="7"/>
                    </a:cubicBezTo>
                    <a:cubicBezTo>
                      <a:pt x="1" y="7"/>
                      <a:pt x="1" y="6"/>
                      <a:pt x="2" y="7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9"/>
                      <a:pt x="4" y="8"/>
                      <a:pt x="5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2" y="3"/>
                      <a:pt x="2" y="2"/>
                    </a:cubicBezTo>
                    <a:cubicBezTo>
                      <a:pt x="2" y="2"/>
                      <a:pt x="2" y="3"/>
                      <a:pt x="2" y="1"/>
                    </a:cubicBezTo>
                    <a:cubicBezTo>
                      <a:pt x="0" y="0"/>
                      <a:pt x="2" y="3"/>
                      <a:pt x="1" y="2"/>
                    </a:cubicBez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19" name="Freeform 918"/>
              <p:cNvSpPr>
                <a:spLocks/>
              </p:cNvSpPr>
              <p:nvPr/>
            </p:nvSpPr>
            <p:spPr bwMode="auto">
              <a:xfrm>
                <a:off x="1614" y="3055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20" name="Freeform 919"/>
              <p:cNvSpPr>
                <a:spLocks/>
              </p:cNvSpPr>
              <p:nvPr/>
            </p:nvSpPr>
            <p:spPr bwMode="auto">
              <a:xfrm>
                <a:off x="1617" y="3063"/>
                <a:ext cx="3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21" name="Freeform 920"/>
              <p:cNvSpPr>
                <a:spLocks/>
              </p:cNvSpPr>
              <p:nvPr/>
            </p:nvSpPr>
            <p:spPr bwMode="auto">
              <a:xfrm>
                <a:off x="1606" y="3057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22" name="Freeform 921"/>
              <p:cNvSpPr>
                <a:spLocks/>
              </p:cNvSpPr>
              <p:nvPr/>
            </p:nvSpPr>
            <p:spPr bwMode="auto">
              <a:xfrm>
                <a:off x="1606" y="3063"/>
                <a:ext cx="6" cy="11"/>
              </a:xfrm>
              <a:custGeom>
                <a:avLst/>
                <a:gdLst>
                  <a:gd name="T0" fmla="*/ 1 w 2"/>
                  <a:gd name="T1" fmla="*/ 4 h 4"/>
                  <a:gd name="T2" fmla="*/ 2 w 2"/>
                  <a:gd name="T3" fmla="*/ 4 h 4"/>
                  <a:gd name="T4" fmla="*/ 0 w 2"/>
                  <a:gd name="T5" fmla="*/ 0 h 4"/>
                  <a:gd name="T6" fmla="*/ 1 w 2"/>
                  <a:gd name="T7" fmla="*/ 3 h 4"/>
                  <a:gd name="T8" fmla="*/ 0 w 2"/>
                  <a:gd name="T9" fmla="*/ 3 h 4"/>
                  <a:gd name="T10" fmla="*/ 1 w 2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1" y="4"/>
                    </a:moveTo>
                    <a:cubicBezTo>
                      <a:pt x="1" y="4"/>
                      <a:pt x="1" y="3"/>
                      <a:pt x="2" y="4"/>
                    </a:cubicBezTo>
                    <a:cubicBezTo>
                      <a:pt x="1" y="2"/>
                      <a:pt x="1" y="1"/>
                      <a:pt x="0" y="0"/>
                    </a:cubicBezTo>
                    <a:cubicBezTo>
                      <a:pt x="0" y="0"/>
                      <a:pt x="1" y="2"/>
                      <a:pt x="1" y="3"/>
                    </a:cubicBezTo>
                    <a:cubicBezTo>
                      <a:pt x="0" y="2"/>
                      <a:pt x="1" y="3"/>
                      <a:pt x="0" y="3"/>
                    </a:cubicBez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23" name="Freeform 922"/>
              <p:cNvSpPr>
                <a:spLocks/>
              </p:cNvSpPr>
              <p:nvPr/>
            </p:nvSpPr>
            <p:spPr bwMode="auto">
              <a:xfrm>
                <a:off x="1590" y="3052"/>
                <a:ext cx="16" cy="22"/>
              </a:xfrm>
              <a:custGeom>
                <a:avLst/>
                <a:gdLst>
                  <a:gd name="T0" fmla="*/ 4 w 6"/>
                  <a:gd name="T1" fmla="*/ 5 h 8"/>
                  <a:gd name="T2" fmla="*/ 3 w 6"/>
                  <a:gd name="T3" fmla="*/ 5 h 8"/>
                  <a:gd name="T4" fmla="*/ 3 w 6"/>
                  <a:gd name="T5" fmla="*/ 4 h 8"/>
                  <a:gd name="T6" fmla="*/ 3 w 6"/>
                  <a:gd name="T7" fmla="*/ 4 h 8"/>
                  <a:gd name="T8" fmla="*/ 3 w 6"/>
                  <a:gd name="T9" fmla="*/ 4 h 8"/>
                  <a:gd name="T10" fmla="*/ 3 w 6"/>
                  <a:gd name="T11" fmla="*/ 6 h 8"/>
                  <a:gd name="T12" fmla="*/ 3 w 6"/>
                  <a:gd name="T13" fmla="*/ 7 h 8"/>
                  <a:gd name="T14" fmla="*/ 6 w 6"/>
                  <a:gd name="T15" fmla="*/ 8 h 8"/>
                  <a:gd name="T16" fmla="*/ 3 w 6"/>
                  <a:gd name="T17" fmla="*/ 6 h 8"/>
                  <a:gd name="T18" fmla="*/ 4 w 6"/>
                  <a:gd name="T19" fmla="*/ 5 h 8"/>
                  <a:gd name="T20" fmla="*/ 4 w 6"/>
                  <a:gd name="T21" fmla="*/ 5 h 8"/>
                  <a:gd name="T22" fmla="*/ 4 w 6"/>
                  <a:gd name="T23" fmla="*/ 5 h 8"/>
                  <a:gd name="T24" fmla="*/ 5 w 6"/>
                  <a:gd name="T25" fmla="*/ 4 h 8"/>
                  <a:gd name="T26" fmla="*/ 5 w 6"/>
                  <a:gd name="T27" fmla="*/ 4 h 8"/>
                  <a:gd name="T28" fmla="*/ 6 w 6"/>
                  <a:gd name="T29" fmla="*/ 4 h 8"/>
                  <a:gd name="T30" fmla="*/ 4 w 6"/>
                  <a:gd name="T31" fmla="*/ 3 h 8"/>
                  <a:gd name="T32" fmla="*/ 6 w 6"/>
                  <a:gd name="T33" fmla="*/ 3 h 8"/>
                  <a:gd name="T34" fmla="*/ 2 w 6"/>
                  <a:gd name="T35" fmla="*/ 3 h 8"/>
                  <a:gd name="T36" fmla="*/ 3 w 6"/>
                  <a:gd name="T37" fmla="*/ 2 h 8"/>
                  <a:gd name="T38" fmla="*/ 5 w 6"/>
                  <a:gd name="T39" fmla="*/ 3 h 8"/>
                  <a:gd name="T40" fmla="*/ 4 w 6"/>
                  <a:gd name="T41" fmla="*/ 2 h 8"/>
                  <a:gd name="T42" fmla="*/ 6 w 6"/>
                  <a:gd name="T43" fmla="*/ 3 h 8"/>
                  <a:gd name="T44" fmla="*/ 3 w 6"/>
                  <a:gd name="T45" fmla="*/ 1 h 8"/>
                  <a:gd name="T46" fmla="*/ 4 w 6"/>
                  <a:gd name="T47" fmla="*/ 1 h 8"/>
                  <a:gd name="T48" fmla="*/ 1 w 6"/>
                  <a:gd name="T49" fmla="*/ 0 h 8"/>
                  <a:gd name="T50" fmla="*/ 1 w 6"/>
                  <a:gd name="T51" fmla="*/ 3 h 8"/>
                  <a:gd name="T52" fmla="*/ 2 w 6"/>
                  <a:gd name="T53" fmla="*/ 4 h 8"/>
                  <a:gd name="T54" fmla="*/ 0 w 6"/>
                  <a:gd name="T55" fmla="*/ 4 h 8"/>
                  <a:gd name="T56" fmla="*/ 2 w 6"/>
                  <a:gd name="T57" fmla="*/ 4 h 8"/>
                  <a:gd name="T58" fmla="*/ 1 w 6"/>
                  <a:gd name="T59" fmla="*/ 4 h 8"/>
                  <a:gd name="T60" fmla="*/ 3 w 6"/>
                  <a:gd name="T61" fmla="*/ 4 h 8"/>
                  <a:gd name="T62" fmla="*/ 0 w 6"/>
                  <a:gd name="T63" fmla="*/ 5 h 8"/>
                  <a:gd name="T64" fmla="*/ 4 w 6"/>
                  <a:gd name="T65" fmla="*/ 8 h 8"/>
                  <a:gd name="T66" fmla="*/ 4 w 6"/>
                  <a:gd name="T67" fmla="*/ 7 h 8"/>
                  <a:gd name="T68" fmla="*/ 5 w 6"/>
                  <a:gd name="T69" fmla="*/ 6 h 8"/>
                  <a:gd name="T70" fmla="*/ 5 w 6"/>
                  <a:gd name="T71" fmla="*/ 5 h 8"/>
                  <a:gd name="T72" fmla="*/ 6 w 6"/>
                  <a:gd name="T73" fmla="*/ 8 h 8"/>
                  <a:gd name="T74" fmla="*/ 6 w 6"/>
                  <a:gd name="T75" fmla="*/ 7 h 8"/>
                  <a:gd name="T76" fmla="*/ 6 w 6"/>
                  <a:gd name="T77" fmla="*/ 7 h 8"/>
                  <a:gd name="T78" fmla="*/ 6 w 6"/>
                  <a:gd name="T79" fmla="*/ 7 h 8"/>
                  <a:gd name="T80" fmla="*/ 4 w 6"/>
                  <a:gd name="T81" fmla="*/ 4 h 8"/>
                  <a:gd name="T82" fmla="*/ 3 w 6"/>
                  <a:gd name="T83" fmla="*/ 3 h 8"/>
                  <a:gd name="T84" fmla="*/ 4 w 6"/>
                  <a:gd name="T85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" h="8">
                    <a:moveTo>
                      <a:pt x="4" y="5"/>
                    </a:moveTo>
                    <a:cubicBezTo>
                      <a:pt x="4" y="5"/>
                      <a:pt x="4" y="6"/>
                      <a:pt x="3" y="5"/>
                    </a:cubicBezTo>
                    <a:cubicBezTo>
                      <a:pt x="3" y="5"/>
                      <a:pt x="3" y="4"/>
                      <a:pt x="3" y="4"/>
                    </a:cubicBezTo>
                    <a:cubicBezTo>
                      <a:pt x="3" y="3"/>
                      <a:pt x="3" y="5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5"/>
                      <a:pt x="4" y="4"/>
                      <a:pt x="3" y="6"/>
                    </a:cubicBezTo>
                    <a:cubicBezTo>
                      <a:pt x="2" y="8"/>
                      <a:pt x="4" y="5"/>
                      <a:pt x="3" y="7"/>
                    </a:cubicBezTo>
                    <a:cubicBezTo>
                      <a:pt x="5" y="6"/>
                      <a:pt x="6" y="6"/>
                      <a:pt x="6" y="8"/>
                    </a:cubicBezTo>
                    <a:cubicBezTo>
                      <a:pt x="5" y="8"/>
                      <a:pt x="4" y="7"/>
                      <a:pt x="3" y="6"/>
                    </a:cubicBezTo>
                    <a:cubicBezTo>
                      <a:pt x="4" y="5"/>
                      <a:pt x="2" y="6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6" y="4"/>
                      <a:pt x="3" y="5"/>
                      <a:pt x="4" y="5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4" y="4"/>
                      <a:pt x="5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4" y="4"/>
                      <a:pt x="5" y="3"/>
                      <a:pt x="4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4" y="3"/>
                      <a:pt x="5" y="3"/>
                      <a:pt x="2" y="3"/>
                    </a:cubicBezTo>
                    <a:cubicBezTo>
                      <a:pt x="6" y="3"/>
                      <a:pt x="1" y="2"/>
                      <a:pt x="3" y="2"/>
                    </a:cubicBezTo>
                    <a:cubicBezTo>
                      <a:pt x="4" y="2"/>
                      <a:pt x="3" y="3"/>
                      <a:pt x="5" y="3"/>
                    </a:cubicBezTo>
                    <a:cubicBezTo>
                      <a:pt x="3" y="2"/>
                      <a:pt x="4" y="3"/>
                      <a:pt x="4" y="2"/>
                    </a:cubicBezTo>
                    <a:cubicBezTo>
                      <a:pt x="5" y="3"/>
                      <a:pt x="4" y="2"/>
                      <a:pt x="6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2"/>
                      <a:pt x="4" y="1"/>
                      <a:pt x="4" y="1"/>
                    </a:cubicBezTo>
                    <a:cubicBezTo>
                      <a:pt x="4" y="1"/>
                      <a:pt x="2" y="0"/>
                      <a:pt x="1" y="0"/>
                    </a:cubicBezTo>
                    <a:cubicBezTo>
                      <a:pt x="2" y="1"/>
                      <a:pt x="2" y="2"/>
                      <a:pt x="1" y="3"/>
                    </a:cubicBezTo>
                    <a:cubicBezTo>
                      <a:pt x="3" y="3"/>
                      <a:pt x="1" y="4"/>
                      <a:pt x="2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2" y="4"/>
                      <a:pt x="2" y="4"/>
                    </a:cubicBezTo>
                    <a:cubicBezTo>
                      <a:pt x="3" y="4"/>
                      <a:pt x="2" y="4"/>
                      <a:pt x="1" y="4"/>
                    </a:cubicBezTo>
                    <a:cubicBezTo>
                      <a:pt x="1" y="5"/>
                      <a:pt x="1" y="4"/>
                      <a:pt x="3" y="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2" y="6"/>
                      <a:pt x="2" y="8"/>
                      <a:pt x="4" y="8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5" y="7"/>
                      <a:pt x="3" y="3"/>
                      <a:pt x="5" y="6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6" y="7"/>
                      <a:pt x="6" y="8"/>
                    </a:cubicBezTo>
                    <a:cubicBezTo>
                      <a:pt x="6" y="7"/>
                      <a:pt x="6" y="8"/>
                      <a:pt x="6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5" y="5"/>
                      <a:pt x="6" y="6"/>
                      <a:pt x="6" y="7"/>
                    </a:cubicBezTo>
                    <a:cubicBezTo>
                      <a:pt x="6" y="5"/>
                      <a:pt x="5" y="5"/>
                      <a:pt x="4" y="4"/>
                    </a:cubicBezTo>
                    <a:cubicBezTo>
                      <a:pt x="5" y="6"/>
                      <a:pt x="3" y="2"/>
                      <a:pt x="3" y="3"/>
                    </a:cubicBezTo>
                    <a:cubicBezTo>
                      <a:pt x="3" y="4"/>
                      <a:pt x="3" y="4"/>
                      <a:pt x="4" y="5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24" name="Freeform 923"/>
              <p:cNvSpPr>
                <a:spLocks/>
              </p:cNvSpPr>
              <p:nvPr/>
            </p:nvSpPr>
            <p:spPr bwMode="auto">
              <a:xfrm>
                <a:off x="1606" y="307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25" name="Freeform 924"/>
              <p:cNvSpPr>
                <a:spLocks/>
              </p:cNvSpPr>
              <p:nvPr/>
            </p:nvSpPr>
            <p:spPr bwMode="auto">
              <a:xfrm>
                <a:off x="1601" y="305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26" name="Rectangle 925"/>
              <p:cNvSpPr>
                <a:spLocks noChangeArrowheads="1"/>
              </p:cNvSpPr>
              <p:nvPr/>
            </p:nvSpPr>
            <p:spPr bwMode="auto">
              <a:xfrm>
                <a:off x="1606" y="3071"/>
                <a:ext cx="1" cy="1"/>
              </a:xfrm>
              <a:prstGeom prst="rect">
                <a:avLst/>
              </a:pr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27" name="Rectangle 926"/>
              <p:cNvSpPr>
                <a:spLocks noChangeArrowheads="1"/>
              </p:cNvSpPr>
              <p:nvPr/>
            </p:nvSpPr>
            <p:spPr bwMode="auto">
              <a:xfrm>
                <a:off x="1603" y="3063"/>
                <a:ext cx="1" cy="1"/>
              </a:xfrm>
              <a:prstGeom prst="rect">
                <a:avLst/>
              </a:pr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28" name="Freeform 927"/>
              <p:cNvSpPr>
                <a:spLocks/>
              </p:cNvSpPr>
              <p:nvPr/>
            </p:nvSpPr>
            <p:spPr bwMode="auto">
              <a:xfrm>
                <a:off x="1595" y="305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29" name="Freeform 928"/>
              <p:cNvSpPr>
                <a:spLocks/>
              </p:cNvSpPr>
              <p:nvPr/>
            </p:nvSpPr>
            <p:spPr bwMode="auto">
              <a:xfrm>
                <a:off x="1598" y="306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30" name="Freeform 929"/>
              <p:cNvSpPr>
                <a:spLocks/>
              </p:cNvSpPr>
              <p:nvPr/>
            </p:nvSpPr>
            <p:spPr bwMode="auto">
              <a:xfrm>
                <a:off x="1593" y="3041"/>
                <a:ext cx="32" cy="55"/>
              </a:xfrm>
              <a:custGeom>
                <a:avLst/>
                <a:gdLst>
                  <a:gd name="T0" fmla="*/ 4 w 12"/>
                  <a:gd name="T1" fmla="*/ 14 h 20"/>
                  <a:gd name="T2" fmla="*/ 4 w 12"/>
                  <a:gd name="T3" fmla="*/ 17 h 20"/>
                  <a:gd name="T4" fmla="*/ 5 w 12"/>
                  <a:gd name="T5" fmla="*/ 18 h 20"/>
                  <a:gd name="T6" fmla="*/ 6 w 12"/>
                  <a:gd name="T7" fmla="*/ 16 h 20"/>
                  <a:gd name="T8" fmla="*/ 8 w 12"/>
                  <a:gd name="T9" fmla="*/ 16 h 20"/>
                  <a:gd name="T10" fmla="*/ 8 w 12"/>
                  <a:gd name="T11" fmla="*/ 12 h 20"/>
                  <a:gd name="T12" fmla="*/ 10 w 12"/>
                  <a:gd name="T13" fmla="*/ 14 h 20"/>
                  <a:gd name="T14" fmla="*/ 8 w 12"/>
                  <a:gd name="T15" fmla="*/ 13 h 20"/>
                  <a:gd name="T16" fmla="*/ 9 w 12"/>
                  <a:gd name="T17" fmla="*/ 12 h 20"/>
                  <a:gd name="T18" fmla="*/ 7 w 12"/>
                  <a:gd name="T19" fmla="*/ 12 h 20"/>
                  <a:gd name="T20" fmla="*/ 7 w 12"/>
                  <a:gd name="T21" fmla="*/ 10 h 20"/>
                  <a:gd name="T22" fmla="*/ 4 w 12"/>
                  <a:gd name="T23" fmla="*/ 11 h 20"/>
                  <a:gd name="T24" fmla="*/ 8 w 12"/>
                  <a:gd name="T25" fmla="*/ 10 h 20"/>
                  <a:gd name="T26" fmla="*/ 7 w 12"/>
                  <a:gd name="T27" fmla="*/ 8 h 20"/>
                  <a:gd name="T28" fmla="*/ 7 w 12"/>
                  <a:gd name="T29" fmla="*/ 8 h 20"/>
                  <a:gd name="T30" fmla="*/ 4 w 12"/>
                  <a:gd name="T31" fmla="*/ 8 h 20"/>
                  <a:gd name="T32" fmla="*/ 1 w 12"/>
                  <a:gd name="T33" fmla="*/ 8 h 20"/>
                  <a:gd name="T34" fmla="*/ 5 w 12"/>
                  <a:gd name="T35" fmla="*/ 6 h 20"/>
                  <a:gd name="T36" fmla="*/ 5 w 12"/>
                  <a:gd name="T37" fmla="*/ 5 h 20"/>
                  <a:gd name="T38" fmla="*/ 4 w 12"/>
                  <a:gd name="T39" fmla="*/ 5 h 20"/>
                  <a:gd name="T40" fmla="*/ 4 w 12"/>
                  <a:gd name="T41" fmla="*/ 6 h 20"/>
                  <a:gd name="T42" fmla="*/ 2 w 12"/>
                  <a:gd name="T43" fmla="*/ 4 h 20"/>
                  <a:gd name="T44" fmla="*/ 3 w 12"/>
                  <a:gd name="T45" fmla="*/ 4 h 20"/>
                  <a:gd name="T46" fmla="*/ 0 w 12"/>
                  <a:gd name="T47" fmla="*/ 6 h 20"/>
                  <a:gd name="T48" fmla="*/ 0 w 12"/>
                  <a:gd name="T49" fmla="*/ 7 h 20"/>
                  <a:gd name="T50" fmla="*/ 1 w 12"/>
                  <a:gd name="T51" fmla="*/ 7 h 20"/>
                  <a:gd name="T52" fmla="*/ 1 w 12"/>
                  <a:gd name="T53" fmla="*/ 8 h 20"/>
                  <a:gd name="T54" fmla="*/ 1 w 12"/>
                  <a:gd name="T55" fmla="*/ 9 h 20"/>
                  <a:gd name="T56" fmla="*/ 3 w 12"/>
                  <a:gd name="T57" fmla="*/ 9 h 20"/>
                  <a:gd name="T58" fmla="*/ 2 w 12"/>
                  <a:gd name="T59" fmla="*/ 10 h 20"/>
                  <a:gd name="T60" fmla="*/ 2 w 12"/>
                  <a:gd name="T61" fmla="*/ 10 h 20"/>
                  <a:gd name="T62" fmla="*/ 3 w 12"/>
                  <a:gd name="T63" fmla="*/ 10 h 20"/>
                  <a:gd name="T64" fmla="*/ 4 w 12"/>
                  <a:gd name="T65" fmla="*/ 10 h 20"/>
                  <a:gd name="T66" fmla="*/ 3 w 12"/>
                  <a:gd name="T67" fmla="*/ 11 h 20"/>
                  <a:gd name="T68" fmla="*/ 4 w 12"/>
                  <a:gd name="T69" fmla="*/ 12 h 20"/>
                  <a:gd name="T70" fmla="*/ 5 w 12"/>
                  <a:gd name="T71" fmla="*/ 12 h 20"/>
                  <a:gd name="T72" fmla="*/ 6 w 12"/>
                  <a:gd name="T73" fmla="*/ 12 h 20"/>
                  <a:gd name="T74" fmla="*/ 8 w 12"/>
                  <a:gd name="T75" fmla="*/ 13 h 20"/>
                  <a:gd name="T76" fmla="*/ 8 w 12"/>
                  <a:gd name="T77" fmla="*/ 14 h 20"/>
                  <a:gd name="T78" fmla="*/ 9 w 12"/>
                  <a:gd name="T79" fmla="*/ 12 h 20"/>
                  <a:gd name="T80" fmla="*/ 7 w 12"/>
                  <a:gd name="T81" fmla="*/ 12 h 20"/>
                  <a:gd name="T82" fmla="*/ 8 w 12"/>
                  <a:gd name="T83" fmla="*/ 13 h 20"/>
                  <a:gd name="T84" fmla="*/ 7 w 12"/>
                  <a:gd name="T85" fmla="*/ 15 h 20"/>
                  <a:gd name="T86" fmla="*/ 5 w 12"/>
                  <a:gd name="T87" fmla="*/ 1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" h="20">
                    <a:moveTo>
                      <a:pt x="5" y="12"/>
                    </a:moveTo>
                    <a:cubicBezTo>
                      <a:pt x="5" y="13"/>
                      <a:pt x="4" y="13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4"/>
                      <a:pt x="4" y="15"/>
                      <a:pt x="4" y="17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5"/>
                      <a:pt x="4" y="17"/>
                      <a:pt x="5" y="18"/>
                    </a:cubicBezTo>
                    <a:cubicBezTo>
                      <a:pt x="5" y="17"/>
                      <a:pt x="5" y="14"/>
                      <a:pt x="5" y="15"/>
                    </a:cubicBezTo>
                    <a:cubicBezTo>
                      <a:pt x="6" y="15"/>
                      <a:pt x="6" y="16"/>
                      <a:pt x="6" y="16"/>
                    </a:cubicBezTo>
                    <a:cubicBezTo>
                      <a:pt x="6" y="16"/>
                      <a:pt x="6" y="14"/>
                      <a:pt x="6" y="14"/>
                    </a:cubicBezTo>
                    <a:cubicBezTo>
                      <a:pt x="6" y="20"/>
                      <a:pt x="7" y="12"/>
                      <a:pt x="8" y="16"/>
                    </a:cubicBezTo>
                    <a:cubicBezTo>
                      <a:pt x="8" y="16"/>
                      <a:pt x="7" y="16"/>
                      <a:pt x="9" y="15"/>
                    </a:cubicBezTo>
                    <a:cubicBezTo>
                      <a:pt x="11" y="14"/>
                      <a:pt x="8" y="11"/>
                      <a:pt x="8" y="12"/>
                    </a:cubicBezTo>
                    <a:cubicBezTo>
                      <a:pt x="8" y="13"/>
                      <a:pt x="10" y="8"/>
                      <a:pt x="7" y="15"/>
                    </a:cubicBezTo>
                    <a:cubicBezTo>
                      <a:pt x="7" y="16"/>
                      <a:pt x="11" y="15"/>
                      <a:pt x="10" y="14"/>
                    </a:cubicBezTo>
                    <a:cubicBezTo>
                      <a:pt x="11" y="15"/>
                      <a:pt x="10" y="13"/>
                      <a:pt x="11" y="14"/>
                    </a:cubicBezTo>
                    <a:cubicBezTo>
                      <a:pt x="8" y="14"/>
                      <a:pt x="12" y="11"/>
                      <a:pt x="8" y="13"/>
                    </a:cubicBezTo>
                    <a:cubicBezTo>
                      <a:pt x="9" y="12"/>
                      <a:pt x="8" y="13"/>
                      <a:pt x="9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10" y="11"/>
                      <a:pt x="7" y="12"/>
                      <a:pt x="9" y="11"/>
                    </a:cubicBezTo>
                    <a:cubicBezTo>
                      <a:pt x="9" y="10"/>
                      <a:pt x="8" y="11"/>
                      <a:pt x="7" y="12"/>
                    </a:cubicBezTo>
                    <a:cubicBezTo>
                      <a:pt x="7" y="11"/>
                      <a:pt x="8" y="11"/>
                      <a:pt x="9" y="10"/>
                    </a:cubicBezTo>
                    <a:cubicBezTo>
                      <a:pt x="7" y="11"/>
                      <a:pt x="8" y="10"/>
                      <a:pt x="7" y="10"/>
                    </a:cubicBezTo>
                    <a:cubicBezTo>
                      <a:pt x="7" y="11"/>
                      <a:pt x="7" y="11"/>
                      <a:pt x="6" y="11"/>
                    </a:cubicBezTo>
                    <a:cubicBezTo>
                      <a:pt x="6" y="11"/>
                      <a:pt x="4" y="11"/>
                      <a:pt x="4" y="11"/>
                    </a:cubicBezTo>
                    <a:cubicBezTo>
                      <a:pt x="6" y="10"/>
                      <a:pt x="4" y="12"/>
                      <a:pt x="5" y="10"/>
                    </a:cubicBezTo>
                    <a:cubicBezTo>
                      <a:pt x="6" y="10"/>
                      <a:pt x="6" y="10"/>
                      <a:pt x="8" y="10"/>
                    </a:cubicBezTo>
                    <a:cubicBezTo>
                      <a:pt x="8" y="9"/>
                      <a:pt x="7" y="9"/>
                      <a:pt x="6" y="9"/>
                    </a:cubicBezTo>
                    <a:cubicBezTo>
                      <a:pt x="6" y="9"/>
                      <a:pt x="7" y="9"/>
                      <a:pt x="7" y="8"/>
                    </a:cubicBezTo>
                    <a:cubicBezTo>
                      <a:pt x="8" y="7"/>
                      <a:pt x="5" y="9"/>
                      <a:pt x="6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5" y="8"/>
                      <a:pt x="6" y="7"/>
                      <a:pt x="5" y="7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7" y="6"/>
                      <a:pt x="3" y="8"/>
                      <a:pt x="4" y="6"/>
                    </a:cubicBezTo>
                    <a:cubicBezTo>
                      <a:pt x="3" y="7"/>
                      <a:pt x="2" y="8"/>
                      <a:pt x="1" y="8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2" y="7"/>
                      <a:pt x="5" y="6"/>
                      <a:pt x="5" y="6"/>
                    </a:cubicBezTo>
                    <a:cubicBezTo>
                      <a:pt x="5" y="6"/>
                      <a:pt x="5" y="5"/>
                      <a:pt x="4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4"/>
                      <a:pt x="2" y="6"/>
                      <a:pt x="3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1" y="0"/>
                      <a:pt x="2" y="4"/>
                    </a:cubicBezTo>
                    <a:cubicBezTo>
                      <a:pt x="3" y="3"/>
                      <a:pt x="5" y="6"/>
                      <a:pt x="4" y="6"/>
                    </a:cubicBezTo>
                    <a:cubicBezTo>
                      <a:pt x="1" y="5"/>
                      <a:pt x="2" y="3"/>
                      <a:pt x="2" y="6"/>
                    </a:cubicBezTo>
                    <a:cubicBezTo>
                      <a:pt x="2" y="5"/>
                      <a:pt x="2" y="5"/>
                      <a:pt x="2" y="4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2" y="5"/>
                      <a:pt x="3" y="5"/>
                      <a:pt x="3" y="4"/>
                    </a:cubicBezTo>
                    <a:cubicBezTo>
                      <a:pt x="4" y="3"/>
                      <a:pt x="2" y="5"/>
                      <a:pt x="3" y="4"/>
                    </a:cubicBezTo>
                    <a:cubicBezTo>
                      <a:pt x="2" y="6"/>
                      <a:pt x="2" y="6"/>
                      <a:pt x="0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7"/>
                      <a:pt x="0" y="7"/>
                    </a:cubicBezTo>
                    <a:cubicBezTo>
                      <a:pt x="2" y="6"/>
                      <a:pt x="0" y="8"/>
                      <a:pt x="1" y="8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2" y="8"/>
                      <a:pt x="3" y="7"/>
                      <a:pt x="3" y="7"/>
                    </a:cubicBezTo>
                    <a:cubicBezTo>
                      <a:pt x="2" y="8"/>
                      <a:pt x="3" y="8"/>
                      <a:pt x="1" y="9"/>
                    </a:cubicBezTo>
                    <a:cubicBezTo>
                      <a:pt x="3" y="8"/>
                      <a:pt x="2" y="9"/>
                      <a:pt x="3" y="9"/>
                    </a:cubicBezTo>
                    <a:cubicBezTo>
                      <a:pt x="4" y="9"/>
                      <a:pt x="3" y="9"/>
                      <a:pt x="3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3" y="9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5" y="9"/>
                      <a:pt x="3" y="10"/>
                    </a:cubicBezTo>
                    <a:cubicBezTo>
                      <a:pt x="4" y="10"/>
                      <a:pt x="4" y="10"/>
                      <a:pt x="6" y="9"/>
                    </a:cubicBezTo>
                    <a:cubicBezTo>
                      <a:pt x="5" y="9"/>
                      <a:pt x="4" y="10"/>
                      <a:pt x="4" y="10"/>
                    </a:cubicBezTo>
                    <a:cubicBezTo>
                      <a:pt x="6" y="10"/>
                      <a:pt x="4" y="11"/>
                      <a:pt x="5" y="11"/>
                    </a:cubicBezTo>
                    <a:cubicBezTo>
                      <a:pt x="3" y="11"/>
                      <a:pt x="5" y="11"/>
                      <a:pt x="3" y="11"/>
                    </a:cubicBezTo>
                    <a:cubicBezTo>
                      <a:pt x="3" y="12"/>
                      <a:pt x="5" y="11"/>
                      <a:pt x="5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5" y="12"/>
                      <a:pt x="4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2"/>
                      <a:pt x="5" y="12"/>
                      <a:pt x="4" y="13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4" y="14"/>
                      <a:pt x="7" y="13"/>
                      <a:pt x="9" y="13"/>
                    </a:cubicBezTo>
                    <a:cubicBezTo>
                      <a:pt x="9" y="13"/>
                      <a:pt x="8" y="13"/>
                      <a:pt x="8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14"/>
                      <a:pt x="6" y="14"/>
                      <a:pt x="8" y="14"/>
                    </a:cubicBezTo>
                    <a:cubicBezTo>
                      <a:pt x="8" y="14"/>
                      <a:pt x="9" y="14"/>
                      <a:pt x="7" y="13"/>
                    </a:cubicBezTo>
                    <a:cubicBezTo>
                      <a:pt x="6" y="11"/>
                      <a:pt x="10" y="12"/>
                      <a:pt x="9" y="12"/>
                    </a:cubicBezTo>
                    <a:cubicBezTo>
                      <a:pt x="7" y="15"/>
                      <a:pt x="8" y="16"/>
                      <a:pt x="6" y="14"/>
                    </a:cubicBezTo>
                    <a:cubicBezTo>
                      <a:pt x="7" y="10"/>
                      <a:pt x="7" y="13"/>
                      <a:pt x="7" y="12"/>
                    </a:cubicBezTo>
                    <a:cubicBezTo>
                      <a:pt x="7" y="12"/>
                      <a:pt x="7" y="11"/>
                      <a:pt x="7" y="13"/>
                    </a:cubicBezTo>
                    <a:cubicBezTo>
                      <a:pt x="7" y="13"/>
                      <a:pt x="7" y="15"/>
                      <a:pt x="8" y="13"/>
                    </a:cubicBezTo>
                    <a:cubicBezTo>
                      <a:pt x="8" y="13"/>
                      <a:pt x="9" y="15"/>
                      <a:pt x="8" y="15"/>
                    </a:cubicBezTo>
                    <a:cubicBezTo>
                      <a:pt x="7" y="15"/>
                      <a:pt x="7" y="14"/>
                      <a:pt x="7" y="15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6" y="10"/>
                      <a:pt x="6" y="16"/>
                      <a:pt x="5" y="12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31" name="Freeform 930"/>
              <p:cNvSpPr>
                <a:spLocks/>
              </p:cNvSpPr>
              <p:nvPr/>
            </p:nvSpPr>
            <p:spPr bwMode="auto">
              <a:xfrm>
                <a:off x="1606" y="3076"/>
                <a:ext cx="6" cy="3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1 w 2"/>
                  <a:gd name="T5" fmla="*/ 1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2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32" name="Freeform 931"/>
              <p:cNvSpPr>
                <a:spLocks/>
              </p:cNvSpPr>
              <p:nvPr/>
            </p:nvSpPr>
            <p:spPr bwMode="auto">
              <a:xfrm>
                <a:off x="1609" y="3076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3 w 3"/>
                  <a:gd name="T3" fmla="*/ 0 h 3"/>
                  <a:gd name="T4" fmla="*/ 3 w 3"/>
                  <a:gd name="T5" fmla="*/ 3 h 3"/>
                  <a:gd name="T6" fmla="*/ 0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3" y="0"/>
                    </a:lnTo>
                    <a:lnTo>
                      <a:pt x="3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33" name="Freeform 932"/>
              <p:cNvSpPr>
                <a:spLocks/>
              </p:cNvSpPr>
              <p:nvPr/>
            </p:nvSpPr>
            <p:spPr bwMode="auto">
              <a:xfrm>
                <a:off x="1603" y="3074"/>
                <a:ext cx="0" cy="2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34" name="Freeform 933"/>
              <p:cNvSpPr>
                <a:spLocks/>
              </p:cNvSpPr>
              <p:nvPr/>
            </p:nvSpPr>
            <p:spPr bwMode="auto">
              <a:xfrm>
                <a:off x="1603" y="3076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35" name="Freeform 934"/>
              <p:cNvSpPr>
                <a:spLocks/>
              </p:cNvSpPr>
              <p:nvPr/>
            </p:nvSpPr>
            <p:spPr bwMode="auto">
              <a:xfrm>
                <a:off x="1568" y="3066"/>
                <a:ext cx="35" cy="27"/>
              </a:xfrm>
              <a:custGeom>
                <a:avLst/>
                <a:gdLst>
                  <a:gd name="T0" fmla="*/ 6 w 13"/>
                  <a:gd name="T1" fmla="*/ 2 h 10"/>
                  <a:gd name="T2" fmla="*/ 4 w 13"/>
                  <a:gd name="T3" fmla="*/ 2 h 10"/>
                  <a:gd name="T4" fmla="*/ 6 w 13"/>
                  <a:gd name="T5" fmla="*/ 1 h 10"/>
                  <a:gd name="T6" fmla="*/ 3 w 13"/>
                  <a:gd name="T7" fmla="*/ 0 h 10"/>
                  <a:gd name="T8" fmla="*/ 7 w 13"/>
                  <a:gd name="T9" fmla="*/ 8 h 10"/>
                  <a:gd name="T10" fmla="*/ 4 w 13"/>
                  <a:gd name="T11" fmla="*/ 6 h 10"/>
                  <a:gd name="T12" fmla="*/ 9 w 13"/>
                  <a:gd name="T13" fmla="*/ 7 h 10"/>
                  <a:gd name="T14" fmla="*/ 9 w 13"/>
                  <a:gd name="T15" fmla="*/ 9 h 10"/>
                  <a:gd name="T16" fmla="*/ 10 w 13"/>
                  <a:gd name="T17" fmla="*/ 8 h 10"/>
                  <a:gd name="T18" fmla="*/ 10 w 13"/>
                  <a:gd name="T19" fmla="*/ 8 h 10"/>
                  <a:gd name="T20" fmla="*/ 10 w 13"/>
                  <a:gd name="T21" fmla="*/ 8 h 10"/>
                  <a:gd name="T22" fmla="*/ 10 w 13"/>
                  <a:gd name="T23" fmla="*/ 8 h 10"/>
                  <a:gd name="T24" fmla="*/ 11 w 13"/>
                  <a:gd name="T25" fmla="*/ 7 h 10"/>
                  <a:gd name="T26" fmla="*/ 11 w 13"/>
                  <a:gd name="T27" fmla="*/ 8 h 10"/>
                  <a:gd name="T28" fmla="*/ 11 w 13"/>
                  <a:gd name="T29" fmla="*/ 7 h 10"/>
                  <a:gd name="T30" fmla="*/ 11 w 13"/>
                  <a:gd name="T31" fmla="*/ 8 h 10"/>
                  <a:gd name="T32" fmla="*/ 13 w 13"/>
                  <a:gd name="T33" fmla="*/ 6 h 10"/>
                  <a:gd name="T34" fmla="*/ 13 w 13"/>
                  <a:gd name="T35" fmla="*/ 5 h 10"/>
                  <a:gd name="T36" fmla="*/ 12 w 13"/>
                  <a:gd name="T37" fmla="*/ 6 h 10"/>
                  <a:gd name="T38" fmla="*/ 12 w 13"/>
                  <a:gd name="T39" fmla="*/ 6 h 10"/>
                  <a:gd name="T40" fmla="*/ 11 w 13"/>
                  <a:gd name="T41" fmla="*/ 7 h 10"/>
                  <a:gd name="T42" fmla="*/ 11 w 13"/>
                  <a:gd name="T43" fmla="*/ 5 h 10"/>
                  <a:gd name="T44" fmla="*/ 10 w 13"/>
                  <a:gd name="T45" fmla="*/ 4 h 10"/>
                  <a:gd name="T46" fmla="*/ 10 w 13"/>
                  <a:gd name="T47" fmla="*/ 4 h 10"/>
                  <a:gd name="T48" fmla="*/ 10 w 13"/>
                  <a:gd name="T49" fmla="*/ 4 h 10"/>
                  <a:gd name="T50" fmla="*/ 10 w 13"/>
                  <a:gd name="T51" fmla="*/ 5 h 10"/>
                  <a:gd name="T52" fmla="*/ 10 w 13"/>
                  <a:gd name="T53" fmla="*/ 7 h 10"/>
                  <a:gd name="T54" fmla="*/ 10 w 13"/>
                  <a:gd name="T55" fmla="*/ 7 h 10"/>
                  <a:gd name="T56" fmla="*/ 10 w 13"/>
                  <a:gd name="T57" fmla="*/ 6 h 10"/>
                  <a:gd name="T58" fmla="*/ 10 w 13"/>
                  <a:gd name="T59" fmla="*/ 6 h 10"/>
                  <a:gd name="T60" fmla="*/ 9 w 13"/>
                  <a:gd name="T61" fmla="*/ 4 h 10"/>
                  <a:gd name="T62" fmla="*/ 9 w 13"/>
                  <a:gd name="T63" fmla="*/ 6 h 10"/>
                  <a:gd name="T64" fmla="*/ 6 w 13"/>
                  <a:gd name="T65" fmla="*/ 5 h 10"/>
                  <a:gd name="T66" fmla="*/ 8 w 13"/>
                  <a:gd name="T67" fmla="*/ 5 h 10"/>
                  <a:gd name="T68" fmla="*/ 6 w 13"/>
                  <a:gd name="T69" fmla="*/ 5 h 10"/>
                  <a:gd name="T70" fmla="*/ 7 w 13"/>
                  <a:gd name="T71" fmla="*/ 3 h 10"/>
                  <a:gd name="T72" fmla="*/ 6 w 13"/>
                  <a:gd name="T73" fmla="*/ 4 h 10"/>
                  <a:gd name="T74" fmla="*/ 6 w 13"/>
                  <a:gd name="T75" fmla="*/ 2 h 10"/>
                  <a:gd name="T76" fmla="*/ 6 w 13"/>
                  <a:gd name="T77" fmla="*/ 2 h 10"/>
                  <a:gd name="T78" fmla="*/ 4 w 13"/>
                  <a:gd name="T79" fmla="*/ 2 h 10"/>
                  <a:gd name="T80" fmla="*/ 6 w 13"/>
                  <a:gd name="T81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3" h="10">
                    <a:moveTo>
                      <a:pt x="6" y="2"/>
                    </a:moveTo>
                    <a:cubicBezTo>
                      <a:pt x="4" y="2"/>
                      <a:pt x="4" y="2"/>
                      <a:pt x="4" y="2"/>
                    </a:cubicBezTo>
                    <a:cubicBezTo>
                      <a:pt x="5" y="2"/>
                      <a:pt x="4" y="1"/>
                      <a:pt x="6" y="1"/>
                    </a:cubicBezTo>
                    <a:cubicBezTo>
                      <a:pt x="4" y="1"/>
                      <a:pt x="6" y="0"/>
                      <a:pt x="3" y="0"/>
                    </a:cubicBezTo>
                    <a:cubicBezTo>
                      <a:pt x="5" y="4"/>
                      <a:pt x="0" y="1"/>
                      <a:pt x="7" y="8"/>
                    </a:cubicBezTo>
                    <a:cubicBezTo>
                      <a:pt x="7" y="8"/>
                      <a:pt x="6" y="9"/>
                      <a:pt x="4" y="6"/>
                    </a:cubicBezTo>
                    <a:cubicBezTo>
                      <a:pt x="11" y="10"/>
                      <a:pt x="7" y="10"/>
                      <a:pt x="9" y="7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10"/>
                      <a:pt x="10" y="6"/>
                      <a:pt x="10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1" y="9"/>
                      <a:pt x="11" y="7"/>
                      <a:pt x="11" y="7"/>
                    </a:cubicBezTo>
                    <a:cubicBezTo>
                      <a:pt x="12" y="8"/>
                      <a:pt x="11" y="8"/>
                      <a:pt x="11" y="8"/>
                    </a:cubicBezTo>
                    <a:cubicBezTo>
                      <a:pt x="12" y="7"/>
                      <a:pt x="12" y="10"/>
                      <a:pt x="13" y="6"/>
                    </a:cubicBezTo>
                    <a:cubicBezTo>
                      <a:pt x="13" y="6"/>
                      <a:pt x="12" y="5"/>
                      <a:pt x="13" y="5"/>
                    </a:cubicBezTo>
                    <a:cubicBezTo>
                      <a:pt x="12" y="4"/>
                      <a:pt x="12" y="5"/>
                      <a:pt x="12" y="6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9"/>
                      <a:pt x="12" y="6"/>
                      <a:pt x="11" y="7"/>
                    </a:cubicBezTo>
                    <a:cubicBezTo>
                      <a:pt x="11" y="6"/>
                      <a:pt x="11" y="6"/>
                      <a:pt x="11" y="5"/>
                    </a:cubicBezTo>
                    <a:cubicBezTo>
                      <a:pt x="11" y="3"/>
                      <a:pt x="11" y="7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3"/>
                      <a:pt x="10" y="4"/>
                      <a:pt x="10" y="4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10" y="7"/>
                      <a:pt x="10" y="7"/>
                    </a:cubicBezTo>
                    <a:cubicBezTo>
                      <a:pt x="10" y="6"/>
                      <a:pt x="10" y="8"/>
                      <a:pt x="10" y="7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9" y="6"/>
                      <a:pt x="9" y="5"/>
                      <a:pt x="9" y="4"/>
                    </a:cubicBezTo>
                    <a:cubicBezTo>
                      <a:pt x="9" y="5"/>
                      <a:pt x="9" y="5"/>
                      <a:pt x="9" y="6"/>
                    </a:cubicBezTo>
                    <a:cubicBezTo>
                      <a:pt x="9" y="4"/>
                      <a:pt x="9" y="7"/>
                      <a:pt x="6" y="5"/>
                    </a:cubicBezTo>
                    <a:cubicBezTo>
                      <a:pt x="7" y="3"/>
                      <a:pt x="7" y="5"/>
                      <a:pt x="8" y="5"/>
                    </a:cubicBezTo>
                    <a:cubicBezTo>
                      <a:pt x="8" y="5"/>
                      <a:pt x="7" y="4"/>
                      <a:pt x="6" y="5"/>
                    </a:cubicBezTo>
                    <a:cubicBezTo>
                      <a:pt x="5" y="4"/>
                      <a:pt x="6" y="4"/>
                      <a:pt x="7" y="3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4" y="3"/>
                      <a:pt x="7" y="3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3" y="2"/>
                      <a:pt x="4" y="2"/>
                    </a:cubicBezTo>
                    <a:cubicBezTo>
                      <a:pt x="5" y="2"/>
                      <a:pt x="5" y="2"/>
                      <a:pt x="6" y="2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36" name="Freeform 935"/>
              <p:cNvSpPr>
                <a:spLocks/>
              </p:cNvSpPr>
              <p:nvPr/>
            </p:nvSpPr>
            <p:spPr bwMode="auto">
              <a:xfrm>
                <a:off x="1576" y="3063"/>
                <a:ext cx="6" cy="3"/>
              </a:xfrm>
              <a:custGeom>
                <a:avLst/>
                <a:gdLst>
                  <a:gd name="T0" fmla="*/ 1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  <a:gd name="T6" fmla="*/ 0 w 2"/>
                  <a:gd name="T7" fmla="*/ 0 h 1"/>
                  <a:gd name="T8" fmla="*/ 1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37" name="Freeform 936"/>
              <p:cNvSpPr>
                <a:spLocks/>
              </p:cNvSpPr>
              <p:nvPr/>
            </p:nvSpPr>
            <p:spPr bwMode="auto">
              <a:xfrm>
                <a:off x="1574" y="3047"/>
                <a:ext cx="38" cy="19"/>
              </a:xfrm>
              <a:custGeom>
                <a:avLst/>
                <a:gdLst>
                  <a:gd name="T0" fmla="*/ 10 w 14"/>
                  <a:gd name="T1" fmla="*/ 5 h 7"/>
                  <a:gd name="T2" fmla="*/ 11 w 14"/>
                  <a:gd name="T3" fmla="*/ 4 h 7"/>
                  <a:gd name="T4" fmla="*/ 7 w 14"/>
                  <a:gd name="T5" fmla="*/ 1 h 7"/>
                  <a:gd name="T6" fmla="*/ 3 w 14"/>
                  <a:gd name="T7" fmla="*/ 4 h 7"/>
                  <a:gd name="T8" fmla="*/ 1 w 14"/>
                  <a:gd name="T9" fmla="*/ 4 h 7"/>
                  <a:gd name="T10" fmla="*/ 3 w 14"/>
                  <a:gd name="T11" fmla="*/ 6 h 7"/>
                  <a:gd name="T12" fmla="*/ 2 w 14"/>
                  <a:gd name="T13" fmla="*/ 5 h 7"/>
                  <a:gd name="T14" fmla="*/ 3 w 14"/>
                  <a:gd name="T15" fmla="*/ 5 h 7"/>
                  <a:gd name="T16" fmla="*/ 3 w 14"/>
                  <a:gd name="T17" fmla="*/ 5 h 7"/>
                  <a:gd name="T18" fmla="*/ 4 w 14"/>
                  <a:gd name="T19" fmla="*/ 5 h 7"/>
                  <a:gd name="T20" fmla="*/ 8 w 14"/>
                  <a:gd name="T21" fmla="*/ 2 h 7"/>
                  <a:gd name="T22" fmla="*/ 7 w 14"/>
                  <a:gd name="T23" fmla="*/ 4 h 7"/>
                  <a:gd name="T24" fmla="*/ 8 w 14"/>
                  <a:gd name="T25" fmla="*/ 6 h 7"/>
                  <a:gd name="T26" fmla="*/ 9 w 14"/>
                  <a:gd name="T27" fmla="*/ 5 h 7"/>
                  <a:gd name="T28" fmla="*/ 10 w 14"/>
                  <a:gd name="T29" fmla="*/ 4 h 7"/>
                  <a:gd name="T30" fmla="*/ 8 w 14"/>
                  <a:gd name="T31" fmla="*/ 6 h 7"/>
                  <a:gd name="T32" fmla="*/ 10 w 14"/>
                  <a:gd name="T33" fmla="*/ 6 h 7"/>
                  <a:gd name="T34" fmla="*/ 12 w 14"/>
                  <a:gd name="T35" fmla="*/ 5 h 7"/>
                  <a:gd name="T36" fmla="*/ 11 w 14"/>
                  <a:gd name="T37" fmla="*/ 6 h 7"/>
                  <a:gd name="T38" fmla="*/ 11 w 14"/>
                  <a:gd name="T39" fmla="*/ 7 h 7"/>
                  <a:gd name="T40" fmla="*/ 14 w 14"/>
                  <a:gd name="T41" fmla="*/ 5 h 7"/>
                  <a:gd name="T42" fmla="*/ 10 w 14"/>
                  <a:gd name="T43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" h="7">
                    <a:moveTo>
                      <a:pt x="10" y="5"/>
                    </a:moveTo>
                    <a:cubicBezTo>
                      <a:pt x="11" y="4"/>
                      <a:pt x="11" y="4"/>
                      <a:pt x="11" y="4"/>
                    </a:cubicBezTo>
                    <a:cubicBezTo>
                      <a:pt x="10" y="3"/>
                      <a:pt x="12" y="3"/>
                      <a:pt x="7" y="1"/>
                    </a:cubicBezTo>
                    <a:cubicBezTo>
                      <a:pt x="4" y="0"/>
                      <a:pt x="3" y="3"/>
                      <a:pt x="3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5"/>
                      <a:pt x="0" y="5"/>
                      <a:pt x="3" y="6"/>
                    </a:cubicBezTo>
                    <a:cubicBezTo>
                      <a:pt x="3" y="6"/>
                      <a:pt x="2" y="5"/>
                      <a:pt x="2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6"/>
                      <a:pt x="2" y="1"/>
                      <a:pt x="8" y="2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9" y="5"/>
                      <a:pt x="9" y="4"/>
                      <a:pt x="8" y="6"/>
                    </a:cubicBezTo>
                    <a:cubicBezTo>
                      <a:pt x="8" y="6"/>
                      <a:pt x="9" y="5"/>
                      <a:pt x="9" y="5"/>
                    </a:cubicBezTo>
                    <a:cubicBezTo>
                      <a:pt x="9" y="5"/>
                      <a:pt x="9" y="4"/>
                      <a:pt x="10" y="4"/>
                    </a:cubicBezTo>
                    <a:cubicBezTo>
                      <a:pt x="11" y="3"/>
                      <a:pt x="9" y="5"/>
                      <a:pt x="8" y="6"/>
                    </a:cubicBezTo>
                    <a:cubicBezTo>
                      <a:pt x="10" y="5"/>
                      <a:pt x="11" y="5"/>
                      <a:pt x="10" y="6"/>
                    </a:cubicBezTo>
                    <a:cubicBezTo>
                      <a:pt x="11" y="5"/>
                      <a:pt x="12" y="5"/>
                      <a:pt x="12" y="5"/>
                    </a:cubicBezTo>
                    <a:cubicBezTo>
                      <a:pt x="12" y="6"/>
                      <a:pt x="11" y="6"/>
                      <a:pt x="11" y="6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2" y="6"/>
                      <a:pt x="13" y="5"/>
                      <a:pt x="14" y="5"/>
                    </a:cubicBezTo>
                    <a:cubicBezTo>
                      <a:pt x="14" y="4"/>
                      <a:pt x="11" y="5"/>
                      <a:pt x="10" y="5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38" name="Freeform 937"/>
              <p:cNvSpPr>
                <a:spLocks/>
              </p:cNvSpPr>
              <p:nvPr/>
            </p:nvSpPr>
            <p:spPr bwMode="auto">
              <a:xfrm>
                <a:off x="1603" y="3057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39" name="Freeform 938"/>
              <p:cNvSpPr>
                <a:spLocks/>
              </p:cNvSpPr>
              <p:nvPr/>
            </p:nvSpPr>
            <p:spPr bwMode="auto">
              <a:xfrm>
                <a:off x="1854" y="2606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3 w 3"/>
                  <a:gd name="T3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40" name="Freeform 939"/>
              <p:cNvSpPr>
                <a:spLocks/>
              </p:cNvSpPr>
              <p:nvPr/>
            </p:nvSpPr>
            <p:spPr bwMode="auto">
              <a:xfrm>
                <a:off x="1846" y="2595"/>
                <a:ext cx="8" cy="14"/>
              </a:xfrm>
              <a:custGeom>
                <a:avLst/>
                <a:gdLst>
                  <a:gd name="T0" fmla="*/ 1 w 3"/>
                  <a:gd name="T1" fmla="*/ 0 h 5"/>
                  <a:gd name="T2" fmla="*/ 1 w 3"/>
                  <a:gd name="T3" fmla="*/ 1 h 5"/>
                  <a:gd name="T4" fmla="*/ 3 w 3"/>
                  <a:gd name="T5" fmla="*/ 5 h 5"/>
                  <a:gd name="T6" fmla="*/ 1 w 3"/>
                  <a:gd name="T7" fmla="*/ 3 h 5"/>
                  <a:gd name="T8" fmla="*/ 2 w 3"/>
                  <a:gd name="T9" fmla="*/ 4 h 5"/>
                  <a:gd name="T10" fmla="*/ 1 w 3"/>
                  <a:gd name="T11" fmla="*/ 3 h 5"/>
                  <a:gd name="T12" fmla="*/ 1 w 3"/>
                  <a:gd name="T13" fmla="*/ 2 h 5"/>
                  <a:gd name="T14" fmla="*/ 1 w 3"/>
                  <a:gd name="T1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5">
                    <a:moveTo>
                      <a:pt x="1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2" y="4"/>
                      <a:pt x="1" y="4"/>
                      <a:pt x="3" y="5"/>
                    </a:cubicBezTo>
                    <a:cubicBezTo>
                      <a:pt x="3" y="5"/>
                      <a:pt x="2" y="3"/>
                      <a:pt x="1" y="3"/>
                    </a:cubicBezTo>
                    <a:cubicBezTo>
                      <a:pt x="1" y="3"/>
                      <a:pt x="2" y="4"/>
                      <a:pt x="2" y="4"/>
                    </a:cubicBezTo>
                    <a:cubicBezTo>
                      <a:pt x="2" y="3"/>
                      <a:pt x="1" y="3"/>
                      <a:pt x="1" y="3"/>
                    </a:cubicBezTo>
                    <a:cubicBezTo>
                      <a:pt x="0" y="1"/>
                      <a:pt x="1" y="2"/>
                      <a:pt x="1" y="2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41" name="Freeform 940"/>
              <p:cNvSpPr>
                <a:spLocks/>
              </p:cNvSpPr>
              <p:nvPr/>
            </p:nvSpPr>
            <p:spPr bwMode="auto">
              <a:xfrm>
                <a:off x="1849" y="2600"/>
                <a:ext cx="0" cy="6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42" name="Freeform 941"/>
              <p:cNvSpPr>
                <a:spLocks/>
              </p:cNvSpPr>
              <p:nvPr/>
            </p:nvSpPr>
            <p:spPr bwMode="auto">
              <a:xfrm>
                <a:off x="1849" y="2603"/>
                <a:ext cx="0" cy="6"/>
              </a:xfrm>
              <a:custGeom>
                <a:avLst/>
                <a:gdLst>
                  <a:gd name="T0" fmla="*/ 1 h 2"/>
                  <a:gd name="T1" fmla="*/ 0 h 2"/>
                  <a:gd name="T2" fmla="*/ 2 h 2"/>
                  <a:gd name="T3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43" name="Freeform 942"/>
              <p:cNvSpPr>
                <a:spLocks/>
              </p:cNvSpPr>
              <p:nvPr/>
            </p:nvSpPr>
            <p:spPr bwMode="auto">
              <a:xfrm>
                <a:off x="1846" y="260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44" name="Freeform 943"/>
              <p:cNvSpPr>
                <a:spLocks/>
              </p:cNvSpPr>
              <p:nvPr/>
            </p:nvSpPr>
            <p:spPr bwMode="auto">
              <a:xfrm>
                <a:off x="1846" y="2598"/>
                <a:ext cx="3" cy="11"/>
              </a:xfrm>
              <a:custGeom>
                <a:avLst/>
                <a:gdLst>
                  <a:gd name="T0" fmla="*/ 0 w 1"/>
                  <a:gd name="T1" fmla="*/ 3 h 4"/>
                  <a:gd name="T2" fmla="*/ 0 w 1"/>
                  <a:gd name="T3" fmla="*/ 3 h 4"/>
                  <a:gd name="T4" fmla="*/ 0 w 1"/>
                  <a:gd name="T5" fmla="*/ 3 h 4"/>
                  <a:gd name="T6" fmla="*/ 0 w 1"/>
                  <a:gd name="T7" fmla="*/ 1 h 4"/>
                  <a:gd name="T8" fmla="*/ 1 w 1"/>
                  <a:gd name="T9" fmla="*/ 1 h 4"/>
                  <a:gd name="T10" fmla="*/ 1 w 1"/>
                  <a:gd name="T11" fmla="*/ 0 h 4"/>
                  <a:gd name="T12" fmla="*/ 0 w 1"/>
                  <a:gd name="T13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4">
                    <a:moveTo>
                      <a:pt x="0" y="3"/>
                    </a:moveTo>
                    <a:cubicBezTo>
                      <a:pt x="0" y="4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1" y="1"/>
                      <a:pt x="1" y="2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3"/>
                      <a:pt x="0" y="3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45" name="Freeform 944"/>
              <p:cNvSpPr>
                <a:spLocks/>
              </p:cNvSpPr>
              <p:nvPr/>
            </p:nvSpPr>
            <p:spPr bwMode="auto">
              <a:xfrm>
                <a:off x="1846" y="260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46" name="Freeform 945"/>
              <p:cNvSpPr>
                <a:spLocks/>
              </p:cNvSpPr>
              <p:nvPr/>
            </p:nvSpPr>
            <p:spPr bwMode="auto">
              <a:xfrm>
                <a:off x="1849" y="2603"/>
                <a:ext cx="0" cy="3"/>
              </a:xfrm>
              <a:custGeom>
                <a:avLst/>
                <a:gdLst>
                  <a:gd name="T0" fmla="*/ 3 h 3"/>
                  <a:gd name="T1" fmla="*/ 3 h 3"/>
                  <a:gd name="T2" fmla="*/ 0 h 3"/>
                  <a:gd name="T3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47" name="Freeform 946"/>
              <p:cNvSpPr>
                <a:spLocks/>
              </p:cNvSpPr>
              <p:nvPr/>
            </p:nvSpPr>
            <p:spPr bwMode="auto">
              <a:xfrm>
                <a:off x="1843" y="2595"/>
                <a:ext cx="3" cy="11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3 h 4"/>
                  <a:gd name="T4" fmla="*/ 1 w 1"/>
                  <a:gd name="T5" fmla="*/ 0 h 4"/>
                  <a:gd name="T6" fmla="*/ 1 w 1"/>
                  <a:gd name="T7" fmla="*/ 1 h 4"/>
                  <a:gd name="T8" fmla="*/ 0 w 1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cubicBezTo>
                      <a:pt x="1" y="2"/>
                      <a:pt x="0" y="4"/>
                      <a:pt x="1" y="3"/>
                    </a:cubicBezTo>
                    <a:cubicBezTo>
                      <a:pt x="1" y="3"/>
                      <a:pt x="1" y="1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48" name="Freeform 947"/>
              <p:cNvSpPr>
                <a:spLocks/>
              </p:cNvSpPr>
              <p:nvPr/>
            </p:nvSpPr>
            <p:spPr bwMode="auto">
              <a:xfrm>
                <a:off x="1849" y="259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49" name="Freeform 948"/>
              <p:cNvSpPr>
                <a:spLocks/>
              </p:cNvSpPr>
              <p:nvPr/>
            </p:nvSpPr>
            <p:spPr bwMode="auto">
              <a:xfrm>
                <a:off x="1840" y="2592"/>
                <a:ext cx="9" cy="11"/>
              </a:xfrm>
              <a:custGeom>
                <a:avLst/>
                <a:gdLst>
                  <a:gd name="T0" fmla="*/ 0 w 3"/>
                  <a:gd name="T1" fmla="*/ 3 h 4"/>
                  <a:gd name="T2" fmla="*/ 2 w 3"/>
                  <a:gd name="T3" fmla="*/ 1 h 4"/>
                  <a:gd name="T4" fmla="*/ 1 w 3"/>
                  <a:gd name="T5" fmla="*/ 2 h 4"/>
                  <a:gd name="T6" fmla="*/ 2 w 3"/>
                  <a:gd name="T7" fmla="*/ 2 h 4"/>
                  <a:gd name="T8" fmla="*/ 0 w 3"/>
                  <a:gd name="T9" fmla="*/ 3 h 4"/>
                  <a:gd name="T10" fmla="*/ 2 w 3"/>
                  <a:gd name="T11" fmla="*/ 2 h 4"/>
                  <a:gd name="T12" fmla="*/ 1 w 3"/>
                  <a:gd name="T13" fmla="*/ 3 h 4"/>
                  <a:gd name="T14" fmla="*/ 2 w 3"/>
                  <a:gd name="T15" fmla="*/ 1 h 4"/>
                  <a:gd name="T16" fmla="*/ 2 w 3"/>
                  <a:gd name="T17" fmla="*/ 1 h 4"/>
                  <a:gd name="T18" fmla="*/ 3 w 3"/>
                  <a:gd name="T19" fmla="*/ 0 h 4"/>
                  <a:gd name="T20" fmla="*/ 2 w 3"/>
                  <a:gd name="T21" fmla="*/ 1 h 4"/>
                  <a:gd name="T22" fmla="*/ 0 w 3"/>
                  <a:gd name="T23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cubicBezTo>
                      <a:pt x="1" y="2"/>
                      <a:pt x="1" y="2"/>
                      <a:pt x="2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2" y="2"/>
                      <a:pt x="2" y="2"/>
                    </a:cubicBezTo>
                    <a:cubicBezTo>
                      <a:pt x="1" y="4"/>
                      <a:pt x="1" y="2"/>
                      <a:pt x="0" y="3"/>
                    </a:cubicBezTo>
                    <a:cubicBezTo>
                      <a:pt x="1" y="3"/>
                      <a:pt x="1" y="3"/>
                      <a:pt x="2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1" y="3"/>
                      <a:pt x="2" y="1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3" y="0"/>
                      <a:pt x="2" y="1"/>
                      <a:pt x="2" y="1"/>
                    </a:cubicBezTo>
                    <a:cubicBezTo>
                      <a:pt x="2" y="1"/>
                      <a:pt x="2" y="1"/>
                      <a:pt x="0" y="3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50" name="Rectangle 949"/>
              <p:cNvSpPr>
                <a:spLocks noChangeArrowheads="1"/>
              </p:cNvSpPr>
              <p:nvPr/>
            </p:nvSpPr>
            <p:spPr bwMode="auto">
              <a:xfrm>
                <a:off x="1846" y="2595"/>
                <a:ext cx="1" cy="1"/>
              </a:xfrm>
              <a:prstGeom prst="rect">
                <a:avLst/>
              </a:pr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51" name="Freeform 950"/>
              <p:cNvSpPr>
                <a:spLocks/>
              </p:cNvSpPr>
              <p:nvPr/>
            </p:nvSpPr>
            <p:spPr bwMode="auto">
              <a:xfrm>
                <a:off x="1838" y="2595"/>
                <a:ext cx="8" cy="5"/>
              </a:xfrm>
              <a:custGeom>
                <a:avLst/>
                <a:gdLst>
                  <a:gd name="T0" fmla="*/ 1 w 3"/>
                  <a:gd name="T1" fmla="*/ 1 h 2"/>
                  <a:gd name="T2" fmla="*/ 2 w 3"/>
                  <a:gd name="T3" fmla="*/ 1 h 2"/>
                  <a:gd name="T4" fmla="*/ 1 w 3"/>
                  <a:gd name="T5" fmla="*/ 2 h 2"/>
                  <a:gd name="T6" fmla="*/ 2 w 3"/>
                  <a:gd name="T7" fmla="*/ 1 h 2"/>
                  <a:gd name="T8" fmla="*/ 2 w 3"/>
                  <a:gd name="T9" fmla="*/ 1 h 2"/>
                  <a:gd name="T10" fmla="*/ 3 w 3"/>
                  <a:gd name="T11" fmla="*/ 0 h 2"/>
                  <a:gd name="T12" fmla="*/ 3 w 3"/>
                  <a:gd name="T13" fmla="*/ 0 h 2"/>
                  <a:gd name="T14" fmla="*/ 3 w 3"/>
                  <a:gd name="T15" fmla="*/ 0 h 2"/>
                  <a:gd name="T16" fmla="*/ 3 w 3"/>
                  <a:gd name="T17" fmla="*/ 0 h 2"/>
                  <a:gd name="T18" fmla="*/ 2 w 3"/>
                  <a:gd name="T19" fmla="*/ 1 h 2"/>
                  <a:gd name="T20" fmla="*/ 1 w 3"/>
                  <a:gd name="T2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2">
                    <a:moveTo>
                      <a:pt x="1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3" y="0"/>
                      <a:pt x="3" y="1"/>
                      <a:pt x="2" y="1"/>
                    </a:cubicBezTo>
                    <a:cubicBezTo>
                      <a:pt x="2" y="1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1"/>
                      <a:pt x="3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52" name="Freeform 951"/>
              <p:cNvSpPr>
                <a:spLocks/>
              </p:cNvSpPr>
              <p:nvPr/>
            </p:nvSpPr>
            <p:spPr bwMode="auto">
              <a:xfrm>
                <a:off x="1838" y="2600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53" name="Rectangle 952"/>
              <p:cNvSpPr>
                <a:spLocks noChangeArrowheads="1"/>
              </p:cNvSpPr>
              <p:nvPr/>
            </p:nvSpPr>
            <p:spPr bwMode="auto">
              <a:xfrm>
                <a:off x="1846" y="2595"/>
                <a:ext cx="1" cy="1"/>
              </a:xfrm>
              <a:prstGeom prst="rect">
                <a:avLst/>
              </a:pr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54" name="Freeform 953"/>
              <p:cNvSpPr>
                <a:spLocks/>
              </p:cNvSpPr>
              <p:nvPr/>
            </p:nvSpPr>
            <p:spPr bwMode="auto">
              <a:xfrm>
                <a:off x="1838" y="2598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55" name="Freeform 954"/>
              <p:cNvSpPr>
                <a:spLocks/>
              </p:cNvSpPr>
              <p:nvPr/>
            </p:nvSpPr>
            <p:spPr bwMode="auto">
              <a:xfrm>
                <a:off x="1835" y="2581"/>
                <a:ext cx="27" cy="38"/>
              </a:xfrm>
              <a:custGeom>
                <a:avLst/>
                <a:gdLst>
                  <a:gd name="T0" fmla="*/ 10 w 10"/>
                  <a:gd name="T1" fmla="*/ 4 h 14"/>
                  <a:gd name="T2" fmla="*/ 9 w 10"/>
                  <a:gd name="T3" fmla="*/ 3 h 14"/>
                  <a:gd name="T4" fmla="*/ 9 w 10"/>
                  <a:gd name="T5" fmla="*/ 2 h 14"/>
                  <a:gd name="T6" fmla="*/ 8 w 10"/>
                  <a:gd name="T7" fmla="*/ 0 h 14"/>
                  <a:gd name="T8" fmla="*/ 8 w 10"/>
                  <a:gd name="T9" fmla="*/ 1 h 14"/>
                  <a:gd name="T10" fmla="*/ 7 w 10"/>
                  <a:gd name="T11" fmla="*/ 0 h 14"/>
                  <a:gd name="T12" fmla="*/ 6 w 10"/>
                  <a:gd name="T13" fmla="*/ 1 h 14"/>
                  <a:gd name="T14" fmla="*/ 6 w 10"/>
                  <a:gd name="T15" fmla="*/ 2 h 14"/>
                  <a:gd name="T16" fmla="*/ 2 w 10"/>
                  <a:gd name="T17" fmla="*/ 5 h 14"/>
                  <a:gd name="T18" fmla="*/ 3 w 10"/>
                  <a:gd name="T19" fmla="*/ 7 h 14"/>
                  <a:gd name="T20" fmla="*/ 2 w 10"/>
                  <a:gd name="T21" fmla="*/ 6 h 14"/>
                  <a:gd name="T22" fmla="*/ 3 w 10"/>
                  <a:gd name="T23" fmla="*/ 6 h 14"/>
                  <a:gd name="T24" fmla="*/ 1 w 10"/>
                  <a:gd name="T25" fmla="*/ 6 h 14"/>
                  <a:gd name="T26" fmla="*/ 2 w 10"/>
                  <a:gd name="T27" fmla="*/ 8 h 14"/>
                  <a:gd name="T28" fmla="*/ 1 w 10"/>
                  <a:gd name="T29" fmla="*/ 6 h 14"/>
                  <a:gd name="T30" fmla="*/ 3 w 10"/>
                  <a:gd name="T31" fmla="*/ 6 h 14"/>
                  <a:gd name="T32" fmla="*/ 2 w 10"/>
                  <a:gd name="T33" fmla="*/ 9 h 14"/>
                  <a:gd name="T34" fmla="*/ 5 w 10"/>
                  <a:gd name="T35" fmla="*/ 6 h 14"/>
                  <a:gd name="T36" fmla="*/ 5 w 10"/>
                  <a:gd name="T37" fmla="*/ 6 h 14"/>
                  <a:gd name="T38" fmla="*/ 5 w 10"/>
                  <a:gd name="T39" fmla="*/ 6 h 14"/>
                  <a:gd name="T40" fmla="*/ 5 w 10"/>
                  <a:gd name="T41" fmla="*/ 6 h 14"/>
                  <a:gd name="T42" fmla="*/ 5 w 10"/>
                  <a:gd name="T43" fmla="*/ 6 h 14"/>
                  <a:gd name="T44" fmla="*/ 5 w 10"/>
                  <a:gd name="T45" fmla="*/ 6 h 14"/>
                  <a:gd name="T46" fmla="*/ 5 w 10"/>
                  <a:gd name="T47" fmla="*/ 6 h 14"/>
                  <a:gd name="T48" fmla="*/ 5 w 10"/>
                  <a:gd name="T49" fmla="*/ 6 h 14"/>
                  <a:gd name="T50" fmla="*/ 5 w 10"/>
                  <a:gd name="T51" fmla="*/ 6 h 14"/>
                  <a:gd name="T52" fmla="*/ 2 w 10"/>
                  <a:gd name="T53" fmla="*/ 10 h 14"/>
                  <a:gd name="T54" fmla="*/ 2 w 10"/>
                  <a:gd name="T55" fmla="*/ 10 h 14"/>
                  <a:gd name="T56" fmla="*/ 3 w 10"/>
                  <a:gd name="T57" fmla="*/ 10 h 14"/>
                  <a:gd name="T58" fmla="*/ 3 w 10"/>
                  <a:gd name="T59" fmla="*/ 9 h 14"/>
                  <a:gd name="T60" fmla="*/ 4 w 10"/>
                  <a:gd name="T61" fmla="*/ 6 h 14"/>
                  <a:gd name="T62" fmla="*/ 4 w 10"/>
                  <a:gd name="T63" fmla="*/ 7 h 14"/>
                  <a:gd name="T64" fmla="*/ 7 w 10"/>
                  <a:gd name="T65" fmla="*/ 6 h 14"/>
                  <a:gd name="T66" fmla="*/ 6 w 10"/>
                  <a:gd name="T67" fmla="*/ 4 h 14"/>
                  <a:gd name="T68" fmla="*/ 7 w 10"/>
                  <a:gd name="T69" fmla="*/ 5 h 14"/>
                  <a:gd name="T70" fmla="*/ 6 w 10"/>
                  <a:gd name="T71" fmla="*/ 4 h 14"/>
                  <a:gd name="T72" fmla="*/ 7 w 10"/>
                  <a:gd name="T73" fmla="*/ 5 h 14"/>
                  <a:gd name="T74" fmla="*/ 5 w 10"/>
                  <a:gd name="T75" fmla="*/ 3 h 14"/>
                  <a:gd name="T76" fmla="*/ 8 w 10"/>
                  <a:gd name="T77" fmla="*/ 5 h 14"/>
                  <a:gd name="T78" fmla="*/ 8 w 10"/>
                  <a:gd name="T79" fmla="*/ 4 h 14"/>
                  <a:gd name="T80" fmla="*/ 7 w 10"/>
                  <a:gd name="T81" fmla="*/ 3 h 14"/>
                  <a:gd name="T82" fmla="*/ 8 w 10"/>
                  <a:gd name="T83" fmla="*/ 5 h 14"/>
                  <a:gd name="T84" fmla="*/ 8 w 10"/>
                  <a:gd name="T85" fmla="*/ 3 h 14"/>
                  <a:gd name="T86" fmla="*/ 7 w 10"/>
                  <a:gd name="T87" fmla="*/ 2 h 14"/>
                  <a:gd name="T88" fmla="*/ 8 w 10"/>
                  <a:gd name="T89" fmla="*/ 2 h 14"/>
                  <a:gd name="T90" fmla="*/ 9 w 10"/>
                  <a:gd name="T91" fmla="*/ 4 h 14"/>
                  <a:gd name="T92" fmla="*/ 10 w 10"/>
                  <a:gd name="T93" fmla="*/ 5 h 14"/>
                  <a:gd name="T94" fmla="*/ 9 w 10"/>
                  <a:gd name="T95" fmla="*/ 2 h 14"/>
                  <a:gd name="T96" fmla="*/ 10 w 10"/>
                  <a:gd name="T97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0" h="14">
                    <a:moveTo>
                      <a:pt x="10" y="4"/>
                    </a:moveTo>
                    <a:cubicBezTo>
                      <a:pt x="10" y="3"/>
                      <a:pt x="9" y="3"/>
                      <a:pt x="9" y="3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8" y="1"/>
                      <a:pt x="8" y="1"/>
                      <a:pt x="8" y="0"/>
                    </a:cubicBezTo>
                    <a:cubicBezTo>
                      <a:pt x="8" y="0"/>
                      <a:pt x="8" y="1"/>
                      <a:pt x="8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1"/>
                      <a:pt x="7" y="2"/>
                      <a:pt x="6" y="1"/>
                    </a:cubicBezTo>
                    <a:cubicBezTo>
                      <a:pt x="6" y="1"/>
                      <a:pt x="6" y="2"/>
                      <a:pt x="6" y="2"/>
                    </a:cubicBezTo>
                    <a:cubicBezTo>
                      <a:pt x="5" y="3"/>
                      <a:pt x="4" y="5"/>
                      <a:pt x="2" y="5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6"/>
                      <a:pt x="3" y="7"/>
                      <a:pt x="2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1" y="4"/>
                      <a:pt x="2" y="6"/>
                      <a:pt x="1" y="6"/>
                    </a:cubicBezTo>
                    <a:cubicBezTo>
                      <a:pt x="1" y="6"/>
                      <a:pt x="2" y="8"/>
                      <a:pt x="2" y="8"/>
                    </a:cubicBezTo>
                    <a:cubicBezTo>
                      <a:pt x="1" y="6"/>
                      <a:pt x="2" y="8"/>
                      <a:pt x="1" y="6"/>
                    </a:cubicBezTo>
                    <a:cubicBezTo>
                      <a:pt x="1" y="5"/>
                      <a:pt x="3" y="6"/>
                      <a:pt x="3" y="6"/>
                    </a:cubicBezTo>
                    <a:cubicBezTo>
                      <a:pt x="3" y="7"/>
                      <a:pt x="6" y="2"/>
                      <a:pt x="2" y="9"/>
                    </a:cubicBezTo>
                    <a:cubicBezTo>
                      <a:pt x="7" y="2"/>
                      <a:pt x="3" y="7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5"/>
                      <a:pt x="0" y="14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8"/>
                      <a:pt x="3" y="6"/>
                      <a:pt x="4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6"/>
                      <a:pt x="5" y="5"/>
                      <a:pt x="7" y="6"/>
                    </a:cubicBezTo>
                    <a:cubicBezTo>
                      <a:pt x="6" y="6"/>
                      <a:pt x="8" y="6"/>
                      <a:pt x="6" y="4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7" y="5"/>
                      <a:pt x="7" y="5"/>
                    </a:cubicBezTo>
                    <a:cubicBezTo>
                      <a:pt x="6" y="4"/>
                      <a:pt x="6" y="3"/>
                      <a:pt x="5" y="3"/>
                    </a:cubicBezTo>
                    <a:cubicBezTo>
                      <a:pt x="7" y="3"/>
                      <a:pt x="8" y="4"/>
                      <a:pt x="8" y="5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7" y="3"/>
                      <a:pt x="7" y="3"/>
                    </a:cubicBezTo>
                    <a:cubicBezTo>
                      <a:pt x="7" y="3"/>
                      <a:pt x="8" y="4"/>
                      <a:pt x="8" y="5"/>
                    </a:cubicBezTo>
                    <a:cubicBezTo>
                      <a:pt x="9" y="5"/>
                      <a:pt x="7" y="2"/>
                      <a:pt x="8" y="3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8" y="3"/>
                      <a:pt x="8" y="2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10" y="5"/>
                      <a:pt x="10" y="5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10" y="4"/>
                      <a:pt x="10" y="4"/>
                      <a:pt x="10" y="4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56" name="Freeform 955"/>
              <p:cNvSpPr>
                <a:spLocks/>
              </p:cNvSpPr>
              <p:nvPr/>
            </p:nvSpPr>
            <p:spPr bwMode="auto">
              <a:xfrm>
                <a:off x="1862" y="2595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57" name="Freeform 956"/>
              <p:cNvSpPr>
                <a:spLocks/>
              </p:cNvSpPr>
              <p:nvPr/>
            </p:nvSpPr>
            <p:spPr bwMode="auto">
              <a:xfrm>
                <a:off x="1862" y="259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58" name="Rectangle 957"/>
              <p:cNvSpPr>
                <a:spLocks noChangeArrowheads="1"/>
              </p:cNvSpPr>
              <p:nvPr/>
            </p:nvSpPr>
            <p:spPr bwMode="auto">
              <a:xfrm>
                <a:off x="1851" y="2584"/>
                <a:ext cx="1" cy="1"/>
              </a:xfrm>
              <a:prstGeom prst="rect">
                <a:avLst/>
              </a:pr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59" name="Freeform 958"/>
              <p:cNvSpPr>
                <a:spLocks/>
              </p:cNvSpPr>
              <p:nvPr/>
            </p:nvSpPr>
            <p:spPr bwMode="auto">
              <a:xfrm>
                <a:off x="1857" y="2595"/>
                <a:ext cx="2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60" name="Freeform 959"/>
              <p:cNvSpPr>
                <a:spLocks/>
              </p:cNvSpPr>
              <p:nvPr/>
            </p:nvSpPr>
            <p:spPr bwMode="auto">
              <a:xfrm>
                <a:off x="1854" y="2598"/>
                <a:ext cx="3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61" name="Rectangle 960"/>
              <p:cNvSpPr>
                <a:spLocks noChangeArrowheads="1"/>
              </p:cNvSpPr>
              <p:nvPr/>
            </p:nvSpPr>
            <p:spPr bwMode="auto">
              <a:xfrm>
                <a:off x="1862" y="2595"/>
                <a:ext cx="1" cy="1"/>
              </a:xfrm>
              <a:prstGeom prst="rect">
                <a:avLst/>
              </a:pr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62" name="Freeform 961"/>
              <p:cNvSpPr>
                <a:spLocks/>
              </p:cNvSpPr>
              <p:nvPr/>
            </p:nvSpPr>
            <p:spPr bwMode="auto">
              <a:xfrm>
                <a:off x="1846" y="2573"/>
                <a:ext cx="22" cy="19"/>
              </a:xfrm>
              <a:custGeom>
                <a:avLst/>
                <a:gdLst>
                  <a:gd name="T0" fmla="*/ 4 w 8"/>
                  <a:gd name="T1" fmla="*/ 5 h 7"/>
                  <a:gd name="T2" fmla="*/ 6 w 8"/>
                  <a:gd name="T3" fmla="*/ 5 h 7"/>
                  <a:gd name="T4" fmla="*/ 4 w 8"/>
                  <a:gd name="T5" fmla="*/ 2 h 7"/>
                  <a:gd name="T6" fmla="*/ 6 w 8"/>
                  <a:gd name="T7" fmla="*/ 4 h 7"/>
                  <a:gd name="T8" fmla="*/ 5 w 8"/>
                  <a:gd name="T9" fmla="*/ 3 h 7"/>
                  <a:gd name="T10" fmla="*/ 6 w 8"/>
                  <a:gd name="T11" fmla="*/ 2 h 7"/>
                  <a:gd name="T12" fmla="*/ 6 w 8"/>
                  <a:gd name="T13" fmla="*/ 5 h 7"/>
                  <a:gd name="T14" fmla="*/ 5 w 8"/>
                  <a:gd name="T15" fmla="*/ 2 h 7"/>
                  <a:gd name="T16" fmla="*/ 5 w 8"/>
                  <a:gd name="T17" fmla="*/ 2 h 7"/>
                  <a:gd name="T18" fmla="*/ 5 w 8"/>
                  <a:gd name="T19" fmla="*/ 3 h 7"/>
                  <a:gd name="T20" fmla="*/ 5 w 8"/>
                  <a:gd name="T21" fmla="*/ 5 h 7"/>
                  <a:gd name="T22" fmla="*/ 6 w 8"/>
                  <a:gd name="T23" fmla="*/ 7 h 7"/>
                  <a:gd name="T24" fmla="*/ 6 w 8"/>
                  <a:gd name="T25" fmla="*/ 5 h 7"/>
                  <a:gd name="T26" fmla="*/ 6 w 8"/>
                  <a:gd name="T27" fmla="*/ 6 h 7"/>
                  <a:gd name="T28" fmla="*/ 6 w 8"/>
                  <a:gd name="T29" fmla="*/ 5 h 7"/>
                  <a:gd name="T30" fmla="*/ 7 w 8"/>
                  <a:gd name="T31" fmla="*/ 7 h 7"/>
                  <a:gd name="T32" fmla="*/ 5 w 8"/>
                  <a:gd name="T33" fmla="*/ 5 h 7"/>
                  <a:gd name="T34" fmla="*/ 5 w 8"/>
                  <a:gd name="T35" fmla="*/ 5 h 7"/>
                  <a:gd name="T36" fmla="*/ 5 w 8"/>
                  <a:gd name="T37" fmla="*/ 3 h 7"/>
                  <a:gd name="T38" fmla="*/ 6 w 8"/>
                  <a:gd name="T39" fmla="*/ 2 h 7"/>
                  <a:gd name="T40" fmla="*/ 5 w 8"/>
                  <a:gd name="T41" fmla="*/ 2 h 7"/>
                  <a:gd name="T42" fmla="*/ 2 w 8"/>
                  <a:gd name="T43" fmla="*/ 0 h 7"/>
                  <a:gd name="T44" fmla="*/ 3 w 8"/>
                  <a:gd name="T45" fmla="*/ 1 h 7"/>
                  <a:gd name="T46" fmla="*/ 2 w 8"/>
                  <a:gd name="T47" fmla="*/ 1 h 7"/>
                  <a:gd name="T48" fmla="*/ 5 w 8"/>
                  <a:gd name="T49" fmla="*/ 2 h 7"/>
                  <a:gd name="T50" fmla="*/ 3 w 8"/>
                  <a:gd name="T51" fmla="*/ 0 h 7"/>
                  <a:gd name="T52" fmla="*/ 3 w 8"/>
                  <a:gd name="T53" fmla="*/ 1 h 7"/>
                  <a:gd name="T54" fmla="*/ 2 w 8"/>
                  <a:gd name="T55" fmla="*/ 1 h 7"/>
                  <a:gd name="T56" fmla="*/ 3 w 8"/>
                  <a:gd name="T57" fmla="*/ 2 h 7"/>
                  <a:gd name="T58" fmla="*/ 3 w 8"/>
                  <a:gd name="T59" fmla="*/ 2 h 7"/>
                  <a:gd name="T60" fmla="*/ 3 w 8"/>
                  <a:gd name="T61" fmla="*/ 3 h 7"/>
                  <a:gd name="T62" fmla="*/ 3 w 8"/>
                  <a:gd name="T63" fmla="*/ 3 h 7"/>
                  <a:gd name="T64" fmla="*/ 4 w 8"/>
                  <a:gd name="T65" fmla="*/ 5 h 7"/>
                  <a:gd name="T66" fmla="*/ 3 w 8"/>
                  <a:gd name="T67" fmla="*/ 3 h 7"/>
                  <a:gd name="T68" fmla="*/ 4 w 8"/>
                  <a:gd name="T69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" h="7">
                    <a:moveTo>
                      <a:pt x="4" y="5"/>
                    </a:moveTo>
                    <a:cubicBezTo>
                      <a:pt x="5" y="6"/>
                      <a:pt x="5" y="5"/>
                      <a:pt x="6" y="5"/>
                    </a:cubicBezTo>
                    <a:cubicBezTo>
                      <a:pt x="6" y="4"/>
                      <a:pt x="4" y="2"/>
                      <a:pt x="4" y="2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5"/>
                      <a:pt x="8" y="1"/>
                      <a:pt x="5" y="3"/>
                    </a:cubicBezTo>
                    <a:cubicBezTo>
                      <a:pt x="5" y="3"/>
                      <a:pt x="6" y="2"/>
                      <a:pt x="6" y="2"/>
                    </a:cubicBezTo>
                    <a:cubicBezTo>
                      <a:pt x="5" y="2"/>
                      <a:pt x="7" y="6"/>
                      <a:pt x="6" y="5"/>
                    </a:cubicBezTo>
                    <a:cubicBezTo>
                      <a:pt x="6" y="3"/>
                      <a:pt x="6" y="4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3"/>
                      <a:pt x="5" y="3"/>
                    </a:cubicBezTo>
                    <a:cubicBezTo>
                      <a:pt x="5" y="4"/>
                      <a:pt x="5" y="5"/>
                      <a:pt x="5" y="5"/>
                    </a:cubicBezTo>
                    <a:cubicBezTo>
                      <a:pt x="5" y="5"/>
                      <a:pt x="6" y="6"/>
                      <a:pt x="6" y="7"/>
                    </a:cubicBezTo>
                    <a:cubicBezTo>
                      <a:pt x="6" y="6"/>
                      <a:pt x="6" y="6"/>
                      <a:pt x="6" y="5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6"/>
                      <a:pt x="6" y="6"/>
                      <a:pt x="7" y="7"/>
                    </a:cubicBezTo>
                    <a:cubicBezTo>
                      <a:pt x="6" y="6"/>
                      <a:pt x="7" y="6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4" y="4"/>
                      <a:pt x="5" y="2"/>
                      <a:pt x="5" y="3"/>
                    </a:cubicBezTo>
                    <a:cubicBezTo>
                      <a:pt x="5" y="2"/>
                      <a:pt x="5" y="2"/>
                      <a:pt x="6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3"/>
                      <a:pt x="0" y="0"/>
                      <a:pt x="2" y="0"/>
                    </a:cubicBezTo>
                    <a:cubicBezTo>
                      <a:pt x="3" y="0"/>
                      <a:pt x="3" y="1"/>
                      <a:pt x="3" y="1"/>
                    </a:cubicBezTo>
                    <a:cubicBezTo>
                      <a:pt x="4" y="1"/>
                      <a:pt x="2" y="0"/>
                      <a:pt x="2" y="1"/>
                    </a:cubicBezTo>
                    <a:cubicBezTo>
                      <a:pt x="3" y="1"/>
                      <a:pt x="4" y="2"/>
                      <a:pt x="5" y="2"/>
                    </a:cubicBezTo>
                    <a:cubicBezTo>
                      <a:pt x="4" y="1"/>
                      <a:pt x="5" y="3"/>
                      <a:pt x="3" y="0"/>
                    </a:cubicBezTo>
                    <a:cubicBezTo>
                      <a:pt x="2" y="1"/>
                      <a:pt x="3" y="2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3"/>
                      <a:pt x="2" y="0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4"/>
                      <a:pt x="4" y="4"/>
                      <a:pt x="4" y="5"/>
                    </a:cubicBezTo>
                    <a:cubicBezTo>
                      <a:pt x="4" y="5"/>
                      <a:pt x="4" y="4"/>
                      <a:pt x="3" y="3"/>
                    </a:cubicBezTo>
                    <a:cubicBezTo>
                      <a:pt x="4" y="4"/>
                      <a:pt x="5" y="5"/>
                      <a:pt x="4" y="5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63" name="Freeform 962"/>
              <p:cNvSpPr>
                <a:spLocks/>
              </p:cNvSpPr>
              <p:nvPr/>
            </p:nvSpPr>
            <p:spPr bwMode="auto">
              <a:xfrm>
                <a:off x="1859" y="2587"/>
                <a:ext cx="3" cy="3"/>
              </a:xfrm>
              <a:custGeom>
                <a:avLst/>
                <a:gdLst>
                  <a:gd name="T0" fmla="*/ 3 w 3"/>
                  <a:gd name="T1" fmla="*/ 3 h 3"/>
                  <a:gd name="T2" fmla="*/ 0 w 3"/>
                  <a:gd name="T3" fmla="*/ 0 h 3"/>
                  <a:gd name="T4" fmla="*/ 3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lnTo>
                      <a:pt x="0" y="0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64" name="Freeform 963"/>
              <p:cNvSpPr>
                <a:spLocks/>
              </p:cNvSpPr>
              <p:nvPr/>
            </p:nvSpPr>
            <p:spPr bwMode="auto">
              <a:xfrm>
                <a:off x="1843" y="2573"/>
                <a:ext cx="14" cy="25"/>
              </a:xfrm>
              <a:custGeom>
                <a:avLst/>
                <a:gdLst>
                  <a:gd name="T0" fmla="*/ 3 w 5"/>
                  <a:gd name="T1" fmla="*/ 4 h 9"/>
                  <a:gd name="T2" fmla="*/ 1 w 5"/>
                  <a:gd name="T3" fmla="*/ 2 h 9"/>
                  <a:gd name="T4" fmla="*/ 3 w 5"/>
                  <a:gd name="T5" fmla="*/ 5 h 9"/>
                  <a:gd name="T6" fmla="*/ 3 w 5"/>
                  <a:gd name="T7" fmla="*/ 6 h 9"/>
                  <a:gd name="T8" fmla="*/ 2 w 5"/>
                  <a:gd name="T9" fmla="*/ 3 h 9"/>
                  <a:gd name="T10" fmla="*/ 1 w 5"/>
                  <a:gd name="T11" fmla="*/ 3 h 9"/>
                  <a:gd name="T12" fmla="*/ 2 w 5"/>
                  <a:gd name="T13" fmla="*/ 5 h 9"/>
                  <a:gd name="T14" fmla="*/ 2 w 5"/>
                  <a:gd name="T15" fmla="*/ 6 h 9"/>
                  <a:gd name="T16" fmla="*/ 2 w 5"/>
                  <a:gd name="T17" fmla="*/ 5 h 9"/>
                  <a:gd name="T18" fmla="*/ 1 w 5"/>
                  <a:gd name="T19" fmla="*/ 4 h 9"/>
                  <a:gd name="T20" fmla="*/ 2 w 5"/>
                  <a:gd name="T21" fmla="*/ 9 h 9"/>
                  <a:gd name="T22" fmla="*/ 2 w 5"/>
                  <a:gd name="T23" fmla="*/ 8 h 9"/>
                  <a:gd name="T24" fmla="*/ 1 w 5"/>
                  <a:gd name="T25" fmla="*/ 6 h 9"/>
                  <a:gd name="T26" fmla="*/ 2 w 5"/>
                  <a:gd name="T27" fmla="*/ 7 h 9"/>
                  <a:gd name="T28" fmla="*/ 2 w 5"/>
                  <a:gd name="T29" fmla="*/ 8 h 9"/>
                  <a:gd name="T30" fmla="*/ 5 w 5"/>
                  <a:gd name="T31" fmla="*/ 6 h 9"/>
                  <a:gd name="T32" fmla="*/ 4 w 5"/>
                  <a:gd name="T33" fmla="*/ 6 h 9"/>
                  <a:gd name="T34" fmla="*/ 4 w 5"/>
                  <a:gd name="T35" fmla="*/ 5 h 9"/>
                  <a:gd name="T36" fmla="*/ 3 w 5"/>
                  <a:gd name="T37" fmla="*/ 3 h 9"/>
                  <a:gd name="T38" fmla="*/ 3 w 5"/>
                  <a:gd name="T39" fmla="*/ 4 h 9"/>
                  <a:gd name="T40" fmla="*/ 2 w 5"/>
                  <a:gd name="T41" fmla="*/ 2 h 9"/>
                  <a:gd name="T42" fmla="*/ 2 w 5"/>
                  <a:gd name="T43" fmla="*/ 1 h 9"/>
                  <a:gd name="T44" fmla="*/ 1 w 5"/>
                  <a:gd name="T45" fmla="*/ 1 h 9"/>
                  <a:gd name="T46" fmla="*/ 3 w 5"/>
                  <a:gd name="T47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" h="9">
                    <a:moveTo>
                      <a:pt x="3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2" y="3"/>
                      <a:pt x="3" y="4"/>
                      <a:pt x="3" y="5"/>
                    </a:cubicBezTo>
                    <a:cubicBezTo>
                      <a:pt x="3" y="5"/>
                      <a:pt x="3" y="6"/>
                      <a:pt x="3" y="6"/>
                    </a:cubicBezTo>
                    <a:cubicBezTo>
                      <a:pt x="3" y="5"/>
                      <a:pt x="2" y="4"/>
                      <a:pt x="2" y="3"/>
                    </a:cubicBezTo>
                    <a:cubicBezTo>
                      <a:pt x="2" y="4"/>
                      <a:pt x="1" y="3"/>
                      <a:pt x="1" y="3"/>
                    </a:cubicBezTo>
                    <a:cubicBezTo>
                      <a:pt x="2" y="4"/>
                      <a:pt x="1" y="4"/>
                      <a:pt x="2" y="5"/>
                    </a:cubicBezTo>
                    <a:cubicBezTo>
                      <a:pt x="3" y="6"/>
                      <a:pt x="3" y="7"/>
                      <a:pt x="2" y="6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4"/>
                      <a:pt x="1" y="5"/>
                      <a:pt x="1" y="4"/>
                    </a:cubicBezTo>
                    <a:cubicBezTo>
                      <a:pt x="1" y="6"/>
                      <a:pt x="0" y="6"/>
                      <a:pt x="2" y="9"/>
                    </a:cubicBezTo>
                    <a:cubicBezTo>
                      <a:pt x="3" y="9"/>
                      <a:pt x="2" y="8"/>
                      <a:pt x="2" y="8"/>
                    </a:cubicBezTo>
                    <a:cubicBezTo>
                      <a:pt x="2" y="8"/>
                      <a:pt x="2" y="7"/>
                      <a:pt x="1" y="6"/>
                    </a:cubicBezTo>
                    <a:cubicBezTo>
                      <a:pt x="2" y="7"/>
                      <a:pt x="1" y="6"/>
                      <a:pt x="2" y="7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8"/>
                      <a:pt x="4" y="7"/>
                      <a:pt x="5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5"/>
                      <a:pt x="4" y="5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4"/>
                    </a:cubicBezTo>
                    <a:cubicBezTo>
                      <a:pt x="3" y="3"/>
                      <a:pt x="2" y="2"/>
                      <a:pt x="2" y="2"/>
                    </a:cubicBezTo>
                    <a:cubicBezTo>
                      <a:pt x="2" y="1"/>
                      <a:pt x="3" y="2"/>
                      <a:pt x="2" y="1"/>
                    </a:cubicBezTo>
                    <a:cubicBezTo>
                      <a:pt x="1" y="0"/>
                      <a:pt x="2" y="2"/>
                      <a:pt x="1" y="1"/>
                    </a:cubicBez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65" name="Rectangle 964"/>
              <p:cNvSpPr>
                <a:spLocks noChangeArrowheads="1"/>
              </p:cNvSpPr>
              <p:nvPr/>
            </p:nvSpPr>
            <p:spPr bwMode="auto">
              <a:xfrm>
                <a:off x="1851" y="2579"/>
                <a:ext cx="1" cy="2"/>
              </a:xfrm>
              <a:prstGeom prst="rect">
                <a:avLst/>
              </a:pr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66" name="Freeform 965"/>
              <p:cNvSpPr>
                <a:spLocks/>
              </p:cNvSpPr>
              <p:nvPr/>
            </p:nvSpPr>
            <p:spPr bwMode="auto">
              <a:xfrm>
                <a:off x="1854" y="2587"/>
                <a:ext cx="3" cy="3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67" name="Freeform 966"/>
              <p:cNvSpPr>
                <a:spLocks/>
              </p:cNvSpPr>
              <p:nvPr/>
            </p:nvSpPr>
            <p:spPr bwMode="auto">
              <a:xfrm>
                <a:off x="1843" y="2584"/>
                <a:ext cx="3" cy="3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68" name="Freeform 967"/>
              <p:cNvSpPr>
                <a:spLocks/>
              </p:cNvSpPr>
              <p:nvPr/>
            </p:nvSpPr>
            <p:spPr bwMode="auto">
              <a:xfrm>
                <a:off x="1843" y="2587"/>
                <a:ext cx="6" cy="13"/>
              </a:xfrm>
              <a:custGeom>
                <a:avLst/>
                <a:gdLst>
                  <a:gd name="T0" fmla="*/ 1 w 2"/>
                  <a:gd name="T1" fmla="*/ 5 h 5"/>
                  <a:gd name="T2" fmla="*/ 2 w 2"/>
                  <a:gd name="T3" fmla="*/ 4 h 5"/>
                  <a:gd name="T4" fmla="*/ 0 w 2"/>
                  <a:gd name="T5" fmla="*/ 1 h 5"/>
                  <a:gd name="T6" fmla="*/ 1 w 2"/>
                  <a:gd name="T7" fmla="*/ 3 h 5"/>
                  <a:gd name="T8" fmla="*/ 1 w 2"/>
                  <a:gd name="T9" fmla="*/ 3 h 5"/>
                  <a:gd name="T10" fmla="*/ 1 w 2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5">
                    <a:moveTo>
                      <a:pt x="1" y="5"/>
                    </a:moveTo>
                    <a:cubicBezTo>
                      <a:pt x="2" y="4"/>
                      <a:pt x="1" y="3"/>
                      <a:pt x="2" y="4"/>
                    </a:cubicBezTo>
                    <a:cubicBezTo>
                      <a:pt x="2" y="3"/>
                      <a:pt x="1" y="2"/>
                      <a:pt x="0" y="1"/>
                    </a:cubicBezTo>
                    <a:cubicBezTo>
                      <a:pt x="0" y="0"/>
                      <a:pt x="1" y="3"/>
                      <a:pt x="1" y="3"/>
                    </a:cubicBezTo>
                    <a:cubicBezTo>
                      <a:pt x="0" y="2"/>
                      <a:pt x="1" y="3"/>
                      <a:pt x="1" y="3"/>
                    </a:cubicBez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69" name="Freeform 968"/>
              <p:cNvSpPr>
                <a:spLocks/>
              </p:cNvSpPr>
              <p:nvPr/>
            </p:nvSpPr>
            <p:spPr bwMode="auto">
              <a:xfrm>
                <a:off x="1829" y="2576"/>
                <a:ext cx="17" cy="24"/>
              </a:xfrm>
              <a:custGeom>
                <a:avLst/>
                <a:gdLst>
                  <a:gd name="T0" fmla="*/ 3 w 6"/>
                  <a:gd name="T1" fmla="*/ 5 h 9"/>
                  <a:gd name="T2" fmla="*/ 3 w 6"/>
                  <a:gd name="T3" fmla="*/ 6 h 9"/>
                  <a:gd name="T4" fmla="*/ 3 w 6"/>
                  <a:gd name="T5" fmla="*/ 5 h 9"/>
                  <a:gd name="T6" fmla="*/ 2 w 6"/>
                  <a:gd name="T7" fmla="*/ 4 h 9"/>
                  <a:gd name="T8" fmla="*/ 2 w 6"/>
                  <a:gd name="T9" fmla="*/ 5 h 9"/>
                  <a:gd name="T10" fmla="*/ 2 w 6"/>
                  <a:gd name="T11" fmla="*/ 7 h 9"/>
                  <a:gd name="T12" fmla="*/ 2 w 6"/>
                  <a:gd name="T13" fmla="*/ 7 h 9"/>
                  <a:gd name="T14" fmla="*/ 5 w 6"/>
                  <a:gd name="T15" fmla="*/ 9 h 9"/>
                  <a:gd name="T16" fmla="*/ 2 w 6"/>
                  <a:gd name="T17" fmla="*/ 7 h 9"/>
                  <a:gd name="T18" fmla="*/ 3 w 6"/>
                  <a:gd name="T19" fmla="*/ 6 h 9"/>
                  <a:gd name="T20" fmla="*/ 3 w 6"/>
                  <a:gd name="T21" fmla="*/ 6 h 9"/>
                  <a:gd name="T22" fmla="*/ 3 w 6"/>
                  <a:gd name="T23" fmla="*/ 5 h 9"/>
                  <a:gd name="T24" fmla="*/ 5 w 6"/>
                  <a:gd name="T25" fmla="*/ 5 h 9"/>
                  <a:gd name="T26" fmla="*/ 4 w 6"/>
                  <a:gd name="T27" fmla="*/ 4 h 9"/>
                  <a:gd name="T28" fmla="*/ 5 w 6"/>
                  <a:gd name="T29" fmla="*/ 4 h 9"/>
                  <a:gd name="T30" fmla="*/ 4 w 6"/>
                  <a:gd name="T31" fmla="*/ 4 h 9"/>
                  <a:gd name="T32" fmla="*/ 5 w 6"/>
                  <a:gd name="T33" fmla="*/ 4 h 9"/>
                  <a:gd name="T34" fmla="*/ 2 w 6"/>
                  <a:gd name="T35" fmla="*/ 3 h 9"/>
                  <a:gd name="T36" fmla="*/ 2 w 6"/>
                  <a:gd name="T37" fmla="*/ 3 h 9"/>
                  <a:gd name="T38" fmla="*/ 4 w 6"/>
                  <a:gd name="T39" fmla="*/ 3 h 9"/>
                  <a:gd name="T40" fmla="*/ 3 w 6"/>
                  <a:gd name="T41" fmla="*/ 3 h 9"/>
                  <a:gd name="T42" fmla="*/ 5 w 6"/>
                  <a:gd name="T43" fmla="*/ 3 h 9"/>
                  <a:gd name="T44" fmla="*/ 3 w 6"/>
                  <a:gd name="T45" fmla="*/ 2 h 9"/>
                  <a:gd name="T46" fmla="*/ 3 w 6"/>
                  <a:gd name="T47" fmla="*/ 2 h 9"/>
                  <a:gd name="T48" fmla="*/ 1 w 6"/>
                  <a:gd name="T49" fmla="*/ 0 h 9"/>
                  <a:gd name="T50" fmla="*/ 0 w 6"/>
                  <a:gd name="T51" fmla="*/ 3 h 9"/>
                  <a:gd name="T52" fmla="*/ 2 w 6"/>
                  <a:gd name="T53" fmla="*/ 4 h 9"/>
                  <a:gd name="T54" fmla="*/ 0 w 6"/>
                  <a:gd name="T55" fmla="*/ 4 h 9"/>
                  <a:gd name="T56" fmla="*/ 2 w 6"/>
                  <a:gd name="T57" fmla="*/ 4 h 9"/>
                  <a:gd name="T58" fmla="*/ 0 w 6"/>
                  <a:gd name="T59" fmla="*/ 5 h 9"/>
                  <a:gd name="T60" fmla="*/ 2 w 6"/>
                  <a:gd name="T61" fmla="*/ 5 h 9"/>
                  <a:gd name="T62" fmla="*/ 0 w 6"/>
                  <a:gd name="T63" fmla="*/ 5 h 9"/>
                  <a:gd name="T64" fmla="*/ 4 w 6"/>
                  <a:gd name="T65" fmla="*/ 8 h 9"/>
                  <a:gd name="T66" fmla="*/ 3 w 6"/>
                  <a:gd name="T67" fmla="*/ 7 h 9"/>
                  <a:gd name="T68" fmla="*/ 4 w 6"/>
                  <a:gd name="T69" fmla="*/ 6 h 9"/>
                  <a:gd name="T70" fmla="*/ 4 w 6"/>
                  <a:gd name="T71" fmla="*/ 5 h 9"/>
                  <a:gd name="T72" fmla="*/ 5 w 6"/>
                  <a:gd name="T73" fmla="*/ 8 h 9"/>
                  <a:gd name="T74" fmla="*/ 5 w 6"/>
                  <a:gd name="T75" fmla="*/ 8 h 9"/>
                  <a:gd name="T76" fmla="*/ 5 w 6"/>
                  <a:gd name="T77" fmla="*/ 7 h 9"/>
                  <a:gd name="T78" fmla="*/ 6 w 6"/>
                  <a:gd name="T79" fmla="*/ 7 h 9"/>
                  <a:gd name="T80" fmla="*/ 4 w 6"/>
                  <a:gd name="T81" fmla="*/ 4 h 9"/>
                  <a:gd name="T82" fmla="*/ 2 w 6"/>
                  <a:gd name="T83" fmla="*/ 3 h 9"/>
                  <a:gd name="T84" fmla="*/ 3 w 6"/>
                  <a:gd name="T85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" h="9">
                    <a:moveTo>
                      <a:pt x="3" y="5"/>
                    </a:moveTo>
                    <a:cubicBezTo>
                      <a:pt x="3" y="5"/>
                      <a:pt x="3" y="6"/>
                      <a:pt x="3" y="6"/>
                    </a:cubicBezTo>
                    <a:cubicBezTo>
                      <a:pt x="2" y="5"/>
                      <a:pt x="2" y="5"/>
                      <a:pt x="3" y="5"/>
                    </a:cubicBezTo>
                    <a:cubicBezTo>
                      <a:pt x="2" y="3"/>
                      <a:pt x="2" y="5"/>
                      <a:pt x="2" y="4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3" y="5"/>
                      <a:pt x="3" y="5"/>
                      <a:pt x="2" y="7"/>
                    </a:cubicBezTo>
                    <a:cubicBezTo>
                      <a:pt x="2" y="8"/>
                      <a:pt x="3" y="6"/>
                      <a:pt x="2" y="7"/>
                    </a:cubicBezTo>
                    <a:cubicBezTo>
                      <a:pt x="4" y="6"/>
                      <a:pt x="5" y="7"/>
                      <a:pt x="5" y="9"/>
                    </a:cubicBezTo>
                    <a:cubicBezTo>
                      <a:pt x="4" y="8"/>
                      <a:pt x="3" y="7"/>
                      <a:pt x="2" y="7"/>
                    </a:cubicBezTo>
                    <a:cubicBezTo>
                      <a:pt x="4" y="6"/>
                      <a:pt x="2" y="6"/>
                      <a:pt x="3" y="6"/>
                    </a:cubicBezTo>
                    <a:cubicBezTo>
                      <a:pt x="3" y="6"/>
                      <a:pt x="3" y="5"/>
                      <a:pt x="3" y="6"/>
                    </a:cubicBezTo>
                    <a:cubicBezTo>
                      <a:pt x="5" y="5"/>
                      <a:pt x="3" y="6"/>
                      <a:pt x="3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4" y="5"/>
                      <a:pt x="3" y="5"/>
                      <a:pt x="4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3"/>
                      <a:pt x="4" y="4"/>
                      <a:pt x="2" y="3"/>
                    </a:cubicBezTo>
                    <a:cubicBezTo>
                      <a:pt x="5" y="4"/>
                      <a:pt x="1" y="3"/>
                      <a:pt x="2" y="3"/>
                    </a:cubicBezTo>
                    <a:cubicBezTo>
                      <a:pt x="3" y="3"/>
                      <a:pt x="3" y="3"/>
                      <a:pt x="4" y="3"/>
                    </a:cubicBezTo>
                    <a:cubicBezTo>
                      <a:pt x="2" y="3"/>
                      <a:pt x="4" y="3"/>
                      <a:pt x="3" y="3"/>
                    </a:cubicBezTo>
                    <a:cubicBezTo>
                      <a:pt x="5" y="3"/>
                      <a:pt x="4" y="3"/>
                      <a:pt x="5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1" y="0"/>
                      <a:pt x="1" y="0"/>
                    </a:cubicBezTo>
                    <a:cubicBezTo>
                      <a:pt x="1" y="2"/>
                      <a:pt x="1" y="3"/>
                      <a:pt x="0" y="3"/>
                    </a:cubicBezTo>
                    <a:cubicBezTo>
                      <a:pt x="2" y="4"/>
                      <a:pt x="0" y="4"/>
                      <a:pt x="2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5"/>
                      <a:pt x="1" y="4"/>
                      <a:pt x="2" y="4"/>
                    </a:cubicBezTo>
                    <a:cubicBezTo>
                      <a:pt x="2" y="4"/>
                      <a:pt x="1" y="5"/>
                      <a:pt x="0" y="5"/>
                    </a:cubicBezTo>
                    <a:cubicBezTo>
                      <a:pt x="0" y="5"/>
                      <a:pt x="1" y="5"/>
                      <a:pt x="2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2" y="6"/>
                      <a:pt x="1" y="8"/>
                      <a:pt x="4" y="8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4" y="8"/>
                      <a:pt x="3" y="4"/>
                      <a:pt x="4" y="6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6"/>
                      <a:pt x="5" y="7"/>
                      <a:pt x="5" y="8"/>
                    </a:cubicBezTo>
                    <a:cubicBezTo>
                      <a:pt x="5" y="8"/>
                      <a:pt x="6" y="8"/>
                      <a:pt x="5" y="8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6"/>
                      <a:pt x="5" y="6"/>
                      <a:pt x="6" y="7"/>
                    </a:cubicBezTo>
                    <a:cubicBezTo>
                      <a:pt x="5" y="6"/>
                      <a:pt x="4" y="5"/>
                      <a:pt x="4" y="4"/>
                    </a:cubicBezTo>
                    <a:cubicBezTo>
                      <a:pt x="4" y="7"/>
                      <a:pt x="2" y="2"/>
                      <a:pt x="2" y="3"/>
                    </a:cubicBezTo>
                    <a:cubicBezTo>
                      <a:pt x="2" y="4"/>
                      <a:pt x="3" y="4"/>
                      <a:pt x="3" y="5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70" name="Freeform 969"/>
              <p:cNvSpPr>
                <a:spLocks/>
              </p:cNvSpPr>
              <p:nvPr/>
            </p:nvSpPr>
            <p:spPr bwMode="auto">
              <a:xfrm>
                <a:off x="1843" y="259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71" name="Freeform 970"/>
              <p:cNvSpPr>
                <a:spLocks/>
              </p:cNvSpPr>
              <p:nvPr/>
            </p:nvSpPr>
            <p:spPr bwMode="auto">
              <a:xfrm>
                <a:off x="1838" y="2579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72" name="Rectangle 971"/>
              <p:cNvSpPr>
                <a:spLocks noChangeArrowheads="1"/>
              </p:cNvSpPr>
              <p:nvPr/>
            </p:nvSpPr>
            <p:spPr bwMode="auto">
              <a:xfrm>
                <a:off x="1846" y="2595"/>
                <a:ext cx="1" cy="1"/>
              </a:xfrm>
              <a:prstGeom prst="rect">
                <a:avLst/>
              </a:pr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73" name="Freeform 972"/>
              <p:cNvSpPr>
                <a:spLocks/>
              </p:cNvSpPr>
              <p:nvPr/>
            </p:nvSpPr>
            <p:spPr bwMode="auto">
              <a:xfrm>
                <a:off x="1840" y="2587"/>
                <a:ext cx="0" cy="3"/>
              </a:xfrm>
              <a:custGeom>
                <a:avLst/>
                <a:gdLst>
                  <a:gd name="T0" fmla="*/ 0 h 3"/>
                  <a:gd name="T1" fmla="*/ 0 h 3"/>
                  <a:gd name="T2" fmla="*/ 3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74" name="Freeform 973"/>
              <p:cNvSpPr>
                <a:spLocks/>
              </p:cNvSpPr>
              <p:nvPr/>
            </p:nvSpPr>
            <p:spPr bwMode="auto">
              <a:xfrm>
                <a:off x="1832" y="2581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3 w 3"/>
                  <a:gd name="T3" fmla="*/ 0 h 3"/>
                  <a:gd name="T4" fmla="*/ 0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75" name="Freeform 974"/>
              <p:cNvSpPr>
                <a:spLocks/>
              </p:cNvSpPr>
              <p:nvPr/>
            </p:nvSpPr>
            <p:spPr bwMode="auto">
              <a:xfrm>
                <a:off x="1838" y="259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76" name="Freeform 975"/>
              <p:cNvSpPr>
                <a:spLocks/>
              </p:cNvSpPr>
              <p:nvPr/>
            </p:nvSpPr>
            <p:spPr bwMode="auto">
              <a:xfrm>
                <a:off x="1829" y="2565"/>
                <a:ext cx="33" cy="54"/>
              </a:xfrm>
              <a:custGeom>
                <a:avLst/>
                <a:gdLst>
                  <a:gd name="T0" fmla="*/ 4 w 12"/>
                  <a:gd name="T1" fmla="*/ 15 h 20"/>
                  <a:gd name="T2" fmla="*/ 4 w 12"/>
                  <a:gd name="T3" fmla="*/ 17 h 20"/>
                  <a:gd name="T4" fmla="*/ 5 w 12"/>
                  <a:gd name="T5" fmla="*/ 18 h 20"/>
                  <a:gd name="T6" fmla="*/ 6 w 12"/>
                  <a:gd name="T7" fmla="*/ 17 h 20"/>
                  <a:gd name="T8" fmla="*/ 8 w 12"/>
                  <a:gd name="T9" fmla="*/ 16 h 20"/>
                  <a:gd name="T10" fmla="*/ 9 w 12"/>
                  <a:gd name="T11" fmla="*/ 12 h 20"/>
                  <a:gd name="T12" fmla="*/ 10 w 12"/>
                  <a:gd name="T13" fmla="*/ 15 h 20"/>
                  <a:gd name="T14" fmla="*/ 8 w 12"/>
                  <a:gd name="T15" fmla="*/ 13 h 20"/>
                  <a:gd name="T16" fmla="*/ 9 w 12"/>
                  <a:gd name="T17" fmla="*/ 12 h 20"/>
                  <a:gd name="T18" fmla="*/ 7 w 12"/>
                  <a:gd name="T19" fmla="*/ 12 h 20"/>
                  <a:gd name="T20" fmla="*/ 7 w 12"/>
                  <a:gd name="T21" fmla="*/ 11 h 20"/>
                  <a:gd name="T22" fmla="*/ 4 w 12"/>
                  <a:gd name="T23" fmla="*/ 12 h 20"/>
                  <a:gd name="T24" fmla="*/ 8 w 12"/>
                  <a:gd name="T25" fmla="*/ 10 h 20"/>
                  <a:gd name="T26" fmla="*/ 7 w 12"/>
                  <a:gd name="T27" fmla="*/ 9 h 20"/>
                  <a:gd name="T28" fmla="*/ 7 w 12"/>
                  <a:gd name="T29" fmla="*/ 8 h 20"/>
                  <a:gd name="T30" fmla="*/ 5 w 12"/>
                  <a:gd name="T31" fmla="*/ 8 h 20"/>
                  <a:gd name="T32" fmla="*/ 2 w 12"/>
                  <a:gd name="T33" fmla="*/ 8 h 20"/>
                  <a:gd name="T34" fmla="*/ 6 w 12"/>
                  <a:gd name="T35" fmla="*/ 6 h 20"/>
                  <a:gd name="T36" fmla="*/ 5 w 12"/>
                  <a:gd name="T37" fmla="*/ 5 h 20"/>
                  <a:gd name="T38" fmla="*/ 4 w 12"/>
                  <a:gd name="T39" fmla="*/ 5 h 20"/>
                  <a:gd name="T40" fmla="*/ 4 w 12"/>
                  <a:gd name="T41" fmla="*/ 7 h 20"/>
                  <a:gd name="T42" fmla="*/ 3 w 12"/>
                  <a:gd name="T43" fmla="*/ 5 h 20"/>
                  <a:gd name="T44" fmla="*/ 3 w 12"/>
                  <a:gd name="T45" fmla="*/ 4 h 20"/>
                  <a:gd name="T46" fmla="*/ 1 w 12"/>
                  <a:gd name="T47" fmla="*/ 7 h 20"/>
                  <a:gd name="T48" fmla="*/ 1 w 12"/>
                  <a:gd name="T49" fmla="*/ 7 h 20"/>
                  <a:gd name="T50" fmla="*/ 1 w 12"/>
                  <a:gd name="T51" fmla="*/ 8 h 20"/>
                  <a:gd name="T52" fmla="*/ 1 w 12"/>
                  <a:gd name="T53" fmla="*/ 9 h 20"/>
                  <a:gd name="T54" fmla="*/ 2 w 12"/>
                  <a:gd name="T55" fmla="*/ 9 h 20"/>
                  <a:gd name="T56" fmla="*/ 3 w 12"/>
                  <a:gd name="T57" fmla="*/ 10 h 20"/>
                  <a:gd name="T58" fmla="*/ 3 w 12"/>
                  <a:gd name="T59" fmla="*/ 10 h 20"/>
                  <a:gd name="T60" fmla="*/ 3 w 12"/>
                  <a:gd name="T61" fmla="*/ 10 h 20"/>
                  <a:gd name="T62" fmla="*/ 4 w 12"/>
                  <a:gd name="T63" fmla="*/ 11 h 20"/>
                  <a:gd name="T64" fmla="*/ 5 w 12"/>
                  <a:gd name="T65" fmla="*/ 11 h 20"/>
                  <a:gd name="T66" fmla="*/ 3 w 12"/>
                  <a:gd name="T67" fmla="*/ 12 h 20"/>
                  <a:gd name="T68" fmla="*/ 4 w 12"/>
                  <a:gd name="T69" fmla="*/ 13 h 20"/>
                  <a:gd name="T70" fmla="*/ 6 w 12"/>
                  <a:gd name="T71" fmla="*/ 12 h 20"/>
                  <a:gd name="T72" fmla="*/ 7 w 12"/>
                  <a:gd name="T73" fmla="*/ 13 h 20"/>
                  <a:gd name="T74" fmla="*/ 8 w 12"/>
                  <a:gd name="T75" fmla="*/ 14 h 20"/>
                  <a:gd name="T76" fmla="*/ 8 w 12"/>
                  <a:gd name="T77" fmla="*/ 14 h 20"/>
                  <a:gd name="T78" fmla="*/ 9 w 12"/>
                  <a:gd name="T79" fmla="*/ 13 h 20"/>
                  <a:gd name="T80" fmla="*/ 8 w 12"/>
                  <a:gd name="T81" fmla="*/ 12 h 20"/>
                  <a:gd name="T82" fmla="*/ 8 w 12"/>
                  <a:gd name="T83" fmla="*/ 14 h 20"/>
                  <a:gd name="T84" fmla="*/ 7 w 12"/>
                  <a:gd name="T85" fmla="*/ 15 h 20"/>
                  <a:gd name="T86" fmla="*/ 5 w 12"/>
                  <a:gd name="T87" fmla="*/ 13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" h="20">
                    <a:moveTo>
                      <a:pt x="5" y="13"/>
                    </a:moveTo>
                    <a:cubicBezTo>
                      <a:pt x="5" y="13"/>
                      <a:pt x="5" y="14"/>
                      <a:pt x="4" y="15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4"/>
                      <a:pt x="4" y="16"/>
                      <a:pt x="4" y="17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5" y="15"/>
                      <a:pt x="5" y="18"/>
                      <a:pt x="5" y="18"/>
                    </a:cubicBezTo>
                    <a:cubicBezTo>
                      <a:pt x="5" y="18"/>
                      <a:pt x="5" y="15"/>
                      <a:pt x="6" y="15"/>
                    </a:cubicBezTo>
                    <a:cubicBezTo>
                      <a:pt x="6" y="15"/>
                      <a:pt x="6" y="16"/>
                      <a:pt x="6" y="17"/>
                    </a:cubicBezTo>
                    <a:cubicBezTo>
                      <a:pt x="6" y="17"/>
                      <a:pt x="6" y="15"/>
                      <a:pt x="6" y="14"/>
                    </a:cubicBezTo>
                    <a:cubicBezTo>
                      <a:pt x="7" y="20"/>
                      <a:pt x="7" y="13"/>
                      <a:pt x="8" y="16"/>
                    </a:cubicBezTo>
                    <a:cubicBezTo>
                      <a:pt x="8" y="16"/>
                      <a:pt x="8" y="16"/>
                      <a:pt x="9" y="16"/>
                    </a:cubicBezTo>
                    <a:cubicBezTo>
                      <a:pt x="11" y="14"/>
                      <a:pt x="8" y="11"/>
                      <a:pt x="9" y="12"/>
                    </a:cubicBezTo>
                    <a:cubicBezTo>
                      <a:pt x="8" y="14"/>
                      <a:pt x="10" y="9"/>
                      <a:pt x="7" y="16"/>
                    </a:cubicBezTo>
                    <a:cubicBezTo>
                      <a:pt x="7" y="17"/>
                      <a:pt x="11" y="15"/>
                      <a:pt x="10" y="15"/>
                    </a:cubicBezTo>
                    <a:cubicBezTo>
                      <a:pt x="11" y="15"/>
                      <a:pt x="10" y="14"/>
                      <a:pt x="12" y="14"/>
                    </a:cubicBezTo>
                    <a:cubicBezTo>
                      <a:pt x="8" y="14"/>
                      <a:pt x="12" y="11"/>
                      <a:pt x="8" y="13"/>
                    </a:cubicBezTo>
                    <a:cubicBezTo>
                      <a:pt x="9" y="12"/>
                      <a:pt x="8" y="13"/>
                      <a:pt x="9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10" y="11"/>
                      <a:pt x="8" y="13"/>
                      <a:pt x="9" y="12"/>
                    </a:cubicBezTo>
                    <a:cubicBezTo>
                      <a:pt x="9" y="11"/>
                      <a:pt x="8" y="12"/>
                      <a:pt x="7" y="12"/>
                    </a:cubicBezTo>
                    <a:cubicBezTo>
                      <a:pt x="7" y="12"/>
                      <a:pt x="8" y="11"/>
                      <a:pt x="9" y="10"/>
                    </a:cubicBezTo>
                    <a:cubicBezTo>
                      <a:pt x="7" y="11"/>
                      <a:pt x="8" y="11"/>
                      <a:pt x="7" y="11"/>
                    </a:cubicBezTo>
                    <a:cubicBezTo>
                      <a:pt x="7" y="11"/>
                      <a:pt x="7" y="11"/>
                      <a:pt x="6" y="12"/>
                    </a:cubicBezTo>
                    <a:cubicBezTo>
                      <a:pt x="6" y="11"/>
                      <a:pt x="5" y="12"/>
                      <a:pt x="4" y="12"/>
                    </a:cubicBezTo>
                    <a:cubicBezTo>
                      <a:pt x="6" y="10"/>
                      <a:pt x="4" y="12"/>
                      <a:pt x="6" y="11"/>
                    </a:cubicBezTo>
                    <a:cubicBezTo>
                      <a:pt x="7" y="11"/>
                      <a:pt x="7" y="11"/>
                      <a:pt x="8" y="10"/>
                    </a:cubicBezTo>
                    <a:cubicBezTo>
                      <a:pt x="8" y="10"/>
                      <a:pt x="8" y="10"/>
                      <a:pt x="6" y="10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8" y="8"/>
                      <a:pt x="5" y="9"/>
                      <a:pt x="6" y="9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5" y="9"/>
                      <a:pt x="7" y="7"/>
                      <a:pt x="6" y="7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7" y="6"/>
                      <a:pt x="3" y="8"/>
                      <a:pt x="4" y="7"/>
                    </a:cubicBezTo>
                    <a:cubicBezTo>
                      <a:pt x="3" y="8"/>
                      <a:pt x="2" y="8"/>
                      <a:pt x="2" y="8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2" y="8"/>
                      <a:pt x="5" y="6"/>
                      <a:pt x="6" y="6"/>
                    </a:cubicBezTo>
                    <a:cubicBezTo>
                      <a:pt x="5" y="6"/>
                      <a:pt x="5" y="5"/>
                      <a:pt x="4" y="6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3" y="7"/>
                      <a:pt x="3" y="6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5"/>
                      <a:pt x="2" y="0"/>
                      <a:pt x="2" y="5"/>
                    </a:cubicBezTo>
                    <a:cubicBezTo>
                      <a:pt x="3" y="4"/>
                      <a:pt x="5" y="7"/>
                      <a:pt x="4" y="7"/>
                    </a:cubicBezTo>
                    <a:cubicBezTo>
                      <a:pt x="2" y="5"/>
                      <a:pt x="3" y="3"/>
                      <a:pt x="2" y="6"/>
                    </a:cubicBezTo>
                    <a:cubicBezTo>
                      <a:pt x="2" y="6"/>
                      <a:pt x="2" y="5"/>
                      <a:pt x="3" y="5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5"/>
                      <a:pt x="3" y="5"/>
                      <a:pt x="3" y="4"/>
                    </a:cubicBezTo>
                    <a:cubicBezTo>
                      <a:pt x="4" y="4"/>
                      <a:pt x="2" y="5"/>
                      <a:pt x="3" y="5"/>
                    </a:cubicBezTo>
                    <a:cubicBezTo>
                      <a:pt x="2" y="6"/>
                      <a:pt x="2" y="6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2" y="6"/>
                      <a:pt x="0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1" y="8"/>
                      <a:pt x="2" y="8"/>
                      <a:pt x="1" y="9"/>
                    </a:cubicBezTo>
                    <a:cubicBezTo>
                      <a:pt x="2" y="8"/>
                      <a:pt x="3" y="7"/>
                      <a:pt x="4" y="8"/>
                    </a:cubicBezTo>
                    <a:cubicBezTo>
                      <a:pt x="2" y="9"/>
                      <a:pt x="3" y="9"/>
                      <a:pt x="2" y="9"/>
                    </a:cubicBezTo>
                    <a:cubicBezTo>
                      <a:pt x="3" y="9"/>
                      <a:pt x="3" y="10"/>
                      <a:pt x="3" y="9"/>
                    </a:cubicBezTo>
                    <a:cubicBezTo>
                      <a:pt x="4" y="9"/>
                      <a:pt x="4" y="9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3" y="10"/>
                      <a:pt x="3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1"/>
                      <a:pt x="5" y="9"/>
                      <a:pt x="4" y="11"/>
                    </a:cubicBezTo>
                    <a:cubicBezTo>
                      <a:pt x="4" y="10"/>
                      <a:pt x="5" y="11"/>
                      <a:pt x="6" y="9"/>
                    </a:cubicBezTo>
                    <a:cubicBezTo>
                      <a:pt x="6" y="10"/>
                      <a:pt x="4" y="11"/>
                      <a:pt x="5" y="11"/>
                    </a:cubicBezTo>
                    <a:cubicBezTo>
                      <a:pt x="6" y="10"/>
                      <a:pt x="4" y="11"/>
                      <a:pt x="5" y="11"/>
                    </a:cubicBezTo>
                    <a:cubicBezTo>
                      <a:pt x="4" y="12"/>
                      <a:pt x="5" y="11"/>
                      <a:pt x="3" y="12"/>
                    </a:cubicBezTo>
                    <a:cubicBezTo>
                      <a:pt x="3" y="12"/>
                      <a:pt x="5" y="12"/>
                      <a:pt x="5" y="12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6" y="12"/>
                      <a:pt x="5" y="13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5" y="13"/>
                      <a:pt x="6" y="13"/>
                      <a:pt x="5" y="14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5" y="14"/>
                      <a:pt x="7" y="14"/>
                      <a:pt x="9" y="13"/>
                    </a:cubicBezTo>
                    <a:cubicBezTo>
                      <a:pt x="9" y="13"/>
                      <a:pt x="8" y="14"/>
                      <a:pt x="8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14"/>
                      <a:pt x="6" y="14"/>
                      <a:pt x="8" y="14"/>
                    </a:cubicBezTo>
                    <a:cubicBezTo>
                      <a:pt x="8" y="14"/>
                      <a:pt x="9" y="15"/>
                      <a:pt x="7" y="14"/>
                    </a:cubicBezTo>
                    <a:cubicBezTo>
                      <a:pt x="6" y="12"/>
                      <a:pt x="10" y="13"/>
                      <a:pt x="9" y="13"/>
                    </a:cubicBezTo>
                    <a:cubicBezTo>
                      <a:pt x="7" y="16"/>
                      <a:pt x="8" y="17"/>
                      <a:pt x="6" y="15"/>
                    </a:cubicBezTo>
                    <a:cubicBezTo>
                      <a:pt x="8" y="11"/>
                      <a:pt x="8" y="13"/>
                      <a:pt x="8" y="12"/>
                    </a:cubicBezTo>
                    <a:cubicBezTo>
                      <a:pt x="7" y="12"/>
                      <a:pt x="7" y="12"/>
                      <a:pt x="7" y="14"/>
                    </a:cubicBezTo>
                    <a:cubicBezTo>
                      <a:pt x="7" y="14"/>
                      <a:pt x="8" y="15"/>
                      <a:pt x="8" y="14"/>
                    </a:cubicBezTo>
                    <a:cubicBezTo>
                      <a:pt x="9" y="13"/>
                      <a:pt x="10" y="15"/>
                      <a:pt x="8" y="16"/>
                    </a:cubicBezTo>
                    <a:cubicBezTo>
                      <a:pt x="7" y="16"/>
                      <a:pt x="7" y="14"/>
                      <a:pt x="7" y="15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6" y="10"/>
                      <a:pt x="6" y="16"/>
                      <a:pt x="5" y="13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77" name="Freeform 976"/>
              <p:cNvSpPr>
                <a:spLocks/>
              </p:cNvSpPr>
              <p:nvPr/>
            </p:nvSpPr>
            <p:spPr bwMode="auto">
              <a:xfrm>
                <a:off x="1846" y="2603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78" name="Rectangle 977"/>
              <p:cNvSpPr>
                <a:spLocks noChangeArrowheads="1"/>
              </p:cNvSpPr>
              <p:nvPr/>
            </p:nvSpPr>
            <p:spPr bwMode="auto">
              <a:xfrm>
                <a:off x="1849" y="2603"/>
                <a:ext cx="1" cy="1"/>
              </a:xfrm>
              <a:prstGeom prst="rect">
                <a:avLst/>
              </a:pr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79" name="Freeform 978"/>
              <p:cNvSpPr>
                <a:spLocks/>
              </p:cNvSpPr>
              <p:nvPr/>
            </p:nvSpPr>
            <p:spPr bwMode="auto">
              <a:xfrm>
                <a:off x="1840" y="260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80" name="Rectangle 979"/>
              <p:cNvSpPr>
                <a:spLocks noChangeArrowheads="1"/>
              </p:cNvSpPr>
              <p:nvPr/>
            </p:nvSpPr>
            <p:spPr bwMode="auto">
              <a:xfrm>
                <a:off x="1840" y="2603"/>
                <a:ext cx="1" cy="1"/>
              </a:xfrm>
              <a:prstGeom prst="rect">
                <a:avLst/>
              </a:pr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81" name="Freeform 980"/>
              <p:cNvSpPr>
                <a:spLocks/>
              </p:cNvSpPr>
              <p:nvPr/>
            </p:nvSpPr>
            <p:spPr bwMode="auto">
              <a:xfrm>
                <a:off x="1805" y="2590"/>
                <a:ext cx="35" cy="27"/>
              </a:xfrm>
              <a:custGeom>
                <a:avLst/>
                <a:gdLst>
                  <a:gd name="T0" fmla="*/ 6 w 13"/>
                  <a:gd name="T1" fmla="*/ 2 h 10"/>
                  <a:gd name="T2" fmla="*/ 5 w 13"/>
                  <a:gd name="T3" fmla="*/ 2 h 10"/>
                  <a:gd name="T4" fmla="*/ 6 w 13"/>
                  <a:gd name="T5" fmla="*/ 2 h 10"/>
                  <a:gd name="T6" fmla="*/ 3 w 13"/>
                  <a:gd name="T7" fmla="*/ 0 h 10"/>
                  <a:gd name="T8" fmla="*/ 7 w 13"/>
                  <a:gd name="T9" fmla="*/ 8 h 10"/>
                  <a:gd name="T10" fmla="*/ 4 w 13"/>
                  <a:gd name="T11" fmla="*/ 6 h 10"/>
                  <a:gd name="T12" fmla="*/ 10 w 13"/>
                  <a:gd name="T13" fmla="*/ 8 h 10"/>
                  <a:gd name="T14" fmla="*/ 9 w 13"/>
                  <a:gd name="T15" fmla="*/ 10 h 10"/>
                  <a:gd name="T16" fmla="*/ 11 w 13"/>
                  <a:gd name="T17" fmla="*/ 9 h 10"/>
                  <a:gd name="T18" fmla="*/ 10 w 13"/>
                  <a:gd name="T19" fmla="*/ 8 h 10"/>
                  <a:gd name="T20" fmla="*/ 11 w 13"/>
                  <a:gd name="T21" fmla="*/ 8 h 10"/>
                  <a:gd name="T22" fmla="*/ 11 w 13"/>
                  <a:gd name="T23" fmla="*/ 8 h 10"/>
                  <a:gd name="T24" fmla="*/ 11 w 13"/>
                  <a:gd name="T25" fmla="*/ 8 h 10"/>
                  <a:gd name="T26" fmla="*/ 11 w 13"/>
                  <a:gd name="T27" fmla="*/ 8 h 10"/>
                  <a:gd name="T28" fmla="*/ 12 w 13"/>
                  <a:gd name="T29" fmla="*/ 8 h 10"/>
                  <a:gd name="T30" fmla="*/ 12 w 13"/>
                  <a:gd name="T31" fmla="*/ 9 h 10"/>
                  <a:gd name="T32" fmla="*/ 13 w 13"/>
                  <a:gd name="T33" fmla="*/ 7 h 10"/>
                  <a:gd name="T34" fmla="*/ 13 w 13"/>
                  <a:gd name="T35" fmla="*/ 6 h 10"/>
                  <a:gd name="T36" fmla="*/ 12 w 13"/>
                  <a:gd name="T37" fmla="*/ 7 h 10"/>
                  <a:gd name="T38" fmla="*/ 12 w 13"/>
                  <a:gd name="T39" fmla="*/ 7 h 10"/>
                  <a:gd name="T40" fmla="*/ 11 w 13"/>
                  <a:gd name="T41" fmla="*/ 7 h 10"/>
                  <a:gd name="T42" fmla="*/ 12 w 13"/>
                  <a:gd name="T43" fmla="*/ 5 h 10"/>
                  <a:gd name="T44" fmla="*/ 11 w 13"/>
                  <a:gd name="T45" fmla="*/ 4 h 10"/>
                  <a:gd name="T46" fmla="*/ 11 w 13"/>
                  <a:gd name="T47" fmla="*/ 4 h 10"/>
                  <a:gd name="T48" fmla="*/ 10 w 13"/>
                  <a:gd name="T49" fmla="*/ 5 h 10"/>
                  <a:gd name="T50" fmla="*/ 11 w 13"/>
                  <a:gd name="T51" fmla="*/ 6 h 10"/>
                  <a:gd name="T52" fmla="*/ 10 w 13"/>
                  <a:gd name="T53" fmla="*/ 8 h 10"/>
                  <a:gd name="T54" fmla="*/ 10 w 13"/>
                  <a:gd name="T55" fmla="*/ 8 h 10"/>
                  <a:gd name="T56" fmla="*/ 10 w 13"/>
                  <a:gd name="T57" fmla="*/ 6 h 10"/>
                  <a:gd name="T58" fmla="*/ 10 w 13"/>
                  <a:gd name="T59" fmla="*/ 7 h 10"/>
                  <a:gd name="T60" fmla="*/ 10 w 13"/>
                  <a:gd name="T61" fmla="*/ 5 h 10"/>
                  <a:gd name="T62" fmla="*/ 10 w 13"/>
                  <a:gd name="T63" fmla="*/ 7 h 10"/>
                  <a:gd name="T64" fmla="*/ 6 w 13"/>
                  <a:gd name="T65" fmla="*/ 5 h 10"/>
                  <a:gd name="T66" fmla="*/ 8 w 13"/>
                  <a:gd name="T67" fmla="*/ 6 h 10"/>
                  <a:gd name="T68" fmla="*/ 6 w 13"/>
                  <a:gd name="T69" fmla="*/ 5 h 10"/>
                  <a:gd name="T70" fmla="*/ 7 w 13"/>
                  <a:gd name="T71" fmla="*/ 4 h 10"/>
                  <a:gd name="T72" fmla="*/ 6 w 13"/>
                  <a:gd name="T73" fmla="*/ 4 h 10"/>
                  <a:gd name="T74" fmla="*/ 6 w 13"/>
                  <a:gd name="T75" fmla="*/ 3 h 10"/>
                  <a:gd name="T76" fmla="*/ 6 w 13"/>
                  <a:gd name="T77" fmla="*/ 3 h 10"/>
                  <a:gd name="T78" fmla="*/ 4 w 13"/>
                  <a:gd name="T79" fmla="*/ 2 h 10"/>
                  <a:gd name="T80" fmla="*/ 6 w 13"/>
                  <a:gd name="T81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3" h="10">
                    <a:moveTo>
                      <a:pt x="6" y="2"/>
                    </a:move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4" y="1"/>
                      <a:pt x="6" y="2"/>
                    </a:cubicBezTo>
                    <a:cubicBezTo>
                      <a:pt x="4" y="1"/>
                      <a:pt x="6" y="0"/>
                      <a:pt x="3" y="0"/>
                    </a:cubicBezTo>
                    <a:cubicBezTo>
                      <a:pt x="5" y="4"/>
                      <a:pt x="0" y="2"/>
                      <a:pt x="7" y="8"/>
                    </a:cubicBezTo>
                    <a:cubicBezTo>
                      <a:pt x="8" y="8"/>
                      <a:pt x="7" y="10"/>
                      <a:pt x="4" y="6"/>
                    </a:cubicBezTo>
                    <a:cubicBezTo>
                      <a:pt x="11" y="10"/>
                      <a:pt x="8" y="10"/>
                      <a:pt x="10" y="8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10" y="10"/>
                      <a:pt x="10" y="7"/>
                      <a:pt x="11" y="9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1" y="7"/>
                      <a:pt x="11" y="7"/>
                      <a:pt x="11" y="8"/>
                    </a:cubicBezTo>
                    <a:cubicBezTo>
                      <a:pt x="11" y="9"/>
                      <a:pt x="11" y="8"/>
                      <a:pt x="11" y="8"/>
                    </a:cubicBezTo>
                    <a:cubicBezTo>
                      <a:pt x="11" y="9"/>
                      <a:pt x="11" y="8"/>
                      <a:pt x="12" y="8"/>
                    </a:cubicBezTo>
                    <a:cubicBezTo>
                      <a:pt x="12" y="8"/>
                      <a:pt x="12" y="9"/>
                      <a:pt x="12" y="9"/>
                    </a:cubicBezTo>
                    <a:cubicBezTo>
                      <a:pt x="12" y="8"/>
                      <a:pt x="13" y="10"/>
                      <a:pt x="13" y="7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5"/>
                      <a:pt x="12" y="6"/>
                      <a:pt x="12" y="7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10"/>
                      <a:pt x="12" y="6"/>
                      <a:pt x="11" y="7"/>
                    </a:cubicBezTo>
                    <a:cubicBezTo>
                      <a:pt x="11" y="6"/>
                      <a:pt x="12" y="6"/>
                      <a:pt x="12" y="5"/>
                    </a:cubicBezTo>
                    <a:cubicBezTo>
                      <a:pt x="11" y="3"/>
                      <a:pt x="11" y="7"/>
                      <a:pt x="11" y="4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1" y="4"/>
                      <a:pt x="10" y="4"/>
                      <a:pt x="10" y="5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0" y="6"/>
                      <a:pt x="10" y="7"/>
                      <a:pt x="10" y="8"/>
                    </a:cubicBezTo>
                    <a:cubicBezTo>
                      <a:pt x="10" y="6"/>
                      <a:pt x="10" y="8"/>
                      <a:pt x="10" y="8"/>
                    </a:cubicBezTo>
                    <a:cubicBezTo>
                      <a:pt x="10" y="7"/>
                      <a:pt x="10" y="7"/>
                      <a:pt x="10" y="6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0" y="7"/>
                      <a:pt x="10" y="5"/>
                      <a:pt x="10" y="5"/>
                    </a:cubicBezTo>
                    <a:cubicBezTo>
                      <a:pt x="9" y="6"/>
                      <a:pt x="10" y="5"/>
                      <a:pt x="10" y="7"/>
                    </a:cubicBezTo>
                    <a:cubicBezTo>
                      <a:pt x="9" y="5"/>
                      <a:pt x="9" y="7"/>
                      <a:pt x="6" y="5"/>
                    </a:cubicBezTo>
                    <a:cubicBezTo>
                      <a:pt x="7" y="4"/>
                      <a:pt x="8" y="6"/>
                      <a:pt x="8" y="6"/>
                    </a:cubicBezTo>
                    <a:cubicBezTo>
                      <a:pt x="8" y="5"/>
                      <a:pt x="7" y="5"/>
                      <a:pt x="6" y="5"/>
                    </a:cubicBezTo>
                    <a:cubicBezTo>
                      <a:pt x="5" y="5"/>
                      <a:pt x="6" y="4"/>
                      <a:pt x="7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4" y="4"/>
                      <a:pt x="7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3" y="3"/>
                      <a:pt x="4" y="2"/>
                    </a:cubicBezTo>
                    <a:cubicBezTo>
                      <a:pt x="5" y="2"/>
                      <a:pt x="5" y="3"/>
                      <a:pt x="6" y="2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82" name="Freeform 981"/>
              <p:cNvSpPr>
                <a:spLocks/>
              </p:cNvSpPr>
              <p:nvPr/>
            </p:nvSpPr>
            <p:spPr bwMode="auto">
              <a:xfrm>
                <a:off x="1813" y="2587"/>
                <a:ext cx="8" cy="3"/>
              </a:xfrm>
              <a:custGeom>
                <a:avLst/>
                <a:gdLst>
                  <a:gd name="T0" fmla="*/ 1 w 3"/>
                  <a:gd name="T1" fmla="*/ 1 h 1"/>
                  <a:gd name="T2" fmla="*/ 2 w 3"/>
                  <a:gd name="T3" fmla="*/ 1 h 1"/>
                  <a:gd name="T4" fmla="*/ 0 w 3"/>
                  <a:gd name="T5" fmla="*/ 0 h 1"/>
                  <a:gd name="T6" fmla="*/ 1 w 3"/>
                  <a:gd name="T7" fmla="*/ 1 h 1"/>
                  <a:gd name="T8" fmla="*/ 1 w 3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">
                    <a:moveTo>
                      <a:pt x="1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1" y="0"/>
                      <a:pt x="0" y="0"/>
                    </a:cubicBezTo>
                    <a:cubicBezTo>
                      <a:pt x="1" y="0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83" name="Freeform 982"/>
              <p:cNvSpPr>
                <a:spLocks/>
              </p:cNvSpPr>
              <p:nvPr/>
            </p:nvSpPr>
            <p:spPr bwMode="auto">
              <a:xfrm>
                <a:off x="1813" y="2573"/>
                <a:ext cx="36" cy="17"/>
              </a:xfrm>
              <a:custGeom>
                <a:avLst/>
                <a:gdLst>
                  <a:gd name="T0" fmla="*/ 10 w 13"/>
                  <a:gd name="T1" fmla="*/ 4 h 6"/>
                  <a:gd name="T2" fmla="*/ 11 w 13"/>
                  <a:gd name="T3" fmla="*/ 3 h 6"/>
                  <a:gd name="T4" fmla="*/ 6 w 13"/>
                  <a:gd name="T5" fmla="*/ 0 h 6"/>
                  <a:gd name="T6" fmla="*/ 2 w 13"/>
                  <a:gd name="T7" fmla="*/ 4 h 6"/>
                  <a:gd name="T8" fmla="*/ 1 w 13"/>
                  <a:gd name="T9" fmla="*/ 4 h 6"/>
                  <a:gd name="T10" fmla="*/ 2 w 13"/>
                  <a:gd name="T11" fmla="*/ 5 h 6"/>
                  <a:gd name="T12" fmla="*/ 1 w 13"/>
                  <a:gd name="T13" fmla="*/ 4 h 6"/>
                  <a:gd name="T14" fmla="*/ 2 w 13"/>
                  <a:gd name="T15" fmla="*/ 5 h 6"/>
                  <a:gd name="T16" fmla="*/ 2 w 13"/>
                  <a:gd name="T17" fmla="*/ 4 h 6"/>
                  <a:gd name="T18" fmla="*/ 3 w 13"/>
                  <a:gd name="T19" fmla="*/ 5 h 6"/>
                  <a:gd name="T20" fmla="*/ 7 w 13"/>
                  <a:gd name="T21" fmla="*/ 2 h 6"/>
                  <a:gd name="T22" fmla="*/ 7 w 13"/>
                  <a:gd name="T23" fmla="*/ 4 h 6"/>
                  <a:gd name="T24" fmla="*/ 8 w 13"/>
                  <a:gd name="T25" fmla="*/ 5 h 6"/>
                  <a:gd name="T26" fmla="*/ 8 w 13"/>
                  <a:gd name="T27" fmla="*/ 4 h 6"/>
                  <a:gd name="T28" fmla="*/ 9 w 13"/>
                  <a:gd name="T29" fmla="*/ 3 h 6"/>
                  <a:gd name="T30" fmla="*/ 8 w 13"/>
                  <a:gd name="T31" fmla="*/ 5 h 6"/>
                  <a:gd name="T32" fmla="*/ 10 w 13"/>
                  <a:gd name="T33" fmla="*/ 6 h 6"/>
                  <a:gd name="T34" fmla="*/ 12 w 13"/>
                  <a:gd name="T35" fmla="*/ 5 h 6"/>
                  <a:gd name="T36" fmla="*/ 10 w 13"/>
                  <a:gd name="T37" fmla="*/ 6 h 6"/>
                  <a:gd name="T38" fmla="*/ 10 w 13"/>
                  <a:gd name="T39" fmla="*/ 6 h 6"/>
                  <a:gd name="T40" fmla="*/ 13 w 13"/>
                  <a:gd name="T41" fmla="*/ 5 h 6"/>
                  <a:gd name="T42" fmla="*/ 10 w 13"/>
                  <a:gd name="T43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3" h="6">
                    <a:moveTo>
                      <a:pt x="10" y="4"/>
                    </a:moveTo>
                    <a:cubicBezTo>
                      <a:pt x="11" y="3"/>
                      <a:pt x="11" y="3"/>
                      <a:pt x="11" y="3"/>
                    </a:cubicBezTo>
                    <a:cubicBezTo>
                      <a:pt x="9" y="2"/>
                      <a:pt x="11" y="3"/>
                      <a:pt x="6" y="0"/>
                    </a:cubicBezTo>
                    <a:cubicBezTo>
                      <a:pt x="3" y="0"/>
                      <a:pt x="3" y="3"/>
                      <a:pt x="2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0" y="5"/>
                      <a:pt x="2" y="5"/>
                    </a:cubicBezTo>
                    <a:cubicBezTo>
                      <a:pt x="2" y="5"/>
                      <a:pt x="1" y="5"/>
                      <a:pt x="1" y="4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4" y="6"/>
                      <a:pt x="1" y="1"/>
                      <a:pt x="7" y="2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8" y="4"/>
                      <a:pt x="8" y="4"/>
                      <a:pt x="8" y="5"/>
                    </a:cubicBezTo>
                    <a:cubicBezTo>
                      <a:pt x="8" y="5"/>
                      <a:pt x="8" y="4"/>
                      <a:pt x="8" y="4"/>
                    </a:cubicBezTo>
                    <a:cubicBezTo>
                      <a:pt x="8" y="4"/>
                      <a:pt x="8" y="4"/>
                      <a:pt x="9" y="3"/>
                    </a:cubicBezTo>
                    <a:cubicBezTo>
                      <a:pt x="10" y="3"/>
                      <a:pt x="8" y="4"/>
                      <a:pt x="8" y="5"/>
                    </a:cubicBezTo>
                    <a:cubicBezTo>
                      <a:pt x="9" y="4"/>
                      <a:pt x="11" y="5"/>
                      <a:pt x="10" y="6"/>
                    </a:cubicBezTo>
                    <a:cubicBezTo>
                      <a:pt x="10" y="5"/>
                      <a:pt x="12" y="4"/>
                      <a:pt x="12" y="5"/>
                    </a:cubicBezTo>
                    <a:cubicBezTo>
                      <a:pt x="11" y="5"/>
                      <a:pt x="11" y="5"/>
                      <a:pt x="10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1" y="6"/>
                      <a:pt x="12" y="5"/>
                      <a:pt x="13" y="5"/>
                    </a:cubicBezTo>
                    <a:cubicBezTo>
                      <a:pt x="13" y="3"/>
                      <a:pt x="10" y="5"/>
                      <a:pt x="10" y="4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84" name="Freeform 983"/>
              <p:cNvSpPr>
                <a:spLocks/>
              </p:cNvSpPr>
              <p:nvPr/>
            </p:nvSpPr>
            <p:spPr bwMode="auto">
              <a:xfrm>
                <a:off x="1843" y="2581"/>
                <a:ext cx="0" cy="3"/>
              </a:xfrm>
              <a:custGeom>
                <a:avLst/>
                <a:gdLst>
                  <a:gd name="T0" fmla="*/ 0 h 3"/>
                  <a:gd name="T1" fmla="*/ 0 h 3"/>
                  <a:gd name="T2" fmla="*/ 3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85" name="Freeform 984"/>
              <p:cNvSpPr>
                <a:spLocks/>
              </p:cNvSpPr>
              <p:nvPr/>
            </p:nvSpPr>
            <p:spPr bwMode="auto">
              <a:xfrm>
                <a:off x="1478" y="2541"/>
                <a:ext cx="3" cy="2"/>
              </a:xfrm>
              <a:custGeom>
                <a:avLst/>
                <a:gdLst>
                  <a:gd name="T0" fmla="*/ 3 w 3"/>
                  <a:gd name="T1" fmla="*/ 0 h 2"/>
                  <a:gd name="T2" fmla="*/ 0 w 3"/>
                  <a:gd name="T3" fmla="*/ 0 h 2"/>
                  <a:gd name="T4" fmla="*/ 3 w 3"/>
                  <a:gd name="T5" fmla="*/ 2 h 2"/>
                  <a:gd name="T6" fmla="*/ 3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lnTo>
                      <a:pt x="0" y="0"/>
                    </a:lnTo>
                    <a:lnTo>
                      <a:pt x="3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86" name="Freeform 985"/>
              <p:cNvSpPr>
                <a:spLocks/>
              </p:cNvSpPr>
              <p:nvPr/>
            </p:nvSpPr>
            <p:spPr bwMode="auto">
              <a:xfrm>
                <a:off x="1470" y="2532"/>
                <a:ext cx="8" cy="14"/>
              </a:xfrm>
              <a:custGeom>
                <a:avLst/>
                <a:gdLst>
                  <a:gd name="T0" fmla="*/ 1 w 3"/>
                  <a:gd name="T1" fmla="*/ 0 h 5"/>
                  <a:gd name="T2" fmla="*/ 1 w 3"/>
                  <a:gd name="T3" fmla="*/ 0 h 5"/>
                  <a:gd name="T4" fmla="*/ 3 w 3"/>
                  <a:gd name="T5" fmla="*/ 5 h 5"/>
                  <a:gd name="T6" fmla="*/ 2 w 3"/>
                  <a:gd name="T7" fmla="*/ 3 h 5"/>
                  <a:gd name="T8" fmla="*/ 2 w 3"/>
                  <a:gd name="T9" fmla="*/ 3 h 5"/>
                  <a:gd name="T10" fmla="*/ 1 w 3"/>
                  <a:gd name="T11" fmla="*/ 2 h 5"/>
                  <a:gd name="T12" fmla="*/ 1 w 3"/>
                  <a:gd name="T13" fmla="*/ 1 h 5"/>
                  <a:gd name="T14" fmla="*/ 1 w 3"/>
                  <a:gd name="T1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5">
                    <a:moveTo>
                      <a:pt x="1" y="0"/>
                    </a:moveTo>
                    <a:cubicBezTo>
                      <a:pt x="1" y="0"/>
                      <a:pt x="2" y="0"/>
                      <a:pt x="1" y="0"/>
                    </a:cubicBezTo>
                    <a:cubicBezTo>
                      <a:pt x="2" y="4"/>
                      <a:pt x="1" y="3"/>
                      <a:pt x="3" y="5"/>
                    </a:cubicBezTo>
                    <a:cubicBezTo>
                      <a:pt x="3" y="4"/>
                      <a:pt x="3" y="3"/>
                      <a:pt x="2" y="3"/>
                    </a:cubicBezTo>
                    <a:cubicBezTo>
                      <a:pt x="1" y="2"/>
                      <a:pt x="3" y="3"/>
                      <a:pt x="2" y="3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0" y="1"/>
                      <a:pt x="1" y="2"/>
                      <a:pt x="1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87" name="Freeform 986"/>
              <p:cNvSpPr>
                <a:spLocks/>
              </p:cNvSpPr>
              <p:nvPr/>
            </p:nvSpPr>
            <p:spPr bwMode="auto">
              <a:xfrm>
                <a:off x="1476" y="2538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88" name="Freeform 987"/>
              <p:cNvSpPr>
                <a:spLocks/>
              </p:cNvSpPr>
              <p:nvPr/>
            </p:nvSpPr>
            <p:spPr bwMode="auto">
              <a:xfrm>
                <a:off x="1473" y="2538"/>
                <a:ext cx="3" cy="5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0 h 2"/>
                  <a:gd name="T4" fmla="*/ 0 w 1"/>
                  <a:gd name="T5" fmla="*/ 2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89" name="Freeform 988"/>
              <p:cNvSpPr>
                <a:spLocks/>
              </p:cNvSpPr>
              <p:nvPr/>
            </p:nvSpPr>
            <p:spPr bwMode="auto">
              <a:xfrm>
                <a:off x="1473" y="2541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90" name="Freeform 989"/>
              <p:cNvSpPr>
                <a:spLocks/>
              </p:cNvSpPr>
              <p:nvPr/>
            </p:nvSpPr>
            <p:spPr bwMode="auto">
              <a:xfrm>
                <a:off x="1470" y="2535"/>
                <a:ext cx="3" cy="8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3 h 3"/>
                  <a:gd name="T4" fmla="*/ 1 w 1"/>
                  <a:gd name="T5" fmla="*/ 2 h 3"/>
                  <a:gd name="T6" fmla="*/ 1 w 1"/>
                  <a:gd name="T7" fmla="*/ 1 h 3"/>
                  <a:gd name="T8" fmla="*/ 1 w 1"/>
                  <a:gd name="T9" fmla="*/ 1 h 3"/>
                  <a:gd name="T10" fmla="*/ 1 w 1"/>
                  <a:gd name="T11" fmla="*/ 0 h 3"/>
                  <a:gd name="T12" fmla="*/ 0 w 1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cubicBezTo>
                      <a:pt x="0" y="3"/>
                      <a:pt x="0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1" y="0"/>
                      <a:pt x="1" y="1"/>
                    </a:cubicBezTo>
                    <a:cubicBezTo>
                      <a:pt x="1" y="0"/>
                      <a:pt x="1" y="2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91" name="Freeform 990"/>
              <p:cNvSpPr>
                <a:spLocks/>
              </p:cNvSpPr>
              <p:nvPr/>
            </p:nvSpPr>
            <p:spPr bwMode="auto">
              <a:xfrm>
                <a:off x="1473" y="254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92" name="Rectangle 991"/>
              <p:cNvSpPr>
                <a:spLocks noChangeArrowheads="1"/>
              </p:cNvSpPr>
              <p:nvPr/>
            </p:nvSpPr>
            <p:spPr bwMode="auto">
              <a:xfrm>
                <a:off x="1473" y="2541"/>
                <a:ext cx="1" cy="2"/>
              </a:xfrm>
              <a:prstGeom prst="rect">
                <a:avLst/>
              </a:pr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93" name="Freeform 992"/>
              <p:cNvSpPr>
                <a:spLocks/>
              </p:cNvSpPr>
              <p:nvPr/>
            </p:nvSpPr>
            <p:spPr bwMode="auto">
              <a:xfrm>
                <a:off x="1467" y="2532"/>
                <a:ext cx="6" cy="11"/>
              </a:xfrm>
              <a:custGeom>
                <a:avLst/>
                <a:gdLst>
                  <a:gd name="T0" fmla="*/ 0 w 2"/>
                  <a:gd name="T1" fmla="*/ 4 h 4"/>
                  <a:gd name="T2" fmla="*/ 1 w 2"/>
                  <a:gd name="T3" fmla="*/ 2 h 4"/>
                  <a:gd name="T4" fmla="*/ 2 w 2"/>
                  <a:gd name="T5" fmla="*/ 0 h 4"/>
                  <a:gd name="T6" fmla="*/ 1 w 2"/>
                  <a:gd name="T7" fmla="*/ 0 h 4"/>
                  <a:gd name="T8" fmla="*/ 0 w 2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0" y="4"/>
                    </a:moveTo>
                    <a:cubicBezTo>
                      <a:pt x="1" y="2"/>
                      <a:pt x="1" y="4"/>
                      <a:pt x="1" y="2"/>
                    </a:cubicBezTo>
                    <a:cubicBezTo>
                      <a:pt x="1" y="2"/>
                      <a:pt x="1" y="1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3"/>
                      <a:pt x="0" y="4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94" name="Freeform 993"/>
              <p:cNvSpPr>
                <a:spLocks/>
              </p:cNvSpPr>
              <p:nvPr/>
            </p:nvSpPr>
            <p:spPr bwMode="auto">
              <a:xfrm>
                <a:off x="1473" y="2527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95" name="Freeform 994"/>
              <p:cNvSpPr>
                <a:spLocks/>
              </p:cNvSpPr>
              <p:nvPr/>
            </p:nvSpPr>
            <p:spPr bwMode="auto">
              <a:xfrm>
                <a:off x="1467" y="2527"/>
                <a:ext cx="6" cy="11"/>
              </a:xfrm>
              <a:custGeom>
                <a:avLst/>
                <a:gdLst>
                  <a:gd name="T0" fmla="*/ 0 w 2"/>
                  <a:gd name="T1" fmla="*/ 3 h 4"/>
                  <a:gd name="T2" fmla="*/ 1 w 2"/>
                  <a:gd name="T3" fmla="*/ 2 h 4"/>
                  <a:gd name="T4" fmla="*/ 0 w 2"/>
                  <a:gd name="T5" fmla="*/ 3 h 4"/>
                  <a:gd name="T6" fmla="*/ 1 w 2"/>
                  <a:gd name="T7" fmla="*/ 2 h 4"/>
                  <a:gd name="T8" fmla="*/ 0 w 2"/>
                  <a:gd name="T9" fmla="*/ 4 h 4"/>
                  <a:gd name="T10" fmla="*/ 1 w 2"/>
                  <a:gd name="T11" fmla="*/ 2 h 4"/>
                  <a:gd name="T12" fmla="*/ 1 w 2"/>
                  <a:gd name="T13" fmla="*/ 4 h 4"/>
                  <a:gd name="T14" fmla="*/ 1 w 2"/>
                  <a:gd name="T15" fmla="*/ 2 h 4"/>
                  <a:gd name="T16" fmla="*/ 1 w 2"/>
                  <a:gd name="T17" fmla="*/ 2 h 4"/>
                  <a:gd name="T18" fmla="*/ 2 w 2"/>
                  <a:gd name="T19" fmla="*/ 1 h 4"/>
                  <a:gd name="T20" fmla="*/ 1 w 2"/>
                  <a:gd name="T21" fmla="*/ 2 h 4"/>
                  <a:gd name="T22" fmla="*/ 0 w 2"/>
                  <a:gd name="T23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" h="4">
                    <a:moveTo>
                      <a:pt x="0" y="3"/>
                    </a:moveTo>
                    <a:cubicBezTo>
                      <a:pt x="0" y="3"/>
                      <a:pt x="1" y="2"/>
                      <a:pt x="1" y="2"/>
                    </a:cubicBezTo>
                    <a:cubicBezTo>
                      <a:pt x="1" y="2"/>
                      <a:pt x="0" y="3"/>
                      <a:pt x="0" y="3"/>
                    </a:cubicBezTo>
                    <a:cubicBezTo>
                      <a:pt x="0" y="3"/>
                      <a:pt x="1" y="2"/>
                      <a:pt x="1" y="2"/>
                    </a:cubicBezTo>
                    <a:cubicBezTo>
                      <a:pt x="0" y="4"/>
                      <a:pt x="1" y="2"/>
                      <a:pt x="0" y="4"/>
                    </a:cubicBezTo>
                    <a:cubicBezTo>
                      <a:pt x="0" y="4"/>
                      <a:pt x="0" y="4"/>
                      <a:pt x="1" y="2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1" y="3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1"/>
                      <a:pt x="1" y="2"/>
                    </a:cubicBezTo>
                    <a:cubicBezTo>
                      <a:pt x="1" y="2"/>
                      <a:pt x="1" y="2"/>
                      <a:pt x="0" y="3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96" name="Rectangle 995"/>
              <p:cNvSpPr>
                <a:spLocks noChangeArrowheads="1"/>
              </p:cNvSpPr>
              <p:nvPr/>
            </p:nvSpPr>
            <p:spPr bwMode="auto">
              <a:xfrm>
                <a:off x="1470" y="2532"/>
                <a:ext cx="1" cy="1"/>
              </a:xfrm>
              <a:prstGeom prst="rect">
                <a:avLst/>
              </a:pr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97" name="Freeform 996"/>
              <p:cNvSpPr>
                <a:spLocks/>
              </p:cNvSpPr>
              <p:nvPr/>
            </p:nvSpPr>
            <p:spPr bwMode="auto">
              <a:xfrm>
                <a:off x="1465" y="2530"/>
                <a:ext cx="8" cy="5"/>
              </a:xfrm>
              <a:custGeom>
                <a:avLst/>
                <a:gdLst>
                  <a:gd name="T0" fmla="*/ 0 w 3"/>
                  <a:gd name="T1" fmla="*/ 2 h 2"/>
                  <a:gd name="T2" fmla="*/ 1 w 3"/>
                  <a:gd name="T3" fmla="*/ 1 h 2"/>
                  <a:gd name="T4" fmla="*/ 0 w 3"/>
                  <a:gd name="T5" fmla="*/ 2 h 2"/>
                  <a:gd name="T6" fmla="*/ 2 w 3"/>
                  <a:gd name="T7" fmla="*/ 1 h 2"/>
                  <a:gd name="T8" fmla="*/ 1 w 3"/>
                  <a:gd name="T9" fmla="*/ 1 h 2"/>
                  <a:gd name="T10" fmla="*/ 3 w 3"/>
                  <a:gd name="T11" fmla="*/ 1 h 2"/>
                  <a:gd name="T12" fmla="*/ 2 w 3"/>
                  <a:gd name="T13" fmla="*/ 1 h 2"/>
                  <a:gd name="T14" fmla="*/ 3 w 3"/>
                  <a:gd name="T15" fmla="*/ 1 h 2"/>
                  <a:gd name="T16" fmla="*/ 2 w 3"/>
                  <a:gd name="T17" fmla="*/ 1 h 2"/>
                  <a:gd name="T18" fmla="*/ 2 w 3"/>
                  <a:gd name="T19" fmla="*/ 1 h 2"/>
                  <a:gd name="T20" fmla="*/ 0 w 3"/>
                  <a:gd name="T2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2">
                    <a:moveTo>
                      <a:pt x="0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2" y="1"/>
                      <a:pt x="2" y="1"/>
                    </a:cubicBezTo>
                    <a:cubicBezTo>
                      <a:pt x="3" y="0"/>
                      <a:pt x="2" y="1"/>
                      <a:pt x="1" y="1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98" name="Freeform 997"/>
              <p:cNvSpPr>
                <a:spLocks/>
              </p:cNvSpPr>
              <p:nvPr/>
            </p:nvSpPr>
            <p:spPr bwMode="auto">
              <a:xfrm>
                <a:off x="1465" y="2535"/>
                <a:ext cx="0" cy="3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99" name="Rectangle 998"/>
              <p:cNvSpPr>
                <a:spLocks noChangeArrowheads="1"/>
              </p:cNvSpPr>
              <p:nvPr/>
            </p:nvSpPr>
            <p:spPr bwMode="auto">
              <a:xfrm>
                <a:off x="1473" y="2532"/>
                <a:ext cx="1" cy="1"/>
              </a:xfrm>
              <a:prstGeom prst="rect">
                <a:avLst/>
              </a:pr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00" name="Freeform 999"/>
              <p:cNvSpPr>
                <a:spLocks/>
              </p:cNvSpPr>
              <p:nvPr/>
            </p:nvSpPr>
            <p:spPr bwMode="auto">
              <a:xfrm>
                <a:off x="1465" y="2532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01" name="Freeform 1000"/>
              <p:cNvSpPr>
                <a:spLocks/>
              </p:cNvSpPr>
              <p:nvPr/>
            </p:nvSpPr>
            <p:spPr bwMode="auto">
              <a:xfrm>
                <a:off x="1462" y="2516"/>
                <a:ext cx="24" cy="41"/>
              </a:xfrm>
              <a:custGeom>
                <a:avLst/>
                <a:gdLst>
                  <a:gd name="T0" fmla="*/ 9 w 9"/>
                  <a:gd name="T1" fmla="*/ 5 h 15"/>
                  <a:gd name="T2" fmla="*/ 9 w 9"/>
                  <a:gd name="T3" fmla="*/ 4 h 15"/>
                  <a:gd name="T4" fmla="*/ 8 w 9"/>
                  <a:gd name="T5" fmla="*/ 2 h 15"/>
                  <a:gd name="T6" fmla="*/ 7 w 9"/>
                  <a:gd name="T7" fmla="*/ 0 h 15"/>
                  <a:gd name="T8" fmla="*/ 7 w 9"/>
                  <a:gd name="T9" fmla="*/ 1 h 15"/>
                  <a:gd name="T10" fmla="*/ 7 w 9"/>
                  <a:gd name="T11" fmla="*/ 0 h 15"/>
                  <a:gd name="T12" fmla="*/ 6 w 9"/>
                  <a:gd name="T13" fmla="*/ 2 h 15"/>
                  <a:gd name="T14" fmla="*/ 5 w 9"/>
                  <a:gd name="T15" fmla="*/ 3 h 15"/>
                  <a:gd name="T16" fmla="*/ 2 w 9"/>
                  <a:gd name="T17" fmla="*/ 5 h 15"/>
                  <a:gd name="T18" fmla="*/ 3 w 9"/>
                  <a:gd name="T19" fmla="*/ 7 h 15"/>
                  <a:gd name="T20" fmla="*/ 2 w 9"/>
                  <a:gd name="T21" fmla="*/ 6 h 15"/>
                  <a:gd name="T22" fmla="*/ 2 w 9"/>
                  <a:gd name="T23" fmla="*/ 6 h 15"/>
                  <a:gd name="T24" fmla="*/ 1 w 9"/>
                  <a:gd name="T25" fmla="*/ 6 h 15"/>
                  <a:gd name="T26" fmla="*/ 2 w 9"/>
                  <a:gd name="T27" fmla="*/ 9 h 15"/>
                  <a:gd name="T28" fmla="*/ 0 w 9"/>
                  <a:gd name="T29" fmla="*/ 7 h 15"/>
                  <a:gd name="T30" fmla="*/ 2 w 9"/>
                  <a:gd name="T31" fmla="*/ 6 h 15"/>
                  <a:gd name="T32" fmla="*/ 1 w 9"/>
                  <a:gd name="T33" fmla="*/ 10 h 15"/>
                  <a:gd name="T34" fmla="*/ 4 w 9"/>
                  <a:gd name="T35" fmla="*/ 6 h 15"/>
                  <a:gd name="T36" fmla="*/ 4 w 9"/>
                  <a:gd name="T37" fmla="*/ 6 h 15"/>
                  <a:gd name="T38" fmla="*/ 4 w 9"/>
                  <a:gd name="T39" fmla="*/ 6 h 15"/>
                  <a:gd name="T40" fmla="*/ 4 w 9"/>
                  <a:gd name="T41" fmla="*/ 6 h 15"/>
                  <a:gd name="T42" fmla="*/ 4 w 9"/>
                  <a:gd name="T43" fmla="*/ 6 h 15"/>
                  <a:gd name="T44" fmla="*/ 4 w 9"/>
                  <a:gd name="T45" fmla="*/ 6 h 15"/>
                  <a:gd name="T46" fmla="*/ 4 w 9"/>
                  <a:gd name="T47" fmla="*/ 6 h 15"/>
                  <a:gd name="T48" fmla="*/ 4 w 9"/>
                  <a:gd name="T49" fmla="*/ 6 h 15"/>
                  <a:gd name="T50" fmla="*/ 4 w 9"/>
                  <a:gd name="T51" fmla="*/ 6 h 15"/>
                  <a:gd name="T52" fmla="*/ 2 w 9"/>
                  <a:gd name="T53" fmla="*/ 11 h 15"/>
                  <a:gd name="T54" fmla="*/ 2 w 9"/>
                  <a:gd name="T55" fmla="*/ 11 h 15"/>
                  <a:gd name="T56" fmla="*/ 2 w 9"/>
                  <a:gd name="T57" fmla="*/ 10 h 15"/>
                  <a:gd name="T58" fmla="*/ 2 w 9"/>
                  <a:gd name="T59" fmla="*/ 9 h 15"/>
                  <a:gd name="T60" fmla="*/ 3 w 9"/>
                  <a:gd name="T61" fmla="*/ 6 h 15"/>
                  <a:gd name="T62" fmla="*/ 4 w 9"/>
                  <a:gd name="T63" fmla="*/ 7 h 15"/>
                  <a:gd name="T64" fmla="*/ 6 w 9"/>
                  <a:gd name="T65" fmla="*/ 7 h 15"/>
                  <a:gd name="T66" fmla="*/ 5 w 9"/>
                  <a:gd name="T67" fmla="*/ 5 h 15"/>
                  <a:gd name="T68" fmla="*/ 6 w 9"/>
                  <a:gd name="T69" fmla="*/ 5 h 15"/>
                  <a:gd name="T70" fmla="*/ 5 w 9"/>
                  <a:gd name="T71" fmla="*/ 5 h 15"/>
                  <a:gd name="T72" fmla="*/ 7 w 9"/>
                  <a:gd name="T73" fmla="*/ 5 h 15"/>
                  <a:gd name="T74" fmla="*/ 5 w 9"/>
                  <a:gd name="T75" fmla="*/ 3 h 15"/>
                  <a:gd name="T76" fmla="*/ 8 w 9"/>
                  <a:gd name="T77" fmla="*/ 5 h 15"/>
                  <a:gd name="T78" fmla="*/ 7 w 9"/>
                  <a:gd name="T79" fmla="*/ 4 h 15"/>
                  <a:gd name="T80" fmla="*/ 6 w 9"/>
                  <a:gd name="T81" fmla="*/ 3 h 15"/>
                  <a:gd name="T82" fmla="*/ 8 w 9"/>
                  <a:gd name="T83" fmla="*/ 5 h 15"/>
                  <a:gd name="T84" fmla="*/ 7 w 9"/>
                  <a:gd name="T85" fmla="*/ 4 h 15"/>
                  <a:gd name="T86" fmla="*/ 7 w 9"/>
                  <a:gd name="T87" fmla="*/ 3 h 15"/>
                  <a:gd name="T88" fmla="*/ 8 w 9"/>
                  <a:gd name="T89" fmla="*/ 3 h 15"/>
                  <a:gd name="T90" fmla="*/ 9 w 9"/>
                  <a:gd name="T91" fmla="*/ 5 h 15"/>
                  <a:gd name="T92" fmla="*/ 9 w 9"/>
                  <a:gd name="T93" fmla="*/ 6 h 15"/>
                  <a:gd name="T94" fmla="*/ 8 w 9"/>
                  <a:gd name="T95" fmla="*/ 3 h 15"/>
                  <a:gd name="T96" fmla="*/ 9 w 9"/>
                  <a:gd name="T97" fmla="*/ 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" h="15">
                    <a:moveTo>
                      <a:pt x="9" y="5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8" y="3"/>
                      <a:pt x="8" y="3"/>
                      <a:pt x="8" y="2"/>
                    </a:cubicBezTo>
                    <a:cubicBezTo>
                      <a:pt x="8" y="2"/>
                      <a:pt x="8" y="1"/>
                      <a:pt x="7" y="0"/>
                    </a:cubicBezTo>
                    <a:cubicBezTo>
                      <a:pt x="7" y="0"/>
                      <a:pt x="8" y="2"/>
                      <a:pt x="7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6" y="1"/>
                      <a:pt x="6" y="2"/>
                      <a:pt x="6" y="2"/>
                    </a:cubicBezTo>
                    <a:cubicBezTo>
                      <a:pt x="5" y="2"/>
                      <a:pt x="5" y="2"/>
                      <a:pt x="5" y="3"/>
                    </a:cubicBezTo>
                    <a:cubicBezTo>
                      <a:pt x="4" y="3"/>
                      <a:pt x="4" y="5"/>
                      <a:pt x="2" y="5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2" y="6"/>
                      <a:pt x="2" y="7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5"/>
                      <a:pt x="1" y="7"/>
                      <a:pt x="1" y="6"/>
                    </a:cubicBezTo>
                    <a:cubicBezTo>
                      <a:pt x="1" y="7"/>
                      <a:pt x="2" y="8"/>
                      <a:pt x="2" y="9"/>
                    </a:cubicBezTo>
                    <a:cubicBezTo>
                      <a:pt x="1" y="7"/>
                      <a:pt x="1" y="9"/>
                      <a:pt x="0" y="7"/>
                    </a:cubicBezTo>
                    <a:cubicBezTo>
                      <a:pt x="0" y="6"/>
                      <a:pt x="2" y="6"/>
                      <a:pt x="2" y="6"/>
                    </a:cubicBezTo>
                    <a:cubicBezTo>
                      <a:pt x="2" y="8"/>
                      <a:pt x="5" y="3"/>
                      <a:pt x="1" y="10"/>
                    </a:cubicBezTo>
                    <a:cubicBezTo>
                      <a:pt x="7" y="3"/>
                      <a:pt x="3" y="8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5"/>
                      <a:pt x="0" y="15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8"/>
                      <a:pt x="3" y="7"/>
                      <a:pt x="3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6"/>
                      <a:pt x="4" y="6"/>
                      <a:pt x="6" y="7"/>
                    </a:cubicBezTo>
                    <a:cubicBezTo>
                      <a:pt x="5" y="6"/>
                      <a:pt x="7" y="7"/>
                      <a:pt x="5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6" y="4"/>
                      <a:pt x="6" y="5"/>
                      <a:pt x="7" y="5"/>
                    </a:cubicBezTo>
                    <a:cubicBezTo>
                      <a:pt x="6" y="4"/>
                      <a:pt x="6" y="4"/>
                      <a:pt x="5" y="3"/>
                    </a:cubicBezTo>
                    <a:cubicBezTo>
                      <a:pt x="6" y="4"/>
                      <a:pt x="7" y="5"/>
                      <a:pt x="8" y="5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5"/>
                      <a:pt x="7" y="4"/>
                      <a:pt x="6" y="3"/>
                    </a:cubicBezTo>
                    <a:cubicBezTo>
                      <a:pt x="6" y="3"/>
                      <a:pt x="7" y="5"/>
                      <a:pt x="8" y="5"/>
                    </a:cubicBezTo>
                    <a:cubicBezTo>
                      <a:pt x="8" y="5"/>
                      <a:pt x="7" y="3"/>
                      <a:pt x="7" y="4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2"/>
                      <a:pt x="8" y="3"/>
                      <a:pt x="8" y="3"/>
                    </a:cubicBezTo>
                    <a:cubicBezTo>
                      <a:pt x="9" y="4"/>
                      <a:pt x="8" y="4"/>
                      <a:pt x="9" y="5"/>
                    </a:cubicBezTo>
                    <a:cubicBezTo>
                      <a:pt x="9" y="5"/>
                      <a:pt x="9" y="5"/>
                      <a:pt x="9" y="6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9" y="5"/>
                      <a:pt x="9" y="4"/>
                      <a:pt x="9" y="5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02" name="Rectangle 1001"/>
              <p:cNvSpPr>
                <a:spLocks noChangeArrowheads="1"/>
              </p:cNvSpPr>
              <p:nvPr/>
            </p:nvSpPr>
            <p:spPr bwMode="auto">
              <a:xfrm>
                <a:off x="1486" y="2532"/>
                <a:ext cx="3" cy="1"/>
              </a:xfrm>
              <a:prstGeom prst="rect">
                <a:avLst/>
              </a:pr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03" name="Freeform 1002"/>
              <p:cNvSpPr>
                <a:spLocks/>
              </p:cNvSpPr>
              <p:nvPr/>
            </p:nvSpPr>
            <p:spPr bwMode="auto">
              <a:xfrm>
                <a:off x="1486" y="253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04" name="Rectangle 1003"/>
              <p:cNvSpPr>
                <a:spLocks noChangeArrowheads="1"/>
              </p:cNvSpPr>
              <p:nvPr/>
            </p:nvSpPr>
            <p:spPr bwMode="auto">
              <a:xfrm>
                <a:off x="1478" y="2522"/>
                <a:ext cx="1" cy="1"/>
              </a:xfrm>
              <a:prstGeom prst="rect">
                <a:avLst/>
              </a:pr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05" name="Freeform 1004"/>
              <p:cNvSpPr>
                <a:spLocks/>
              </p:cNvSpPr>
              <p:nvPr/>
            </p:nvSpPr>
            <p:spPr bwMode="auto">
              <a:xfrm>
                <a:off x="1484" y="2530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06" name="Freeform 1005"/>
              <p:cNvSpPr>
                <a:spLocks/>
              </p:cNvSpPr>
              <p:nvPr/>
            </p:nvSpPr>
            <p:spPr bwMode="auto">
              <a:xfrm>
                <a:off x="1478" y="2535"/>
                <a:ext cx="3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07" name="Freeform 1006"/>
              <p:cNvSpPr>
                <a:spLocks/>
              </p:cNvSpPr>
              <p:nvPr/>
            </p:nvSpPr>
            <p:spPr bwMode="auto">
              <a:xfrm>
                <a:off x="1486" y="2530"/>
                <a:ext cx="3" cy="2"/>
              </a:xfrm>
              <a:custGeom>
                <a:avLst/>
                <a:gdLst>
                  <a:gd name="T0" fmla="*/ 3 w 3"/>
                  <a:gd name="T1" fmla="*/ 2 h 2"/>
                  <a:gd name="T2" fmla="*/ 3 w 3"/>
                  <a:gd name="T3" fmla="*/ 0 h 2"/>
                  <a:gd name="T4" fmla="*/ 0 w 3"/>
                  <a:gd name="T5" fmla="*/ 0 h 2"/>
                  <a:gd name="T6" fmla="*/ 3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08" name="Freeform 1007"/>
              <p:cNvSpPr>
                <a:spLocks/>
              </p:cNvSpPr>
              <p:nvPr/>
            </p:nvSpPr>
            <p:spPr bwMode="auto">
              <a:xfrm>
                <a:off x="1470" y="2508"/>
                <a:ext cx="22" cy="19"/>
              </a:xfrm>
              <a:custGeom>
                <a:avLst/>
                <a:gdLst>
                  <a:gd name="T0" fmla="*/ 5 w 8"/>
                  <a:gd name="T1" fmla="*/ 5 h 7"/>
                  <a:gd name="T2" fmla="*/ 6 w 8"/>
                  <a:gd name="T3" fmla="*/ 5 h 7"/>
                  <a:gd name="T4" fmla="*/ 4 w 8"/>
                  <a:gd name="T5" fmla="*/ 2 h 7"/>
                  <a:gd name="T6" fmla="*/ 6 w 8"/>
                  <a:gd name="T7" fmla="*/ 5 h 7"/>
                  <a:gd name="T8" fmla="*/ 5 w 8"/>
                  <a:gd name="T9" fmla="*/ 3 h 7"/>
                  <a:gd name="T10" fmla="*/ 6 w 8"/>
                  <a:gd name="T11" fmla="*/ 3 h 7"/>
                  <a:gd name="T12" fmla="*/ 7 w 8"/>
                  <a:gd name="T13" fmla="*/ 6 h 7"/>
                  <a:gd name="T14" fmla="*/ 5 w 8"/>
                  <a:gd name="T15" fmla="*/ 2 h 7"/>
                  <a:gd name="T16" fmla="*/ 5 w 8"/>
                  <a:gd name="T17" fmla="*/ 2 h 7"/>
                  <a:gd name="T18" fmla="*/ 5 w 8"/>
                  <a:gd name="T19" fmla="*/ 4 h 7"/>
                  <a:gd name="T20" fmla="*/ 6 w 8"/>
                  <a:gd name="T21" fmla="*/ 5 h 7"/>
                  <a:gd name="T22" fmla="*/ 6 w 8"/>
                  <a:gd name="T23" fmla="*/ 7 h 7"/>
                  <a:gd name="T24" fmla="*/ 6 w 8"/>
                  <a:gd name="T25" fmla="*/ 6 h 7"/>
                  <a:gd name="T26" fmla="*/ 7 w 8"/>
                  <a:gd name="T27" fmla="*/ 7 h 7"/>
                  <a:gd name="T28" fmla="*/ 7 w 8"/>
                  <a:gd name="T29" fmla="*/ 6 h 7"/>
                  <a:gd name="T30" fmla="*/ 7 w 8"/>
                  <a:gd name="T31" fmla="*/ 7 h 7"/>
                  <a:gd name="T32" fmla="*/ 5 w 8"/>
                  <a:gd name="T33" fmla="*/ 5 h 7"/>
                  <a:gd name="T34" fmla="*/ 6 w 8"/>
                  <a:gd name="T35" fmla="*/ 6 h 7"/>
                  <a:gd name="T36" fmla="*/ 5 w 8"/>
                  <a:gd name="T37" fmla="*/ 3 h 7"/>
                  <a:gd name="T38" fmla="*/ 6 w 8"/>
                  <a:gd name="T39" fmla="*/ 3 h 7"/>
                  <a:gd name="T40" fmla="*/ 6 w 8"/>
                  <a:gd name="T41" fmla="*/ 3 h 7"/>
                  <a:gd name="T42" fmla="*/ 3 w 8"/>
                  <a:gd name="T43" fmla="*/ 0 h 7"/>
                  <a:gd name="T44" fmla="*/ 4 w 8"/>
                  <a:gd name="T45" fmla="*/ 1 h 7"/>
                  <a:gd name="T46" fmla="*/ 2 w 8"/>
                  <a:gd name="T47" fmla="*/ 1 h 7"/>
                  <a:gd name="T48" fmla="*/ 5 w 8"/>
                  <a:gd name="T49" fmla="*/ 3 h 7"/>
                  <a:gd name="T50" fmla="*/ 3 w 8"/>
                  <a:gd name="T51" fmla="*/ 1 h 7"/>
                  <a:gd name="T52" fmla="*/ 3 w 8"/>
                  <a:gd name="T53" fmla="*/ 2 h 7"/>
                  <a:gd name="T54" fmla="*/ 3 w 8"/>
                  <a:gd name="T55" fmla="*/ 2 h 7"/>
                  <a:gd name="T56" fmla="*/ 3 w 8"/>
                  <a:gd name="T57" fmla="*/ 3 h 7"/>
                  <a:gd name="T58" fmla="*/ 3 w 8"/>
                  <a:gd name="T59" fmla="*/ 3 h 7"/>
                  <a:gd name="T60" fmla="*/ 4 w 8"/>
                  <a:gd name="T61" fmla="*/ 4 h 7"/>
                  <a:gd name="T62" fmla="*/ 3 w 8"/>
                  <a:gd name="T63" fmla="*/ 3 h 7"/>
                  <a:gd name="T64" fmla="*/ 4 w 8"/>
                  <a:gd name="T65" fmla="*/ 5 h 7"/>
                  <a:gd name="T66" fmla="*/ 4 w 8"/>
                  <a:gd name="T67" fmla="*/ 4 h 7"/>
                  <a:gd name="T68" fmla="*/ 5 w 8"/>
                  <a:gd name="T69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" h="7">
                    <a:moveTo>
                      <a:pt x="5" y="5"/>
                    </a:moveTo>
                    <a:cubicBezTo>
                      <a:pt x="6" y="6"/>
                      <a:pt x="6" y="5"/>
                      <a:pt x="6" y="5"/>
                    </a:cubicBezTo>
                    <a:cubicBezTo>
                      <a:pt x="6" y="4"/>
                      <a:pt x="4" y="3"/>
                      <a:pt x="4" y="2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8" y="2"/>
                      <a:pt x="5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5" y="3"/>
                      <a:pt x="7" y="7"/>
                      <a:pt x="7" y="6"/>
                    </a:cubicBezTo>
                    <a:cubicBezTo>
                      <a:pt x="6" y="4"/>
                      <a:pt x="6" y="4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4"/>
                      <a:pt x="5" y="4"/>
                    </a:cubicBezTo>
                    <a:cubicBezTo>
                      <a:pt x="5" y="4"/>
                      <a:pt x="6" y="5"/>
                      <a:pt x="6" y="5"/>
                    </a:cubicBezTo>
                    <a:cubicBezTo>
                      <a:pt x="6" y="6"/>
                      <a:pt x="6" y="6"/>
                      <a:pt x="6" y="7"/>
                    </a:cubicBezTo>
                    <a:cubicBezTo>
                      <a:pt x="6" y="6"/>
                      <a:pt x="6" y="7"/>
                      <a:pt x="6" y="6"/>
                    </a:cubicBezTo>
                    <a:cubicBezTo>
                      <a:pt x="7" y="7"/>
                      <a:pt x="6" y="6"/>
                      <a:pt x="7" y="7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7" y="7"/>
                      <a:pt x="7" y="7"/>
                    </a:cubicBezTo>
                    <a:cubicBezTo>
                      <a:pt x="7" y="6"/>
                      <a:pt x="7" y="7"/>
                      <a:pt x="5" y="5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4" y="5"/>
                      <a:pt x="5" y="3"/>
                      <a:pt x="5" y="3"/>
                    </a:cubicBezTo>
                    <a:cubicBezTo>
                      <a:pt x="5" y="3"/>
                      <a:pt x="6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5" y="3"/>
                      <a:pt x="0" y="0"/>
                      <a:pt x="3" y="0"/>
                    </a:cubicBezTo>
                    <a:cubicBezTo>
                      <a:pt x="3" y="1"/>
                      <a:pt x="3" y="1"/>
                      <a:pt x="4" y="1"/>
                    </a:cubicBezTo>
                    <a:cubicBezTo>
                      <a:pt x="4" y="2"/>
                      <a:pt x="3" y="1"/>
                      <a:pt x="2" y="1"/>
                    </a:cubicBezTo>
                    <a:cubicBezTo>
                      <a:pt x="4" y="2"/>
                      <a:pt x="5" y="2"/>
                      <a:pt x="5" y="3"/>
                    </a:cubicBezTo>
                    <a:cubicBezTo>
                      <a:pt x="4" y="2"/>
                      <a:pt x="5" y="3"/>
                      <a:pt x="3" y="1"/>
                    </a:cubicBezTo>
                    <a:cubicBezTo>
                      <a:pt x="3" y="1"/>
                      <a:pt x="4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3"/>
                      <a:pt x="2" y="1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4"/>
                      <a:pt x="4" y="5"/>
                      <a:pt x="4" y="5"/>
                    </a:cubicBezTo>
                    <a:cubicBezTo>
                      <a:pt x="4" y="5"/>
                      <a:pt x="4" y="4"/>
                      <a:pt x="4" y="4"/>
                    </a:cubicBezTo>
                    <a:cubicBezTo>
                      <a:pt x="4" y="5"/>
                      <a:pt x="5" y="5"/>
                      <a:pt x="5" y="5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09" name="Freeform 1008"/>
              <p:cNvSpPr>
                <a:spLocks/>
              </p:cNvSpPr>
              <p:nvPr/>
            </p:nvSpPr>
            <p:spPr bwMode="auto">
              <a:xfrm>
                <a:off x="1486" y="252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</p:grpSp>
        <p:grpSp>
          <p:nvGrpSpPr>
            <p:cNvPr id="11" name="Group 1210"/>
            <p:cNvGrpSpPr>
              <a:grpSpLocks/>
            </p:cNvGrpSpPr>
            <p:nvPr/>
          </p:nvGrpSpPr>
          <p:grpSpPr bwMode="auto">
            <a:xfrm>
              <a:off x="337" y="2502"/>
              <a:ext cx="1438" cy="762"/>
              <a:chOff x="337" y="2502"/>
              <a:chExt cx="1438" cy="762"/>
            </a:xfrm>
          </p:grpSpPr>
          <p:sp>
            <p:nvSpPr>
              <p:cNvPr id="510" name="Freeform 1010"/>
              <p:cNvSpPr>
                <a:spLocks/>
              </p:cNvSpPr>
              <p:nvPr/>
            </p:nvSpPr>
            <p:spPr bwMode="auto">
              <a:xfrm>
                <a:off x="1470" y="2508"/>
                <a:ext cx="11" cy="27"/>
              </a:xfrm>
              <a:custGeom>
                <a:avLst/>
                <a:gdLst>
                  <a:gd name="T0" fmla="*/ 2 w 4"/>
                  <a:gd name="T1" fmla="*/ 4 h 10"/>
                  <a:gd name="T2" fmla="*/ 1 w 4"/>
                  <a:gd name="T3" fmla="*/ 3 h 10"/>
                  <a:gd name="T4" fmla="*/ 3 w 4"/>
                  <a:gd name="T5" fmla="*/ 6 h 10"/>
                  <a:gd name="T6" fmla="*/ 3 w 4"/>
                  <a:gd name="T7" fmla="*/ 6 h 10"/>
                  <a:gd name="T8" fmla="*/ 1 w 4"/>
                  <a:gd name="T9" fmla="*/ 4 h 10"/>
                  <a:gd name="T10" fmla="*/ 0 w 4"/>
                  <a:gd name="T11" fmla="*/ 4 h 10"/>
                  <a:gd name="T12" fmla="*/ 1 w 4"/>
                  <a:gd name="T13" fmla="*/ 5 h 10"/>
                  <a:gd name="T14" fmla="*/ 2 w 4"/>
                  <a:gd name="T15" fmla="*/ 7 h 10"/>
                  <a:gd name="T16" fmla="*/ 1 w 4"/>
                  <a:gd name="T17" fmla="*/ 6 h 10"/>
                  <a:gd name="T18" fmla="*/ 0 w 4"/>
                  <a:gd name="T19" fmla="*/ 4 h 10"/>
                  <a:gd name="T20" fmla="*/ 2 w 4"/>
                  <a:gd name="T21" fmla="*/ 9 h 10"/>
                  <a:gd name="T22" fmla="*/ 2 w 4"/>
                  <a:gd name="T23" fmla="*/ 9 h 10"/>
                  <a:gd name="T24" fmla="*/ 1 w 4"/>
                  <a:gd name="T25" fmla="*/ 7 h 10"/>
                  <a:gd name="T26" fmla="*/ 1 w 4"/>
                  <a:gd name="T27" fmla="*/ 7 h 10"/>
                  <a:gd name="T28" fmla="*/ 2 w 4"/>
                  <a:gd name="T29" fmla="*/ 8 h 10"/>
                  <a:gd name="T30" fmla="*/ 4 w 4"/>
                  <a:gd name="T31" fmla="*/ 7 h 10"/>
                  <a:gd name="T32" fmla="*/ 4 w 4"/>
                  <a:gd name="T33" fmla="*/ 7 h 10"/>
                  <a:gd name="T34" fmla="*/ 3 w 4"/>
                  <a:gd name="T35" fmla="*/ 6 h 10"/>
                  <a:gd name="T36" fmla="*/ 2 w 4"/>
                  <a:gd name="T37" fmla="*/ 4 h 10"/>
                  <a:gd name="T38" fmla="*/ 3 w 4"/>
                  <a:gd name="T39" fmla="*/ 4 h 10"/>
                  <a:gd name="T40" fmla="*/ 1 w 4"/>
                  <a:gd name="T41" fmla="*/ 2 h 10"/>
                  <a:gd name="T42" fmla="*/ 1 w 4"/>
                  <a:gd name="T43" fmla="*/ 1 h 10"/>
                  <a:gd name="T44" fmla="*/ 0 w 4"/>
                  <a:gd name="T45" fmla="*/ 2 h 10"/>
                  <a:gd name="T46" fmla="*/ 2 w 4"/>
                  <a:gd name="T47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" h="10">
                    <a:moveTo>
                      <a:pt x="2" y="4"/>
                    </a:moveTo>
                    <a:cubicBezTo>
                      <a:pt x="2" y="4"/>
                      <a:pt x="1" y="3"/>
                      <a:pt x="1" y="3"/>
                    </a:cubicBezTo>
                    <a:cubicBezTo>
                      <a:pt x="1" y="4"/>
                      <a:pt x="2" y="4"/>
                      <a:pt x="3" y="6"/>
                    </a:cubicBezTo>
                    <a:cubicBezTo>
                      <a:pt x="2" y="5"/>
                      <a:pt x="3" y="6"/>
                      <a:pt x="3" y="6"/>
                    </a:cubicBezTo>
                    <a:cubicBezTo>
                      <a:pt x="2" y="6"/>
                      <a:pt x="1" y="4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2" y="6"/>
                      <a:pt x="2" y="7"/>
                      <a:pt x="2" y="7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5"/>
                      <a:pt x="1" y="5"/>
                      <a:pt x="0" y="4"/>
                    </a:cubicBezTo>
                    <a:cubicBezTo>
                      <a:pt x="1" y="6"/>
                      <a:pt x="0" y="7"/>
                      <a:pt x="2" y="9"/>
                    </a:cubicBezTo>
                    <a:cubicBezTo>
                      <a:pt x="2" y="10"/>
                      <a:pt x="2" y="9"/>
                      <a:pt x="2" y="9"/>
                    </a:cubicBezTo>
                    <a:cubicBezTo>
                      <a:pt x="1" y="8"/>
                      <a:pt x="1" y="7"/>
                      <a:pt x="1" y="7"/>
                    </a:cubicBezTo>
                    <a:cubicBezTo>
                      <a:pt x="1" y="7"/>
                      <a:pt x="1" y="6"/>
                      <a:pt x="1" y="7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9"/>
                      <a:pt x="4" y="8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3" y="6"/>
                      <a:pt x="4" y="6"/>
                      <a:pt x="3" y="6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3" y="4"/>
                    </a:cubicBezTo>
                    <a:cubicBezTo>
                      <a:pt x="2" y="3"/>
                      <a:pt x="2" y="3"/>
                      <a:pt x="1" y="2"/>
                    </a:cubicBezTo>
                    <a:cubicBezTo>
                      <a:pt x="1" y="2"/>
                      <a:pt x="2" y="3"/>
                      <a:pt x="1" y="1"/>
                    </a:cubicBezTo>
                    <a:cubicBezTo>
                      <a:pt x="0" y="0"/>
                      <a:pt x="2" y="3"/>
                      <a:pt x="0" y="2"/>
                    </a:cubicBez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11" name="Freeform 1011"/>
              <p:cNvSpPr>
                <a:spLocks/>
              </p:cNvSpPr>
              <p:nvPr/>
            </p:nvSpPr>
            <p:spPr bwMode="auto">
              <a:xfrm>
                <a:off x="1476" y="2516"/>
                <a:ext cx="2" cy="3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3 h 3"/>
                  <a:gd name="T4" fmla="*/ 2 w 2"/>
                  <a:gd name="T5" fmla="*/ 0 h 3"/>
                  <a:gd name="T6" fmla="*/ 0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lnTo>
                      <a:pt x="2" y="3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12" name="Freeform 1012"/>
              <p:cNvSpPr>
                <a:spLocks/>
              </p:cNvSpPr>
              <p:nvPr/>
            </p:nvSpPr>
            <p:spPr bwMode="auto">
              <a:xfrm>
                <a:off x="1481" y="2524"/>
                <a:ext cx="3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13" name="Freeform 1013"/>
              <p:cNvSpPr>
                <a:spLocks/>
              </p:cNvSpPr>
              <p:nvPr/>
            </p:nvSpPr>
            <p:spPr bwMode="auto">
              <a:xfrm>
                <a:off x="1470" y="2519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14" name="Freeform 1014"/>
              <p:cNvSpPr>
                <a:spLocks/>
              </p:cNvSpPr>
              <p:nvPr/>
            </p:nvSpPr>
            <p:spPr bwMode="auto">
              <a:xfrm>
                <a:off x="1467" y="2524"/>
                <a:ext cx="9" cy="11"/>
              </a:xfrm>
              <a:custGeom>
                <a:avLst/>
                <a:gdLst>
                  <a:gd name="T0" fmla="*/ 2 w 3"/>
                  <a:gd name="T1" fmla="*/ 4 h 4"/>
                  <a:gd name="T2" fmla="*/ 3 w 3"/>
                  <a:gd name="T3" fmla="*/ 4 h 4"/>
                  <a:gd name="T4" fmla="*/ 1 w 3"/>
                  <a:gd name="T5" fmla="*/ 0 h 4"/>
                  <a:gd name="T6" fmla="*/ 2 w 3"/>
                  <a:gd name="T7" fmla="*/ 3 h 4"/>
                  <a:gd name="T8" fmla="*/ 1 w 3"/>
                  <a:gd name="T9" fmla="*/ 3 h 4"/>
                  <a:gd name="T10" fmla="*/ 2 w 3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4">
                    <a:moveTo>
                      <a:pt x="2" y="4"/>
                    </a:moveTo>
                    <a:cubicBezTo>
                      <a:pt x="2" y="4"/>
                      <a:pt x="2" y="3"/>
                      <a:pt x="3" y="4"/>
                    </a:cubicBezTo>
                    <a:cubicBezTo>
                      <a:pt x="2" y="2"/>
                      <a:pt x="1" y="1"/>
                      <a:pt x="1" y="0"/>
                    </a:cubicBezTo>
                    <a:cubicBezTo>
                      <a:pt x="0" y="0"/>
                      <a:pt x="2" y="2"/>
                      <a:pt x="2" y="3"/>
                    </a:cubicBezTo>
                    <a:cubicBezTo>
                      <a:pt x="1" y="2"/>
                      <a:pt x="1" y="3"/>
                      <a:pt x="1" y="3"/>
                    </a:cubicBez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15" name="Freeform 1015"/>
              <p:cNvSpPr>
                <a:spLocks/>
              </p:cNvSpPr>
              <p:nvPr/>
            </p:nvSpPr>
            <p:spPr bwMode="auto">
              <a:xfrm>
                <a:off x="1454" y="2513"/>
                <a:ext cx="16" cy="22"/>
              </a:xfrm>
              <a:custGeom>
                <a:avLst/>
                <a:gdLst>
                  <a:gd name="T0" fmla="*/ 3 w 6"/>
                  <a:gd name="T1" fmla="*/ 5 h 8"/>
                  <a:gd name="T2" fmla="*/ 3 w 6"/>
                  <a:gd name="T3" fmla="*/ 5 h 8"/>
                  <a:gd name="T4" fmla="*/ 3 w 6"/>
                  <a:gd name="T5" fmla="*/ 4 h 8"/>
                  <a:gd name="T6" fmla="*/ 2 w 6"/>
                  <a:gd name="T7" fmla="*/ 4 h 8"/>
                  <a:gd name="T8" fmla="*/ 3 w 6"/>
                  <a:gd name="T9" fmla="*/ 4 h 8"/>
                  <a:gd name="T10" fmla="*/ 3 w 6"/>
                  <a:gd name="T11" fmla="*/ 6 h 8"/>
                  <a:gd name="T12" fmla="*/ 3 w 6"/>
                  <a:gd name="T13" fmla="*/ 6 h 8"/>
                  <a:gd name="T14" fmla="*/ 5 w 6"/>
                  <a:gd name="T15" fmla="*/ 8 h 8"/>
                  <a:gd name="T16" fmla="*/ 2 w 6"/>
                  <a:gd name="T17" fmla="*/ 6 h 8"/>
                  <a:gd name="T18" fmla="*/ 3 w 6"/>
                  <a:gd name="T19" fmla="*/ 5 h 8"/>
                  <a:gd name="T20" fmla="*/ 3 w 6"/>
                  <a:gd name="T21" fmla="*/ 5 h 8"/>
                  <a:gd name="T22" fmla="*/ 3 w 6"/>
                  <a:gd name="T23" fmla="*/ 5 h 8"/>
                  <a:gd name="T24" fmla="*/ 5 w 6"/>
                  <a:gd name="T25" fmla="*/ 4 h 8"/>
                  <a:gd name="T26" fmla="*/ 5 w 6"/>
                  <a:gd name="T27" fmla="*/ 4 h 8"/>
                  <a:gd name="T28" fmla="*/ 6 w 6"/>
                  <a:gd name="T29" fmla="*/ 4 h 8"/>
                  <a:gd name="T30" fmla="*/ 4 w 6"/>
                  <a:gd name="T31" fmla="*/ 3 h 8"/>
                  <a:gd name="T32" fmla="*/ 5 w 6"/>
                  <a:gd name="T33" fmla="*/ 3 h 8"/>
                  <a:gd name="T34" fmla="*/ 2 w 6"/>
                  <a:gd name="T35" fmla="*/ 3 h 8"/>
                  <a:gd name="T36" fmla="*/ 2 w 6"/>
                  <a:gd name="T37" fmla="*/ 2 h 8"/>
                  <a:gd name="T38" fmla="*/ 4 w 6"/>
                  <a:gd name="T39" fmla="*/ 3 h 8"/>
                  <a:gd name="T40" fmla="*/ 4 w 6"/>
                  <a:gd name="T41" fmla="*/ 2 h 8"/>
                  <a:gd name="T42" fmla="*/ 5 w 6"/>
                  <a:gd name="T43" fmla="*/ 3 h 8"/>
                  <a:gd name="T44" fmla="*/ 3 w 6"/>
                  <a:gd name="T45" fmla="*/ 1 h 8"/>
                  <a:gd name="T46" fmla="*/ 4 w 6"/>
                  <a:gd name="T47" fmla="*/ 1 h 8"/>
                  <a:gd name="T48" fmla="*/ 1 w 6"/>
                  <a:gd name="T49" fmla="*/ 0 h 8"/>
                  <a:gd name="T50" fmla="*/ 0 w 6"/>
                  <a:gd name="T51" fmla="*/ 3 h 8"/>
                  <a:gd name="T52" fmla="*/ 2 w 6"/>
                  <a:gd name="T53" fmla="*/ 4 h 8"/>
                  <a:gd name="T54" fmla="*/ 0 w 6"/>
                  <a:gd name="T55" fmla="*/ 4 h 8"/>
                  <a:gd name="T56" fmla="*/ 2 w 6"/>
                  <a:gd name="T57" fmla="*/ 4 h 8"/>
                  <a:gd name="T58" fmla="*/ 0 w 6"/>
                  <a:gd name="T59" fmla="*/ 4 h 8"/>
                  <a:gd name="T60" fmla="*/ 2 w 6"/>
                  <a:gd name="T61" fmla="*/ 4 h 8"/>
                  <a:gd name="T62" fmla="*/ 0 w 6"/>
                  <a:gd name="T63" fmla="*/ 5 h 8"/>
                  <a:gd name="T64" fmla="*/ 4 w 6"/>
                  <a:gd name="T65" fmla="*/ 8 h 8"/>
                  <a:gd name="T66" fmla="*/ 3 w 6"/>
                  <a:gd name="T67" fmla="*/ 7 h 8"/>
                  <a:gd name="T68" fmla="*/ 5 w 6"/>
                  <a:gd name="T69" fmla="*/ 6 h 8"/>
                  <a:gd name="T70" fmla="*/ 4 w 6"/>
                  <a:gd name="T71" fmla="*/ 5 h 8"/>
                  <a:gd name="T72" fmla="*/ 6 w 6"/>
                  <a:gd name="T73" fmla="*/ 8 h 8"/>
                  <a:gd name="T74" fmla="*/ 6 w 6"/>
                  <a:gd name="T75" fmla="*/ 7 h 8"/>
                  <a:gd name="T76" fmla="*/ 5 w 6"/>
                  <a:gd name="T77" fmla="*/ 7 h 8"/>
                  <a:gd name="T78" fmla="*/ 6 w 6"/>
                  <a:gd name="T79" fmla="*/ 7 h 8"/>
                  <a:gd name="T80" fmla="*/ 4 w 6"/>
                  <a:gd name="T81" fmla="*/ 4 h 8"/>
                  <a:gd name="T82" fmla="*/ 3 w 6"/>
                  <a:gd name="T83" fmla="*/ 3 h 8"/>
                  <a:gd name="T84" fmla="*/ 3 w 6"/>
                  <a:gd name="T85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" h="8">
                    <a:moveTo>
                      <a:pt x="3" y="5"/>
                    </a:moveTo>
                    <a:cubicBezTo>
                      <a:pt x="3" y="5"/>
                      <a:pt x="3" y="6"/>
                      <a:pt x="3" y="5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3"/>
                      <a:pt x="3" y="5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6"/>
                    </a:cubicBezTo>
                    <a:cubicBezTo>
                      <a:pt x="2" y="8"/>
                      <a:pt x="3" y="5"/>
                      <a:pt x="3" y="6"/>
                    </a:cubicBezTo>
                    <a:cubicBezTo>
                      <a:pt x="4" y="6"/>
                      <a:pt x="5" y="6"/>
                      <a:pt x="5" y="8"/>
                    </a:cubicBezTo>
                    <a:cubicBezTo>
                      <a:pt x="5" y="8"/>
                      <a:pt x="4" y="7"/>
                      <a:pt x="2" y="6"/>
                    </a:cubicBezTo>
                    <a:cubicBezTo>
                      <a:pt x="4" y="5"/>
                      <a:pt x="2" y="6"/>
                      <a:pt x="3" y="5"/>
                    </a:cubicBezTo>
                    <a:cubicBezTo>
                      <a:pt x="3" y="5"/>
                      <a:pt x="4" y="5"/>
                      <a:pt x="3" y="5"/>
                    </a:cubicBezTo>
                    <a:cubicBezTo>
                      <a:pt x="5" y="4"/>
                      <a:pt x="3" y="5"/>
                      <a:pt x="3" y="5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4" y="4"/>
                      <a:pt x="5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4" y="4"/>
                      <a:pt x="4" y="3"/>
                      <a:pt x="4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4" y="3"/>
                      <a:pt x="2" y="3"/>
                    </a:cubicBezTo>
                    <a:cubicBezTo>
                      <a:pt x="5" y="3"/>
                      <a:pt x="1" y="2"/>
                      <a:pt x="2" y="2"/>
                    </a:cubicBezTo>
                    <a:cubicBezTo>
                      <a:pt x="4" y="2"/>
                      <a:pt x="3" y="3"/>
                      <a:pt x="4" y="3"/>
                    </a:cubicBezTo>
                    <a:cubicBezTo>
                      <a:pt x="3" y="2"/>
                      <a:pt x="4" y="3"/>
                      <a:pt x="4" y="2"/>
                    </a:cubicBezTo>
                    <a:cubicBezTo>
                      <a:pt x="5" y="3"/>
                      <a:pt x="4" y="2"/>
                      <a:pt x="5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2"/>
                      <a:pt x="4" y="1"/>
                      <a:pt x="4" y="1"/>
                    </a:cubicBezTo>
                    <a:cubicBezTo>
                      <a:pt x="3" y="1"/>
                      <a:pt x="2" y="0"/>
                      <a:pt x="1" y="0"/>
                    </a:cubicBezTo>
                    <a:cubicBezTo>
                      <a:pt x="1" y="1"/>
                      <a:pt x="1" y="2"/>
                      <a:pt x="0" y="3"/>
                    </a:cubicBezTo>
                    <a:cubicBezTo>
                      <a:pt x="2" y="3"/>
                      <a:pt x="0" y="4"/>
                      <a:pt x="2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1" y="4"/>
                      <a:pt x="2" y="4"/>
                    </a:cubicBezTo>
                    <a:cubicBezTo>
                      <a:pt x="2" y="4"/>
                      <a:pt x="1" y="4"/>
                      <a:pt x="0" y="4"/>
                    </a:cubicBezTo>
                    <a:cubicBezTo>
                      <a:pt x="0" y="5"/>
                      <a:pt x="1" y="4"/>
                      <a:pt x="2" y="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2" y="6"/>
                      <a:pt x="1" y="8"/>
                      <a:pt x="4" y="8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4" y="7"/>
                      <a:pt x="3" y="3"/>
                      <a:pt x="5" y="6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5" y="7"/>
                      <a:pt x="6" y="8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5"/>
                      <a:pt x="5" y="6"/>
                      <a:pt x="6" y="7"/>
                    </a:cubicBezTo>
                    <a:cubicBezTo>
                      <a:pt x="6" y="5"/>
                      <a:pt x="5" y="5"/>
                      <a:pt x="4" y="4"/>
                    </a:cubicBezTo>
                    <a:cubicBezTo>
                      <a:pt x="5" y="6"/>
                      <a:pt x="2" y="2"/>
                      <a:pt x="3" y="3"/>
                    </a:cubicBezTo>
                    <a:cubicBezTo>
                      <a:pt x="3" y="4"/>
                      <a:pt x="3" y="4"/>
                      <a:pt x="3" y="5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16" name="Freeform 1016"/>
              <p:cNvSpPr>
                <a:spLocks/>
              </p:cNvSpPr>
              <p:nvPr/>
            </p:nvSpPr>
            <p:spPr bwMode="auto">
              <a:xfrm>
                <a:off x="1470" y="253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17" name="Freeform 1017"/>
              <p:cNvSpPr>
                <a:spLocks/>
              </p:cNvSpPr>
              <p:nvPr/>
            </p:nvSpPr>
            <p:spPr bwMode="auto">
              <a:xfrm>
                <a:off x="1462" y="2516"/>
                <a:ext cx="3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18" name="Rectangle 1018"/>
              <p:cNvSpPr>
                <a:spLocks noChangeArrowheads="1"/>
              </p:cNvSpPr>
              <p:nvPr/>
            </p:nvSpPr>
            <p:spPr bwMode="auto">
              <a:xfrm>
                <a:off x="1470" y="2532"/>
                <a:ext cx="1" cy="1"/>
              </a:xfrm>
              <a:prstGeom prst="rect">
                <a:avLst/>
              </a:pr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19" name="Freeform 1019"/>
              <p:cNvSpPr>
                <a:spLocks/>
              </p:cNvSpPr>
              <p:nvPr/>
            </p:nvSpPr>
            <p:spPr bwMode="auto">
              <a:xfrm>
                <a:off x="1465" y="2524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20" name="Freeform 1020"/>
              <p:cNvSpPr>
                <a:spLocks/>
              </p:cNvSpPr>
              <p:nvPr/>
            </p:nvSpPr>
            <p:spPr bwMode="auto">
              <a:xfrm>
                <a:off x="1459" y="251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21" name="Freeform 1021"/>
              <p:cNvSpPr>
                <a:spLocks/>
              </p:cNvSpPr>
              <p:nvPr/>
            </p:nvSpPr>
            <p:spPr bwMode="auto">
              <a:xfrm>
                <a:off x="1462" y="252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22" name="Freeform 1022"/>
              <p:cNvSpPr>
                <a:spLocks/>
              </p:cNvSpPr>
              <p:nvPr/>
            </p:nvSpPr>
            <p:spPr bwMode="auto">
              <a:xfrm>
                <a:off x="1456" y="2502"/>
                <a:ext cx="33" cy="55"/>
              </a:xfrm>
              <a:custGeom>
                <a:avLst/>
                <a:gdLst>
                  <a:gd name="T0" fmla="*/ 4 w 12"/>
                  <a:gd name="T1" fmla="*/ 14 h 20"/>
                  <a:gd name="T2" fmla="*/ 4 w 12"/>
                  <a:gd name="T3" fmla="*/ 16 h 20"/>
                  <a:gd name="T4" fmla="*/ 4 w 12"/>
                  <a:gd name="T5" fmla="*/ 18 h 20"/>
                  <a:gd name="T6" fmla="*/ 5 w 12"/>
                  <a:gd name="T7" fmla="*/ 16 h 20"/>
                  <a:gd name="T8" fmla="*/ 7 w 12"/>
                  <a:gd name="T9" fmla="*/ 16 h 20"/>
                  <a:gd name="T10" fmla="*/ 8 w 12"/>
                  <a:gd name="T11" fmla="*/ 12 h 20"/>
                  <a:gd name="T12" fmla="*/ 9 w 12"/>
                  <a:gd name="T13" fmla="*/ 14 h 20"/>
                  <a:gd name="T14" fmla="*/ 8 w 12"/>
                  <a:gd name="T15" fmla="*/ 13 h 20"/>
                  <a:gd name="T16" fmla="*/ 9 w 12"/>
                  <a:gd name="T17" fmla="*/ 12 h 20"/>
                  <a:gd name="T18" fmla="*/ 6 w 12"/>
                  <a:gd name="T19" fmla="*/ 12 h 20"/>
                  <a:gd name="T20" fmla="*/ 7 w 12"/>
                  <a:gd name="T21" fmla="*/ 10 h 20"/>
                  <a:gd name="T22" fmla="*/ 3 w 12"/>
                  <a:gd name="T23" fmla="*/ 11 h 20"/>
                  <a:gd name="T24" fmla="*/ 8 w 12"/>
                  <a:gd name="T25" fmla="*/ 10 h 20"/>
                  <a:gd name="T26" fmla="*/ 7 w 12"/>
                  <a:gd name="T27" fmla="*/ 8 h 20"/>
                  <a:gd name="T28" fmla="*/ 6 w 12"/>
                  <a:gd name="T29" fmla="*/ 8 h 20"/>
                  <a:gd name="T30" fmla="*/ 4 w 12"/>
                  <a:gd name="T31" fmla="*/ 7 h 20"/>
                  <a:gd name="T32" fmla="*/ 1 w 12"/>
                  <a:gd name="T33" fmla="*/ 8 h 20"/>
                  <a:gd name="T34" fmla="*/ 5 w 12"/>
                  <a:gd name="T35" fmla="*/ 6 h 20"/>
                  <a:gd name="T36" fmla="*/ 5 w 12"/>
                  <a:gd name="T37" fmla="*/ 5 h 20"/>
                  <a:gd name="T38" fmla="*/ 4 w 12"/>
                  <a:gd name="T39" fmla="*/ 4 h 20"/>
                  <a:gd name="T40" fmla="*/ 3 w 12"/>
                  <a:gd name="T41" fmla="*/ 6 h 20"/>
                  <a:gd name="T42" fmla="*/ 2 w 12"/>
                  <a:gd name="T43" fmla="*/ 4 h 20"/>
                  <a:gd name="T44" fmla="*/ 3 w 12"/>
                  <a:gd name="T45" fmla="*/ 4 h 20"/>
                  <a:gd name="T46" fmla="*/ 0 w 12"/>
                  <a:gd name="T47" fmla="*/ 6 h 20"/>
                  <a:gd name="T48" fmla="*/ 0 w 12"/>
                  <a:gd name="T49" fmla="*/ 7 h 20"/>
                  <a:gd name="T50" fmla="*/ 1 w 12"/>
                  <a:gd name="T51" fmla="*/ 7 h 20"/>
                  <a:gd name="T52" fmla="*/ 1 w 12"/>
                  <a:gd name="T53" fmla="*/ 8 h 20"/>
                  <a:gd name="T54" fmla="*/ 1 w 12"/>
                  <a:gd name="T55" fmla="*/ 9 h 20"/>
                  <a:gd name="T56" fmla="*/ 2 w 12"/>
                  <a:gd name="T57" fmla="*/ 9 h 20"/>
                  <a:gd name="T58" fmla="*/ 2 w 12"/>
                  <a:gd name="T59" fmla="*/ 9 h 20"/>
                  <a:gd name="T60" fmla="*/ 2 w 12"/>
                  <a:gd name="T61" fmla="*/ 10 h 20"/>
                  <a:gd name="T62" fmla="*/ 3 w 12"/>
                  <a:gd name="T63" fmla="*/ 10 h 20"/>
                  <a:gd name="T64" fmla="*/ 4 w 12"/>
                  <a:gd name="T65" fmla="*/ 10 h 20"/>
                  <a:gd name="T66" fmla="*/ 3 w 12"/>
                  <a:gd name="T67" fmla="*/ 11 h 20"/>
                  <a:gd name="T68" fmla="*/ 3 w 12"/>
                  <a:gd name="T69" fmla="*/ 12 h 20"/>
                  <a:gd name="T70" fmla="*/ 5 w 12"/>
                  <a:gd name="T71" fmla="*/ 12 h 20"/>
                  <a:gd name="T72" fmla="*/ 6 w 12"/>
                  <a:gd name="T73" fmla="*/ 12 h 20"/>
                  <a:gd name="T74" fmla="*/ 7 w 12"/>
                  <a:gd name="T75" fmla="*/ 13 h 20"/>
                  <a:gd name="T76" fmla="*/ 7 w 12"/>
                  <a:gd name="T77" fmla="*/ 14 h 20"/>
                  <a:gd name="T78" fmla="*/ 9 w 12"/>
                  <a:gd name="T79" fmla="*/ 12 h 20"/>
                  <a:gd name="T80" fmla="*/ 7 w 12"/>
                  <a:gd name="T81" fmla="*/ 12 h 20"/>
                  <a:gd name="T82" fmla="*/ 8 w 12"/>
                  <a:gd name="T83" fmla="*/ 13 h 20"/>
                  <a:gd name="T84" fmla="*/ 6 w 12"/>
                  <a:gd name="T85" fmla="*/ 15 h 20"/>
                  <a:gd name="T86" fmla="*/ 5 w 12"/>
                  <a:gd name="T87" fmla="*/ 1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" h="20">
                    <a:moveTo>
                      <a:pt x="5" y="12"/>
                    </a:moveTo>
                    <a:cubicBezTo>
                      <a:pt x="4" y="13"/>
                      <a:pt x="4" y="13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4"/>
                      <a:pt x="3" y="15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5"/>
                      <a:pt x="4" y="17"/>
                      <a:pt x="4" y="18"/>
                    </a:cubicBezTo>
                    <a:cubicBezTo>
                      <a:pt x="5" y="17"/>
                      <a:pt x="5" y="14"/>
                      <a:pt x="5" y="15"/>
                    </a:cubicBezTo>
                    <a:cubicBezTo>
                      <a:pt x="5" y="15"/>
                      <a:pt x="5" y="16"/>
                      <a:pt x="5" y="16"/>
                    </a:cubicBezTo>
                    <a:cubicBezTo>
                      <a:pt x="6" y="16"/>
                      <a:pt x="6" y="14"/>
                      <a:pt x="6" y="14"/>
                    </a:cubicBezTo>
                    <a:cubicBezTo>
                      <a:pt x="6" y="20"/>
                      <a:pt x="7" y="12"/>
                      <a:pt x="7" y="16"/>
                    </a:cubicBezTo>
                    <a:cubicBezTo>
                      <a:pt x="7" y="16"/>
                      <a:pt x="7" y="16"/>
                      <a:pt x="8" y="15"/>
                    </a:cubicBezTo>
                    <a:cubicBezTo>
                      <a:pt x="11" y="14"/>
                      <a:pt x="8" y="11"/>
                      <a:pt x="8" y="12"/>
                    </a:cubicBezTo>
                    <a:cubicBezTo>
                      <a:pt x="7" y="13"/>
                      <a:pt x="10" y="8"/>
                      <a:pt x="6" y="15"/>
                    </a:cubicBezTo>
                    <a:cubicBezTo>
                      <a:pt x="6" y="16"/>
                      <a:pt x="10" y="15"/>
                      <a:pt x="9" y="14"/>
                    </a:cubicBezTo>
                    <a:cubicBezTo>
                      <a:pt x="11" y="15"/>
                      <a:pt x="9" y="13"/>
                      <a:pt x="11" y="14"/>
                    </a:cubicBezTo>
                    <a:cubicBezTo>
                      <a:pt x="8" y="14"/>
                      <a:pt x="12" y="11"/>
                      <a:pt x="8" y="13"/>
                    </a:cubicBezTo>
                    <a:cubicBezTo>
                      <a:pt x="9" y="12"/>
                      <a:pt x="8" y="13"/>
                      <a:pt x="8" y="12"/>
                    </a:cubicBezTo>
                    <a:cubicBezTo>
                      <a:pt x="9" y="11"/>
                      <a:pt x="9" y="12"/>
                      <a:pt x="9" y="12"/>
                    </a:cubicBezTo>
                    <a:cubicBezTo>
                      <a:pt x="9" y="11"/>
                      <a:pt x="7" y="12"/>
                      <a:pt x="9" y="11"/>
                    </a:cubicBezTo>
                    <a:cubicBezTo>
                      <a:pt x="9" y="10"/>
                      <a:pt x="8" y="11"/>
                      <a:pt x="6" y="12"/>
                    </a:cubicBezTo>
                    <a:cubicBezTo>
                      <a:pt x="7" y="11"/>
                      <a:pt x="7" y="11"/>
                      <a:pt x="9" y="10"/>
                    </a:cubicBezTo>
                    <a:cubicBezTo>
                      <a:pt x="7" y="11"/>
                      <a:pt x="8" y="10"/>
                      <a:pt x="7" y="10"/>
                    </a:cubicBezTo>
                    <a:cubicBezTo>
                      <a:pt x="6" y="10"/>
                      <a:pt x="6" y="11"/>
                      <a:pt x="5" y="11"/>
                    </a:cubicBezTo>
                    <a:cubicBezTo>
                      <a:pt x="5" y="11"/>
                      <a:pt x="4" y="11"/>
                      <a:pt x="3" y="11"/>
                    </a:cubicBezTo>
                    <a:cubicBezTo>
                      <a:pt x="5" y="10"/>
                      <a:pt x="4" y="12"/>
                      <a:pt x="5" y="10"/>
                    </a:cubicBezTo>
                    <a:cubicBezTo>
                      <a:pt x="6" y="10"/>
                      <a:pt x="6" y="10"/>
                      <a:pt x="8" y="10"/>
                    </a:cubicBezTo>
                    <a:cubicBezTo>
                      <a:pt x="7" y="9"/>
                      <a:pt x="7" y="9"/>
                      <a:pt x="6" y="9"/>
                    </a:cubicBezTo>
                    <a:cubicBezTo>
                      <a:pt x="6" y="9"/>
                      <a:pt x="7" y="9"/>
                      <a:pt x="7" y="8"/>
                    </a:cubicBezTo>
                    <a:cubicBezTo>
                      <a:pt x="7" y="7"/>
                      <a:pt x="5" y="9"/>
                      <a:pt x="5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5" y="8"/>
                      <a:pt x="6" y="7"/>
                      <a:pt x="5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6" y="6"/>
                      <a:pt x="2" y="8"/>
                      <a:pt x="4" y="6"/>
                    </a:cubicBezTo>
                    <a:cubicBezTo>
                      <a:pt x="2" y="7"/>
                      <a:pt x="1" y="8"/>
                      <a:pt x="1" y="8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7"/>
                      <a:pt x="4" y="6"/>
                      <a:pt x="5" y="6"/>
                    </a:cubicBezTo>
                    <a:cubicBezTo>
                      <a:pt x="4" y="6"/>
                      <a:pt x="5" y="5"/>
                      <a:pt x="3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4"/>
                      <a:pt x="2" y="6"/>
                      <a:pt x="3" y="5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5"/>
                      <a:pt x="1" y="0"/>
                      <a:pt x="2" y="4"/>
                    </a:cubicBezTo>
                    <a:cubicBezTo>
                      <a:pt x="3" y="3"/>
                      <a:pt x="5" y="6"/>
                      <a:pt x="3" y="6"/>
                    </a:cubicBezTo>
                    <a:cubicBezTo>
                      <a:pt x="1" y="5"/>
                      <a:pt x="2" y="3"/>
                      <a:pt x="2" y="6"/>
                    </a:cubicBezTo>
                    <a:cubicBezTo>
                      <a:pt x="2" y="5"/>
                      <a:pt x="2" y="5"/>
                      <a:pt x="2" y="4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2" y="5"/>
                      <a:pt x="2" y="4"/>
                      <a:pt x="3" y="4"/>
                    </a:cubicBezTo>
                    <a:cubicBezTo>
                      <a:pt x="4" y="3"/>
                      <a:pt x="2" y="5"/>
                      <a:pt x="3" y="4"/>
                    </a:cubicBezTo>
                    <a:cubicBezTo>
                      <a:pt x="1" y="5"/>
                      <a:pt x="1" y="5"/>
                      <a:pt x="0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6"/>
                      <a:pt x="0" y="7"/>
                      <a:pt x="0" y="7"/>
                    </a:cubicBezTo>
                    <a:cubicBezTo>
                      <a:pt x="2" y="6"/>
                      <a:pt x="0" y="8"/>
                      <a:pt x="1" y="8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1" y="7"/>
                      <a:pt x="2" y="7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3" y="7"/>
                      <a:pt x="3" y="7"/>
                    </a:cubicBezTo>
                    <a:cubicBezTo>
                      <a:pt x="1" y="8"/>
                      <a:pt x="2" y="8"/>
                      <a:pt x="1" y="9"/>
                    </a:cubicBezTo>
                    <a:cubicBezTo>
                      <a:pt x="3" y="8"/>
                      <a:pt x="2" y="9"/>
                      <a:pt x="3" y="9"/>
                    </a:cubicBezTo>
                    <a:cubicBezTo>
                      <a:pt x="3" y="8"/>
                      <a:pt x="3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3" y="9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1" y="10"/>
                      <a:pt x="4" y="9"/>
                      <a:pt x="3" y="10"/>
                    </a:cubicBezTo>
                    <a:cubicBezTo>
                      <a:pt x="4" y="10"/>
                      <a:pt x="4" y="10"/>
                      <a:pt x="6" y="9"/>
                    </a:cubicBezTo>
                    <a:cubicBezTo>
                      <a:pt x="5" y="9"/>
                      <a:pt x="4" y="10"/>
                      <a:pt x="4" y="10"/>
                    </a:cubicBezTo>
                    <a:cubicBezTo>
                      <a:pt x="6" y="10"/>
                      <a:pt x="4" y="11"/>
                      <a:pt x="5" y="11"/>
                    </a:cubicBezTo>
                    <a:cubicBezTo>
                      <a:pt x="3" y="11"/>
                      <a:pt x="4" y="11"/>
                      <a:pt x="3" y="11"/>
                    </a:cubicBezTo>
                    <a:cubicBezTo>
                      <a:pt x="2" y="12"/>
                      <a:pt x="4" y="11"/>
                      <a:pt x="4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4" y="12"/>
                      <a:pt x="5" y="11"/>
                      <a:pt x="4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4" y="12"/>
                      <a:pt x="5" y="12"/>
                      <a:pt x="4" y="13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4" y="14"/>
                      <a:pt x="6" y="13"/>
                      <a:pt x="8" y="13"/>
                    </a:cubicBezTo>
                    <a:cubicBezTo>
                      <a:pt x="8" y="13"/>
                      <a:pt x="8" y="13"/>
                      <a:pt x="7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14"/>
                      <a:pt x="5" y="14"/>
                      <a:pt x="7" y="14"/>
                    </a:cubicBezTo>
                    <a:cubicBezTo>
                      <a:pt x="7" y="14"/>
                      <a:pt x="8" y="14"/>
                      <a:pt x="7" y="13"/>
                    </a:cubicBezTo>
                    <a:cubicBezTo>
                      <a:pt x="6" y="11"/>
                      <a:pt x="9" y="12"/>
                      <a:pt x="9" y="12"/>
                    </a:cubicBezTo>
                    <a:cubicBezTo>
                      <a:pt x="6" y="15"/>
                      <a:pt x="8" y="16"/>
                      <a:pt x="6" y="14"/>
                    </a:cubicBezTo>
                    <a:cubicBezTo>
                      <a:pt x="7" y="10"/>
                      <a:pt x="7" y="13"/>
                      <a:pt x="7" y="12"/>
                    </a:cubicBezTo>
                    <a:cubicBezTo>
                      <a:pt x="7" y="11"/>
                      <a:pt x="6" y="11"/>
                      <a:pt x="6" y="13"/>
                    </a:cubicBezTo>
                    <a:cubicBezTo>
                      <a:pt x="7" y="13"/>
                      <a:pt x="7" y="15"/>
                      <a:pt x="8" y="13"/>
                    </a:cubicBezTo>
                    <a:cubicBezTo>
                      <a:pt x="8" y="13"/>
                      <a:pt x="9" y="15"/>
                      <a:pt x="8" y="15"/>
                    </a:cubicBezTo>
                    <a:cubicBezTo>
                      <a:pt x="7" y="15"/>
                      <a:pt x="7" y="14"/>
                      <a:pt x="6" y="15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0"/>
                      <a:pt x="5" y="16"/>
                      <a:pt x="5" y="12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23" name="Freeform 1023"/>
              <p:cNvSpPr>
                <a:spLocks/>
              </p:cNvSpPr>
              <p:nvPr/>
            </p:nvSpPr>
            <p:spPr bwMode="auto">
              <a:xfrm>
                <a:off x="1470" y="2538"/>
                <a:ext cx="3" cy="3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24" name="Freeform 1024"/>
              <p:cNvSpPr>
                <a:spLocks/>
              </p:cNvSpPr>
              <p:nvPr/>
            </p:nvSpPr>
            <p:spPr bwMode="auto">
              <a:xfrm>
                <a:off x="1473" y="2538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3 w 3"/>
                  <a:gd name="T3" fmla="*/ 0 h 3"/>
                  <a:gd name="T4" fmla="*/ 0 w 3"/>
                  <a:gd name="T5" fmla="*/ 0 h 3"/>
                  <a:gd name="T6" fmla="*/ 0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25" name="Freeform 1025"/>
              <p:cNvSpPr>
                <a:spLocks/>
              </p:cNvSpPr>
              <p:nvPr/>
            </p:nvSpPr>
            <p:spPr bwMode="auto">
              <a:xfrm>
                <a:off x="1465" y="2535"/>
                <a:ext cx="2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1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26" name="Freeform 1026"/>
              <p:cNvSpPr>
                <a:spLocks/>
              </p:cNvSpPr>
              <p:nvPr/>
            </p:nvSpPr>
            <p:spPr bwMode="auto">
              <a:xfrm>
                <a:off x="1465" y="2538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27" name="Freeform 1027"/>
              <p:cNvSpPr>
                <a:spLocks/>
              </p:cNvSpPr>
              <p:nvPr/>
            </p:nvSpPr>
            <p:spPr bwMode="auto">
              <a:xfrm>
                <a:off x="1432" y="2527"/>
                <a:ext cx="33" cy="27"/>
              </a:xfrm>
              <a:custGeom>
                <a:avLst/>
                <a:gdLst>
                  <a:gd name="T0" fmla="*/ 6 w 12"/>
                  <a:gd name="T1" fmla="*/ 2 h 10"/>
                  <a:gd name="T2" fmla="*/ 4 w 12"/>
                  <a:gd name="T3" fmla="*/ 2 h 10"/>
                  <a:gd name="T4" fmla="*/ 5 w 12"/>
                  <a:gd name="T5" fmla="*/ 1 h 10"/>
                  <a:gd name="T6" fmla="*/ 3 w 12"/>
                  <a:gd name="T7" fmla="*/ 0 h 10"/>
                  <a:gd name="T8" fmla="*/ 7 w 12"/>
                  <a:gd name="T9" fmla="*/ 8 h 10"/>
                  <a:gd name="T10" fmla="*/ 4 w 12"/>
                  <a:gd name="T11" fmla="*/ 6 h 10"/>
                  <a:gd name="T12" fmla="*/ 9 w 12"/>
                  <a:gd name="T13" fmla="*/ 7 h 10"/>
                  <a:gd name="T14" fmla="*/ 9 w 12"/>
                  <a:gd name="T15" fmla="*/ 9 h 10"/>
                  <a:gd name="T16" fmla="*/ 10 w 12"/>
                  <a:gd name="T17" fmla="*/ 8 h 10"/>
                  <a:gd name="T18" fmla="*/ 10 w 12"/>
                  <a:gd name="T19" fmla="*/ 8 h 10"/>
                  <a:gd name="T20" fmla="*/ 10 w 12"/>
                  <a:gd name="T21" fmla="*/ 8 h 10"/>
                  <a:gd name="T22" fmla="*/ 10 w 12"/>
                  <a:gd name="T23" fmla="*/ 8 h 10"/>
                  <a:gd name="T24" fmla="*/ 11 w 12"/>
                  <a:gd name="T25" fmla="*/ 7 h 10"/>
                  <a:gd name="T26" fmla="*/ 11 w 12"/>
                  <a:gd name="T27" fmla="*/ 8 h 10"/>
                  <a:gd name="T28" fmla="*/ 11 w 12"/>
                  <a:gd name="T29" fmla="*/ 7 h 10"/>
                  <a:gd name="T30" fmla="*/ 11 w 12"/>
                  <a:gd name="T31" fmla="*/ 8 h 10"/>
                  <a:gd name="T32" fmla="*/ 12 w 12"/>
                  <a:gd name="T33" fmla="*/ 6 h 10"/>
                  <a:gd name="T34" fmla="*/ 12 w 12"/>
                  <a:gd name="T35" fmla="*/ 5 h 10"/>
                  <a:gd name="T36" fmla="*/ 11 w 12"/>
                  <a:gd name="T37" fmla="*/ 6 h 10"/>
                  <a:gd name="T38" fmla="*/ 11 w 12"/>
                  <a:gd name="T39" fmla="*/ 6 h 10"/>
                  <a:gd name="T40" fmla="*/ 11 w 12"/>
                  <a:gd name="T41" fmla="*/ 7 h 10"/>
                  <a:gd name="T42" fmla="*/ 11 w 12"/>
                  <a:gd name="T43" fmla="*/ 5 h 10"/>
                  <a:gd name="T44" fmla="*/ 10 w 12"/>
                  <a:gd name="T45" fmla="*/ 4 h 10"/>
                  <a:gd name="T46" fmla="*/ 10 w 12"/>
                  <a:gd name="T47" fmla="*/ 4 h 10"/>
                  <a:gd name="T48" fmla="*/ 10 w 12"/>
                  <a:gd name="T49" fmla="*/ 4 h 10"/>
                  <a:gd name="T50" fmla="*/ 10 w 12"/>
                  <a:gd name="T51" fmla="*/ 5 h 10"/>
                  <a:gd name="T52" fmla="*/ 10 w 12"/>
                  <a:gd name="T53" fmla="*/ 7 h 10"/>
                  <a:gd name="T54" fmla="*/ 9 w 12"/>
                  <a:gd name="T55" fmla="*/ 7 h 10"/>
                  <a:gd name="T56" fmla="*/ 10 w 12"/>
                  <a:gd name="T57" fmla="*/ 5 h 10"/>
                  <a:gd name="T58" fmla="*/ 9 w 12"/>
                  <a:gd name="T59" fmla="*/ 6 h 10"/>
                  <a:gd name="T60" fmla="*/ 9 w 12"/>
                  <a:gd name="T61" fmla="*/ 4 h 10"/>
                  <a:gd name="T62" fmla="*/ 9 w 12"/>
                  <a:gd name="T63" fmla="*/ 6 h 10"/>
                  <a:gd name="T64" fmla="*/ 6 w 12"/>
                  <a:gd name="T65" fmla="*/ 5 h 10"/>
                  <a:gd name="T66" fmla="*/ 7 w 12"/>
                  <a:gd name="T67" fmla="*/ 5 h 10"/>
                  <a:gd name="T68" fmla="*/ 6 w 12"/>
                  <a:gd name="T69" fmla="*/ 5 h 10"/>
                  <a:gd name="T70" fmla="*/ 6 w 12"/>
                  <a:gd name="T71" fmla="*/ 3 h 10"/>
                  <a:gd name="T72" fmla="*/ 5 w 12"/>
                  <a:gd name="T73" fmla="*/ 4 h 10"/>
                  <a:gd name="T74" fmla="*/ 5 w 12"/>
                  <a:gd name="T75" fmla="*/ 2 h 10"/>
                  <a:gd name="T76" fmla="*/ 5 w 12"/>
                  <a:gd name="T77" fmla="*/ 2 h 10"/>
                  <a:gd name="T78" fmla="*/ 3 w 12"/>
                  <a:gd name="T79" fmla="*/ 2 h 10"/>
                  <a:gd name="T80" fmla="*/ 6 w 12"/>
                  <a:gd name="T81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2" h="10">
                    <a:moveTo>
                      <a:pt x="6" y="2"/>
                    </a:moveTo>
                    <a:cubicBezTo>
                      <a:pt x="4" y="2"/>
                      <a:pt x="4" y="2"/>
                      <a:pt x="4" y="2"/>
                    </a:cubicBezTo>
                    <a:cubicBezTo>
                      <a:pt x="5" y="2"/>
                      <a:pt x="4" y="1"/>
                      <a:pt x="5" y="1"/>
                    </a:cubicBezTo>
                    <a:cubicBezTo>
                      <a:pt x="3" y="1"/>
                      <a:pt x="5" y="0"/>
                      <a:pt x="3" y="0"/>
                    </a:cubicBezTo>
                    <a:cubicBezTo>
                      <a:pt x="4" y="4"/>
                      <a:pt x="0" y="1"/>
                      <a:pt x="7" y="8"/>
                    </a:cubicBezTo>
                    <a:cubicBezTo>
                      <a:pt x="7" y="8"/>
                      <a:pt x="6" y="9"/>
                      <a:pt x="4" y="6"/>
                    </a:cubicBezTo>
                    <a:cubicBezTo>
                      <a:pt x="10" y="10"/>
                      <a:pt x="7" y="10"/>
                      <a:pt x="9" y="7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10"/>
                      <a:pt x="10" y="6"/>
                      <a:pt x="10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7"/>
                      <a:pt x="10" y="7"/>
                      <a:pt x="11" y="7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1" y="9"/>
                      <a:pt x="11" y="7"/>
                      <a:pt x="11" y="7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2" y="7"/>
                      <a:pt x="12" y="10"/>
                      <a:pt x="12" y="6"/>
                    </a:cubicBezTo>
                    <a:cubicBezTo>
                      <a:pt x="12" y="6"/>
                      <a:pt x="12" y="5"/>
                      <a:pt x="12" y="5"/>
                    </a:cubicBezTo>
                    <a:cubicBezTo>
                      <a:pt x="12" y="4"/>
                      <a:pt x="12" y="5"/>
                      <a:pt x="11" y="6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1" y="9"/>
                      <a:pt x="11" y="6"/>
                      <a:pt x="11" y="7"/>
                    </a:cubicBezTo>
                    <a:cubicBezTo>
                      <a:pt x="11" y="6"/>
                      <a:pt x="11" y="6"/>
                      <a:pt x="11" y="5"/>
                    </a:cubicBezTo>
                    <a:cubicBezTo>
                      <a:pt x="11" y="3"/>
                      <a:pt x="10" y="7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3"/>
                      <a:pt x="10" y="4"/>
                      <a:pt x="10" y="4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10" y="7"/>
                      <a:pt x="10" y="7"/>
                    </a:cubicBezTo>
                    <a:cubicBezTo>
                      <a:pt x="10" y="6"/>
                      <a:pt x="10" y="8"/>
                      <a:pt x="9" y="7"/>
                    </a:cubicBezTo>
                    <a:cubicBezTo>
                      <a:pt x="9" y="6"/>
                      <a:pt x="10" y="6"/>
                      <a:pt x="10" y="5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6"/>
                      <a:pt x="9" y="5"/>
                      <a:pt x="9" y="4"/>
                    </a:cubicBezTo>
                    <a:cubicBezTo>
                      <a:pt x="9" y="5"/>
                      <a:pt x="9" y="5"/>
                      <a:pt x="9" y="6"/>
                    </a:cubicBezTo>
                    <a:cubicBezTo>
                      <a:pt x="8" y="4"/>
                      <a:pt x="9" y="7"/>
                      <a:pt x="6" y="5"/>
                    </a:cubicBezTo>
                    <a:cubicBezTo>
                      <a:pt x="6" y="3"/>
                      <a:pt x="7" y="5"/>
                      <a:pt x="7" y="5"/>
                    </a:cubicBezTo>
                    <a:cubicBezTo>
                      <a:pt x="7" y="5"/>
                      <a:pt x="7" y="4"/>
                      <a:pt x="6" y="5"/>
                    </a:cubicBezTo>
                    <a:cubicBezTo>
                      <a:pt x="5" y="4"/>
                      <a:pt x="5" y="4"/>
                      <a:pt x="6" y="3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3"/>
                      <a:pt x="6" y="3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3" y="2"/>
                      <a:pt x="3" y="2"/>
                    </a:cubicBezTo>
                    <a:cubicBezTo>
                      <a:pt x="4" y="2"/>
                      <a:pt x="4" y="2"/>
                      <a:pt x="6" y="2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28" name="Freeform 1028"/>
              <p:cNvSpPr>
                <a:spLocks/>
              </p:cNvSpPr>
              <p:nvPr/>
            </p:nvSpPr>
            <p:spPr bwMode="auto">
              <a:xfrm>
                <a:off x="1437" y="2524"/>
                <a:ext cx="9" cy="3"/>
              </a:xfrm>
              <a:custGeom>
                <a:avLst/>
                <a:gdLst>
                  <a:gd name="T0" fmla="*/ 2 w 3"/>
                  <a:gd name="T1" fmla="*/ 0 h 1"/>
                  <a:gd name="T2" fmla="*/ 3 w 3"/>
                  <a:gd name="T3" fmla="*/ 1 h 1"/>
                  <a:gd name="T4" fmla="*/ 1 w 3"/>
                  <a:gd name="T5" fmla="*/ 0 h 1"/>
                  <a:gd name="T6" fmla="*/ 1 w 3"/>
                  <a:gd name="T7" fmla="*/ 0 h 1"/>
                  <a:gd name="T8" fmla="*/ 2 w 3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">
                    <a:moveTo>
                      <a:pt x="2" y="0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2" y="0"/>
                      <a:pt x="1" y="0"/>
                    </a:cubicBezTo>
                    <a:cubicBezTo>
                      <a:pt x="1" y="0"/>
                      <a:pt x="0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29" name="Freeform 1029"/>
              <p:cNvSpPr>
                <a:spLocks/>
              </p:cNvSpPr>
              <p:nvPr/>
            </p:nvSpPr>
            <p:spPr bwMode="auto">
              <a:xfrm>
                <a:off x="1437" y="2508"/>
                <a:ext cx="39" cy="19"/>
              </a:xfrm>
              <a:custGeom>
                <a:avLst/>
                <a:gdLst>
                  <a:gd name="T0" fmla="*/ 10 w 14"/>
                  <a:gd name="T1" fmla="*/ 5 h 7"/>
                  <a:gd name="T2" fmla="*/ 11 w 14"/>
                  <a:gd name="T3" fmla="*/ 4 h 7"/>
                  <a:gd name="T4" fmla="*/ 7 w 14"/>
                  <a:gd name="T5" fmla="*/ 1 h 7"/>
                  <a:gd name="T6" fmla="*/ 3 w 14"/>
                  <a:gd name="T7" fmla="*/ 4 h 7"/>
                  <a:gd name="T8" fmla="*/ 1 w 14"/>
                  <a:gd name="T9" fmla="*/ 4 h 7"/>
                  <a:gd name="T10" fmla="*/ 2 w 14"/>
                  <a:gd name="T11" fmla="*/ 6 h 7"/>
                  <a:gd name="T12" fmla="*/ 2 w 14"/>
                  <a:gd name="T13" fmla="*/ 5 h 7"/>
                  <a:gd name="T14" fmla="*/ 2 w 14"/>
                  <a:gd name="T15" fmla="*/ 5 h 7"/>
                  <a:gd name="T16" fmla="*/ 2 w 14"/>
                  <a:gd name="T17" fmla="*/ 5 h 7"/>
                  <a:gd name="T18" fmla="*/ 3 w 14"/>
                  <a:gd name="T19" fmla="*/ 5 h 7"/>
                  <a:gd name="T20" fmla="*/ 8 w 14"/>
                  <a:gd name="T21" fmla="*/ 2 h 7"/>
                  <a:gd name="T22" fmla="*/ 7 w 14"/>
                  <a:gd name="T23" fmla="*/ 4 h 7"/>
                  <a:gd name="T24" fmla="*/ 8 w 14"/>
                  <a:gd name="T25" fmla="*/ 5 h 7"/>
                  <a:gd name="T26" fmla="*/ 8 w 14"/>
                  <a:gd name="T27" fmla="*/ 5 h 7"/>
                  <a:gd name="T28" fmla="*/ 9 w 14"/>
                  <a:gd name="T29" fmla="*/ 4 h 7"/>
                  <a:gd name="T30" fmla="*/ 8 w 14"/>
                  <a:gd name="T31" fmla="*/ 6 h 7"/>
                  <a:gd name="T32" fmla="*/ 10 w 14"/>
                  <a:gd name="T33" fmla="*/ 6 h 7"/>
                  <a:gd name="T34" fmla="*/ 12 w 14"/>
                  <a:gd name="T35" fmla="*/ 5 h 7"/>
                  <a:gd name="T36" fmla="*/ 11 w 14"/>
                  <a:gd name="T37" fmla="*/ 6 h 7"/>
                  <a:gd name="T38" fmla="*/ 11 w 14"/>
                  <a:gd name="T39" fmla="*/ 7 h 7"/>
                  <a:gd name="T40" fmla="*/ 13 w 14"/>
                  <a:gd name="T41" fmla="*/ 5 h 7"/>
                  <a:gd name="T42" fmla="*/ 10 w 14"/>
                  <a:gd name="T43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" h="7">
                    <a:moveTo>
                      <a:pt x="10" y="5"/>
                    </a:moveTo>
                    <a:cubicBezTo>
                      <a:pt x="11" y="4"/>
                      <a:pt x="11" y="4"/>
                      <a:pt x="11" y="4"/>
                    </a:cubicBezTo>
                    <a:cubicBezTo>
                      <a:pt x="9" y="3"/>
                      <a:pt x="11" y="3"/>
                      <a:pt x="7" y="1"/>
                    </a:cubicBezTo>
                    <a:cubicBezTo>
                      <a:pt x="4" y="0"/>
                      <a:pt x="3" y="3"/>
                      <a:pt x="3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5"/>
                      <a:pt x="0" y="5"/>
                      <a:pt x="2" y="6"/>
                    </a:cubicBezTo>
                    <a:cubicBezTo>
                      <a:pt x="2" y="6"/>
                      <a:pt x="1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5" y="6"/>
                      <a:pt x="2" y="1"/>
                      <a:pt x="8" y="2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9" y="5"/>
                      <a:pt x="8" y="4"/>
                      <a:pt x="8" y="5"/>
                    </a:cubicBezTo>
                    <a:cubicBezTo>
                      <a:pt x="8" y="5"/>
                      <a:pt x="9" y="5"/>
                      <a:pt x="8" y="5"/>
                    </a:cubicBezTo>
                    <a:cubicBezTo>
                      <a:pt x="8" y="5"/>
                      <a:pt x="9" y="4"/>
                      <a:pt x="9" y="4"/>
                    </a:cubicBezTo>
                    <a:cubicBezTo>
                      <a:pt x="11" y="3"/>
                      <a:pt x="8" y="5"/>
                      <a:pt x="8" y="6"/>
                    </a:cubicBezTo>
                    <a:cubicBezTo>
                      <a:pt x="9" y="5"/>
                      <a:pt x="11" y="5"/>
                      <a:pt x="10" y="6"/>
                    </a:cubicBezTo>
                    <a:cubicBezTo>
                      <a:pt x="11" y="5"/>
                      <a:pt x="12" y="5"/>
                      <a:pt x="12" y="5"/>
                    </a:cubicBezTo>
                    <a:cubicBezTo>
                      <a:pt x="12" y="6"/>
                      <a:pt x="11" y="6"/>
                      <a:pt x="11" y="6"/>
                    </a:cubicBezTo>
                    <a:cubicBezTo>
                      <a:pt x="11" y="7"/>
                      <a:pt x="10" y="7"/>
                      <a:pt x="11" y="7"/>
                    </a:cubicBezTo>
                    <a:cubicBezTo>
                      <a:pt x="11" y="6"/>
                      <a:pt x="13" y="5"/>
                      <a:pt x="13" y="5"/>
                    </a:cubicBezTo>
                    <a:cubicBezTo>
                      <a:pt x="14" y="4"/>
                      <a:pt x="10" y="5"/>
                      <a:pt x="10" y="5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30" name="Rectangle 1030"/>
              <p:cNvSpPr>
                <a:spLocks noChangeArrowheads="1"/>
              </p:cNvSpPr>
              <p:nvPr/>
            </p:nvSpPr>
            <p:spPr bwMode="auto">
              <a:xfrm>
                <a:off x="1467" y="2519"/>
                <a:ext cx="1" cy="1"/>
              </a:xfrm>
              <a:prstGeom prst="rect">
                <a:avLst/>
              </a:pr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31" name="Freeform 1031"/>
              <p:cNvSpPr>
                <a:spLocks/>
              </p:cNvSpPr>
              <p:nvPr/>
            </p:nvSpPr>
            <p:spPr bwMode="auto">
              <a:xfrm>
                <a:off x="1397" y="2870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2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32" name="Freeform 1032"/>
              <p:cNvSpPr>
                <a:spLocks/>
              </p:cNvSpPr>
              <p:nvPr/>
            </p:nvSpPr>
            <p:spPr bwMode="auto">
              <a:xfrm>
                <a:off x="1388" y="2862"/>
                <a:ext cx="9" cy="13"/>
              </a:xfrm>
              <a:custGeom>
                <a:avLst/>
                <a:gdLst>
                  <a:gd name="T0" fmla="*/ 1 w 3"/>
                  <a:gd name="T1" fmla="*/ 0 h 5"/>
                  <a:gd name="T2" fmla="*/ 1 w 3"/>
                  <a:gd name="T3" fmla="*/ 0 h 5"/>
                  <a:gd name="T4" fmla="*/ 3 w 3"/>
                  <a:gd name="T5" fmla="*/ 5 h 5"/>
                  <a:gd name="T6" fmla="*/ 1 w 3"/>
                  <a:gd name="T7" fmla="*/ 3 h 5"/>
                  <a:gd name="T8" fmla="*/ 2 w 3"/>
                  <a:gd name="T9" fmla="*/ 3 h 5"/>
                  <a:gd name="T10" fmla="*/ 1 w 3"/>
                  <a:gd name="T11" fmla="*/ 2 h 5"/>
                  <a:gd name="T12" fmla="*/ 1 w 3"/>
                  <a:gd name="T13" fmla="*/ 1 h 5"/>
                  <a:gd name="T14" fmla="*/ 1 w 3"/>
                  <a:gd name="T1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5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2" y="3"/>
                      <a:pt x="1" y="3"/>
                      <a:pt x="3" y="5"/>
                    </a:cubicBezTo>
                    <a:cubicBezTo>
                      <a:pt x="3" y="4"/>
                      <a:pt x="2" y="3"/>
                      <a:pt x="1" y="3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0" y="0"/>
                      <a:pt x="1" y="2"/>
                      <a:pt x="1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33" name="Freeform 1033"/>
              <p:cNvSpPr>
                <a:spLocks/>
              </p:cNvSpPr>
              <p:nvPr/>
            </p:nvSpPr>
            <p:spPr bwMode="auto">
              <a:xfrm>
                <a:off x="1391" y="2864"/>
                <a:ext cx="0" cy="6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34" name="Freeform 1034"/>
              <p:cNvSpPr>
                <a:spLocks/>
              </p:cNvSpPr>
              <p:nvPr/>
            </p:nvSpPr>
            <p:spPr bwMode="auto">
              <a:xfrm>
                <a:off x="1391" y="2867"/>
                <a:ext cx="0" cy="5"/>
              </a:xfrm>
              <a:custGeom>
                <a:avLst/>
                <a:gdLst>
                  <a:gd name="T0" fmla="*/ 1 h 2"/>
                  <a:gd name="T1" fmla="*/ 0 h 2"/>
                  <a:gd name="T2" fmla="*/ 2 h 2"/>
                  <a:gd name="T3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35" name="Freeform 1035"/>
              <p:cNvSpPr>
                <a:spLocks/>
              </p:cNvSpPr>
              <p:nvPr/>
            </p:nvSpPr>
            <p:spPr bwMode="auto">
              <a:xfrm>
                <a:off x="1388" y="2870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36" name="Freeform 1036"/>
              <p:cNvSpPr>
                <a:spLocks/>
              </p:cNvSpPr>
              <p:nvPr/>
            </p:nvSpPr>
            <p:spPr bwMode="auto">
              <a:xfrm>
                <a:off x="1388" y="2862"/>
                <a:ext cx="3" cy="10"/>
              </a:xfrm>
              <a:custGeom>
                <a:avLst/>
                <a:gdLst>
                  <a:gd name="T0" fmla="*/ 0 w 1"/>
                  <a:gd name="T1" fmla="*/ 3 h 4"/>
                  <a:gd name="T2" fmla="*/ 0 w 1"/>
                  <a:gd name="T3" fmla="*/ 3 h 4"/>
                  <a:gd name="T4" fmla="*/ 0 w 1"/>
                  <a:gd name="T5" fmla="*/ 3 h 4"/>
                  <a:gd name="T6" fmla="*/ 1 w 1"/>
                  <a:gd name="T7" fmla="*/ 1 h 4"/>
                  <a:gd name="T8" fmla="*/ 1 w 1"/>
                  <a:gd name="T9" fmla="*/ 2 h 4"/>
                  <a:gd name="T10" fmla="*/ 1 w 1"/>
                  <a:gd name="T11" fmla="*/ 0 h 4"/>
                  <a:gd name="T12" fmla="*/ 0 w 1"/>
                  <a:gd name="T13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4">
                    <a:moveTo>
                      <a:pt x="0" y="3"/>
                    </a:moveTo>
                    <a:cubicBezTo>
                      <a:pt x="0" y="4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1"/>
                      <a:pt x="1" y="1"/>
                    </a:cubicBezTo>
                    <a:cubicBezTo>
                      <a:pt x="1" y="1"/>
                      <a:pt x="1" y="3"/>
                      <a:pt x="1" y="2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3"/>
                      <a:pt x="0" y="3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37" name="Freeform 1037"/>
              <p:cNvSpPr>
                <a:spLocks/>
              </p:cNvSpPr>
              <p:nvPr/>
            </p:nvSpPr>
            <p:spPr bwMode="auto">
              <a:xfrm>
                <a:off x="1388" y="2870"/>
                <a:ext cx="3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38" name="Freeform 1038"/>
              <p:cNvSpPr>
                <a:spLocks/>
              </p:cNvSpPr>
              <p:nvPr/>
            </p:nvSpPr>
            <p:spPr bwMode="auto">
              <a:xfrm>
                <a:off x="1391" y="2867"/>
                <a:ext cx="0" cy="3"/>
              </a:xfrm>
              <a:custGeom>
                <a:avLst/>
                <a:gdLst>
                  <a:gd name="T0" fmla="*/ 3 h 3"/>
                  <a:gd name="T1" fmla="*/ 3 h 3"/>
                  <a:gd name="T2" fmla="*/ 0 h 3"/>
                  <a:gd name="T3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39" name="Freeform 1039"/>
              <p:cNvSpPr>
                <a:spLocks/>
              </p:cNvSpPr>
              <p:nvPr/>
            </p:nvSpPr>
            <p:spPr bwMode="auto">
              <a:xfrm>
                <a:off x="1386" y="2862"/>
                <a:ext cx="2" cy="10"/>
              </a:xfrm>
              <a:custGeom>
                <a:avLst/>
                <a:gdLst>
                  <a:gd name="T0" fmla="*/ 0 w 1"/>
                  <a:gd name="T1" fmla="*/ 3 h 4"/>
                  <a:gd name="T2" fmla="*/ 1 w 1"/>
                  <a:gd name="T3" fmla="*/ 2 h 4"/>
                  <a:gd name="T4" fmla="*/ 1 w 1"/>
                  <a:gd name="T5" fmla="*/ 0 h 4"/>
                  <a:gd name="T6" fmla="*/ 1 w 1"/>
                  <a:gd name="T7" fmla="*/ 0 h 4"/>
                  <a:gd name="T8" fmla="*/ 0 w 1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4">
                    <a:moveTo>
                      <a:pt x="0" y="3"/>
                    </a:moveTo>
                    <a:cubicBezTo>
                      <a:pt x="1" y="1"/>
                      <a:pt x="1" y="4"/>
                      <a:pt x="1" y="2"/>
                    </a:cubicBezTo>
                    <a:cubicBezTo>
                      <a:pt x="1" y="2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40" name="Freeform 1040"/>
              <p:cNvSpPr>
                <a:spLocks/>
              </p:cNvSpPr>
              <p:nvPr/>
            </p:nvSpPr>
            <p:spPr bwMode="auto">
              <a:xfrm>
                <a:off x="1391" y="2856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41" name="Freeform 1041"/>
              <p:cNvSpPr>
                <a:spLocks/>
              </p:cNvSpPr>
              <p:nvPr/>
            </p:nvSpPr>
            <p:spPr bwMode="auto">
              <a:xfrm>
                <a:off x="1383" y="2856"/>
                <a:ext cx="8" cy="11"/>
              </a:xfrm>
              <a:custGeom>
                <a:avLst/>
                <a:gdLst>
                  <a:gd name="T0" fmla="*/ 0 w 3"/>
                  <a:gd name="T1" fmla="*/ 3 h 4"/>
                  <a:gd name="T2" fmla="*/ 2 w 3"/>
                  <a:gd name="T3" fmla="*/ 2 h 4"/>
                  <a:gd name="T4" fmla="*/ 1 w 3"/>
                  <a:gd name="T5" fmla="*/ 3 h 4"/>
                  <a:gd name="T6" fmla="*/ 2 w 3"/>
                  <a:gd name="T7" fmla="*/ 2 h 4"/>
                  <a:gd name="T8" fmla="*/ 1 w 3"/>
                  <a:gd name="T9" fmla="*/ 4 h 4"/>
                  <a:gd name="T10" fmla="*/ 2 w 3"/>
                  <a:gd name="T11" fmla="*/ 2 h 4"/>
                  <a:gd name="T12" fmla="*/ 1 w 3"/>
                  <a:gd name="T13" fmla="*/ 4 h 4"/>
                  <a:gd name="T14" fmla="*/ 2 w 3"/>
                  <a:gd name="T15" fmla="*/ 2 h 4"/>
                  <a:gd name="T16" fmla="*/ 2 w 3"/>
                  <a:gd name="T17" fmla="*/ 2 h 4"/>
                  <a:gd name="T18" fmla="*/ 3 w 3"/>
                  <a:gd name="T19" fmla="*/ 1 h 4"/>
                  <a:gd name="T20" fmla="*/ 2 w 3"/>
                  <a:gd name="T21" fmla="*/ 1 h 4"/>
                  <a:gd name="T22" fmla="*/ 0 w 3"/>
                  <a:gd name="T23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cubicBezTo>
                      <a:pt x="1" y="3"/>
                      <a:pt x="2" y="2"/>
                      <a:pt x="2" y="2"/>
                    </a:cubicBezTo>
                    <a:cubicBezTo>
                      <a:pt x="2" y="2"/>
                      <a:pt x="1" y="3"/>
                      <a:pt x="1" y="3"/>
                    </a:cubicBezTo>
                    <a:cubicBezTo>
                      <a:pt x="1" y="3"/>
                      <a:pt x="2" y="2"/>
                      <a:pt x="2" y="2"/>
                    </a:cubicBezTo>
                    <a:cubicBezTo>
                      <a:pt x="1" y="4"/>
                      <a:pt x="2" y="2"/>
                      <a:pt x="1" y="4"/>
                    </a:cubicBezTo>
                    <a:cubicBezTo>
                      <a:pt x="1" y="4"/>
                      <a:pt x="1" y="4"/>
                      <a:pt x="2" y="2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1"/>
                      <a:pt x="1" y="3"/>
                      <a:pt x="2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3" y="1"/>
                      <a:pt x="2" y="1"/>
                    </a:cubicBezTo>
                    <a:cubicBezTo>
                      <a:pt x="2" y="2"/>
                      <a:pt x="2" y="2"/>
                      <a:pt x="0" y="3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42" name="Rectangle 1042"/>
              <p:cNvSpPr>
                <a:spLocks noChangeArrowheads="1"/>
              </p:cNvSpPr>
              <p:nvPr/>
            </p:nvSpPr>
            <p:spPr bwMode="auto">
              <a:xfrm>
                <a:off x="1388" y="2862"/>
                <a:ext cx="1" cy="1"/>
              </a:xfrm>
              <a:prstGeom prst="rect">
                <a:avLst/>
              </a:pr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43" name="Freeform 1043"/>
              <p:cNvSpPr>
                <a:spLocks/>
              </p:cNvSpPr>
              <p:nvPr/>
            </p:nvSpPr>
            <p:spPr bwMode="auto">
              <a:xfrm>
                <a:off x="1383" y="2859"/>
                <a:ext cx="8" cy="5"/>
              </a:xfrm>
              <a:custGeom>
                <a:avLst/>
                <a:gdLst>
                  <a:gd name="T0" fmla="*/ 0 w 3"/>
                  <a:gd name="T1" fmla="*/ 2 h 2"/>
                  <a:gd name="T2" fmla="*/ 1 w 3"/>
                  <a:gd name="T3" fmla="*/ 1 h 2"/>
                  <a:gd name="T4" fmla="*/ 0 w 3"/>
                  <a:gd name="T5" fmla="*/ 2 h 2"/>
                  <a:gd name="T6" fmla="*/ 2 w 3"/>
                  <a:gd name="T7" fmla="*/ 1 h 2"/>
                  <a:gd name="T8" fmla="*/ 1 w 3"/>
                  <a:gd name="T9" fmla="*/ 1 h 2"/>
                  <a:gd name="T10" fmla="*/ 2 w 3"/>
                  <a:gd name="T11" fmla="*/ 1 h 2"/>
                  <a:gd name="T12" fmla="*/ 2 w 3"/>
                  <a:gd name="T13" fmla="*/ 1 h 2"/>
                  <a:gd name="T14" fmla="*/ 3 w 3"/>
                  <a:gd name="T15" fmla="*/ 1 h 2"/>
                  <a:gd name="T16" fmla="*/ 2 w 3"/>
                  <a:gd name="T17" fmla="*/ 1 h 2"/>
                  <a:gd name="T18" fmla="*/ 1 w 3"/>
                  <a:gd name="T19" fmla="*/ 1 h 2"/>
                  <a:gd name="T20" fmla="*/ 0 w 3"/>
                  <a:gd name="T2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2">
                    <a:moveTo>
                      <a:pt x="0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1"/>
                      <a:pt x="2" y="1"/>
                    </a:cubicBezTo>
                    <a:cubicBezTo>
                      <a:pt x="3" y="0"/>
                      <a:pt x="2" y="1"/>
                      <a:pt x="1" y="1"/>
                    </a:cubicBezTo>
                    <a:cubicBezTo>
                      <a:pt x="2" y="1"/>
                      <a:pt x="3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44" name="Freeform 1044"/>
              <p:cNvSpPr>
                <a:spLocks/>
              </p:cNvSpPr>
              <p:nvPr/>
            </p:nvSpPr>
            <p:spPr bwMode="auto">
              <a:xfrm>
                <a:off x="1383" y="2864"/>
                <a:ext cx="0" cy="3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45" name="Freeform 1045"/>
              <p:cNvSpPr>
                <a:spLocks/>
              </p:cNvSpPr>
              <p:nvPr/>
            </p:nvSpPr>
            <p:spPr bwMode="auto">
              <a:xfrm>
                <a:off x="1388" y="2862"/>
                <a:ext cx="3" cy="0"/>
              </a:xfrm>
              <a:custGeom>
                <a:avLst/>
                <a:gdLst>
                  <a:gd name="T0" fmla="*/ 1 w 1"/>
                  <a:gd name="T1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46" name="Freeform 1046"/>
              <p:cNvSpPr>
                <a:spLocks/>
              </p:cNvSpPr>
              <p:nvPr/>
            </p:nvSpPr>
            <p:spPr bwMode="auto">
              <a:xfrm>
                <a:off x="1383" y="286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47" name="Freeform 1047"/>
              <p:cNvSpPr>
                <a:spLocks/>
              </p:cNvSpPr>
              <p:nvPr/>
            </p:nvSpPr>
            <p:spPr bwMode="auto">
              <a:xfrm>
                <a:off x="1378" y="2845"/>
                <a:ext cx="27" cy="41"/>
              </a:xfrm>
              <a:custGeom>
                <a:avLst/>
                <a:gdLst>
                  <a:gd name="T0" fmla="*/ 10 w 10"/>
                  <a:gd name="T1" fmla="*/ 4 h 15"/>
                  <a:gd name="T2" fmla="*/ 9 w 10"/>
                  <a:gd name="T3" fmla="*/ 4 h 15"/>
                  <a:gd name="T4" fmla="*/ 9 w 10"/>
                  <a:gd name="T5" fmla="*/ 2 h 15"/>
                  <a:gd name="T6" fmla="*/ 8 w 10"/>
                  <a:gd name="T7" fmla="*/ 0 h 15"/>
                  <a:gd name="T8" fmla="*/ 8 w 10"/>
                  <a:gd name="T9" fmla="*/ 1 h 15"/>
                  <a:gd name="T10" fmla="*/ 7 w 10"/>
                  <a:gd name="T11" fmla="*/ 0 h 15"/>
                  <a:gd name="T12" fmla="*/ 6 w 10"/>
                  <a:gd name="T13" fmla="*/ 2 h 15"/>
                  <a:gd name="T14" fmla="*/ 6 w 10"/>
                  <a:gd name="T15" fmla="*/ 3 h 15"/>
                  <a:gd name="T16" fmla="*/ 3 w 10"/>
                  <a:gd name="T17" fmla="*/ 5 h 15"/>
                  <a:gd name="T18" fmla="*/ 4 w 10"/>
                  <a:gd name="T19" fmla="*/ 7 h 15"/>
                  <a:gd name="T20" fmla="*/ 3 w 10"/>
                  <a:gd name="T21" fmla="*/ 6 h 15"/>
                  <a:gd name="T22" fmla="*/ 3 w 10"/>
                  <a:gd name="T23" fmla="*/ 6 h 15"/>
                  <a:gd name="T24" fmla="*/ 1 w 10"/>
                  <a:gd name="T25" fmla="*/ 6 h 15"/>
                  <a:gd name="T26" fmla="*/ 2 w 10"/>
                  <a:gd name="T27" fmla="*/ 8 h 15"/>
                  <a:gd name="T28" fmla="*/ 1 w 10"/>
                  <a:gd name="T29" fmla="*/ 6 h 15"/>
                  <a:gd name="T30" fmla="*/ 3 w 10"/>
                  <a:gd name="T31" fmla="*/ 6 h 15"/>
                  <a:gd name="T32" fmla="*/ 2 w 10"/>
                  <a:gd name="T33" fmla="*/ 9 h 15"/>
                  <a:gd name="T34" fmla="*/ 5 w 10"/>
                  <a:gd name="T35" fmla="*/ 6 h 15"/>
                  <a:gd name="T36" fmla="*/ 5 w 10"/>
                  <a:gd name="T37" fmla="*/ 6 h 15"/>
                  <a:gd name="T38" fmla="*/ 5 w 10"/>
                  <a:gd name="T39" fmla="*/ 6 h 15"/>
                  <a:gd name="T40" fmla="*/ 5 w 10"/>
                  <a:gd name="T41" fmla="*/ 6 h 15"/>
                  <a:gd name="T42" fmla="*/ 5 w 10"/>
                  <a:gd name="T43" fmla="*/ 6 h 15"/>
                  <a:gd name="T44" fmla="*/ 5 w 10"/>
                  <a:gd name="T45" fmla="*/ 6 h 15"/>
                  <a:gd name="T46" fmla="*/ 5 w 10"/>
                  <a:gd name="T47" fmla="*/ 6 h 15"/>
                  <a:gd name="T48" fmla="*/ 5 w 10"/>
                  <a:gd name="T49" fmla="*/ 6 h 15"/>
                  <a:gd name="T50" fmla="*/ 5 w 10"/>
                  <a:gd name="T51" fmla="*/ 6 h 15"/>
                  <a:gd name="T52" fmla="*/ 2 w 10"/>
                  <a:gd name="T53" fmla="*/ 11 h 15"/>
                  <a:gd name="T54" fmla="*/ 2 w 10"/>
                  <a:gd name="T55" fmla="*/ 11 h 15"/>
                  <a:gd name="T56" fmla="*/ 3 w 10"/>
                  <a:gd name="T57" fmla="*/ 10 h 15"/>
                  <a:gd name="T58" fmla="*/ 3 w 10"/>
                  <a:gd name="T59" fmla="*/ 9 h 15"/>
                  <a:gd name="T60" fmla="*/ 4 w 10"/>
                  <a:gd name="T61" fmla="*/ 6 h 15"/>
                  <a:gd name="T62" fmla="*/ 5 w 10"/>
                  <a:gd name="T63" fmla="*/ 7 h 15"/>
                  <a:gd name="T64" fmla="*/ 7 w 10"/>
                  <a:gd name="T65" fmla="*/ 7 h 15"/>
                  <a:gd name="T66" fmla="*/ 6 w 10"/>
                  <a:gd name="T67" fmla="*/ 5 h 15"/>
                  <a:gd name="T68" fmla="*/ 7 w 10"/>
                  <a:gd name="T69" fmla="*/ 5 h 15"/>
                  <a:gd name="T70" fmla="*/ 6 w 10"/>
                  <a:gd name="T71" fmla="*/ 4 h 15"/>
                  <a:gd name="T72" fmla="*/ 7 w 10"/>
                  <a:gd name="T73" fmla="*/ 5 h 15"/>
                  <a:gd name="T74" fmla="*/ 6 w 10"/>
                  <a:gd name="T75" fmla="*/ 3 h 15"/>
                  <a:gd name="T76" fmla="*/ 9 w 10"/>
                  <a:gd name="T77" fmla="*/ 5 h 15"/>
                  <a:gd name="T78" fmla="*/ 8 w 10"/>
                  <a:gd name="T79" fmla="*/ 4 h 15"/>
                  <a:gd name="T80" fmla="*/ 7 w 10"/>
                  <a:gd name="T81" fmla="*/ 3 h 15"/>
                  <a:gd name="T82" fmla="*/ 9 w 10"/>
                  <a:gd name="T83" fmla="*/ 5 h 15"/>
                  <a:gd name="T84" fmla="*/ 8 w 10"/>
                  <a:gd name="T85" fmla="*/ 3 h 15"/>
                  <a:gd name="T86" fmla="*/ 7 w 10"/>
                  <a:gd name="T87" fmla="*/ 2 h 15"/>
                  <a:gd name="T88" fmla="*/ 8 w 10"/>
                  <a:gd name="T89" fmla="*/ 3 h 15"/>
                  <a:gd name="T90" fmla="*/ 9 w 10"/>
                  <a:gd name="T91" fmla="*/ 5 h 15"/>
                  <a:gd name="T92" fmla="*/ 10 w 10"/>
                  <a:gd name="T93" fmla="*/ 5 h 15"/>
                  <a:gd name="T94" fmla="*/ 9 w 10"/>
                  <a:gd name="T95" fmla="*/ 3 h 15"/>
                  <a:gd name="T96" fmla="*/ 10 w 10"/>
                  <a:gd name="T97" fmla="*/ 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0" h="15">
                    <a:moveTo>
                      <a:pt x="10" y="4"/>
                    </a:moveTo>
                    <a:cubicBezTo>
                      <a:pt x="10" y="4"/>
                      <a:pt x="10" y="3"/>
                      <a:pt x="9" y="4"/>
                    </a:cubicBezTo>
                    <a:cubicBezTo>
                      <a:pt x="9" y="3"/>
                      <a:pt x="9" y="3"/>
                      <a:pt x="9" y="2"/>
                    </a:cubicBezTo>
                    <a:cubicBezTo>
                      <a:pt x="9" y="2"/>
                      <a:pt x="9" y="1"/>
                      <a:pt x="8" y="0"/>
                    </a:cubicBezTo>
                    <a:cubicBezTo>
                      <a:pt x="8" y="0"/>
                      <a:pt x="8" y="1"/>
                      <a:pt x="8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1"/>
                      <a:pt x="7" y="2"/>
                      <a:pt x="6" y="2"/>
                    </a:cubicBezTo>
                    <a:cubicBezTo>
                      <a:pt x="6" y="2"/>
                      <a:pt x="6" y="2"/>
                      <a:pt x="6" y="3"/>
                    </a:cubicBezTo>
                    <a:cubicBezTo>
                      <a:pt x="5" y="3"/>
                      <a:pt x="5" y="5"/>
                      <a:pt x="3" y="5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3" y="6"/>
                      <a:pt x="3" y="7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1" y="5"/>
                      <a:pt x="2" y="7"/>
                      <a:pt x="1" y="6"/>
                    </a:cubicBezTo>
                    <a:cubicBezTo>
                      <a:pt x="2" y="7"/>
                      <a:pt x="2" y="8"/>
                      <a:pt x="2" y="8"/>
                    </a:cubicBezTo>
                    <a:cubicBezTo>
                      <a:pt x="1" y="6"/>
                      <a:pt x="2" y="9"/>
                      <a:pt x="1" y="6"/>
                    </a:cubicBezTo>
                    <a:cubicBezTo>
                      <a:pt x="1" y="5"/>
                      <a:pt x="3" y="6"/>
                      <a:pt x="3" y="6"/>
                    </a:cubicBezTo>
                    <a:cubicBezTo>
                      <a:pt x="3" y="7"/>
                      <a:pt x="6" y="2"/>
                      <a:pt x="2" y="9"/>
                    </a:cubicBezTo>
                    <a:cubicBezTo>
                      <a:pt x="7" y="2"/>
                      <a:pt x="4" y="7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5"/>
                      <a:pt x="0" y="15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4" y="8"/>
                      <a:pt x="4" y="7"/>
                      <a:pt x="4" y="6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6"/>
                      <a:pt x="5" y="6"/>
                      <a:pt x="7" y="7"/>
                    </a:cubicBezTo>
                    <a:cubicBezTo>
                      <a:pt x="6" y="6"/>
                      <a:pt x="8" y="7"/>
                      <a:pt x="6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7" y="5"/>
                      <a:pt x="7" y="5"/>
                    </a:cubicBezTo>
                    <a:cubicBezTo>
                      <a:pt x="6" y="4"/>
                      <a:pt x="6" y="4"/>
                      <a:pt x="6" y="3"/>
                    </a:cubicBezTo>
                    <a:cubicBezTo>
                      <a:pt x="7" y="4"/>
                      <a:pt x="8" y="5"/>
                      <a:pt x="9" y="5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5"/>
                      <a:pt x="7" y="4"/>
                      <a:pt x="7" y="3"/>
                    </a:cubicBezTo>
                    <a:cubicBezTo>
                      <a:pt x="7" y="3"/>
                      <a:pt x="8" y="4"/>
                      <a:pt x="9" y="5"/>
                    </a:cubicBezTo>
                    <a:cubicBezTo>
                      <a:pt x="9" y="5"/>
                      <a:pt x="7" y="3"/>
                      <a:pt x="8" y="3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8" y="3"/>
                      <a:pt x="8" y="3"/>
                    </a:cubicBezTo>
                    <a:cubicBezTo>
                      <a:pt x="9" y="4"/>
                      <a:pt x="9" y="4"/>
                      <a:pt x="9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10" y="5"/>
                      <a:pt x="10" y="4"/>
                      <a:pt x="10" y="4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48" name="Rectangle 1048"/>
              <p:cNvSpPr>
                <a:spLocks noChangeArrowheads="1"/>
              </p:cNvSpPr>
              <p:nvPr/>
            </p:nvSpPr>
            <p:spPr bwMode="auto">
              <a:xfrm>
                <a:off x="1405" y="2859"/>
                <a:ext cx="1" cy="3"/>
              </a:xfrm>
              <a:prstGeom prst="rect">
                <a:avLst/>
              </a:pr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49" name="Freeform 1049"/>
              <p:cNvSpPr>
                <a:spLocks/>
              </p:cNvSpPr>
              <p:nvPr/>
            </p:nvSpPr>
            <p:spPr bwMode="auto">
              <a:xfrm>
                <a:off x="1405" y="2856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50" name="Freeform 1050"/>
              <p:cNvSpPr>
                <a:spLocks/>
              </p:cNvSpPr>
              <p:nvPr/>
            </p:nvSpPr>
            <p:spPr bwMode="auto">
              <a:xfrm>
                <a:off x="1394" y="2851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3 w 3"/>
                  <a:gd name="T3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51" name="Freeform 1051"/>
              <p:cNvSpPr>
                <a:spLocks/>
              </p:cNvSpPr>
              <p:nvPr/>
            </p:nvSpPr>
            <p:spPr bwMode="auto">
              <a:xfrm>
                <a:off x="1402" y="2859"/>
                <a:ext cx="3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52" name="Freeform 1052"/>
              <p:cNvSpPr>
                <a:spLocks/>
              </p:cNvSpPr>
              <p:nvPr/>
            </p:nvSpPr>
            <p:spPr bwMode="auto">
              <a:xfrm>
                <a:off x="1397" y="2862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53" name="Rectangle 1053"/>
              <p:cNvSpPr>
                <a:spLocks noChangeArrowheads="1"/>
              </p:cNvSpPr>
              <p:nvPr/>
            </p:nvSpPr>
            <p:spPr bwMode="auto">
              <a:xfrm>
                <a:off x="1405" y="2859"/>
                <a:ext cx="1" cy="3"/>
              </a:xfrm>
              <a:prstGeom prst="rect">
                <a:avLst/>
              </a:pr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54" name="Freeform 1054"/>
              <p:cNvSpPr>
                <a:spLocks/>
              </p:cNvSpPr>
              <p:nvPr/>
            </p:nvSpPr>
            <p:spPr bwMode="auto">
              <a:xfrm>
                <a:off x="1388" y="2837"/>
                <a:ext cx="22" cy="19"/>
              </a:xfrm>
              <a:custGeom>
                <a:avLst/>
                <a:gdLst>
                  <a:gd name="T0" fmla="*/ 4 w 8"/>
                  <a:gd name="T1" fmla="*/ 5 h 7"/>
                  <a:gd name="T2" fmla="*/ 6 w 8"/>
                  <a:gd name="T3" fmla="*/ 5 h 7"/>
                  <a:gd name="T4" fmla="*/ 4 w 8"/>
                  <a:gd name="T5" fmla="*/ 2 h 7"/>
                  <a:gd name="T6" fmla="*/ 6 w 8"/>
                  <a:gd name="T7" fmla="*/ 5 h 7"/>
                  <a:gd name="T8" fmla="*/ 5 w 8"/>
                  <a:gd name="T9" fmla="*/ 3 h 7"/>
                  <a:gd name="T10" fmla="*/ 6 w 8"/>
                  <a:gd name="T11" fmla="*/ 3 h 7"/>
                  <a:gd name="T12" fmla="*/ 6 w 8"/>
                  <a:gd name="T13" fmla="*/ 6 h 7"/>
                  <a:gd name="T14" fmla="*/ 5 w 8"/>
                  <a:gd name="T15" fmla="*/ 2 h 7"/>
                  <a:gd name="T16" fmla="*/ 5 w 8"/>
                  <a:gd name="T17" fmla="*/ 2 h 7"/>
                  <a:gd name="T18" fmla="*/ 5 w 8"/>
                  <a:gd name="T19" fmla="*/ 3 h 7"/>
                  <a:gd name="T20" fmla="*/ 5 w 8"/>
                  <a:gd name="T21" fmla="*/ 5 h 7"/>
                  <a:gd name="T22" fmla="*/ 6 w 8"/>
                  <a:gd name="T23" fmla="*/ 7 h 7"/>
                  <a:gd name="T24" fmla="*/ 6 w 8"/>
                  <a:gd name="T25" fmla="*/ 6 h 7"/>
                  <a:gd name="T26" fmla="*/ 7 w 8"/>
                  <a:gd name="T27" fmla="*/ 7 h 7"/>
                  <a:gd name="T28" fmla="*/ 6 w 8"/>
                  <a:gd name="T29" fmla="*/ 6 h 7"/>
                  <a:gd name="T30" fmla="*/ 7 w 8"/>
                  <a:gd name="T31" fmla="*/ 7 h 7"/>
                  <a:gd name="T32" fmla="*/ 5 w 8"/>
                  <a:gd name="T33" fmla="*/ 5 h 7"/>
                  <a:gd name="T34" fmla="*/ 6 w 8"/>
                  <a:gd name="T35" fmla="*/ 6 h 7"/>
                  <a:gd name="T36" fmla="*/ 5 w 8"/>
                  <a:gd name="T37" fmla="*/ 3 h 7"/>
                  <a:gd name="T38" fmla="*/ 6 w 8"/>
                  <a:gd name="T39" fmla="*/ 3 h 7"/>
                  <a:gd name="T40" fmla="*/ 5 w 8"/>
                  <a:gd name="T41" fmla="*/ 3 h 7"/>
                  <a:gd name="T42" fmla="*/ 3 w 8"/>
                  <a:gd name="T43" fmla="*/ 0 h 7"/>
                  <a:gd name="T44" fmla="*/ 3 w 8"/>
                  <a:gd name="T45" fmla="*/ 1 h 7"/>
                  <a:gd name="T46" fmla="*/ 2 w 8"/>
                  <a:gd name="T47" fmla="*/ 1 h 7"/>
                  <a:gd name="T48" fmla="*/ 5 w 8"/>
                  <a:gd name="T49" fmla="*/ 3 h 7"/>
                  <a:gd name="T50" fmla="*/ 3 w 8"/>
                  <a:gd name="T51" fmla="*/ 1 h 7"/>
                  <a:gd name="T52" fmla="*/ 3 w 8"/>
                  <a:gd name="T53" fmla="*/ 2 h 7"/>
                  <a:gd name="T54" fmla="*/ 3 w 8"/>
                  <a:gd name="T55" fmla="*/ 1 h 7"/>
                  <a:gd name="T56" fmla="*/ 3 w 8"/>
                  <a:gd name="T57" fmla="*/ 3 h 7"/>
                  <a:gd name="T58" fmla="*/ 3 w 8"/>
                  <a:gd name="T59" fmla="*/ 3 h 7"/>
                  <a:gd name="T60" fmla="*/ 4 w 8"/>
                  <a:gd name="T61" fmla="*/ 4 h 7"/>
                  <a:gd name="T62" fmla="*/ 3 w 8"/>
                  <a:gd name="T63" fmla="*/ 3 h 7"/>
                  <a:gd name="T64" fmla="*/ 4 w 8"/>
                  <a:gd name="T65" fmla="*/ 5 h 7"/>
                  <a:gd name="T66" fmla="*/ 4 w 8"/>
                  <a:gd name="T67" fmla="*/ 4 h 7"/>
                  <a:gd name="T68" fmla="*/ 4 w 8"/>
                  <a:gd name="T69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" h="7">
                    <a:moveTo>
                      <a:pt x="4" y="5"/>
                    </a:moveTo>
                    <a:cubicBezTo>
                      <a:pt x="6" y="6"/>
                      <a:pt x="5" y="5"/>
                      <a:pt x="6" y="5"/>
                    </a:cubicBezTo>
                    <a:cubicBezTo>
                      <a:pt x="6" y="4"/>
                      <a:pt x="4" y="3"/>
                      <a:pt x="4" y="2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8" y="2"/>
                      <a:pt x="5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5" y="3"/>
                      <a:pt x="7" y="7"/>
                      <a:pt x="6" y="6"/>
                    </a:cubicBezTo>
                    <a:cubicBezTo>
                      <a:pt x="6" y="4"/>
                      <a:pt x="6" y="4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3"/>
                      <a:pt x="5" y="3"/>
                    </a:cubicBezTo>
                    <a:cubicBezTo>
                      <a:pt x="5" y="4"/>
                      <a:pt x="6" y="5"/>
                      <a:pt x="5" y="5"/>
                    </a:cubicBezTo>
                    <a:cubicBezTo>
                      <a:pt x="6" y="5"/>
                      <a:pt x="6" y="6"/>
                      <a:pt x="6" y="7"/>
                    </a:cubicBezTo>
                    <a:cubicBezTo>
                      <a:pt x="6" y="6"/>
                      <a:pt x="6" y="7"/>
                      <a:pt x="6" y="6"/>
                    </a:cubicBezTo>
                    <a:cubicBezTo>
                      <a:pt x="6" y="6"/>
                      <a:pt x="6" y="6"/>
                      <a:pt x="7" y="7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7" y="6"/>
                      <a:pt x="7" y="7"/>
                      <a:pt x="7" y="7"/>
                    </a:cubicBezTo>
                    <a:cubicBezTo>
                      <a:pt x="7" y="6"/>
                      <a:pt x="7" y="6"/>
                      <a:pt x="5" y="5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4" y="5"/>
                      <a:pt x="5" y="3"/>
                      <a:pt x="5" y="3"/>
                    </a:cubicBezTo>
                    <a:cubicBezTo>
                      <a:pt x="5" y="3"/>
                      <a:pt x="5" y="3"/>
                      <a:pt x="6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0" y="0"/>
                      <a:pt x="3" y="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2"/>
                      <a:pt x="3" y="1"/>
                      <a:pt x="2" y="1"/>
                    </a:cubicBezTo>
                    <a:cubicBezTo>
                      <a:pt x="3" y="1"/>
                      <a:pt x="4" y="2"/>
                      <a:pt x="5" y="3"/>
                    </a:cubicBezTo>
                    <a:cubicBezTo>
                      <a:pt x="4" y="2"/>
                      <a:pt x="5" y="3"/>
                      <a:pt x="3" y="1"/>
                    </a:cubicBezTo>
                    <a:cubicBezTo>
                      <a:pt x="3" y="1"/>
                      <a:pt x="3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3"/>
                      <a:pt x="2" y="1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3"/>
                      <a:pt x="4" y="3"/>
                      <a:pt x="4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4"/>
                      <a:pt x="4" y="5"/>
                      <a:pt x="4" y="5"/>
                    </a:cubicBezTo>
                    <a:cubicBezTo>
                      <a:pt x="4" y="5"/>
                      <a:pt x="4" y="4"/>
                      <a:pt x="4" y="4"/>
                    </a:cubicBezTo>
                    <a:cubicBezTo>
                      <a:pt x="4" y="4"/>
                      <a:pt x="5" y="5"/>
                      <a:pt x="4" y="5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55" name="Freeform 1055"/>
              <p:cNvSpPr>
                <a:spLocks/>
              </p:cNvSpPr>
              <p:nvPr/>
            </p:nvSpPr>
            <p:spPr bwMode="auto">
              <a:xfrm>
                <a:off x="1405" y="285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56" name="Freeform 1056"/>
              <p:cNvSpPr>
                <a:spLocks/>
              </p:cNvSpPr>
              <p:nvPr/>
            </p:nvSpPr>
            <p:spPr bwMode="auto">
              <a:xfrm>
                <a:off x="1388" y="2837"/>
                <a:ext cx="11" cy="27"/>
              </a:xfrm>
              <a:custGeom>
                <a:avLst/>
                <a:gdLst>
                  <a:gd name="T0" fmla="*/ 2 w 4"/>
                  <a:gd name="T1" fmla="*/ 4 h 10"/>
                  <a:gd name="T2" fmla="*/ 1 w 4"/>
                  <a:gd name="T3" fmla="*/ 3 h 10"/>
                  <a:gd name="T4" fmla="*/ 2 w 4"/>
                  <a:gd name="T5" fmla="*/ 6 h 10"/>
                  <a:gd name="T6" fmla="*/ 2 w 4"/>
                  <a:gd name="T7" fmla="*/ 6 h 10"/>
                  <a:gd name="T8" fmla="*/ 1 w 4"/>
                  <a:gd name="T9" fmla="*/ 4 h 10"/>
                  <a:gd name="T10" fmla="*/ 0 w 4"/>
                  <a:gd name="T11" fmla="*/ 4 h 10"/>
                  <a:gd name="T12" fmla="*/ 1 w 4"/>
                  <a:gd name="T13" fmla="*/ 5 h 10"/>
                  <a:gd name="T14" fmla="*/ 1 w 4"/>
                  <a:gd name="T15" fmla="*/ 6 h 10"/>
                  <a:gd name="T16" fmla="*/ 1 w 4"/>
                  <a:gd name="T17" fmla="*/ 6 h 10"/>
                  <a:gd name="T18" fmla="*/ 0 w 4"/>
                  <a:gd name="T19" fmla="*/ 4 h 10"/>
                  <a:gd name="T20" fmla="*/ 1 w 4"/>
                  <a:gd name="T21" fmla="*/ 9 h 10"/>
                  <a:gd name="T22" fmla="*/ 2 w 4"/>
                  <a:gd name="T23" fmla="*/ 9 h 10"/>
                  <a:gd name="T24" fmla="*/ 1 w 4"/>
                  <a:gd name="T25" fmla="*/ 7 h 10"/>
                  <a:gd name="T26" fmla="*/ 1 w 4"/>
                  <a:gd name="T27" fmla="*/ 7 h 10"/>
                  <a:gd name="T28" fmla="*/ 2 w 4"/>
                  <a:gd name="T29" fmla="*/ 8 h 10"/>
                  <a:gd name="T30" fmla="*/ 4 w 4"/>
                  <a:gd name="T31" fmla="*/ 7 h 10"/>
                  <a:gd name="T32" fmla="*/ 4 w 4"/>
                  <a:gd name="T33" fmla="*/ 7 h 10"/>
                  <a:gd name="T34" fmla="*/ 3 w 4"/>
                  <a:gd name="T35" fmla="*/ 5 h 10"/>
                  <a:gd name="T36" fmla="*/ 2 w 4"/>
                  <a:gd name="T37" fmla="*/ 4 h 10"/>
                  <a:gd name="T38" fmla="*/ 2 w 4"/>
                  <a:gd name="T39" fmla="*/ 4 h 10"/>
                  <a:gd name="T40" fmla="*/ 1 w 4"/>
                  <a:gd name="T41" fmla="*/ 2 h 10"/>
                  <a:gd name="T42" fmla="*/ 1 w 4"/>
                  <a:gd name="T43" fmla="*/ 1 h 10"/>
                  <a:gd name="T44" fmla="*/ 0 w 4"/>
                  <a:gd name="T45" fmla="*/ 2 h 10"/>
                  <a:gd name="T46" fmla="*/ 2 w 4"/>
                  <a:gd name="T47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" h="10">
                    <a:moveTo>
                      <a:pt x="2" y="4"/>
                    </a:moveTo>
                    <a:cubicBezTo>
                      <a:pt x="1" y="4"/>
                      <a:pt x="1" y="3"/>
                      <a:pt x="1" y="3"/>
                    </a:cubicBezTo>
                    <a:cubicBezTo>
                      <a:pt x="1" y="4"/>
                      <a:pt x="2" y="4"/>
                      <a:pt x="2" y="6"/>
                    </a:cubicBezTo>
                    <a:cubicBezTo>
                      <a:pt x="2" y="5"/>
                      <a:pt x="3" y="6"/>
                      <a:pt x="2" y="6"/>
                    </a:cubicBezTo>
                    <a:cubicBezTo>
                      <a:pt x="2" y="6"/>
                      <a:pt x="1" y="4"/>
                      <a:pt x="1" y="4"/>
                    </a:cubicBezTo>
                    <a:cubicBezTo>
                      <a:pt x="1" y="4"/>
                      <a:pt x="0" y="4"/>
                      <a:pt x="0" y="4"/>
                    </a:cubicBezTo>
                    <a:cubicBezTo>
                      <a:pt x="1" y="4"/>
                      <a:pt x="0" y="4"/>
                      <a:pt x="1" y="5"/>
                    </a:cubicBezTo>
                    <a:cubicBezTo>
                      <a:pt x="2" y="6"/>
                      <a:pt x="2" y="7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4"/>
                      <a:pt x="1" y="5"/>
                      <a:pt x="0" y="4"/>
                    </a:cubicBezTo>
                    <a:cubicBezTo>
                      <a:pt x="1" y="6"/>
                      <a:pt x="0" y="6"/>
                      <a:pt x="1" y="9"/>
                    </a:cubicBezTo>
                    <a:cubicBezTo>
                      <a:pt x="2" y="10"/>
                      <a:pt x="2" y="9"/>
                      <a:pt x="2" y="9"/>
                    </a:cubicBezTo>
                    <a:cubicBezTo>
                      <a:pt x="1" y="8"/>
                      <a:pt x="1" y="7"/>
                      <a:pt x="1" y="7"/>
                    </a:cubicBezTo>
                    <a:cubicBezTo>
                      <a:pt x="1" y="7"/>
                      <a:pt x="1" y="6"/>
                      <a:pt x="1" y="7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8"/>
                      <a:pt x="3" y="7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3" y="6"/>
                      <a:pt x="3" y="6"/>
                      <a:pt x="3" y="5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3"/>
                      <a:pt x="2" y="4"/>
                    </a:cubicBezTo>
                    <a:cubicBezTo>
                      <a:pt x="2" y="3"/>
                      <a:pt x="2" y="3"/>
                      <a:pt x="1" y="2"/>
                    </a:cubicBezTo>
                    <a:cubicBezTo>
                      <a:pt x="1" y="2"/>
                      <a:pt x="2" y="2"/>
                      <a:pt x="1" y="1"/>
                    </a:cubicBezTo>
                    <a:cubicBezTo>
                      <a:pt x="0" y="0"/>
                      <a:pt x="2" y="3"/>
                      <a:pt x="0" y="2"/>
                    </a:cubicBez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57" name="Freeform 1057"/>
              <p:cNvSpPr>
                <a:spLocks/>
              </p:cNvSpPr>
              <p:nvPr/>
            </p:nvSpPr>
            <p:spPr bwMode="auto">
              <a:xfrm>
                <a:off x="1394" y="2845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58" name="Freeform 1058"/>
              <p:cNvSpPr>
                <a:spLocks/>
              </p:cNvSpPr>
              <p:nvPr/>
            </p:nvSpPr>
            <p:spPr bwMode="auto">
              <a:xfrm>
                <a:off x="1397" y="2851"/>
                <a:ext cx="2" cy="5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1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59" name="Freeform 1059"/>
              <p:cNvSpPr>
                <a:spLocks/>
              </p:cNvSpPr>
              <p:nvPr/>
            </p:nvSpPr>
            <p:spPr bwMode="auto">
              <a:xfrm>
                <a:off x="1388" y="2848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60" name="Freeform 1060"/>
              <p:cNvSpPr>
                <a:spLocks/>
              </p:cNvSpPr>
              <p:nvPr/>
            </p:nvSpPr>
            <p:spPr bwMode="auto">
              <a:xfrm>
                <a:off x="1386" y="2853"/>
                <a:ext cx="5" cy="11"/>
              </a:xfrm>
              <a:custGeom>
                <a:avLst/>
                <a:gdLst>
                  <a:gd name="T0" fmla="*/ 1 w 2"/>
                  <a:gd name="T1" fmla="*/ 4 h 4"/>
                  <a:gd name="T2" fmla="*/ 2 w 2"/>
                  <a:gd name="T3" fmla="*/ 3 h 4"/>
                  <a:gd name="T4" fmla="*/ 0 w 2"/>
                  <a:gd name="T5" fmla="*/ 0 h 4"/>
                  <a:gd name="T6" fmla="*/ 1 w 2"/>
                  <a:gd name="T7" fmla="*/ 2 h 4"/>
                  <a:gd name="T8" fmla="*/ 1 w 2"/>
                  <a:gd name="T9" fmla="*/ 3 h 4"/>
                  <a:gd name="T10" fmla="*/ 1 w 2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1" y="4"/>
                    </a:moveTo>
                    <a:cubicBezTo>
                      <a:pt x="2" y="4"/>
                      <a:pt x="1" y="3"/>
                      <a:pt x="2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0" y="0"/>
                      <a:pt x="1" y="2"/>
                      <a:pt x="1" y="2"/>
                    </a:cubicBezTo>
                    <a:cubicBezTo>
                      <a:pt x="1" y="1"/>
                      <a:pt x="1" y="3"/>
                      <a:pt x="1" y="3"/>
                    </a:cubicBez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61" name="Freeform 1061"/>
              <p:cNvSpPr>
                <a:spLocks/>
              </p:cNvSpPr>
              <p:nvPr/>
            </p:nvSpPr>
            <p:spPr bwMode="auto">
              <a:xfrm>
                <a:off x="1372" y="2843"/>
                <a:ext cx="16" cy="21"/>
              </a:xfrm>
              <a:custGeom>
                <a:avLst/>
                <a:gdLst>
                  <a:gd name="T0" fmla="*/ 3 w 6"/>
                  <a:gd name="T1" fmla="*/ 4 h 8"/>
                  <a:gd name="T2" fmla="*/ 3 w 6"/>
                  <a:gd name="T3" fmla="*/ 5 h 8"/>
                  <a:gd name="T4" fmla="*/ 3 w 6"/>
                  <a:gd name="T5" fmla="*/ 4 h 8"/>
                  <a:gd name="T6" fmla="*/ 2 w 6"/>
                  <a:gd name="T7" fmla="*/ 3 h 8"/>
                  <a:gd name="T8" fmla="*/ 3 w 6"/>
                  <a:gd name="T9" fmla="*/ 4 h 8"/>
                  <a:gd name="T10" fmla="*/ 3 w 6"/>
                  <a:gd name="T11" fmla="*/ 6 h 8"/>
                  <a:gd name="T12" fmla="*/ 3 w 6"/>
                  <a:gd name="T13" fmla="*/ 6 h 8"/>
                  <a:gd name="T14" fmla="*/ 5 w 6"/>
                  <a:gd name="T15" fmla="*/ 8 h 8"/>
                  <a:gd name="T16" fmla="*/ 2 w 6"/>
                  <a:gd name="T17" fmla="*/ 6 h 8"/>
                  <a:gd name="T18" fmla="*/ 3 w 6"/>
                  <a:gd name="T19" fmla="*/ 5 h 8"/>
                  <a:gd name="T20" fmla="*/ 3 w 6"/>
                  <a:gd name="T21" fmla="*/ 5 h 8"/>
                  <a:gd name="T22" fmla="*/ 3 w 6"/>
                  <a:gd name="T23" fmla="*/ 5 h 8"/>
                  <a:gd name="T24" fmla="*/ 5 w 6"/>
                  <a:gd name="T25" fmla="*/ 4 h 8"/>
                  <a:gd name="T26" fmla="*/ 4 w 6"/>
                  <a:gd name="T27" fmla="*/ 4 h 8"/>
                  <a:gd name="T28" fmla="*/ 5 w 6"/>
                  <a:gd name="T29" fmla="*/ 3 h 8"/>
                  <a:gd name="T30" fmla="*/ 4 w 6"/>
                  <a:gd name="T31" fmla="*/ 3 h 8"/>
                  <a:gd name="T32" fmla="*/ 5 w 6"/>
                  <a:gd name="T33" fmla="*/ 3 h 8"/>
                  <a:gd name="T34" fmla="*/ 2 w 6"/>
                  <a:gd name="T35" fmla="*/ 3 h 8"/>
                  <a:gd name="T36" fmla="*/ 2 w 6"/>
                  <a:gd name="T37" fmla="*/ 2 h 8"/>
                  <a:gd name="T38" fmla="*/ 4 w 6"/>
                  <a:gd name="T39" fmla="*/ 3 h 8"/>
                  <a:gd name="T40" fmla="*/ 3 w 6"/>
                  <a:gd name="T41" fmla="*/ 2 h 8"/>
                  <a:gd name="T42" fmla="*/ 5 w 6"/>
                  <a:gd name="T43" fmla="*/ 3 h 8"/>
                  <a:gd name="T44" fmla="*/ 3 w 6"/>
                  <a:gd name="T45" fmla="*/ 1 h 8"/>
                  <a:gd name="T46" fmla="*/ 3 w 6"/>
                  <a:gd name="T47" fmla="*/ 1 h 8"/>
                  <a:gd name="T48" fmla="*/ 1 w 6"/>
                  <a:gd name="T49" fmla="*/ 0 h 8"/>
                  <a:gd name="T50" fmla="*/ 0 w 6"/>
                  <a:gd name="T51" fmla="*/ 3 h 8"/>
                  <a:gd name="T52" fmla="*/ 2 w 6"/>
                  <a:gd name="T53" fmla="*/ 3 h 8"/>
                  <a:gd name="T54" fmla="*/ 0 w 6"/>
                  <a:gd name="T55" fmla="*/ 4 h 8"/>
                  <a:gd name="T56" fmla="*/ 2 w 6"/>
                  <a:gd name="T57" fmla="*/ 4 h 8"/>
                  <a:gd name="T58" fmla="*/ 0 w 6"/>
                  <a:gd name="T59" fmla="*/ 4 h 8"/>
                  <a:gd name="T60" fmla="*/ 2 w 6"/>
                  <a:gd name="T61" fmla="*/ 4 h 8"/>
                  <a:gd name="T62" fmla="*/ 0 w 6"/>
                  <a:gd name="T63" fmla="*/ 5 h 8"/>
                  <a:gd name="T64" fmla="*/ 4 w 6"/>
                  <a:gd name="T65" fmla="*/ 8 h 8"/>
                  <a:gd name="T66" fmla="*/ 3 w 6"/>
                  <a:gd name="T67" fmla="*/ 6 h 8"/>
                  <a:gd name="T68" fmla="*/ 4 w 6"/>
                  <a:gd name="T69" fmla="*/ 6 h 8"/>
                  <a:gd name="T70" fmla="*/ 4 w 6"/>
                  <a:gd name="T71" fmla="*/ 5 h 8"/>
                  <a:gd name="T72" fmla="*/ 5 w 6"/>
                  <a:gd name="T73" fmla="*/ 7 h 8"/>
                  <a:gd name="T74" fmla="*/ 6 w 6"/>
                  <a:gd name="T75" fmla="*/ 7 h 8"/>
                  <a:gd name="T76" fmla="*/ 5 w 6"/>
                  <a:gd name="T77" fmla="*/ 6 h 8"/>
                  <a:gd name="T78" fmla="*/ 6 w 6"/>
                  <a:gd name="T79" fmla="*/ 7 h 8"/>
                  <a:gd name="T80" fmla="*/ 4 w 6"/>
                  <a:gd name="T81" fmla="*/ 4 h 8"/>
                  <a:gd name="T82" fmla="*/ 2 w 6"/>
                  <a:gd name="T83" fmla="*/ 3 h 8"/>
                  <a:gd name="T84" fmla="*/ 3 w 6"/>
                  <a:gd name="T85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" h="8">
                    <a:moveTo>
                      <a:pt x="3" y="4"/>
                    </a:moveTo>
                    <a:cubicBezTo>
                      <a:pt x="3" y="5"/>
                      <a:pt x="3" y="6"/>
                      <a:pt x="3" y="5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3"/>
                      <a:pt x="2" y="5"/>
                      <a:pt x="2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6"/>
                    </a:cubicBezTo>
                    <a:cubicBezTo>
                      <a:pt x="2" y="8"/>
                      <a:pt x="3" y="5"/>
                      <a:pt x="3" y="6"/>
                    </a:cubicBezTo>
                    <a:cubicBezTo>
                      <a:pt x="4" y="5"/>
                      <a:pt x="5" y="6"/>
                      <a:pt x="5" y="8"/>
                    </a:cubicBezTo>
                    <a:cubicBezTo>
                      <a:pt x="5" y="8"/>
                      <a:pt x="4" y="6"/>
                      <a:pt x="2" y="6"/>
                    </a:cubicBezTo>
                    <a:cubicBezTo>
                      <a:pt x="4" y="5"/>
                      <a:pt x="2" y="6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5" y="4"/>
                      <a:pt x="3" y="5"/>
                      <a:pt x="3" y="5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4"/>
                      <a:pt x="3" y="4"/>
                      <a:pt x="4" y="4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4"/>
                      <a:pt x="4" y="3"/>
                      <a:pt x="4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2"/>
                      <a:pt x="4" y="3"/>
                      <a:pt x="2" y="3"/>
                    </a:cubicBezTo>
                    <a:cubicBezTo>
                      <a:pt x="5" y="3"/>
                      <a:pt x="1" y="2"/>
                      <a:pt x="2" y="2"/>
                    </a:cubicBezTo>
                    <a:cubicBezTo>
                      <a:pt x="3" y="2"/>
                      <a:pt x="3" y="2"/>
                      <a:pt x="4" y="3"/>
                    </a:cubicBezTo>
                    <a:cubicBezTo>
                      <a:pt x="3" y="2"/>
                      <a:pt x="4" y="2"/>
                      <a:pt x="3" y="2"/>
                    </a:cubicBezTo>
                    <a:cubicBezTo>
                      <a:pt x="5" y="3"/>
                      <a:pt x="4" y="2"/>
                      <a:pt x="5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1"/>
                      <a:pt x="4" y="1"/>
                      <a:pt x="3" y="1"/>
                    </a:cubicBezTo>
                    <a:cubicBezTo>
                      <a:pt x="3" y="1"/>
                      <a:pt x="1" y="0"/>
                      <a:pt x="1" y="0"/>
                    </a:cubicBezTo>
                    <a:cubicBezTo>
                      <a:pt x="1" y="1"/>
                      <a:pt x="1" y="2"/>
                      <a:pt x="0" y="3"/>
                    </a:cubicBezTo>
                    <a:cubicBezTo>
                      <a:pt x="2" y="3"/>
                      <a:pt x="0" y="3"/>
                      <a:pt x="2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1" y="3"/>
                      <a:pt x="2" y="4"/>
                    </a:cubicBezTo>
                    <a:cubicBezTo>
                      <a:pt x="2" y="4"/>
                      <a:pt x="1" y="4"/>
                      <a:pt x="0" y="4"/>
                    </a:cubicBezTo>
                    <a:cubicBezTo>
                      <a:pt x="0" y="5"/>
                      <a:pt x="1" y="4"/>
                      <a:pt x="2" y="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2" y="6"/>
                      <a:pt x="1" y="8"/>
                      <a:pt x="4" y="8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4" y="7"/>
                      <a:pt x="3" y="3"/>
                      <a:pt x="4" y="6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5" y="6"/>
                      <a:pt x="5" y="7"/>
                    </a:cubicBezTo>
                    <a:cubicBezTo>
                      <a:pt x="5" y="7"/>
                      <a:pt x="6" y="7"/>
                      <a:pt x="6" y="7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5"/>
                      <a:pt x="5" y="6"/>
                      <a:pt x="6" y="7"/>
                    </a:cubicBezTo>
                    <a:cubicBezTo>
                      <a:pt x="5" y="5"/>
                      <a:pt x="4" y="5"/>
                      <a:pt x="4" y="4"/>
                    </a:cubicBezTo>
                    <a:cubicBezTo>
                      <a:pt x="4" y="6"/>
                      <a:pt x="2" y="1"/>
                      <a:pt x="2" y="3"/>
                    </a:cubicBezTo>
                    <a:cubicBezTo>
                      <a:pt x="2" y="3"/>
                      <a:pt x="3" y="4"/>
                      <a:pt x="3" y="4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62" name="Freeform 1062"/>
              <p:cNvSpPr>
                <a:spLocks/>
              </p:cNvSpPr>
              <p:nvPr/>
            </p:nvSpPr>
            <p:spPr bwMode="auto">
              <a:xfrm>
                <a:off x="1386" y="2862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63" name="Freeform 1063"/>
              <p:cNvSpPr>
                <a:spLocks/>
              </p:cNvSpPr>
              <p:nvPr/>
            </p:nvSpPr>
            <p:spPr bwMode="auto">
              <a:xfrm>
                <a:off x="1380" y="28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64" name="Rectangle 1064"/>
              <p:cNvSpPr>
                <a:spLocks noChangeArrowheads="1"/>
              </p:cNvSpPr>
              <p:nvPr/>
            </p:nvSpPr>
            <p:spPr bwMode="auto">
              <a:xfrm>
                <a:off x="1388" y="2862"/>
                <a:ext cx="1" cy="1"/>
              </a:xfrm>
              <a:prstGeom prst="rect">
                <a:avLst/>
              </a:pr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65" name="Freeform 1065"/>
              <p:cNvSpPr>
                <a:spLocks/>
              </p:cNvSpPr>
              <p:nvPr/>
            </p:nvSpPr>
            <p:spPr bwMode="auto">
              <a:xfrm>
                <a:off x="1383" y="2851"/>
                <a:ext cx="3" cy="2"/>
              </a:xfrm>
              <a:custGeom>
                <a:avLst/>
                <a:gdLst>
                  <a:gd name="T0" fmla="*/ 0 w 3"/>
                  <a:gd name="T1" fmla="*/ 0 h 2"/>
                  <a:gd name="T2" fmla="*/ 0 w 3"/>
                  <a:gd name="T3" fmla="*/ 0 h 2"/>
                  <a:gd name="T4" fmla="*/ 3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0" y="0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66" name="Freeform 1066"/>
              <p:cNvSpPr>
                <a:spLocks/>
              </p:cNvSpPr>
              <p:nvPr/>
            </p:nvSpPr>
            <p:spPr bwMode="auto">
              <a:xfrm>
                <a:off x="1378" y="284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67" name="Freeform 1067"/>
              <p:cNvSpPr>
                <a:spLocks/>
              </p:cNvSpPr>
              <p:nvPr/>
            </p:nvSpPr>
            <p:spPr bwMode="auto">
              <a:xfrm>
                <a:off x="1380" y="285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68" name="Freeform 1068"/>
              <p:cNvSpPr>
                <a:spLocks/>
              </p:cNvSpPr>
              <p:nvPr/>
            </p:nvSpPr>
            <p:spPr bwMode="auto">
              <a:xfrm>
                <a:off x="1372" y="2832"/>
                <a:ext cx="35" cy="51"/>
              </a:xfrm>
              <a:custGeom>
                <a:avLst/>
                <a:gdLst>
                  <a:gd name="T0" fmla="*/ 5 w 13"/>
                  <a:gd name="T1" fmla="*/ 14 h 19"/>
                  <a:gd name="T2" fmla="*/ 4 w 13"/>
                  <a:gd name="T3" fmla="*/ 16 h 19"/>
                  <a:gd name="T4" fmla="*/ 5 w 13"/>
                  <a:gd name="T5" fmla="*/ 17 h 19"/>
                  <a:gd name="T6" fmla="*/ 6 w 13"/>
                  <a:gd name="T7" fmla="*/ 16 h 19"/>
                  <a:gd name="T8" fmla="*/ 8 w 13"/>
                  <a:gd name="T9" fmla="*/ 16 h 19"/>
                  <a:gd name="T10" fmla="*/ 9 w 13"/>
                  <a:gd name="T11" fmla="*/ 12 h 19"/>
                  <a:gd name="T12" fmla="*/ 10 w 13"/>
                  <a:gd name="T13" fmla="*/ 14 h 19"/>
                  <a:gd name="T14" fmla="*/ 9 w 13"/>
                  <a:gd name="T15" fmla="*/ 12 h 19"/>
                  <a:gd name="T16" fmla="*/ 10 w 13"/>
                  <a:gd name="T17" fmla="*/ 11 h 19"/>
                  <a:gd name="T18" fmla="*/ 7 w 13"/>
                  <a:gd name="T19" fmla="*/ 12 h 19"/>
                  <a:gd name="T20" fmla="*/ 7 w 13"/>
                  <a:gd name="T21" fmla="*/ 10 h 19"/>
                  <a:gd name="T22" fmla="*/ 4 w 13"/>
                  <a:gd name="T23" fmla="*/ 11 h 19"/>
                  <a:gd name="T24" fmla="*/ 8 w 13"/>
                  <a:gd name="T25" fmla="*/ 10 h 19"/>
                  <a:gd name="T26" fmla="*/ 8 w 13"/>
                  <a:gd name="T27" fmla="*/ 8 h 19"/>
                  <a:gd name="T28" fmla="*/ 7 w 13"/>
                  <a:gd name="T29" fmla="*/ 7 h 19"/>
                  <a:gd name="T30" fmla="*/ 5 w 13"/>
                  <a:gd name="T31" fmla="*/ 7 h 19"/>
                  <a:gd name="T32" fmla="*/ 2 w 13"/>
                  <a:gd name="T33" fmla="*/ 7 h 19"/>
                  <a:gd name="T34" fmla="*/ 6 w 13"/>
                  <a:gd name="T35" fmla="*/ 5 h 19"/>
                  <a:gd name="T36" fmla="*/ 6 w 13"/>
                  <a:gd name="T37" fmla="*/ 4 h 19"/>
                  <a:gd name="T38" fmla="*/ 4 w 13"/>
                  <a:gd name="T39" fmla="*/ 4 h 19"/>
                  <a:gd name="T40" fmla="*/ 4 w 13"/>
                  <a:gd name="T41" fmla="*/ 6 h 19"/>
                  <a:gd name="T42" fmla="*/ 3 w 13"/>
                  <a:gd name="T43" fmla="*/ 4 h 19"/>
                  <a:gd name="T44" fmla="*/ 4 w 13"/>
                  <a:gd name="T45" fmla="*/ 4 h 19"/>
                  <a:gd name="T46" fmla="*/ 1 w 13"/>
                  <a:gd name="T47" fmla="*/ 6 h 19"/>
                  <a:gd name="T48" fmla="*/ 1 w 13"/>
                  <a:gd name="T49" fmla="*/ 7 h 19"/>
                  <a:gd name="T50" fmla="*/ 1 w 13"/>
                  <a:gd name="T51" fmla="*/ 7 h 19"/>
                  <a:gd name="T52" fmla="*/ 1 w 13"/>
                  <a:gd name="T53" fmla="*/ 8 h 19"/>
                  <a:gd name="T54" fmla="*/ 2 w 13"/>
                  <a:gd name="T55" fmla="*/ 9 h 19"/>
                  <a:gd name="T56" fmla="*/ 3 w 13"/>
                  <a:gd name="T57" fmla="*/ 9 h 19"/>
                  <a:gd name="T58" fmla="*/ 3 w 13"/>
                  <a:gd name="T59" fmla="*/ 9 h 19"/>
                  <a:gd name="T60" fmla="*/ 3 w 13"/>
                  <a:gd name="T61" fmla="*/ 10 h 19"/>
                  <a:gd name="T62" fmla="*/ 4 w 13"/>
                  <a:gd name="T63" fmla="*/ 10 h 19"/>
                  <a:gd name="T64" fmla="*/ 5 w 13"/>
                  <a:gd name="T65" fmla="*/ 10 h 19"/>
                  <a:gd name="T66" fmla="*/ 4 w 13"/>
                  <a:gd name="T67" fmla="*/ 11 h 19"/>
                  <a:gd name="T68" fmla="*/ 4 w 13"/>
                  <a:gd name="T69" fmla="*/ 12 h 19"/>
                  <a:gd name="T70" fmla="*/ 6 w 13"/>
                  <a:gd name="T71" fmla="*/ 12 h 19"/>
                  <a:gd name="T72" fmla="*/ 7 w 13"/>
                  <a:gd name="T73" fmla="*/ 12 h 19"/>
                  <a:gd name="T74" fmla="*/ 8 w 13"/>
                  <a:gd name="T75" fmla="*/ 13 h 19"/>
                  <a:gd name="T76" fmla="*/ 8 w 13"/>
                  <a:gd name="T77" fmla="*/ 14 h 19"/>
                  <a:gd name="T78" fmla="*/ 9 w 13"/>
                  <a:gd name="T79" fmla="*/ 12 h 19"/>
                  <a:gd name="T80" fmla="*/ 8 w 13"/>
                  <a:gd name="T81" fmla="*/ 12 h 19"/>
                  <a:gd name="T82" fmla="*/ 8 w 13"/>
                  <a:gd name="T83" fmla="*/ 13 h 19"/>
                  <a:gd name="T84" fmla="*/ 7 w 13"/>
                  <a:gd name="T85" fmla="*/ 15 h 19"/>
                  <a:gd name="T86" fmla="*/ 5 w 13"/>
                  <a:gd name="T87" fmla="*/ 1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3" h="19">
                    <a:moveTo>
                      <a:pt x="5" y="12"/>
                    </a:moveTo>
                    <a:cubicBezTo>
                      <a:pt x="5" y="12"/>
                      <a:pt x="5" y="13"/>
                      <a:pt x="5" y="14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4" y="14"/>
                      <a:pt x="4" y="15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5" y="15"/>
                      <a:pt x="5" y="17"/>
                      <a:pt x="5" y="17"/>
                    </a:cubicBezTo>
                    <a:cubicBezTo>
                      <a:pt x="5" y="17"/>
                      <a:pt x="5" y="14"/>
                      <a:pt x="6" y="15"/>
                    </a:cubicBezTo>
                    <a:cubicBezTo>
                      <a:pt x="6" y="15"/>
                      <a:pt x="6" y="15"/>
                      <a:pt x="6" y="16"/>
                    </a:cubicBezTo>
                    <a:cubicBezTo>
                      <a:pt x="6" y="16"/>
                      <a:pt x="6" y="14"/>
                      <a:pt x="6" y="14"/>
                    </a:cubicBezTo>
                    <a:cubicBezTo>
                      <a:pt x="7" y="19"/>
                      <a:pt x="7" y="12"/>
                      <a:pt x="8" y="16"/>
                    </a:cubicBezTo>
                    <a:cubicBezTo>
                      <a:pt x="8" y="16"/>
                      <a:pt x="8" y="16"/>
                      <a:pt x="9" y="15"/>
                    </a:cubicBezTo>
                    <a:cubicBezTo>
                      <a:pt x="11" y="14"/>
                      <a:pt x="9" y="11"/>
                      <a:pt x="9" y="12"/>
                    </a:cubicBezTo>
                    <a:cubicBezTo>
                      <a:pt x="8" y="13"/>
                      <a:pt x="10" y="8"/>
                      <a:pt x="7" y="15"/>
                    </a:cubicBezTo>
                    <a:cubicBezTo>
                      <a:pt x="7" y="16"/>
                      <a:pt x="11" y="15"/>
                      <a:pt x="10" y="14"/>
                    </a:cubicBezTo>
                    <a:cubicBezTo>
                      <a:pt x="11" y="15"/>
                      <a:pt x="10" y="13"/>
                      <a:pt x="12" y="14"/>
                    </a:cubicBezTo>
                    <a:cubicBezTo>
                      <a:pt x="8" y="14"/>
                      <a:pt x="13" y="11"/>
                      <a:pt x="9" y="12"/>
                    </a:cubicBezTo>
                    <a:cubicBezTo>
                      <a:pt x="9" y="11"/>
                      <a:pt x="8" y="12"/>
                      <a:pt x="9" y="12"/>
                    </a:cubicBezTo>
                    <a:cubicBezTo>
                      <a:pt x="9" y="11"/>
                      <a:pt x="9" y="11"/>
                      <a:pt x="10" y="11"/>
                    </a:cubicBezTo>
                    <a:cubicBezTo>
                      <a:pt x="10" y="11"/>
                      <a:pt x="8" y="12"/>
                      <a:pt x="9" y="11"/>
                    </a:cubicBezTo>
                    <a:cubicBezTo>
                      <a:pt x="9" y="10"/>
                      <a:pt x="8" y="11"/>
                      <a:pt x="7" y="12"/>
                    </a:cubicBezTo>
                    <a:cubicBezTo>
                      <a:pt x="7" y="11"/>
                      <a:pt x="8" y="11"/>
                      <a:pt x="9" y="10"/>
                    </a:cubicBezTo>
                    <a:cubicBezTo>
                      <a:pt x="8" y="11"/>
                      <a:pt x="8" y="10"/>
                      <a:pt x="7" y="10"/>
                    </a:cubicBezTo>
                    <a:cubicBezTo>
                      <a:pt x="7" y="10"/>
                      <a:pt x="7" y="11"/>
                      <a:pt x="6" y="11"/>
                    </a:cubicBezTo>
                    <a:cubicBezTo>
                      <a:pt x="6" y="10"/>
                      <a:pt x="5" y="11"/>
                      <a:pt x="4" y="11"/>
                    </a:cubicBezTo>
                    <a:cubicBezTo>
                      <a:pt x="6" y="10"/>
                      <a:pt x="5" y="12"/>
                      <a:pt x="6" y="10"/>
                    </a:cubicBezTo>
                    <a:cubicBezTo>
                      <a:pt x="7" y="10"/>
                      <a:pt x="7" y="10"/>
                      <a:pt x="8" y="10"/>
                    </a:cubicBezTo>
                    <a:cubicBezTo>
                      <a:pt x="8" y="9"/>
                      <a:pt x="8" y="9"/>
                      <a:pt x="7" y="9"/>
                    </a:cubicBezTo>
                    <a:cubicBezTo>
                      <a:pt x="7" y="9"/>
                      <a:pt x="8" y="9"/>
                      <a:pt x="8" y="8"/>
                    </a:cubicBezTo>
                    <a:cubicBezTo>
                      <a:pt x="8" y="7"/>
                      <a:pt x="5" y="9"/>
                      <a:pt x="6" y="8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6" y="8"/>
                      <a:pt x="7" y="6"/>
                      <a:pt x="6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7" y="6"/>
                      <a:pt x="3" y="8"/>
                      <a:pt x="5" y="6"/>
                    </a:cubicBezTo>
                    <a:cubicBezTo>
                      <a:pt x="3" y="7"/>
                      <a:pt x="2" y="7"/>
                      <a:pt x="2" y="7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7"/>
                      <a:pt x="5" y="6"/>
                      <a:pt x="6" y="5"/>
                    </a:cubicBezTo>
                    <a:cubicBezTo>
                      <a:pt x="5" y="6"/>
                      <a:pt x="6" y="5"/>
                      <a:pt x="4" y="5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4"/>
                      <a:pt x="3" y="6"/>
                      <a:pt x="4" y="5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2" y="0"/>
                      <a:pt x="2" y="4"/>
                    </a:cubicBezTo>
                    <a:cubicBezTo>
                      <a:pt x="3" y="3"/>
                      <a:pt x="5" y="6"/>
                      <a:pt x="4" y="6"/>
                    </a:cubicBezTo>
                    <a:cubicBezTo>
                      <a:pt x="2" y="5"/>
                      <a:pt x="3" y="3"/>
                      <a:pt x="2" y="5"/>
                    </a:cubicBezTo>
                    <a:cubicBezTo>
                      <a:pt x="2" y="5"/>
                      <a:pt x="2" y="4"/>
                      <a:pt x="3" y="4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5"/>
                      <a:pt x="3" y="4"/>
                      <a:pt x="4" y="4"/>
                    </a:cubicBezTo>
                    <a:cubicBezTo>
                      <a:pt x="4" y="3"/>
                      <a:pt x="3" y="5"/>
                      <a:pt x="4" y="4"/>
                    </a:cubicBezTo>
                    <a:cubicBezTo>
                      <a:pt x="2" y="5"/>
                      <a:pt x="2" y="5"/>
                      <a:pt x="1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6"/>
                      <a:pt x="1" y="6"/>
                      <a:pt x="1" y="7"/>
                    </a:cubicBezTo>
                    <a:cubicBezTo>
                      <a:pt x="3" y="6"/>
                      <a:pt x="0" y="8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2" y="6"/>
                      <a:pt x="2" y="7"/>
                      <a:pt x="3" y="7"/>
                    </a:cubicBezTo>
                    <a:cubicBezTo>
                      <a:pt x="1" y="7"/>
                      <a:pt x="2" y="7"/>
                      <a:pt x="1" y="8"/>
                    </a:cubicBezTo>
                    <a:cubicBezTo>
                      <a:pt x="2" y="8"/>
                      <a:pt x="4" y="7"/>
                      <a:pt x="4" y="7"/>
                    </a:cubicBezTo>
                    <a:cubicBezTo>
                      <a:pt x="2" y="8"/>
                      <a:pt x="3" y="8"/>
                      <a:pt x="2" y="9"/>
                    </a:cubicBezTo>
                    <a:cubicBezTo>
                      <a:pt x="3" y="8"/>
                      <a:pt x="3" y="9"/>
                      <a:pt x="4" y="8"/>
                    </a:cubicBezTo>
                    <a:cubicBezTo>
                      <a:pt x="4" y="8"/>
                      <a:pt x="4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4" y="9"/>
                      <a:pt x="3" y="10"/>
                    </a:cubicBezTo>
                    <a:cubicBezTo>
                      <a:pt x="3" y="10"/>
                      <a:pt x="2" y="10"/>
                      <a:pt x="2" y="10"/>
                    </a:cubicBezTo>
                    <a:cubicBezTo>
                      <a:pt x="2" y="10"/>
                      <a:pt x="5" y="9"/>
                      <a:pt x="4" y="10"/>
                    </a:cubicBezTo>
                    <a:cubicBezTo>
                      <a:pt x="4" y="10"/>
                      <a:pt x="5" y="10"/>
                      <a:pt x="6" y="9"/>
                    </a:cubicBezTo>
                    <a:cubicBezTo>
                      <a:pt x="6" y="9"/>
                      <a:pt x="4" y="10"/>
                      <a:pt x="5" y="10"/>
                    </a:cubicBezTo>
                    <a:cubicBezTo>
                      <a:pt x="6" y="9"/>
                      <a:pt x="5" y="11"/>
                      <a:pt x="6" y="10"/>
                    </a:cubicBezTo>
                    <a:cubicBezTo>
                      <a:pt x="4" y="11"/>
                      <a:pt x="5" y="11"/>
                      <a:pt x="4" y="11"/>
                    </a:cubicBezTo>
                    <a:cubicBezTo>
                      <a:pt x="3" y="12"/>
                      <a:pt x="5" y="11"/>
                      <a:pt x="5" y="11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5" y="12"/>
                      <a:pt x="6" y="11"/>
                      <a:pt x="5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5" y="12"/>
                      <a:pt x="6" y="12"/>
                      <a:pt x="5" y="13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5" y="14"/>
                      <a:pt x="7" y="13"/>
                      <a:pt x="9" y="13"/>
                    </a:cubicBezTo>
                    <a:cubicBezTo>
                      <a:pt x="9" y="13"/>
                      <a:pt x="9" y="13"/>
                      <a:pt x="8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13"/>
                      <a:pt x="6" y="13"/>
                      <a:pt x="8" y="14"/>
                    </a:cubicBezTo>
                    <a:cubicBezTo>
                      <a:pt x="8" y="14"/>
                      <a:pt x="9" y="14"/>
                      <a:pt x="7" y="13"/>
                    </a:cubicBezTo>
                    <a:cubicBezTo>
                      <a:pt x="7" y="11"/>
                      <a:pt x="10" y="12"/>
                      <a:pt x="9" y="12"/>
                    </a:cubicBezTo>
                    <a:cubicBezTo>
                      <a:pt x="7" y="15"/>
                      <a:pt x="9" y="16"/>
                      <a:pt x="7" y="14"/>
                    </a:cubicBezTo>
                    <a:cubicBezTo>
                      <a:pt x="8" y="10"/>
                      <a:pt x="8" y="12"/>
                      <a:pt x="8" y="12"/>
                    </a:cubicBezTo>
                    <a:cubicBezTo>
                      <a:pt x="7" y="11"/>
                      <a:pt x="7" y="11"/>
                      <a:pt x="7" y="13"/>
                    </a:cubicBezTo>
                    <a:cubicBezTo>
                      <a:pt x="7" y="13"/>
                      <a:pt x="8" y="14"/>
                      <a:pt x="8" y="13"/>
                    </a:cubicBezTo>
                    <a:cubicBezTo>
                      <a:pt x="9" y="12"/>
                      <a:pt x="10" y="15"/>
                      <a:pt x="8" y="15"/>
                    </a:cubicBezTo>
                    <a:cubicBezTo>
                      <a:pt x="8" y="15"/>
                      <a:pt x="8" y="14"/>
                      <a:pt x="7" y="15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6" y="10"/>
                      <a:pt x="6" y="15"/>
                      <a:pt x="5" y="12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69" name="Freeform 1069"/>
              <p:cNvSpPr>
                <a:spLocks/>
              </p:cNvSpPr>
              <p:nvPr/>
            </p:nvSpPr>
            <p:spPr bwMode="auto">
              <a:xfrm>
                <a:off x="1388" y="2867"/>
                <a:ext cx="3" cy="3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70" name="Rectangle 1070"/>
              <p:cNvSpPr>
                <a:spLocks noChangeArrowheads="1"/>
              </p:cNvSpPr>
              <p:nvPr/>
            </p:nvSpPr>
            <p:spPr bwMode="auto">
              <a:xfrm>
                <a:off x="1391" y="2867"/>
                <a:ext cx="1" cy="1"/>
              </a:xfrm>
              <a:prstGeom prst="rect">
                <a:avLst/>
              </a:pr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71" name="Freeform 1071"/>
              <p:cNvSpPr>
                <a:spLocks/>
              </p:cNvSpPr>
              <p:nvPr/>
            </p:nvSpPr>
            <p:spPr bwMode="auto">
              <a:xfrm>
                <a:off x="1383" y="2864"/>
                <a:ext cx="0" cy="3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72" name="Freeform 1072"/>
              <p:cNvSpPr>
                <a:spLocks/>
              </p:cNvSpPr>
              <p:nvPr/>
            </p:nvSpPr>
            <p:spPr bwMode="auto">
              <a:xfrm>
                <a:off x="1383" y="2867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73" name="Freeform 1073"/>
              <p:cNvSpPr>
                <a:spLocks/>
              </p:cNvSpPr>
              <p:nvPr/>
            </p:nvSpPr>
            <p:spPr bwMode="auto">
              <a:xfrm>
                <a:off x="1350" y="2853"/>
                <a:ext cx="33" cy="30"/>
              </a:xfrm>
              <a:custGeom>
                <a:avLst/>
                <a:gdLst>
                  <a:gd name="T0" fmla="*/ 5 w 12"/>
                  <a:gd name="T1" fmla="*/ 3 h 11"/>
                  <a:gd name="T2" fmla="*/ 4 w 12"/>
                  <a:gd name="T3" fmla="*/ 2 h 11"/>
                  <a:gd name="T4" fmla="*/ 5 w 12"/>
                  <a:gd name="T5" fmla="*/ 2 h 11"/>
                  <a:gd name="T6" fmla="*/ 2 w 12"/>
                  <a:gd name="T7" fmla="*/ 0 h 11"/>
                  <a:gd name="T8" fmla="*/ 7 w 12"/>
                  <a:gd name="T9" fmla="*/ 8 h 11"/>
                  <a:gd name="T10" fmla="*/ 3 w 12"/>
                  <a:gd name="T11" fmla="*/ 7 h 11"/>
                  <a:gd name="T12" fmla="*/ 9 w 12"/>
                  <a:gd name="T13" fmla="*/ 8 h 11"/>
                  <a:gd name="T14" fmla="*/ 9 w 12"/>
                  <a:gd name="T15" fmla="*/ 10 h 11"/>
                  <a:gd name="T16" fmla="*/ 10 w 12"/>
                  <a:gd name="T17" fmla="*/ 9 h 11"/>
                  <a:gd name="T18" fmla="*/ 10 w 12"/>
                  <a:gd name="T19" fmla="*/ 8 h 11"/>
                  <a:gd name="T20" fmla="*/ 10 w 12"/>
                  <a:gd name="T21" fmla="*/ 9 h 11"/>
                  <a:gd name="T22" fmla="*/ 10 w 12"/>
                  <a:gd name="T23" fmla="*/ 8 h 11"/>
                  <a:gd name="T24" fmla="*/ 11 w 12"/>
                  <a:gd name="T25" fmla="*/ 8 h 11"/>
                  <a:gd name="T26" fmla="*/ 10 w 12"/>
                  <a:gd name="T27" fmla="*/ 9 h 11"/>
                  <a:gd name="T28" fmla="*/ 11 w 12"/>
                  <a:gd name="T29" fmla="*/ 8 h 11"/>
                  <a:gd name="T30" fmla="*/ 11 w 12"/>
                  <a:gd name="T31" fmla="*/ 9 h 11"/>
                  <a:gd name="T32" fmla="*/ 12 w 12"/>
                  <a:gd name="T33" fmla="*/ 7 h 11"/>
                  <a:gd name="T34" fmla="*/ 12 w 12"/>
                  <a:gd name="T35" fmla="*/ 6 h 11"/>
                  <a:gd name="T36" fmla="*/ 11 w 12"/>
                  <a:gd name="T37" fmla="*/ 7 h 11"/>
                  <a:gd name="T38" fmla="*/ 11 w 12"/>
                  <a:gd name="T39" fmla="*/ 7 h 11"/>
                  <a:gd name="T40" fmla="*/ 11 w 12"/>
                  <a:gd name="T41" fmla="*/ 8 h 11"/>
                  <a:gd name="T42" fmla="*/ 11 w 12"/>
                  <a:gd name="T43" fmla="*/ 6 h 11"/>
                  <a:gd name="T44" fmla="*/ 10 w 12"/>
                  <a:gd name="T45" fmla="*/ 5 h 11"/>
                  <a:gd name="T46" fmla="*/ 10 w 12"/>
                  <a:gd name="T47" fmla="*/ 5 h 11"/>
                  <a:gd name="T48" fmla="*/ 10 w 12"/>
                  <a:gd name="T49" fmla="*/ 5 h 11"/>
                  <a:gd name="T50" fmla="*/ 10 w 12"/>
                  <a:gd name="T51" fmla="*/ 6 h 11"/>
                  <a:gd name="T52" fmla="*/ 10 w 12"/>
                  <a:gd name="T53" fmla="*/ 8 h 11"/>
                  <a:gd name="T54" fmla="*/ 9 w 12"/>
                  <a:gd name="T55" fmla="*/ 8 h 11"/>
                  <a:gd name="T56" fmla="*/ 9 w 12"/>
                  <a:gd name="T57" fmla="*/ 6 h 11"/>
                  <a:gd name="T58" fmla="*/ 9 w 12"/>
                  <a:gd name="T59" fmla="*/ 7 h 11"/>
                  <a:gd name="T60" fmla="*/ 9 w 12"/>
                  <a:gd name="T61" fmla="*/ 5 h 11"/>
                  <a:gd name="T62" fmla="*/ 9 w 12"/>
                  <a:gd name="T63" fmla="*/ 7 h 11"/>
                  <a:gd name="T64" fmla="*/ 6 w 12"/>
                  <a:gd name="T65" fmla="*/ 6 h 11"/>
                  <a:gd name="T66" fmla="*/ 7 w 12"/>
                  <a:gd name="T67" fmla="*/ 6 h 11"/>
                  <a:gd name="T68" fmla="*/ 5 w 12"/>
                  <a:gd name="T69" fmla="*/ 5 h 11"/>
                  <a:gd name="T70" fmla="*/ 6 w 12"/>
                  <a:gd name="T71" fmla="*/ 4 h 11"/>
                  <a:gd name="T72" fmla="*/ 5 w 12"/>
                  <a:gd name="T73" fmla="*/ 4 h 11"/>
                  <a:gd name="T74" fmla="*/ 5 w 12"/>
                  <a:gd name="T75" fmla="*/ 3 h 11"/>
                  <a:gd name="T76" fmla="*/ 5 w 12"/>
                  <a:gd name="T77" fmla="*/ 3 h 11"/>
                  <a:gd name="T78" fmla="*/ 3 w 12"/>
                  <a:gd name="T79" fmla="*/ 3 h 11"/>
                  <a:gd name="T80" fmla="*/ 5 w 12"/>
                  <a:gd name="T81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2" h="11">
                    <a:moveTo>
                      <a:pt x="5" y="3"/>
                    </a:moveTo>
                    <a:cubicBezTo>
                      <a:pt x="4" y="2"/>
                      <a:pt x="4" y="2"/>
                      <a:pt x="4" y="2"/>
                    </a:cubicBezTo>
                    <a:cubicBezTo>
                      <a:pt x="5" y="2"/>
                      <a:pt x="4" y="2"/>
                      <a:pt x="5" y="2"/>
                    </a:cubicBezTo>
                    <a:cubicBezTo>
                      <a:pt x="3" y="1"/>
                      <a:pt x="5" y="1"/>
                      <a:pt x="2" y="0"/>
                    </a:cubicBezTo>
                    <a:cubicBezTo>
                      <a:pt x="4" y="5"/>
                      <a:pt x="0" y="2"/>
                      <a:pt x="7" y="8"/>
                    </a:cubicBezTo>
                    <a:cubicBezTo>
                      <a:pt x="7" y="8"/>
                      <a:pt x="6" y="10"/>
                      <a:pt x="3" y="7"/>
                    </a:cubicBezTo>
                    <a:cubicBezTo>
                      <a:pt x="10" y="10"/>
                      <a:pt x="7" y="11"/>
                      <a:pt x="9" y="8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11"/>
                      <a:pt x="9" y="7"/>
                      <a:pt x="10" y="9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8"/>
                      <a:pt x="10" y="9"/>
                      <a:pt x="10" y="9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8"/>
                      <a:pt x="10" y="8"/>
                      <a:pt x="11" y="8"/>
                    </a:cubicBezTo>
                    <a:cubicBezTo>
                      <a:pt x="11" y="9"/>
                      <a:pt x="10" y="8"/>
                      <a:pt x="10" y="9"/>
                    </a:cubicBezTo>
                    <a:cubicBezTo>
                      <a:pt x="10" y="9"/>
                      <a:pt x="11" y="8"/>
                      <a:pt x="11" y="8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1" y="8"/>
                      <a:pt x="12" y="10"/>
                      <a:pt x="12" y="7"/>
                    </a:cubicBezTo>
                    <a:cubicBezTo>
                      <a:pt x="12" y="7"/>
                      <a:pt x="12" y="6"/>
                      <a:pt x="12" y="6"/>
                    </a:cubicBezTo>
                    <a:cubicBezTo>
                      <a:pt x="12" y="5"/>
                      <a:pt x="11" y="6"/>
                      <a:pt x="11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1" y="10"/>
                      <a:pt x="11" y="6"/>
                      <a:pt x="11" y="8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0" y="3"/>
                      <a:pt x="10" y="8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4"/>
                      <a:pt x="10" y="5"/>
                      <a:pt x="10" y="5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6"/>
                      <a:pt x="10" y="8"/>
                      <a:pt x="10" y="8"/>
                    </a:cubicBezTo>
                    <a:cubicBezTo>
                      <a:pt x="9" y="7"/>
                      <a:pt x="9" y="9"/>
                      <a:pt x="9" y="8"/>
                    </a:cubicBezTo>
                    <a:cubicBezTo>
                      <a:pt x="9" y="7"/>
                      <a:pt x="9" y="7"/>
                      <a:pt x="9" y="6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7"/>
                      <a:pt x="9" y="6"/>
                      <a:pt x="9" y="5"/>
                    </a:cubicBezTo>
                    <a:cubicBezTo>
                      <a:pt x="9" y="6"/>
                      <a:pt x="9" y="6"/>
                      <a:pt x="9" y="7"/>
                    </a:cubicBezTo>
                    <a:cubicBezTo>
                      <a:pt x="8" y="5"/>
                      <a:pt x="8" y="7"/>
                      <a:pt x="6" y="6"/>
                    </a:cubicBezTo>
                    <a:cubicBezTo>
                      <a:pt x="6" y="4"/>
                      <a:pt x="7" y="6"/>
                      <a:pt x="7" y="6"/>
                    </a:cubicBezTo>
                    <a:cubicBezTo>
                      <a:pt x="7" y="5"/>
                      <a:pt x="6" y="5"/>
                      <a:pt x="5" y="5"/>
                    </a:cubicBezTo>
                    <a:cubicBezTo>
                      <a:pt x="5" y="5"/>
                      <a:pt x="5" y="5"/>
                      <a:pt x="6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3" y="4"/>
                      <a:pt x="6" y="4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3" y="3"/>
                      <a:pt x="3" y="3"/>
                    </a:cubicBezTo>
                    <a:cubicBezTo>
                      <a:pt x="4" y="3"/>
                      <a:pt x="4" y="3"/>
                      <a:pt x="5" y="3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74" name="Freeform 1074"/>
              <p:cNvSpPr>
                <a:spLocks/>
              </p:cNvSpPr>
              <p:nvPr/>
            </p:nvSpPr>
            <p:spPr bwMode="auto">
              <a:xfrm>
                <a:off x="1356" y="2851"/>
                <a:ext cx="8" cy="5"/>
              </a:xfrm>
              <a:custGeom>
                <a:avLst/>
                <a:gdLst>
                  <a:gd name="T0" fmla="*/ 1 w 3"/>
                  <a:gd name="T1" fmla="*/ 1 h 2"/>
                  <a:gd name="T2" fmla="*/ 3 w 3"/>
                  <a:gd name="T3" fmla="*/ 2 h 2"/>
                  <a:gd name="T4" fmla="*/ 1 w 3"/>
                  <a:gd name="T5" fmla="*/ 0 h 2"/>
                  <a:gd name="T6" fmla="*/ 1 w 3"/>
                  <a:gd name="T7" fmla="*/ 1 h 2"/>
                  <a:gd name="T8" fmla="*/ 1 w 3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1" y="1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1" y="1"/>
                      <a:pt x="1" y="0"/>
                    </a:cubicBezTo>
                    <a:cubicBezTo>
                      <a:pt x="1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75" name="Freeform 1075"/>
              <p:cNvSpPr>
                <a:spLocks/>
              </p:cNvSpPr>
              <p:nvPr/>
            </p:nvSpPr>
            <p:spPr bwMode="auto">
              <a:xfrm>
                <a:off x="1356" y="2837"/>
                <a:ext cx="35" cy="19"/>
              </a:xfrm>
              <a:custGeom>
                <a:avLst/>
                <a:gdLst>
                  <a:gd name="T0" fmla="*/ 10 w 13"/>
                  <a:gd name="T1" fmla="*/ 5 h 7"/>
                  <a:gd name="T2" fmla="*/ 11 w 13"/>
                  <a:gd name="T3" fmla="*/ 4 h 7"/>
                  <a:gd name="T4" fmla="*/ 7 w 13"/>
                  <a:gd name="T5" fmla="*/ 1 h 7"/>
                  <a:gd name="T6" fmla="*/ 2 w 13"/>
                  <a:gd name="T7" fmla="*/ 4 h 7"/>
                  <a:gd name="T8" fmla="*/ 1 w 13"/>
                  <a:gd name="T9" fmla="*/ 4 h 7"/>
                  <a:gd name="T10" fmla="*/ 2 w 13"/>
                  <a:gd name="T11" fmla="*/ 6 h 7"/>
                  <a:gd name="T12" fmla="*/ 2 w 13"/>
                  <a:gd name="T13" fmla="*/ 5 h 7"/>
                  <a:gd name="T14" fmla="*/ 2 w 13"/>
                  <a:gd name="T15" fmla="*/ 5 h 7"/>
                  <a:gd name="T16" fmla="*/ 2 w 13"/>
                  <a:gd name="T17" fmla="*/ 4 h 7"/>
                  <a:gd name="T18" fmla="*/ 3 w 13"/>
                  <a:gd name="T19" fmla="*/ 5 h 7"/>
                  <a:gd name="T20" fmla="*/ 8 w 13"/>
                  <a:gd name="T21" fmla="*/ 2 h 7"/>
                  <a:gd name="T22" fmla="*/ 7 w 13"/>
                  <a:gd name="T23" fmla="*/ 4 h 7"/>
                  <a:gd name="T24" fmla="*/ 8 w 13"/>
                  <a:gd name="T25" fmla="*/ 5 h 7"/>
                  <a:gd name="T26" fmla="*/ 8 w 13"/>
                  <a:gd name="T27" fmla="*/ 5 h 7"/>
                  <a:gd name="T28" fmla="*/ 9 w 13"/>
                  <a:gd name="T29" fmla="*/ 4 h 7"/>
                  <a:gd name="T30" fmla="*/ 8 w 13"/>
                  <a:gd name="T31" fmla="*/ 5 h 7"/>
                  <a:gd name="T32" fmla="*/ 10 w 13"/>
                  <a:gd name="T33" fmla="*/ 6 h 7"/>
                  <a:gd name="T34" fmla="*/ 12 w 13"/>
                  <a:gd name="T35" fmla="*/ 5 h 7"/>
                  <a:gd name="T36" fmla="*/ 10 w 13"/>
                  <a:gd name="T37" fmla="*/ 6 h 7"/>
                  <a:gd name="T38" fmla="*/ 10 w 13"/>
                  <a:gd name="T39" fmla="*/ 7 h 7"/>
                  <a:gd name="T40" fmla="*/ 13 w 13"/>
                  <a:gd name="T41" fmla="*/ 5 h 7"/>
                  <a:gd name="T42" fmla="*/ 10 w 13"/>
                  <a:gd name="T43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3" h="7">
                    <a:moveTo>
                      <a:pt x="10" y="5"/>
                    </a:moveTo>
                    <a:cubicBezTo>
                      <a:pt x="11" y="4"/>
                      <a:pt x="11" y="4"/>
                      <a:pt x="11" y="4"/>
                    </a:cubicBezTo>
                    <a:cubicBezTo>
                      <a:pt x="9" y="3"/>
                      <a:pt x="11" y="3"/>
                      <a:pt x="7" y="1"/>
                    </a:cubicBezTo>
                    <a:cubicBezTo>
                      <a:pt x="3" y="0"/>
                      <a:pt x="3" y="3"/>
                      <a:pt x="2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5"/>
                      <a:pt x="0" y="5"/>
                      <a:pt x="2" y="6"/>
                    </a:cubicBezTo>
                    <a:cubicBezTo>
                      <a:pt x="2" y="6"/>
                      <a:pt x="1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5" y="6"/>
                      <a:pt x="2" y="1"/>
                      <a:pt x="8" y="2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8" y="5"/>
                      <a:pt x="8" y="4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9" y="4"/>
                      <a:pt x="9" y="4"/>
                    </a:cubicBezTo>
                    <a:cubicBezTo>
                      <a:pt x="10" y="3"/>
                      <a:pt x="8" y="4"/>
                      <a:pt x="8" y="5"/>
                    </a:cubicBezTo>
                    <a:cubicBezTo>
                      <a:pt x="9" y="5"/>
                      <a:pt x="11" y="5"/>
                      <a:pt x="10" y="6"/>
                    </a:cubicBezTo>
                    <a:cubicBezTo>
                      <a:pt x="10" y="5"/>
                      <a:pt x="12" y="5"/>
                      <a:pt x="12" y="5"/>
                    </a:cubicBezTo>
                    <a:cubicBezTo>
                      <a:pt x="11" y="6"/>
                      <a:pt x="11" y="6"/>
                      <a:pt x="10" y="6"/>
                    </a:cubicBezTo>
                    <a:cubicBezTo>
                      <a:pt x="10" y="6"/>
                      <a:pt x="10" y="7"/>
                      <a:pt x="10" y="7"/>
                    </a:cubicBezTo>
                    <a:cubicBezTo>
                      <a:pt x="11" y="6"/>
                      <a:pt x="12" y="5"/>
                      <a:pt x="13" y="5"/>
                    </a:cubicBezTo>
                    <a:cubicBezTo>
                      <a:pt x="13" y="4"/>
                      <a:pt x="10" y="5"/>
                      <a:pt x="10" y="5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76" name="Rectangle 1076"/>
              <p:cNvSpPr>
                <a:spLocks noChangeArrowheads="1"/>
              </p:cNvSpPr>
              <p:nvPr/>
            </p:nvSpPr>
            <p:spPr bwMode="auto">
              <a:xfrm>
                <a:off x="1386" y="2848"/>
                <a:ext cx="1" cy="1"/>
              </a:xfrm>
              <a:prstGeom prst="rect">
                <a:avLst/>
              </a:pr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77" name="Freeform 1077"/>
              <p:cNvSpPr>
                <a:spLocks/>
              </p:cNvSpPr>
              <p:nvPr/>
            </p:nvSpPr>
            <p:spPr bwMode="auto">
              <a:xfrm>
                <a:off x="1486" y="2761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78" name="Freeform 1078"/>
              <p:cNvSpPr>
                <a:spLocks/>
              </p:cNvSpPr>
              <p:nvPr/>
            </p:nvSpPr>
            <p:spPr bwMode="auto">
              <a:xfrm>
                <a:off x="1478" y="2753"/>
                <a:ext cx="11" cy="11"/>
              </a:xfrm>
              <a:custGeom>
                <a:avLst/>
                <a:gdLst>
                  <a:gd name="T0" fmla="*/ 1 w 4"/>
                  <a:gd name="T1" fmla="*/ 0 h 4"/>
                  <a:gd name="T2" fmla="*/ 2 w 4"/>
                  <a:gd name="T3" fmla="*/ 0 h 4"/>
                  <a:gd name="T4" fmla="*/ 3 w 4"/>
                  <a:gd name="T5" fmla="*/ 4 h 4"/>
                  <a:gd name="T6" fmla="*/ 2 w 4"/>
                  <a:gd name="T7" fmla="*/ 2 h 4"/>
                  <a:gd name="T8" fmla="*/ 2 w 4"/>
                  <a:gd name="T9" fmla="*/ 3 h 4"/>
                  <a:gd name="T10" fmla="*/ 1 w 4"/>
                  <a:gd name="T11" fmla="*/ 2 h 4"/>
                  <a:gd name="T12" fmla="*/ 2 w 4"/>
                  <a:gd name="T13" fmla="*/ 1 h 4"/>
                  <a:gd name="T14" fmla="*/ 1 w 4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4">
                    <a:moveTo>
                      <a:pt x="1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3" y="3"/>
                      <a:pt x="2" y="3"/>
                      <a:pt x="3" y="4"/>
                    </a:cubicBezTo>
                    <a:cubicBezTo>
                      <a:pt x="4" y="4"/>
                      <a:pt x="3" y="2"/>
                      <a:pt x="2" y="2"/>
                    </a:cubicBezTo>
                    <a:cubicBezTo>
                      <a:pt x="2" y="2"/>
                      <a:pt x="3" y="3"/>
                      <a:pt x="2" y="3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0" y="0"/>
                      <a:pt x="2" y="1"/>
                      <a:pt x="2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79" name="Freeform 1079"/>
              <p:cNvSpPr>
                <a:spLocks/>
              </p:cNvSpPr>
              <p:nvPr/>
            </p:nvSpPr>
            <p:spPr bwMode="auto">
              <a:xfrm>
                <a:off x="1484" y="2755"/>
                <a:ext cx="0" cy="6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80" name="Freeform 1080"/>
              <p:cNvSpPr>
                <a:spLocks/>
              </p:cNvSpPr>
              <p:nvPr/>
            </p:nvSpPr>
            <p:spPr bwMode="auto">
              <a:xfrm>
                <a:off x="1484" y="2758"/>
                <a:ext cx="0" cy="6"/>
              </a:xfrm>
              <a:custGeom>
                <a:avLst/>
                <a:gdLst>
                  <a:gd name="T0" fmla="*/ 1 h 2"/>
                  <a:gd name="T1" fmla="*/ 0 h 2"/>
                  <a:gd name="T2" fmla="*/ 2 h 2"/>
                  <a:gd name="T3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81" name="Freeform 1081"/>
              <p:cNvSpPr>
                <a:spLocks/>
              </p:cNvSpPr>
              <p:nvPr/>
            </p:nvSpPr>
            <p:spPr bwMode="auto">
              <a:xfrm>
                <a:off x="1481" y="276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82" name="Freeform 1082"/>
              <p:cNvSpPr>
                <a:spLocks/>
              </p:cNvSpPr>
              <p:nvPr/>
            </p:nvSpPr>
            <p:spPr bwMode="auto">
              <a:xfrm>
                <a:off x="1478" y="2753"/>
                <a:ext cx="3" cy="11"/>
              </a:xfrm>
              <a:custGeom>
                <a:avLst/>
                <a:gdLst>
                  <a:gd name="T0" fmla="*/ 1 w 1"/>
                  <a:gd name="T1" fmla="*/ 3 h 4"/>
                  <a:gd name="T2" fmla="*/ 1 w 1"/>
                  <a:gd name="T3" fmla="*/ 3 h 4"/>
                  <a:gd name="T4" fmla="*/ 1 w 1"/>
                  <a:gd name="T5" fmla="*/ 3 h 4"/>
                  <a:gd name="T6" fmla="*/ 1 w 1"/>
                  <a:gd name="T7" fmla="*/ 1 h 4"/>
                  <a:gd name="T8" fmla="*/ 1 w 1"/>
                  <a:gd name="T9" fmla="*/ 1 h 4"/>
                  <a:gd name="T10" fmla="*/ 1 w 1"/>
                  <a:gd name="T11" fmla="*/ 0 h 4"/>
                  <a:gd name="T12" fmla="*/ 1 w 1"/>
                  <a:gd name="T13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4">
                    <a:moveTo>
                      <a:pt x="1" y="3"/>
                    </a:moveTo>
                    <a:cubicBezTo>
                      <a:pt x="0" y="4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3"/>
                      <a:pt x="1" y="3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83" name="Freeform 1083"/>
              <p:cNvSpPr>
                <a:spLocks/>
              </p:cNvSpPr>
              <p:nvPr/>
            </p:nvSpPr>
            <p:spPr bwMode="auto">
              <a:xfrm>
                <a:off x="1481" y="276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84" name="Freeform 1084"/>
              <p:cNvSpPr>
                <a:spLocks/>
              </p:cNvSpPr>
              <p:nvPr/>
            </p:nvSpPr>
            <p:spPr bwMode="auto">
              <a:xfrm>
                <a:off x="1481" y="2758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3 w 3"/>
                  <a:gd name="T3" fmla="*/ 3 h 3"/>
                  <a:gd name="T4" fmla="*/ 3 w 3"/>
                  <a:gd name="T5" fmla="*/ 0 h 3"/>
                  <a:gd name="T6" fmla="*/ 0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3" y="3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85" name="Freeform 1085"/>
              <p:cNvSpPr>
                <a:spLocks/>
              </p:cNvSpPr>
              <p:nvPr/>
            </p:nvSpPr>
            <p:spPr bwMode="auto">
              <a:xfrm>
                <a:off x="1478" y="2750"/>
                <a:ext cx="3" cy="14"/>
              </a:xfrm>
              <a:custGeom>
                <a:avLst/>
                <a:gdLst>
                  <a:gd name="T0" fmla="*/ 0 w 1"/>
                  <a:gd name="T1" fmla="*/ 4 h 5"/>
                  <a:gd name="T2" fmla="*/ 1 w 1"/>
                  <a:gd name="T3" fmla="*/ 3 h 5"/>
                  <a:gd name="T4" fmla="*/ 1 w 1"/>
                  <a:gd name="T5" fmla="*/ 0 h 5"/>
                  <a:gd name="T6" fmla="*/ 1 w 1"/>
                  <a:gd name="T7" fmla="*/ 1 h 5"/>
                  <a:gd name="T8" fmla="*/ 0 w 1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5">
                    <a:moveTo>
                      <a:pt x="0" y="4"/>
                    </a:moveTo>
                    <a:cubicBezTo>
                      <a:pt x="0" y="2"/>
                      <a:pt x="0" y="5"/>
                      <a:pt x="1" y="3"/>
                    </a:cubicBezTo>
                    <a:cubicBezTo>
                      <a:pt x="0" y="3"/>
                      <a:pt x="1" y="1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2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86" name="Freeform 1086"/>
              <p:cNvSpPr>
                <a:spLocks/>
              </p:cNvSpPr>
              <p:nvPr/>
            </p:nvSpPr>
            <p:spPr bwMode="auto">
              <a:xfrm>
                <a:off x="1481" y="274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87" name="Freeform 1087"/>
              <p:cNvSpPr>
                <a:spLocks/>
              </p:cNvSpPr>
              <p:nvPr/>
            </p:nvSpPr>
            <p:spPr bwMode="auto">
              <a:xfrm>
                <a:off x="1476" y="2747"/>
                <a:ext cx="5" cy="11"/>
              </a:xfrm>
              <a:custGeom>
                <a:avLst/>
                <a:gdLst>
                  <a:gd name="T0" fmla="*/ 0 w 2"/>
                  <a:gd name="T1" fmla="*/ 3 h 4"/>
                  <a:gd name="T2" fmla="*/ 2 w 2"/>
                  <a:gd name="T3" fmla="*/ 1 h 4"/>
                  <a:gd name="T4" fmla="*/ 1 w 2"/>
                  <a:gd name="T5" fmla="*/ 3 h 4"/>
                  <a:gd name="T6" fmla="*/ 1 w 2"/>
                  <a:gd name="T7" fmla="*/ 2 h 4"/>
                  <a:gd name="T8" fmla="*/ 0 w 2"/>
                  <a:gd name="T9" fmla="*/ 3 h 4"/>
                  <a:gd name="T10" fmla="*/ 1 w 2"/>
                  <a:gd name="T11" fmla="*/ 2 h 4"/>
                  <a:gd name="T12" fmla="*/ 1 w 2"/>
                  <a:gd name="T13" fmla="*/ 3 h 4"/>
                  <a:gd name="T14" fmla="*/ 2 w 2"/>
                  <a:gd name="T15" fmla="*/ 1 h 4"/>
                  <a:gd name="T16" fmla="*/ 2 w 2"/>
                  <a:gd name="T17" fmla="*/ 1 h 4"/>
                  <a:gd name="T18" fmla="*/ 2 w 2"/>
                  <a:gd name="T19" fmla="*/ 0 h 4"/>
                  <a:gd name="T20" fmla="*/ 2 w 2"/>
                  <a:gd name="T21" fmla="*/ 1 h 4"/>
                  <a:gd name="T22" fmla="*/ 0 w 2"/>
                  <a:gd name="T23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" h="4">
                    <a:moveTo>
                      <a:pt x="0" y="3"/>
                    </a:moveTo>
                    <a:cubicBezTo>
                      <a:pt x="1" y="2"/>
                      <a:pt x="1" y="2"/>
                      <a:pt x="2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2"/>
                      <a:pt x="1" y="2"/>
                    </a:cubicBezTo>
                    <a:cubicBezTo>
                      <a:pt x="0" y="4"/>
                      <a:pt x="1" y="2"/>
                      <a:pt x="0" y="3"/>
                    </a:cubicBezTo>
                    <a:cubicBezTo>
                      <a:pt x="0" y="3"/>
                      <a:pt x="1" y="4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1" y="3"/>
                      <a:pt x="2" y="1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1" y="1"/>
                      <a:pt x="1" y="1"/>
                      <a:pt x="0" y="3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88" name="Rectangle 1088"/>
              <p:cNvSpPr>
                <a:spLocks noChangeArrowheads="1"/>
              </p:cNvSpPr>
              <p:nvPr/>
            </p:nvSpPr>
            <p:spPr bwMode="auto">
              <a:xfrm>
                <a:off x="1478" y="2753"/>
                <a:ext cx="1" cy="1"/>
              </a:xfrm>
              <a:prstGeom prst="rect">
                <a:avLst/>
              </a:pr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89" name="Freeform 1089"/>
              <p:cNvSpPr>
                <a:spLocks/>
              </p:cNvSpPr>
              <p:nvPr/>
            </p:nvSpPr>
            <p:spPr bwMode="auto">
              <a:xfrm>
                <a:off x="1473" y="2750"/>
                <a:ext cx="8" cy="5"/>
              </a:xfrm>
              <a:custGeom>
                <a:avLst/>
                <a:gdLst>
                  <a:gd name="T0" fmla="*/ 1 w 3"/>
                  <a:gd name="T1" fmla="*/ 2 h 2"/>
                  <a:gd name="T2" fmla="*/ 2 w 3"/>
                  <a:gd name="T3" fmla="*/ 1 h 2"/>
                  <a:gd name="T4" fmla="*/ 1 w 3"/>
                  <a:gd name="T5" fmla="*/ 2 h 2"/>
                  <a:gd name="T6" fmla="*/ 2 w 3"/>
                  <a:gd name="T7" fmla="*/ 1 h 2"/>
                  <a:gd name="T8" fmla="*/ 1 w 3"/>
                  <a:gd name="T9" fmla="*/ 1 h 2"/>
                  <a:gd name="T10" fmla="*/ 3 w 3"/>
                  <a:gd name="T11" fmla="*/ 0 h 2"/>
                  <a:gd name="T12" fmla="*/ 3 w 3"/>
                  <a:gd name="T13" fmla="*/ 0 h 2"/>
                  <a:gd name="T14" fmla="*/ 3 w 3"/>
                  <a:gd name="T15" fmla="*/ 0 h 2"/>
                  <a:gd name="T16" fmla="*/ 3 w 3"/>
                  <a:gd name="T17" fmla="*/ 1 h 2"/>
                  <a:gd name="T18" fmla="*/ 2 w 3"/>
                  <a:gd name="T19" fmla="*/ 1 h 2"/>
                  <a:gd name="T20" fmla="*/ 1 w 3"/>
                  <a:gd name="T2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2">
                    <a:moveTo>
                      <a:pt x="1" y="2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3" y="0"/>
                      <a:pt x="2" y="1"/>
                      <a:pt x="1" y="1"/>
                    </a:cubicBezTo>
                    <a:cubicBezTo>
                      <a:pt x="2" y="1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1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0" y="1"/>
                      <a:pt x="0" y="1"/>
                      <a:pt x="1" y="2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90" name="Freeform 1090"/>
              <p:cNvSpPr>
                <a:spLocks/>
              </p:cNvSpPr>
              <p:nvPr/>
            </p:nvSpPr>
            <p:spPr bwMode="auto">
              <a:xfrm>
                <a:off x="1473" y="2755"/>
                <a:ext cx="3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91" name="Rectangle 1091"/>
              <p:cNvSpPr>
                <a:spLocks noChangeArrowheads="1"/>
              </p:cNvSpPr>
              <p:nvPr/>
            </p:nvSpPr>
            <p:spPr bwMode="auto">
              <a:xfrm>
                <a:off x="1481" y="2750"/>
                <a:ext cx="1" cy="3"/>
              </a:xfrm>
              <a:prstGeom prst="rect">
                <a:avLst/>
              </a:pr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92" name="Freeform 1092"/>
              <p:cNvSpPr>
                <a:spLocks/>
              </p:cNvSpPr>
              <p:nvPr/>
            </p:nvSpPr>
            <p:spPr bwMode="auto">
              <a:xfrm>
                <a:off x="1473" y="2753"/>
                <a:ext cx="3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93" name="Freeform 1093"/>
              <p:cNvSpPr>
                <a:spLocks/>
              </p:cNvSpPr>
              <p:nvPr/>
            </p:nvSpPr>
            <p:spPr bwMode="auto">
              <a:xfrm>
                <a:off x="1470" y="2736"/>
                <a:ext cx="27" cy="39"/>
              </a:xfrm>
              <a:custGeom>
                <a:avLst/>
                <a:gdLst>
                  <a:gd name="T0" fmla="*/ 10 w 10"/>
                  <a:gd name="T1" fmla="*/ 4 h 14"/>
                  <a:gd name="T2" fmla="*/ 9 w 10"/>
                  <a:gd name="T3" fmla="*/ 3 h 14"/>
                  <a:gd name="T4" fmla="*/ 9 w 10"/>
                  <a:gd name="T5" fmla="*/ 2 h 14"/>
                  <a:gd name="T6" fmla="*/ 8 w 10"/>
                  <a:gd name="T7" fmla="*/ 0 h 14"/>
                  <a:gd name="T8" fmla="*/ 7 w 10"/>
                  <a:gd name="T9" fmla="*/ 1 h 14"/>
                  <a:gd name="T10" fmla="*/ 7 w 10"/>
                  <a:gd name="T11" fmla="*/ 0 h 14"/>
                  <a:gd name="T12" fmla="*/ 6 w 10"/>
                  <a:gd name="T13" fmla="*/ 1 h 14"/>
                  <a:gd name="T14" fmla="*/ 6 w 10"/>
                  <a:gd name="T15" fmla="*/ 2 h 14"/>
                  <a:gd name="T16" fmla="*/ 2 w 10"/>
                  <a:gd name="T17" fmla="*/ 5 h 14"/>
                  <a:gd name="T18" fmla="*/ 3 w 10"/>
                  <a:gd name="T19" fmla="*/ 7 h 14"/>
                  <a:gd name="T20" fmla="*/ 2 w 10"/>
                  <a:gd name="T21" fmla="*/ 6 h 14"/>
                  <a:gd name="T22" fmla="*/ 2 w 10"/>
                  <a:gd name="T23" fmla="*/ 6 h 14"/>
                  <a:gd name="T24" fmla="*/ 1 w 10"/>
                  <a:gd name="T25" fmla="*/ 6 h 14"/>
                  <a:gd name="T26" fmla="*/ 2 w 10"/>
                  <a:gd name="T27" fmla="*/ 8 h 14"/>
                  <a:gd name="T28" fmla="*/ 0 w 10"/>
                  <a:gd name="T29" fmla="*/ 6 h 14"/>
                  <a:gd name="T30" fmla="*/ 3 w 10"/>
                  <a:gd name="T31" fmla="*/ 6 h 14"/>
                  <a:gd name="T32" fmla="*/ 2 w 10"/>
                  <a:gd name="T33" fmla="*/ 9 h 14"/>
                  <a:gd name="T34" fmla="*/ 4 w 10"/>
                  <a:gd name="T35" fmla="*/ 6 h 14"/>
                  <a:gd name="T36" fmla="*/ 4 w 10"/>
                  <a:gd name="T37" fmla="*/ 6 h 14"/>
                  <a:gd name="T38" fmla="*/ 4 w 10"/>
                  <a:gd name="T39" fmla="*/ 6 h 14"/>
                  <a:gd name="T40" fmla="*/ 4 w 10"/>
                  <a:gd name="T41" fmla="*/ 6 h 14"/>
                  <a:gd name="T42" fmla="*/ 4 w 10"/>
                  <a:gd name="T43" fmla="*/ 6 h 14"/>
                  <a:gd name="T44" fmla="*/ 4 w 10"/>
                  <a:gd name="T45" fmla="*/ 6 h 14"/>
                  <a:gd name="T46" fmla="*/ 4 w 10"/>
                  <a:gd name="T47" fmla="*/ 6 h 14"/>
                  <a:gd name="T48" fmla="*/ 4 w 10"/>
                  <a:gd name="T49" fmla="*/ 6 h 14"/>
                  <a:gd name="T50" fmla="*/ 4 w 10"/>
                  <a:gd name="T51" fmla="*/ 6 h 14"/>
                  <a:gd name="T52" fmla="*/ 2 w 10"/>
                  <a:gd name="T53" fmla="*/ 10 h 14"/>
                  <a:gd name="T54" fmla="*/ 2 w 10"/>
                  <a:gd name="T55" fmla="*/ 10 h 14"/>
                  <a:gd name="T56" fmla="*/ 2 w 10"/>
                  <a:gd name="T57" fmla="*/ 10 h 14"/>
                  <a:gd name="T58" fmla="*/ 3 w 10"/>
                  <a:gd name="T59" fmla="*/ 9 h 14"/>
                  <a:gd name="T60" fmla="*/ 3 w 10"/>
                  <a:gd name="T61" fmla="*/ 6 h 14"/>
                  <a:gd name="T62" fmla="*/ 4 w 10"/>
                  <a:gd name="T63" fmla="*/ 7 h 14"/>
                  <a:gd name="T64" fmla="*/ 6 w 10"/>
                  <a:gd name="T65" fmla="*/ 6 h 14"/>
                  <a:gd name="T66" fmla="*/ 5 w 10"/>
                  <a:gd name="T67" fmla="*/ 4 h 14"/>
                  <a:gd name="T68" fmla="*/ 6 w 10"/>
                  <a:gd name="T69" fmla="*/ 5 h 14"/>
                  <a:gd name="T70" fmla="*/ 6 w 10"/>
                  <a:gd name="T71" fmla="*/ 4 h 14"/>
                  <a:gd name="T72" fmla="*/ 7 w 10"/>
                  <a:gd name="T73" fmla="*/ 5 h 14"/>
                  <a:gd name="T74" fmla="*/ 5 w 10"/>
                  <a:gd name="T75" fmla="*/ 3 h 14"/>
                  <a:gd name="T76" fmla="*/ 8 w 10"/>
                  <a:gd name="T77" fmla="*/ 5 h 14"/>
                  <a:gd name="T78" fmla="*/ 7 w 10"/>
                  <a:gd name="T79" fmla="*/ 4 h 14"/>
                  <a:gd name="T80" fmla="*/ 7 w 10"/>
                  <a:gd name="T81" fmla="*/ 3 h 14"/>
                  <a:gd name="T82" fmla="*/ 8 w 10"/>
                  <a:gd name="T83" fmla="*/ 5 h 14"/>
                  <a:gd name="T84" fmla="*/ 8 w 10"/>
                  <a:gd name="T85" fmla="*/ 3 h 14"/>
                  <a:gd name="T86" fmla="*/ 7 w 10"/>
                  <a:gd name="T87" fmla="*/ 2 h 14"/>
                  <a:gd name="T88" fmla="*/ 8 w 10"/>
                  <a:gd name="T89" fmla="*/ 2 h 14"/>
                  <a:gd name="T90" fmla="*/ 9 w 10"/>
                  <a:gd name="T91" fmla="*/ 4 h 14"/>
                  <a:gd name="T92" fmla="*/ 10 w 10"/>
                  <a:gd name="T93" fmla="*/ 5 h 14"/>
                  <a:gd name="T94" fmla="*/ 9 w 10"/>
                  <a:gd name="T95" fmla="*/ 2 h 14"/>
                  <a:gd name="T96" fmla="*/ 10 w 10"/>
                  <a:gd name="T97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0" h="14">
                    <a:moveTo>
                      <a:pt x="10" y="4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8" y="1"/>
                      <a:pt x="8" y="1"/>
                      <a:pt x="8" y="0"/>
                    </a:cubicBezTo>
                    <a:cubicBezTo>
                      <a:pt x="7" y="0"/>
                      <a:pt x="8" y="1"/>
                      <a:pt x="7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1"/>
                      <a:pt x="7" y="2"/>
                      <a:pt x="6" y="1"/>
                    </a:cubicBezTo>
                    <a:cubicBezTo>
                      <a:pt x="6" y="1"/>
                      <a:pt x="6" y="2"/>
                      <a:pt x="6" y="2"/>
                    </a:cubicBezTo>
                    <a:cubicBezTo>
                      <a:pt x="4" y="3"/>
                      <a:pt x="4" y="5"/>
                      <a:pt x="2" y="5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2" y="6"/>
                      <a:pt x="3" y="7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4"/>
                      <a:pt x="2" y="6"/>
                      <a:pt x="1" y="6"/>
                    </a:cubicBezTo>
                    <a:cubicBezTo>
                      <a:pt x="1" y="6"/>
                      <a:pt x="2" y="8"/>
                      <a:pt x="2" y="8"/>
                    </a:cubicBezTo>
                    <a:cubicBezTo>
                      <a:pt x="1" y="6"/>
                      <a:pt x="1" y="9"/>
                      <a:pt x="0" y="6"/>
                    </a:cubicBezTo>
                    <a:cubicBezTo>
                      <a:pt x="1" y="5"/>
                      <a:pt x="3" y="6"/>
                      <a:pt x="3" y="6"/>
                    </a:cubicBezTo>
                    <a:cubicBezTo>
                      <a:pt x="3" y="7"/>
                      <a:pt x="5" y="2"/>
                      <a:pt x="2" y="9"/>
                    </a:cubicBezTo>
                    <a:cubicBezTo>
                      <a:pt x="7" y="2"/>
                      <a:pt x="3" y="7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5"/>
                      <a:pt x="0" y="14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8"/>
                      <a:pt x="3" y="6"/>
                      <a:pt x="3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6"/>
                      <a:pt x="5" y="5"/>
                      <a:pt x="6" y="6"/>
                    </a:cubicBezTo>
                    <a:cubicBezTo>
                      <a:pt x="5" y="6"/>
                      <a:pt x="7" y="6"/>
                      <a:pt x="5" y="4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7" y="5"/>
                      <a:pt x="7" y="5"/>
                    </a:cubicBezTo>
                    <a:cubicBezTo>
                      <a:pt x="6" y="4"/>
                      <a:pt x="6" y="4"/>
                      <a:pt x="5" y="3"/>
                    </a:cubicBezTo>
                    <a:cubicBezTo>
                      <a:pt x="6" y="4"/>
                      <a:pt x="7" y="4"/>
                      <a:pt x="8" y="5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8" y="4"/>
                      <a:pt x="7" y="3"/>
                      <a:pt x="7" y="3"/>
                    </a:cubicBezTo>
                    <a:cubicBezTo>
                      <a:pt x="7" y="3"/>
                      <a:pt x="8" y="4"/>
                      <a:pt x="8" y="5"/>
                    </a:cubicBezTo>
                    <a:cubicBezTo>
                      <a:pt x="9" y="5"/>
                      <a:pt x="7" y="2"/>
                      <a:pt x="8" y="3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8" y="3"/>
                      <a:pt x="8" y="2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5"/>
                      <a:pt x="9" y="5"/>
                      <a:pt x="10" y="5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4"/>
                      <a:pt x="10" y="4"/>
                      <a:pt x="10" y="4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94" name="Rectangle 1094"/>
              <p:cNvSpPr>
                <a:spLocks noChangeArrowheads="1"/>
              </p:cNvSpPr>
              <p:nvPr/>
            </p:nvSpPr>
            <p:spPr bwMode="auto">
              <a:xfrm>
                <a:off x="1497" y="2750"/>
                <a:ext cx="1" cy="3"/>
              </a:xfrm>
              <a:prstGeom prst="rect">
                <a:avLst/>
              </a:pr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95" name="Freeform 1095"/>
              <p:cNvSpPr>
                <a:spLocks/>
              </p:cNvSpPr>
              <p:nvPr/>
            </p:nvSpPr>
            <p:spPr bwMode="auto">
              <a:xfrm>
                <a:off x="1497" y="274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96" name="Rectangle 1096"/>
              <p:cNvSpPr>
                <a:spLocks noChangeArrowheads="1"/>
              </p:cNvSpPr>
              <p:nvPr/>
            </p:nvSpPr>
            <p:spPr bwMode="auto">
              <a:xfrm>
                <a:off x="1486" y="2739"/>
                <a:ext cx="1" cy="1"/>
              </a:xfrm>
              <a:prstGeom prst="rect">
                <a:avLst/>
              </a:pr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97" name="Freeform 1097"/>
              <p:cNvSpPr>
                <a:spLocks/>
              </p:cNvSpPr>
              <p:nvPr/>
            </p:nvSpPr>
            <p:spPr bwMode="auto">
              <a:xfrm>
                <a:off x="1492" y="2750"/>
                <a:ext cx="3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98" name="Freeform 1098"/>
              <p:cNvSpPr>
                <a:spLocks/>
              </p:cNvSpPr>
              <p:nvPr/>
            </p:nvSpPr>
            <p:spPr bwMode="auto">
              <a:xfrm>
                <a:off x="1489" y="2753"/>
                <a:ext cx="3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99" name="Rectangle 1099"/>
              <p:cNvSpPr>
                <a:spLocks noChangeArrowheads="1"/>
              </p:cNvSpPr>
              <p:nvPr/>
            </p:nvSpPr>
            <p:spPr bwMode="auto">
              <a:xfrm>
                <a:off x="1497" y="2750"/>
                <a:ext cx="1" cy="1"/>
              </a:xfrm>
              <a:prstGeom prst="rect">
                <a:avLst/>
              </a:pr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00" name="Freeform 1100"/>
              <p:cNvSpPr>
                <a:spLocks/>
              </p:cNvSpPr>
              <p:nvPr/>
            </p:nvSpPr>
            <p:spPr bwMode="auto">
              <a:xfrm>
                <a:off x="1478" y="2728"/>
                <a:ext cx="25" cy="19"/>
              </a:xfrm>
              <a:custGeom>
                <a:avLst/>
                <a:gdLst>
                  <a:gd name="T0" fmla="*/ 5 w 9"/>
                  <a:gd name="T1" fmla="*/ 5 h 7"/>
                  <a:gd name="T2" fmla="*/ 6 w 9"/>
                  <a:gd name="T3" fmla="*/ 5 h 7"/>
                  <a:gd name="T4" fmla="*/ 5 w 9"/>
                  <a:gd name="T5" fmla="*/ 2 h 7"/>
                  <a:gd name="T6" fmla="*/ 7 w 9"/>
                  <a:gd name="T7" fmla="*/ 4 h 7"/>
                  <a:gd name="T8" fmla="*/ 6 w 9"/>
                  <a:gd name="T9" fmla="*/ 3 h 7"/>
                  <a:gd name="T10" fmla="*/ 7 w 9"/>
                  <a:gd name="T11" fmla="*/ 2 h 7"/>
                  <a:gd name="T12" fmla="*/ 7 w 9"/>
                  <a:gd name="T13" fmla="*/ 5 h 7"/>
                  <a:gd name="T14" fmla="*/ 6 w 9"/>
                  <a:gd name="T15" fmla="*/ 2 h 7"/>
                  <a:gd name="T16" fmla="*/ 6 w 9"/>
                  <a:gd name="T17" fmla="*/ 2 h 7"/>
                  <a:gd name="T18" fmla="*/ 5 w 9"/>
                  <a:gd name="T19" fmla="*/ 3 h 7"/>
                  <a:gd name="T20" fmla="*/ 6 w 9"/>
                  <a:gd name="T21" fmla="*/ 5 h 7"/>
                  <a:gd name="T22" fmla="*/ 7 w 9"/>
                  <a:gd name="T23" fmla="*/ 7 h 7"/>
                  <a:gd name="T24" fmla="*/ 7 w 9"/>
                  <a:gd name="T25" fmla="*/ 5 h 7"/>
                  <a:gd name="T26" fmla="*/ 7 w 9"/>
                  <a:gd name="T27" fmla="*/ 6 h 7"/>
                  <a:gd name="T28" fmla="*/ 7 w 9"/>
                  <a:gd name="T29" fmla="*/ 6 h 7"/>
                  <a:gd name="T30" fmla="*/ 7 w 9"/>
                  <a:gd name="T31" fmla="*/ 7 h 7"/>
                  <a:gd name="T32" fmla="*/ 6 w 9"/>
                  <a:gd name="T33" fmla="*/ 5 h 7"/>
                  <a:gd name="T34" fmla="*/ 6 w 9"/>
                  <a:gd name="T35" fmla="*/ 5 h 7"/>
                  <a:gd name="T36" fmla="*/ 5 w 9"/>
                  <a:gd name="T37" fmla="*/ 3 h 7"/>
                  <a:gd name="T38" fmla="*/ 6 w 9"/>
                  <a:gd name="T39" fmla="*/ 2 h 7"/>
                  <a:gd name="T40" fmla="*/ 6 w 9"/>
                  <a:gd name="T41" fmla="*/ 2 h 7"/>
                  <a:gd name="T42" fmla="*/ 3 w 9"/>
                  <a:gd name="T43" fmla="*/ 0 h 7"/>
                  <a:gd name="T44" fmla="*/ 4 w 9"/>
                  <a:gd name="T45" fmla="*/ 1 h 7"/>
                  <a:gd name="T46" fmla="*/ 3 w 9"/>
                  <a:gd name="T47" fmla="*/ 1 h 7"/>
                  <a:gd name="T48" fmla="*/ 6 w 9"/>
                  <a:gd name="T49" fmla="*/ 2 h 7"/>
                  <a:gd name="T50" fmla="*/ 4 w 9"/>
                  <a:gd name="T51" fmla="*/ 1 h 7"/>
                  <a:gd name="T52" fmla="*/ 3 w 9"/>
                  <a:gd name="T53" fmla="*/ 1 h 7"/>
                  <a:gd name="T54" fmla="*/ 3 w 9"/>
                  <a:gd name="T55" fmla="*/ 1 h 7"/>
                  <a:gd name="T56" fmla="*/ 3 w 9"/>
                  <a:gd name="T57" fmla="*/ 2 h 7"/>
                  <a:gd name="T58" fmla="*/ 4 w 9"/>
                  <a:gd name="T59" fmla="*/ 2 h 7"/>
                  <a:gd name="T60" fmla="*/ 4 w 9"/>
                  <a:gd name="T61" fmla="*/ 3 h 7"/>
                  <a:gd name="T62" fmla="*/ 4 w 9"/>
                  <a:gd name="T63" fmla="*/ 3 h 7"/>
                  <a:gd name="T64" fmla="*/ 4 w 9"/>
                  <a:gd name="T65" fmla="*/ 5 h 7"/>
                  <a:gd name="T66" fmla="*/ 4 w 9"/>
                  <a:gd name="T67" fmla="*/ 3 h 7"/>
                  <a:gd name="T68" fmla="*/ 5 w 9"/>
                  <a:gd name="T69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" h="7">
                    <a:moveTo>
                      <a:pt x="5" y="5"/>
                    </a:moveTo>
                    <a:cubicBezTo>
                      <a:pt x="6" y="6"/>
                      <a:pt x="6" y="5"/>
                      <a:pt x="6" y="5"/>
                    </a:cubicBezTo>
                    <a:cubicBezTo>
                      <a:pt x="6" y="4"/>
                      <a:pt x="4" y="2"/>
                      <a:pt x="5" y="2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5"/>
                      <a:pt x="9" y="1"/>
                      <a:pt x="6" y="3"/>
                    </a:cubicBezTo>
                    <a:cubicBezTo>
                      <a:pt x="6" y="3"/>
                      <a:pt x="6" y="3"/>
                      <a:pt x="7" y="2"/>
                    </a:cubicBezTo>
                    <a:cubicBezTo>
                      <a:pt x="5" y="2"/>
                      <a:pt x="8" y="6"/>
                      <a:pt x="7" y="5"/>
                    </a:cubicBezTo>
                    <a:cubicBezTo>
                      <a:pt x="7" y="3"/>
                      <a:pt x="6" y="4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5" y="3"/>
                      <a:pt x="5" y="3"/>
                    </a:cubicBezTo>
                    <a:cubicBezTo>
                      <a:pt x="6" y="4"/>
                      <a:pt x="6" y="5"/>
                      <a:pt x="6" y="5"/>
                    </a:cubicBezTo>
                    <a:cubicBezTo>
                      <a:pt x="6" y="5"/>
                      <a:pt x="6" y="6"/>
                      <a:pt x="7" y="7"/>
                    </a:cubicBezTo>
                    <a:cubicBezTo>
                      <a:pt x="7" y="6"/>
                      <a:pt x="7" y="6"/>
                      <a:pt x="7" y="5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7" y="7"/>
                      <a:pt x="7" y="7"/>
                    </a:cubicBezTo>
                    <a:cubicBezTo>
                      <a:pt x="7" y="6"/>
                      <a:pt x="7" y="6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5" y="4"/>
                      <a:pt x="5" y="2"/>
                      <a:pt x="5" y="3"/>
                    </a:cubicBezTo>
                    <a:cubicBezTo>
                      <a:pt x="5" y="3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3"/>
                      <a:pt x="0" y="0"/>
                      <a:pt x="3" y="0"/>
                    </a:cubicBezTo>
                    <a:cubicBezTo>
                      <a:pt x="3" y="0"/>
                      <a:pt x="4" y="1"/>
                      <a:pt x="4" y="1"/>
                    </a:cubicBezTo>
                    <a:cubicBezTo>
                      <a:pt x="4" y="1"/>
                      <a:pt x="3" y="0"/>
                      <a:pt x="3" y="1"/>
                    </a:cubicBezTo>
                    <a:cubicBezTo>
                      <a:pt x="4" y="1"/>
                      <a:pt x="5" y="2"/>
                      <a:pt x="6" y="2"/>
                    </a:cubicBezTo>
                    <a:cubicBezTo>
                      <a:pt x="5" y="1"/>
                      <a:pt x="6" y="3"/>
                      <a:pt x="4" y="1"/>
                    </a:cubicBezTo>
                    <a:cubicBezTo>
                      <a:pt x="3" y="1"/>
                      <a:pt x="4" y="2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3"/>
                      <a:pt x="2" y="1"/>
                      <a:pt x="3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4"/>
                      <a:pt x="4" y="4"/>
                      <a:pt x="4" y="5"/>
                    </a:cubicBezTo>
                    <a:cubicBezTo>
                      <a:pt x="5" y="5"/>
                      <a:pt x="4" y="4"/>
                      <a:pt x="4" y="3"/>
                    </a:cubicBezTo>
                    <a:cubicBezTo>
                      <a:pt x="5" y="4"/>
                      <a:pt x="5" y="5"/>
                      <a:pt x="5" y="5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01" name="Freeform 1101"/>
              <p:cNvSpPr>
                <a:spLocks/>
              </p:cNvSpPr>
              <p:nvPr/>
            </p:nvSpPr>
            <p:spPr bwMode="auto">
              <a:xfrm>
                <a:off x="1495" y="2742"/>
                <a:ext cx="2" cy="3"/>
              </a:xfrm>
              <a:custGeom>
                <a:avLst/>
                <a:gdLst>
                  <a:gd name="T0" fmla="*/ 2 w 2"/>
                  <a:gd name="T1" fmla="*/ 3 h 3"/>
                  <a:gd name="T2" fmla="*/ 0 w 2"/>
                  <a:gd name="T3" fmla="*/ 0 h 3"/>
                  <a:gd name="T4" fmla="*/ 2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lnTo>
                      <a:pt x="0" y="0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02" name="Freeform 1102"/>
              <p:cNvSpPr>
                <a:spLocks/>
              </p:cNvSpPr>
              <p:nvPr/>
            </p:nvSpPr>
            <p:spPr bwMode="auto">
              <a:xfrm>
                <a:off x="1478" y="2728"/>
                <a:ext cx="14" cy="25"/>
              </a:xfrm>
              <a:custGeom>
                <a:avLst/>
                <a:gdLst>
                  <a:gd name="T0" fmla="*/ 2 w 5"/>
                  <a:gd name="T1" fmla="*/ 4 h 9"/>
                  <a:gd name="T2" fmla="*/ 1 w 5"/>
                  <a:gd name="T3" fmla="*/ 2 h 9"/>
                  <a:gd name="T4" fmla="*/ 3 w 5"/>
                  <a:gd name="T5" fmla="*/ 5 h 9"/>
                  <a:gd name="T6" fmla="*/ 3 w 5"/>
                  <a:gd name="T7" fmla="*/ 6 h 9"/>
                  <a:gd name="T8" fmla="*/ 1 w 5"/>
                  <a:gd name="T9" fmla="*/ 3 h 9"/>
                  <a:gd name="T10" fmla="*/ 1 w 5"/>
                  <a:gd name="T11" fmla="*/ 3 h 9"/>
                  <a:gd name="T12" fmla="*/ 2 w 5"/>
                  <a:gd name="T13" fmla="*/ 5 h 9"/>
                  <a:gd name="T14" fmla="*/ 2 w 5"/>
                  <a:gd name="T15" fmla="*/ 6 h 9"/>
                  <a:gd name="T16" fmla="*/ 2 w 5"/>
                  <a:gd name="T17" fmla="*/ 5 h 9"/>
                  <a:gd name="T18" fmla="*/ 0 w 5"/>
                  <a:gd name="T19" fmla="*/ 4 h 9"/>
                  <a:gd name="T20" fmla="*/ 2 w 5"/>
                  <a:gd name="T21" fmla="*/ 9 h 9"/>
                  <a:gd name="T22" fmla="*/ 2 w 5"/>
                  <a:gd name="T23" fmla="*/ 8 h 9"/>
                  <a:gd name="T24" fmla="*/ 1 w 5"/>
                  <a:gd name="T25" fmla="*/ 6 h 9"/>
                  <a:gd name="T26" fmla="*/ 2 w 5"/>
                  <a:gd name="T27" fmla="*/ 7 h 9"/>
                  <a:gd name="T28" fmla="*/ 2 w 5"/>
                  <a:gd name="T29" fmla="*/ 8 h 9"/>
                  <a:gd name="T30" fmla="*/ 5 w 5"/>
                  <a:gd name="T31" fmla="*/ 6 h 9"/>
                  <a:gd name="T32" fmla="*/ 4 w 5"/>
                  <a:gd name="T33" fmla="*/ 6 h 9"/>
                  <a:gd name="T34" fmla="*/ 4 w 5"/>
                  <a:gd name="T35" fmla="*/ 5 h 9"/>
                  <a:gd name="T36" fmla="*/ 2 w 5"/>
                  <a:gd name="T37" fmla="*/ 3 h 9"/>
                  <a:gd name="T38" fmla="*/ 3 w 5"/>
                  <a:gd name="T39" fmla="*/ 4 h 9"/>
                  <a:gd name="T40" fmla="*/ 2 w 5"/>
                  <a:gd name="T41" fmla="*/ 2 h 9"/>
                  <a:gd name="T42" fmla="*/ 2 w 5"/>
                  <a:gd name="T43" fmla="*/ 1 h 9"/>
                  <a:gd name="T44" fmla="*/ 1 w 5"/>
                  <a:gd name="T45" fmla="*/ 1 h 9"/>
                  <a:gd name="T46" fmla="*/ 2 w 5"/>
                  <a:gd name="T47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" h="9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2" y="3"/>
                      <a:pt x="2" y="4"/>
                      <a:pt x="3" y="5"/>
                    </a:cubicBezTo>
                    <a:cubicBezTo>
                      <a:pt x="2" y="5"/>
                      <a:pt x="3" y="6"/>
                      <a:pt x="3" y="6"/>
                    </a:cubicBezTo>
                    <a:cubicBezTo>
                      <a:pt x="3" y="5"/>
                      <a:pt x="2" y="4"/>
                      <a:pt x="1" y="3"/>
                    </a:cubicBezTo>
                    <a:cubicBezTo>
                      <a:pt x="2" y="4"/>
                      <a:pt x="1" y="3"/>
                      <a:pt x="1" y="3"/>
                    </a:cubicBezTo>
                    <a:cubicBezTo>
                      <a:pt x="2" y="4"/>
                      <a:pt x="1" y="4"/>
                      <a:pt x="2" y="5"/>
                    </a:cubicBezTo>
                    <a:cubicBezTo>
                      <a:pt x="2" y="6"/>
                      <a:pt x="2" y="7"/>
                      <a:pt x="2" y="6"/>
                    </a:cubicBezTo>
                    <a:cubicBezTo>
                      <a:pt x="2" y="5"/>
                      <a:pt x="2" y="6"/>
                      <a:pt x="2" y="5"/>
                    </a:cubicBezTo>
                    <a:cubicBezTo>
                      <a:pt x="1" y="4"/>
                      <a:pt x="1" y="5"/>
                      <a:pt x="0" y="4"/>
                    </a:cubicBezTo>
                    <a:cubicBezTo>
                      <a:pt x="1" y="6"/>
                      <a:pt x="0" y="6"/>
                      <a:pt x="2" y="9"/>
                    </a:cubicBezTo>
                    <a:cubicBezTo>
                      <a:pt x="2" y="9"/>
                      <a:pt x="2" y="9"/>
                      <a:pt x="2" y="8"/>
                    </a:cubicBezTo>
                    <a:cubicBezTo>
                      <a:pt x="2" y="8"/>
                      <a:pt x="1" y="7"/>
                      <a:pt x="1" y="6"/>
                    </a:cubicBezTo>
                    <a:cubicBezTo>
                      <a:pt x="1" y="7"/>
                      <a:pt x="1" y="6"/>
                      <a:pt x="2" y="7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8"/>
                      <a:pt x="4" y="7"/>
                      <a:pt x="5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5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3" y="3"/>
                      <a:pt x="3" y="4"/>
                    </a:cubicBezTo>
                    <a:cubicBezTo>
                      <a:pt x="3" y="3"/>
                      <a:pt x="2" y="3"/>
                      <a:pt x="2" y="2"/>
                    </a:cubicBezTo>
                    <a:cubicBezTo>
                      <a:pt x="2" y="1"/>
                      <a:pt x="2" y="2"/>
                      <a:pt x="2" y="1"/>
                    </a:cubicBezTo>
                    <a:cubicBezTo>
                      <a:pt x="0" y="0"/>
                      <a:pt x="2" y="2"/>
                      <a:pt x="1" y="1"/>
                    </a:cubicBez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03" name="Rectangle 1103"/>
              <p:cNvSpPr>
                <a:spLocks noChangeArrowheads="1"/>
              </p:cNvSpPr>
              <p:nvPr/>
            </p:nvSpPr>
            <p:spPr bwMode="auto">
              <a:xfrm>
                <a:off x="1486" y="2734"/>
                <a:ext cx="1" cy="2"/>
              </a:xfrm>
              <a:prstGeom prst="rect">
                <a:avLst/>
              </a:pr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04" name="Freeform 1104"/>
              <p:cNvSpPr>
                <a:spLocks/>
              </p:cNvSpPr>
              <p:nvPr/>
            </p:nvSpPr>
            <p:spPr bwMode="auto">
              <a:xfrm>
                <a:off x="1489" y="2742"/>
                <a:ext cx="3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05" name="Freeform 1105"/>
              <p:cNvSpPr>
                <a:spLocks/>
              </p:cNvSpPr>
              <p:nvPr/>
            </p:nvSpPr>
            <p:spPr bwMode="auto">
              <a:xfrm>
                <a:off x="1478" y="2739"/>
                <a:ext cx="0" cy="3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06" name="Freeform 1106"/>
              <p:cNvSpPr>
                <a:spLocks/>
              </p:cNvSpPr>
              <p:nvPr/>
            </p:nvSpPr>
            <p:spPr bwMode="auto">
              <a:xfrm>
                <a:off x="1478" y="2745"/>
                <a:ext cx="6" cy="10"/>
              </a:xfrm>
              <a:custGeom>
                <a:avLst/>
                <a:gdLst>
                  <a:gd name="T0" fmla="*/ 1 w 2"/>
                  <a:gd name="T1" fmla="*/ 4 h 4"/>
                  <a:gd name="T2" fmla="*/ 2 w 2"/>
                  <a:gd name="T3" fmla="*/ 3 h 4"/>
                  <a:gd name="T4" fmla="*/ 0 w 2"/>
                  <a:gd name="T5" fmla="*/ 0 h 4"/>
                  <a:gd name="T6" fmla="*/ 1 w 2"/>
                  <a:gd name="T7" fmla="*/ 2 h 4"/>
                  <a:gd name="T8" fmla="*/ 0 w 2"/>
                  <a:gd name="T9" fmla="*/ 2 h 4"/>
                  <a:gd name="T10" fmla="*/ 1 w 2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1" y="4"/>
                    </a:moveTo>
                    <a:cubicBezTo>
                      <a:pt x="1" y="3"/>
                      <a:pt x="1" y="2"/>
                      <a:pt x="2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0" y="0"/>
                      <a:pt x="1" y="2"/>
                      <a:pt x="1" y="2"/>
                    </a:cubicBezTo>
                    <a:cubicBezTo>
                      <a:pt x="0" y="1"/>
                      <a:pt x="1" y="3"/>
                      <a:pt x="0" y="2"/>
                    </a:cubicBez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07" name="Freeform 1107"/>
              <p:cNvSpPr>
                <a:spLocks/>
              </p:cNvSpPr>
              <p:nvPr/>
            </p:nvSpPr>
            <p:spPr bwMode="auto">
              <a:xfrm>
                <a:off x="1462" y="2731"/>
                <a:ext cx="16" cy="24"/>
              </a:xfrm>
              <a:custGeom>
                <a:avLst/>
                <a:gdLst>
                  <a:gd name="T0" fmla="*/ 4 w 6"/>
                  <a:gd name="T1" fmla="*/ 5 h 9"/>
                  <a:gd name="T2" fmla="*/ 3 w 6"/>
                  <a:gd name="T3" fmla="*/ 6 h 9"/>
                  <a:gd name="T4" fmla="*/ 3 w 6"/>
                  <a:gd name="T5" fmla="*/ 5 h 9"/>
                  <a:gd name="T6" fmla="*/ 3 w 6"/>
                  <a:gd name="T7" fmla="*/ 4 h 9"/>
                  <a:gd name="T8" fmla="*/ 3 w 6"/>
                  <a:gd name="T9" fmla="*/ 5 h 9"/>
                  <a:gd name="T10" fmla="*/ 3 w 6"/>
                  <a:gd name="T11" fmla="*/ 7 h 9"/>
                  <a:gd name="T12" fmla="*/ 3 w 6"/>
                  <a:gd name="T13" fmla="*/ 7 h 9"/>
                  <a:gd name="T14" fmla="*/ 6 w 6"/>
                  <a:gd name="T15" fmla="*/ 9 h 9"/>
                  <a:gd name="T16" fmla="*/ 3 w 6"/>
                  <a:gd name="T17" fmla="*/ 7 h 9"/>
                  <a:gd name="T18" fmla="*/ 4 w 6"/>
                  <a:gd name="T19" fmla="*/ 6 h 9"/>
                  <a:gd name="T20" fmla="*/ 4 w 6"/>
                  <a:gd name="T21" fmla="*/ 6 h 9"/>
                  <a:gd name="T22" fmla="*/ 4 w 6"/>
                  <a:gd name="T23" fmla="*/ 5 h 9"/>
                  <a:gd name="T24" fmla="*/ 5 w 6"/>
                  <a:gd name="T25" fmla="*/ 5 h 9"/>
                  <a:gd name="T26" fmla="*/ 5 w 6"/>
                  <a:gd name="T27" fmla="*/ 4 h 9"/>
                  <a:gd name="T28" fmla="*/ 6 w 6"/>
                  <a:gd name="T29" fmla="*/ 4 h 9"/>
                  <a:gd name="T30" fmla="*/ 4 w 6"/>
                  <a:gd name="T31" fmla="*/ 4 h 9"/>
                  <a:gd name="T32" fmla="*/ 6 w 6"/>
                  <a:gd name="T33" fmla="*/ 4 h 9"/>
                  <a:gd name="T34" fmla="*/ 2 w 6"/>
                  <a:gd name="T35" fmla="*/ 3 h 9"/>
                  <a:gd name="T36" fmla="*/ 3 w 6"/>
                  <a:gd name="T37" fmla="*/ 3 h 9"/>
                  <a:gd name="T38" fmla="*/ 5 w 6"/>
                  <a:gd name="T39" fmla="*/ 3 h 9"/>
                  <a:gd name="T40" fmla="*/ 4 w 6"/>
                  <a:gd name="T41" fmla="*/ 3 h 9"/>
                  <a:gd name="T42" fmla="*/ 6 w 6"/>
                  <a:gd name="T43" fmla="*/ 3 h 9"/>
                  <a:gd name="T44" fmla="*/ 3 w 6"/>
                  <a:gd name="T45" fmla="*/ 2 h 9"/>
                  <a:gd name="T46" fmla="*/ 4 w 6"/>
                  <a:gd name="T47" fmla="*/ 2 h 9"/>
                  <a:gd name="T48" fmla="*/ 1 w 6"/>
                  <a:gd name="T49" fmla="*/ 0 h 9"/>
                  <a:gd name="T50" fmla="*/ 1 w 6"/>
                  <a:gd name="T51" fmla="*/ 4 h 9"/>
                  <a:gd name="T52" fmla="*/ 2 w 6"/>
                  <a:gd name="T53" fmla="*/ 4 h 9"/>
                  <a:gd name="T54" fmla="*/ 0 w 6"/>
                  <a:gd name="T55" fmla="*/ 4 h 9"/>
                  <a:gd name="T56" fmla="*/ 2 w 6"/>
                  <a:gd name="T57" fmla="*/ 4 h 9"/>
                  <a:gd name="T58" fmla="*/ 1 w 6"/>
                  <a:gd name="T59" fmla="*/ 5 h 9"/>
                  <a:gd name="T60" fmla="*/ 3 w 6"/>
                  <a:gd name="T61" fmla="*/ 5 h 9"/>
                  <a:gd name="T62" fmla="*/ 0 w 6"/>
                  <a:gd name="T63" fmla="*/ 6 h 9"/>
                  <a:gd name="T64" fmla="*/ 4 w 6"/>
                  <a:gd name="T65" fmla="*/ 8 h 9"/>
                  <a:gd name="T66" fmla="*/ 4 w 6"/>
                  <a:gd name="T67" fmla="*/ 7 h 9"/>
                  <a:gd name="T68" fmla="*/ 5 w 6"/>
                  <a:gd name="T69" fmla="*/ 6 h 9"/>
                  <a:gd name="T70" fmla="*/ 5 w 6"/>
                  <a:gd name="T71" fmla="*/ 5 h 9"/>
                  <a:gd name="T72" fmla="*/ 6 w 6"/>
                  <a:gd name="T73" fmla="*/ 8 h 9"/>
                  <a:gd name="T74" fmla="*/ 6 w 6"/>
                  <a:gd name="T75" fmla="*/ 8 h 9"/>
                  <a:gd name="T76" fmla="*/ 6 w 6"/>
                  <a:gd name="T77" fmla="*/ 7 h 9"/>
                  <a:gd name="T78" fmla="*/ 6 w 6"/>
                  <a:gd name="T79" fmla="*/ 7 h 9"/>
                  <a:gd name="T80" fmla="*/ 4 w 6"/>
                  <a:gd name="T81" fmla="*/ 4 h 9"/>
                  <a:gd name="T82" fmla="*/ 3 w 6"/>
                  <a:gd name="T83" fmla="*/ 3 h 9"/>
                  <a:gd name="T84" fmla="*/ 4 w 6"/>
                  <a:gd name="T85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" h="9">
                    <a:moveTo>
                      <a:pt x="4" y="5"/>
                    </a:moveTo>
                    <a:cubicBezTo>
                      <a:pt x="4" y="5"/>
                      <a:pt x="4" y="6"/>
                      <a:pt x="3" y="6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3"/>
                      <a:pt x="3" y="5"/>
                      <a:pt x="3" y="4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4" y="5"/>
                      <a:pt x="3" y="7"/>
                    </a:cubicBezTo>
                    <a:cubicBezTo>
                      <a:pt x="2" y="8"/>
                      <a:pt x="4" y="6"/>
                      <a:pt x="3" y="7"/>
                    </a:cubicBezTo>
                    <a:cubicBezTo>
                      <a:pt x="5" y="6"/>
                      <a:pt x="6" y="7"/>
                      <a:pt x="6" y="9"/>
                    </a:cubicBezTo>
                    <a:cubicBezTo>
                      <a:pt x="5" y="8"/>
                      <a:pt x="4" y="7"/>
                      <a:pt x="3" y="7"/>
                    </a:cubicBezTo>
                    <a:cubicBezTo>
                      <a:pt x="4" y="6"/>
                      <a:pt x="2" y="7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6" y="5"/>
                      <a:pt x="3" y="6"/>
                      <a:pt x="4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4" y="5"/>
                      <a:pt x="5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4"/>
                      <a:pt x="5" y="4"/>
                      <a:pt x="4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4" y="3"/>
                      <a:pt x="5" y="4"/>
                      <a:pt x="2" y="3"/>
                    </a:cubicBezTo>
                    <a:cubicBezTo>
                      <a:pt x="6" y="4"/>
                      <a:pt x="1" y="3"/>
                      <a:pt x="3" y="3"/>
                    </a:cubicBezTo>
                    <a:cubicBezTo>
                      <a:pt x="4" y="3"/>
                      <a:pt x="3" y="3"/>
                      <a:pt x="5" y="3"/>
                    </a:cubicBezTo>
                    <a:cubicBezTo>
                      <a:pt x="3" y="3"/>
                      <a:pt x="4" y="3"/>
                      <a:pt x="4" y="3"/>
                    </a:cubicBezTo>
                    <a:cubicBezTo>
                      <a:pt x="5" y="3"/>
                      <a:pt x="4" y="3"/>
                      <a:pt x="6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2" y="0"/>
                      <a:pt x="1" y="0"/>
                    </a:cubicBezTo>
                    <a:cubicBezTo>
                      <a:pt x="2" y="2"/>
                      <a:pt x="2" y="3"/>
                      <a:pt x="1" y="4"/>
                    </a:cubicBezTo>
                    <a:cubicBezTo>
                      <a:pt x="3" y="4"/>
                      <a:pt x="1" y="4"/>
                      <a:pt x="2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5"/>
                      <a:pt x="2" y="4"/>
                      <a:pt x="2" y="4"/>
                    </a:cubicBezTo>
                    <a:cubicBezTo>
                      <a:pt x="3" y="4"/>
                      <a:pt x="2" y="5"/>
                      <a:pt x="1" y="5"/>
                    </a:cubicBezTo>
                    <a:cubicBezTo>
                      <a:pt x="1" y="5"/>
                      <a:pt x="1" y="5"/>
                      <a:pt x="3" y="5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2" y="6"/>
                      <a:pt x="2" y="8"/>
                      <a:pt x="4" y="8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5" y="8"/>
                      <a:pt x="3" y="4"/>
                      <a:pt x="5" y="6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6"/>
                      <a:pt x="6" y="7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5" y="6"/>
                      <a:pt x="6" y="6"/>
                      <a:pt x="6" y="7"/>
                    </a:cubicBezTo>
                    <a:cubicBezTo>
                      <a:pt x="6" y="6"/>
                      <a:pt x="5" y="5"/>
                      <a:pt x="4" y="4"/>
                    </a:cubicBezTo>
                    <a:cubicBezTo>
                      <a:pt x="5" y="7"/>
                      <a:pt x="3" y="2"/>
                      <a:pt x="3" y="3"/>
                    </a:cubicBezTo>
                    <a:cubicBezTo>
                      <a:pt x="3" y="4"/>
                      <a:pt x="3" y="5"/>
                      <a:pt x="4" y="5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08" name="Freeform 1108"/>
              <p:cNvSpPr>
                <a:spLocks/>
              </p:cNvSpPr>
              <p:nvPr/>
            </p:nvSpPr>
            <p:spPr bwMode="auto">
              <a:xfrm>
                <a:off x="1478" y="2753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09" name="Freeform 1109"/>
              <p:cNvSpPr>
                <a:spLocks/>
              </p:cNvSpPr>
              <p:nvPr/>
            </p:nvSpPr>
            <p:spPr bwMode="auto">
              <a:xfrm>
                <a:off x="1473" y="2734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10" name="Rectangle 1110"/>
              <p:cNvSpPr>
                <a:spLocks noChangeArrowheads="1"/>
              </p:cNvSpPr>
              <p:nvPr/>
            </p:nvSpPr>
            <p:spPr bwMode="auto">
              <a:xfrm>
                <a:off x="1478" y="2750"/>
                <a:ext cx="1" cy="1"/>
              </a:xfrm>
              <a:prstGeom prst="rect">
                <a:avLst/>
              </a:pr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11" name="Freeform 1111"/>
              <p:cNvSpPr>
                <a:spLocks/>
              </p:cNvSpPr>
              <p:nvPr/>
            </p:nvSpPr>
            <p:spPr bwMode="auto">
              <a:xfrm>
                <a:off x="1476" y="2742"/>
                <a:ext cx="0" cy="3"/>
              </a:xfrm>
              <a:custGeom>
                <a:avLst/>
                <a:gdLst>
                  <a:gd name="T0" fmla="*/ 0 h 3"/>
                  <a:gd name="T1" fmla="*/ 0 h 3"/>
                  <a:gd name="T2" fmla="*/ 3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12" name="Freeform 1112"/>
              <p:cNvSpPr>
                <a:spLocks/>
              </p:cNvSpPr>
              <p:nvPr/>
            </p:nvSpPr>
            <p:spPr bwMode="auto">
              <a:xfrm>
                <a:off x="1467" y="2736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13" name="Freeform 1113"/>
              <p:cNvSpPr>
                <a:spLocks/>
              </p:cNvSpPr>
              <p:nvPr/>
            </p:nvSpPr>
            <p:spPr bwMode="auto">
              <a:xfrm>
                <a:off x="1470" y="274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14" name="Freeform 1114"/>
              <p:cNvSpPr>
                <a:spLocks/>
              </p:cNvSpPr>
              <p:nvPr/>
            </p:nvSpPr>
            <p:spPr bwMode="auto">
              <a:xfrm>
                <a:off x="1465" y="2723"/>
                <a:ext cx="32" cy="52"/>
              </a:xfrm>
              <a:custGeom>
                <a:avLst/>
                <a:gdLst>
                  <a:gd name="T0" fmla="*/ 4 w 12"/>
                  <a:gd name="T1" fmla="*/ 14 h 19"/>
                  <a:gd name="T2" fmla="*/ 4 w 12"/>
                  <a:gd name="T3" fmla="*/ 16 h 19"/>
                  <a:gd name="T4" fmla="*/ 5 w 12"/>
                  <a:gd name="T5" fmla="*/ 17 h 19"/>
                  <a:gd name="T6" fmla="*/ 6 w 12"/>
                  <a:gd name="T7" fmla="*/ 16 h 19"/>
                  <a:gd name="T8" fmla="*/ 8 w 12"/>
                  <a:gd name="T9" fmla="*/ 15 h 19"/>
                  <a:gd name="T10" fmla="*/ 8 w 12"/>
                  <a:gd name="T11" fmla="*/ 11 h 19"/>
                  <a:gd name="T12" fmla="*/ 10 w 12"/>
                  <a:gd name="T13" fmla="*/ 14 h 19"/>
                  <a:gd name="T14" fmla="*/ 8 w 12"/>
                  <a:gd name="T15" fmla="*/ 12 h 19"/>
                  <a:gd name="T16" fmla="*/ 9 w 12"/>
                  <a:gd name="T17" fmla="*/ 11 h 19"/>
                  <a:gd name="T18" fmla="*/ 7 w 12"/>
                  <a:gd name="T19" fmla="*/ 11 h 19"/>
                  <a:gd name="T20" fmla="*/ 7 w 12"/>
                  <a:gd name="T21" fmla="*/ 10 h 19"/>
                  <a:gd name="T22" fmla="*/ 4 w 12"/>
                  <a:gd name="T23" fmla="*/ 11 h 19"/>
                  <a:gd name="T24" fmla="*/ 8 w 12"/>
                  <a:gd name="T25" fmla="*/ 9 h 19"/>
                  <a:gd name="T26" fmla="*/ 7 w 12"/>
                  <a:gd name="T27" fmla="*/ 8 h 19"/>
                  <a:gd name="T28" fmla="*/ 7 w 12"/>
                  <a:gd name="T29" fmla="*/ 7 h 19"/>
                  <a:gd name="T30" fmla="*/ 4 w 12"/>
                  <a:gd name="T31" fmla="*/ 7 h 19"/>
                  <a:gd name="T32" fmla="*/ 1 w 12"/>
                  <a:gd name="T33" fmla="*/ 7 h 19"/>
                  <a:gd name="T34" fmla="*/ 6 w 12"/>
                  <a:gd name="T35" fmla="*/ 5 h 19"/>
                  <a:gd name="T36" fmla="*/ 5 w 12"/>
                  <a:gd name="T37" fmla="*/ 4 h 19"/>
                  <a:gd name="T38" fmla="*/ 4 w 12"/>
                  <a:gd name="T39" fmla="*/ 4 h 19"/>
                  <a:gd name="T40" fmla="*/ 4 w 12"/>
                  <a:gd name="T41" fmla="*/ 6 h 19"/>
                  <a:gd name="T42" fmla="*/ 2 w 12"/>
                  <a:gd name="T43" fmla="*/ 4 h 19"/>
                  <a:gd name="T44" fmla="*/ 3 w 12"/>
                  <a:gd name="T45" fmla="*/ 3 h 19"/>
                  <a:gd name="T46" fmla="*/ 0 w 12"/>
                  <a:gd name="T47" fmla="*/ 6 h 19"/>
                  <a:gd name="T48" fmla="*/ 0 w 12"/>
                  <a:gd name="T49" fmla="*/ 6 h 19"/>
                  <a:gd name="T50" fmla="*/ 1 w 12"/>
                  <a:gd name="T51" fmla="*/ 7 h 19"/>
                  <a:gd name="T52" fmla="*/ 1 w 12"/>
                  <a:gd name="T53" fmla="*/ 8 h 19"/>
                  <a:gd name="T54" fmla="*/ 1 w 12"/>
                  <a:gd name="T55" fmla="*/ 9 h 19"/>
                  <a:gd name="T56" fmla="*/ 3 w 12"/>
                  <a:gd name="T57" fmla="*/ 9 h 19"/>
                  <a:gd name="T58" fmla="*/ 2 w 12"/>
                  <a:gd name="T59" fmla="*/ 9 h 19"/>
                  <a:gd name="T60" fmla="*/ 3 w 12"/>
                  <a:gd name="T61" fmla="*/ 9 h 19"/>
                  <a:gd name="T62" fmla="*/ 3 w 12"/>
                  <a:gd name="T63" fmla="*/ 10 h 19"/>
                  <a:gd name="T64" fmla="*/ 4 w 12"/>
                  <a:gd name="T65" fmla="*/ 10 h 19"/>
                  <a:gd name="T66" fmla="*/ 3 w 12"/>
                  <a:gd name="T67" fmla="*/ 11 h 19"/>
                  <a:gd name="T68" fmla="*/ 4 w 12"/>
                  <a:gd name="T69" fmla="*/ 12 h 19"/>
                  <a:gd name="T70" fmla="*/ 5 w 12"/>
                  <a:gd name="T71" fmla="*/ 11 h 19"/>
                  <a:gd name="T72" fmla="*/ 6 w 12"/>
                  <a:gd name="T73" fmla="*/ 12 h 19"/>
                  <a:gd name="T74" fmla="*/ 8 w 12"/>
                  <a:gd name="T75" fmla="*/ 13 h 19"/>
                  <a:gd name="T76" fmla="*/ 8 w 12"/>
                  <a:gd name="T77" fmla="*/ 13 h 19"/>
                  <a:gd name="T78" fmla="*/ 9 w 12"/>
                  <a:gd name="T79" fmla="*/ 12 h 19"/>
                  <a:gd name="T80" fmla="*/ 7 w 12"/>
                  <a:gd name="T81" fmla="*/ 11 h 19"/>
                  <a:gd name="T82" fmla="*/ 8 w 12"/>
                  <a:gd name="T83" fmla="*/ 13 h 19"/>
                  <a:gd name="T84" fmla="*/ 7 w 12"/>
                  <a:gd name="T85" fmla="*/ 14 h 19"/>
                  <a:gd name="T86" fmla="*/ 5 w 12"/>
                  <a:gd name="T87" fmla="*/ 1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" h="19">
                    <a:moveTo>
                      <a:pt x="5" y="12"/>
                    </a:moveTo>
                    <a:cubicBezTo>
                      <a:pt x="5" y="12"/>
                      <a:pt x="4" y="13"/>
                      <a:pt x="4" y="14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4" y="15"/>
                      <a:pt x="4" y="16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4" y="14"/>
                      <a:pt x="4" y="17"/>
                      <a:pt x="5" y="17"/>
                    </a:cubicBezTo>
                    <a:cubicBezTo>
                      <a:pt x="5" y="17"/>
                      <a:pt x="5" y="14"/>
                      <a:pt x="5" y="15"/>
                    </a:cubicBezTo>
                    <a:cubicBezTo>
                      <a:pt x="6" y="14"/>
                      <a:pt x="6" y="15"/>
                      <a:pt x="6" y="16"/>
                    </a:cubicBezTo>
                    <a:cubicBezTo>
                      <a:pt x="6" y="16"/>
                      <a:pt x="6" y="14"/>
                      <a:pt x="6" y="13"/>
                    </a:cubicBezTo>
                    <a:cubicBezTo>
                      <a:pt x="7" y="19"/>
                      <a:pt x="7" y="12"/>
                      <a:pt x="8" y="15"/>
                    </a:cubicBezTo>
                    <a:cubicBezTo>
                      <a:pt x="8" y="15"/>
                      <a:pt x="7" y="16"/>
                      <a:pt x="9" y="15"/>
                    </a:cubicBezTo>
                    <a:cubicBezTo>
                      <a:pt x="11" y="13"/>
                      <a:pt x="8" y="10"/>
                      <a:pt x="8" y="11"/>
                    </a:cubicBezTo>
                    <a:cubicBezTo>
                      <a:pt x="8" y="13"/>
                      <a:pt x="10" y="8"/>
                      <a:pt x="7" y="15"/>
                    </a:cubicBezTo>
                    <a:cubicBezTo>
                      <a:pt x="7" y="16"/>
                      <a:pt x="11" y="14"/>
                      <a:pt x="10" y="14"/>
                    </a:cubicBezTo>
                    <a:cubicBezTo>
                      <a:pt x="11" y="14"/>
                      <a:pt x="10" y="13"/>
                      <a:pt x="11" y="13"/>
                    </a:cubicBezTo>
                    <a:cubicBezTo>
                      <a:pt x="8" y="13"/>
                      <a:pt x="12" y="10"/>
                      <a:pt x="8" y="12"/>
                    </a:cubicBezTo>
                    <a:cubicBezTo>
                      <a:pt x="9" y="11"/>
                      <a:pt x="8" y="12"/>
                      <a:pt x="9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10" y="11"/>
                      <a:pt x="7" y="12"/>
                      <a:pt x="9" y="11"/>
                    </a:cubicBezTo>
                    <a:cubicBezTo>
                      <a:pt x="9" y="10"/>
                      <a:pt x="8" y="11"/>
                      <a:pt x="7" y="11"/>
                    </a:cubicBezTo>
                    <a:cubicBezTo>
                      <a:pt x="7" y="11"/>
                      <a:pt x="8" y="11"/>
                      <a:pt x="9" y="9"/>
                    </a:cubicBezTo>
                    <a:cubicBezTo>
                      <a:pt x="7" y="10"/>
                      <a:pt x="8" y="10"/>
                      <a:pt x="7" y="10"/>
                    </a:cubicBezTo>
                    <a:cubicBezTo>
                      <a:pt x="7" y="10"/>
                      <a:pt x="7" y="11"/>
                      <a:pt x="6" y="11"/>
                    </a:cubicBezTo>
                    <a:cubicBezTo>
                      <a:pt x="6" y="10"/>
                      <a:pt x="4" y="11"/>
                      <a:pt x="4" y="11"/>
                    </a:cubicBezTo>
                    <a:cubicBezTo>
                      <a:pt x="6" y="9"/>
                      <a:pt x="4" y="11"/>
                      <a:pt x="5" y="10"/>
                    </a:cubicBezTo>
                    <a:cubicBezTo>
                      <a:pt x="6" y="10"/>
                      <a:pt x="6" y="10"/>
                      <a:pt x="8" y="9"/>
                    </a:cubicBezTo>
                    <a:cubicBezTo>
                      <a:pt x="8" y="9"/>
                      <a:pt x="7" y="9"/>
                      <a:pt x="6" y="9"/>
                    </a:cubicBezTo>
                    <a:cubicBezTo>
                      <a:pt x="6" y="8"/>
                      <a:pt x="7" y="8"/>
                      <a:pt x="7" y="8"/>
                    </a:cubicBezTo>
                    <a:cubicBezTo>
                      <a:pt x="8" y="7"/>
                      <a:pt x="5" y="8"/>
                      <a:pt x="6" y="8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5" y="8"/>
                      <a:pt x="6" y="6"/>
                      <a:pt x="5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7" y="5"/>
                      <a:pt x="3" y="7"/>
                      <a:pt x="4" y="6"/>
                    </a:cubicBezTo>
                    <a:cubicBezTo>
                      <a:pt x="3" y="7"/>
                      <a:pt x="2" y="7"/>
                      <a:pt x="1" y="7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7"/>
                      <a:pt x="5" y="5"/>
                      <a:pt x="6" y="5"/>
                    </a:cubicBezTo>
                    <a:cubicBezTo>
                      <a:pt x="5" y="5"/>
                      <a:pt x="5" y="4"/>
                      <a:pt x="4" y="5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2" y="6"/>
                      <a:pt x="3" y="5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1" y="0"/>
                      <a:pt x="2" y="4"/>
                    </a:cubicBezTo>
                    <a:cubicBezTo>
                      <a:pt x="3" y="3"/>
                      <a:pt x="5" y="6"/>
                      <a:pt x="4" y="6"/>
                    </a:cubicBezTo>
                    <a:cubicBezTo>
                      <a:pt x="1" y="4"/>
                      <a:pt x="2" y="2"/>
                      <a:pt x="2" y="5"/>
                    </a:cubicBezTo>
                    <a:cubicBezTo>
                      <a:pt x="2" y="5"/>
                      <a:pt x="2" y="4"/>
                      <a:pt x="2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2" y="4"/>
                      <a:pt x="3" y="4"/>
                      <a:pt x="3" y="3"/>
                    </a:cubicBezTo>
                    <a:cubicBezTo>
                      <a:pt x="4" y="3"/>
                      <a:pt x="2" y="4"/>
                      <a:pt x="3" y="4"/>
                    </a:cubicBezTo>
                    <a:cubicBezTo>
                      <a:pt x="2" y="5"/>
                      <a:pt x="2" y="5"/>
                      <a:pt x="0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0" y="6"/>
                    </a:cubicBezTo>
                    <a:cubicBezTo>
                      <a:pt x="2" y="5"/>
                      <a:pt x="0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7"/>
                      <a:pt x="1" y="7"/>
                      <a:pt x="1" y="8"/>
                    </a:cubicBezTo>
                    <a:cubicBezTo>
                      <a:pt x="2" y="7"/>
                      <a:pt x="3" y="6"/>
                      <a:pt x="3" y="7"/>
                    </a:cubicBezTo>
                    <a:cubicBezTo>
                      <a:pt x="2" y="8"/>
                      <a:pt x="3" y="8"/>
                      <a:pt x="1" y="9"/>
                    </a:cubicBezTo>
                    <a:cubicBezTo>
                      <a:pt x="3" y="8"/>
                      <a:pt x="2" y="9"/>
                      <a:pt x="3" y="8"/>
                    </a:cubicBezTo>
                    <a:cubicBezTo>
                      <a:pt x="4" y="8"/>
                      <a:pt x="3" y="8"/>
                      <a:pt x="3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3" y="9"/>
                      <a:pt x="3" y="9"/>
                    </a:cubicBezTo>
                    <a:cubicBezTo>
                      <a:pt x="2" y="10"/>
                      <a:pt x="2" y="9"/>
                      <a:pt x="2" y="10"/>
                    </a:cubicBezTo>
                    <a:cubicBezTo>
                      <a:pt x="2" y="10"/>
                      <a:pt x="5" y="9"/>
                      <a:pt x="3" y="10"/>
                    </a:cubicBezTo>
                    <a:cubicBezTo>
                      <a:pt x="4" y="9"/>
                      <a:pt x="4" y="10"/>
                      <a:pt x="6" y="9"/>
                    </a:cubicBezTo>
                    <a:cubicBezTo>
                      <a:pt x="5" y="9"/>
                      <a:pt x="4" y="10"/>
                      <a:pt x="4" y="10"/>
                    </a:cubicBezTo>
                    <a:cubicBezTo>
                      <a:pt x="6" y="9"/>
                      <a:pt x="4" y="10"/>
                      <a:pt x="5" y="10"/>
                    </a:cubicBezTo>
                    <a:cubicBezTo>
                      <a:pt x="3" y="11"/>
                      <a:pt x="5" y="10"/>
                      <a:pt x="3" y="11"/>
                    </a:cubicBezTo>
                    <a:cubicBezTo>
                      <a:pt x="3" y="11"/>
                      <a:pt x="5" y="11"/>
                      <a:pt x="5" y="11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5" y="11"/>
                      <a:pt x="4" y="12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2"/>
                      <a:pt x="5" y="12"/>
                      <a:pt x="4" y="13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5" y="13"/>
                      <a:pt x="7" y="13"/>
                      <a:pt x="9" y="12"/>
                    </a:cubicBezTo>
                    <a:cubicBezTo>
                      <a:pt x="9" y="13"/>
                      <a:pt x="8" y="13"/>
                      <a:pt x="8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13"/>
                      <a:pt x="6" y="13"/>
                      <a:pt x="8" y="13"/>
                    </a:cubicBezTo>
                    <a:cubicBezTo>
                      <a:pt x="8" y="13"/>
                      <a:pt x="9" y="14"/>
                      <a:pt x="7" y="13"/>
                    </a:cubicBezTo>
                    <a:cubicBezTo>
                      <a:pt x="6" y="11"/>
                      <a:pt x="10" y="12"/>
                      <a:pt x="9" y="12"/>
                    </a:cubicBezTo>
                    <a:cubicBezTo>
                      <a:pt x="7" y="15"/>
                      <a:pt x="8" y="16"/>
                      <a:pt x="6" y="14"/>
                    </a:cubicBezTo>
                    <a:cubicBezTo>
                      <a:pt x="7" y="10"/>
                      <a:pt x="7" y="12"/>
                      <a:pt x="7" y="11"/>
                    </a:cubicBezTo>
                    <a:cubicBezTo>
                      <a:pt x="7" y="11"/>
                      <a:pt x="7" y="11"/>
                      <a:pt x="7" y="13"/>
                    </a:cubicBezTo>
                    <a:cubicBezTo>
                      <a:pt x="7" y="13"/>
                      <a:pt x="7" y="14"/>
                      <a:pt x="8" y="13"/>
                    </a:cubicBezTo>
                    <a:cubicBezTo>
                      <a:pt x="8" y="12"/>
                      <a:pt x="9" y="14"/>
                      <a:pt x="8" y="15"/>
                    </a:cubicBezTo>
                    <a:cubicBezTo>
                      <a:pt x="7" y="15"/>
                      <a:pt x="7" y="14"/>
                      <a:pt x="7" y="14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6" y="9"/>
                      <a:pt x="6" y="15"/>
                      <a:pt x="5" y="12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15" name="Freeform 1115"/>
              <p:cNvSpPr>
                <a:spLocks/>
              </p:cNvSpPr>
              <p:nvPr/>
            </p:nvSpPr>
            <p:spPr bwMode="auto">
              <a:xfrm>
                <a:off x="1478" y="2758"/>
                <a:ext cx="6" cy="0"/>
              </a:xfrm>
              <a:custGeom>
                <a:avLst/>
                <a:gdLst>
                  <a:gd name="T0" fmla="*/ 2 w 2"/>
                  <a:gd name="T1" fmla="*/ 0 w 2"/>
                  <a:gd name="T2" fmla="*/ 1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16" name="Rectangle 1116"/>
              <p:cNvSpPr>
                <a:spLocks noChangeArrowheads="1"/>
              </p:cNvSpPr>
              <p:nvPr/>
            </p:nvSpPr>
            <p:spPr bwMode="auto">
              <a:xfrm>
                <a:off x="1481" y="2758"/>
                <a:ext cx="3" cy="1"/>
              </a:xfrm>
              <a:prstGeom prst="rect">
                <a:avLst/>
              </a:pr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17" name="Freeform 1117"/>
              <p:cNvSpPr>
                <a:spLocks/>
              </p:cNvSpPr>
              <p:nvPr/>
            </p:nvSpPr>
            <p:spPr bwMode="auto">
              <a:xfrm>
                <a:off x="1476" y="275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18" name="Rectangle 1118"/>
              <p:cNvSpPr>
                <a:spLocks noChangeArrowheads="1"/>
              </p:cNvSpPr>
              <p:nvPr/>
            </p:nvSpPr>
            <p:spPr bwMode="auto">
              <a:xfrm>
                <a:off x="1476" y="2758"/>
                <a:ext cx="1" cy="1"/>
              </a:xfrm>
              <a:prstGeom prst="rect">
                <a:avLst/>
              </a:pr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19" name="Freeform 1119"/>
              <p:cNvSpPr>
                <a:spLocks/>
              </p:cNvSpPr>
              <p:nvPr/>
            </p:nvSpPr>
            <p:spPr bwMode="auto">
              <a:xfrm>
                <a:off x="1440" y="2745"/>
                <a:ext cx="36" cy="27"/>
              </a:xfrm>
              <a:custGeom>
                <a:avLst/>
                <a:gdLst>
                  <a:gd name="T0" fmla="*/ 6 w 13"/>
                  <a:gd name="T1" fmla="*/ 3 h 10"/>
                  <a:gd name="T2" fmla="*/ 4 w 13"/>
                  <a:gd name="T3" fmla="*/ 2 h 10"/>
                  <a:gd name="T4" fmla="*/ 6 w 13"/>
                  <a:gd name="T5" fmla="*/ 2 h 10"/>
                  <a:gd name="T6" fmla="*/ 3 w 13"/>
                  <a:gd name="T7" fmla="*/ 0 h 10"/>
                  <a:gd name="T8" fmla="*/ 7 w 13"/>
                  <a:gd name="T9" fmla="*/ 8 h 10"/>
                  <a:gd name="T10" fmla="*/ 4 w 13"/>
                  <a:gd name="T11" fmla="*/ 6 h 10"/>
                  <a:gd name="T12" fmla="*/ 9 w 13"/>
                  <a:gd name="T13" fmla="*/ 8 h 10"/>
                  <a:gd name="T14" fmla="*/ 9 w 13"/>
                  <a:gd name="T15" fmla="*/ 10 h 10"/>
                  <a:gd name="T16" fmla="*/ 10 w 13"/>
                  <a:gd name="T17" fmla="*/ 9 h 10"/>
                  <a:gd name="T18" fmla="*/ 10 w 13"/>
                  <a:gd name="T19" fmla="*/ 8 h 10"/>
                  <a:gd name="T20" fmla="*/ 10 w 13"/>
                  <a:gd name="T21" fmla="*/ 8 h 10"/>
                  <a:gd name="T22" fmla="*/ 10 w 13"/>
                  <a:gd name="T23" fmla="*/ 8 h 10"/>
                  <a:gd name="T24" fmla="*/ 11 w 13"/>
                  <a:gd name="T25" fmla="*/ 8 h 10"/>
                  <a:gd name="T26" fmla="*/ 11 w 13"/>
                  <a:gd name="T27" fmla="*/ 8 h 10"/>
                  <a:gd name="T28" fmla="*/ 11 w 13"/>
                  <a:gd name="T29" fmla="*/ 8 h 10"/>
                  <a:gd name="T30" fmla="*/ 11 w 13"/>
                  <a:gd name="T31" fmla="*/ 9 h 10"/>
                  <a:gd name="T32" fmla="*/ 13 w 13"/>
                  <a:gd name="T33" fmla="*/ 7 h 10"/>
                  <a:gd name="T34" fmla="*/ 13 w 13"/>
                  <a:gd name="T35" fmla="*/ 6 h 10"/>
                  <a:gd name="T36" fmla="*/ 12 w 13"/>
                  <a:gd name="T37" fmla="*/ 7 h 10"/>
                  <a:gd name="T38" fmla="*/ 12 w 13"/>
                  <a:gd name="T39" fmla="*/ 7 h 10"/>
                  <a:gd name="T40" fmla="*/ 11 w 13"/>
                  <a:gd name="T41" fmla="*/ 7 h 10"/>
                  <a:gd name="T42" fmla="*/ 11 w 13"/>
                  <a:gd name="T43" fmla="*/ 6 h 10"/>
                  <a:gd name="T44" fmla="*/ 10 w 13"/>
                  <a:gd name="T45" fmla="*/ 4 h 10"/>
                  <a:gd name="T46" fmla="*/ 10 w 13"/>
                  <a:gd name="T47" fmla="*/ 4 h 10"/>
                  <a:gd name="T48" fmla="*/ 10 w 13"/>
                  <a:gd name="T49" fmla="*/ 5 h 10"/>
                  <a:gd name="T50" fmla="*/ 10 w 13"/>
                  <a:gd name="T51" fmla="*/ 6 h 10"/>
                  <a:gd name="T52" fmla="*/ 10 w 13"/>
                  <a:gd name="T53" fmla="*/ 8 h 10"/>
                  <a:gd name="T54" fmla="*/ 10 w 13"/>
                  <a:gd name="T55" fmla="*/ 8 h 10"/>
                  <a:gd name="T56" fmla="*/ 10 w 13"/>
                  <a:gd name="T57" fmla="*/ 6 h 10"/>
                  <a:gd name="T58" fmla="*/ 10 w 13"/>
                  <a:gd name="T59" fmla="*/ 7 h 10"/>
                  <a:gd name="T60" fmla="*/ 9 w 13"/>
                  <a:gd name="T61" fmla="*/ 5 h 10"/>
                  <a:gd name="T62" fmla="*/ 9 w 13"/>
                  <a:gd name="T63" fmla="*/ 7 h 10"/>
                  <a:gd name="T64" fmla="*/ 6 w 13"/>
                  <a:gd name="T65" fmla="*/ 5 h 10"/>
                  <a:gd name="T66" fmla="*/ 8 w 13"/>
                  <a:gd name="T67" fmla="*/ 6 h 10"/>
                  <a:gd name="T68" fmla="*/ 6 w 13"/>
                  <a:gd name="T69" fmla="*/ 5 h 10"/>
                  <a:gd name="T70" fmla="*/ 7 w 13"/>
                  <a:gd name="T71" fmla="*/ 4 h 10"/>
                  <a:gd name="T72" fmla="*/ 6 w 13"/>
                  <a:gd name="T73" fmla="*/ 4 h 10"/>
                  <a:gd name="T74" fmla="*/ 6 w 13"/>
                  <a:gd name="T75" fmla="*/ 3 h 10"/>
                  <a:gd name="T76" fmla="*/ 6 w 13"/>
                  <a:gd name="T77" fmla="*/ 3 h 10"/>
                  <a:gd name="T78" fmla="*/ 4 w 13"/>
                  <a:gd name="T79" fmla="*/ 2 h 10"/>
                  <a:gd name="T80" fmla="*/ 6 w 13"/>
                  <a:gd name="T81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3" h="10">
                    <a:moveTo>
                      <a:pt x="6" y="3"/>
                    </a:moveTo>
                    <a:cubicBezTo>
                      <a:pt x="4" y="2"/>
                      <a:pt x="4" y="2"/>
                      <a:pt x="4" y="2"/>
                    </a:cubicBezTo>
                    <a:cubicBezTo>
                      <a:pt x="5" y="2"/>
                      <a:pt x="4" y="1"/>
                      <a:pt x="6" y="2"/>
                    </a:cubicBezTo>
                    <a:cubicBezTo>
                      <a:pt x="4" y="1"/>
                      <a:pt x="6" y="0"/>
                      <a:pt x="3" y="0"/>
                    </a:cubicBezTo>
                    <a:cubicBezTo>
                      <a:pt x="5" y="4"/>
                      <a:pt x="0" y="2"/>
                      <a:pt x="7" y="8"/>
                    </a:cubicBezTo>
                    <a:cubicBezTo>
                      <a:pt x="7" y="8"/>
                      <a:pt x="6" y="10"/>
                      <a:pt x="4" y="6"/>
                    </a:cubicBezTo>
                    <a:cubicBezTo>
                      <a:pt x="11" y="10"/>
                      <a:pt x="7" y="10"/>
                      <a:pt x="9" y="8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10" y="10"/>
                      <a:pt x="10" y="7"/>
                      <a:pt x="10" y="9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1" y="7"/>
                      <a:pt x="11" y="7"/>
                      <a:pt x="11" y="8"/>
                    </a:cubicBezTo>
                    <a:cubicBezTo>
                      <a:pt x="11" y="9"/>
                      <a:pt x="11" y="8"/>
                      <a:pt x="11" y="8"/>
                    </a:cubicBezTo>
                    <a:cubicBezTo>
                      <a:pt x="11" y="9"/>
                      <a:pt x="11" y="8"/>
                      <a:pt x="11" y="8"/>
                    </a:cubicBezTo>
                    <a:cubicBezTo>
                      <a:pt x="12" y="8"/>
                      <a:pt x="11" y="9"/>
                      <a:pt x="11" y="9"/>
                    </a:cubicBezTo>
                    <a:cubicBezTo>
                      <a:pt x="12" y="8"/>
                      <a:pt x="12" y="10"/>
                      <a:pt x="13" y="7"/>
                    </a:cubicBezTo>
                    <a:cubicBezTo>
                      <a:pt x="13" y="6"/>
                      <a:pt x="12" y="6"/>
                      <a:pt x="13" y="6"/>
                    </a:cubicBezTo>
                    <a:cubicBezTo>
                      <a:pt x="12" y="5"/>
                      <a:pt x="12" y="6"/>
                      <a:pt x="12" y="7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10"/>
                      <a:pt x="12" y="6"/>
                      <a:pt x="11" y="7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1" y="3"/>
                      <a:pt x="11" y="7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5"/>
                      <a:pt x="10" y="5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6"/>
                      <a:pt x="10" y="7"/>
                      <a:pt x="10" y="8"/>
                    </a:cubicBezTo>
                    <a:cubicBezTo>
                      <a:pt x="10" y="7"/>
                      <a:pt x="10" y="9"/>
                      <a:pt x="10" y="8"/>
                    </a:cubicBezTo>
                    <a:cubicBezTo>
                      <a:pt x="10" y="7"/>
                      <a:pt x="10" y="7"/>
                      <a:pt x="10" y="6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9" y="7"/>
                      <a:pt x="9" y="6"/>
                      <a:pt x="9" y="5"/>
                    </a:cubicBezTo>
                    <a:cubicBezTo>
                      <a:pt x="9" y="6"/>
                      <a:pt x="10" y="6"/>
                      <a:pt x="9" y="7"/>
                    </a:cubicBezTo>
                    <a:cubicBezTo>
                      <a:pt x="9" y="5"/>
                      <a:pt x="9" y="7"/>
                      <a:pt x="6" y="5"/>
                    </a:cubicBezTo>
                    <a:cubicBezTo>
                      <a:pt x="7" y="4"/>
                      <a:pt x="7" y="6"/>
                      <a:pt x="8" y="6"/>
                    </a:cubicBezTo>
                    <a:cubicBezTo>
                      <a:pt x="8" y="5"/>
                      <a:pt x="7" y="5"/>
                      <a:pt x="6" y="5"/>
                    </a:cubicBezTo>
                    <a:cubicBezTo>
                      <a:pt x="5" y="5"/>
                      <a:pt x="6" y="4"/>
                      <a:pt x="7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4" y="4"/>
                      <a:pt x="7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3" y="3"/>
                      <a:pt x="4" y="2"/>
                    </a:cubicBezTo>
                    <a:cubicBezTo>
                      <a:pt x="5" y="2"/>
                      <a:pt x="5" y="3"/>
                      <a:pt x="6" y="3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20" name="Freeform 1120"/>
              <p:cNvSpPr>
                <a:spLocks/>
              </p:cNvSpPr>
              <p:nvPr/>
            </p:nvSpPr>
            <p:spPr bwMode="auto">
              <a:xfrm>
                <a:off x="1448" y="2742"/>
                <a:ext cx="6" cy="3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1 h 1"/>
                  <a:gd name="T4" fmla="*/ 0 w 2"/>
                  <a:gd name="T5" fmla="*/ 0 h 1"/>
                  <a:gd name="T6" fmla="*/ 0 w 2"/>
                  <a:gd name="T7" fmla="*/ 1 h 1"/>
                  <a:gd name="T8" fmla="*/ 1 w 2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21" name="Freeform 1121"/>
              <p:cNvSpPr>
                <a:spLocks/>
              </p:cNvSpPr>
              <p:nvPr/>
            </p:nvSpPr>
            <p:spPr bwMode="auto">
              <a:xfrm>
                <a:off x="1446" y="2728"/>
                <a:ext cx="38" cy="17"/>
              </a:xfrm>
              <a:custGeom>
                <a:avLst/>
                <a:gdLst>
                  <a:gd name="T0" fmla="*/ 10 w 14"/>
                  <a:gd name="T1" fmla="*/ 4 h 6"/>
                  <a:gd name="T2" fmla="*/ 11 w 14"/>
                  <a:gd name="T3" fmla="*/ 3 h 6"/>
                  <a:gd name="T4" fmla="*/ 7 w 14"/>
                  <a:gd name="T5" fmla="*/ 0 h 6"/>
                  <a:gd name="T6" fmla="*/ 3 w 14"/>
                  <a:gd name="T7" fmla="*/ 4 h 6"/>
                  <a:gd name="T8" fmla="*/ 1 w 14"/>
                  <a:gd name="T9" fmla="*/ 4 h 6"/>
                  <a:gd name="T10" fmla="*/ 3 w 14"/>
                  <a:gd name="T11" fmla="*/ 5 h 6"/>
                  <a:gd name="T12" fmla="*/ 2 w 14"/>
                  <a:gd name="T13" fmla="*/ 5 h 6"/>
                  <a:gd name="T14" fmla="*/ 3 w 14"/>
                  <a:gd name="T15" fmla="*/ 5 h 6"/>
                  <a:gd name="T16" fmla="*/ 3 w 14"/>
                  <a:gd name="T17" fmla="*/ 4 h 6"/>
                  <a:gd name="T18" fmla="*/ 4 w 14"/>
                  <a:gd name="T19" fmla="*/ 5 h 6"/>
                  <a:gd name="T20" fmla="*/ 8 w 14"/>
                  <a:gd name="T21" fmla="*/ 2 h 6"/>
                  <a:gd name="T22" fmla="*/ 7 w 14"/>
                  <a:gd name="T23" fmla="*/ 4 h 6"/>
                  <a:gd name="T24" fmla="*/ 8 w 14"/>
                  <a:gd name="T25" fmla="*/ 5 h 6"/>
                  <a:gd name="T26" fmla="*/ 9 w 14"/>
                  <a:gd name="T27" fmla="*/ 5 h 6"/>
                  <a:gd name="T28" fmla="*/ 10 w 14"/>
                  <a:gd name="T29" fmla="*/ 3 h 6"/>
                  <a:gd name="T30" fmla="*/ 8 w 14"/>
                  <a:gd name="T31" fmla="*/ 5 h 6"/>
                  <a:gd name="T32" fmla="*/ 10 w 14"/>
                  <a:gd name="T33" fmla="*/ 6 h 6"/>
                  <a:gd name="T34" fmla="*/ 12 w 14"/>
                  <a:gd name="T35" fmla="*/ 5 h 6"/>
                  <a:gd name="T36" fmla="*/ 11 w 14"/>
                  <a:gd name="T37" fmla="*/ 6 h 6"/>
                  <a:gd name="T38" fmla="*/ 11 w 14"/>
                  <a:gd name="T39" fmla="*/ 6 h 6"/>
                  <a:gd name="T40" fmla="*/ 14 w 14"/>
                  <a:gd name="T41" fmla="*/ 5 h 6"/>
                  <a:gd name="T42" fmla="*/ 10 w 14"/>
                  <a:gd name="T43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" h="6">
                    <a:moveTo>
                      <a:pt x="10" y="4"/>
                    </a:moveTo>
                    <a:cubicBezTo>
                      <a:pt x="11" y="3"/>
                      <a:pt x="11" y="3"/>
                      <a:pt x="11" y="3"/>
                    </a:cubicBezTo>
                    <a:cubicBezTo>
                      <a:pt x="10" y="3"/>
                      <a:pt x="12" y="3"/>
                      <a:pt x="7" y="0"/>
                    </a:cubicBezTo>
                    <a:cubicBezTo>
                      <a:pt x="4" y="0"/>
                      <a:pt x="3" y="3"/>
                      <a:pt x="3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4"/>
                      <a:pt x="0" y="5"/>
                      <a:pt x="3" y="5"/>
                    </a:cubicBezTo>
                    <a:cubicBezTo>
                      <a:pt x="3" y="5"/>
                      <a:pt x="2" y="5"/>
                      <a:pt x="2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6"/>
                      <a:pt x="2" y="1"/>
                      <a:pt x="8" y="2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9" y="4"/>
                      <a:pt x="9" y="4"/>
                      <a:pt x="8" y="5"/>
                    </a:cubicBezTo>
                    <a:cubicBezTo>
                      <a:pt x="8" y="5"/>
                      <a:pt x="9" y="4"/>
                      <a:pt x="9" y="5"/>
                    </a:cubicBezTo>
                    <a:cubicBezTo>
                      <a:pt x="9" y="4"/>
                      <a:pt x="9" y="4"/>
                      <a:pt x="10" y="3"/>
                    </a:cubicBezTo>
                    <a:cubicBezTo>
                      <a:pt x="11" y="3"/>
                      <a:pt x="9" y="4"/>
                      <a:pt x="8" y="5"/>
                    </a:cubicBezTo>
                    <a:cubicBezTo>
                      <a:pt x="10" y="4"/>
                      <a:pt x="11" y="5"/>
                      <a:pt x="10" y="6"/>
                    </a:cubicBezTo>
                    <a:cubicBezTo>
                      <a:pt x="11" y="5"/>
                      <a:pt x="12" y="5"/>
                      <a:pt x="12" y="5"/>
                    </a:cubicBezTo>
                    <a:cubicBezTo>
                      <a:pt x="12" y="5"/>
                      <a:pt x="11" y="6"/>
                      <a:pt x="11" y="6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2" y="6"/>
                      <a:pt x="13" y="5"/>
                      <a:pt x="14" y="5"/>
                    </a:cubicBezTo>
                    <a:cubicBezTo>
                      <a:pt x="14" y="3"/>
                      <a:pt x="11" y="5"/>
                      <a:pt x="10" y="4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22" name="Freeform 1122"/>
              <p:cNvSpPr>
                <a:spLocks/>
              </p:cNvSpPr>
              <p:nvPr/>
            </p:nvSpPr>
            <p:spPr bwMode="auto">
              <a:xfrm>
                <a:off x="1476" y="2736"/>
                <a:ext cx="2" cy="3"/>
              </a:xfrm>
              <a:custGeom>
                <a:avLst/>
                <a:gdLst>
                  <a:gd name="T0" fmla="*/ 2 w 2"/>
                  <a:gd name="T1" fmla="*/ 0 h 3"/>
                  <a:gd name="T2" fmla="*/ 0 w 2"/>
                  <a:gd name="T3" fmla="*/ 0 h 3"/>
                  <a:gd name="T4" fmla="*/ 2 w 2"/>
                  <a:gd name="T5" fmla="*/ 3 h 3"/>
                  <a:gd name="T6" fmla="*/ 2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lnTo>
                      <a:pt x="0" y="0"/>
                    </a:lnTo>
                    <a:lnTo>
                      <a:pt x="2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23" name="Freeform 1123"/>
              <p:cNvSpPr>
                <a:spLocks/>
              </p:cNvSpPr>
              <p:nvPr/>
            </p:nvSpPr>
            <p:spPr bwMode="auto">
              <a:xfrm>
                <a:off x="1761" y="2989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24" name="Freeform 1124"/>
              <p:cNvSpPr>
                <a:spLocks/>
              </p:cNvSpPr>
              <p:nvPr/>
            </p:nvSpPr>
            <p:spPr bwMode="auto">
              <a:xfrm>
                <a:off x="1753" y="2979"/>
                <a:ext cx="11" cy="13"/>
              </a:xfrm>
              <a:custGeom>
                <a:avLst/>
                <a:gdLst>
                  <a:gd name="T0" fmla="*/ 1 w 4"/>
                  <a:gd name="T1" fmla="*/ 0 h 5"/>
                  <a:gd name="T2" fmla="*/ 2 w 4"/>
                  <a:gd name="T3" fmla="*/ 1 h 5"/>
                  <a:gd name="T4" fmla="*/ 3 w 4"/>
                  <a:gd name="T5" fmla="*/ 5 h 5"/>
                  <a:gd name="T6" fmla="*/ 2 w 4"/>
                  <a:gd name="T7" fmla="*/ 3 h 5"/>
                  <a:gd name="T8" fmla="*/ 2 w 4"/>
                  <a:gd name="T9" fmla="*/ 4 h 5"/>
                  <a:gd name="T10" fmla="*/ 1 w 4"/>
                  <a:gd name="T11" fmla="*/ 3 h 5"/>
                  <a:gd name="T12" fmla="*/ 2 w 4"/>
                  <a:gd name="T13" fmla="*/ 2 h 5"/>
                  <a:gd name="T14" fmla="*/ 1 w 4"/>
                  <a:gd name="T1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5">
                    <a:moveTo>
                      <a:pt x="1" y="0"/>
                    </a:moveTo>
                    <a:cubicBezTo>
                      <a:pt x="2" y="0"/>
                      <a:pt x="2" y="1"/>
                      <a:pt x="2" y="1"/>
                    </a:cubicBezTo>
                    <a:cubicBezTo>
                      <a:pt x="2" y="4"/>
                      <a:pt x="1" y="3"/>
                      <a:pt x="3" y="5"/>
                    </a:cubicBezTo>
                    <a:cubicBezTo>
                      <a:pt x="4" y="5"/>
                      <a:pt x="3" y="3"/>
                      <a:pt x="2" y="3"/>
                    </a:cubicBezTo>
                    <a:cubicBezTo>
                      <a:pt x="2" y="3"/>
                      <a:pt x="3" y="4"/>
                      <a:pt x="2" y="4"/>
                    </a:cubicBezTo>
                    <a:cubicBezTo>
                      <a:pt x="2" y="3"/>
                      <a:pt x="1" y="2"/>
                      <a:pt x="1" y="3"/>
                    </a:cubicBezTo>
                    <a:cubicBezTo>
                      <a:pt x="0" y="1"/>
                      <a:pt x="1" y="2"/>
                      <a:pt x="2" y="2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25" name="Freeform 1125"/>
              <p:cNvSpPr>
                <a:spLocks/>
              </p:cNvSpPr>
              <p:nvPr/>
            </p:nvSpPr>
            <p:spPr bwMode="auto">
              <a:xfrm>
                <a:off x="1759" y="2984"/>
                <a:ext cx="0" cy="5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26" name="Freeform 1126"/>
              <p:cNvSpPr>
                <a:spLocks/>
              </p:cNvSpPr>
              <p:nvPr/>
            </p:nvSpPr>
            <p:spPr bwMode="auto">
              <a:xfrm>
                <a:off x="1756" y="2987"/>
                <a:ext cx="3" cy="5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0 h 2"/>
                  <a:gd name="T4" fmla="*/ 0 w 1"/>
                  <a:gd name="T5" fmla="*/ 2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0" y="1"/>
                      <a:pt x="1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27" name="Freeform 1127"/>
              <p:cNvSpPr>
                <a:spLocks/>
              </p:cNvSpPr>
              <p:nvPr/>
            </p:nvSpPr>
            <p:spPr bwMode="auto">
              <a:xfrm>
                <a:off x="1756" y="298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28" name="Freeform 1128"/>
              <p:cNvSpPr>
                <a:spLocks/>
              </p:cNvSpPr>
              <p:nvPr/>
            </p:nvSpPr>
            <p:spPr bwMode="auto">
              <a:xfrm>
                <a:off x="1753" y="2981"/>
                <a:ext cx="3" cy="11"/>
              </a:xfrm>
              <a:custGeom>
                <a:avLst/>
                <a:gdLst>
                  <a:gd name="T0" fmla="*/ 0 w 1"/>
                  <a:gd name="T1" fmla="*/ 3 h 4"/>
                  <a:gd name="T2" fmla="*/ 1 w 1"/>
                  <a:gd name="T3" fmla="*/ 3 h 4"/>
                  <a:gd name="T4" fmla="*/ 1 w 1"/>
                  <a:gd name="T5" fmla="*/ 3 h 4"/>
                  <a:gd name="T6" fmla="*/ 1 w 1"/>
                  <a:gd name="T7" fmla="*/ 1 h 4"/>
                  <a:gd name="T8" fmla="*/ 1 w 1"/>
                  <a:gd name="T9" fmla="*/ 1 h 4"/>
                  <a:gd name="T10" fmla="*/ 1 w 1"/>
                  <a:gd name="T11" fmla="*/ 0 h 4"/>
                  <a:gd name="T12" fmla="*/ 0 w 1"/>
                  <a:gd name="T13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4">
                    <a:moveTo>
                      <a:pt x="0" y="3"/>
                    </a:moveTo>
                    <a:cubicBezTo>
                      <a:pt x="0" y="4"/>
                      <a:pt x="0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29" name="Freeform 1129"/>
              <p:cNvSpPr>
                <a:spLocks/>
              </p:cNvSpPr>
              <p:nvPr/>
            </p:nvSpPr>
            <p:spPr bwMode="auto">
              <a:xfrm>
                <a:off x="1756" y="2987"/>
                <a:ext cx="0" cy="2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30" name="Freeform 1130"/>
              <p:cNvSpPr>
                <a:spLocks/>
              </p:cNvSpPr>
              <p:nvPr/>
            </p:nvSpPr>
            <p:spPr bwMode="auto">
              <a:xfrm>
                <a:off x="1756" y="2987"/>
                <a:ext cx="0" cy="2"/>
              </a:xfrm>
              <a:custGeom>
                <a:avLst/>
                <a:gdLst>
                  <a:gd name="T0" fmla="*/ 2 h 2"/>
                  <a:gd name="T1" fmla="*/ 2 h 2"/>
                  <a:gd name="T2" fmla="*/ 0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31" name="Freeform 1131"/>
              <p:cNvSpPr>
                <a:spLocks/>
              </p:cNvSpPr>
              <p:nvPr/>
            </p:nvSpPr>
            <p:spPr bwMode="auto">
              <a:xfrm>
                <a:off x="1750" y="2979"/>
                <a:ext cx="6" cy="10"/>
              </a:xfrm>
              <a:custGeom>
                <a:avLst/>
                <a:gdLst>
                  <a:gd name="T0" fmla="*/ 0 w 2"/>
                  <a:gd name="T1" fmla="*/ 4 h 4"/>
                  <a:gd name="T2" fmla="*/ 1 w 2"/>
                  <a:gd name="T3" fmla="*/ 3 h 4"/>
                  <a:gd name="T4" fmla="*/ 2 w 2"/>
                  <a:gd name="T5" fmla="*/ 0 h 4"/>
                  <a:gd name="T6" fmla="*/ 1 w 2"/>
                  <a:gd name="T7" fmla="*/ 1 h 4"/>
                  <a:gd name="T8" fmla="*/ 0 w 2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0" y="4"/>
                    </a:moveTo>
                    <a:cubicBezTo>
                      <a:pt x="1" y="2"/>
                      <a:pt x="1" y="4"/>
                      <a:pt x="1" y="3"/>
                    </a:cubicBezTo>
                    <a:cubicBezTo>
                      <a:pt x="1" y="3"/>
                      <a:pt x="1" y="1"/>
                      <a:pt x="2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3"/>
                      <a:pt x="0" y="4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32" name="Freeform 1132"/>
              <p:cNvSpPr>
                <a:spLocks/>
              </p:cNvSpPr>
              <p:nvPr/>
            </p:nvSpPr>
            <p:spPr bwMode="auto">
              <a:xfrm>
                <a:off x="1756" y="297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33" name="Freeform 1133"/>
              <p:cNvSpPr>
                <a:spLocks/>
              </p:cNvSpPr>
              <p:nvPr/>
            </p:nvSpPr>
            <p:spPr bwMode="auto">
              <a:xfrm>
                <a:off x="1750" y="2976"/>
                <a:ext cx="6" cy="11"/>
              </a:xfrm>
              <a:custGeom>
                <a:avLst/>
                <a:gdLst>
                  <a:gd name="T0" fmla="*/ 0 w 2"/>
                  <a:gd name="T1" fmla="*/ 3 h 4"/>
                  <a:gd name="T2" fmla="*/ 1 w 2"/>
                  <a:gd name="T3" fmla="*/ 1 h 4"/>
                  <a:gd name="T4" fmla="*/ 0 w 2"/>
                  <a:gd name="T5" fmla="*/ 2 h 4"/>
                  <a:gd name="T6" fmla="*/ 1 w 2"/>
                  <a:gd name="T7" fmla="*/ 2 h 4"/>
                  <a:gd name="T8" fmla="*/ 0 w 2"/>
                  <a:gd name="T9" fmla="*/ 3 h 4"/>
                  <a:gd name="T10" fmla="*/ 1 w 2"/>
                  <a:gd name="T11" fmla="*/ 2 h 4"/>
                  <a:gd name="T12" fmla="*/ 1 w 2"/>
                  <a:gd name="T13" fmla="*/ 3 h 4"/>
                  <a:gd name="T14" fmla="*/ 2 w 2"/>
                  <a:gd name="T15" fmla="*/ 1 h 4"/>
                  <a:gd name="T16" fmla="*/ 1 w 2"/>
                  <a:gd name="T17" fmla="*/ 1 h 4"/>
                  <a:gd name="T18" fmla="*/ 2 w 2"/>
                  <a:gd name="T19" fmla="*/ 0 h 4"/>
                  <a:gd name="T20" fmla="*/ 1 w 2"/>
                  <a:gd name="T21" fmla="*/ 1 h 4"/>
                  <a:gd name="T22" fmla="*/ 0 w 2"/>
                  <a:gd name="T23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" h="4">
                    <a:moveTo>
                      <a:pt x="0" y="3"/>
                    </a:moveTo>
                    <a:cubicBezTo>
                      <a:pt x="0" y="2"/>
                      <a:pt x="1" y="2"/>
                      <a:pt x="1" y="1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3"/>
                      <a:pt x="1" y="2"/>
                      <a:pt x="1" y="2"/>
                    </a:cubicBezTo>
                    <a:cubicBezTo>
                      <a:pt x="0" y="4"/>
                      <a:pt x="1" y="2"/>
                      <a:pt x="0" y="3"/>
                    </a:cubicBezTo>
                    <a:cubicBezTo>
                      <a:pt x="0" y="3"/>
                      <a:pt x="0" y="3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1" y="3"/>
                      <a:pt x="1" y="1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2" y="0"/>
                      <a:pt x="2" y="1"/>
                      <a:pt x="1" y="1"/>
                    </a:cubicBezTo>
                    <a:cubicBezTo>
                      <a:pt x="1" y="1"/>
                      <a:pt x="1" y="1"/>
                      <a:pt x="0" y="3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34" name="Rectangle 1134"/>
              <p:cNvSpPr>
                <a:spLocks noChangeArrowheads="1"/>
              </p:cNvSpPr>
              <p:nvPr/>
            </p:nvSpPr>
            <p:spPr bwMode="auto">
              <a:xfrm>
                <a:off x="1753" y="2979"/>
                <a:ext cx="1" cy="1"/>
              </a:xfrm>
              <a:prstGeom prst="rect">
                <a:avLst/>
              </a:pr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35" name="Freeform 1135"/>
              <p:cNvSpPr>
                <a:spLocks/>
              </p:cNvSpPr>
              <p:nvPr/>
            </p:nvSpPr>
            <p:spPr bwMode="auto">
              <a:xfrm>
                <a:off x="1748" y="2979"/>
                <a:ext cx="8" cy="5"/>
              </a:xfrm>
              <a:custGeom>
                <a:avLst/>
                <a:gdLst>
                  <a:gd name="T0" fmla="*/ 0 w 3"/>
                  <a:gd name="T1" fmla="*/ 1 h 2"/>
                  <a:gd name="T2" fmla="*/ 1 w 3"/>
                  <a:gd name="T3" fmla="*/ 1 h 2"/>
                  <a:gd name="T4" fmla="*/ 1 w 3"/>
                  <a:gd name="T5" fmla="*/ 2 h 2"/>
                  <a:gd name="T6" fmla="*/ 2 w 3"/>
                  <a:gd name="T7" fmla="*/ 0 h 2"/>
                  <a:gd name="T8" fmla="*/ 1 w 3"/>
                  <a:gd name="T9" fmla="*/ 1 h 2"/>
                  <a:gd name="T10" fmla="*/ 3 w 3"/>
                  <a:gd name="T11" fmla="*/ 0 h 2"/>
                  <a:gd name="T12" fmla="*/ 2 w 3"/>
                  <a:gd name="T13" fmla="*/ 0 h 2"/>
                  <a:gd name="T14" fmla="*/ 3 w 3"/>
                  <a:gd name="T15" fmla="*/ 0 h 2"/>
                  <a:gd name="T16" fmla="*/ 2 w 3"/>
                  <a:gd name="T17" fmla="*/ 0 h 2"/>
                  <a:gd name="T18" fmla="*/ 2 w 3"/>
                  <a:gd name="T19" fmla="*/ 1 h 2"/>
                  <a:gd name="T20" fmla="*/ 0 w 3"/>
                  <a:gd name="T2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2" y="1"/>
                      <a:pt x="2" y="0"/>
                    </a:cubicBezTo>
                    <a:cubicBezTo>
                      <a:pt x="3" y="0"/>
                      <a:pt x="2" y="1"/>
                      <a:pt x="1" y="1"/>
                    </a:cubicBezTo>
                    <a:cubicBezTo>
                      <a:pt x="2" y="1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36" name="Freeform 1136"/>
              <p:cNvSpPr>
                <a:spLocks/>
              </p:cNvSpPr>
              <p:nvPr/>
            </p:nvSpPr>
            <p:spPr bwMode="auto">
              <a:xfrm>
                <a:off x="1748" y="2984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37" name="Rectangle 1137"/>
              <p:cNvSpPr>
                <a:spLocks noChangeArrowheads="1"/>
              </p:cNvSpPr>
              <p:nvPr/>
            </p:nvSpPr>
            <p:spPr bwMode="auto">
              <a:xfrm>
                <a:off x="1756" y="2979"/>
                <a:ext cx="1" cy="1"/>
              </a:xfrm>
              <a:prstGeom prst="rect">
                <a:avLst/>
              </a:pr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38" name="Freeform 1138"/>
              <p:cNvSpPr>
                <a:spLocks/>
              </p:cNvSpPr>
              <p:nvPr/>
            </p:nvSpPr>
            <p:spPr bwMode="auto">
              <a:xfrm>
                <a:off x="1748" y="2981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39" name="Freeform 1139"/>
              <p:cNvSpPr>
                <a:spLocks/>
              </p:cNvSpPr>
              <p:nvPr/>
            </p:nvSpPr>
            <p:spPr bwMode="auto">
              <a:xfrm>
                <a:off x="1745" y="2965"/>
                <a:ext cx="25" cy="38"/>
              </a:xfrm>
              <a:custGeom>
                <a:avLst/>
                <a:gdLst>
                  <a:gd name="T0" fmla="*/ 9 w 9"/>
                  <a:gd name="T1" fmla="*/ 4 h 14"/>
                  <a:gd name="T2" fmla="*/ 9 w 9"/>
                  <a:gd name="T3" fmla="*/ 3 h 14"/>
                  <a:gd name="T4" fmla="*/ 8 w 9"/>
                  <a:gd name="T5" fmla="*/ 2 h 14"/>
                  <a:gd name="T6" fmla="*/ 7 w 9"/>
                  <a:gd name="T7" fmla="*/ 0 h 14"/>
                  <a:gd name="T8" fmla="*/ 7 w 9"/>
                  <a:gd name="T9" fmla="*/ 1 h 14"/>
                  <a:gd name="T10" fmla="*/ 7 w 9"/>
                  <a:gd name="T11" fmla="*/ 0 h 14"/>
                  <a:gd name="T12" fmla="*/ 6 w 9"/>
                  <a:gd name="T13" fmla="*/ 1 h 14"/>
                  <a:gd name="T14" fmla="*/ 5 w 9"/>
                  <a:gd name="T15" fmla="*/ 2 h 14"/>
                  <a:gd name="T16" fmla="*/ 2 w 9"/>
                  <a:gd name="T17" fmla="*/ 5 h 14"/>
                  <a:gd name="T18" fmla="*/ 3 w 9"/>
                  <a:gd name="T19" fmla="*/ 7 h 14"/>
                  <a:gd name="T20" fmla="*/ 2 w 9"/>
                  <a:gd name="T21" fmla="*/ 6 h 14"/>
                  <a:gd name="T22" fmla="*/ 2 w 9"/>
                  <a:gd name="T23" fmla="*/ 6 h 14"/>
                  <a:gd name="T24" fmla="*/ 1 w 9"/>
                  <a:gd name="T25" fmla="*/ 6 h 14"/>
                  <a:gd name="T26" fmla="*/ 2 w 9"/>
                  <a:gd name="T27" fmla="*/ 8 h 14"/>
                  <a:gd name="T28" fmla="*/ 0 w 9"/>
                  <a:gd name="T29" fmla="*/ 6 h 14"/>
                  <a:gd name="T30" fmla="*/ 2 w 9"/>
                  <a:gd name="T31" fmla="*/ 6 h 14"/>
                  <a:gd name="T32" fmla="*/ 1 w 9"/>
                  <a:gd name="T33" fmla="*/ 9 h 14"/>
                  <a:gd name="T34" fmla="*/ 4 w 9"/>
                  <a:gd name="T35" fmla="*/ 6 h 14"/>
                  <a:gd name="T36" fmla="*/ 4 w 9"/>
                  <a:gd name="T37" fmla="*/ 6 h 14"/>
                  <a:gd name="T38" fmla="*/ 4 w 9"/>
                  <a:gd name="T39" fmla="*/ 6 h 14"/>
                  <a:gd name="T40" fmla="*/ 4 w 9"/>
                  <a:gd name="T41" fmla="*/ 6 h 14"/>
                  <a:gd name="T42" fmla="*/ 4 w 9"/>
                  <a:gd name="T43" fmla="*/ 6 h 14"/>
                  <a:gd name="T44" fmla="*/ 4 w 9"/>
                  <a:gd name="T45" fmla="*/ 6 h 14"/>
                  <a:gd name="T46" fmla="*/ 4 w 9"/>
                  <a:gd name="T47" fmla="*/ 6 h 14"/>
                  <a:gd name="T48" fmla="*/ 4 w 9"/>
                  <a:gd name="T49" fmla="*/ 6 h 14"/>
                  <a:gd name="T50" fmla="*/ 4 w 9"/>
                  <a:gd name="T51" fmla="*/ 6 h 14"/>
                  <a:gd name="T52" fmla="*/ 2 w 9"/>
                  <a:gd name="T53" fmla="*/ 10 h 14"/>
                  <a:gd name="T54" fmla="*/ 2 w 9"/>
                  <a:gd name="T55" fmla="*/ 10 h 14"/>
                  <a:gd name="T56" fmla="*/ 2 w 9"/>
                  <a:gd name="T57" fmla="*/ 10 h 14"/>
                  <a:gd name="T58" fmla="*/ 3 w 9"/>
                  <a:gd name="T59" fmla="*/ 9 h 14"/>
                  <a:gd name="T60" fmla="*/ 3 w 9"/>
                  <a:gd name="T61" fmla="*/ 6 h 14"/>
                  <a:gd name="T62" fmla="*/ 4 w 9"/>
                  <a:gd name="T63" fmla="*/ 7 h 14"/>
                  <a:gd name="T64" fmla="*/ 6 w 9"/>
                  <a:gd name="T65" fmla="*/ 6 h 14"/>
                  <a:gd name="T66" fmla="*/ 5 w 9"/>
                  <a:gd name="T67" fmla="*/ 4 h 14"/>
                  <a:gd name="T68" fmla="*/ 6 w 9"/>
                  <a:gd name="T69" fmla="*/ 5 h 14"/>
                  <a:gd name="T70" fmla="*/ 5 w 9"/>
                  <a:gd name="T71" fmla="*/ 4 h 14"/>
                  <a:gd name="T72" fmla="*/ 7 w 9"/>
                  <a:gd name="T73" fmla="*/ 5 h 14"/>
                  <a:gd name="T74" fmla="*/ 5 w 9"/>
                  <a:gd name="T75" fmla="*/ 3 h 14"/>
                  <a:gd name="T76" fmla="*/ 8 w 9"/>
                  <a:gd name="T77" fmla="*/ 5 h 14"/>
                  <a:gd name="T78" fmla="*/ 7 w 9"/>
                  <a:gd name="T79" fmla="*/ 4 h 14"/>
                  <a:gd name="T80" fmla="*/ 6 w 9"/>
                  <a:gd name="T81" fmla="*/ 3 h 14"/>
                  <a:gd name="T82" fmla="*/ 8 w 9"/>
                  <a:gd name="T83" fmla="*/ 5 h 14"/>
                  <a:gd name="T84" fmla="*/ 7 w 9"/>
                  <a:gd name="T85" fmla="*/ 3 h 14"/>
                  <a:gd name="T86" fmla="*/ 7 w 9"/>
                  <a:gd name="T87" fmla="*/ 2 h 14"/>
                  <a:gd name="T88" fmla="*/ 8 w 9"/>
                  <a:gd name="T89" fmla="*/ 2 h 14"/>
                  <a:gd name="T90" fmla="*/ 9 w 9"/>
                  <a:gd name="T91" fmla="*/ 4 h 14"/>
                  <a:gd name="T92" fmla="*/ 9 w 9"/>
                  <a:gd name="T93" fmla="*/ 5 h 14"/>
                  <a:gd name="T94" fmla="*/ 8 w 9"/>
                  <a:gd name="T95" fmla="*/ 2 h 14"/>
                  <a:gd name="T96" fmla="*/ 9 w 9"/>
                  <a:gd name="T97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" h="14">
                    <a:moveTo>
                      <a:pt x="9" y="4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8" y="2"/>
                      <a:pt x="9" y="2"/>
                      <a:pt x="8" y="2"/>
                    </a:cubicBezTo>
                    <a:cubicBezTo>
                      <a:pt x="8" y="1"/>
                      <a:pt x="8" y="1"/>
                      <a:pt x="7" y="0"/>
                    </a:cubicBezTo>
                    <a:cubicBezTo>
                      <a:pt x="7" y="0"/>
                      <a:pt x="8" y="1"/>
                      <a:pt x="7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6" y="1"/>
                      <a:pt x="7" y="2"/>
                      <a:pt x="6" y="1"/>
                    </a:cubicBezTo>
                    <a:cubicBezTo>
                      <a:pt x="5" y="1"/>
                      <a:pt x="5" y="2"/>
                      <a:pt x="5" y="2"/>
                    </a:cubicBezTo>
                    <a:cubicBezTo>
                      <a:pt x="4" y="3"/>
                      <a:pt x="4" y="5"/>
                      <a:pt x="2" y="5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2" y="6"/>
                      <a:pt x="2" y="7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4"/>
                      <a:pt x="1" y="6"/>
                      <a:pt x="1" y="6"/>
                    </a:cubicBezTo>
                    <a:cubicBezTo>
                      <a:pt x="1" y="6"/>
                      <a:pt x="2" y="8"/>
                      <a:pt x="2" y="8"/>
                    </a:cubicBezTo>
                    <a:cubicBezTo>
                      <a:pt x="1" y="6"/>
                      <a:pt x="1" y="8"/>
                      <a:pt x="0" y="6"/>
                    </a:cubicBezTo>
                    <a:cubicBezTo>
                      <a:pt x="0" y="5"/>
                      <a:pt x="2" y="6"/>
                      <a:pt x="2" y="6"/>
                    </a:cubicBezTo>
                    <a:cubicBezTo>
                      <a:pt x="3" y="7"/>
                      <a:pt x="5" y="2"/>
                      <a:pt x="1" y="9"/>
                    </a:cubicBezTo>
                    <a:cubicBezTo>
                      <a:pt x="7" y="2"/>
                      <a:pt x="3" y="7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5"/>
                      <a:pt x="0" y="14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8"/>
                      <a:pt x="3" y="6"/>
                      <a:pt x="3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6"/>
                      <a:pt x="4" y="5"/>
                      <a:pt x="6" y="6"/>
                    </a:cubicBezTo>
                    <a:cubicBezTo>
                      <a:pt x="5" y="6"/>
                      <a:pt x="7" y="6"/>
                      <a:pt x="5" y="4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6" y="4"/>
                      <a:pt x="7" y="5"/>
                      <a:pt x="7" y="5"/>
                    </a:cubicBezTo>
                    <a:cubicBezTo>
                      <a:pt x="6" y="4"/>
                      <a:pt x="6" y="3"/>
                      <a:pt x="5" y="3"/>
                    </a:cubicBezTo>
                    <a:cubicBezTo>
                      <a:pt x="6" y="3"/>
                      <a:pt x="7" y="4"/>
                      <a:pt x="8" y="5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3"/>
                      <a:pt x="6" y="3"/>
                    </a:cubicBezTo>
                    <a:cubicBezTo>
                      <a:pt x="6" y="3"/>
                      <a:pt x="7" y="4"/>
                      <a:pt x="8" y="5"/>
                    </a:cubicBezTo>
                    <a:cubicBezTo>
                      <a:pt x="8" y="5"/>
                      <a:pt x="7" y="2"/>
                      <a:pt x="7" y="3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8" y="3"/>
                      <a:pt x="8" y="2"/>
                    </a:cubicBezTo>
                    <a:cubicBezTo>
                      <a:pt x="9" y="4"/>
                      <a:pt x="8" y="4"/>
                      <a:pt x="9" y="4"/>
                    </a:cubicBezTo>
                    <a:cubicBezTo>
                      <a:pt x="9" y="4"/>
                      <a:pt x="9" y="5"/>
                      <a:pt x="9" y="5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9" y="4"/>
                      <a:pt x="9" y="4"/>
                      <a:pt x="9" y="4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40" name="Freeform 1140"/>
              <p:cNvSpPr>
                <a:spLocks/>
              </p:cNvSpPr>
              <p:nvPr/>
            </p:nvSpPr>
            <p:spPr bwMode="auto">
              <a:xfrm>
                <a:off x="1770" y="2979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41" name="Freeform 1141"/>
              <p:cNvSpPr>
                <a:spLocks/>
              </p:cNvSpPr>
              <p:nvPr/>
            </p:nvSpPr>
            <p:spPr bwMode="auto">
              <a:xfrm>
                <a:off x="1770" y="297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42" name="Rectangle 1142"/>
              <p:cNvSpPr>
                <a:spLocks noChangeArrowheads="1"/>
              </p:cNvSpPr>
              <p:nvPr/>
            </p:nvSpPr>
            <p:spPr bwMode="auto">
              <a:xfrm>
                <a:off x="1761" y="2968"/>
                <a:ext cx="1" cy="1"/>
              </a:xfrm>
              <a:prstGeom prst="rect">
                <a:avLst/>
              </a:pr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43" name="Freeform 1143"/>
              <p:cNvSpPr>
                <a:spLocks/>
              </p:cNvSpPr>
              <p:nvPr/>
            </p:nvSpPr>
            <p:spPr bwMode="auto">
              <a:xfrm>
                <a:off x="1767" y="2979"/>
                <a:ext cx="3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44" name="Freeform 1144"/>
              <p:cNvSpPr>
                <a:spLocks/>
              </p:cNvSpPr>
              <p:nvPr/>
            </p:nvSpPr>
            <p:spPr bwMode="auto">
              <a:xfrm>
                <a:off x="1764" y="2981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45" name="Freeform 1145"/>
              <p:cNvSpPr>
                <a:spLocks/>
              </p:cNvSpPr>
              <p:nvPr/>
            </p:nvSpPr>
            <p:spPr bwMode="auto">
              <a:xfrm>
                <a:off x="1770" y="2979"/>
                <a:ext cx="2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46" name="Freeform 1146"/>
              <p:cNvSpPr>
                <a:spLocks/>
              </p:cNvSpPr>
              <p:nvPr/>
            </p:nvSpPr>
            <p:spPr bwMode="auto">
              <a:xfrm>
                <a:off x="1753" y="2957"/>
                <a:ext cx="22" cy="19"/>
              </a:xfrm>
              <a:custGeom>
                <a:avLst/>
                <a:gdLst>
                  <a:gd name="T0" fmla="*/ 5 w 8"/>
                  <a:gd name="T1" fmla="*/ 5 h 7"/>
                  <a:gd name="T2" fmla="*/ 6 w 8"/>
                  <a:gd name="T3" fmla="*/ 5 h 7"/>
                  <a:gd name="T4" fmla="*/ 4 w 8"/>
                  <a:gd name="T5" fmla="*/ 2 h 7"/>
                  <a:gd name="T6" fmla="*/ 6 w 8"/>
                  <a:gd name="T7" fmla="*/ 4 h 7"/>
                  <a:gd name="T8" fmla="*/ 5 w 8"/>
                  <a:gd name="T9" fmla="*/ 3 h 7"/>
                  <a:gd name="T10" fmla="*/ 6 w 8"/>
                  <a:gd name="T11" fmla="*/ 2 h 7"/>
                  <a:gd name="T12" fmla="*/ 7 w 8"/>
                  <a:gd name="T13" fmla="*/ 5 h 7"/>
                  <a:gd name="T14" fmla="*/ 6 w 8"/>
                  <a:gd name="T15" fmla="*/ 2 h 7"/>
                  <a:gd name="T16" fmla="*/ 6 w 8"/>
                  <a:gd name="T17" fmla="*/ 2 h 7"/>
                  <a:gd name="T18" fmla="*/ 5 w 8"/>
                  <a:gd name="T19" fmla="*/ 3 h 7"/>
                  <a:gd name="T20" fmla="*/ 6 w 8"/>
                  <a:gd name="T21" fmla="*/ 5 h 7"/>
                  <a:gd name="T22" fmla="*/ 6 w 8"/>
                  <a:gd name="T23" fmla="*/ 7 h 7"/>
                  <a:gd name="T24" fmla="*/ 6 w 8"/>
                  <a:gd name="T25" fmla="*/ 5 h 7"/>
                  <a:gd name="T26" fmla="*/ 7 w 8"/>
                  <a:gd name="T27" fmla="*/ 6 h 7"/>
                  <a:gd name="T28" fmla="*/ 7 w 8"/>
                  <a:gd name="T29" fmla="*/ 5 h 7"/>
                  <a:gd name="T30" fmla="*/ 7 w 8"/>
                  <a:gd name="T31" fmla="*/ 7 h 7"/>
                  <a:gd name="T32" fmla="*/ 6 w 8"/>
                  <a:gd name="T33" fmla="*/ 5 h 7"/>
                  <a:gd name="T34" fmla="*/ 6 w 8"/>
                  <a:gd name="T35" fmla="*/ 5 h 7"/>
                  <a:gd name="T36" fmla="*/ 5 w 8"/>
                  <a:gd name="T37" fmla="*/ 3 h 7"/>
                  <a:gd name="T38" fmla="*/ 6 w 8"/>
                  <a:gd name="T39" fmla="*/ 2 h 7"/>
                  <a:gd name="T40" fmla="*/ 6 w 8"/>
                  <a:gd name="T41" fmla="*/ 2 h 7"/>
                  <a:gd name="T42" fmla="*/ 3 w 8"/>
                  <a:gd name="T43" fmla="*/ 0 h 7"/>
                  <a:gd name="T44" fmla="*/ 4 w 8"/>
                  <a:gd name="T45" fmla="*/ 1 h 7"/>
                  <a:gd name="T46" fmla="*/ 3 w 8"/>
                  <a:gd name="T47" fmla="*/ 1 h 7"/>
                  <a:gd name="T48" fmla="*/ 5 w 8"/>
                  <a:gd name="T49" fmla="*/ 2 h 7"/>
                  <a:gd name="T50" fmla="*/ 3 w 8"/>
                  <a:gd name="T51" fmla="*/ 0 h 7"/>
                  <a:gd name="T52" fmla="*/ 3 w 8"/>
                  <a:gd name="T53" fmla="*/ 1 h 7"/>
                  <a:gd name="T54" fmla="*/ 3 w 8"/>
                  <a:gd name="T55" fmla="*/ 1 h 7"/>
                  <a:gd name="T56" fmla="*/ 3 w 8"/>
                  <a:gd name="T57" fmla="*/ 2 h 7"/>
                  <a:gd name="T58" fmla="*/ 3 w 8"/>
                  <a:gd name="T59" fmla="*/ 2 h 7"/>
                  <a:gd name="T60" fmla="*/ 4 w 8"/>
                  <a:gd name="T61" fmla="*/ 3 h 7"/>
                  <a:gd name="T62" fmla="*/ 3 w 8"/>
                  <a:gd name="T63" fmla="*/ 3 h 7"/>
                  <a:gd name="T64" fmla="*/ 4 w 8"/>
                  <a:gd name="T65" fmla="*/ 5 h 7"/>
                  <a:gd name="T66" fmla="*/ 4 w 8"/>
                  <a:gd name="T67" fmla="*/ 3 h 7"/>
                  <a:gd name="T68" fmla="*/ 5 w 8"/>
                  <a:gd name="T69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" h="7">
                    <a:moveTo>
                      <a:pt x="5" y="5"/>
                    </a:moveTo>
                    <a:cubicBezTo>
                      <a:pt x="6" y="6"/>
                      <a:pt x="6" y="5"/>
                      <a:pt x="6" y="5"/>
                    </a:cubicBezTo>
                    <a:cubicBezTo>
                      <a:pt x="6" y="4"/>
                      <a:pt x="4" y="2"/>
                      <a:pt x="4" y="2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5"/>
                      <a:pt x="8" y="1"/>
                      <a:pt x="5" y="3"/>
                    </a:cubicBezTo>
                    <a:cubicBezTo>
                      <a:pt x="6" y="3"/>
                      <a:pt x="6" y="2"/>
                      <a:pt x="6" y="2"/>
                    </a:cubicBezTo>
                    <a:cubicBezTo>
                      <a:pt x="5" y="2"/>
                      <a:pt x="7" y="6"/>
                      <a:pt x="7" y="5"/>
                    </a:cubicBezTo>
                    <a:cubicBezTo>
                      <a:pt x="6" y="3"/>
                      <a:pt x="6" y="4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2"/>
                      <a:pt x="5" y="3"/>
                      <a:pt x="5" y="3"/>
                    </a:cubicBezTo>
                    <a:cubicBezTo>
                      <a:pt x="5" y="4"/>
                      <a:pt x="6" y="5"/>
                      <a:pt x="6" y="5"/>
                    </a:cubicBezTo>
                    <a:cubicBezTo>
                      <a:pt x="6" y="5"/>
                      <a:pt x="6" y="6"/>
                      <a:pt x="6" y="7"/>
                    </a:cubicBezTo>
                    <a:cubicBezTo>
                      <a:pt x="6" y="6"/>
                      <a:pt x="7" y="6"/>
                      <a:pt x="6" y="5"/>
                    </a:cubicBezTo>
                    <a:cubicBezTo>
                      <a:pt x="7" y="6"/>
                      <a:pt x="6" y="5"/>
                      <a:pt x="7" y="6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6"/>
                      <a:pt x="7" y="6"/>
                      <a:pt x="7" y="7"/>
                    </a:cubicBezTo>
                    <a:cubicBezTo>
                      <a:pt x="7" y="6"/>
                      <a:pt x="7" y="6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4" y="4"/>
                      <a:pt x="5" y="2"/>
                      <a:pt x="5" y="3"/>
                    </a:cubicBezTo>
                    <a:cubicBezTo>
                      <a:pt x="5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3"/>
                      <a:pt x="0" y="0"/>
                      <a:pt x="3" y="0"/>
                    </a:cubicBezTo>
                    <a:cubicBezTo>
                      <a:pt x="3" y="0"/>
                      <a:pt x="4" y="1"/>
                      <a:pt x="4" y="1"/>
                    </a:cubicBezTo>
                    <a:cubicBezTo>
                      <a:pt x="4" y="1"/>
                      <a:pt x="3" y="0"/>
                      <a:pt x="3" y="1"/>
                    </a:cubicBezTo>
                    <a:cubicBezTo>
                      <a:pt x="4" y="1"/>
                      <a:pt x="5" y="2"/>
                      <a:pt x="5" y="2"/>
                    </a:cubicBezTo>
                    <a:cubicBezTo>
                      <a:pt x="4" y="1"/>
                      <a:pt x="5" y="2"/>
                      <a:pt x="3" y="0"/>
                    </a:cubicBezTo>
                    <a:cubicBezTo>
                      <a:pt x="3" y="1"/>
                      <a:pt x="4" y="2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3"/>
                      <a:pt x="2" y="0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4"/>
                      <a:pt x="4" y="4"/>
                      <a:pt x="4" y="5"/>
                    </a:cubicBezTo>
                    <a:cubicBezTo>
                      <a:pt x="4" y="5"/>
                      <a:pt x="4" y="4"/>
                      <a:pt x="4" y="3"/>
                    </a:cubicBezTo>
                    <a:cubicBezTo>
                      <a:pt x="4" y="4"/>
                      <a:pt x="5" y="5"/>
                      <a:pt x="5" y="5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47" name="Freeform 1147"/>
              <p:cNvSpPr>
                <a:spLocks/>
              </p:cNvSpPr>
              <p:nvPr/>
            </p:nvSpPr>
            <p:spPr bwMode="auto">
              <a:xfrm>
                <a:off x="1770" y="2970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48" name="Freeform 1148"/>
              <p:cNvSpPr>
                <a:spLocks/>
              </p:cNvSpPr>
              <p:nvPr/>
            </p:nvSpPr>
            <p:spPr bwMode="auto">
              <a:xfrm>
                <a:off x="1753" y="2957"/>
                <a:ext cx="11" cy="24"/>
              </a:xfrm>
              <a:custGeom>
                <a:avLst/>
                <a:gdLst>
                  <a:gd name="T0" fmla="*/ 2 w 4"/>
                  <a:gd name="T1" fmla="*/ 4 h 9"/>
                  <a:gd name="T2" fmla="*/ 1 w 4"/>
                  <a:gd name="T3" fmla="*/ 2 h 9"/>
                  <a:gd name="T4" fmla="*/ 3 w 4"/>
                  <a:gd name="T5" fmla="*/ 5 h 9"/>
                  <a:gd name="T6" fmla="*/ 3 w 4"/>
                  <a:gd name="T7" fmla="*/ 6 h 9"/>
                  <a:gd name="T8" fmla="*/ 1 w 4"/>
                  <a:gd name="T9" fmla="*/ 3 h 9"/>
                  <a:gd name="T10" fmla="*/ 1 w 4"/>
                  <a:gd name="T11" fmla="*/ 3 h 9"/>
                  <a:gd name="T12" fmla="*/ 2 w 4"/>
                  <a:gd name="T13" fmla="*/ 5 h 9"/>
                  <a:gd name="T14" fmla="*/ 2 w 4"/>
                  <a:gd name="T15" fmla="*/ 6 h 9"/>
                  <a:gd name="T16" fmla="*/ 1 w 4"/>
                  <a:gd name="T17" fmla="*/ 5 h 9"/>
                  <a:gd name="T18" fmla="*/ 0 w 4"/>
                  <a:gd name="T19" fmla="*/ 4 h 9"/>
                  <a:gd name="T20" fmla="*/ 2 w 4"/>
                  <a:gd name="T21" fmla="*/ 9 h 9"/>
                  <a:gd name="T22" fmla="*/ 2 w 4"/>
                  <a:gd name="T23" fmla="*/ 8 h 9"/>
                  <a:gd name="T24" fmla="*/ 1 w 4"/>
                  <a:gd name="T25" fmla="*/ 6 h 9"/>
                  <a:gd name="T26" fmla="*/ 1 w 4"/>
                  <a:gd name="T27" fmla="*/ 7 h 9"/>
                  <a:gd name="T28" fmla="*/ 2 w 4"/>
                  <a:gd name="T29" fmla="*/ 8 h 9"/>
                  <a:gd name="T30" fmla="*/ 4 w 4"/>
                  <a:gd name="T31" fmla="*/ 6 h 9"/>
                  <a:gd name="T32" fmla="*/ 4 w 4"/>
                  <a:gd name="T33" fmla="*/ 6 h 9"/>
                  <a:gd name="T34" fmla="*/ 3 w 4"/>
                  <a:gd name="T35" fmla="*/ 5 h 9"/>
                  <a:gd name="T36" fmla="*/ 2 w 4"/>
                  <a:gd name="T37" fmla="*/ 3 h 9"/>
                  <a:gd name="T38" fmla="*/ 3 w 4"/>
                  <a:gd name="T39" fmla="*/ 4 h 9"/>
                  <a:gd name="T40" fmla="*/ 1 w 4"/>
                  <a:gd name="T41" fmla="*/ 2 h 9"/>
                  <a:gd name="T42" fmla="*/ 1 w 4"/>
                  <a:gd name="T43" fmla="*/ 1 h 9"/>
                  <a:gd name="T44" fmla="*/ 1 w 4"/>
                  <a:gd name="T45" fmla="*/ 1 h 9"/>
                  <a:gd name="T46" fmla="*/ 2 w 4"/>
                  <a:gd name="T47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" h="9">
                    <a:moveTo>
                      <a:pt x="2" y="4"/>
                    </a:moveTo>
                    <a:cubicBezTo>
                      <a:pt x="2" y="4"/>
                      <a:pt x="1" y="3"/>
                      <a:pt x="1" y="2"/>
                    </a:cubicBezTo>
                    <a:cubicBezTo>
                      <a:pt x="1" y="3"/>
                      <a:pt x="2" y="4"/>
                      <a:pt x="3" y="5"/>
                    </a:cubicBezTo>
                    <a:cubicBezTo>
                      <a:pt x="2" y="5"/>
                      <a:pt x="3" y="6"/>
                      <a:pt x="3" y="6"/>
                    </a:cubicBezTo>
                    <a:cubicBezTo>
                      <a:pt x="2" y="5"/>
                      <a:pt x="1" y="4"/>
                      <a:pt x="1" y="3"/>
                    </a:cubicBezTo>
                    <a:cubicBezTo>
                      <a:pt x="1" y="4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5"/>
                    </a:cubicBezTo>
                    <a:cubicBezTo>
                      <a:pt x="2" y="6"/>
                      <a:pt x="2" y="7"/>
                      <a:pt x="2" y="6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4"/>
                      <a:pt x="1" y="5"/>
                      <a:pt x="0" y="4"/>
                    </a:cubicBezTo>
                    <a:cubicBezTo>
                      <a:pt x="1" y="6"/>
                      <a:pt x="0" y="6"/>
                      <a:pt x="2" y="9"/>
                    </a:cubicBezTo>
                    <a:cubicBezTo>
                      <a:pt x="2" y="9"/>
                      <a:pt x="2" y="8"/>
                      <a:pt x="2" y="8"/>
                    </a:cubicBezTo>
                    <a:cubicBezTo>
                      <a:pt x="1" y="8"/>
                      <a:pt x="1" y="7"/>
                      <a:pt x="1" y="6"/>
                    </a:cubicBezTo>
                    <a:cubicBezTo>
                      <a:pt x="1" y="7"/>
                      <a:pt x="1" y="6"/>
                      <a:pt x="1" y="7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8"/>
                      <a:pt x="4" y="7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3" y="6"/>
                      <a:pt x="4" y="5"/>
                      <a:pt x="3" y="5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3" y="4"/>
                    </a:cubicBezTo>
                    <a:cubicBezTo>
                      <a:pt x="2" y="3"/>
                      <a:pt x="2" y="2"/>
                      <a:pt x="1" y="2"/>
                    </a:cubicBezTo>
                    <a:cubicBezTo>
                      <a:pt x="1" y="1"/>
                      <a:pt x="2" y="2"/>
                      <a:pt x="1" y="1"/>
                    </a:cubicBezTo>
                    <a:cubicBezTo>
                      <a:pt x="0" y="0"/>
                      <a:pt x="2" y="2"/>
                      <a:pt x="1" y="1"/>
                    </a:cubicBez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49" name="Freeform 1149"/>
              <p:cNvSpPr>
                <a:spLocks/>
              </p:cNvSpPr>
              <p:nvPr/>
            </p:nvSpPr>
            <p:spPr bwMode="auto">
              <a:xfrm>
                <a:off x="1759" y="2962"/>
                <a:ext cx="2" cy="3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3 h 3"/>
                  <a:gd name="T4" fmla="*/ 2 w 2"/>
                  <a:gd name="T5" fmla="*/ 3 h 3"/>
                  <a:gd name="T6" fmla="*/ 0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lnTo>
                      <a:pt x="2" y="3"/>
                    </a:lnTo>
                    <a:lnTo>
                      <a:pt x="2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50" name="Freeform 1150"/>
              <p:cNvSpPr>
                <a:spLocks/>
              </p:cNvSpPr>
              <p:nvPr/>
            </p:nvSpPr>
            <p:spPr bwMode="auto">
              <a:xfrm>
                <a:off x="1764" y="2970"/>
                <a:ext cx="3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51" name="Freeform 1151"/>
              <p:cNvSpPr>
                <a:spLocks/>
              </p:cNvSpPr>
              <p:nvPr/>
            </p:nvSpPr>
            <p:spPr bwMode="auto">
              <a:xfrm>
                <a:off x="1753" y="296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52" name="Freeform 1152"/>
              <p:cNvSpPr>
                <a:spLocks/>
              </p:cNvSpPr>
              <p:nvPr/>
            </p:nvSpPr>
            <p:spPr bwMode="auto">
              <a:xfrm>
                <a:off x="1750" y="2970"/>
                <a:ext cx="9" cy="14"/>
              </a:xfrm>
              <a:custGeom>
                <a:avLst/>
                <a:gdLst>
                  <a:gd name="T0" fmla="*/ 2 w 3"/>
                  <a:gd name="T1" fmla="*/ 5 h 5"/>
                  <a:gd name="T2" fmla="*/ 3 w 3"/>
                  <a:gd name="T3" fmla="*/ 4 h 5"/>
                  <a:gd name="T4" fmla="*/ 1 w 3"/>
                  <a:gd name="T5" fmla="*/ 1 h 5"/>
                  <a:gd name="T6" fmla="*/ 2 w 3"/>
                  <a:gd name="T7" fmla="*/ 3 h 5"/>
                  <a:gd name="T8" fmla="*/ 1 w 3"/>
                  <a:gd name="T9" fmla="*/ 3 h 5"/>
                  <a:gd name="T10" fmla="*/ 2 w 3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5">
                    <a:moveTo>
                      <a:pt x="2" y="5"/>
                    </a:moveTo>
                    <a:cubicBezTo>
                      <a:pt x="2" y="4"/>
                      <a:pt x="2" y="3"/>
                      <a:pt x="3" y="4"/>
                    </a:cubicBezTo>
                    <a:cubicBezTo>
                      <a:pt x="2" y="3"/>
                      <a:pt x="1" y="2"/>
                      <a:pt x="1" y="1"/>
                    </a:cubicBezTo>
                    <a:cubicBezTo>
                      <a:pt x="0" y="0"/>
                      <a:pt x="2" y="3"/>
                      <a:pt x="2" y="3"/>
                    </a:cubicBezTo>
                    <a:cubicBezTo>
                      <a:pt x="1" y="2"/>
                      <a:pt x="1" y="3"/>
                      <a:pt x="1" y="3"/>
                    </a:cubicBez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53" name="Freeform 1153"/>
              <p:cNvSpPr>
                <a:spLocks/>
              </p:cNvSpPr>
              <p:nvPr/>
            </p:nvSpPr>
            <p:spPr bwMode="auto">
              <a:xfrm>
                <a:off x="1737" y="2960"/>
                <a:ext cx="16" cy="24"/>
              </a:xfrm>
              <a:custGeom>
                <a:avLst/>
                <a:gdLst>
                  <a:gd name="T0" fmla="*/ 3 w 6"/>
                  <a:gd name="T1" fmla="*/ 5 h 9"/>
                  <a:gd name="T2" fmla="*/ 3 w 6"/>
                  <a:gd name="T3" fmla="*/ 6 h 9"/>
                  <a:gd name="T4" fmla="*/ 3 w 6"/>
                  <a:gd name="T5" fmla="*/ 5 h 9"/>
                  <a:gd name="T6" fmla="*/ 3 w 6"/>
                  <a:gd name="T7" fmla="*/ 4 h 9"/>
                  <a:gd name="T8" fmla="*/ 3 w 6"/>
                  <a:gd name="T9" fmla="*/ 5 h 9"/>
                  <a:gd name="T10" fmla="*/ 3 w 6"/>
                  <a:gd name="T11" fmla="*/ 7 h 9"/>
                  <a:gd name="T12" fmla="*/ 3 w 6"/>
                  <a:gd name="T13" fmla="*/ 7 h 9"/>
                  <a:gd name="T14" fmla="*/ 5 w 6"/>
                  <a:gd name="T15" fmla="*/ 9 h 9"/>
                  <a:gd name="T16" fmla="*/ 2 w 6"/>
                  <a:gd name="T17" fmla="*/ 7 h 9"/>
                  <a:gd name="T18" fmla="*/ 3 w 6"/>
                  <a:gd name="T19" fmla="*/ 6 h 9"/>
                  <a:gd name="T20" fmla="*/ 4 w 6"/>
                  <a:gd name="T21" fmla="*/ 6 h 9"/>
                  <a:gd name="T22" fmla="*/ 3 w 6"/>
                  <a:gd name="T23" fmla="*/ 5 h 9"/>
                  <a:gd name="T24" fmla="*/ 5 w 6"/>
                  <a:gd name="T25" fmla="*/ 5 h 9"/>
                  <a:gd name="T26" fmla="*/ 5 w 6"/>
                  <a:gd name="T27" fmla="*/ 4 h 9"/>
                  <a:gd name="T28" fmla="*/ 6 w 6"/>
                  <a:gd name="T29" fmla="*/ 4 h 9"/>
                  <a:gd name="T30" fmla="*/ 4 w 6"/>
                  <a:gd name="T31" fmla="*/ 4 h 9"/>
                  <a:gd name="T32" fmla="*/ 5 w 6"/>
                  <a:gd name="T33" fmla="*/ 4 h 9"/>
                  <a:gd name="T34" fmla="*/ 2 w 6"/>
                  <a:gd name="T35" fmla="*/ 3 h 9"/>
                  <a:gd name="T36" fmla="*/ 2 w 6"/>
                  <a:gd name="T37" fmla="*/ 3 h 9"/>
                  <a:gd name="T38" fmla="*/ 4 w 6"/>
                  <a:gd name="T39" fmla="*/ 3 h 9"/>
                  <a:gd name="T40" fmla="*/ 4 w 6"/>
                  <a:gd name="T41" fmla="*/ 3 h 9"/>
                  <a:gd name="T42" fmla="*/ 6 w 6"/>
                  <a:gd name="T43" fmla="*/ 3 h 9"/>
                  <a:gd name="T44" fmla="*/ 3 w 6"/>
                  <a:gd name="T45" fmla="*/ 2 h 9"/>
                  <a:gd name="T46" fmla="*/ 4 w 6"/>
                  <a:gd name="T47" fmla="*/ 2 h 9"/>
                  <a:gd name="T48" fmla="*/ 1 w 6"/>
                  <a:gd name="T49" fmla="*/ 0 h 9"/>
                  <a:gd name="T50" fmla="*/ 0 w 6"/>
                  <a:gd name="T51" fmla="*/ 3 h 9"/>
                  <a:gd name="T52" fmla="*/ 2 w 6"/>
                  <a:gd name="T53" fmla="*/ 4 h 9"/>
                  <a:gd name="T54" fmla="*/ 0 w 6"/>
                  <a:gd name="T55" fmla="*/ 4 h 9"/>
                  <a:gd name="T56" fmla="*/ 2 w 6"/>
                  <a:gd name="T57" fmla="*/ 4 h 9"/>
                  <a:gd name="T58" fmla="*/ 0 w 6"/>
                  <a:gd name="T59" fmla="*/ 5 h 9"/>
                  <a:gd name="T60" fmla="*/ 2 w 6"/>
                  <a:gd name="T61" fmla="*/ 5 h 9"/>
                  <a:gd name="T62" fmla="*/ 0 w 6"/>
                  <a:gd name="T63" fmla="*/ 5 h 9"/>
                  <a:gd name="T64" fmla="*/ 4 w 6"/>
                  <a:gd name="T65" fmla="*/ 8 h 9"/>
                  <a:gd name="T66" fmla="*/ 3 w 6"/>
                  <a:gd name="T67" fmla="*/ 7 h 9"/>
                  <a:gd name="T68" fmla="*/ 5 w 6"/>
                  <a:gd name="T69" fmla="*/ 6 h 9"/>
                  <a:gd name="T70" fmla="*/ 4 w 6"/>
                  <a:gd name="T71" fmla="*/ 5 h 9"/>
                  <a:gd name="T72" fmla="*/ 6 w 6"/>
                  <a:gd name="T73" fmla="*/ 8 h 9"/>
                  <a:gd name="T74" fmla="*/ 6 w 6"/>
                  <a:gd name="T75" fmla="*/ 7 h 9"/>
                  <a:gd name="T76" fmla="*/ 5 w 6"/>
                  <a:gd name="T77" fmla="*/ 7 h 9"/>
                  <a:gd name="T78" fmla="*/ 6 w 6"/>
                  <a:gd name="T79" fmla="*/ 7 h 9"/>
                  <a:gd name="T80" fmla="*/ 4 w 6"/>
                  <a:gd name="T81" fmla="*/ 4 h 9"/>
                  <a:gd name="T82" fmla="*/ 3 w 6"/>
                  <a:gd name="T83" fmla="*/ 3 h 9"/>
                  <a:gd name="T84" fmla="*/ 3 w 6"/>
                  <a:gd name="T85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" h="9">
                    <a:moveTo>
                      <a:pt x="3" y="5"/>
                    </a:moveTo>
                    <a:cubicBezTo>
                      <a:pt x="3" y="5"/>
                      <a:pt x="3" y="6"/>
                      <a:pt x="3" y="6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2" y="3"/>
                      <a:pt x="3" y="5"/>
                      <a:pt x="3" y="4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7"/>
                    </a:cubicBezTo>
                    <a:cubicBezTo>
                      <a:pt x="2" y="8"/>
                      <a:pt x="3" y="6"/>
                      <a:pt x="3" y="7"/>
                    </a:cubicBezTo>
                    <a:cubicBezTo>
                      <a:pt x="4" y="6"/>
                      <a:pt x="5" y="7"/>
                      <a:pt x="5" y="9"/>
                    </a:cubicBezTo>
                    <a:cubicBezTo>
                      <a:pt x="5" y="8"/>
                      <a:pt x="4" y="7"/>
                      <a:pt x="2" y="7"/>
                    </a:cubicBezTo>
                    <a:cubicBezTo>
                      <a:pt x="4" y="6"/>
                      <a:pt x="2" y="6"/>
                      <a:pt x="3" y="6"/>
                    </a:cubicBezTo>
                    <a:cubicBezTo>
                      <a:pt x="3" y="6"/>
                      <a:pt x="4" y="5"/>
                      <a:pt x="4" y="6"/>
                    </a:cubicBezTo>
                    <a:cubicBezTo>
                      <a:pt x="5" y="5"/>
                      <a:pt x="3" y="6"/>
                      <a:pt x="3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4" y="5"/>
                      <a:pt x="5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3"/>
                      <a:pt x="4" y="4"/>
                      <a:pt x="2" y="3"/>
                    </a:cubicBezTo>
                    <a:cubicBezTo>
                      <a:pt x="5" y="4"/>
                      <a:pt x="1" y="3"/>
                      <a:pt x="2" y="3"/>
                    </a:cubicBezTo>
                    <a:cubicBezTo>
                      <a:pt x="4" y="3"/>
                      <a:pt x="3" y="3"/>
                      <a:pt x="4" y="3"/>
                    </a:cubicBezTo>
                    <a:cubicBezTo>
                      <a:pt x="3" y="3"/>
                      <a:pt x="4" y="3"/>
                      <a:pt x="4" y="3"/>
                    </a:cubicBezTo>
                    <a:cubicBezTo>
                      <a:pt x="5" y="3"/>
                      <a:pt x="4" y="3"/>
                      <a:pt x="6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2" y="0"/>
                      <a:pt x="1" y="0"/>
                    </a:cubicBezTo>
                    <a:cubicBezTo>
                      <a:pt x="1" y="2"/>
                      <a:pt x="1" y="3"/>
                      <a:pt x="0" y="3"/>
                    </a:cubicBezTo>
                    <a:cubicBezTo>
                      <a:pt x="2" y="4"/>
                      <a:pt x="0" y="4"/>
                      <a:pt x="2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5"/>
                      <a:pt x="1" y="4"/>
                      <a:pt x="2" y="4"/>
                    </a:cubicBezTo>
                    <a:cubicBezTo>
                      <a:pt x="2" y="4"/>
                      <a:pt x="1" y="5"/>
                      <a:pt x="0" y="5"/>
                    </a:cubicBezTo>
                    <a:cubicBezTo>
                      <a:pt x="1" y="5"/>
                      <a:pt x="1" y="5"/>
                      <a:pt x="2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2" y="6"/>
                      <a:pt x="1" y="8"/>
                      <a:pt x="4" y="8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4" y="8"/>
                      <a:pt x="3" y="4"/>
                      <a:pt x="5" y="6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6"/>
                      <a:pt x="5" y="7"/>
                      <a:pt x="6" y="8"/>
                    </a:cubicBezTo>
                    <a:cubicBezTo>
                      <a:pt x="6" y="8"/>
                      <a:pt x="6" y="8"/>
                      <a:pt x="6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6"/>
                      <a:pt x="5" y="6"/>
                      <a:pt x="6" y="7"/>
                    </a:cubicBezTo>
                    <a:cubicBezTo>
                      <a:pt x="6" y="6"/>
                      <a:pt x="5" y="5"/>
                      <a:pt x="4" y="4"/>
                    </a:cubicBezTo>
                    <a:cubicBezTo>
                      <a:pt x="5" y="7"/>
                      <a:pt x="2" y="2"/>
                      <a:pt x="3" y="3"/>
                    </a:cubicBezTo>
                    <a:cubicBezTo>
                      <a:pt x="3" y="4"/>
                      <a:pt x="3" y="4"/>
                      <a:pt x="3" y="5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54" name="Freeform 1154"/>
              <p:cNvSpPr>
                <a:spLocks/>
              </p:cNvSpPr>
              <p:nvPr/>
            </p:nvSpPr>
            <p:spPr bwMode="auto">
              <a:xfrm>
                <a:off x="1753" y="298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55" name="Freeform 1155"/>
              <p:cNvSpPr>
                <a:spLocks/>
              </p:cNvSpPr>
              <p:nvPr/>
            </p:nvSpPr>
            <p:spPr bwMode="auto">
              <a:xfrm>
                <a:off x="1745" y="2962"/>
                <a:ext cx="3" cy="3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56" name="Rectangle 1156"/>
              <p:cNvSpPr>
                <a:spLocks noChangeArrowheads="1"/>
              </p:cNvSpPr>
              <p:nvPr/>
            </p:nvSpPr>
            <p:spPr bwMode="auto">
              <a:xfrm>
                <a:off x="1753" y="2979"/>
                <a:ext cx="1" cy="1"/>
              </a:xfrm>
              <a:prstGeom prst="rect">
                <a:avLst/>
              </a:pr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57" name="Freeform 1157"/>
              <p:cNvSpPr>
                <a:spLocks/>
              </p:cNvSpPr>
              <p:nvPr/>
            </p:nvSpPr>
            <p:spPr bwMode="auto">
              <a:xfrm>
                <a:off x="1748" y="2970"/>
                <a:ext cx="2" cy="3"/>
              </a:xfrm>
              <a:custGeom>
                <a:avLst/>
                <a:gdLst>
                  <a:gd name="T0" fmla="*/ 2 w 2"/>
                  <a:gd name="T1" fmla="*/ 0 h 3"/>
                  <a:gd name="T2" fmla="*/ 0 w 2"/>
                  <a:gd name="T3" fmla="*/ 0 h 3"/>
                  <a:gd name="T4" fmla="*/ 2 w 2"/>
                  <a:gd name="T5" fmla="*/ 3 h 3"/>
                  <a:gd name="T6" fmla="*/ 2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lnTo>
                      <a:pt x="0" y="0"/>
                    </a:lnTo>
                    <a:lnTo>
                      <a:pt x="2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58" name="Freeform 1158"/>
              <p:cNvSpPr>
                <a:spLocks/>
              </p:cNvSpPr>
              <p:nvPr/>
            </p:nvSpPr>
            <p:spPr bwMode="auto">
              <a:xfrm>
                <a:off x="1742" y="2965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59" name="Freeform 1159"/>
              <p:cNvSpPr>
                <a:spLocks/>
              </p:cNvSpPr>
              <p:nvPr/>
            </p:nvSpPr>
            <p:spPr bwMode="auto">
              <a:xfrm>
                <a:off x="1745" y="297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60" name="Freeform 1160"/>
              <p:cNvSpPr>
                <a:spLocks/>
              </p:cNvSpPr>
              <p:nvPr/>
            </p:nvSpPr>
            <p:spPr bwMode="auto">
              <a:xfrm>
                <a:off x="1740" y="2949"/>
                <a:ext cx="32" cy="54"/>
              </a:xfrm>
              <a:custGeom>
                <a:avLst/>
                <a:gdLst>
                  <a:gd name="T0" fmla="*/ 4 w 12"/>
                  <a:gd name="T1" fmla="*/ 15 h 20"/>
                  <a:gd name="T2" fmla="*/ 4 w 12"/>
                  <a:gd name="T3" fmla="*/ 17 h 20"/>
                  <a:gd name="T4" fmla="*/ 4 w 12"/>
                  <a:gd name="T5" fmla="*/ 18 h 20"/>
                  <a:gd name="T6" fmla="*/ 5 w 12"/>
                  <a:gd name="T7" fmla="*/ 17 h 20"/>
                  <a:gd name="T8" fmla="*/ 7 w 12"/>
                  <a:gd name="T9" fmla="*/ 16 h 20"/>
                  <a:gd name="T10" fmla="*/ 8 w 12"/>
                  <a:gd name="T11" fmla="*/ 12 h 20"/>
                  <a:gd name="T12" fmla="*/ 9 w 12"/>
                  <a:gd name="T13" fmla="*/ 15 h 20"/>
                  <a:gd name="T14" fmla="*/ 8 w 12"/>
                  <a:gd name="T15" fmla="*/ 13 h 20"/>
                  <a:gd name="T16" fmla="*/ 9 w 12"/>
                  <a:gd name="T17" fmla="*/ 12 h 20"/>
                  <a:gd name="T18" fmla="*/ 6 w 12"/>
                  <a:gd name="T19" fmla="*/ 12 h 20"/>
                  <a:gd name="T20" fmla="*/ 7 w 12"/>
                  <a:gd name="T21" fmla="*/ 11 h 20"/>
                  <a:gd name="T22" fmla="*/ 3 w 12"/>
                  <a:gd name="T23" fmla="*/ 12 h 20"/>
                  <a:gd name="T24" fmla="*/ 8 w 12"/>
                  <a:gd name="T25" fmla="*/ 10 h 20"/>
                  <a:gd name="T26" fmla="*/ 7 w 12"/>
                  <a:gd name="T27" fmla="*/ 9 h 20"/>
                  <a:gd name="T28" fmla="*/ 6 w 12"/>
                  <a:gd name="T29" fmla="*/ 8 h 20"/>
                  <a:gd name="T30" fmla="*/ 4 w 12"/>
                  <a:gd name="T31" fmla="*/ 8 h 20"/>
                  <a:gd name="T32" fmla="*/ 1 w 12"/>
                  <a:gd name="T33" fmla="*/ 8 h 20"/>
                  <a:gd name="T34" fmla="*/ 5 w 12"/>
                  <a:gd name="T35" fmla="*/ 6 h 20"/>
                  <a:gd name="T36" fmla="*/ 5 w 12"/>
                  <a:gd name="T37" fmla="*/ 5 h 20"/>
                  <a:gd name="T38" fmla="*/ 4 w 12"/>
                  <a:gd name="T39" fmla="*/ 5 h 20"/>
                  <a:gd name="T40" fmla="*/ 3 w 12"/>
                  <a:gd name="T41" fmla="*/ 7 h 20"/>
                  <a:gd name="T42" fmla="*/ 2 w 12"/>
                  <a:gd name="T43" fmla="*/ 5 h 20"/>
                  <a:gd name="T44" fmla="*/ 3 w 12"/>
                  <a:gd name="T45" fmla="*/ 4 h 20"/>
                  <a:gd name="T46" fmla="*/ 0 w 12"/>
                  <a:gd name="T47" fmla="*/ 7 h 20"/>
                  <a:gd name="T48" fmla="*/ 0 w 12"/>
                  <a:gd name="T49" fmla="*/ 7 h 20"/>
                  <a:gd name="T50" fmla="*/ 1 w 12"/>
                  <a:gd name="T51" fmla="*/ 8 h 20"/>
                  <a:gd name="T52" fmla="*/ 1 w 12"/>
                  <a:gd name="T53" fmla="*/ 9 h 20"/>
                  <a:gd name="T54" fmla="*/ 1 w 12"/>
                  <a:gd name="T55" fmla="*/ 9 h 20"/>
                  <a:gd name="T56" fmla="*/ 2 w 12"/>
                  <a:gd name="T57" fmla="*/ 10 h 20"/>
                  <a:gd name="T58" fmla="*/ 2 w 12"/>
                  <a:gd name="T59" fmla="*/ 10 h 20"/>
                  <a:gd name="T60" fmla="*/ 2 w 12"/>
                  <a:gd name="T61" fmla="*/ 10 h 20"/>
                  <a:gd name="T62" fmla="*/ 3 w 12"/>
                  <a:gd name="T63" fmla="*/ 11 h 20"/>
                  <a:gd name="T64" fmla="*/ 4 w 12"/>
                  <a:gd name="T65" fmla="*/ 11 h 20"/>
                  <a:gd name="T66" fmla="*/ 3 w 12"/>
                  <a:gd name="T67" fmla="*/ 12 h 20"/>
                  <a:gd name="T68" fmla="*/ 3 w 12"/>
                  <a:gd name="T69" fmla="*/ 13 h 20"/>
                  <a:gd name="T70" fmla="*/ 5 w 12"/>
                  <a:gd name="T71" fmla="*/ 12 h 20"/>
                  <a:gd name="T72" fmla="*/ 6 w 12"/>
                  <a:gd name="T73" fmla="*/ 13 h 20"/>
                  <a:gd name="T74" fmla="*/ 7 w 12"/>
                  <a:gd name="T75" fmla="*/ 14 h 20"/>
                  <a:gd name="T76" fmla="*/ 7 w 12"/>
                  <a:gd name="T77" fmla="*/ 14 h 20"/>
                  <a:gd name="T78" fmla="*/ 9 w 12"/>
                  <a:gd name="T79" fmla="*/ 13 h 20"/>
                  <a:gd name="T80" fmla="*/ 7 w 12"/>
                  <a:gd name="T81" fmla="*/ 12 h 20"/>
                  <a:gd name="T82" fmla="*/ 8 w 12"/>
                  <a:gd name="T83" fmla="*/ 14 h 20"/>
                  <a:gd name="T84" fmla="*/ 6 w 12"/>
                  <a:gd name="T85" fmla="*/ 15 h 20"/>
                  <a:gd name="T86" fmla="*/ 5 w 12"/>
                  <a:gd name="T87" fmla="*/ 13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" h="20">
                    <a:moveTo>
                      <a:pt x="5" y="13"/>
                    </a:moveTo>
                    <a:cubicBezTo>
                      <a:pt x="4" y="13"/>
                      <a:pt x="4" y="14"/>
                      <a:pt x="4" y="15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4"/>
                      <a:pt x="3" y="16"/>
                      <a:pt x="4" y="17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5"/>
                      <a:pt x="4" y="18"/>
                      <a:pt x="4" y="18"/>
                    </a:cubicBezTo>
                    <a:cubicBezTo>
                      <a:pt x="5" y="18"/>
                      <a:pt x="5" y="15"/>
                      <a:pt x="5" y="15"/>
                    </a:cubicBezTo>
                    <a:cubicBezTo>
                      <a:pt x="5" y="15"/>
                      <a:pt x="5" y="16"/>
                      <a:pt x="5" y="17"/>
                    </a:cubicBezTo>
                    <a:cubicBezTo>
                      <a:pt x="6" y="17"/>
                      <a:pt x="6" y="15"/>
                      <a:pt x="6" y="14"/>
                    </a:cubicBezTo>
                    <a:cubicBezTo>
                      <a:pt x="6" y="20"/>
                      <a:pt x="7" y="13"/>
                      <a:pt x="7" y="16"/>
                    </a:cubicBezTo>
                    <a:cubicBezTo>
                      <a:pt x="7" y="16"/>
                      <a:pt x="7" y="16"/>
                      <a:pt x="8" y="16"/>
                    </a:cubicBezTo>
                    <a:cubicBezTo>
                      <a:pt x="11" y="14"/>
                      <a:pt x="8" y="11"/>
                      <a:pt x="8" y="12"/>
                    </a:cubicBezTo>
                    <a:cubicBezTo>
                      <a:pt x="7" y="14"/>
                      <a:pt x="10" y="9"/>
                      <a:pt x="6" y="16"/>
                    </a:cubicBezTo>
                    <a:cubicBezTo>
                      <a:pt x="6" y="17"/>
                      <a:pt x="10" y="15"/>
                      <a:pt x="9" y="15"/>
                    </a:cubicBezTo>
                    <a:cubicBezTo>
                      <a:pt x="11" y="15"/>
                      <a:pt x="10" y="14"/>
                      <a:pt x="11" y="14"/>
                    </a:cubicBezTo>
                    <a:cubicBezTo>
                      <a:pt x="8" y="14"/>
                      <a:pt x="12" y="11"/>
                      <a:pt x="8" y="13"/>
                    </a:cubicBezTo>
                    <a:cubicBezTo>
                      <a:pt x="9" y="12"/>
                      <a:pt x="8" y="13"/>
                      <a:pt x="8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9" y="11"/>
                      <a:pt x="7" y="13"/>
                      <a:pt x="9" y="11"/>
                    </a:cubicBezTo>
                    <a:cubicBezTo>
                      <a:pt x="9" y="11"/>
                      <a:pt x="8" y="12"/>
                      <a:pt x="6" y="12"/>
                    </a:cubicBezTo>
                    <a:cubicBezTo>
                      <a:pt x="7" y="12"/>
                      <a:pt x="7" y="11"/>
                      <a:pt x="9" y="10"/>
                    </a:cubicBezTo>
                    <a:cubicBezTo>
                      <a:pt x="7" y="11"/>
                      <a:pt x="8" y="11"/>
                      <a:pt x="7" y="11"/>
                    </a:cubicBezTo>
                    <a:cubicBezTo>
                      <a:pt x="7" y="11"/>
                      <a:pt x="6" y="11"/>
                      <a:pt x="6" y="12"/>
                    </a:cubicBezTo>
                    <a:cubicBezTo>
                      <a:pt x="6" y="11"/>
                      <a:pt x="4" y="12"/>
                      <a:pt x="3" y="12"/>
                    </a:cubicBezTo>
                    <a:cubicBezTo>
                      <a:pt x="5" y="10"/>
                      <a:pt x="4" y="12"/>
                      <a:pt x="5" y="11"/>
                    </a:cubicBezTo>
                    <a:cubicBezTo>
                      <a:pt x="6" y="11"/>
                      <a:pt x="6" y="11"/>
                      <a:pt x="8" y="10"/>
                    </a:cubicBezTo>
                    <a:cubicBezTo>
                      <a:pt x="8" y="10"/>
                      <a:pt x="7" y="10"/>
                      <a:pt x="6" y="10"/>
                    </a:cubicBezTo>
                    <a:cubicBezTo>
                      <a:pt x="6" y="9"/>
                      <a:pt x="7" y="9"/>
                      <a:pt x="7" y="9"/>
                    </a:cubicBezTo>
                    <a:cubicBezTo>
                      <a:pt x="8" y="8"/>
                      <a:pt x="5" y="9"/>
                      <a:pt x="5" y="9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5" y="9"/>
                      <a:pt x="6" y="7"/>
                      <a:pt x="5" y="7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6" y="6"/>
                      <a:pt x="2" y="8"/>
                      <a:pt x="4" y="7"/>
                    </a:cubicBezTo>
                    <a:cubicBezTo>
                      <a:pt x="2" y="8"/>
                      <a:pt x="1" y="8"/>
                      <a:pt x="1" y="8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8"/>
                      <a:pt x="4" y="6"/>
                      <a:pt x="5" y="6"/>
                    </a:cubicBezTo>
                    <a:cubicBezTo>
                      <a:pt x="4" y="6"/>
                      <a:pt x="5" y="5"/>
                      <a:pt x="4" y="6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2" y="7"/>
                      <a:pt x="3" y="6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1" y="0"/>
                      <a:pt x="2" y="5"/>
                    </a:cubicBezTo>
                    <a:cubicBezTo>
                      <a:pt x="3" y="4"/>
                      <a:pt x="5" y="7"/>
                      <a:pt x="3" y="7"/>
                    </a:cubicBezTo>
                    <a:cubicBezTo>
                      <a:pt x="1" y="5"/>
                      <a:pt x="2" y="3"/>
                      <a:pt x="2" y="6"/>
                    </a:cubicBezTo>
                    <a:cubicBezTo>
                      <a:pt x="2" y="6"/>
                      <a:pt x="2" y="5"/>
                      <a:pt x="2" y="5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2" y="5"/>
                      <a:pt x="2" y="5"/>
                      <a:pt x="3" y="4"/>
                    </a:cubicBezTo>
                    <a:cubicBezTo>
                      <a:pt x="4" y="4"/>
                      <a:pt x="2" y="5"/>
                      <a:pt x="3" y="5"/>
                    </a:cubicBezTo>
                    <a:cubicBezTo>
                      <a:pt x="1" y="6"/>
                      <a:pt x="1" y="6"/>
                      <a:pt x="0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7"/>
                      <a:pt x="1" y="7"/>
                      <a:pt x="0" y="7"/>
                    </a:cubicBezTo>
                    <a:cubicBezTo>
                      <a:pt x="2" y="6"/>
                      <a:pt x="0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7"/>
                      <a:pt x="1" y="7"/>
                      <a:pt x="2" y="7"/>
                    </a:cubicBezTo>
                    <a:cubicBezTo>
                      <a:pt x="1" y="8"/>
                      <a:pt x="1" y="8"/>
                      <a:pt x="1" y="9"/>
                    </a:cubicBezTo>
                    <a:cubicBezTo>
                      <a:pt x="1" y="8"/>
                      <a:pt x="3" y="7"/>
                      <a:pt x="3" y="8"/>
                    </a:cubicBezTo>
                    <a:cubicBezTo>
                      <a:pt x="1" y="9"/>
                      <a:pt x="2" y="9"/>
                      <a:pt x="1" y="9"/>
                    </a:cubicBezTo>
                    <a:cubicBezTo>
                      <a:pt x="3" y="9"/>
                      <a:pt x="2" y="10"/>
                      <a:pt x="3" y="9"/>
                    </a:cubicBezTo>
                    <a:cubicBezTo>
                      <a:pt x="3" y="9"/>
                      <a:pt x="3" y="9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3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1" y="11"/>
                      <a:pt x="4" y="9"/>
                      <a:pt x="3" y="11"/>
                    </a:cubicBezTo>
                    <a:cubicBezTo>
                      <a:pt x="4" y="10"/>
                      <a:pt x="4" y="11"/>
                      <a:pt x="6" y="9"/>
                    </a:cubicBezTo>
                    <a:cubicBezTo>
                      <a:pt x="5" y="10"/>
                      <a:pt x="4" y="11"/>
                      <a:pt x="4" y="11"/>
                    </a:cubicBezTo>
                    <a:cubicBezTo>
                      <a:pt x="6" y="10"/>
                      <a:pt x="4" y="11"/>
                      <a:pt x="5" y="11"/>
                    </a:cubicBezTo>
                    <a:cubicBezTo>
                      <a:pt x="3" y="12"/>
                      <a:pt x="4" y="11"/>
                      <a:pt x="3" y="12"/>
                    </a:cubicBezTo>
                    <a:cubicBezTo>
                      <a:pt x="2" y="12"/>
                      <a:pt x="4" y="12"/>
                      <a:pt x="4" y="12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4" y="12"/>
                      <a:pt x="5" y="12"/>
                      <a:pt x="4" y="13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3"/>
                      <a:pt x="5" y="13"/>
                      <a:pt x="4" y="14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4" y="14"/>
                      <a:pt x="6" y="14"/>
                      <a:pt x="8" y="13"/>
                    </a:cubicBezTo>
                    <a:cubicBezTo>
                      <a:pt x="8" y="13"/>
                      <a:pt x="8" y="14"/>
                      <a:pt x="7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14"/>
                      <a:pt x="5" y="14"/>
                      <a:pt x="7" y="14"/>
                    </a:cubicBezTo>
                    <a:cubicBezTo>
                      <a:pt x="7" y="14"/>
                      <a:pt x="8" y="15"/>
                      <a:pt x="7" y="14"/>
                    </a:cubicBezTo>
                    <a:cubicBezTo>
                      <a:pt x="6" y="12"/>
                      <a:pt x="9" y="13"/>
                      <a:pt x="9" y="13"/>
                    </a:cubicBezTo>
                    <a:cubicBezTo>
                      <a:pt x="6" y="16"/>
                      <a:pt x="8" y="17"/>
                      <a:pt x="6" y="15"/>
                    </a:cubicBezTo>
                    <a:cubicBezTo>
                      <a:pt x="7" y="10"/>
                      <a:pt x="7" y="13"/>
                      <a:pt x="7" y="12"/>
                    </a:cubicBezTo>
                    <a:cubicBezTo>
                      <a:pt x="7" y="12"/>
                      <a:pt x="6" y="12"/>
                      <a:pt x="7" y="14"/>
                    </a:cubicBezTo>
                    <a:cubicBezTo>
                      <a:pt x="7" y="14"/>
                      <a:pt x="7" y="15"/>
                      <a:pt x="8" y="14"/>
                    </a:cubicBezTo>
                    <a:cubicBezTo>
                      <a:pt x="8" y="13"/>
                      <a:pt x="9" y="15"/>
                      <a:pt x="8" y="16"/>
                    </a:cubicBezTo>
                    <a:cubicBezTo>
                      <a:pt x="7" y="16"/>
                      <a:pt x="7" y="14"/>
                      <a:pt x="6" y="15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6" y="10"/>
                      <a:pt x="5" y="16"/>
                      <a:pt x="5" y="13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61" name="Freeform 1161"/>
              <p:cNvSpPr>
                <a:spLocks/>
              </p:cNvSpPr>
              <p:nvPr/>
            </p:nvSpPr>
            <p:spPr bwMode="auto">
              <a:xfrm>
                <a:off x="1753" y="2987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62" name="Freeform 1162"/>
              <p:cNvSpPr>
                <a:spLocks/>
              </p:cNvSpPr>
              <p:nvPr/>
            </p:nvSpPr>
            <p:spPr bwMode="auto">
              <a:xfrm>
                <a:off x="1756" y="2987"/>
                <a:ext cx="3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  <a:gd name="T3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63" name="Freeform 1163"/>
              <p:cNvSpPr>
                <a:spLocks/>
              </p:cNvSpPr>
              <p:nvPr/>
            </p:nvSpPr>
            <p:spPr bwMode="auto">
              <a:xfrm>
                <a:off x="1748" y="2984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64" name="Rectangle 1164"/>
              <p:cNvSpPr>
                <a:spLocks noChangeArrowheads="1"/>
              </p:cNvSpPr>
              <p:nvPr/>
            </p:nvSpPr>
            <p:spPr bwMode="auto">
              <a:xfrm>
                <a:off x="1748" y="2987"/>
                <a:ext cx="2" cy="1"/>
              </a:xfrm>
              <a:prstGeom prst="rect">
                <a:avLst/>
              </a:pr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65" name="Freeform 1165"/>
              <p:cNvSpPr>
                <a:spLocks/>
              </p:cNvSpPr>
              <p:nvPr/>
            </p:nvSpPr>
            <p:spPr bwMode="auto">
              <a:xfrm>
                <a:off x="1715" y="2973"/>
                <a:ext cx="33" cy="27"/>
              </a:xfrm>
              <a:custGeom>
                <a:avLst/>
                <a:gdLst>
                  <a:gd name="T0" fmla="*/ 6 w 12"/>
                  <a:gd name="T1" fmla="*/ 2 h 10"/>
                  <a:gd name="T2" fmla="*/ 4 w 12"/>
                  <a:gd name="T3" fmla="*/ 2 h 10"/>
                  <a:gd name="T4" fmla="*/ 5 w 12"/>
                  <a:gd name="T5" fmla="*/ 2 h 10"/>
                  <a:gd name="T6" fmla="*/ 3 w 12"/>
                  <a:gd name="T7" fmla="*/ 0 h 10"/>
                  <a:gd name="T8" fmla="*/ 7 w 12"/>
                  <a:gd name="T9" fmla="*/ 8 h 10"/>
                  <a:gd name="T10" fmla="*/ 4 w 12"/>
                  <a:gd name="T11" fmla="*/ 6 h 10"/>
                  <a:gd name="T12" fmla="*/ 9 w 12"/>
                  <a:gd name="T13" fmla="*/ 8 h 10"/>
                  <a:gd name="T14" fmla="*/ 9 w 12"/>
                  <a:gd name="T15" fmla="*/ 10 h 10"/>
                  <a:gd name="T16" fmla="*/ 10 w 12"/>
                  <a:gd name="T17" fmla="*/ 9 h 10"/>
                  <a:gd name="T18" fmla="*/ 10 w 12"/>
                  <a:gd name="T19" fmla="*/ 8 h 10"/>
                  <a:gd name="T20" fmla="*/ 10 w 12"/>
                  <a:gd name="T21" fmla="*/ 8 h 10"/>
                  <a:gd name="T22" fmla="*/ 10 w 12"/>
                  <a:gd name="T23" fmla="*/ 8 h 10"/>
                  <a:gd name="T24" fmla="*/ 11 w 12"/>
                  <a:gd name="T25" fmla="*/ 8 h 10"/>
                  <a:gd name="T26" fmla="*/ 11 w 12"/>
                  <a:gd name="T27" fmla="*/ 8 h 10"/>
                  <a:gd name="T28" fmla="*/ 11 w 12"/>
                  <a:gd name="T29" fmla="*/ 8 h 10"/>
                  <a:gd name="T30" fmla="*/ 11 w 12"/>
                  <a:gd name="T31" fmla="*/ 9 h 10"/>
                  <a:gd name="T32" fmla="*/ 12 w 12"/>
                  <a:gd name="T33" fmla="*/ 7 h 10"/>
                  <a:gd name="T34" fmla="*/ 12 w 12"/>
                  <a:gd name="T35" fmla="*/ 6 h 10"/>
                  <a:gd name="T36" fmla="*/ 11 w 12"/>
                  <a:gd name="T37" fmla="*/ 7 h 10"/>
                  <a:gd name="T38" fmla="*/ 11 w 12"/>
                  <a:gd name="T39" fmla="*/ 7 h 10"/>
                  <a:gd name="T40" fmla="*/ 11 w 12"/>
                  <a:gd name="T41" fmla="*/ 7 h 10"/>
                  <a:gd name="T42" fmla="*/ 11 w 12"/>
                  <a:gd name="T43" fmla="*/ 5 h 10"/>
                  <a:gd name="T44" fmla="*/ 10 w 12"/>
                  <a:gd name="T45" fmla="*/ 4 h 10"/>
                  <a:gd name="T46" fmla="*/ 10 w 12"/>
                  <a:gd name="T47" fmla="*/ 4 h 10"/>
                  <a:gd name="T48" fmla="*/ 10 w 12"/>
                  <a:gd name="T49" fmla="*/ 5 h 10"/>
                  <a:gd name="T50" fmla="*/ 10 w 12"/>
                  <a:gd name="T51" fmla="*/ 6 h 10"/>
                  <a:gd name="T52" fmla="*/ 10 w 12"/>
                  <a:gd name="T53" fmla="*/ 8 h 10"/>
                  <a:gd name="T54" fmla="*/ 9 w 12"/>
                  <a:gd name="T55" fmla="*/ 8 h 10"/>
                  <a:gd name="T56" fmla="*/ 10 w 12"/>
                  <a:gd name="T57" fmla="*/ 6 h 10"/>
                  <a:gd name="T58" fmla="*/ 9 w 12"/>
                  <a:gd name="T59" fmla="*/ 7 h 10"/>
                  <a:gd name="T60" fmla="*/ 9 w 12"/>
                  <a:gd name="T61" fmla="*/ 5 h 10"/>
                  <a:gd name="T62" fmla="*/ 9 w 12"/>
                  <a:gd name="T63" fmla="*/ 7 h 10"/>
                  <a:gd name="T64" fmla="*/ 6 w 12"/>
                  <a:gd name="T65" fmla="*/ 5 h 10"/>
                  <a:gd name="T66" fmla="*/ 7 w 12"/>
                  <a:gd name="T67" fmla="*/ 6 h 10"/>
                  <a:gd name="T68" fmla="*/ 6 w 12"/>
                  <a:gd name="T69" fmla="*/ 5 h 10"/>
                  <a:gd name="T70" fmla="*/ 6 w 12"/>
                  <a:gd name="T71" fmla="*/ 4 h 10"/>
                  <a:gd name="T72" fmla="*/ 5 w 12"/>
                  <a:gd name="T73" fmla="*/ 4 h 10"/>
                  <a:gd name="T74" fmla="*/ 5 w 12"/>
                  <a:gd name="T75" fmla="*/ 3 h 10"/>
                  <a:gd name="T76" fmla="*/ 5 w 12"/>
                  <a:gd name="T77" fmla="*/ 3 h 10"/>
                  <a:gd name="T78" fmla="*/ 3 w 12"/>
                  <a:gd name="T79" fmla="*/ 2 h 10"/>
                  <a:gd name="T80" fmla="*/ 6 w 12"/>
                  <a:gd name="T81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2" h="10">
                    <a:moveTo>
                      <a:pt x="6" y="2"/>
                    </a:moveTo>
                    <a:cubicBezTo>
                      <a:pt x="4" y="2"/>
                      <a:pt x="4" y="2"/>
                      <a:pt x="4" y="2"/>
                    </a:cubicBezTo>
                    <a:cubicBezTo>
                      <a:pt x="5" y="2"/>
                      <a:pt x="4" y="1"/>
                      <a:pt x="5" y="2"/>
                    </a:cubicBezTo>
                    <a:cubicBezTo>
                      <a:pt x="3" y="1"/>
                      <a:pt x="5" y="0"/>
                      <a:pt x="3" y="0"/>
                    </a:cubicBezTo>
                    <a:cubicBezTo>
                      <a:pt x="4" y="4"/>
                      <a:pt x="0" y="2"/>
                      <a:pt x="7" y="8"/>
                    </a:cubicBezTo>
                    <a:cubicBezTo>
                      <a:pt x="7" y="8"/>
                      <a:pt x="6" y="10"/>
                      <a:pt x="4" y="6"/>
                    </a:cubicBezTo>
                    <a:cubicBezTo>
                      <a:pt x="10" y="10"/>
                      <a:pt x="7" y="10"/>
                      <a:pt x="9" y="8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10"/>
                      <a:pt x="10" y="7"/>
                      <a:pt x="10" y="9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7"/>
                      <a:pt x="11" y="7"/>
                      <a:pt x="11" y="8"/>
                    </a:cubicBezTo>
                    <a:cubicBezTo>
                      <a:pt x="11" y="9"/>
                      <a:pt x="11" y="8"/>
                      <a:pt x="11" y="8"/>
                    </a:cubicBezTo>
                    <a:cubicBezTo>
                      <a:pt x="11" y="9"/>
                      <a:pt x="11" y="8"/>
                      <a:pt x="11" y="8"/>
                    </a:cubicBezTo>
                    <a:cubicBezTo>
                      <a:pt x="11" y="8"/>
                      <a:pt x="11" y="9"/>
                      <a:pt x="11" y="9"/>
                    </a:cubicBezTo>
                    <a:cubicBezTo>
                      <a:pt x="12" y="8"/>
                      <a:pt x="12" y="10"/>
                      <a:pt x="12" y="7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5"/>
                      <a:pt x="12" y="6"/>
                      <a:pt x="11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1" y="10"/>
                      <a:pt x="11" y="6"/>
                      <a:pt x="11" y="7"/>
                    </a:cubicBezTo>
                    <a:cubicBezTo>
                      <a:pt x="11" y="6"/>
                      <a:pt x="11" y="6"/>
                      <a:pt x="11" y="5"/>
                    </a:cubicBezTo>
                    <a:cubicBezTo>
                      <a:pt x="11" y="3"/>
                      <a:pt x="10" y="7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5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6"/>
                      <a:pt x="10" y="7"/>
                      <a:pt x="10" y="8"/>
                    </a:cubicBezTo>
                    <a:cubicBezTo>
                      <a:pt x="10" y="6"/>
                      <a:pt x="10" y="8"/>
                      <a:pt x="9" y="8"/>
                    </a:cubicBezTo>
                    <a:cubicBezTo>
                      <a:pt x="9" y="7"/>
                      <a:pt x="10" y="7"/>
                      <a:pt x="10" y="6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7"/>
                      <a:pt x="9" y="5"/>
                      <a:pt x="9" y="5"/>
                    </a:cubicBezTo>
                    <a:cubicBezTo>
                      <a:pt x="9" y="6"/>
                      <a:pt x="9" y="5"/>
                      <a:pt x="9" y="7"/>
                    </a:cubicBezTo>
                    <a:cubicBezTo>
                      <a:pt x="8" y="5"/>
                      <a:pt x="9" y="7"/>
                      <a:pt x="6" y="5"/>
                    </a:cubicBezTo>
                    <a:cubicBezTo>
                      <a:pt x="6" y="4"/>
                      <a:pt x="7" y="6"/>
                      <a:pt x="7" y="6"/>
                    </a:cubicBezTo>
                    <a:cubicBezTo>
                      <a:pt x="7" y="5"/>
                      <a:pt x="7" y="5"/>
                      <a:pt x="6" y="5"/>
                    </a:cubicBezTo>
                    <a:cubicBezTo>
                      <a:pt x="5" y="5"/>
                      <a:pt x="5" y="4"/>
                      <a:pt x="6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4"/>
                      <a:pt x="6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3" y="3"/>
                      <a:pt x="3" y="2"/>
                    </a:cubicBezTo>
                    <a:cubicBezTo>
                      <a:pt x="5" y="2"/>
                      <a:pt x="4" y="3"/>
                      <a:pt x="6" y="2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66" name="Freeform 1166"/>
              <p:cNvSpPr>
                <a:spLocks/>
              </p:cNvSpPr>
              <p:nvPr/>
            </p:nvSpPr>
            <p:spPr bwMode="auto">
              <a:xfrm>
                <a:off x="1721" y="2970"/>
                <a:ext cx="8" cy="3"/>
              </a:xfrm>
              <a:custGeom>
                <a:avLst/>
                <a:gdLst>
                  <a:gd name="T0" fmla="*/ 2 w 3"/>
                  <a:gd name="T1" fmla="*/ 1 h 1"/>
                  <a:gd name="T2" fmla="*/ 3 w 3"/>
                  <a:gd name="T3" fmla="*/ 1 h 1"/>
                  <a:gd name="T4" fmla="*/ 1 w 3"/>
                  <a:gd name="T5" fmla="*/ 0 h 1"/>
                  <a:gd name="T6" fmla="*/ 1 w 3"/>
                  <a:gd name="T7" fmla="*/ 1 h 1"/>
                  <a:gd name="T8" fmla="*/ 2 w 3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2" y="0"/>
                      <a:pt x="1" y="0"/>
                    </a:cubicBezTo>
                    <a:cubicBezTo>
                      <a:pt x="1" y="0"/>
                      <a:pt x="0" y="1"/>
                      <a:pt x="1" y="1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67" name="Freeform 1167"/>
              <p:cNvSpPr>
                <a:spLocks/>
              </p:cNvSpPr>
              <p:nvPr/>
            </p:nvSpPr>
            <p:spPr bwMode="auto">
              <a:xfrm>
                <a:off x="1721" y="2957"/>
                <a:ext cx="38" cy="16"/>
              </a:xfrm>
              <a:custGeom>
                <a:avLst/>
                <a:gdLst>
                  <a:gd name="T0" fmla="*/ 10 w 14"/>
                  <a:gd name="T1" fmla="*/ 4 h 6"/>
                  <a:gd name="T2" fmla="*/ 11 w 14"/>
                  <a:gd name="T3" fmla="*/ 3 h 6"/>
                  <a:gd name="T4" fmla="*/ 7 w 14"/>
                  <a:gd name="T5" fmla="*/ 0 h 6"/>
                  <a:gd name="T6" fmla="*/ 3 w 14"/>
                  <a:gd name="T7" fmla="*/ 4 h 6"/>
                  <a:gd name="T8" fmla="*/ 1 w 14"/>
                  <a:gd name="T9" fmla="*/ 4 h 6"/>
                  <a:gd name="T10" fmla="*/ 2 w 14"/>
                  <a:gd name="T11" fmla="*/ 5 h 6"/>
                  <a:gd name="T12" fmla="*/ 2 w 14"/>
                  <a:gd name="T13" fmla="*/ 4 h 6"/>
                  <a:gd name="T14" fmla="*/ 3 w 14"/>
                  <a:gd name="T15" fmla="*/ 5 h 6"/>
                  <a:gd name="T16" fmla="*/ 3 w 14"/>
                  <a:gd name="T17" fmla="*/ 4 h 6"/>
                  <a:gd name="T18" fmla="*/ 3 w 14"/>
                  <a:gd name="T19" fmla="*/ 5 h 6"/>
                  <a:gd name="T20" fmla="*/ 8 w 14"/>
                  <a:gd name="T21" fmla="*/ 2 h 6"/>
                  <a:gd name="T22" fmla="*/ 7 w 14"/>
                  <a:gd name="T23" fmla="*/ 4 h 6"/>
                  <a:gd name="T24" fmla="*/ 8 w 14"/>
                  <a:gd name="T25" fmla="*/ 5 h 6"/>
                  <a:gd name="T26" fmla="*/ 8 w 14"/>
                  <a:gd name="T27" fmla="*/ 4 h 6"/>
                  <a:gd name="T28" fmla="*/ 9 w 14"/>
                  <a:gd name="T29" fmla="*/ 3 h 6"/>
                  <a:gd name="T30" fmla="*/ 8 w 14"/>
                  <a:gd name="T31" fmla="*/ 5 h 6"/>
                  <a:gd name="T32" fmla="*/ 10 w 14"/>
                  <a:gd name="T33" fmla="*/ 6 h 6"/>
                  <a:gd name="T34" fmla="*/ 12 w 14"/>
                  <a:gd name="T35" fmla="*/ 5 h 6"/>
                  <a:gd name="T36" fmla="*/ 11 w 14"/>
                  <a:gd name="T37" fmla="*/ 6 h 6"/>
                  <a:gd name="T38" fmla="*/ 11 w 14"/>
                  <a:gd name="T39" fmla="*/ 6 h 6"/>
                  <a:gd name="T40" fmla="*/ 13 w 14"/>
                  <a:gd name="T41" fmla="*/ 5 h 6"/>
                  <a:gd name="T42" fmla="*/ 10 w 14"/>
                  <a:gd name="T43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" h="6">
                    <a:moveTo>
                      <a:pt x="10" y="4"/>
                    </a:moveTo>
                    <a:cubicBezTo>
                      <a:pt x="11" y="3"/>
                      <a:pt x="11" y="3"/>
                      <a:pt x="11" y="3"/>
                    </a:cubicBezTo>
                    <a:cubicBezTo>
                      <a:pt x="9" y="2"/>
                      <a:pt x="11" y="3"/>
                      <a:pt x="7" y="0"/>
                    </a:cubicBezTo>
                    <a:cubicBezTo>
                      <a:pt x="4" y="0"/>
                      <a:pt x="3" y="3"/>
                      <a:pt x="3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4"/>
                      <a:pt x="0" y="5"/>
                      <a:pt x="2" y="5"/>
                    </a:cubicBezTo>
                    <a:cubicBezTo>
                      <a:pt x="2" y="5"/>
                      <a:pt x="1" y="5"/>
                      <a:pt x="2" y="4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5" y="6"/>
                      <a:pt x="2" y="0"/>
                      <a:pt x="8" y="2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9" y="4"/>
                      <a:pt x="8" y="4"/>
                      <a:pt x="8" y="5"/>
                    </a:cubicBezTo>
                    <a:cubicBezTo>
                      <a:pt x="8" y="5"/>
                      <a:pt x="9" y="4"/>
                      <a:pt x="8" y="4"/>
                    </a:cubicBezTo>
                    <a:cubicBezTo>
                      <a:pt x="8" y="4"/>
                      <a:pt x="9" y="4"/>
                      <a:pt x="9" y="3"/>
                    </a:cubicBezTo>
                    <a:cubicBezTo>
                      <a:pt x="11" y="3"/>
                      <a:pt x="8" y="4"/>
                      <a:pt x="8" y="5"/>
                    </a:cubicBezTo>
                    <a:cubicBezTo>
                      <a:pt x="9" y="4"/>
                      <a:pt x="11" y="5"/>
                      <a:pt x="10" y="6"/>
                    </a:cubicBezTo>
                    <a:cubicBezTo>
                      <a:pt x="11" y="5"/>
                      <a:pt x="12" y="4"/>
                      <a:pt x="12" y="5"/>
                    </a:cubicBezTo>
                    <a:cubicBezTo>
                      <a:pt x="12" y="5"/>
                      <a:pt x="11" y="5"/>
                      <a:pt x="11" y="6"/>
                    </a:cubicBezTo>
                    <a:cubicBezTo>
                      <a:pt x="11" y="6"/>
                      <a:pt x="10" y="6"/>
                      <a:pt x="11" y="6"/>
                    </a:cubicBezTo>
                    <a:cubicBezTo>
                      <a:pt x="11" y="6"/>
                      <a:pt x="13" y="5"/>
                      <a:pt x="13" y="5"/>
                    </a:cubicBezTo>
                    <a:cubicBezTo>
                      <a:pt x="14" y="3"/>
                      <a:pt x="11" y="5"/>
                      <a:pt x="10" y="4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68" name="Freeform 1168"/>
              <p:cNvSpPr>
                <a:spLocks/>
              </p:cNvSpPr>
              <p:nvPr/>
            </p:nvSpPr>
            <p:spPr bwMode="auto">
              <a:xfrm>
                <a:off x="1750" y="2965"/>
                <a:ext cx="3" cy="3"/>
              </a:xfrm>
              <a:custGeom>
                <a:avLst/>
                <a:gdLst>
                  <a:gd name="T0" fmla="*/ 3 w 3"/>
                  <a:gd name="T1" fmla="*/ 0 h 3"/>
                  <a:gd name="T2" fmla="*/ 0 w 3"/>
                  <a:gd name="T3" fmla="*/ 0 h 3"/>
                  <a:gd name="T4" fmla="*/ 0 w 3"/>
                  <a:gd name="T5" fmla="*/ 3 h 3"/>
                  <a:gd name="T6" fmla="*/ 3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69" name="Freeform 1169"/>
              <p:cNvSpPr>
                <a:spLocks/>
              </p:cNvSpPr>
              <p:nvPr/>
            </p:nvSpPr>
            <p:spPr bwMode="auto">
              <a:xfrm>
                <a:off x="337" y="2587"/>
                <a:ext cx="1013" cy="677"/>
              </a:xfrm>
              <a:custGeom>
                <a:avLst/>
                <a:gdLst>
                  <a:gd name="T0" fmla="*/ 274 w 372"/>
                  <a:gd name="T1" fmla="*/ 167 h 249"/>
                  <a:gd name="T2" fmla="*/ 276 w 372"/>
                  <a:gd name="T3" fmla="*/ 139 h 249"/>
                  <a:gd name="T4" fmla="*/ 323 w 372"/>
                  <a:gd name="T5" fmla="*/ 107 h 249"/>
                  <a:gd name="T6" fmla="*/ 372 w 372"/>
                  <a:gd name="T7" fmla="*/ 74 h 249"/>
                  <a:gd name="T8" fmla="*/ 361 w 372"/>
                  <a:gd name="T9" fmla="*/ 60 h 249"/>
                  <a:gd name="T10" fmla="*/ 337 w 372"/>
                  <a:gd name="T11" fmla="*/ 73 h 249"/>
                  <a:gd name="T12" fmla="*/ 356 w 372"/>
                  <a:gd name="T13" fmla="*/ 65 h 249"/>
                  <a:gd name="T14" fmla="*/ 308 w 372"/>
                  <a:gd name="T15" fmla="*/ 84 h 249"/>
                  <a:gd name="T16" fmla="*/ 267 w 372"/>
                  <a:gd name="T17" fmla="*/ 105 h 249"/>
                  <a:gd name="T18" fmla="*/ 185 w 372"/>
                  <a:gd name="T19" fmla="*/ 108 h 249"/>
                  <a:gd name="T20" fmla="*/ 89 w 372"/>
                  <a:gd name="T21" fmla="*/ 80 h 249"/>
                  <a:gd name="T22" fmla="*/ 30 w 372"/>
                  <a:gd name="T23" fmla="*/ 0 h 249"/>
                  <a:gd name="T24" fmla="*/ 1 w 372"/>
                  <a:gd name="T25" fmla="*/ 14 h 249"/>
                  <a:gd name="T26" fmla="*/ 19 w 372"/>
                  <a:gd name="T27" fmla="*/ 50 h 249"/>
                  <a:gd name="T28" fmla="*/ 63 w 372"/>
                  <a:gd name="T29" fmla="*/ 124 h 249"/>
                  <a:gd name="T30" fmla="*/ 64 w 372"/>
                  <a:gd name="T31" fmla="*/ 174 h 249"/>
                  <a:gd name="T32" fmla="*/ 59 w 372"/>
                  <a:gd name="T33" fmla="*/ 212 h 249"/>
                  <a:gd name="T34" fmla="*/ 47 w 372"/>
                  <a:gd name="T35" fmla="*/ 247 h 249"/>
                  <a:gd name="T36" fmla="*/ 102 w 372"/>
                  <a:gd name="T37" fmla="*/ 245 h 249"/>
                  <a:gd name="T38" fmla="*/ 155 w 372"/>
                  <a:gd name="T39" fmla="*/ 246 h 249"/>
                  <a:gd name="T40" fmla="*/ 266 w 372"/>
                  <a:gd name="T41" fmla="*/ 247 h 249"/>
                  <a:gd name="T42" fmla="*/ 290 w 372"/>
                  <a:gd name="T43" fmla="*/ 247 h 249"/>
                  <a:gd name="T44" fmla="*/ 276 w 372"/>
                  <a:gd name="T45" fmla="*/ 195 h 249"/>
                  <a:gd name="T46" fmla="*/ 274 w 372"/>
                  <a:gd name="T47" fmla="*/ 167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72" h="249">
                    <a:moveTo>
                      <a:pt x="274" y="167"/>
                    </a:moveTo>
                    <a:cubicBezTo>
                      <a:pt x="271" y="155"/>
                      <a:pt x="275" y="150"/>
                      <a:pt x="276" y="139"/>
                    </a:cubicBezTo>
                    <a:cubicBezTo>
                      <a:pt x="292" y="131"/>
                      <a:pt x="308" y="118"/>
                      <a:pt x="323" y="107"/>
                    </a:cubicBezTo>
                    <a:cubicBezTo>
                      <a:pt x="339" y="96"/>
                      <a:pt x="356" y="86"/>
                      <a:pt x="372" y="74"/>
                    </a:cubicBezTo>
                    <a:cubicBezTo>
                      <a:pt x="368" y="69"/>
                      <a:pt x="364" y="65"/>
                      <a:pt x="361" y="60"/>
                    </a:cubicBezTo>
                    <a:cubicBezTo>
                      <a:pt x="353" y="63"/>
                      <a:pt x="343" y="67"/>
                      <a:pt x="337" y="73"/>
                    </a:cubicBezTo>
                    <a:cubicBezTo>
                      <a:pt x="343" y="70"/>
                      <a:pt x="349" y="66"/>
                      <a:pt x="356" y="65"/>
                    </a:cubicBezTo>
                    <a:cubicBezTo>
                      <a:pt x="342" y="73"/>
                      <a:pt x="324" y="77"/>
                      <a:pt x="308" y="84"/>
                    </a:cubicBezTo>
                    <a:cubicBezTo>
                      <a:pt x="294" y="91"/>
                      <a:pt x="281" y="100"/>
                      <a:pt x="267" y="105"/>
                    </a:cubicBezTo>
                    <a:cubicBezTo>
                      <a:pt x="242" y="114"/>
                      <a:pt x="212" y="111"/>
                      <a:pt x="185" y="108"/>
                    </a:cubicBezTo>
                    <a:cubicBezTo>
                      <a:pt x="154" y="103"/>
                      <a:pt x="114" y="100"/>
                      <a:pt x="89" y="80"/>
                    </a:cubicBezTo>
                    <a:cubicBezTo>
                      <a:pt x="63" y="58"/>
                      <a:pt x="47" y="27"/>
                      <a:pt x="30" y="0"/>
                    </a:cubicBezTo>
                    <a:cubicBezTo>
                      <a:pt x="23" y="5"/>
                      <a:pt x="3" y="7"/>
                      <a:pt x="1" y="14"/>
                    </a:cubicBezTo>
                    <a:cubicBezTo>
                      <a:pt x="0" y="19"/>
                      <a:pt x="16" y="44"/>
                      <a:pt x="19" y="50"/>
                    </a:cubicBezTo>
                    <a:cubicBezTo>
                      <a:pt x="33" y="75"/>
                      <a:pt x="49" y="99"/>
                      <a:pt x="63" y="124"/>
                    </a:cubicBezTo>
                    <a:cubicBezTo>
                      <a:pt x="71" y="140"/>
                      <a:pt x="69" y="158"/>
                      <a:pt x="64" y="174"/>
                    </a:cubicBezTo>
                    <a:cubicBezTo>
                      <a:pt x="61" y="187"/>
                      <a:pt x="61" y="199"/>
                      <a:pt x="59" y="212"/>
                    </a:cubicBezTo>
                    <a:cubicBezTo>
                      <a:pt x="58" y="227"/>
                      <a:pt x="51" y="234"/>
                      <a:pt x="47" y="247"/>
                    </a:cubicBezTo>
                    <a:cubicBezTo>
                      <a:pt x="65" y="248"/>
                      <a:pt x="83" y="245"/>
                      <a:pt x="102" y="245"/>
                    </a:cubicBezTo>
                    <a:cubicBezTo>
                      <a:pt x="121" y="245"/>
                      <a:pt x="138" y="246"/>
                      <a:pt x="155" y="246"/>
                    </a:cubicBezTo>
                    <a:cubicBezTo>
                      <a:pt x="191" y="246"/>
                      <a:pt x="229" y="249"/>
                      <a:pt x="266" y="247"/>
                    </a:cubicBezTo>
                    <a:cubicBezTo>
                      <a:pt x="274" y="247"/>
                      <a:pt x="282" y="247"/>
                      <a:pt x="290" y="247"/>
                    </a:cubicBezTo>
                    <a:cubicBezTo>
                      <a:pt x="282" y="232"/>
                      <a:pt x="278" y="212"/>
                      <a:pt x="276" y="195"/>
                    </a:cubicBezTo>
                    <a:cubicBezTo>
                      <a:pt x="275" y="186"/>
                      <a:pt x="276" y="176"/>
                      <a:pt x="274" y="167"/>
                    </a:cubicBezTo>
                    <a:close/>
                  </a:path>
                </a:pathLst>
              </a:custGeom>
              <a:solidFill>
                <a:srgbClr val="FF88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70" name="Freeform 1170"/>
              <p:cNvSpPr>
                <a:spLocks/>
              </p:cNvSpPr>
              <p:nvPr/>
            </p:nvSpPr>
            <p:spPr bwMode="auto">
              <a:xfrm>
                <a:off x="558" y="2837"/>
                <a:ext cx="542" cy="150"/>
              </a:xfrm>
              <a:custGeom>
                <a:avLst/>
                <a:gdLst>
                  <a:gd name="T0" fmla="*/ 16 w 199"/>
                  <a:gd name="T1" fmla="*/ 3 h 55"/>
                  <a:gd name="T2" fmla="*/ 6 w 199"/>
                  <a:gd name="T3" fmla="*/ 23 h 55"/>
                  <a:gd name="T4" fmla="*/ 34 w 199"/>
                  <a:gd name="T5" fmla="*/ 16 h 55"/>
                  <a:gd name="T6" fmla="*/ 61 w 199"/>
                  <a:gd name="T7" fmla="*/ 26 h 55"/>
                  <a:gd name="T8" fmla="*/ 92 w 199"/>
                  <a:gd name="T9" fmla="*/ 31 h 55"/>
                  <a:gd name="T10" fmla="*/ 122 w 199"/>
                  <a:gd name="T11" fmla="*/ 36 h 55"/>
                  <a:gd name="T12" fmla="*/ 134 w 199"/>
                  <a:gd name="T13" fmla="*/ 51 h 55"/>
                  <a:gd name="T14" fmla="*/ 148 w 199"/>
                  <a:gd name="T15" fmla="*/ 36 h 55"/>
                  <a:gd name="T16" fmla="*/ 161 w 199"/>
                  <a:gd name="T17" fmla="*/ 48 h 55"/>
                  <a:gd name="T18" fmla="*/ 171 w 199"/>
                  <a:gd name="T19" fmla="*/ 32 h 55"/>
                  <a:gd name="T20" fmla="*/ 189 w 199"/>
                  <a:gd name="T21" fmla="*/ 2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9" h="55">
                    <a:moveTo>
                      <a:pt x="16" y="3"/>
                    </a:moveTo>
                    <a:cubicBezTo>
                      <a:pt x="8" y="0"/>
                      <a:pt x="0" y="16"/>
                      <a:pt x="6" y="23"/>
                    </a:cubicBezTo>
                    <a:cubicBezTo>
                      <a:pt x="14" y="33"/>
                      <a:pt x="28" y="22"/>
                      <a:pt x="34" y="16"/>
                    </a:cubicBezTo>
                    <a:cubicBezTo>
                      <a:pt x="12" y="36"/>
                      <a:pt x="56" y="51"/>
                      <a:pt x="61" y="26"/>
                    </a:cubicBezTo>
                    <a:cubicBezTo>
                      <a:pt x="50" y="48"/>
                      <a:pt x="85" y="48"/>
                      <a:pt x="92" y="31"/>
                    </a:cubicBezTo>
                    <a:cubicBezTo>
                      <a:pt x="92" y="51"/>
                      <a:pt x="124" y="55"/>
                      <a:pt x="122" y="36"/>
                    </a:cubicBezTo>
                    <a:cubicBezTo>
                      <a:pt x="121" y="44"/>
                      <a:pt x="127" y="50"/>
                      <a:pt x="134" y="51"/>
                    </a:cubicBezTo>
                    <a:cubicBezTo>
                      <a:pt x="145" y="52"/>
                      <a:pt x="146" y="44"/>
                      <a:pt x="148" y="36"/>
                    </a:cubicBezTo>
                    <a:cubicBezTo>
                      <a:pt x="147" y="44"/>
                      <a:pt x="153" y="50"/>
                      <a:pt x="161" y="48"/>
                    </a:cubicBezTo>
                    <a:cubicBezTo>
                      <a:pt x="170" y="46"/>
                      <a:pt x="170" y="39"/>
                      <a:pt x="171" y="32"/>
                    </a:cubicBezTo>
                    <a:cubicBezTo>
                      <a:pt x="180" y="54"/>
                      <a:pt x="199" y="29"/>
                      <a:pt x="189" y="23"/>
                    </a:cubicBezTo>
                  </a:path>
                </a:pathLst>
              </a:custGeom>
              <a:solidFill>
                <a:srgbClr val="E55C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71" name="Freeform 1171"/>
              <p:cNvSpPr>
                <a:spLocks/>
              </p:cNvSpPr>
              <p:nvPr/>
            </p:nvSpPr>
            <p:spPr bwMode="auto">
              <a:xfrm>
                <a:off x="1075" y="2911"/>
                <a:ext cx="3" cy="2"/>
              </a:xfrm>
              <a:custGeom>
                <a:avLst/>
                <a:gdLst>
                  <a:gd name="T0" fmla="*/ 0 w 3"/>
                  <a:gd name="T1" fmla="*/ 0 h 2"/>
                  <a:gd name="T2" fmla="*/ 0 w 3"/>
                  <a:gd name="T3" fmla="*/ 2 h 2"/>
                  <a:gd name="T4" fmla="*/ 3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0" y="2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72" name="Freeform 1172"/>
              <p:cNvSpPr>
                <a:spLocks/>
              </p:cNvSpPr>
              <p:nvPr/>
            </p:nvSpPr>
            <p:spPr bwMode="auto">
              <a:xfrm>
                <a:off x="1067" y="2913"/>
                <a:ext cx="14" cy="14"/>
              </a:xfrm>
              <a:custGeom>
                <a:avLst/>
                <a:gdLst>
                  <a:gd name="T0" fmla="*/ 0 w 5"/>
                  <a:gd name="T1" fmla="*/ 3 h 5"/>
                  <a:gd name="T2" fmla="*/ 0 w 5"/>
                  <a:gd name="T3" fmla="*/ 4 h 5"/>
                  <a:gd name="T4" fmla="*/ 5 w 5"/>
                  <a:gd name="T5" fmla="*/ 2 h 5"/>
                  <a:gd name="T6" fmla="*/ 1 w 5"/>
                  <a:gd name="T7" fmla="*/ 1 h 5"/>
                  <a:gd name="T8" fmla="*/ 3 w 5"/>
                  <a:gd name="T9" fmla="*/ 3 h 5"/>
                  <a:gd name="T10" fmla="*/ 0 w 5"/>
                  <a:gd name="T11" fmla="*/ 2 h 5"/>
                  <a:gd name="T12" fmla="*/ 1 w 5"/>
                  <a:gd name="T13" fmla="*/ 3 h 5"/>
                  <a:gd name="T14" fmla="*/ 0 w 5"/>
                  <a:gd name="T1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5">
                    <a:moveTo>
                      <a:pt x="0" y="3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3" y="4"/>
                      <a:pt x="3" y="5"/>
                      <a:pt x="5" y="2"/>
                    </a:cubicBezTo>
                    <a:cubicBezTo>
                      <a:pt x="4" y="2"/>
                      <a:pt x="2" y="0"/>
                      <a:pt x="1" y="1"/>
                    </a:cubicBezTo>
                    <a:cubicBezTo>
                      <a:pt x="2" y="2"/>
                      <a:pt x="3" y="2"/>
                      <a:pt x="3" y="3"/>
                    </a:cubicBezTo>
                    <a:cubicBezTo>
                      <a:pt x="2" y="3"/>
                      <a:pt x="2" y="2"/>
                      <a:pt x="0" y="2"/>
                    </a:cubicBezTo>
                    <a:cubicBezTo>
                      <a:pt x="0" y="3"/>
                      <a:pt x="1" y="2"/>
                      <a:pt x="1" y="3"/>
                    </a:cubicBez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73" name="Freeform 1173"/>
              <p:cNvSpPr>
                <a:spLocks/>
              </p:cNvSpPr>
              <p:nvPr/>
            </p:nvSpPr>
            <p:spPr bwMode="auto">
              <a:xfrm>
                <a:off x="1070" y="2924"/>
                <a:ext cx="5" cy="3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74" name="Freeform 1174"/>
              <p:cNvSpPr>
                <a:spLocks/>
              </p:cNvSpPr>
              <p:nvPr/>
            </p:nvSpPr>
            <p:spPr bwMode="auto">
              <a:xfrm>
                <a:off x="1073" y="2927"/>
                <a:ext cx="5" cy="5"/>
              </a:xfrm>
              <a:custGeom>
                <a:avLst/>
                <a:gdLst>
                  <a:gd name="T0" fmla="*/ 1 w 2"/>
                  <a:gd name="T1" fmla="*/ 0 h 2"/>
                  <a:gd name="T2" fmla="*/ 0 w 2"/>
                  <a:gd name="T3" fmla="*/ 0 h 2"/>
                  <a:gd name="T4" fmla="*/ 2 w 2"/>
                  <a:gd name="T5" fmla="*/ 2 h 2"/>
                  <a:gd name="T6" fmla="*/ 1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1"/>
                      <a:pt x="0" y="0"/>
                      <a:pt x="0" y="0"/>
                    </a:cubicBezTo>
                    <a:cubicBezTo>
                      <a:pt x="2" y="2"/>
                      <a:pt x="2" y="2"/>
                      <a:pt x="2" y="2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75" name="Freeform 1175"/>
              <p:cNvSpPr>
                <a:spLocks/>
              </p:cNvSpPr>
              <p:nvPr/>
            </p:nvSpPr>
            <p:spPr bwMode="auto">
              <a:xfrm>
                <a:off x="1070" y="2935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76" name="Freeform 1176"/>
              <p:cNvSpPr>
                <a:spLocks/>
              </p:cNvSpPr>
              <p:nvPr/>
            </p:nvSpPr>
            <p:spPr bwMode="auto">
              <a:xfrm>
                <a:off x="1064" y="2930"/>
                <a:ext cx="6" cy="10"/>
              </a:xfrm>
              <a:custGeom>
                <a:avLst/>
                <a:gdLst>
                  <a:gd name="T0" fmla="*/ 1 w 2"/>
                  <a:gd name="T1" fmla="*/ 4 h 4"/>
                  <a:gd name="T2" fmla="*/ 2 w 2"/>
                  <a:gd name="T3" fmla="*/ 3 h 4"/>
                  <a:gd name="T4" fmla="*/ 2 w 2"/>
                  <a:gd name="T5" fmla="*/ 3 h 4"/>
                  <a:gd name="T6" fmla="*/ 1 w 2"/>
                  <a:gd name="T7" fmla="*/ 1 h 4"/>
                  <a:gd name="T8" fmla="*/ 2 w 2"/>
                  <a:gd name="T9" fmla="*/ 0 h 4"/>
                  <a:gd name="T10" fmla="*/ 0 w 2"/>
                  <a:gd name="T11" fmla="*/ 0 h 4"/>
                  <a:gd name="T12" fmla="*/ 1 w 2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4">
                    <a:moveTo>
                      <a:pt x="1" y="4"/>
                    </a:moveTo>
                    <a:cubicBezTo>
                      <a:pt x="2" y="4"/>
                      <a:pt x="2" y="4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0" y="1"/>
                      <a:pt x="1" y="1"/>
                    </a:cubicBezTo>
                    <a:cubicBezTo>
                      <a:pt x="1" y="0"/>
                      <a:pt x="2" y="1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3"/>
                      <a:pt x="1" y="4"/>
                    </a:cubicBez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77" name="Freeform 1177"/>
              <p:cNvSpPr>
                <a:spLocks/>
              </p:cNvSpPr>
              <p:nvPr/>
            </p:nvSpPr>
            <p:spPr bwMode="auto">
              <a:xfrm>
                <a:off x="1070" y="293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78" name="Freeform 1178"/>
              <p:cNvSpPr>
                <a:spLocks/>
              </p:cNvSpPr>
              <p:nvPr/>
            </p:nvSpPr>
            <p:spPr bwMode="auto">
              <a:xfrm>
                <a:off x="1073" y="2930"/>
                <a:ext cx="0" cy="2"/>
              </a:xfrm>
              <a:custGeom>
                <a:avLst/>
                <a:gdLst>
                  <a:gd name="T0" fmla="*/ 2 h 2"/>
                  <a:gd name="T1" fmla="*/ 2 h 2"/>
                  <a:gd name="T2" fmla="*/ 0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79" name="Freeform 1179"/>
              <p:cNvSpPr>
                <a:spLocks/>
              </p:cNvSpPr>
              <p:nvPr/>
            </p:nvSpPr>
            <p:spPr bwMode="auto">
              <a:xfrm>
                <a:off x="1056" y="2932"/>
                <a:ext cx="11" cy="11"/>
              </a:xfrm>
              <a:custGeom>
                <a:avLst/>
                <a:gdLst>
                  <a:gd name="T0" fmla="*/ 2 w 4"/>
                  <a:gd name="T1" fmla="*/ 4 h 4"/>
                  <a:gd name="T2" fmla="*/ 3 w 4"/>
                  <a:gd name="T3" fmla="*/ 2 h 4"/>
                  <a:gd name="T4" fmla="*/ 0 w 4"/>
                  <a:gd name="T5" fmla="*/ 0 h 4"/>
                  <a:gd name="T6" fmla="*/ 0 w 4"/>
                  <a:gd name="T7" fmla="*/ 1 h 4"/>
                  <a:gd name="T8" fmla="*/ 2 w 4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2" y="4"/>
                    </a:moveTo>
                    <a:cubicBezTo>
                      <a:pt x="1" y="2"/>
                      <a:pt x="4" y="3"/>
                      <a:pt x="3" y="2"/>
                    </a:cubicBezTo>
                    <a:cubicBezTo>
                      <a:pt x="2" y="3"/>
                      <a:pt x="1" y="2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80" name="Freeform 1180"/>
              <p:cNvSpPr>
                <a:spLocks/>
              </p:cNvSpPr>
              <p:nvPr/>
            </p:nvSpPr>
            <p:spPr bwMode="auto">
              <a:xfrm>
                <a:off x="1051" y="293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81" name="Freeform 1181"/>
              <p:cNvSpPr>
                <a:spLocks/>
              </p:cNvSpPr>
              <p:nvPr/>
            </p:nvSpPr>
            <p:spPr bwMode="auto">
              <a:xfrm>
                <a:off x="1037" y="2930"/>
                <a:ext cx="17" cy="16"/>
              </a:xfrm>
              <a:custGeom>
                <a:avLst/>
                <a:gdLst>
                  <a:gd name="T0" fmla="*/ 0 w 6"/>
                  <a:gd name="T1" fmla="*/ 5 h 6"/>
                  <a:gd name="T2" fmla="*/ 3 w 6"/>
                  <a:gd name="T3" fmla="*/ 3 h 6"/>
                  <a:gd name="T4" fmla="*/ 2 w 6"/>
                  <a:gd name="T5" fmla="*/ 5 h 6"/>
                  <a:gd name="T6" fmla="*/ 4 w 6"/>
                  <a:gd name="T7" fmla="*/ 4 h 6"/>
                  <a:gd name="T8" fmla="*/ 3 w 6"/>
                  <a:gd name="T9" fmla="*/ 6 h 6"/>
                  <a:gd name="T10" fmla="*/ 5 w 6"/>
                  <a:gd name="T11" fmla="*/ 3 h 6"/>
                  <a:gd name="T12" fmla="*/ 6 w 6"/>
                  <a:gd name="T13" fmla="*/ 4 h 6"/>
                  <a:gd name="T14" fmla="*/ 5 w 6"/>
                  <a:gd name="T15" fmla="*/ 2 h 6"/>
                  <a:gd name="T16" fmla="*/ 5 w 6"/>
                  <a:gd name="T17" fmla="*/ 3 h 6"/>
                  <a:gd name="T18" fmla="*/ 5 w 6"/>
                  <a:gd name="T19" fmla="*/ 1 h 6"/>
                  <a:gd name="T20" fmla="*/ 2 w 6"/>
                  <a:gd name="T21" fmla="*/ 0 h 6"/>
                  <a:gd name="T22" fmla="*/ 0 w 6"/>
                  <a:gd name="T23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" h="6">
                    <a:moveTo>
                      <a:pt x="0" y="5"/>
                    </a:moveTo>
                    <a:cubicBezTo>
                      <a:pt x="1" y="5"/>
                      <a:pt x="2" y="4"/>
                      <a:pt x="3" y="3"/>
                    </a:cubicBezTo>
                    <a:cubicBezTo>
                      <a:pt x="2" y="4"/>
                      <a:pt x="3" y="4"/>
                      <a:pt x="2" y="5"/>
                    </a:cubicBezTo>
                    <a:cubicBezTo>
                      <a:pt x="3" y="5"/>
                      <a:pt x="3" y="3"/>
                      <a:pt x="4" y="4"/>
                    </a:cubicBezTo>
                    <a:cubicBezTo>
                      <a:pt x="5" y="6"/>
                      <a:pt x="2" y="4"/>
                      <a:pt x="3" y="6"/>
                    </a:cubicBezTo>
                    <a:cubicBezTo>
                      <a:pt x="4" y="6"/>
                      <a:pt x="5" y="5"/>
                      <a:pt x="5" y="3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4"/>
                      <a:pt x="5" y="3"/>
                    </a:cubicBezTo>
                    <a:cubicBezTo>
                      <a:pt x="4" y="2"/>
                      <a:pt x="4" y="2"/>
                      <a:pt x="5" y="1"/>
                    </a:cubicBezTo>
                    <a:cubicBezTo>
                      <a:pt x="4" y="2"/>
                      <a:pt x="3" y="0"/>
                      <a:pt x="2" y="0"/>
                    </a:cubicBezTo>
                    <a:cubicBezTo>
                      <a:pt x="1" y="1"/>
                      <a:pt x="1" y="4"/>
                      <a:pt x="0" y="5"/>
                    </a:cubicBez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82" name="Freeform 1182"/>
              <p:cNvSpPr>
                <a:spLocks/>
              </p:cNvSpPr>
              <p:nvPr/>
            </p:nvSpPr>
            <p:spPr bwMode="auto">
              <a:xfrm>
                <a:off x="1037" y="2935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  <a:gd name="T3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83" name="Freeform 1183"/>
              <p:cNvSpPr>
                <a:spLocks/>
              </p:cNvSpPr>
              <p:nvPr/>
            </p:nvSpPr>
            <p:spPr bwMode="auto">
              <a:xfrm>
                <a:off x="1024" y="2927"/>
                <a:ext cx="10" cy="16"/>
              </a:xfrm>
              <a:custGeom>
                <a:avLst/>
                <a:gdLst>
                  <a:gd name="T0" fmla="*/ 2 w 4"/>
                  <a:gd name="T1" fmla="*/ 6 h 6"/>
                  <a:gd name="T2" fmla="*/ 4 w 4"/>
                  <a:gd name="T3" fmla="*/ 5 h 6"/>
                  <a:gd name="T4" fmla="*/ 4 w 4"/>
                  <a:gd name="T5" fmla="*/ 6 h 6"/>
                  <a:gd name="T6" fmla="*/ 4 w 4"/>
                  <a:gd name="T7" fmla="*/ 4 h 6"/>
                  <a:gd name="T8" fmla="*/ 2 w 4"/>
                  <a:gd name="T9" fmla="*/ 5 h 6"/>
                  <a:gd name="T10" fmla="*/ 3 w 4"/>
                  <a:gd name="T11" fmla="*/ 2 h 6"/>
                  <a:gd name="T12" fmla="*/ 3 w 4"/>
                  <a:gd name="T13" fmla="*/ 3 h 6"/>
                  <a:gd name="T14" fmla="*/ 1 w 4"/>
                  <a:gd name="T15" fmla="*/ 2 h 6"/>
                  <a:gd name="T16" fmla="*/ 1 w 4"/>
                  <a:gd name="T17" fmla="*/ 3 h 6"/>
                  <a:gd name="T18" fmla="*/ 0 w 4"/>
                  <a:gd name="T19" fmla="*/ 3 h 6"/>
                  <a:gd name="T20" fmla="*/ 2 w 4"/>
                  <a:gd name="T2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6">
                    <a:moveTo>
                      <a:pt x="2" y="6"/>
                    </a:move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4" y="5"/>
                      <a:pt x="4" y="5"/>
                      <a:pt x="4" y="4"/>
                    </a:cubicBezTo>
                    <a:cubicBezTo>
                      <a:pt x="4" y="2"/>
                      <a:pt x="3" y="5"/>
                      <a:pt x="2" y="5"/>
                    </a:cubicBezTo>
                    <a:cubicBezTo>
                      <a:pt x="1" y="3"/>
                      <a:pt x="3" y="4"/>
                      <a:pt x="3" y="2"/>
                    </a:cubicBezTo>
                    <a:cubicBezTo>
                      <a:pt x="3" y="2"/>
                      <a:pt x="3" y="3"/>
                      <a:pt x="3" y="3"/>
                    </a:cubicBezTo>
                    <a:cubicBezTo>
                      <a:pt x="4" y="0"/>
                      <a:pt x="2" y="2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5"/>
                      <a:pt x="2" y="6"/>
                    </a:cubicBez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84" name="Freeform 1184"/>
              <p:cNvSpPr>
                <a:spLocks/>
              </p:cNvSpPr>
              <p:nvPr/>
            </p:nvSpPr>
            <p:spPr bwMode="auto">
              <a:xfrm>
                <a:off x="1034" y="2943"/>
                <a:ext cx="3" cy="3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85" name="Freeform 1185"/>
              <p:cNvSpPr>
                <a:spLocks/>
              </p:cNvSpPr>
              <p:nvPr/>
            </p:nvSpPr>
            <p:spPr bwMode="auto">
              <a:xfrm>
                <a:off x="1010" y="2930"/>
                <a:ext cx="35" cy="5"/>
              </a:xfrm>
              <a:custGeom>
                <a:avLst/>
                <a:gdLst>
                  <a:gd name="T0" fmla="*/ 0 w 13"/>
                  <a:gd name="T1" fmla="*/ 2 h 2"/>
                  <a:gd name="T2" fmla="*/ 0 w 13"/>
                  <a:gd name="T3" fmla="*/ 2 h 2"/>
                  <a:gd name="T4" fmla="*/ 0 w 13"/>
                  <a:gd name="T5" fmla="*/ 2 h 2"/>
                  <a:gd name="T6" fmla="*/ 0 w 13"/>
                  <a:gd name="T7" fmla="*/ 2 h 2"/>
                  <a:gd name="T8" fmla="*/ 6 w 13"/>
                  <a:gd name="T9" fmla="*/ 1 h 2"/>
                  <a:gd name="T10" fmla="*/ 6 w 13"/>
                  <a:gd name="T11" fmla="*/ 1 h 2"/>
                  <a:gd name="T12" fmla="*/ 6 w 13"/>
                  <a:gd name="T13" fmla="*/ 1 h 2"/>
                  <a:gd name="T14" fmla="*/ 6 w 13"/>
                  <a:gd name="T15" fmla="*/ 1 h 2"/>
                  <a:gd name="T16" fmla="*/ 6 w 13"/>
                  <a:gd name="T17" fmla="*/ 1 h 2"/>
                  <a:gd name="T18" fmla="*/ 6 w 13"/>
                  <a:gd name="T19" fmla="*/ 1 h 2"/>
                  <a:gd name="T20" fmla="*/ 6 w 13"/>
                  <a:gd name="T21" fmla="*/ 1 h 2"/>
                  <a:gd name="T22" fmla="*/ 6 w 13"/>
                  <a:gd name="T23" fmla="*/ 1 h 2"/>
                  <a:gd name="T24" fmla="*/ 6 w 13"/>
                  <a:gd name="T25" fmla="*/ 1 h 2"/>
                  <a:gd name="T26" fmla="*/ 6 w 13"/>
                  <a:gd name="T27" fmla="*/ 1 h 2"/>
                  <a:gd name="T28" fmla="*/ 6 w 13"/>
                  <a:gd name="T29" fmla="*/ 1 h 2"/>
                  <a:gd name="T30" fmla="*/ 6 w 13"/>
                  <a:gd name="T31" fmla="*/ 1 h 2"/>
                  <a:gd name="T32" fmla="*/ 6 w 13"/>
                  <a:gd name="T33" fmla="*/ 1 h 2"/>
                  <a:gd name="T34" fmla="*/ 6 w 13"/>
                  <a:gd name="T35" fmla="*/ 1 h 2"/>
                  <a:gd name="T36" fmla="*/ 6 w 13"/>
                  <a:gd name="T37" fmla="*/ 1 h 2"/>
                  <a:gd name="T38" fmla="*/ 6 w 13"/>
                  <a:gd name="T39" fmla="*/ 1 h 2"/>
                  <a:gd name="T40" fmla="*/ 6 w 13"/>
                  <a:gd name="T41" fmla="*/ 1 h 2"/>
                  <a:gd name="T42" fmla="*/ 6 w 13"/>
                  <a:gd name="T43" fmla="*/ 1 h 2"/>
                  <a:gd name="T44" fmla="*/ 6 w 13"/>
                  <a:gd name="T45" fmla="*/ 1 h 2"/>
                  <a:gd name="T46" fmla="*/ 0 w 13"/>
                  <a:gd name="T47" fmla="*/ 2 h 2"/>
                  <a:gd name="T48" fmla="*/ 0 w 13"/>
                  <a:gd name="T49" fmla="*/ 2 h 2"/>
                  <a:gd name="T50" fmla="*/ 0 w 13"/>
                  <a:gd name="T5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3" h="2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2" y="0"/>
                      <a:pt x="3" y="2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3" y="2"/>
                      <a:pt x="13" y="0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86" name="Freeform 1186"/>
              <p:cNvSpPr>
                <a:spLocks/>
              </p:cNvSpPr>
              <p:nvPr/>
            </p:nvSpPr>
            <p:spPr bwMode="auto">
              <a:xfrm>
                <a:off x="1013" y="2935"/>
                <a:ext cx="19" cy="3"/>
              </a:xfrm>
              <a:custGeom>
                <a:avLst/>
                <a:gdLst>
                  <a:gd name="T0" fmla="*/ 4 w 7"/>
                  <a:gd name="T1" fmla="*/ 1 h 1"/>
                  <a:gd name="T2" fmla="*/ 0 w 7"/>
                  <a:gd name="T3" fmla="*/ 1 h 1"/>
                  <a:gd name="T4" fmla="*/ 1 w 7"/>
                  <a:gd name="T5" fmla="*/ 1 h 1"/>
                  <a:gd name="T6" fmla="*/ 3 w 7"/>
                  <a:gd name="T7" fmla="*/ 1 h 1"/>
                  <a:gd name="T8" fmla="*/ 4 w 7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">
                    <a:moveTo>
                      <a:pt x="4" y="1"/>
                    </a:moveTo>
                    <a:cubicBezTo>
                      <a:pt x="3" y="1"/>
                      <a:pt x="7" y="0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5" y="0"/>
                      <a:pt x="2" y="1"/>
                      <a:pt x="3" y="1"/>
                    </a:cubicBezTo>
                    <a:cubicBezTo>
                      <a:pt x="3" y="1"/>
                      <a:pt x="4" y="1"/>
                      <a:pt x="4" y="1"/>
                    </a:cubicBez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87" name="Freeform 1187"/>
              <p:cNvSpPr>
                <a:spLocks/>
              </p:cNvSpPr>
              <p:nvPr/>
            </p:nvSpPr>
            <p:spPr bwMode="auto">
              <a:xfrm>
                <a:off x="936" y="2938"/>
                <a:ext cx="82" cy="41"/>
              </a:xfrm>
              <a:custGeom>
                <a:avLst/>
                <a:gdLst>
                  <a:gd name="T0" fmla="*/ 0 w 30"/>
                  <a:gd name="T1" fmla="*/ 11 h 15"/>
                  <a:gd name="T2" fmla="*/ 1 w 30"/>
                  <a:gd name="T3" fmla="*/ 11 h 15"/>
                  <a:gd name="T4" fmla="*/ 2 w 30"/>
                  <a:gd name="T5" fmla="*/ 13 h 15"/>
                  <a:gd name="T6" fmla="*/ 3 w 30"/>
                  <a:gd name="T7" fmla="*/ 15 h 15"/>
                  <a:gd name="T8" fmla="*/ 4 w 30"/>
                  <a:gd name="T9" fmla="*/ 12 h 15"/>
                  <a:gd name="T10" fmla="*/ 5 w 30"/>
                  <a:gd name="T11" fmla="*/ 12 h 15"/>
                  <a:gd name="T12" fmla="*/ 6 w 30"/>
                  <a:gd name="T13" fmla="*/ 6 h 15"/>
                  <a:gd name="T14" fmla="*/ 9 w 30"/>
                  <a:gd name="T15" fmla="*/ 8 h 15"/>
                  <a:gd name="T16" fmla="*/ 23 w 30"/>
                  <a:gd name="T17" fmla="*/ 8 h 15"/>
                  <a:gd name="T18" fmla="*/ 23 w 30"/>
                  <a:gd name="T19" fmla="*/ 6 h 15"/>
                  <a:gd name="T20" fmla="*/ 24 w 30"/>
                  <a:gd name="T21" fmla="*/ 6 h 15"/>
                  <a:gd name="T22" fmla="*/ 24 w 30"/>
                  <a:gd name="T23" fmla="*/ 7 h 15"/>
                  <a:gd name="T24" fmla="*/ 27 w 30"/>
                  <a:gd name="T25" fmla="*/ 4 h 15"/>
                  <a:gd name="T26" fmla="*/ 25 w 30"/>
                  <a:gd name="T27" fmla="*/ 3 h 15"/>
                  <a:gd name="T28" fmla="*/ 28 w 30"/>
                  <a:gd name="T29" fmla="*/ 3 h 15"/>
                  <a:gd name="T30" fmla="*/ 28 w 30"/>
                  <a:gd name="T31" fmla="*/ 1 h 15"/>
                  <a:gd name="T32" fmla="*/ 26 w 30"/>
                  <a:gd name="T33" fmla="*/ 1 h 15"/>
                  <a:gd name="T34" fmla="*/ 25 w 30"/>
                  <a:gd name="T35" fmla="*/ 0 h 15"/>
                  <a:gd name="T36" fmla="*/ 21 w 30"/>
                  <a:gd name="T37" fmla="*/ 7 h 15"/>
                  <a:gd name="T38" fmla="*/ 21 w 30"/>
                  <a:gd name="T39" fmla="*/ 6 h 15"/>
                  <a:gd name="T40" fmla="*/ 16 w 30"/>
                  <a:gd name="T41" fmla="*/ 7 h 15"/>
                  <a:gd name="T42" fmla="*/ 14 w 30"/>
                  <a:gd name="T43" fmla="*/ 9 h 15"/>
                  <a:gd name="T44" fmla="*/ 13 w 30"/>
                  <a:gd name="T45" fmla="*/ 8 h 15"/>
                  <a:gd name="T46" fmla="*/ 13 w 30"/>
                  <a:gd name="T47" fmla="*/ 9 h 15"/>
                  <a:gd name="T48" fmla="*/ 12 w 30"/>
                  <a:gd name="T49" fmla="*/ 7 h 15"/>
                  <a:gd name="T50" fmla="*/ 11 w 30"/>
                  <a:gd name="T51" fmla="*/ 9 h 15"/>
                  <a:gd name="T52" fmla="*/ 11 w 30"/>
                  <a:gd name="T53" fmla="*/ 4 h 15"/>
                  <a:gd name="T54" fmla="*/ 10 w 30"/>
                  <a:gd name="T55" fmla="*/ 6 h 15"/>
                  <a:gd name="T56" fmla="*/ 9 w 30"/>
                  <a:gd name="T57" fmla="*/ 6 h 15"/>
                  <a:gd name="T58" fmla="*/ 11 w 30"/>
                  <a:gd name="T59" fmla="*/ 4 h 15"/>
                  <a:gd name="T60" fmla="*/ 11 w 30"/>
                  <a:gd name="T61" fmla="*/ 4 h 15"/>
                  <a:gd name="T62" fmla="*/ 11 w 30"/>
                  <a:gd name="T63" fmla="*/ 4 h 15"/>
                  <a:gd name="T64" fmla="*/ 10 w 30"/>
                  <a:gd name="T65" fmla="*/ 4 h 15"/>
                  <a:gd name="T66" fmla="*/ 10 w 30"/>
                  <a:gd name="T67" fmla="*/ 4 h 15"/>
                  <a:gd name="T68" fmla="*/ 10 w 30"/>
                  <a:gd name="T69" fmla="*/ 4 h 15"/>
                  <a:gd name="T70" fmla="*/ 10 w 30"/>
                  <a:gd name="T71" fmla="*/ 4 h 15"/>
                  <a:gd name="T72" fmla="*/ 2 w 30"/>
                  <a:gd name="T73" fmla="*/ 5 h 15"/>
                  <a:gd name="T74" fmla="*/ 2 w 30"/>
                  <a:gd name="T75" fmla="*/ 5 h 15"/>
                  <a:gd name="T76" fmla="*/ 2 w 30"/>
                  <a:gd name="T77" fmla="*/ 5 h 15"/>
                  <a:gd name="T78" fmla="*/ 2 w 30"/>
                  <a:gd name="T79" fmla="*/ 5 h 15"/>
                  <a:gd name="T80" fmla="*/ 2 w 30"/>
                  <a:gd name="T81" fmla="*/ 5 h 15"/>
                  <a:gd name="T82" fmla="*/ 3 w 30"/>
                  <a:gd name="T83" fmla="*/ 6 h 15"/>
                  <a:gd name="T84" fmla="*/ 3 w 30"/>
                  <a:gd name="T85" fmla="*/ 7 h 15"/>
                  <a:gd name="T86" fmla="*/ 4 w 30"/>
                  <a:gd name="T87" fmla="*/ 7 h 15"/>
                  <a:gd name="T88" fmla="*/ 3 w 30"/>
                  <a:gd name="T89" fmla="*/ 11 h 15"/>
                  <a:gd name="T90" fmla="*/ 1 w 30"/>
                  <a:gd name="T91" fmla="*/ 8 h 15"/>
                  <a:gd name="T92" fmla="*/ 0 w 30"/>
                  <a:gd name="T93" fmla="*/ 9 h 15"/>
                  <a:gd name="T94" fmla="*/ 2 w 30"/>
                  <a:gd name="T95" fmla="*/ 12 h 15"/>
                  <a:gd name="T96" fmla="*/ 0 w 30"/>
                  <a:gd name="T97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0" h="15">
                    <a:moveTo>
                      <a:pt x="0" y="11"/>
                    </a:moveTo>
                    <a:cubicBezTo>
                      <a:pt x="0" y="12"/>
                      <a:pt x="1" y="12"/>
                      <a:pt x="1" y="11"/>
                    </a:cubicBezTo>
                    <a:cubicBezTo>
                      <a:pt x="2" y="12"/>
                      <a:pt x="1" y="12"/>
                      <a:pt x="2" y="13"/>
                    </a:cubicBezTo>
                    <a:cubicBezTo>
                      <a:pt x="3" y="13"/>
                      <a:pt x="2" y="14"/>
                      <a:pt x="3" y="15"/>
                    </a:cubicBezTo>
                    <a:cubicBezTo>
                      <a:pt x="4" y="14"/>
                      <a:pt x="3" y="12"/>
                      <a:pt x="4" y="12"/>
                    </a:cubicBezTo>
                    <a:cubicBezTo>
                      <a:pt x="4" y="12"/>
                      <a:pt x="5" y="12"/>
                      <a:pt x="5" y="12"/>
                    </a:cubicBezTo>
                    <a:cubicBezTo>
                      <a:pt x="5" y="10"/>
                      <a:pt x="5" y="8"/>
                      <a:pt x="6" y="6"/>
                    </a:cubicBezTo>
                    <a:cubicBezTo>
                      <a:pt x="7" y="4"/>
                      <a:pt x="8" y="7"/>
                      <a:pt x="9" y="8"/>
                    </a:cubicBezTo>
                    <a:cubicBezTo>
                      <a:pt x="12" y="12"/>
                      <a:pt x="18" y="10"/>
                      <a:pt x="23" y="8"/>
                    </a:cubicBezTo>
                    <a:cubicBezTo>
                      <a:pt x="23" y="6"/>
                      <a:pt x="23" y="6"/>
                      <a:pt x="23" y="6"/>
                    </a:cubicBezTo>
                    <a:cubicBezTo>
                      <a:pt x="23" y="7"/>
                      <a:pt x="24" y="5"/>
                      <a:pt x="24" y="6"/>
                    </a:cubicBezTo>
                    <a:cubicBezTo>
                      <a:pt x="24" y="6"/>
                      <a:pt x="24" y="7"/>
                      <a:pt x="24" y="7"/>
                    </a:cubicBezTo>
                    <a:cubicBezTo>
                      <a:pt x="26" y="8"/>
                      <a:pt x="26" y="5"/>
                      <a:pt x="27" y="4"/>
                    </a:cubicBezTo>
                    <a:cubicBezTo>
                      <a:pt x="27" y="4"/>
                      <a:pt x="25" y="3"/>
                      <a:pt x="25" y="3"/>
                    </a:cubicBezTo>
                    <a:cubicBezTo>
                      <a:pt x="27" y="4"/>
                      <a:pt x="26" y="2"/>
                      <a:pt x="28" y="3"/>
                    </a:cubicBezTo>
                    <a:cubicBezTo>
                      <a:pt x="30" y="2"/>
                      <a:pt x="27" y="2"/>
                      <a:pt x="28" y="1"/>
                    </a:cubicBezTo>
                    <a:cubicBezTo>
                      <a:pt x="27" y="0"/>
                      <a:pt x="27" y="1"/>
                      <a:pt x="26" y="1"/>
                    </a:cubicBezTo>
                    <a:cubicBezTo>
                      <a:pt x="25" y="0"/>
                      <a:pt x="26" y="0"/>
                      <a:pt x="25" y="0"/>
                    </a:cubicBezTo>
                    <a:cubicBezTo>
                      <a:pt x="24" y="1"/>
                      <a:pt x="24" y="5"/>
                      <a:pt x="21" y="7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0" y="8"/>
                      <a:pt x="17" y="9"/>
                      <a:pt x="16" y="7"/>
                    </a:cubicBezTo>
                    <a:cubicBezTo>
                      <a:pt x="16" y="8"/>
                      <a:pt x="14" y="6"/>
                      <a:pt x="14" y="9"/>
                    </a:cubicBezTo>
                    <a:cubicBezTo>
                      <a:pt x="14" y="8"/>
                      <a:pt x="14" y="8"/>
                      <a:pt x="13" y="8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2" y="9"/>
                      <a:pt x="13" y="7"/>
                      <a:pt x="12" y="7"/>
                    </a:cubicBezTo>
                    <a:cubicBezTo>
                      <a:pt x="12" y="8"/>
                      <a:pt x="11" y="8"/>
                      <a:pt x="11" y="9"/>
                    </a:cubicBezTo>
                    <a:cubicBezTo>
                      <a:pt x="10" y="7"/>
                      <a:pt x="11" y="6"/>
                      <a:pt x="11" y="4"/>
                    </a:cubicBezTo>
                    <a:cubicBezTo>
                      <a:pt x="11" y="5"/>
                      <a:pt x="11" y="5"/>
                      <a:pt x="10" y="6"/>
                    </a:cubicBezTo>
                    <a:cubicBezTo>
                      <a:pt x="10" y="5"/>
                      <a:pt x="10" y="6"/>
                      <a:pt x="9" y="6"/>
                    </a:cubicBezTo>
                    <a:cubicBezTo>
                      <a:pt x="9" y="5"/>
                      <a:pt x="10" y="5"/>
                      <a:pt x="11" y="4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8" y="3"/>
                      <a:pt x="0" y="6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4" y="7"/>
                      <a:pt x="3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8"/>
                      <a:pt x="3" y="9"/>
                      <a:pt x="3" y="11"/>
                    </a:cubicBezTo>
                    <a:cubicBezTo>
                      <a:pt x="1" y="11"/>
                      <a:pt x="2" y="9"/>
                      <a:pt x="1" y="8"/>
                    </a:cubicBezTo>
                    <a:cubicBezTo>
                      <a:pt x="1" y="8"/>
                      <a:pt x="1" y="9"/>
                      <a:pt x="0" y="9"/>
                    </a:cubicBezTo>
                    <a:cubicBezTo>
                      <a:pt x="1" y="10"/>
                      <a:pt x="2" y="11"/>
                      <a:pt x="2" y="12"/>
                    </a:cubicBezTo>
                    <a:cubicBezTo>
                      <a:pt x="1" y="10"/>
                      <a:pt x="0" y="11"/>
                      <a:pt x="0" y="11"/>
                    </a:cubicBez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88" name="Freeform 1188"/>
              <p:cNvSpPr>
                <a:spLocks/>
              </p:cNvSpPr>
              <p:nvPr/>
            </p:nvSpPr>
            <p:spPr bwMode="auto">
              <a:xfrm>
                <a:off x="936" y="2960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89" name="Freeform 1189"/>
              <p:cNvSpPr>
                <a:spLocks/>
              </p:cNvSpPr>
              <p:nvPr/>
            </p:nvSpPr>
            <p:spPr bwMode="auto">
              <a:xfrm>
                <a:off x="936" y="296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90" name="Freeform 1190"/>
              <p:cNvSpPr>
                <a:spLocks/>
              </p:cNvSpPr>
              <p:nvPr/>
            </p:nvSpPr>
            <p:spPr bwMode="auto">
              <a:xfrm>
                <a:off x="953" y="2954"/>
                <a:ext cx="0" cy="3"/>
              </a:xfrm>
              <a:custGeom>
                <a:avLst/>
                <a:gdLst>
                  <a:gd name="T0" fmla="*/ 0 h 3"/>
                  <a:gd name="T1" fmla="*/ 0 h 3"/>
                  <a:gd name="T2" fmla="*/ 3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91" name="Freeform 1191"/>
              <p:cNvSpPr>
                <a:spLocks/>
              </p:cNvSpPr>
              <p:nvPr/>
            </p:nvSpPr>
            <p:spPr bwMode="auto">
              <a:xfrm>
                <a:off x="966" y="2946"/>
                <a:ext cx="3" cy="3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92" name="Freeform 1192"/>
              <p:cNvSpPr>
                <a:spLocks/>
              </p:cNvSpPr>
              <p:nvPr/>
            </p:nvSpPr>
            <p:spPr bwMode="auto">
              <a:xfrm>
                <a:off x="975" y="2954"/>
                <a:ext cx="2" cy="3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93" name="Freeform 1193"/>
              <p:cNvSpPr>
                <a:spLocks/>
              </p:cNvSpPr>
              <p:nvPr/>
            </p:nvSpPr>
            <p:spPr bwMode="auto">
              <a:xfrm>
                <a:off x="936" y="2965"/>
                <a:ext cx="0" cy="3"/>
              </a:xfrm>
              <a:custGeom>
                <a:avLst/>
                <a:gdLst>
                  <a:gd name="T0" fmla="*/ 0 h 3"/>
                  <a:gd name="T1" fmla="*/ 0 h 3"/>
                  <a:gd name="T2" fmla="*/ 3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94" name="Freeform 1194"/>
              <p:cNvSpPr>
                <a:spLocks/>
              </p:cNvSpPr>
              <p:nvPr/>
            </p:nvSpPr>
            <p:spPr bwMode="auto">
              <a:xfrm>
                <a:off x="890" y="2962"/>
                <a:ext cx="52" cy="27"/>
              </a:xfrm>
              <a:custGeom>
                <a:avLst/>
                <a:gdLst>
                  <a:gd name="T0" fmla="*/ 1 w 19"/>
                  <a:gd name="T1" fmla="*/ 3 h 10"/>
                  <a:gd name="T2" fmla="*/ 3 w 19"/>
                  <a:gd name="T3" fmla="*/ 6 h 10"/>
                  <a:gd name="T4" fmla="*/ 7 w 19"/>
                  <a:gd name="T5" fmla="*/ 5 h 10"/>
                  <a:gd name="T6" fmla="*/ 5 w 19"/>
                  <a:gd name="T7" fmla="*/ 7 h 10"/>
                  <a:gd name="T8" fmla="*/ 13 w 19"/>
                  <a:gd name="T9" fmla="*/ 7 h 10"/>
                  <a:gd name="T10" fmla="*/ 13 w 19"/>
                  <a:gd name="T11" fmla="*/ 8 h 10"/>
                  <a:gd name="T12" fmla="*/ 15 w 19"/>
                  <a:gd name="T13" fmla="*/ 5 h 10"/>
                  <a:gd name="T14" fmla="*/ 16 w 19"/>
                  <a:gd name="T15" fmla="*/ 9 h 10"/>
                  <a:gd name="T16" fmla="*/ 16 w 19"/>
                  <a:gd name="T17" fmla="*/ 9 h 10"/>
                  <a:gd name="T18" fmla="*/ 19 w 19"/>
                  <a:gd name="T19" fmla="*/ 6 h 10"/>
                  <a:gd name="T20" fmla="*/ 18 w 19"/>
                  <a:gd name="T21" fmla="*/ 5 h 10"/>
                  <a:gd name="T22" fmla="*/ 17 w 19"/>
                  <a:gd name="T23" fmla="*/ 3 h 10"/>
                  <a:gd name="T24" fmla="*/ 16 w 19"/>
                  <a:gd name="T25" fmla="*/ 5 h 10"/>
                  <a:gd name="T26" fmla="*/ 15 w 19"/>
                  <a:gd name="T27" fmla="*/ 4 h 10"/>
                  <a:gd name="T28" fmla="*/ 15 w 19"/>
                  <a:gd name="T29" fmla="*/ 5 h 10"/>
                  <a:gd name="T30" fmla="*/ 15 w 19"/>
                  <a:gd name="T31" fmla="*/ 4 h 10"/>
                  <a:gd name="T32" fmla="*/ 14 w 19"/>
                  <a:gd name="T33" fmla="*/ 5 h 10"/>
                  <a:gd name="T34" fmla="*/ 14 w 19"/>
                  <a:gd name="T35" fmla="*/ 4 h 10"/>
                  <a:gd name="T36" fmla="*/ 13 w 19"/>
                  <a:gd name="T37" fmla="*/ 6 h 10"/>
                  <a:gd name="T38" fmla="*/ 12 w 19"/>
                  <a:gd name="T39" fmla="*/ 4 h 10"/>
                  <a:gd name="T40" fmla="*/ 12 w 19"/>
                  <a:gd name="T41" fmla="*/ 5 h 10"/>
                  <a:gd name="T42" fmla="*/ 9 w 19"/>
                  <a:gd name="T43" fmla="*/ 3 h 10"/>
                  <a:gd name="T44" fmla="*/ 9 w 19"/>
                  <a:gd name="T45" fmla="*/ 4 h 10"/>
                  <a:gd name="T46" fmla="*/ 11 w 19"/>
                  <a:gd name="T47" fmla="*/ 3 h 10"/>
                  <a:gd name="T48" fmla="*/ 9 w 19"/>
                  <a:gd name="T49" fmla="*/ 6 h 10"/>
                  <a:gd name="T50" fmla="*/ 8 w 19"/>
                  <a:gd name="T51" fmla="*/ 3 h 10"/>
                  <a:gd name="T52" fmla="*/ 5 w 19"/>
                  <a:gd name="T53" fmla="*/ 2 h 10"/>
                  <a:gd name="T54" fmla="*/ 5 w 19"/>
                  <a:gd name="T55" fmla="*/ 2 h 10"/>
                  <a:gd name="T56" fmla="*/ 3 w 19"/>
                  <a:gd name="T57" fmla="*/ 1 h 10"/>
                  <a:gd name="T58" fmla="*/ 3 w 19"/>
                  <a:gd name="T59" fmla="*/ 2 h 10"/>
                  <a:gd name="T60" fmla="*/ 2 w 19"/>
                  <a:gd name="T61" fmla="*/ 2 h 10"/>
                  <a:gd name="T62" fmla="*/ 3 w 19"/>
                  <a:gd name="T63" fmla="*/ 2 h 10"/>
                  <a:gd name="T64" fmla="*/ 0 w 19"/>
                  <a:gd name="T65" fmla="*/ 2 h 10"/>
                  <a:gd name="T66" fmla="*/ 2 w 19"/>
                  <a:gd name="T67" fmla="*/ 2 h 10"/>
                  <a:gd name="T68" fmla="*/ 1 w 19"/>
                  <a:gd name="T69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9" h="10">
                    <a:moveTo>
                      <a:pt x="1" y="3"/>
                    </a:moveTo>
                    <a:cubicBezTo>
                      <a:pt x="0" y="5"/>
                      <a:pt x="2" y="5"/>
                      <a:pt x="3" y="6"/>
                    </a:cubicBezTo>
                    <a:cubicBezTo>
                      <a:pt x="6" y="7"/>
                      <a:pt x="5" y="4"/>
                      <a:pt x="7" y="5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7" y="8"/>
                      <a:pt x="11" y="10"/>
                      <a:pt x="13" y="7"/>
                    </a:cubicBezTo>
                    <a:cubicBezTo>
                      <a:pt x="13" y="7"/>
                      <a:pt x="14" y="8"/>
                      <a:pt x="13" y="8"/>
                    </a:cubicBezTo>
                    <a:cubicBezTo>
                      <a:pt x="14" y="8"/>
                      <a:pt x="14" y="4"/>
                      <a:pt x="15" y="5"/>
                    </a:cubicBezTo>
                    <a:cubicBezTo>
                      <a:pt x="14" y="7"/>
                      <a:pt x="16" y="7"/>
                      <a:pt x="16" y="9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7" y="8"/>
                      <a:pt x="18" y="6"/>
                      <a:pt x="19" y="6"/>
                    </a:cubicBezTo>
                    <a:cubicBezTo>
                      <a:pt x="18" y="6"/>
                      <a:pt x="17" y="5"/>
                      <a:pt x="18" y="5"/>
                    </a:cubicBezTo>
                    <a:cubicBezTo>
                      <a:pt x="17" y="5"/>
                      <a:pt x="17" y="4"/>
                      <a:pt x="17" y="3"/>
                    </a:cubicBezTo>
                    <a:cubicBezTo>
                      <a:pt x="17" y="4"/>
                      <a:pt x="16" y="4"/>
                      <a:pt x="16" y="5"/>
                    </a:cubicBezTo>
                    <a:cubicBezTo>
                      <a:pt x="15" y="4"/>
                      <a:pt x="16" y="4"/>
                      <a:pt x="15" y="4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5"/>
                      <a:pt x="15" y="4"/>
                      <a:pt x="15" y="4"/>
                    </a:cubicBezTo>
                    <a:cubicBezTo>
                      <a:pt x="15" y="4"/>
                      <a:pt x="14" y="5"/>
                      <a:pt x="14" y="5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3" y="5"/>
                      <a:pt x="13" y="4"/>
                      <a:pt x="13" y="6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1" y="5"/>
                      <a:pt x="11" y="2"/>
                      <a:pt x="9" y="3"/>
                    </a:cubicBezTo>
                    <a:cubicBezTo>
                      <a:pt x="9" y="3"/>
                      <a:pt x="9" y="4"/>
                      <a:pt x="9" y="4"/>
                    </a:cubicBezTo>
                    <a:cubicBezTo>
                      <a:pt x="9" y="5"/>
                      <a:pt x="10" y="3"/>
                      <a:pt x="11" y="3"/>
                    </a:cubicBezTo>
                    <a:cubicBezTo>
                      <a:pt x="10" y="4"/>
                      <a:pt x="9" y="5"/>
                      <a:pt x="9" y="6"/>
                    </a:cubicBezTo>
                    <a:cubicBezTo>
                      <a:pt x="9" y="5"/>
                      <a:pt x="7" y="6"/>
                      <a:pt x="8" y="3"/>
                    </a:cubicBezTo>
                    <a:cubicBezTo>
                      <a:pt x="7" y="2"/>
                      <a:pt x="6" y="3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3"/>
                      <a:pt x="5" y="0"/>
                      <a:pt x="3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3" y="2"/>
                      <a:pt x="2" y="2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2" y="3"/>
                      <a:pt x="0" y="2"/>
                      <a:pt x="0" y="2"/>
                    </a:cubicBezTo>
                    <a:cubicBezTo>
                      <a:pt x="0" y="2"/>
                      <a:pt x="2" y="2"/>
                      <a:pt x="2" y="2"/>
                    </a:cubicBezTo>
                    <a:cubicBezTo>
                      <a:pt x="2" y="3"/>
                      <a:pt x="1" y="4"/>
                      <a:pt x="1" y="3"/>
                    </a:cubicBez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95" name="Freeform 1195"/>
              <p:cNvSpPr>
                <a:spLocks/>
              </p:cNvSpPr>
              <p:nvPr/>
            </p:nvSpPr>
            <p:spPr bwMode="auto">
              <a:xfrm>
                <a:off x="928" y="297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96" name="Freeform 1196"/>
              <p:cNvSpPr>
                <a:spLocks/>
              </p:cNvSpPr>
              <p:nvPr/>
            </p:nvSpPr>
            <p:spPr bwMode="auto">
              <a:xfrm>
                <a:off x="852" y="2949"/>
                <a:ext cx="46" cy="21"/>
              </a:xfrm>
              <a:custGeom>
                <a:avLst/>
                <a:gdLst>
                  <a:gd name="T0" fmla="*/ 12 w 17"/>
                  <a:gd name="T1" fmla="*/ 2 h 8"/>
                  <a:gd name="T2" fmla="*/ 13 w 17"/>
                  <a:gd name="T3" fmla="*/ 0 h 8"/>
                  <a:gd name="T4" fmla="*/ 11 w 17"/>
                  <a:gd name="T5" fmla="*/ 2 h 8"/>
                  <a:gd name="T6" fmla="*/ 9 w 17"/>
                  <a:gd name="T7" fmla="*/ 2 h 8"/>
                  <a:gd name="T8" fmla="*/ 7 w 17"/>
                  <a:gd name="T9" fmla="*/ 0 h 8"/>
                  <a:gd name="T10" fmla="*/ 6 w 17"/>
                  <a:gd name="T11" fmla="*/ 0 h 8"/>
                  <a:gd name="T12" fmla="*/ 7 w 17"/>
                  <a:gd name="T13" fmla="*/ 2 h 8"/>
                  <a:gd name="T14" fmla="*/ 6 w 17"/>
                  <a:gd name="T15" fmla="*/ 4 h 8"/>
                  <a:gd name="T16" fmla="*/ 6 w 17"/>
                  <a:gd name="T17" fmla="*/ 3 h 8"/>
                  <a:gd name="T18" fmla="*/ 4 w 17"/>
                  <a:gd name="T19" fmla="*/ 1 h 8"/>
                  <a:gd name="T20" fmla="*/ 2 w 17"/>
                  <a:gd name="T21" fmla="*/ 8 h 8"/>
                  <a:gd name="T22" fmla="*/ 4 w 17"/>
                  <a:gd name="T23" fmla="*/ 7 h 8"/>
                  <a:gd name="T24" fmla="*/ 3 w 17"/>
                  <a:gd name="T25" fmla="*/ 5 h 8"/>
                  <a:gd name="T26" fmla="*/ 5 w 17"/>
                  <a:gd name="T27" fmla="*/ 5 h 8"/>
                  <a:gd name="T28" fmla="*/ 4 w 17"/>
                  <a:gd name="T29" fmla="*/ 6 h 8"/>
                  <a:gd name="T30" fmla="*/ 9 w 17"/>
                  <a:gd name="T31" fmla="*/ 4 h 8"/>
                  <a:gd name="T32" fmla="*/ 11 w 17"/>
                  <a:gd name="T33" fmla="*/ 3 h 8"/>
                  <a:gd name="T34" fmla="*/ 9 w 17"/>
                  <a:gd name="T35" fmla="*/ 3 h 8"/>
                  <a:gd name="T36" fmla="*/ 11 w 17"/>
                  <a:gd name="T37" fmla="*/ 6 h 8"/>
                  <a:gd name="T38" fmla="*/ 10 w 17"/>
                  <a:gd name="T39" fmla="*/ 4 h 8"/>
                  <a:gd name="T40" fmla="*/ 12 w 17"/>
                  <a:gd name="T41" fmla="*/ 5 h 8"/>
                  <a:gd name="T42" fmla="*/ 13 w 17"/>
                  <a:gd name="T43" fmla="*/ 3 h 8"/>
                  <a:gd name="T44" fmla="*/ 13 w 17"/>
                  <a:gd name="T45" fmla="*/ 4 h 8"/>
                  <a:gd name="T46" fmla="*/ 15 w 17"/>
                  <a:gd name="T47" fmla="*/ 2 h 8"/>
                  <a:gd name="T48" fmla="*/ 17 w 17"/>
                  <a:gd name="T49" fmla="*/ 3 h 8"/>
                  <a:gd name="T50" fmla="*/ 15 w 17"/>
                  <a:gd name="T51" fmla="*/ 1 h 8"/>
                  <a:gd name="T52" fmla="*/ 12 w 17"/>
                  <a:gd name="T53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7" h="8">
                    <a:moveTo>
                      <a:pt x="12" y="2"/>
                    </a:moveTo>
                    <a:cubicBezTo>
                      <a:pt x="12" y="1"/>
                      <a:pt x="13" y="1"/>
                      <a:pt x="13" y="0"/>
                    </a:cubicBezTo>
                    <a:cubicBezTo>
                      <a:pt x="12" y="0"/>
                      <a:pt x="12" y="2"/>
                      <a:pt x="11" y="2"/>
                    </a:cubicBezTo>
                    <a:cubicBezTo>
                      <a:pt x="11" y="1"/>
                      <a:pt x="9" y="1"/>
                      <a:pt x="9" y="2"/>
                    </a:cubicBezTo>
                    <a:cubicBezTo>
                      <a:pt x="9" y="1"/>
                      <a:pt x="8" y="0"/>
                      <a:pt x="7" y="0"/>
                    </a:cubicBezTo>
                    <a:cubicBezTo>
                      <a:pt x="7" y="0"/>
                      <a:pt x="6" y="0"/>
                      <a:pt x="6" y="0"/>
                    </a:cubicBezTo>
                    <a:cubicBezTo>
                      <a:pt x="8" y="0"/>
                      <a:pt x="5" y="1"/>
                      <a:pt x="7" y="2"/>
                    </a:cubicBezTo>
                    <a:cubicBezTo>
                      <a:pt x="8" y="3"/>
                      <a:pt x="7" y="4"/>
                      <a:pt x="6" y="4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1"/>
                      <a:pt x="5" y="3"/>
                      <a:pt x="4" y="1"/>
                    </a:cubicBezTo>
                    <a:cubicBezTo>
                      <a:pt x="5" y="4"/>
                      <a:pt x="0" y="5"/>
                      <a:pt x="2" y="8"/>
                    </a:cubicBezTo>
                    <a:cubicBezTo>
                      <a:pt x="3" y="8"/>
                      <a:pt x="3" y="7"/>
                      <a:pt x="4" y="7"/>
                    </a:cubicBezTo>
                    <a:cubicBezTo>
                      <a:pt x="2" y="7"/>
                      <a:pt x="3" y="5"/>
                      <a:pt x="3" y="5"/>
                    </a:cubicBezTo>
                    <a:cubicBezTo>
                      <a:pt x="4" y="5"/>
                      <a:pt x="4" y="4"/>
                      <a:pt x="5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6" y="6"/>
                      <a:pt x="8" y="5"/>
                      <a:pt x="9" y="4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5" y="2"/>
                      <a:pt x="10" y="3"/>
                      <a:pt x="9" y="3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1" y="4"/>
                      <a:pt x="11" y="4"/>
                      <a:pt x="12" y="5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4" y="3"/>
                      <a:pt x="13" y="4"/>
                    </a:cubicBezTo>
                    <a:cubicBezTo>
                      <a:pt x="14" y="4"/>
                      <a:pt x="14" y="3"/>
                      <a:pt x="15" y="2"/>
                    </a:cubicBezTo>
                    <a:cubicBezTo>
                      <a:pt x="16" y="3"/>
                      <a:pt x="15" y="4"/>
                      <a:pt x="17" y="3"/>
                    </a:cubicBezTo>
                    <a:cubicBezTo>
                      <a:pt x="17" y="1"/>
                      <a:pt x="15" y="3"/>
                      <a:pt x="15" y="1"/>
                    </a:cubicBezTo>
                    <a:lnTo>
                      <a:pt x="12" y="2"/>
                    </a:ln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97" name="Freeform 1197"/>
              <p:cNvSpPr>
                <a:spLocks/>
              </p:cNvSpPr>
              <p:nvPr/>
            </p:nvSpPr>
            <p:spPr bwMode="auto">
              <a:xfrm>
                <a:off x="890" y="2960"/>
                <a:ext cx="3" cy="2"/>
              </a:xfrm>
              <a:custGeom>
                <a:avLst/>
                <a:gdLst>
                  <a:gd name="T0" fmla="*/ 3 w 3"/>
                  <a:gd name="T1" fmla="*/ 0 h 2"/>
                  <a:gd name="T2" fmla="*/ 0 w 3"/>
                  <a:gd name="T3" fmla="*/ 2 h 2"/>
                  <a:gd name="T4" fmla="*/ 3 w 3"/>
                  <a:gd name="T5" fmla="*/ 2 h 2"/>
                  <a:gd name="T6" fmla="*/ 3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lnTo>
                      <a:pt x="0" y="2"/>
                    </a:lnTo>
                    <a:lnTo>
                      <a:pt x="3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98" name="Freeform 1198"/>
              <p:cNvSpPr>
                <a:spLocks/>
              </p:cNvSpPr>
              <p:nvPr/>
            </p:nvSpPr>
            <p:spPr bwMode="auto">
              <a:xfrm>
                <a:off x="882" y="2962"/>
                <a:ext cx="3" cy="6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1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1"/>
                      <a:pt x="1" y="2"/>
                      <a:pt x="1" y="1"/>
                    </a:cubicBezTo>
                    <a:cubicBezTo>
                      <a:pt x="1" y="0"/>
                      <a:pt x="1" y="1"/>
                      <a:pt x="0" y="2"/>
                    </a:cubicBez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99" name="Freeform 1199"/>
              <p:cNvSpPr>
                <a:spLocks/>
              </p:cNvSpPr>
              <p:nvPr/>
            </p:nvSpPr>
            <p:spPr bwMode="auto">
              <a:xfrm>
                <a:off x="860" y="2954"/>
                <a:ext cx="3" cy="3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00" name="Freeform 1200"/>
              <p:cNvSpPr>
                <a:spLocks/>
              </p:cNvSpPr>
              <p:nvPr/>
            </p:nvSpPr>
            <p:spPr bwMode="auto">
              <a:xfrm>
                <a:off x="844" y="2960"/>
                <a:ext cx="13" cy="13"/>
              </a:xfrm>
              <a:custGeom>
                <a:avLst/>
                <a:gdLst>
                  <a:gd name="T0" fmla="*/ 0 w 5"/>
                  <a:gd name="T1" fmla="*/ 5 h 5"/>
                  <a:gd name="T2" fmla="*/ 5 w 5"/>
                  <a:gd name="T3" fmla="*/ 4 h 5"/>
                  <a:gd name="T4" fmla="*/ 4 w 5"/>
                  <a:gd name="T5" fmla="*/ 1 h 5"/>
                  <a:gd name="T6" fmla="*/ 2 w 5"/>
                  <a:gd name="T7" fmla="*/ 3 h 5"/>
                  <a:gd name="T8" fmla="*/ 0 w 5"/>
                  <a:gd name="T9" fmla="*/ 4 h 5"/>
                  <a:gd name="T10" fmla="*/ 0 w 5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5">
                    <a:moveTo>
                      <a:pt x="0" y="5"/>
                    </a:moveTo>
                    <a:cubicBezTo>
                      <a:pt x="2" y="5"/>
                      <a:pt x="2" y="4"/>
                      <a:pt x="5" y="4"/>
                    </a:cubicBezTo>
                    <a:cubicBezTo>
                      <a:pt x="5" y="3"/>
                      <a:pt x="4" y="2"/>
                      <a:pt x="4" y="1"/>
                    </a:cubicBezTo>
                    <a:cubicBezTo>
                      <a:pt x="3" y="0"/>
                      <a:pt x="3" y="3"/>
                      <a:pt x="2" y="3"/>
                    </a:cubicBezTo>
                    <a:cubicBezTo>
                      <a:pt x="2" y="2"/>
                      <a:pt x="1" y="4"/>
                      <a:pt x="0" y="4"/>
                    </a:cubicBezTo>
                    <a:cubicBezTo>
                      <a:pt x="0" y="4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01" name="Freeform 1201"/>
              <p:cNvSpPr>
                <a:spLocks/>
              </p:cNvSpPr>
              <p:nvPr/>
            </p:nvSpPr>
            <p:spPr bwMode="auto">
              <a:xfrm>
                <a:off x="768" y="2916"/>
                <a:ext cx="79" cy="54"/>
              </a:xfrm>
              <a:custGeom>
                <a:avLst/>
                <a:gdLst>
                  <a:gd name="T0" fmla="*/ 23 w 29"/>
                  <a:gd name="T1" fmla="*/ 15 h 20"/>
                  <a:gd name="T2" fmla="*/ 21 w 29"/>
                  <a:gd name="T3" fmla="*/ 15 h 20"/>
                  <a:gd name="T4" fmla="*/ 22 w 29"/>
                  <a:gd name="T5" fmla="*/ 15 h 20"/>
                  <a:gd name="T6" fmla="*/ 22 w 29"/>
                  <a:gd name="T7" fmla="*/ 13 h 20"/>
                  <a:gd name="T8" fmla="*/ 21 w 29"/>
                  <a:gd name="T9" fmla="*/ 14 h 20"/>
                  <a:gd name="T10" fmla="*/ 19 w 29"/>
                  <a:gd name="T11" fmla="*/ 12 h 20"/>
                  <a:gd name="T12" fmla="*/ 17 w 29"/>
                  <a:gd name="T13" fmla="*/ 13 h 20"/>
                  <a:gd name="T14" fmla="*/ 19 w 29"/>
                  <a:gd name="T15" fmla="*/ 9 h 20"/>
                  <a:gd name="T16" fmla="*/ 16 w 29"/>
                  <a:gd name="T17" fmla="*/ 11 h 20"/>
                  <a:gd name="T18" fmla="*/ 16 w 29"/>
                  <a:gd name="T19" fmla="*/ 7 h 20"/>
                  <a:gd name="T20" fmla="*/ 16 w 29"/>
                  <a:gd name="T21" fmla="*/ 8 h 20"/>
                  <a:gd name="T22" fmla="*/ 16 w 29"/>
                  <a:gd name="T23" fmla="*/ 6 h 20"/>
                  <a:gd name="T24" fmla="*/ 18 w 29"/>
                  <a:gd name="T25" fmla="*/ 6 h 20"/>
                  <a:gd name="T26" fmla="*/ 17 w 29"/>
                  <a:gd name="T27" fmla="*/ 4 h 20"/>
                  <a:gd name="T28" fmla="*/ 17 w 29"/>
                  <a:gd name="T29" fmla="*/ 3 h 20"/>
                  <a:gd name="T30" fmla="*/ 12 w 29"/>
                  <a:gd name="T31" fmla="*/ 2 h 20"/>
                  <a:gd name="T32" fmla="*/ 12 w 29"/>
                  <a:gd name="T33" fmla="*/ 1 h 20"/>
                  <a:gd name="T34" fmla="*/ 8 w 29"/>
                  <a:gd name="T35" fmla="*/ 6 h 20"/>
                  <a:gd name="T36" fmla="*/ 6 w 29"/>
                  <a:gd name="T37" fmla="*/ 5 h 20"/>
                  <a:gd name="T38" fmla="*/ 9 w 29"/>
                  <a:gd name="T39" fmla="*/ 8 h 20"/>
                  <a:gd name="T40" fmla="*/ 6 w 29"/>
                  <a:gd name="T41" fmla="*/ 9 h 20"/>
                  <a:gd name="T42" fmla="*/ 6 w 29"/>
                  <a:gd name="T43" fmla="*/ 7 h 20"/>
                  <a:gd name="T44" fmla="*/ 5 w 29"/>
                  <a:gd name="T45" fmla="*/ 8 h 20"/>
                  <a:gd name="T46" fmla="*/ 3 w 29"/>
                  <a:gd name="T47" fmla="*/ 7 h 20"/>
                  <a:gd name="T48" fmla="*/ 2 w 29"/>
                  <a:gd name="T49" fmla="*/ 11 h 20"/>
                  <a:gd name="T50" fmla="*/ 0 w 29"/>
                  <a:gd name="T51" fmla="*/ 11 h 20"/>
                  <a:gd name="T52" fmla="*/ 3 w 29"/>
                  <a:gd name="T53" fmla="*/ 13 h 20"/>
                  <a:gd name="T54" fmla="*/ 11 w 29"/>
                  <a:gd name="T55" fmla="*/ 8 h 20"/>
                  <a:gd name="T56" fmla="*/ 12 w 29"/>
                  <a:gd name="T57" fmla="*/ 5 h 20"/>
                  <a:gd name="T58" fmla="*/ 13 w 29"/>
                  <a:gd name="T59" fmla="*/ 7 h 20"/>
                  <a:gd name="T60" fmla="*/ 12 w 29"/>
                  <a:gd name="T61" fmla="*/ 5 h 20"/>
                  <a:gd name="T62" fmla="*/ 14 w 29"/>
                  <a:gd name="T63" fmla="*/ 6 h 20"/>
                  <a:gd name="T64" fmla="*/ 14 w 29"/>
                  <a:gd name="T65" fmla="*/ 4 h 20"/>
                  <a:gd name="T66" fmla="*/ 16 w 29"/>
                  <a:gd name="T67" fmla="*/ 5 h 20"/>
                  <a:gd name="T68" fmla="*/ 19 w 29"/>
                  <a:gd name="T69" fmla="*/ 17 h 20"/>
                  <a:gd name="T70" fmla="*/ 20 w 29"/>
                  <a:gd name="T71" fmla="*/ 16 h 20"/>
                  <a:gd name="T72" fmla="*/ 25 w 29"/>
                  <a:gd name="T73" fmla="*/ 18 h 20"/>
                  <a:gd name="T74" fmla="*/ 26 w 29"/>
                  <a:gd name="T75" fmla="*/ 17 h 20"/>
                  <a:gd name="T76" fmla="*/ 25 w 29"/>
                  <a:gd name="T77" fmla="*/ 20 h 20"/>
                  <a:gd name="T78" fmla="*/ 27 w 29"/>
                  <a:gd name="T79" fmla="*/ 20 h 20"/>
                  <a:gd name="T80" fmla="*/ 26 w 29"/>
                  <a:gd name="T81" fmla="*/ 19 h 20"/>
                  <a:gd name="T82" fmla="*/ 28 w 29"/>
                  <a:gd name="T83" fmla="*/ 20 h 20"/>
                  <a:gd name="T84" fmla="*/ 27 w 29"/>
                  <a:gd name="T85" fmla="*/ 16 h 20"/>
                  <a:gd name="T86" fmla="*/ 24 w 29"/>
                  <a:gd name="T87" fmla="*/ 13 h 20"/>
                  <a:gd name="T88" fmla="*/ 23 w 29"/>
                  <a:gd name="T89" fmla="*/ 15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9" h="20">
                    <a:moveTo>
                      <a:pt x="23" y="15"/>
                    </a:moveTo>
                    <a:cubicBezTo>
                      <a:pt x="23" y="15"/>
                      <a:pt x="21" y="16"/>
                      <a:pt x="21" y="15"/>
                    </a:cubicBezTo>
                    <a:cubicBezTo>
                      <a:pt x="22" y="14"/>
                      <a:pt x="22" y="14"/>
                      <a:pt x="22" y="15"/>
                    </a:cubicBezTo>
                    <a:cubicBezTo>
                      <a:pt x="23" y="13"/>
                      <a:pt x="22" y="15"/>
                      <a:pt x="22" y="13"/>
                    </a:cubicBezTo>
                    <a:cubicBezTo>
                      <a:pt x="22" y="14"/>
                      <a:pt x="22" y="14"/>
                      <a:pt x="21" y="14"/>
                    </a:cubicBezTo>
                    <a:cubicBezTo>
                      <a:pt x="21" y="13"/>
                      <a:pt x="20" y="14"/>
                      <a:pt x="19" y="12"/>
                    </a:cubicBezTo>
                    <a:cubicBezTo>
                      <a:pt x="18" y="12"/>
                      <a:pt x="18" y="12"/>
                      <a:pt x="17" y="13"/>
                    </a:cubicBezTo>
                    <a:cubicBezTo>
                      <a:pt x="18" y="11"/>
                      <a:pt x="18" y="11"/>
                      <a:pt x="19" y="9"/>
                    </a:cubicBezTo>
                    <a:cubicBezTo>
                      <a:pt x="18" y="10"/>
                      <a:pt x="17" y="11"/>
                      <a:pt x="16" y="11"/>
                    </a:cubicBezTo>
                    <a:cubicBezTo>
                      <a:pt x="16" y="8"/>
                      <a:pt x="14" y="9"/>
                      <a:pt x="16" y="7"/>
                    </a:cubicBezTo>
                    <a:cubicBezTo>
                      <a:pt x="16" y="7"/>
                      <a:pt x="16" y="7"/>
                      <a:pt x="16" y="8"/>
                    </a:cubicBezTo>
                    <a:cubicBezTo>
                      <a:pt x="18" y="7"/>
                      <a:pt x="16" y="7"/>
                      <a:pt x="16" y="6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0" y="0"/>
                      <a:pt x="14" y="3"/>
                      <a:pt x="12" y="2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1" y="3"/>
                      <a:pt x="9" y="4"/>
                      <a:pt x="8" y="6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5" y="8"/>
                      <a:pt x="9" y="4"/>
                      <a:pt x="9" y="8"/>
                    </a:cubicBezTo>
                    <a:cubicBezTo>
                      <a:pt x="7" y="5"/>
                      <a:pt x="8" y="9"/>
                      <a:pt x="6" y="9"/>
                    </a:cubicBezTo>
                    <a:cubicBezTo>
                      <a:pt x="5" y="8"/>
                      <a:pt x="7" y="7"/>
                      <a:pt x="6" y="7"/>
                    </a:cubicBezTo>
                    <a:cubicBezTo>
                      <a:pt x="6" y="8"/>
                      <a:pt x="5" y="7"/>
                      <a:pt x="5" y="8"/>
                    </a:cubicBezTo>
                    <a:cubicBezTo>
                      <a:pt x="4" y="7"/>
                      <a:pt x="4" y="9"/>
                      <a:pt x="3" y="7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1" y="10"/>
                      <a:pt x="1" y="11"/>
                      <a:pt x="0" y="11"/>
                    </a:cubicBezTo>
                    <a:cubicBezTo>
                      <a:pt x="2" y="10"/>
                      <a:pt x="1" y="13"/>
                      <a:pt x="3" y="13"/>
                    </a:cubicBezTo>
                    <a:cubicBezTo>
                      <a:pt x="5" y="12"/>
                      <a:pt x="8" y="9"/>
                      <a:pt x="11" y="8"/>
                    </a:cubicBezTo>
                    <a:cubicBezTo>
                      <a:pt x="10" y="6"/>
                      <a:pt x="12" y="7"/>
                      <a:pt x="12" y="5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4" y="5"/>
                      <a:pt x="12" y="6"/>
                      <a:pt x="12" y="5"/>
                    </a:cubicBezTo>
                    <a:cubicBezTo>
                      <a:pt x="12" y="4"/>
                      <a:pt x="14" y="5"/>
                      <a:pt x="14" y="6"/>
                    </a:cubicBezTo>
                    <a:cubicBezTo>
                      <a:pt x="15" y="5"/>
                      <a:pt x="14" y="5"/>
                      <a:pt x="14" y="4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0" y="6"/>
                      <a:pt x="17" y="14"/>
                      <a:pt x="19" y="17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22" y="18"/>
                      <a:pt x="24" y="15"/>
                      <a:pt x="25" y="18"/>
                    </a:cubicBezTo>
                    <a:cubicBezTo>
                      <a:pt x="26" y="17"/>
                      <a:pt x="26" y="17"/>
                      <a:pt x="26" y="17"/>
                    </a:cubicBezTo>
                    <a:cubicBezTo>
                      <a:pt x="25" y="17"/>
                      <a:pt x="26" y="19"/>
                      <a:pt x="25" y="20"/>
                    </a:cubicBezTo>
                    <a:cubicBezTo>
                      <a:pt x="26" y="19"/>
                      <a:pt x="26" y="20"/>
                      <a:pt x="27" y="20"/>
                    </a:cubicBezTo>
                    <a:cubicBezTo>
                      <a:pt x="26" y="19"/>
                      <a:pt x="26" y="19"/>
                      <a:pt x="26" y="19"/>
                    </a:cubicBezTo>
                    <a:cubicBezTo>
                      <a:pt x="27" y="18"/>
                      <a:pt x="28" y="19"/>
                      <a:pt x="28" y="20"/>
                    </a:cubicBezTo>
                    <a:cubicBezTo>
                      <a:pt x="29" y="18"/>
                      <a:pt x="27" y="17"/>
                      <a:pt x="27" y="16"/>
                    </a:cubicBezTo>
                    <a:cubicBezTo>
                      <a:pt x="24" y="18"/>
                      <a:pt x="25" y="13"/>
                      <a:pt x="24" y="13"/>
                    </a:cubicBezTo>
                    <a:cubicBezTo>
                      <a:pt x="23" y="14"/>
                      <a:pt x="23" y="15"/>
                      <a:pt x="23" y="15"/>
                    </a:cubicBez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02" name="Freeform 1202"/>
              <p:cNvSpPr>
                <a:spLocks/>
              </p:cNvSpPr>
              <p:nvPr/>
            </p:nvSpPr>
            <p:spPr bwMode="auto">
              <a:xfrm>
                <a:off x="836" y="297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03" name="Freeform 1203"/>
              <p:cNvSpPr>
                <a:spLocks/>
              </p:cNvSpPr>
              <p:nvPr/>
            </p:nvSpPr>
            <p:spPr bwMode="auto">
              <a:xfrm>
                <a:off x="768" y="2946"/>
                <a:ext cx="0" cy="3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04" name="Rectangle 1204"/>
              <p:cNvSpPr>
                <a:spLocks noChangeArrowheads="1"/>
              </p:cNvSpPr>
              <p:nvPr/>
            </p:nvSpPr>
            <p:spPr bwMode="auto">
              <a:xfrm>
                <a:off x="844" y="2970"/>
                <a:ext cx="1" cy="1"/>
              </a:xfrm>
              <a:prstGeom prst="rect">
                <a:avLst/>
              </a:prstGeom>
              <a:solidFill>
                <a:srgbClr val="FFDE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05" name="Freeform 1205"/>
              <p:cNvSpPr>
                <a:spLocks/>
              </p:cNvSpPr>
              <p:nvPr/>
            </p:nvSpPr>
            <p:spPr bwMode="auto">
              <a:xfrm>
                <a:off x="844" y="2960"/>
                <a:ext cx="3" cy="2"/>
              </a:xfrm>
              <a:custGeom>
                <a:avLst/>
                <a:gdLst>
                  <a:gd name="T0" fmla="*/ 3 w 3"/>
                  <a:gd name="T1" fmla="*/ 0 h 2"/>
                  <a:gd name="T2" fmla="*/ 0 w 3"/>
                  <a:gd name="T3" fmla="*/ 0 h 2"/>
                  <a:gd name="T4" fmla="*/ 0 w 3"/>
                  <a:gd name="T5" fmla="*/ 2 h 2"/>
                  <a:gd name="T6" fmla="*/ 3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06" name="Freeform 1206"/>
              <p:cNvSpPr>
                <a:spLocks/>
              </p:cNvSpPr>
              <p:nvPr/>
            </p:nvSpPr>
            <p:spPr bwMode="auto">
              <a:xfrm>
                <a:off x="751" y="294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07" name="Freeform 1207"/>
              <p:cNvSpPr>
                <a:spLocks/>
              </p:cNvSpPr>
              <p:nvPr/>
            </p:nvSpPr>
            <p:spPr bwMode="auto">
              <a:xfrm>
                <a:off x="721" y="2935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08" name="Freeform 1208"/>
              <p:cNvSpPr>
                <a:spLocks/>
              </p:cNvSpPr>
              <p:nvPr/>
            </p:nvSpPr>
            <p:spPr bwMode="auto">
              <a:xfrm>
                <a:off x="621" y="2894"/>
                <a:ext cx="144" cy="68"/>
              </a:xfrm>
              <a:custGeom>
                <a:avLst/>
                <a:gdLst>
                  <a:gd name="T0" fmla="*/ 4 w 53"/>
                  <a:gd name="T1" fmla="*/ 3 h 25"/>
                  <a:gd name="T2" fmla="*/ 2 w 53"/>
                  <a:gd name="T3" fmla="*/ 2 h 25"/>
                  <a:gd name="T4" fmla="*/ 1 w 53"/>
                  <a:gd name="T5" fmla="*/ 4 h 25"/>
                  <a:gd name="T6" fmla="*/ 3 w 53"/>
                  <a:gd name="T7" fmla="*/ 8 h 25"/>
                  <a:gd name="T8" fmla="*/ 6 w 53"/>
                  <a:gd name="T9" fmla="*/ 17 h 25"/>
                  <a:gd name="T10" fmla="*/ 11 w 53"/>
                  <a:gd name="T11" fmla="*/ 21 h 25"/>
                  <a:gd name="T12" fmla="*/ 19 w 53"/>
                  <a:gd name="T13" fmla="*/ 20 h 25"/>
                  <a:gd name="T14" fmla="*/ 21 w 53"/>
                  <a:gd name="T15" fmla="*/ 21 h 25"/>
                  <a:gd name="T16" fmla="*/ 25 w 53"/>
                  <a:gd name="T17" fmla="*/ 20 h 25"/>
                  <a:gd name="T18" fmla="*/ 25 w 53"/>
                  <a:gd name="T19" fmla="*/ 16 h 25"/>
                  <a:gd name="T20" fmla="*/ 28 w 53"/>
                  <a:gd name="T21" fmla="*/ 15 h 25"/>
                  <a:gd name="T22" fmla="*/ 31 w 53"/>
                  <a:gd name="T23" fmla="*/ 14 h 25"/>
                  <a:gd name="T24" fmla="*/ 33 w 53"/>
                  <a:gd name="T25" fmla="*/ 14 h 25"/>
                  <a:gd name="T26" fmla="*/ 34 w 53"/>
                  <a:gd name="T27" fmla="*/ 19 h 25"/>
                  <a:gd name="T28" fmla="*/ 38 w 53"/>
                  <a:gd name="T29" fmla="*/ 21 h 25"/>
                  <a:gd name="T30" fmla="*/ 41 w 53"/>
                  <a:gd name="T31" fmla="*/ 21 h 25"/>
                  <a:gd name="T32" fmla="*/ 41 w 53"/>
                  <a:gd name="T33" fmla="*/ 23 h 25"/>
                  <a:gd name="T34" fmla="*/ 44 w 53"/>
                  <a:gd name="T35" fmla="*/ 23 h 25"/>
                  <a:gd name="T36" fmla="*/ 53 w 53"/>
                  <a:gd name="T37" fmla="*/ 21 h 25"/>
                  <a:gd name="T38" fmla="*/ 49 w 53"/>
                  <a:gd name="T39" fmla="*/ 22 h 25"/>
                  <a:gd name="T40" fmla="*/ 48 w 53"/>
                  <a:gd name="T41" fmla="*/ 23 h 25"/>
                  <a:gd name="T42" fmla="*/ 46 w 53"/>
                  <a:gd name="T43" fmla="*/ 20 h 25"/>
                  <a:gd name="T44" fmla="*/ 45 w 53"/>
                  <a:gd name="T45" fmla="*/ 19 h 25"/>
                  <a:gd name="T46" fmla="*/ 42 w 53"/>
                  <a:gd name="T47" fmla="*/ 20 h 25"/>
                  <a:gd name="T48" fmla="*/ 41 w 53"/>
                  <a:gd name="T49" fmla="*/ 19 h 25"/>
                  <a:gd name="T50" fmla="*/ 39 w 53"/>
                  <a:gd name="T51" fmla="*/ 17 h 25"/>
                  <a:gd name="T52" fmla="*/ 37 w 53"/>
                  <a:gd name="T53" fmla="*/ 15 h 25"/>
                  <a:gd name="T54" fmla="*/ 37 w 53"/>
                  <a:gd name="T55" fmla="*/ 15 h 25"/>
                  <a:gd name="T56" fmla="*/ 37 w 53"/>
                  <a:gd name="T57" fmla="*/ 14 h 25"/>
                  <a:gd name="T58" fmla="*/ 36 w 53"/>
                  <a:gd name="T59" fmla="*/ 13 h 25"/>
                  <a:gd name="T60" fmla="*/ 35 w 53"/>
                  <a:gd name="T61" fmla="*/ 12 h 25"/>
                  <a:gd name="T62" fmla="*/ 36 w 53"/>
                  <a:gd name="T63" fmla="*/ 12 h 25"/>
                  <a:gd name="T64" fmla="*/ 36 w 53"/>
                  <a:gd name="T65" fmla="*/ 12 h 25"/>
                  <a:gd name="T66" fmla="*/ 31 w 53"/>
                  <a:gd name="T67" fmla="*/ 10 h 25"/>
                  <a:gd name="T68" fmla="*/ 31 w 53"/>
                  <a:gd name="T69" fmla="*/ 10 h 25"/>
                  <a:gd name="T70" fmla="*/ 31 w 53"/>
                  <a:gd name="T71" fmla="*/ 10 h 25"/>
                  <a:gd name="T72" fmla="*/ 29 w 53"/>
                  <a:gd name="T73" fmla="*/ 13 h 25"/>
                  <a:gd name="T74" fmla="*/ 27 w 53"/>
                  <a:gd name="T75" fmla="*/ 12 h 25"/>
                  <a:gd name="T76" fmla="*/ 25 w 53"/>
                  <a:gd name="T77" fmla="*/ 14 h 25"/>
                  <a:gd name="T78" fmla="*/ 24 w 53"/>
                  <a:gd name="T79" fmla="*/ 16 h 25"/>
                  <a:gd name="T80" fmla="*/ 20 w 53"/>
                  <a:gd name="T81" fmla="*/ 18 h 25"/>
                  <a:gd name="T82" fmla="*/ 14 w 53"/>
                  <a:gd name="T83" fmla="*/ 18 h 25"/>
                  <a:gd name="T84" fmla="*/ 13 w 53"/>
                  <a:gd name="T85" fmla="*/ 17 h 25"/>
                  <a:gd name="T86" fmla="*/ 7 w 53"/>
                  <a:gd name="T87" fmla="*/ 13 h 25"/>
                  <a:gd name="T88" fmla="*/ 7 w 53"/>
                  <a:gd name="T89" fmla="*/ 17 h 25"/>
                  <a:gd name="T90" fmla="*/ 8 w 53"/>
                  <a:gd name="T91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53" h="25">
                    <a:moveTo>
                      <a:pt x="7" y="6"/>
                    </a:moveTo>
                    <a:cubicBezTo>
                      <a:pt x="6" y="5"/>
                      <a:pt x="6" y="4"/>
                      <a:pt x="4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2"/>
                      <a:pt x="4" y="0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3"/>
                      <a:pt x="2" y="3"/>
                      <a:pt x="1" y="4"/>
                    </a:cubicBezTo>
                    <a:cubicBezTo>
                      <a:pt x="2" y="6"/>
                      <a:pt x="4" y="6"/>
                      <a:pt x="4" y="8"/>
                    </a:cubicBezTo>
                    <a:cubicBezTo>
                      <a:pt x="4" y="8"/>
                      <a:pt x="3" y="8"/>
                      <a:pt x="3" y="8"/>
                    </a:cubicBezTo>
                    <a:cubicBezTo>
                      <a:pt x="3" y="9"/>
                      <a:pt x="5" y="10"/>
                      <a:pt x="5" y="10"/>
                    </a:cubicBezTo>
                    <a:cubicBezTo>
                      <a:pt x="0" y="12"/>
                      <a:pt x="8" y="13"/>
                      <a:pt x="6" y="17"/>
                    </a:cubicBezTo>
                    <a:cubicBezTo>
                      <a:pt x="8" y="17"/>
                      <a:pt x="9" y="19"/>
                      <a:pt x="11" y="18"/>
                    </a:cubicBezTo>
                    <a:cubicBezTo>
                      <a:pt x="9" y="19"/>
                      <a:pt x="12" y="19"/>
                      <a:pt x="11" y="21"/>
                    </a:cubicBezTo>
                    <a:cubicBezTo>
                      <a:pt x="13" y="18"/>
                      <a:pt x="15" y="23"/>
                      <a:pt x="17" y="19"/>
                    </a:cubicBezTo>
                    <a:cubicBezTo>
                      <a:pt x="18" y="21"/>
                      <a:pt x="17" y="19"/>
                      <a:pt x="19" y="20"/>
                    </a:cubicBezTo>
                    <a:cubicBezTo>
                      <a:pt x="19" y="21"/>
                      <a:pt x="18" y="21"/>
                      <a:pt x="18" y="21"/>
                    </a:cubicBezTo>
                    <a:cubicBezTo>
                      <a:pt x="19" y="22"/>
                      <a:pt x="20" y="19"/>
                      <a:pt x="21" y="21"/>
                    </a:cubicBezTo>
                    <a:cubicBezTo>
                      <a:pt x="23" y="21"/>
                      <a:pt x="21" y="19"/>
                      <a:pt x="22" y="18"/>
                    </a:cubicBezTo>
                    <a:cubicBezTo>
                      <a:pt x="24" y="18"/>
                      <a:pt x="23" y="19"/>
                      <a:pt x="25" y="20"/>
                    </a:cubicBezTo>
                    <a:cubicBezTo>
                      <a:pt x="24" y="18"/>
                      <a:pt x="26" y="19"/>
                      <a:pt x="26" y="17"/>
                    </a:cubicBezTo>
                    <a:cubicBezTo>
                      <a:pt x="26" y="17"/>
                      <a:pt x="25" y="18"/>
                      <a:pt x="25" y="16"/>
                    </a:cubicBezTo>
                    <a:cubicBezTo>
                      <a:pt x="27" y="16"/>
                      <a:pt x="26" y="15"/>
                      <a:pt x="27" y="13"/>
                    </a:cubicBezTo>
                    <a:cubicBezTo>
                      <a:pt x="29" y="15"/>
                      <a:pt x="26" y="14"/>
                      <a:pt x="28" y="15"/>
                    </a:cubicBezTo>
                    <a:cubicBezTo>
                      <a:pt x="27" y="16"/>
                      <a:pt x="26" y="17"/>
                      <a:pt x="27" y="18"/>
                    </a:cubicBezTo>
                    <a:cubicBezTo>
                      <a:pt x="28" y="18"/>
                      <a:pt x="30" y="16"/>
                      <a:pt x="31" y="14"/>
                    </a:cubicBezTo>
                    <a:cubicBezTo>
                      <a:pt x="32" y="14"/>
                      <a:pt x="31" y="15"/>
                      <a:pt x="32" y="15"/>
                    </a:cubicBezTo>
                    <a:cubicBezTo>
                      <a:pt x="34" y="14"/>
                      <a:pt x="33" y="11"/>
                      <a:pt x="33" y="14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4" y="15"/>
                      <a:pt x="33" y="18"/>
                      <a:pt x="34" y="19"/>
                    </a:cubicBezTo>
                    <a:cubicBezTo>
                      <a:pt x="35" y="19"/>
                      <a:pt x="35" y="18"/>
                      <a:pt x="35" y="18"/>
                    </a:cubicBezTo>
                    <a:cubicBezTo>
                      <a:pt x="33" y="20"/>
                      <a:pt x="38" y="19"/>
                      <a:pt x="38" y="21"/>
                    </a:cubicBezTo>
                    <a:cubicBezTo>
                      <a:pt x="39" y="20"/>
                      <a:pt x="40" y="20"/>
                      <a:pt x="41" y="20"/>
                    </a:cubicBezTo>
                    <a:cubicBezTo>
                      <a:pt x="41" y="20"/>
                      <a:pt x="41" y="21"/>
                      <a:pt x="41" y="21"/>
                    </a:cubicBezTo>
                    <a:cubicBezTo>
                      <a:pt x="40" y="20"/>
                      <a:pt x="39" y="23"/>
                      <a:pt x="37" y="23"/>
                    </a:cubicBezTo>
                    <a:cubicBezTo>
                      <a:pt x="38" y="23"/>
                      <a:pt x="40" y="24"/>
                      <a:pt x="41" y="23"/>
                    </a:cubicBezTo>
                    <a:cubicBezTo>
                      <a:pt x="41" y="24"/>
                      <a:pt x="41" y="24"/>
                      <a:pt x="41" y="24"/>
                    </a:cubicBezTo>
                    <a:cubicBezTo>
                      <a:pt x="42" y="25"/>
                      <a:pt x="42" y="21"/>
                      <a:pt x="44" y="23"/>
                    </a:cubicBezTo>
                    <a:cubicBezTo>
                      <a:pt x="44" y="24"/>
                      <a:pt x="44" y="24"/>
                      <a:pt x="44" y="24"/>
                    </a:cubicBezTo>
                    <a:cubicBezTo>
                      <a:pt x="47" y="24"/>
                      <a:pt x="52" y="24"/>
                      <a:pt x="53" y="21"/>
                    </a:cubicBezTo>
                    <a:cubicBezTo>
                      <a:pt x="53" y="20"/>
                      <a:pt x="51" y="18"/>
                      <a:pt x="51" y="18"/>
                    </a:cubicBezTo>
                    <a:cubicBezTo>
                      <a:pt x="50" y="19"/>
                      <a:pt x="50" y="21"/>
                      <a:pt x="49" y="22"/>
                    </a:cubicBezTo>
                    <a:cubicBezTo>
                      <a:pt x="48" y="20"/>
                      <a:pt x="48" y="20"/>
                      <a:pt x="48" y="20"/>
                    </a:cubicBezTo>
                    <a:cubicBezTo>
                      <a:pt x="48" y="21"/>
                      <a:pt x="47" y="22"/>
                      <a:pt x="48" y="23"/>
                    </a:cubicBezTo>
                    <a:cubicBezTo>
                      <a:pt x="47" y="24"/>
                      <a:pt x="47" y="22"/>
                      <a:pt x="46" y="23"/>
                    </a:cubicBezTo>
                    <a:cubicBezTo>
                      <a:pt x="46" y="21"/>
                      <a:pt x="46" y="21"/>
                      <a:pt x="46" y="20"/>
                    </a:cubicBezTo>
                    <a:cubicBezTo>
                      <a:pt x="45" y="21"/>
                      <a:pt x="45" y="21"/>
                      <a:pt x="45" y="21"/>
                    </a:cubicBezTo>
                    <a:cubicBezTo>
                      <a:pt x="46" y="20"/>
                      <a:pt x="45" y="20"/>
                      <a:pt x="45" y="19"/>
                    </a:cubicBezTo>
                    <a:cubicBezTo>
                      <a:pt x="44" y="22"/>
                      <a:pt x="43" y="19"/>
                      <a:pt x="42" y="19"/>
                    </a:cubicBezTo>
                    <a:cubicBezTo>
                      <a:pt x="42" y="20"/>
                      <a:pt x="42" y="20"/>
                      <a:pt x="42" y="20"/>
                    </a:cubicBezTo>
                    <a:cubicBezTo>
                      <a:pt x="42" y="21"/>
                      <a:pt x="42" y="21"/>
                      <a:pt x="41" y="21"/>
                    </a:cubicBezTo>
                    <a:cubicBezTo>
                      <a:pt x="41" y="19"/>
                      <a:pt x="41" y="19"/>
                      <a:pt x="41" y="19"/>
                    </a:cubicBezTo>
                    <a:cubicBezTo>
                      <a:pt x="40" y="19"/>
                      <a:pt x="39" y="21"/>
                      <a:pt x="38" y="20"/>
                    </a:cubicBezTo>
                    <a:cubicBezTo>
                      <a:pt x="39" y="19"/>
                      <a:pt x="38" y="18"/>
                      <a:pt x="39" y="17"/>
                    </a:cubicBezTo>
                    <a:cubicBezTo>
                      <a:pt x="37" y="18"/>
                      <a:pt x="37" y="16"/>
                      <a:pt x="36" y="17"/>
                    </a:cubicBezTo>
                    <a:cubicBezTo>
                      <a:pt x="36" y="16"/>
                      <a:pt x="36" y="16"/>
                      <a:pt x="37" y="15"/>
                    </a:cubicBezTo>
                    <a:cubicBezTo>
                      <a:pt x="37" y="15"/>
                      <a:pt x="37" y="15"/>
                      <a:pt x="37" y="15"/>
                    </a:cubicBezTo>
                    <a:cubicBezTo>
                      <a:pt x="37" y="15"/>
                      <a:pt x="37" y="15"/>
                      <a:pt x="37" y="15"/>
                    </a:cubicBezTo>
                    <a:cubicBezTo>
                      <a:pt x="37" y="15"/>
                      <a:pt x="37" y="15"/>
                      <a:pt x="37" y="15"/>
                    </a:cubicBezTo>
                    <a:cubicBezTo>
                      <a:pt x="37" y="15"/>
                      <a:pt x="36" y="15"/>
                      <a:pt x="37" y="14"/>
                    </a:cubicBezTo>
                    <a:cubicBezTo>
                      <a:pt x="37" y="14"/>
                      <a:pt x="37" y="14"/>
                      <a:pt x="37" y="15"/>
                    </a:cubicBezTo>
                    <a:cubicBezTo>
                      <a:pt x="37" y="14"/>
                      <a:pt x="37" y="14"/>
                      <a:pt x="36" y="13"/>
                    </a:cubicBezTo>
                    <a:cubicBezTo>
                      <a:pt x="35" y="13"/>
                      <a:pt x="35" y="13"/>
                      <a:pt x="35" y="13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7" y="12"/>
                      <a:pt x="27" y="9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1"/>
                      <a:pt x="30" y="12"/>
                      <a:pt x="31" y="13"/>
                    </a:cubicBezTo>
                    <a:cubicBezTo>
                      <a:pt x="31" y="13"/>
                      <a:pt x="30" y="12"/>
                      <a:pt x="29" y="13"/>
                    </a:cubicBezTo>
                    <a:cubicBezTo>
                      <a:pt x="30" y="15"/>
                      <a:pt x="28" y="13"/>
                      <a:pt x="28" y="15"/>
                    </a:cubicBezTo>
                    <a:cubicBezTo>
                      <a:pt x="28" y="12"/>
                      <a:pt x="27" y="14"/>
                      <a:pt x="27" y="12"/>
                    </a:cubicBezTo>
                    <a:cubicBezTo>
                      <a:pt x="26" y="12"/>
                      <a:pt x="27" y="15"/>
                      <a:pt x="25" y="15"/>
                    </a:cubicBezTo>
                    <a:cubicBezTo>
                      <a:pt x="25" y="14"/>
                      <a:pt x="25" y="14"/>
                      <a:pt x="25" y="14"/>
                    </a:cubicBezTo>
                    <a:cubicBezTo>
                      <a:pt x="24" y="15"/>
                      <a:pt x="24" y="16"/>
                      <a:pt x="24" y="15"/>
                    </a:cubicBezTo>
                    <a:cubicBezTo>
                      <a:pt x="24" y="16"/>
                      <a:pt x="24" y="16"/>
                      <a:pt x="24" y="16"/>
                    </a:cubicBezTo>
                    <a:cubicBezTo>
                      <a:pt x="23" y="16"/>
                      <a:pt x="22" y="17"/>
                      <a:pt x="21" y="15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19" y="16"/>
                      <a:pt x="17" y="18"/>
                      <a:pt x="15" y="19"/>
                    </a:cubicBezTo>
                    <a:cubicBezTo>
                      <a:pt x="15" y="19"/>
                      <a:pt x="14" y="18"/>
                      <a:pt x="14" y="18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14" y="17"/>
                      <a:pt x="14" y="16"/>
                      <a:pt x="13" y="17"/>
                    </a:cubicBezTo>
                    <a:cubicBezTo>
                      <a:pt x="11" y="17"/>
                      <a:pt x="13" y="16"/>
                      <a:pt x="12" y="15"/>
                    </a:cubicBezTo>
                    <a:cubicBezTo>
                      <a:pt x="9" y="16"/>
                      <a:pt x="10" y="11"/>
                      <a:pt x="7" y="13"/>
                    </a:cubicBezTo>
                    <a:cubicBezTo>
                      <a:pt x="7" y="14"/>
                      <a:pt x="8" y="15"/>
                      <a:pt x="9" y="16"/>
                    </a:cubicBezTo>
                    <a:cubicBezTo>
                      <a:pt x="8" y="16"/>
                      <a:pt x="8" y="17"/>
                      <a:pt x="7" y="17"/>
                    </a:cubicBezTo>
                    <a:cubicBezTo>
                      <a:pt x="6" y="16"/>
                      <a:pt x="7" y="14"/>
                      <a:pt x="6" y="13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9" y="10"/>
                      <a:pt x="3" y="9"/>
                      <a:pt x="7" y="6"/>
                    </a:cubicBez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09" name="Freeform 1209"/>
              <p:cNvSpPr>
                <a:spLocks/>
              </p:cNvSpPr>
              <p:nvPr/>
            </p:nvSpPr>
            <p:spPr bwMode="auto">
              <a:xfrm>
                <a:off x="664" y="2938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</p:grpSp>
        <p:grpSp>
          <p:nvGrpSpPr>
            <p:cNvPr id="12" name="Group 1411"/>
            <p:cNvGrpSpPr>
              <a:grpSpLocks/>
            </p:cNvGrpSpPr>
            <p:nvPr/>
          </p:nvGrpSpPr>
          <p:grpSpPr bwMode="auto">
            <a:xfrm>
              <a:off x="316" y="2113"/>
              <a:ext cx="1081" cy="1148"/>
              <a:chOff x="316" y="2113"/>
              <a:chExt cx="1081" cy="1148"/>
            </a:xfrm>
          </p:grpSpPr>
          <p:sp>
            <p:nvSpPr>
              <p:cNvPr id="310" name="Freeform 1211"/>
              <p:cNvSpPr>
                <a:spLocks/>
              </p:cNvSpPr>
              <p:nvPr/>
            </p:nvSpPr>
            <p:spPr bwMode="auto">
              <a:xfrm>
                <a:off x="661" y="2940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11" name="Freeform 1212"/>
              <p:cNvSpPr>
                <a:spLocks/>
              </p:cNvSpPr>
              <p:nvPr/>
            </p:nvSpPr>
            <p:spPr bwMode="auto">
              <a:xfrm>
                <a:off x="637" y="2897"/>
                <a:ext cx="3" cy="3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1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12" name="Freeform 1213"/>
              <p:cNvSpPr>
                <a:spLocks/>
              </p:cNvSpPr>
              <p:nvPr/>
            </p:nvSpPr>
            <p:spPr bwMode="auto">
              <a:xfrm>
                <a:off x="634" y="2897"/>
                <a:ext cx="0" cy="3"/>
              </a:xfrm>
              <a:custGeom>
                <a:avLst/>
                <a:gdLst>
                  <a:gd name="T0" fmla="*/ 0 h 3"/>
                  <a:gd name="T1" fmla="*/ 0 h 3"/>
                  <a:gd name="T2" fmla="*/ 3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13" name="Freeform 1214"/>
              <p:cNvSpPr>
                <a:spLocks/>
              </p:cNvSpPr>
              <p:nvPr/>
            </p:nvSpPr>
            <p:spPr bwMode="auto">
              <a:xfrm>
                <a:off x="553" y="2881"/>
                <a:ext cx="95" cy="38"/>
              </a:xfrm>
              <a:custGeom>
                <a:avLst/>
                <a:gdLst>
                  <a:gd name="T0" fmla="*/ 6 w 35"/>
                  <a:gd name="T1" fmla="*/ 6 h 14"/>
                  <a:gd name="T2" fmla="*/ 3 w 35"/>
                  <a:gd name="T3" fmla="*/ 6 h 14"/>
                  <a:gd name="T4" fmla="*/ 3 w 35"/>
                  <a:gd name="T5" fmla="*/ 3 h 14"/>
                  <a:gd name="T6" fmla="*/ 0 w 35"/>
                  <a:gd name="T7" fmla="*/ 1 h 14"/>
                  <a:gd name="T8" fmla="*/ 6 w 35"/>
                  <a:gd name="T9" fmla="*/ 11 h 14"/>
                  <a:gd name="T10" fmla="*/ 18 w 35"/>
                  <a:gd name="T11" fmla="*/ 11 h 14"/>
                  <a:gd name="T12" fmla="*/ 17 w 35"/>
                  <a:gd name="T13" fmla="*/ 13 h 14"/>
                  <a:gd name="T14" fmla="*/ 23 w 35"/>
                  <a:gd name="T15" fmla="*/ 8 h 14"/>
                  <a:gd name="T16" fmla="*/ 24 w 35"/>
                  <a:gd name="T17" fmla="*/ 10 h 14"/>
                  <a:gd name="T18" fmla="*/ 27 w 35"/>
                  <a:gd name="T19" fmla="*/ 7 h 14"/>
                  <a:gd name="T20" fmla="*/ 27 w 35"/>
                  <a:gd name="T21" fmla="*/ 7 h 14"/>
                  <a:gd name="T22" fmla="*/ 28 w 35"/>
                  <a:gd name="T23" fmla="*/ 6 h 14"/>
                  <a:gd name="T24" fmla="*/ 27 w 35"/>
                  <a:gd name="T25" fmla="*/ 6 h 14"/>
                  <a:gd name="T26" fmla="*/ 29 w 35"/>
                  <a:gd name="T27" fmla="*/ 5 h 14"/>
                  <a:gd name="T28" fmla="*/ 29 w 35"/>
                  <a:gd name="T29" fmla="*/ 6 h 14"/>
                  <a:gd name="T30" fmla="*/ 30 w 35"/>
                  <a:gd name="T31" fmla="*/ 4 h 14"/>
                  <a:gd name="T32" fmla="*/ 31 w 35"/>
                  <a:gd name="T33" fmla="*/ 5 h 14"/>
                  <a:gd name="T34" fmla="*/ 31 w 35"/>
                  <a:gd name="T35" fmla="*/ 5 h 14"/>
                  <a:gd name="T36" fmla="*/ 31 w 35"/>
                  <a:gd name="T37" fmla="*/ 5 h 14"/>
                  <a:gd name="T38" fmla="*/ 31 w 35"/>
                  <a:gd name="T39" fmla="*/ 5 h 14"/>
                  <a:gd name="T40" fmla="*/ 31 w 35"/>
                  <a:gd name="T41" fmla="*/ 5 h 14"/>
                  <a:gd name="T42" fmla="*/ 31 w 35"/>
                  <a:gd name="T43" fmla="*/ 5 h 14"/>
                  <a:gd name="T44" fmla="*/ 31 w 35"/>
                  <a:gd name="T45" fmla="*/ 5 h 14"/>
                  <a:gd name="T46" fmla="*/ 31 w 35"/>
                  <a:gd name="T47" fmla="*/ 5 h 14"/>
                  <a:gd name="T48" fmla="*/ 27 w 35"/>
                  <a:gd name="T49" fmla="*/ 2 h 14"/>
                  <a:gd name="T50" fmla="*/ 27 w 35"/>
                  <a:gd name="T51" fmla="*/ 2 h 14"/>
                  <a:gd name="T52" fmla="*/ 27 w 35"/>
                  <a:gd name="T53" fmla="*/ 2 h 14"/>
                  <a:gd name="T54" fmla="*/ 27 w 35"/>
                  <a:gd name="T55" fmla="*/ 2 h 14"/>
                  <a:gd name="T56" fmla="*/ 27 w 35"/>
                  <a:gd name="T57" fmla="*/ 3 h 14"/>
                  <a:gd name="T58" fmla="*/ 28 w 35"/>
                  <a:gd name="T59" fmla="*/ 6 h 14"/>
                  <a:gd name="T60" fmla="*/ 30 w 35"/>
                  <a:gd name="T61" fmla="*/ 6 h 14"/>
                  <a:gd name="T62" fmla="*/ 29 w 35"/>
                  <a:gd name="T63" fmla="*/ 2 h 14"/>
                  <a:gd name="T64" fmla="*/ 29 w 35"/>
                  <a:gd name="T65" fmla="*/ 2 h 14"/>
                  <a:gd name="T66" fmla="*/ 29 w 35"/>
                  <a:gd name="T67" fmla="*/ 4 h 14"/>
                  <a:gd name="T68" fmla="*/ 29 w 35"/>
                  <a:gd name="T69" fmla="*/ 2 h 14"/>
                  <a:gd name="T70" fmla="*/ 25 w 35"/>
                  <a:gd name="T71" fmla="*/ 3 h 14"/>
                  <a:gd name="T72" fmla="*/ 25 w 35"/>
                  <a:gd name="T73" fmla="*/ 3 h 14"/>
                  <a:gd name="T74" fmla="*/ 24 w 35"/>
                  <a:gd name="T75" fmla="*/ 4 h 14"/>
                  <a:gd name="T76" fmla="*/ 26 w 35"/>
                  <a:gd name="T77" fmla="*/ 4 h 14"/>
                  <a:gd name="T78" fmla="*/ 26 w 35"/>
                  <a:gd name="T79" fmla="*/ 7 h 14"/>
                  <a:gd name="T80" fmla="*/ 25 w 35"/>
                  <a:gd name="T81" fmla="*/ 7 h 14"/>
                  <a:gd name="T82" fmla="*/ 25 w 35"/>
                  <a:gd name="T83" fmla="*/ 5 h 14"/>
                  <a:gd name="T84" fmla="*/ 24 w 35"/>
                  <a:gd name="T85" fmla="*/ 7 h 14"/>
                  <a:gd name="T86" fmla="*/ 22 w 35"/>
                  <a:gd name="T87" fmla="*/ 6 h 14"/>
                  <a:gd name="T88" fmla="*/ 23 w 35"/>
                  <a:gd name="T89" fmla="*/ 7 h 14"/>
                  <a:gd name="T90" fmla="*/ 16 w 35"/>
                  <a:gd name="T91" fmla="*/ 10 h 14"/>
                  <a:gd name="T92" fmla="*/ 17 w 35"/>
                  <a:gd name="T93" fmla="*/ 9 h 14"/>
                  <a:gd name="T94" fmla="*/ 16 w 35"/>
                  <a:gd name="T95" fmla="*/ 11 h 14"/>
                  <a:gd name="T96" fmla="*/ 11 w 35"/>
                  <a:gd name="T97" fmla="*/ 10 h 14"/>
                  <a:gd name="T98" fmla="*/ 11 w 35"/>
                  <a:gd name="T99" fmla="*/ 11 h 14"/>
                  <a:gd name="T100" fmla="*/ 6 w 35"/>
                  <a:gd name="T101" fmla="*/ 8 h 14"/>
                  <a:gd name="T102" fmla="*/ 6 w 35"/>
                  <a:gd name="T103" fmla="*/ 8 h 14"/>
                  <a:gd name="T104" fmla="*/ 3 w 35"/>
                  <a:gd name="T105" fmla="*/ 7 h 14"/>
                  <a:gd name="T106" fmla="*/ 6 w 35"/>
                  <a:gd name="T107" fmla="*/ 6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5" h="14">
                    <a:moveTo>
                      <a:pt x="6" y="6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4" y="5"/>
                      <a:pt x="2" y="3"/>
                      <a:pt x="3" y="3"/>
                    </a:cubicBezTo>
                    <a:cubicBezTo>
                      <a:pt x="1" y="3"/>
                      <a:pt x="2" y="0"/>
                      <a:pt x="0" y="1"/>
                    </a:cubicBezTo>
                    <a:cubicBezTo>
                      <a:pt x="1" y="5"/>
                      <a:pt x="3" y="8"/>
                      <a:pt x="6" y="11"/>
                    </a:cubicBezTo>
                    <a:cubicBezTo>
                      <a:pt x="10" y="14"/>
                      <a:pt x="15" y="14"/>
                      <a:pt x="18" y="11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20" y="10"/>
                      <a:pt x="23" y="13"/>
                      <a:pt x="23" y="8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6" y="10"/>
                      <a:pt x="25" y="6"/>
                      <a:pt x="27" y="7"/>
                    </a:cubicBezTo>
                    <a:cubicBezTo>
                      <a:pt x="27" y="7"/>
                      <a:pt x="27" y="7"/>
                      <a:pt x="27" y="7"/>
                    </a:cubicBezTo>
                    <a:cubicBezTo>
                      <a:pt x="27" y="6"/>
                      <a:pt x="27" y="7"/>
                      <a:pt x="28" y="6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28" y="5"/>
                      <a:pt x="28" y="5"/>
                      <a:pt x="29" y="5"/>
                    </a:cubicBezTo>
                    <a:cubicBezTo>
                      <a:pt x="30" y="5"/>
                      <a:pt x="29" y="5"/>
                      <a:pt x="29" y="6"/>
                    </a:cubicBezTo>
                    <a:cubicBezTo>
                      <a:pt x="30" y="6"/>
                      <a:pt x="29" y="4"/>
                      <a:pt x="30" y="4"/>
                    </a:cubicBezTo>
                    <a:cubicBezTo>
                      <a:pt x="31" y="4"/>
                      <a:pt x="31" y="5"/>
                      <a:pt x="31" y="5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5" y="7"/>
                      <a:pt x="26" y="1"/>
                      <a:pt x="27" y="2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7" y="4"/>
                      <a:pt x="27" y="5"/>
                      <a:pt x="28" y="6"/>
                    </a:cubicBezTo>
                    <a:cubicBezTo>
                      <a:pt x="29" y="6"/>
                      <a:pt x="29" y="5"/>
                      <a:pt x="30" y="6"/>
                    </a:cubicBezTo>
                    <a:cubicBezTo>
                      <a:pt x="31" y="4"/>
                      <a:pt x="29" y="3"/>
                      <a:pt x="29" y="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34" y="6"/>
                      <a:pt x="29" y="2"/>
                      <a:pt x="29" y="4"/>
                    </a:cubicBezTo>
                    <a:cubicBezTo>
                      <a:pt x="29" y="3"/>
                      <a:pt x="29" y="3"/>
                      <a:pt x="29" y="2"/>
                    </a:cubicBezTo>
                    <a:cubicBezTo>
                      <a:pt x="27" y="1"/>
                      <a:pt x="28" y="5"/>
                      <a:pt x="25" y="3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5" y="3"/>
                      <a:pt x="25" y="4"/>
                      <a:pt x="24" y="4"/>
                    </a:cubicBezTo>
                    <a:cubicBezTo>
                      <a:pt x="25" y="4"/>
                      <a:pt x="25" y="4"/>
                      <a:pt x="26" y="4"/>
                    </a:cubicBezTo>
                    <a:cubicBezTo>
                      <a:pt x="25" y="5"/>
                      <a:pt x="26" y="6"/>
                      <a:pt x="26" y="7"/>
                    </a:cubicBezTo>
                    <a:cubicBezTo>
                      <a:pt x="25" y="6"/>
                      <a:pt x="26" y="8"/>
                      <a:pt x="25" y="7"/>
                    </a:cubicBezTo>
                    <a:cubicBezTo>
                      <a:pt x="24" y="7"/>
                      <a:pt x="25" y="6"/>
                      <a:pt x="25" y="5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3" y="7"/>
                      <a:pt x="23" y="6"/>
                      <a:pt x="22" y="6"/>
                    </a:cubicBezTo>
                    <a:cubicBezTo>
                      <a:pt x="22" y="7"/>
                      <a:pt x="23" y="6"/>
                      <a:pt x="23" y="7"/>
                    </a:cubicBezTo>
                    <a:cubicBezTo>
                      <a:pt x="21" y="7"/>
                      <a:pt x="18" y="9"/>
                      <a:pt x="16" y="10"/>
                    </a:cubicBezTo>
                    <a:cubicBezTo>
                      <a:pt x="17" y="10"/>
                      <a:pt x="16" y="9"/>
                      <a:pt x="17" y="9"/>
                    </a:cubicBezTo>
                    <a:cubicBezTo>
                      <a:pt x="16" y="9"/>
                      <a:pt x="16" y="10"/>
                      <a:pt x="16" y="11"/>
                    </a:cubicBezTo>
                    <a:cubicBezTo>
                      <a:pt x="14" y="12"/>
                      <a:pt x="12" y="11"/>
                      <a:pt x="11" y="10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9" y="12"/>
                      <a:pt x="8" y="9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7"/>
                      <a:pt x="4" y="8"/>
                      <a:pt x="3" y="7"/>
                    </a:cubicBezTo>
                    <a:cubicBezTo>
                      <a:pt x="4" y="7"/>
                      <a:pt x="5" y="7"/>
                      <a:pt x="6" y="6"/>
                    </a:cubicBez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14" name="Freeform 1215"/>
              <p:cNvSpPr>
                <a:spLocks/>
              </p:cNvSpPr>
              <p:nvPr/>
            </p:nvSpPr>
            <p:spPr bwMode="auto">
              <a:xfrm>
                <a:off x="550" y="2878"/>
                <a:ext cx="8" cy="3"/>
              </a:xfrm>
              <a:custGeom>
                <a:avLst/>
                <a:gdLst>
                  <a:gd name="T0" fmla="*/ 2 w 3"/>
                  <a:gd name="T1" fmla="*/ 1 h 1"/>
                  <a:gd name="T2" fmla="*/ 3 w 3"/>
                  <a:gd name="T3" fmla="*/ 1 h 1"/>
                  <a:gd name="T4" fmla="*/ 0 w 3"/>
                  <a:gd name="T5" fmla="*/ 0 h 1"/>
                  <a:gd name="T6" fmla="*/ 1 w 3"/>
                  <a:gd name="T7" fmla="*/ 1 h 1"/>
                  <a:gd name="T8" fmla="*/ 2 w 3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1" y="0"/>
                      <a:pt x="0" y="1"/>
                      <a:pt x="1" y="1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15" name="Freeform 1216"/>
              <p:cNvSpPr>
                <a:spLocks/>
              </p:cNvSpPr>
              <p:nvPr/>
            </p:nvSpPr>
            <p:spPr bwMode="auto">
              <a:xfrm>
                <a:off x="550" y="2823"/>
                <a:ext cx="38" cy="55"/>
              </a:xfrm>
              <a:custGeom>
                <a:avLst/>
                <a:gdLst>
                  <a:gd name="T0" fmla="*/ 7 w 14"/>
                  <a:gd name="T1" fmla="*/ 6 h 20"/>
                  <a:gd name="T2" fmla="*/ 6 w 14"/>
                  <a:gd name="T3" fmla="*/ 5 h 20"/>
                  <a:gd name="T4" fmla="*/ 1 w 14"/>
                  <a:gd name="T5" fmla="*/ 13 h 20"/>
                  <a:gd name="T6" fmla="*/ 2 w 14"/>
                  <a:gd name="T7" fmla="*/ 16 h 20"/>
                  <a:gd name="T8" fmla="*/ 1 w 14"/>
                  <a:gd name="T9" fmla="*/ 16 h 20"/>
                  <a:gd name="T10" fmla="*/ 2 w 14"/>
                  <a:gd name="T11" fmla="*/ 19 h 20"/>
                  <a:gd name="T12" fmla="*/ 1 w 14"/>
                  <a:gd name="T13" fmla="*/ 18 h 20"/>
                  <a:gd name="T14" fmla="*/ 2 w 14"/>
                  <a:gd name="T15" fmla="*/ 18 h 20"/>
                  <a:gd name="T16" fmla="*/ 2 w 14"/>
                  <a:gd name="T17" fmla="*/ 16 h 20"/>
                  <a:gd name="T18" fmla="*/ 3 w 14"/>
                  <a:gd name="T19" fmla="*/ 17 h 20"/>
                  <a:gd name="T20" fmla="*/ 2 w 14"/>
                  <a:gd name="T21" fmla="*/ 12 h 20"/>
                  <a:gd name="T22" fmla="*/ 4 w 14"/>
                  <a:gd name="T23" fmla="*/ 13 h 20"/>
                  <a:gd name="T24" fmla="*/ 6 w 14"/>
                  <a:gd name="T25" fmla="*/ 10 h 20"/>
                  <a:gd name="T26" fmla="*/ 6 w 14"/>
                  <a:gd name="T27" fmla="*/ 10 h 20"/>
                  <a:gd name="T28" fmla="*/ 4 w 14"/>
                  <a:gd name="T29" fmla="*/ 10 h 20"/>
                  <a:gd name="T30" fmla="*/ 6 w 14"/>
                  <a:gd name="T31" fmla="*/ 10 h 20"/>
                  <a:gd name="T32" fmla="*/ 11 w 14"/>
                  <a:gd name="T33" fmla="*/ 4 h 20"/>
                  <a:gd name="T34" fmla="*/ 12 w 14"/>
                  <a:gd name="T35" fmla="*/ 1 h 20"/>
                  <a:gd name="T36" fmla="*/ 12 w 14"/>
                  <a:gd name="T37" fmla="*/ 3 h 20"/>
                  <a:gd name="T38" fmla="*/ 14 w 14"/>
                  <a:gd name="T39" fmla="*/ 3 h 20"/>
                  <a:gd name="T40" fmla="*/ 14 w 14"/>
                  <a:gd name="T41" fmla="*/ 0 h 20"/>
                  <a:gd name="T42" fmla="*/ 7 w 14"/>
                  <a:gd name="T43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" h="20">
                    <a:moveTo>
                      <a:pt x="7" y="6"/>
                    </a:moveTo>
                    <a:cubicBezTo>
                      <a:pt x="7" y="5"/>
                      <a:pt x="7" y="5"/>
                      <a:pt x="6" y="5"/>
                    </a:cubicBezTo>
                    <a:cubicBezTo>
                      <a:pt x="4" y="7"/>
                      <a:pt x="2" y="12"/>
                      <a:pt x="1" y="13"/>
                    </a:cubicBezTo>
                    <a:cubicBezTo>
                      <a:pt x="0" y="14"/>
                      <a:pt x="2" y="14"/>
                      <a:pt x="2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7"/>
                      <a:pt x="0" y="20"/>
                      <a:pt x="2" y="19"/>
                    </a:cubicBezTo>
                    <a:cubicBezTo>
                      <a:pt x="2" y="19"/>
                      <a:pt x="1" y="18"/>
                      <a:pt x="1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5" y="15"/>
                      <a:pt x="0" y="15"/>
                      <a:pt x="2" y="12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2"/>
                      <a:pt x="5" y="11"/>
                      <a:pt x="6" y="10"/>
                    </a:cubicBezTo>
                    <a:cubicBezTo>
                      <a:pt x="6" y="10"/>
                      <a:pt x="5" y="10"/>
                      <a:pt x="6" y="10"/>
                    </a:cubicBezTo>
                    <a:cubicBezTo>
                      <a:pt x="5" y="10"/>
                      <a:pt x="4" y="10"/>
                      <a:pt x="4" y="10"/>
                    </a:cubicBezTo>
                    <a:cubicBezTo>
                      <a:pt x="4" y="7"/>
                      <a:pt x="5" y="11"/>
                      <a:pt x="6" y="10"/>
                    </a:cubicBezTo>
                    <a:cubicBezTo>
                      <a:pt x="6" y="7"/>
                      <a:pt x="9" y="3"/>
                      <a:pt x="11" y="4"/>
                    </a:cubicBezTo>
                    <a:cubicBezTo>
                      <a:pt x="10" y="4"/>
                      <a:pt x="11" y="2"/>
                      <a:pt x="12" y="1"/>
                    </a:cubicBezTo>
                    <a:cubicBezTo>
                      <a:pt x="13" y="2"/>
                      <a:pt x="12" y="3"/>
                      <a:pt x="12" y="3"/>
                    </a:cubicBezTo>
                    <a:cubicBezTo>
                      <a:pt x="13" y="3"/>
                      <a:pt x="13" y="4"/>
                      <a:pt x="14" y="3"/>
                    </a:cubicBezTo>
                    <a:cubicBezTo>
                      <a:pt x="13" y="2"/>
                      <a:pt x="13" y="1"/>
                      <a:pt x="14" y="0"/>
                    </a:cubicBezTo>
                    <a:cubicBezTo>
                      <a:pt x="10" y="0"/>
                      <a:pt x="9" y="4"/>
                      <a:pt x="7" y="6"/>
                    </a:cubicBez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16" name="Freeform 1217"/>
              <p:cNvSpPr>
                <a:spLocks/>
              </p:cNvSpPr>
              <p:nvPr/>
            </p:nvSpPr>
            <p:spPr bwMode="auto">
              <a:xfrm>
                <a:off x="566" y="2834"/>
                <a:ext cx="3" cy="3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17" name="Freeform 1218"/>
              <p:cNvSpPr>
                <a:spLocks/>
              </p:cNvSpPr>
              <p:nvPr/>
            </p:nvSpPr>
            <p:spPr bwMode="auto">
              <a:xfrm>
                <a:off x="321" y="2530"/>
                <a:ext cx="95" cy="81"/>
              </a:xfrm>
              <a:custGeom>
                <a:avLst/>
                <a:gdLst>
                  <a:gd name="T0" fmla="*/ 10 w 35"/>
                  <a:gd name="T1" fmla="*/ 30 h 30"/>
                  <a:gd name="T2" fmla="*/ 3 w 35"/>
                  <a:gd name="T3" fmla="*/ 8 h 30"/>
                  <a:gd name="T4" fmla="*/ 11 w 35"/>
                  <a:gd name="T5" fmla="*/ 21 h 30"/>
                  <a:gd name="T6" fmla="*/ 8 w 35"/>
                  <a:gd name="T7" fmla="*/ 4 h 30"/>
                  <a:gd name="T8" fmla="*/ 17 w 35"/>
                  <a:gd name="T9" fmla="*/ 16 h 30"/>
                  <a:gd name="T10" fmla="*/ 16 w 35"/>
                  <a:gd name="T11" fmla="*/ 1 h 30"/>
                  <a:gd name="T12" fmla="*/ 23 w 35"/>
                  <a:gd name="T13" fmla="*/ 18 h 30"/>
                  <a:gd name="T14" fmla="*/ 22 w 35"/>
                  <a:gd name="T15" fmla="*/ 0 h 30"/>
                  <a:gd name="T16" fmla="*/ 35 w 35"/>
                  <a:gd name="T17" fmla="*/ 2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0">
                    <a:moveTo>
                      <a:pt x="10" y="30"/>
                    </a:moveTo>
                    <a:cubicBezTo>
                      <a:pt x="4" y="26"/>
                      <a:pt x="0" y="15"/>
                      <a:pt x="3" y="8"/>
                    </a:cubicBezTo>
                    <a:cubicBezTo>
                      <a:pt x="8" y="11"/>
                      <a:pt x="10" y="16"/>
                      <a:pt x="11" y="21"/>
                    </a:cubicBezTo>
                    <a:cubicBezTo>
                      <a:pt x="10" y="17"/>
                      <a:pt x="8" y="10"/>
                      <a:pt x="8" y="4"/>
                    </a:cubicBezTo>
                    <a:cubicBezTo>
                      <a:pt x="13" y="6"/>
                      <a:pt x="15" y="11"/>
                      <a:pt x="17" y="16"/>
                    </a:cubicBezTo>
                    <a:cubicBezTo>
                      <a:pt x="14" y="12"/>
                      <a:pt x="14" y="6"/>
                      <a:pt x="16" y="1"/>
                    </a:cubicBezTo>
                    <a:cubicBezTo>
                      <a:pt x="21" y="5"/>
                      <a:pt x="22" y="12"/>
                      <a:pt x="23" y="18"/>
                    </a:cubicBezTo>
                    <a:cubicBezTo>
                      <a:pt x="21" y="12"/>
                      <a:pt x="22" y="6"/>
                      <a:pt x="22" y="0"/>
                    </a:cubicBezTo>
                    <a:cubicBezTo>
                      <a:pt x="30" y="0"/>
                      <a:pt x="32" y="14"/>
                      <a:pt x="35" y="21"/>
                    </a:cubicBezTo>
                  </a:path>
                </a:pathLst>
              </a:custGeom>
              <a:solidFill>
                <a:srgbClr val="FFCF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18" name="Freeform 1219"/>
              <p:cNvSpPr>
                <a:spLocks/>
              </p:cNvSpPr>
              <p:nvPr/>
            </p:nvSpPr>
            <p:spPr bwMode="auto">
              <a:xfrm>
                <a:off x="316" y="2524"/>
                <a:ext cx="106" cy="93"/>
              </a:xfrm>
              <a:custGeom>
                <a:avLst/>
                <a:gdLst>
                  <a:gd name="T0" fmla="*/ 22 w 39"/>
                  <a:gd name="T1" fmla="*/ 2 h 34"/>
                  <a:gd name="T2" fmla="*/ 22 w 39"/>
                  <a:gd name="T3" fmla="*/ 5 h 34"/>
                  <a:gd name="T4" fmla="*/ 19 w 39"/>
                  <a:gd name="T5" fmla="*/ 2 h 34"/>
                  <a:gd name="T6" fmla="*/ 18 w 39"/>
                  <a:gd name="T7" fmla="*/ 2 h 34"/>
                  <a:gd name="T8" fmla="*/ 17 w 39"/>
                  <a:gd name="T9" fmla="*/ 2 h 34"/>
                  <a:gd name="T10" fmla="*/ 15 w 39"/>
                  <a:gd name="T11" fmla="*/ 8 h 34"/>
                  <a:gd name="T12" fmla="*/ 10 w 39"/>
                  <a:gd name="T13" fmla="*/ 5 h 34"/>
                  <a:gd name="T14" fmla="*/ 9 w 39"/>
                  <a:gd name="T15" fmla="*/ 5 h 34"/>
                  <a:gd name="T16" fmla="*/ 8 w 39"/>
                  <a:gd name="T17" fmla="*/ 6 h 34"/>
                  <a:gd name="T18" fmla="*/ 8 w 39"/>
                  <a:gd name="T19" fmla="*/ 6 h 34"/>
                  <a:gd name="T20" fmla="*/ 9 w 39"/>
                  <a:gd name="T21" fmla="*/ 11 h 34"/>
                  <a:gd name="T22" fmla="*/ 6 w 39"/>
                  <a:gd name="T23" fmla="*/ 9 h 34"/>
                  <a:gd name="T24" fmla="*/ 5 w 39"/>
                  <a:gd name="T25" fmla="*/ 9 h 34"/>
                  <a:gd name="T26" fmla="*/ 4 w 39"/>
                  <a:gd name="T27" fmla="*/ 10 h 34"/>
                  <a:gd name="T28" fmla="*/ 11 w 39"/>
                  <a:gd name="T29" fmla="*/ 33 h 34"/>
                  <a:gd name="T30" fmla="*/ 14 w 39"/>
                  <a:gd name="T31" fmla="*/ 33 h 34"/>
                  <a:gd name="T32" fmla="*/ 14 w 39"/>
                  <a:gd name="T33" fmla="*/ 32 h 34"/>
                  <a:gd name="T34" fmla="*/ 13 w 39"/>
                  <a:gd name="T35" fmla="*/ 31 h 34"/>
                  <a:gd name="T36" fmla="*/ 6 w 39"/>
                  <a:gd name="T37" fmla="*/ 16 h 34"/>
                  <a:gd name="T38" fmla="*/ 6 w 39"/>
                  <a:gd name="T39" fmla="*/ 14 h 34"/>
                  <a:gd name="T40" fmla="*/ 12 w 39"/>
                  <a:gd name="T41" fmla="*/ 24 h 34"/>
                  <a:gd name="T42" fmla="*/ 12 w 39"/>
                  <a:gd name="T43" fmla="*/ 24 h 34"/>
                  <a:gd name="T44" fmla="*/ 14 w 39"/>
                  <a:gd name="T45" fmla="*/ 25 h 34"/>
                  <a:gd name="T46" fmla="*/ 15 w 39"/>
                  <a:gd name="T47" fmla="*/ 23 h 34"/>
                  <a:gd name="T48" fmla="*/ 15 w 39"/>
                  <a:gd name="T49" fmla="*/ 23 h 34"/>
                  <a:gd name="T50" fmla="*/ 15 w 39"/>
                  <a:gd name="T51" fmla="*/ 23 h 34"/>
                  <a:gd name="T52" fmla="*/ 15 w 39"/>
                  <a:gd name="T53" fmla="*/ 23 h 34"/>
                  <a:gd name="T54" fmla="*/ 14 w 39"/>
                  <a:gd name="T55" fmla="*/ 20 h 34"/>
                  <a:gd name="T56" fmla="*/ 12 w 39"/>
                  <a:gd name="T57" fmla="*/ 9 h 34"/>
                  <a:gd name="T58" fmla="*/ 15 w 39"/>
                  <a:gd name="T59" fmla="*/ 14 h 34"/>
                  <a:gd name="T60" fmla="*/ 18 w 39"/>
                  <a:gd name="T61" fmla="*/ 19 h 34"/>
                  <a:gd name="T62" fmla="*/ 18 w 39"/>
                  <a:gd name="T63" fmla="*/ 19 h 34"/>
                  <a:gd name="T64" fmla="*/ 18 w 39"/>
                  <a:gd name="T65" fmla="*/ 19 h 34"/>
                  <a:gd name="T66" fmla="*/ 18 w 39"/>
                  <a:gd name="T67" fmla="*/ 19 h 34"/>
                  <a:gd name="T68" fmla="*/ 20 w 39"/>
                  <a:gd name="T69" fmla="*/ 20 h 34"/>
                  <a:gd name="T70" fmla="*/ 21 w 39"/>
                  <a:gd name="T71" fmla="*/ 18 h 34"/>
                  <a:gd name="T72" fmla="*/ 21 w 39"/>
                  <a:gd name="T73" fmla="*/ 18 h 34"/>
                  <a:gd name="T74" fmla="*/ 19 w 39"/>
                  <a:gd name="T75" fmla="*/ 13 h 34"/>
                  <a:gd name="T76" fmla="*/ 18 w 39"/>
                  <a:gd name="T77" fmla="*/ 10 h 34"/>
                  <a:gd name="T78" fmla="*/ 19 w 39"/>
                  <a:gd name="T79" fmla="*/ 6 h 34"/>
                  <a:gd name="T80" fmla="*/ 23 w 39"/>
                  <a:gd name="T81" fmla="*/ 16 h 34"/>
                  <a:gd name="T82" fmla="*/ 24 w 39"/>
                  <a:gd name="T83" fmla="*/ 20 h 34"/>
                  <a:gd name="T84" fmla="*/ 24 w 39"/>
                  <a:gd name="T85" fmla="*/ 20 h 34"/>
                  <a:gd name="T86" fmla="*/ 24 w 39"/>
                  <a:gd name="T87" fmla="*/ 20 h 34"/>
                  <a:gd name="T88" fmla="*/ 26 w 39"/>
                  <a:gd name="T89" fmla="*/ 21 h 34"/>
                  <a:gd name="T90" fmla="*/ 27 w 39"/>
                  <a:gd name="T91" fmla="*/ 20 h 34"/>
                  <a:gd name="T92" fmla="*/ 27 w 39"/>
                  <a:gd name="T93" fmla="*/ 19 h 34"/>
                  <a:gd name="T94" fmla="*/ 27 w 39"/>
                  <a:gd name="T95" fmla="*/ 19 h 34"/>
                  <a:gd name="T96" fmla="*/ 25 w 39"/>
                  <a:gd name="T97" fmla="*/ 9 h 34"/>
                  <a:gd name="T98" fmla="*/ 26 w 39"/>
                  <a:gd name="T99" fmla="*/ 4 h 34"/>
                  <a:gd name="T100" fmla="*/ 33 w 39"/>
                  <a:gd name="T101" fmla="*/ 18 h 34"/>
                  <a:gd name="T102" fmla="*/ 35 w 39"/>
                  <a:gd name="T103" fmla="*/ 24 h 34"/>
                  <a:gd name="T104" fmla="*/ 37 w 39"/>
                  <a:gd name="T105" fmla="*/ 25 h 34"/>
                  <a:gd name="T106" fmla="*/ 38 w 39"/>
                  <a:gd name="T107" fmla="*/ 23 h 34"/>
                  <a:gd name="T108" fmla="*/ 36 w 39"/>
                  <a:gd name="T109" fmla="*/ 17 h 34"/>
                  <a:gd name="T110" fmla="*/ 24 w 39"/>
                  <a:gd name="T111" fmla="*/ 0 h 34"/>
                  <a:gd name="T112" fmla="*/ 22 w 39"/>
                  <a:gd name="T113" fmla="*/ 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9" h="34">
                    <a:moveTo>
                      <a:pt x="22" y="2"/>
                    </a:moveTo>
                    <a:cubicBezTo>
                      <a:pt x="22" y="3"/>
                      <a:pt x="22" y="4"/>
                      <a:pt x="22" y="5"/>
                    </a:cubicBezTo>
                    <a:cubicBezTo>
                      <a:pt x="21" y="4"/>
                      <a:pt x="21" y="3"/>
                      <a:pt x="19" y="2"/>
                    </a:cubicBezTo>
                    <a:cubicBezTo>
                      <a:pt x="19" y="2"/>
                      <a:pt x="19" y="2"/>
                      <a:pt x="18" y="2"/>
                    </a:cubicBezTo>
                    <a:cubicBezTo>
                      <a:pt x="18" y="2"/>
                      <a:pt x="17" y="2"/>
                      <a:pt x="17" y="2"/>
                    </a:cubicBezTo>
                    <a:cubicBezTo>
                      <a:pt x="16" y="4"/>
                      <a:pt x="15" y="6"/>
                      <a:pt x="15" y="8"/>
                    </a:cubicBezTo>
                    <a:cubicBezTo>
                      <a:pt x="14" y="6"/>
                      <a:pt x="12" y="5"/>
                      <a:pt x="10" y="5"/>
                    </a:cubicBezTo>
                    <a:cubicBezTo>
                      <a:pt x="10" y="4"/>
                      <a:pt x="9" y="5"/>
                      <a:pt x="9" y="5"/>
                    </a:cubicBezTo>
                    <a:cubicBezTo>
                      <a:pt x="8" y="5"/>
                      <a:pt x="8" y="6"/>
                      <a:pt x="8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8"/>
                      <a:pt x="9" y="10"/>
                      <a:pt x="9" y="11"/>
                    </a:cubicBezTo>
                    <a:cubicBezTo>
                      <a:pt x="8" y="11"/>
                      <a:pt x="7" y="10"/>
                      <a:pt x="6" y="9"/>
                    </a:cubicBezTo>
                    <a:cubicBezTo>
                      <a:pt x="6" y="9"/>
                      <a:pt x="5" y="9"/>
                      <a:pt x="5" y="9"/>
                    </a:cubicBezTo>
                    <a:cubicBezTo>
                      <a:pt x="5" y="9"/>
                      <a:pt x="4" y="9"/>
                      <a:pt x="4" y="10"/>
                    </a:cubicBezTo>
                    <a:cubicBezTo>
                      <a:pt x="0" y="17"/>
                      <a:pt x="5" y="29"/>
                      <a:pt x="11" y="33"/>
                    </a:cubicBezTo>
                    <a:cubicBezTo>
                      <a:pt x="12" y="34"/>
                      <a:pt x="13" y="34"/>
                      <a:pt x="14" y="33"/>
                    </a:cubicBezTo>
                    <a:cubicBezTo>
                      <a:pt x="14" y="33"/>
                      <a:pt x="14" y="32"/>
                      <a:pt x="14" y="32"/>
                    </a:cubicBezTo>
                    <a:cubicBezTo>
                      <a:pt x="14" y="31"/>
                      <a:pt x="14" y="31"/>
                      <a:pt x="13" y="31"/>
                    </a:cubicBezTo>
                    <a:cubicBezTo>
                      <a:pt x="9" y="28"/>
                      <a:pt x="6" y="22"/>
                      <a:pt x="6" y="16"/>
                    </a:cubicBezTo>
                    <a:cubicBezTo>
                      <a:pt x="6" y="15"/>
                      <a:pt x="6" y="15"/>
                      <a:pt x="6" y="14"/>
                    </a:cubicBezTo>
                    <a:cubicBezTo>
                      <a:pt x="9" y="16"/>
                      <a:pt x="11" y="19"/>
                      <a:pt x="12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24"/>
                      <a:pt x="13" y="25"/>
                      <a:pt x="14" y="25"/>
                    </a:cubicBezTo>
                    <a:cubicBezTo>
                      <a:pt x="15" y="25"/>
                      <a:pt x="15" y="24"/>
                      <a:pt x="15" y="23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4" y="17"/>
                      <a:pt x="13" y="13"/>
                      <a:pt x="12" y="9"/>
                    </a:cubicBezTo>
                    <a:cubicBezTo>
                      <a:pt x="13" y="10"/>
                      <a:pt x="14" y="12"/>
                      <a:pt x="15" y="14"/>
                    </a:cubicBezTo>
                    <a:cubicBezTo>
                      <a:pt x="16" y="16"/>
                      <a:pt x="17" y="17"/>
                      <a:pt x="18" y="1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8" y="20"/>
                      <a:pt x="19" y="20"/>
                      <a:pt x="20" y="20"/>
                    </a:cubicBezTo>
                    <a:cubicBezTo>
                      <a:pt x="21" y="20"/>
                      <a:pt x="21" y="19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0" y="16"/>
                      <a:pt x="20" y="15"/>
                      <a:pt x="19" y="13"/>
                    </a:cubicBezTo>
                    <a:cubicBezTo>
                      <a:pt x="18" y="12"/>
                      <a:pt x="18" y="11"/>
                      <a:pt x="18" y="10"/>
                    </a:cubicBezTo>
                    <a:cubicBezTo>
                      <a:pt x="18" y="9"/>
                      <a:pt x="19" y="8"/>
                      <a:pt x="19" y="6"/>
                    </a:cubicBezTo>
                    <a:cubicBezTo>
                      <a:pt x="21" y="9"/>
                      <a:pt x="22" y="13"/>
                      <a:pt x="23" y="16"/>
                    </a:cubicBezTo>
                    <a:cubicBezTo>
                      <a:pt x="24" y="20"/>
                      <a:pt x="24" y="20"/>
                      <a:pt x="24" y="20"/>
                    </a:cubicBezTo>
                    <a:cubicBezTo>
                      <a:pt x="24" y="20"/>
                      <a:pt x="24" y="20"/>
                      <a:pt x="24" y="20"/>
                    </a:cubicBezTo>
                    <a:cubicBezTo>
                      <a:pt x="24" y="20"/>
                      <a:pt x="24" y="20"/>
                      <a:pt x="24" y="20"/>
                    </a:cubicBezTo>
                    <a:cubicBezTo>
                      <a:pt x="24" y="21"/>
                      <a:pt x="25" y="22"/>
                      <a:pt x="26" y="21"/>
                    </a:cubicBezTo>
                    <a:cubicBezTo>
                      <a:pt x="27" y="21"/>
                      <a:pt x="27" y="21"/>
                      <a:pt x="27" y="20"/>
                    </a:cubicBezTo>
                    <a:cubicBezTo>
                      <a:pt x="27" y="20"/>
                      <a:pt x="27" y="20"/>
                      <a:pt x="27" y="19"/>
                    </a:cubicBezTo>
                    <a:cubicBezTo>
                      <a:pt x="27" y="19"/>
                      <a:pt x="27" y="19"/>
                      <a:pt x="27" y="19"/>
                    </a:cubicBezTo>
                    <a:cubicBezTo>
                      <a:pt x="26" y="15"/>
                      <a:pt x="25" y="12"/>
                      <a:pt x="25" y="9"/>
                    </a:cubicBezTo>
                    <a:cubicBezTo>
                      <a:pt x="25" y="7"/>
                      <a:pt x="26" y="6"/>
                      <a:pt x="26" y="4"/>
                    </a:cubicBezTo>
                    <a:cubicBezTo>
                      <a:pt x="29" y="6"/>
                      <a:pt x="31" y="12"/>
                      <a:pt x="33" y="18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36" y="25"/>
                      <a:pt x="37" y="25"/>
                      <a:pt x="37" y="25"/>
                    </a:cubicBezTo>
                    <a:cubicBezTo>
                      <a:pt x="38" y="25"/>
                      <a:pt x="39" y="24"/>
                      <a:pt x="38" y="23"/>
                    </a:cubicBezTo>
                    <a:cubicBezTo>
                      <a:pt x="36" y="17"/>
                      <a:pt x="36" y="17"/>
                      <a:pt x="36" y="17"/>
                    </a:cubicBezTo>
                    <a:cubicBezTo>
                      <a:pt x="34" y="10"/>
                      <a:pt x="31" y="1"/>
                      <a:pt x="24" y="0"/>
                    </a:cubicBezTo>
                    <a:cubicBezTo>
                      <a:pt x="23" y="0"/>
                      <a:pt x="22" y="1"/>
                      <a:pt x="22" y="2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19" name="Freeform 1220"/>
              <p:cNvSpPr>
                <a:spLocks/>
              </p:cNvSpPr>
              <p:nvPr/>
            </p:nvSpPr>
            <p:spPr bwMode="auto">
              <a:xfrm>
                <a:off x="1312" y="2712"/>
                <a:ext cx="85" cy="76"/>
              </a:xfrm>
              <a:custGeom>
                <a:avLst/>
                <a:gdLst>
                  <a:gd name="T0" fmla="*/ 0 w 31"/>
                  <a:gd name="T1" fmla="*/ 15 h 28"/>
                  <a:gd name="T2" fmla="*/ 15 w 31"/>
                  <a:gd name="T3" fmla="*/ 3 h 28"/>
                  <a:gd name="T4" fmla="*/ 12 w 31"/>
                  <a:gd name="T5" fmla="*/ 11 h 28"/>
                  <a:gd name="T6" fmla="*/ 21 w 31"/>
                  <a:gd name="T7" fmla="*/ 7 h 28"/>
                  <a:gd name="T8" fmla="*/ 15 w 31"/>
                  <a:gd name="T9" fmla="*/ 15 h 28"/>
                  <a:gd name="T10" fmla="*/ 24 w 31"/>
                  <a:gd name="T11" fmla="*/ 11 h 28"/>
                  <a:gd name="T12" fmla="*/ 18 w 31"/>
                  <a:gd name="T13" fmla="*/ 18 h 28"/>
                  <a:gd name="T14" fmla="*/ 26 w 31"/>
                  <a:gd name="T15" fmla="*/ 19 h 28"/>
                  <a:gd name="T16" fmla="*/ 12 w 31"/>
                  <a:gd name="T17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" h="28">
                    <a:moveTo>
                      <a:pt x="0" y="15"/>
                    </a:moveTo>
                    <a:cubicBezTo>
                      <a:pt x="3" y="10"/>
                      <a:pt x="10" y="5"/>
                      <a:pt x="15" y="3"/>
                    </a:cubicBezTo>
                    <a:cubicBezTo>
                      <a:pt x="25" y="0"/>
                      <a:pt x="14" y="9"/>
                      <a:pt x="12" y="11"/>
                    </a:cubicBezTo>
                    <a:cubicBezTo>
                      <a:pt x="15" y="10"/>
                      <a:pt x="17" y="7"/>
                      <a:pt x="21" y="7"/>
                    </a:cubicBezTo>
                    <a:cubicBezTo>
                      <a:pt x="22" y="10"/>
                      <a:pt x="17" y="14"/>
                      <a:pt x="15" y="15"/>
                    </a:cubicBezTo>
                    <a:cubicBezTo>
                      <a:pt x="16" y="14"/>
                      <a:pt x="22" y="9"/>
                      <a:pt x="24" y="11"/>
                    </a:cubicBezTo>
                    <a:cubicBezTo>
                      <a:pt x="27" y="13"/>
                      <a:pt x="19" y="17"/>
                      <a:pt x="18" y="18"/>
                    </a:cubicBezTo>
                    <a:cubicBezTo>
                      <a:pt x="21" y="15"/>
                      <a:pt x="31" y="12"/>
                      <a:pt x="26" y="19"/>
                    </a:cubicBezTo>
                    <a:cubicBezTo>
                      <a:pt x="22" y="23"/>
                      <a:pt x="15" y="25"/>
                      <a:pt x="12" y="28"/>
                    </a:cubicBezTo>
                  </a:path>
                </a:pathLst>
              </a:custGeom>
              <a:solidFill>
                <a:srgbClr val="FFCF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20" name="Freeform 1221"/>
              <p:cNvSpPr>
                <a:spLocks/>
              </p:cNvSpPr>
              <p:nvPr/>
            </p:nvSpPr>
            <p:spPr bwMode="auto">
              <a:xfrm>
                <a:off x="1307" y="2712"/>
                <a:ext cx="84" cy="82"/>
              </a:xfrm>
              <a:custGeom>
                <a:avLst/>
                <a:gdLst>
                  <a:gd name="T0" fmla="*/ 17 w 31"/>
                  <a:gd name="T1" fmla="*/ 1 h 30"/>
                  <a:gd name="T2" fmla="*/ 1 w 31"/>
                  <a:gd name="T3" fmla="*/ 14 h 30"/>
                  <a:gd name="T4" fmla="*/ 2 w 31"/>
                  <a:gd name="T5" fmla="*/ 16 h 30"/>
                  <a:gd name="T6" fmla="*/ 4 w 31"/>
                  <a:gd name="T7" fmla="*/ 15 h 30"/>
                  <a:gd name="T8" fmla="*/ 18 w 31"/>
                  <a:gd name="T9" fmla="*/ 5 h 30"/>
                  <a:gd name="T10" fmla="*/ 18 w 31"/>
                  <a:gd name="T11" fmla="*/ 5 h 30"/>
                  <a:gd name="T12" fmla="*/ 12 w 31"/>
                  <a:gd name="T13" fmla="*/ 10 h 30"/>
                  <a:gd name="T14" fmla="*/ 12 w 31"/>
                  <a:gd name="T15" fmla="*/ 11 h 30"/>
                  <a:gd name="T16" fmla="*/ 12 w 31"/>
                  <a:gd name="T17" fmla="*/ 12 h 30"/>
                  <a:gd name="T18" fmla="*/ 14 w 31"/>
                  <a:gd name="T19" fmla="*/ 13 h 30"/>
                  <a:gd name="T20" fmla="*/ 17 w 31"/>
                  <a:gd name="T21" fmla="*/ 11 h 30"/>
                  <a:gd name="T22" fmla="*/ 21 w 31"/>
                  <a:gd name="T23" fmla="*/ 9 h 30"/>
                  <a:gd name="T24" fmla="*/ 19 w 31"/>
                  <a:gd name="T25" fmla="*/ 11 h 30"/>
                  <a:gd name="T26" fmla="*/ 16 w 31"/>
                  <a:gd name="T27" fmla="*/ 14 h 30"/>
                  <a:gd name="T28" fmla="*/ 15 w 31"/>
                  <a:gd name="T29" fmla="*/ 15 h 30"/>
                  <a:gd name="T30" fmla="*/ 15 w 31"/>
                  <a:gd name="T31" fmla="*/ 16 h 30"/>
                  <a:gd name="T32" fmla="*/ 17 w 31"/>
                  <a:gd name="T33" fmla="*/ 16 h 30"/>
                  <a:gd name="T34" fmla="*/ 22 w 31"/>
                  <a:gd name="T35" fmla="*/ 14 h 30"/>
                  <a:gd name="T36" fmla="*/ 25 w 31"/>
                  <a:gd name="T37" fmla="*/ 12 h 30"/>
                  <a:gd name="T38" fmla="*/ 20 w 31"/>
                  <a:gd name="T39" fmla="*/ 16 h 30"/>
                  <a:gd name="T40" fmla="*/ 19 w 31"/>
                  <a:gd name="T41" fmla="*/ 16 h 30"/>
                  <a:gd name="T42" fmla="*/ 19 w 31"/>
                  <a:gd name="T43" fmla="*/ 16 h 30"/>
                  <a:gd name="T44" fmla="*/ 19 w 31"/>
                  <a:gd name="T45" fmla="*/ 16 h 30"/>
                  <a:gd name="T46" fmla="*/ 18 w 31"/>
                  <a:gd name="T47" fmla="*/ 18 h 30"/>
                  <a:gd name="T48" fmla="*/ 19 w 31"/>
                  <a:gd name="T49" fmla="*/ 19 h 30"/>
                  <a:gd name="T50" fmla="*/ 21 w 31"/>
                  <a:gd name="T51" fmla="*/ 19 h 30"/>
                  <a:gd name="T52" fmla="*/ 21 w 31"/>
                  <a:gd name="T53" fmla="*/ 19 h 30"/>
                  <a:gd name="T54" fmla="*/ 28 w 31"/>
                  <a:gd name="T55" fmla="*/ 17 h 30"/>
                  <a:gd name="T56" fmla="*/ 27 w 31"/>
                  <a:gd name="T57" fmla="*/ 18 h 30"/>
                  <a:gd name="T58" fmla="*/ 19 w 31"/>
                  <a:gd name="T59" fmla="*/ 23 h 30"/>
                  <a:gd name="T60" fmla="*/ 13 w 31"/>
                  <a:gd name="T61" fmla="*/ 27 h 30"/>
                  <a:gd name="T62" fmla="*/ 12 w 31"/>
                  <a:gd name="T63" fmla="*/ 28 h 30"/>
                  <a:gd name="T64" fmla="*/ 13 w 31"/>
                  <a:gd name="T65" fmla="*/ 30 h 30"/>
                  <a:gd name="T66" fmla="*/ 15 w 31"/>
                  <a:gd name="T67" fmla="*/ 30 h 30"/>
                  <a:gd name="T68" fmla="*/ 21 w 31"/>
                  <a:gd name="T69" fmla="*/ 26 h 30"/>
                  <a:gd name="T70" fmla="*/ 29 w 31"/>
                  <a:gd name="T71" fmla="*/ 20 h 30"/>
                  <a:gd name="T72" fmla="*/ 31 w 31"/>
                  <a:gd name="T73" fmla="*/ 16 h 30"/>
                  <a:gd name="T74" fmla="*/ 30 w 31"/>
                  <a:gd name="T75" fmla="*/ 14 h 30"/>
                  <a:gd name="T76" fmla="*/ 28 w 31"/>
                  <a:gd name="T77" fmla="*/ 13 h 30"/>
                  <a:gd name="T78" fmla="*/ 28 w 31"/>
                  <a:gd name="T79" fmla="*/ 12 h 30"/>
                  <a:gd name="T80" fmla="*/ 28 w 31"/>
                  <a:gd name="T81" fmla="*/ 12 h 30"/>
                  <a:gd name="T82" fmla="*/ 27 w 31"/>
                  <a:gd name="T83" fmla="*/ 10 h 30"/>
                  <a:gd name="T84" fmla="*/ 25 w 31"/>
                  <a:gd name="T85" fmla="*/ 9 h 30"/>
                  <a:gd name="T86" fmla="*/ 25 w 31"/>
                  <a:gd name="T87" fmla="*/ 8 h 30"/>
                  <a:gd name="T88" fmla="*/ 25 w 31"/>
                  <a:gd name="T89" fmla="*/ 7 h 30"/>
                  <a:gd name="T90" fmla="*/ 24 w 31"/>
                  <a:gd name="T91" fmla="*/ 5 h 30"/>
                  <a:gd name="T92" fmla="*/ 22 w 31"/>
                  <a:gd name="T93" fmla="*/ 6 h 30"/>
                  <a:gd name="T94" fmla="*/ 23 w 31"/>
                  <a:gd name="T95" fmla="*/ 3 h 30"/>
                  <a:gd name="T96" fmla="*/ 22 w 31"/>
                  <a:gd name="T97" fmla="*/ 2 h 30"/>
                  <a:gd name="T98" fmla="*/ 17 w 31"/>
                  <a:gd name="T99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1" h="30">
                    <a:moveTo>
                      <a:pt x="17" y="1"/>
                    </a:moveTo>
                    <a:cubicBezTo>
                      <a:pt x="11" y="3"/>
                      <a:pt x="3" y="9"/>
                      <a:pt x="1" y="14"/>
                    </a:cubicBezTo>
                    <a:cubicBezTo>
                      <a:pt x="0" y="15"/>
                      <a:pt x="1" y="16"/>
                      <a:pt x="2" y="16"/>
                    </a:cubicBezTo>
                    <a:cubicBezTo>
                      <a:pt x="2" y="17"/>
                      <a:pt x="3" y="16"/>
                      <a:pt x="4" y="15"/>
                    </a:cubicBezTo>
                    <a:cubicBezTo>
                      <a:pt x="6" y="11"/>
                      <a:pt x="13" y="6"/>
                      <a:pt x="18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7" y="6"/>
                      <a:pt x="14" y="9"/>
                      <a:pt x="12" y="10"/>
                    </a:cubicBezTo>
                    <a:cubicBezTo>
                      <a:pt x="12" y="10"/>
                      <a:pt x="12" y="11"/>
                      <a:pt x="12" y="11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3" y="13"/>
                      <a:pt x="14" y="13"/>
                      <a:pt x="14" y="13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8" y="10"/>
                      <a:pt x="20" y="9"/>
                      <a:pt x="21" y="9"/>
                    </a:cubicBezTo>
                    <a:cubicBezTo>
                      <a:pt x="21" y="10"/>
                      <a:pt x="20" y="10"/>
                      <a:pt x="19" y="11"/>
                    </a:cubicBezTo>
                    <a:cubicBezTo>
                      <a:pt x="18" y="12"/>
                      <a:pt x="17" y="12"/>
                      <a:pt x="16" y="14"/>
                    </a:cubicBezTo>
                    <a:cubicBezTo>
                      <a:pt x="15" y="14"/>
                      <a:pt x="15" y="14"/>
                      <a:pt x="15" y="15"/>
                    </a:cubicBezTo>
                    <a:cubicBezTo>
                      <a:pt x="15" y="15"/>
                      <a:pt x="15" y="15"/>
                      <a:pt x="15" y="16"/>
                    </a:cubicBezTo>
                    <a:cubicBezTo>
                      <a:pt x="16" y="16"/>
                      <a:pt x="16" y="17"/>
                      <a:pt x="17" y="16"/>
                    </a:cubicBezTo>
                    <a:cubicBezTo>
                      <a:pt x="18" y="16"/>
                      <a:pt x="20" y="15"/>
                      <a:pt x="22" y="14"/>
                    </a:cubicBezTo>
                    <a:cubicBezTo>
                      <a:pt x="23" y="13"/>
                      <a:pt x="24" y="12"/>
                      <a:pt x="25" y="12"/>
                    </a:cubicBezTo>
                    <a:cubicBezTo>
                      <a:pt x="24" y="13"/>
                      <a:pt x="23" y="14"/>
                      <a:pt x="20" y="16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9" y="17"/>
                      <a:pt x="18" y="17"/>
                      <a:pt x="18" y="18"/>
                    </a:cubicBezTo>
                    <a:cubicBezTo>
                      <a:pt x="18" y="18"/>
                      <a:pt x="18" y="18"/>
                      <a:pt x="19" y="19"/>
                    </a:cubicBezTo>
                    <a:cubicBezTo>
                      <a:pt x="19" y="19"/>
                      <a:pt x="20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3" y="18"/>
                      <a:pt x="26" y="17"/>
                      <a:pt x="28" y="17"/>
                    </a:cubicBezTo>
                    <a:cubicBezTo>
                      <a:pt x="27" y="17"/>
                      <a:pt x="27" y="17"/>
                      <a:pt x="27" y="18"/>
                    </a:cubicBezTo>
                    <a:cubicBezTo>
                      <a:pt x="25" y="20"/>
                      <a:pt x="22" y="22"/>
                      <a:pt x="19" y="23"/>
                    </a:cubicBezTo>
                    <a:cubicBezTo>
                      <a:pt x="16" y="24"/>
                      <a:pt x="14" y="26"/>
                      <a:pt x="13" y="27"/>
                    </a:cubicBezTo>
                    <a:cubicBezTo>
                      <a:pt x="12" y="28"/>
                      <a:pt x="12" y="28"/>
                      <a:pt x="12" y="28"/>
                    </a:cubicBezTo>
                    <a:cubicBezTo>
                      <a:pt x="12" y="29"/>
                      <a:pt x="12" y="29"/>
                      <a:pt x="13" y="30"/>
                    </a:cubicBezTo>
                    <a:cubicBezTo>
                      <a:pt x="13" y="30"/>
                      <a:pt x="14" y="30"/>
                      <a:pt x="15" y="30"/>
                    </a:cubicBezTo>
                    <a:cubicBezTo>
                      <a:pt x="16" y="28"/>
                      <a:pt x="18" y="27"/>
                      <a:pt x="21" y="26"/>
                    </a:cubicBezTo>
                    <a:cubicBezTo>
                      <a:pt x="24" y="25"/>
                      <a:pt x="27" y="23"/>
                      <a:pt x="29" y="20"/>
                    </a:cubicBezTo>
                    <a:cubicBezTo>
                      <a:pt x="30" y="19"/>
                      <a:pt x="31" y="18"/>
                      <a:pt x="31" y="16"/>
                    </a:cubicBezTo>
                    <a:cubicBezTo>
                      <a:pt x="31" y="15"/>
                      <a:pt x="31" y="15"/>
                      <a:pt x="30" y="14"/>
                    </a:cubicBezTo>
                    <a:cubicBezTo>
                      <a:pt x="30" y="14"/>
                      <a:pt x="29" y="13"/>
                      <a:pt x="28" y="13"/>
                    </a:cubicBezTo>
                    <a:cubicBezTo>
                      <a:pt x="28" y="13"/>
                      <a:pt x="28" y="13"/>
                      <a:pt x="28" y="12"/>
                    </a:cubicBezTo>
                    <a:cubicBezTo>
                      <a:pt x="28" y="12"/>
                      <a:pt x="28" y="12"/>
                      <a:pt x="28" y="12"/>
                    </a:cubicBezTo>
                    <a:cubicBezTo>
                      <a:pt x="28" y="11"/>
                      <a:pt x="28" y="10"/>
                      <a:pt x="27" y="10"/>
                    </a:cubicBezTo>
                    <a:cubicBezTo>
                      <a:pt x="26" y="9"/>
                      <a:pt x="26" y="9"/>
                      <a:pt x="25" y="9"/>
                    </a:cubicBezTo>
                    <a:cubicBezTo>
                      <a:pt x="25" y="9"/>
                      <a:pt x="25" y="8"/>
                      <a:pt x="25" y="8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6"/>
                      <a:pt x="24" y="5"/>
                      <a:pt x="24" y="5"/>
                    </a:cubicBezTo>
                    <a:cubicBezTo>
                      <a:pt x="23" y="5"/>
                      <a:pt x="22" y="5"/>
                      <a:pt x="22" y="6"/>
                    </a:cubicBezTo>
                    <a:cubicBezTo>
                      <a:pt x="22" y="5"/>
                      <a:pt x="23" y="4"/>
                      <a:pt x="23" y="3"/>
                    </a:cubicBezTo>
                    <a:cubicBezTo>
                      <a:pt x="23" y="3"/>
                      <a:pt x="23" y="2"/>
                      <a:pt x="22" y="2"/>
                    </a:cubicBezTo>
                    <a:cubicBezTo>
                      <a:pt x="21" y="0"/>
                      <a:pt x="18" y="1"/>
                      <a:pt x="17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21" name="Freeform 1222"/>
              <p:cNvSpPr>
                <a:spLocks/>
              </p:cNvSpPr>
              <p:nvPr/>
            </p:nvSpPr>
            <p:spPr bwMode="auto">
              <a:xfrm>
                <a:off x="340" y="2581"/>
                <a:ext cx="251" cy="675"/>
              </a:xfrm>
              <a:custGeom>
                <a:avLst/>
                <a:gdLst>
                  <a:gd name="T0" fmla="*/ 26 w 92"/>
                  <a:gd name="T1" fmla="*/ 1 h 248"/>
                  <a:gd name="T2" fmla="*/ 9 w 92"/>
                  <a:gd name="T3" fmla="*/ 8 h 248"/>
                  <a:gd name="T4" fmla="*/ 2 w 92"/>
                  <a:gd name="T5" fmla="*/ 12 h 248"/>
                  <a:gd name="T6" fmla="*/ 1 w 92"/>
                  <a:gd name="T7" fmla="*/ 14 h 248"/>
                  <a:gd name="T8" fmla="*/ 28 w 92"/>
                  <a:gd name="T9" fmla="*/ 68 h 248"/>
                  <a:gd name="T10" fmla="*/ 35 w 92"/>
                  <a:gd name="T11" fmla="*/ 81 h 248"/>
                  <a:gd name="T12" fmla="*/ 45 w 92"/>
                  <a:gd name="T13" fmla="*/ 98 h 248"/>
                  <a:gd name="T14" fmla="*/ 67 w 92"/>
                  <a:gd name="T15" fmla="*/ 141 h 248"/>
                  <a:gd name="T16" fmla="*/ 62 w 92"/>
                  <a:gd name="T17" fmla="*/ 177 h 248"/>
                  <a:gd name="T18" fmla="*/ 58 w 92"/>
                  <a:gd name="T19" fmla="*/ 198 h 248"/>
                  <a:gd name="T20" fmla="*/ 47 w 92"/>
                  <a:gd name="T21" fmla="*/ 246 h 248"/>
                  <a:gd name="T22" fmla="*/ 47 w 92"/>
                  <a:gd name="T23" fmla="*/ 248 h 248"/>
                  <a:gd name="T24" fmla="*/ 50 w 92"/>
                  <a:gd name="T25" fmla="*/ 247 h 248"/>
                  <a:gd name="T26" fmla="*/ 61 w 92"/>
                  <a:gd name="T27" fmla="*/ 199 h 248"/>
                  <a:gd name="T28" fmla="*/ 65 w 92"/>
                  <a:gd name="T29" fmla="*/ 177 h 248"/>
                  <a:gd name="T30" fmla="*/ 71 w 92"/>
                  <a:gd name="T31" fmla="*/ 148 h 248"/>
                  <a:gd name="T32" fmla="*/ 70 w 92"/>
                  <a:gd name="T33" fmla="*/ 141 h 248"/>
                  <a:gd name="T34" fmla="*/ 48 w 92"/>
                  <a:gd name="T35" fmla="*/ 96 h 248"/>
                  <a:gd name="T36" fmla="*/ 38 w 92"/>
                  <a:gd name="T37" fmla="*/ 79 h 248"/>
                  <a:gd name="T38" fmla="*/ 31 w 92"/>
                  <a:gd name="T39" fmla="*/ 66 h 248"/>
                  <a:gd name="T40" fmla="*/ 5 w 92"/>
                  <a:gd name="T41" fmla="*/ 14 h 248"/>
                  <a:gd name="T42" fmla="*/ 10 w 92"/>
                  <a:gd name="T43" fmla="*/ 11 h 248"/>
                  <a:gd name="T44" fmla="*/ 26 w 92"/>
                  <a:gd name="T45" fmla="*/ 4 h 248"/>
                  <a:gd name="T46" fmla="*/ 46 w 92"/>
                  <a:gd name="T47" fmla="*/ 35 h 248"/>
                  <a:gd name="T48" fmla="*/ 55 w 92"/>
                  <a:gd name="T49" fmla="*/ 51 h 248"/>
                  <a:gd name="T50" fmla="*/ 70 w 92"/>
                  <a:gd name="T51" fmla="*/ 69 h 248"/>
                  <a:gd name="T52" fmla="*/ 88 w 92"/>
                  <a:gd name="T53" fmla="*/ 94 h 248"/>
                  <a:gd name="T54" fmla="*/ 91 w 92"/>
                  <a:gd name="T55" fmla="*/ 95 h 248"/>
                  <a:gd name="T56" fmla="*/ 91 w 92"/>
                  <a:gd name="T57" fmla="*/ 93 h 248"/>
                  <a:gd name="T58" fmla="*/ 73 w 92"/>
                  <a:gd name="T59" fmla="*/ 67 h 248"/>
                  <a:gd name="T60" fmla="*/ 58 w 92"/>
                  <a:gd name="T61" fmla="*/ 49 h 248"/>
                  <a:gd name="T62" fmla="*/ 49 w 92"/>
                  <a:gd name="T63" fmla="*/ 33 h 248"/>
                  <a:gd name="T64" fmla="*/ 28 w 92"/>
                  <a:gd name="T65" fmla="*/ 1 h 248"/>
                  <a:gd name="T66" fmla="*/ 26 w 92"/>
                  <a:gd name="T67" fmla="*/ 1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92" h="248">
                    <a:moveTo>
                      <a:pt x="26" y="1"/>
                    </a:moveTo>
                    <a:cubicBezTo>
                      <a:pt x="20" y="3"/>
                      <a:pt x="14" y="6"/>
                      <a:pt x="9" y="8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1" y="12"/>
                      <a:pt x="0" y="13"/>
                      <a:pt x="1" y="14"/>
                    </a:cubicBezTo>
                    <a:cubicBezTo>
                      <a:pt x="8" y="32"/>
                      <a:pt x="18" y="50"/>
                      <a:pt x="28" y="68"/>
                    </a:cubicBezTo>
                    <a:cubicBezTo>
                      <a:pt x="35" y="81"/>
                      <a:pt x="35" y="81"/>
                      <a:pt x="35" y="81"/>
                    </a:cubicBezTo>
                    <a:cubicBezTo>
                      <a:pt x="45" y="98"/>
                      <a:pt x="45" y="98"/>
                      <a:pt x="45" y="98"/>
                    </a:cubicBezTo>
                    <a:cubicBezTo>
                      <a:pt x="54" y="112"/>
                      <a:pt x="64" y="128"/>
                      <a:pt x="67" y="141"/>
                    </a:cubicBezTo>
                    <a:cubicBezTo>
                      <a:pt x="69" y="151"/>
                      <a:pt x="65" y="164"/>
                      <a:pt x="62" y="177"/>
                    </a:cubicBezTo>
                    <a:cubicBezTo>
                      <a:pt x="60" y="184"/>
                      <a:pt x="58" y="192"/>
                      <a:pt x="58" y="198"/>
                    </a:cubicBezTo>
                    <a:cubicBezTo>
                      <a:pt x="57" y="206"/>
                      <a:pt x="54" y="234"/>
                      <a:pt x="47" y="246"/>
                    </a:cubicBezTo>
                    <a:cubicBezTo>
                      <a:pt x="46" y="246"/>
                      <a:pt x="46" y="247"/>
                      <a:pt x="47" y="248"/>
                    </a:cubicBezTo>
                    <a:cubicBezTo>
                      <a:pt x="48" y="248"/>
                      <a:pt x="49" y="248"/>
                      <a:pt x="50" y="247"/>
                    </a:cubicBezTo>
                    <a:cubicBezTo>
                      <a:pt x="57" y="235"/>
                      <a:pt x="60" y="207"/>
                      <a:pt x="61" y="199"/>
                    </a:cubicBezTo>
                    <a:cubicBezTo>
                      <a:pt x="62" y="192"/>
                      <a:pt x="63" y="185"/>
                      <a:pt x="65" y="177"/>
                    </a:cubicBezTo>
                    <a:cubicBezTo>
                      <a:pt x="68" y="167"/>
                      <a:pt x="71" y="157"/>
                      <a:pt x="71" y="148"/>
                    </a:cubicBezTo>
                    <a:cubicBezTo>
                      <a:pt x="71" y="145"/>
                      <a:pt x="70" y="143"/>
                      <a:pt x="70" y="141"/>
                    </a:cubicBezTo>
                    <a:cubicBezTo>
                      <a:pt x="67" y="127"/>
                      <a:pt x="57" y="111"/>
                      <a:pt x="48" y="96"/>
                    </a:cubicBezTo>
                    <a:cubicBezTo>
                      <a:pt x="38" y="79"/>
                      <a:pt x="38" y="79"/>
                      <a:pt x="38" y="79"/>
                    </a:cubicBezTo>
                    <a:cubicBezTo>
                      <a:pt x="31" y="66"/>
                      <a:pt x="31" y="66"/>
                      <a:pt x="31" y="66"/>
                    </a:cubicBezTo>
                    <a:cubicBezTo>
                      <a:pt x="21" y="49"/>
                      <a:pt x="12" y="32"/>
                      <a:pt x="5" y="14"/>
                    </a:cubicBezTo>
                    <a:cubicBezTo>
                      <a:pt x="6" y="13"/>
                      <a:pt x="10" y="11"/>
                      <a:pt x="10" y="11"/>
                    </a:cubicBezTo>
                    <a:cubicBezTo>
                      <a:pt x="15" y="9"/>
                      <a:pt x="21" y="6"/>
                      <a:pt x="26" y="4"/>
                    </a:cubicBezTo>
                    <a:cubicBezTo>
                      <a:pt x="34" y="13"/>
                      <a:pt x="40" y="24"/>
                      <a:pt x="46" y="35"/>
                    </a:cubicBezTo>
                    <a:cubicBezTo>
                      <a:pt x="55" y="51"/>
                      <a:pt x="55" y="51"/>
                      <a:pt x="55" y="51"/>
                    </a:cubicBezTo>
                    <a:cubicBezTo>
                      <a:pt x="60" y="57"/>
                      <a:pt x="65" y="63"/>
                      <a:pt x="70" y="69"/>
                    </a:cubicBezTo>
                    <a:cubicBezTo>
                      <a:pt x="77" y="77"/>
                      <a:pt x="84" y="85"/>
                      <a:pt x="88" y="94"/>
                    </a:cubicBezTo>
                    <a:cubicBezTo>
                      <a:pt x="89" y="95"/>
                      <a:pt x="90" y="95"/>
                      <a:pt x="91" y="95"/>
                    </a:cubicBezTo>
                    <a:cubicBezTo>
                      <a:pt x="92" y="94"/>
                      <a:pt x="92" y="93"/>
                      <a:pt x="91" y="93"/>
                    </a:cubicBezTo>
                    <a:cubicBezTo>
                      <a:pt x="87" y="84"/>
                      <a:pt x="80" y="75"/>
                      <a:pt x="73" y="67"/>
                    </a:cubicBezTo>
                    <a:cubicBezTo>
                      <a:pt x="67" y="61"/>
                      <a:pt x="62" y="55"/>
                      <a:pt x="58" y="49"/>
                    </a:cubicBezTo>
                    <a:cubicBezTo>
                      <a:pt x="49" y="33"/>
                      <a:pt x="49" y="33"/>
                      <a:pt x="49" y="33"/>
                    </a:cubicBezTo>
                    <a:cubicBezTo>
                      <a:pt x="43" y="23"/>
                      <a:pt x="36" y="11"/>
                      <a:pt x="28" y="1"/>
                    </a:cubicBezTo>
                    <a:cubicBezTo>
                      <a:pt x="27" y="1"/>
                      <a:pt x="26" y="0"/>
                      <a:pt x="26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22" name="Freeform 1223"/>
              <p:cNvSpPr>
                <a:spLocks/>
              </p:cNvSpPr>
              <p:nvPr/>
            </p:nvSpPr>
            <p:spPr bwMode="auto">
              <a:xfrm>
                <a:off x="1070" y="2750"/>
                <a:ext cx="280" cy="511"/>
              </a:xfrm>
              <a:custGeom>
                <a:avLst/>
                <a:gdLst>
                  <a:gd name="T0" fmla="*/ 90 w 103"/>
                  <a:gd name="T1" fmla="*/ 0 h 188"/>
                  <a:gd name="T2" fmla="*/ 19 w 103"/>
                  <a:gd name="T3" fmla="*/ 34 h 188"/>
                  <a:gd name="T4" fmla="*/ 18 w 103"/>
                  <a:gd name="T5" fmla="*/ 37 h 188"/>
                  <a:gd name="T6" fmla="*/ 21 w 103"/>
                  <a:gd name="T7" fmla="*/ 37 h 188"/>
                  <a:gd name="T8" fmla="*/ 90 w 103"/>
                  <a:gd name="T9" fmla="*/ 4 h 188"/>
                  <a:gd name="T10" fmla="*/ 96 w 103"/>
                  <a:gd name="T11" fmla="*/ 11 h 188"/>
                  <a:gd name="T12" fmla="*/ 99 w 103"/>
                  <a:gd name="T13" fmla="*/ 15 h 188"/>
                  <a:gd name="T14" fmla="*/ 56 w 103"/>
                  <a:gd name="T15" fmla="*/ 45 h 188"/>
                  <a:gd name="T16" fmla="*/ 26 w 103"/>
                  <a:gd name="T17" fmla="*/ 63 h 188"/>
                  <a:gd name="T18" fmla="*/ 23 w 103"/>
                  <a:gd name="T19" fmla="*/ 65 h 188"/>
                  <a:gd name="T20" fmla="*/ 0 w 103"/>
                  <a:gd name="T21" fmla="*/ 90 h 188"/>
                  <a:gd name="T22" fmla="*/ 0 w 103"/>
                  <a:gd name="T23" fmla="*/ 94 h 188"/>
                  <a:gd name="T24" fmla="*/ 2 w 103"/>
                  <a:gd name="T25" fmla="*/ 109 h 188"/>
                  <a:gd name="T26" fmla="*/ 4 w 103"/>
                  <a:gd name="T27" fmla="*/ 120 h 188"/>
                  <a:gd name="T28" fmla="*/ 5 w 103"/>
                  <a:gd name="T29" fmla="*/ 127 h 188"/>
                  <a:gd name="T30" fmla="*/ 6 w 103"/>
                  <a:gd name="T31" fmla="*/ 147 h 188"/>
                  <a:gd name="T32" fmla="*/ 8 w 103"/>
                  <a:gd name="T33" fmla="*/ 153 h 188"/>
                  <a:gd name="T34" fmla="*/ 19 w 103"/>
                  <a:gd name="T35" fmla="*/ 187 h 188"/>
                  <a:gd name="T36" fmla="*/ 21 w 103"/>
                  <a:gd name="T37" fmla="*/ 187 h 188"/>
                  <a:gd name="T38" fmla="*/ 21 w 103"/>
                  <a:gd name="T39" fmla="*/ 185 h 188"/>
                  <a:gd name="T40" fmla="*/ 11 w 103"/>
                  <a:gd name="T41" fmla="*/ 153 h 188"/>
                  <a:gd name="T42" fmla="*/ 10 w 103"/>
                  <a:gd name="T43" fmla="*/ 146 h 188"/>
                  <a:gd name="T44" fmla="*/ 8 w 103"/>
                  <a:gd name="T45" fmla="*/ 127 h 188"/>
                  <a:gd name="T46" fmla="*/ 8 w 103"/>
                  <a:gd name="T47" fmla="*/ 120 h 188"/>
                  <a:gd name="T48" fmla="*/ 6 w 103"/>
                  <a:gd name="T49" fmla="*/ 108 h 188"/>
                  <a:gd name="T50" fmla="*/ 4 w 103"/>
                  <a:gd name="T51" fmla="*/ 91 h 188"/>
                  <a:gd name="T52" fmla="*/ 25 w 103"/>
                  <a:gd name="T53" fmla="*/ 67 h 188"/>
                  <a:gd name="T54" fmla="*/ 28 w 103"/>
                  <a:gd name="T55" fmla="*/ 65 h 188"/>
                  <a:gd name="T56" fmla="*/ 57 w 103"/>
                  <a:gd name="T57" fmla="*/ 48 h 188"/>
                  <a:gd name="T58" fmla="*/ 102 w 103"/>
                  <a:gd name="T59" fmla="*/ 17 h 188"/>
                  <a:gd name="T60" fmla="*/ 102 w 103"/>
                  <a:gd name="T61" fmla="*/ 14 h 188"/>
                  <a:gd name="T62" fmla="*/ 98 w 103"/>
                  <a:gd name="T63" fmla="*/ 9 h 188"/>
                  <a:gd name="T64" fmla="*/ 92 w 103"/>
                  <a:gd name="T65" fmla="*/ 1 h 188"/>
                  <a:gd name="T66" fmla="*/ 90 w 103"/>
                  <a:gd name="T67" fmla="*/ 0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03" h="188">
                    <a:moveTo>
                      <a:pt x="90" y="0"/>
                    </a:moveTo>
                    <a:cubicBezTo>
                      <a:pt x="79" y="5"/>
                      <a:pt x="41" y="21"/>
                      <a:pt x="19" y="34"/>
                    </a:cubicBezTo>
                    <a:cubicBezTo>
                      <a:pt x="18" y="35"/>
                      <a:pt x="18" y="36"/>
                      <a:pt x="18" y="37"/>
                    </a:cubicBezTo>
                    <a:cubicBezTo>
                      <a:pt x="19" y="37"/>
                      <a:pt x="20" y="38"/>
                      <a:pt x="21" y="37"/>
                    </a:cubicBezTo>
                    <a:cubicBezTo>
                      <a:pt x="42" y="25"/>
                      <a:pt x="78" y="9"/>
                      <a:pt x="90" y="4"/>
                    </a:cubicBezTo>
                    <a:cubicBezTo>
                      <a:pt x="91" y="5"/>
                      <a:pt x="96" y="11"/>
                      <a:pt x="96" y="11"/>
                    </a:cubicBezTo>
                    <a:cubicBezTo>
                      <a:pt x="96" y="11"/>
                      <a:pt x="98" y="14"/>
                      <a:pt x="99" y="15"/>
                    </a:cubicBezTo>
                    <a:cubicBezTo>
                      <a:pt x="87" y="27"/>
                      <a:pt x="71" y="36"/>
                      <a:pt x="56" y="45"/>
                    </a:cubicBezTo>
                    <a:cubicBezTo>
                      <a:pt x="45" y="50"/>
                      <a:pt x="35" y="56"/>
                      <a:pt x="26" y="63"/>
                    </a:cubicBezTo>
                    <a:cubicBezTo>
                      <a:pt x="23" y="65"/>
                      <a:pt x="23" y="65"/>
                      <a:pt x="23" y="65"/>
                    </a:cubicBezTo>
                    <a:cubicBezTo>
                      <a:pt x="15" y="71"/>
                      <a:pt x="3" y="79"/>
                      <a:pt x="0" y="90"/>
                    </a:cubicBezTo>
                    <a:cubicBezTo>
                      <a:pt x="0" y="91"/>
                      <a:pt x="0" y="92"/>
                      <a:pt x="0" y="94"/>
                    </a:cubicBezTo>
                    <a:cubicBezTo>
                      <a:pt x="0" y="98"/>
                      <a:pt x="1" y="103"/>
                      <a:pt x="2" y="109"/>
                    </a:cubicBezTo>
                    <a:cubicBezTo>
                      <a:pt x="3" y="113"/>
                      <a:pt x="4" y="117"/>
                      <a:pt x="4" y="120"/>
                    </a:cubicBezTo>
                    <a:cubicBezTo>
                      <a:pt x="5" y="127"/>
                      <a:pt x="5" y="127"/>
                      <a:pt x="5" y="127"/>
                    </a:cubicBezTo>
                    <a:cubicBezTo>
                      <a:pt x="5" y="134"/>
                      <a:pt x="5" y="140"/>
                      <a:pt x="6" y="147"/>
                    </a:cubicBezTo>
                    <a:cubicBezTo>
                      <a:pt x="8" y="153"/>
                      <a:pt x="8" y="153"/>
                      <a:pt x="8" y="153"/>
                    </a:cubicBezTo>
                    <a:cubicBezTo>
                      <a:pt x="10" y="165"/>
                      <a:pt x="12" y="178"/>
                      <a:pt x="19" y="187"/>
                    </a:cubicBezTo>
                    <a:cubicBezTo>
                      <a:pt x="19" y="188"/>
                      <a:pt x="20" y="188"/>
                      <a:pt x="21" y="187"/>
                    </a:cubicBezTo>
                    <a:cubicBezTo>
                      <a:pt x="22" y="187"/>
                      <a:pt x="22" y="186"/>
                      <a:pt x="21" y="185"/>
                    </a:cubicBezTo>
                    <a:cubicBezTo>
                      <a:pt x="15" y="177"/>
                      <a:pt x="13" y="164"/>
                      <a:pt x="11" y="153"/>
                    </a:cubicBezTo>
                    <a:cubicBezTo>
                      <a:pt x="10" y="146"/>
                      <a:pt x="10" y="146"/>
                      <a:pt x="10" y="146"/>
                    </a:cubicBezTo>
                    <a:cubicBezTo>
                      <a:pt x="8" y="140"/>
                      <a:pt x="8" y="133"/>
                      <a:pt x="8" y="127"/>
                    </a:cubicBezTo>
                    <a:cubicBezTo>
                      <a:pt x="8" y="120"/>
                      <a:pt x="8" y="120"/>
                      <a:pt x="8" y="120"/>
                    </a:cubicBezTo>
                    <a:cubicBezTo>
                      <a:pt x="7" y="116"/>
                      <a:pt x="7" y="112"/>
                      <a:pt x="6" y="108"/>
                    </a:cubicBezTo>
                    <a:cubicBezTo>
                      <a:pt x="4" y="101"/>
                      <a:pt x="3" y="95"/>
                      <a:pt x="4" y="91"/>
                    </a:cubicBezTo>
                    <a:cubicBezTo>
                      <a:pt x="6" y="81"/>
                      <a:pt x="17" y="73"/>
                      <a:pt x="25" y="67"/>
                    </a:cubicBezTo>
                    <a:cubicBezTo>
                      <a:pt x="28" y="65"/>
                      <a:pt x="28" y="65"/>
                      <a:pt x="28" y="65"/>
                    </a:cubicBezTo>
                    <a:cubicBezTo>
                      <a:pt x="37" y="59"/>
                      <a:pt x="47" y="54"/>
                      <a:pt x="57" y="48"/>
                    </a:cubicBezTo>
                    <a:cubicBezTo>
                      <a:pt x="73" y="39"/>
                      <a:pt x="90" y="30"/>
                      <a:pt x="102" y="17"/>
                    </a:cubicBezTo>
                    <a:cubicBezTo>
                      <a:pt x="103" y="16"/>
                      <a:pt x="103" y="15"/>
                      <a:pt x="102" y="14"/>
                    </a:cubicBezTo>
                    <a:cubicBezTo>
                      <a:pt x="98" y="9"/>
                      <a:pt x="98" y="9"/>
                      <a:pt x="98" y="9"/>
                    </a:cubicBezTo>
                    <a:cubicBezTo>
                      <a:pt x="92" y="1"/>
                      <a:pt x="92" y="1"/>
                      <a:pt x="92" y="1"/>
                    </a:cubicBezTo>
                    <a:cubicBezTo>
                      <a:pt x="91" y="0"/>
                      <a:pt x="90" y="0"/>
                      <a:pt x="9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23" name="Freeform 1224"/>
              <p:cNvSpPr>
                <a:spLocks/>
              </p:cNvSpPr>
              <p:nvPr/>
            </p:nvSpPr>
            <p:spPr bwMode="auto">
              <a:xfrm>
                <a:off x="520" y="2122"/>
                <a:ext cx="858" cy="821"/>
              </a:xfrm>
              <a:custGeom>
                <a:avLst/>
                <a:gdLst>
                  <a:gd name="T0" fmla="*/ 70 w 315"/>
                  <a:gd name="T1" fmla="*/ 148 h 302"/>
                  <a:gd name="T2" fmla="*/ 12 w 315"/>
                  <a:gd name="T3" fmla="*/ 242 h 302"/>
                  <a:gd name="T4" fmla="*/ 126 w 315"/>
                  <a:gd name="T5" fmla="*/ 293 h 302"/>
                  <a:gd name="T6" fmla="*/ 222 w 315"/>
                  <a:gd name="T7" fmla="*/ 267 h 302"/>
                  <a:gd name="T8" fmla="*/ 230 w 315"/>
                  <a:gd name="T9" fmla="*/ 228 h 302"/>
                  <a:gd name="T10" fmla="*/ 223 w 315"/>
                  <a:gd name="T11" fmla="*/ 192 h 302"/>
                  <a:gd name="T12" fmla="*/ 265 w 315"/>
                  <a:gd name="T13" fmla="*/ 115 h 302"/>
                  <a:gd name="T14" fmla="*/ 300 w 315"/>
                  <a:gd name="T15" fmla="*/ 60 h 302"/>
                  <a:gd name="T16" fmla="*/ 224 w 315"/>
                  <a:gd name="T17" fmla="*/ 95 h 302"/>
                  <a:gd name="T18" fmla="*/ 191 w 315"/>
                  <a:gd name="T19" fmla="*/ 187 h 302"/>
                  <a:gd name="T20" fmla="*/ 105 w 315"/>
                  <a:gd name="T21" fmla="*/ 155 h 302"/>
                  <a:gd name="T22" fmla="*/ 119 w 315"/>
                  <a:gd name="T23" fmla="*/ 108 h 302"/>
                  <a:gd name="T24" fmla="*/ 151 w 315"/>
                  <a:gd name="T25" fmla="*/ 49 h 302"/>
                  <a:gd name="T26" fmla="*/ 171 w 315"/>
                  <a:gd name="T27" fmla="*/ 14 h 302"/>
                  <a:gd name="T28" fmla="*/ 145 w 315"/>
                  <a:gd name="T29" fmla="*/ 1 h 302"/>
                  <a:gd name="T30" fmla="*/ 80 w 315"/>
                  <a:gd name="T31" fmla="*/ 86 h 302"/>
                  <a:gd name="T32" fmla="*/ 73 w 315"/>
                  <a:gd name="T33" fmla="*/ 127 h 302"/>
                  <a:gd name="T34" fmla="*/ 71 w 315"/>
                  <a:gd name="T35" fmla="*/ 141 h 302"/>
                  <a:gd name="T36" fmla="*/ 70 w 315"/>
                  <a:gd name="T37" fmla="*/ 150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15" h="302">
                    <a:moveTo>
                      <a:pt x="70" y="148"/>
                    </a:moveTo>
                    <a:cubicBezTo>
                      <a:pt x="34" y="153"/>
                      <a:pt x="0" y="209"/>
                      <a:pt x="12" y="242"/>
                    </a:cubicBezTo>
                    <a:cubicBezTo>
                      <a:pt x="26" y="282"/>
                      <a:pt x="91" y="290"/>
                      <a:pt x="126" y="293"/>
                    </a:cubicBezTo>
                    <a:cubicBezTo>
                      <a:pt x="159" y="296"/>
                      <a:pt x="202" y="302"/>
                      <a:pt x="222" y="267"/>
                    </a:cubicBezTo>
                    <a:cubicBezTo>
                      <a:pt x="227" y="258"/>
                      <a:pt x="230" y="239"/>
                      <a:pt x="230" y="228"/>
                    </a:cubicBezTo>
                    <a:cubicBezTo>
                      <a:pt x="230" y="215"/>
                      <a:pt x="222" y="205"/>
                      <a:pt x="223" y="192"/>
                    </a:cubicBezTo>
                    <a:cubicBezTo>
                      <a:pt x="225" y="165"/>
                      <a:pt x="248" y="134"/>
                      <a:pt x="265" y="115"/>
                    </a:cubicBezTo>
                    <a:cubicBezTo>
                      <a:pt x="276" y="103"/>
                      <a:pt x="315" y="81"/>
                      <a:pt x="300" y="60"/>
                    </a:cubicBezTo>
                    <a:cubicBezTo>
                      <a:pt x="279" y="33"/>
                      <a:pt x="235" y="80"/>
                      <a:pt x="224" y="95"/>
                    </a:cubicBezTo>
                    <a:cubicBezTo>
                      <a:pt x="208" y="118"/>
                      <a:pt x="188" y="157"/>
                      <a:pt x="191" y="187"/>
                    </a:cubicBezTo>
                    <a:cubicBezTo>
                      <a:pt x="166" y="167"/>
                      <a:pt x="134" y="164"/>
                      <a:pt x="105" y="155"/>
                    </a:cubicBezTo>
                    <a:cubicBezTo>
                      <a:pt x="103" y="141"/>
                      <a:pt x="114" y="121"/>
                      <a:pt x="119" y="108"/>
                    </a:cubicBezTo>
                    <a:cubicBezTo>
                      <a:pt x="127" y="87"/>
                      <a:pt x="137" y="67"/>
                      <a:pt x="151" y="49"/>
                    </a:cubicBezTo>
                    <a:cubicBezTo>
                      <a:pt x="158" y="39"/>
                      <a:pt x="173" y="27"/>
                      <a:pt x="171" y="14"/>
                    </a:cubicBezTo>
                    <a:cubicBezTo>
                      <a:pt x="169" y="1"/>
                      <a:pt x="157" y="0"/>
                      <a:pt x="145" y="1"/>
                    </a:cubicBezTo>
                    <a:cubicBezTo>
                      <a:pt x="108" y="7"/>
                      <a:pt x="88" y="54"/>
                      <a:pt x="80" y="86"/>
                    </a:cubicBezTo>
                    <a:cubicBezTo>
                      <a:pt x="76" y="100"/>
                      <a:pt x="75" y="113"/>
                      <a:pt x="73" y="127"/>
                    </a:cubicBezTo>
                    <a:cubicBezTo>
                      <a:pt x="72" y="132"/>
                      <a:pt x="72" y="136"/>
                      <a:pt x="71" y="141"/>
                    </a:cubicBezTo>
                    <a:cubicBezTo>
                      <a:pt x="70" y="146"/>
                      <a:pt x="68" y="151"/>
                      <a:pt x="70" y="150"/>
                    </a:cubicBezTo>
                  </a:path>
                </a:pathLst>
              </a:custGeom>
              <a:solidFill>
                <a:srgbClr val="FFCF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24" name="Freeform 1225"/>
              <p:cNvSpPr>
                <a:spLocks noEditPoints="1"/>
              </p:cNvSpPr>
              <p:nvPr/>
            </p:nvSpPr>
            <p:spPr bwMode="auto">
              <a:xfrm>
                <a:off x="542" y="2113"/>
                <a:ext cx="833" cy="830"/>
              </a:xfrm>
              <a:custGeom>
                <a:avLst/>
                <a:gdLst>
                  <a:gd name="T0" fmla="*/ 70 w 306"/>
                  <a:gd name="T1" fmla="*/ 89 h 305"/>
                  <a:gd name="T2" fmla="*/ 63 w 306"/>
                  <a:gd name="T3" fmla="*/ 129 h 305"/>
                  <a:gd name="T4" fmla="*/ 61 w 306"/>
                  <a:gd name="T5" fmla="*/ 144 h 305"/>
                  <a:gd name="T6" fmla="*/ 60 w 306"/>
                  <a:gd name="T7" fmla="*/ 150 h 305"/>
                  <a:gd name="T8" fmla="*/ 0 w 306"/>
                  <a:gd name="T9" fmla="*/ 230 h 305"/>
                  <a:gd name="T10" fmla="*/ 118 w 306"/>
                  <a:gd name="T11" fmla="*/ 298 h 305"/>
                  <a:gd name="T12" fmla="*/ 215 w 306"/>
                  <a:gd name="T13" fmla="*/ 271 h 305"/>
                  <a:gd name="T14" fmla="*/ 220 w 306"/>
                  <a:gd name="T15" fmla="*/ 213 h 305"/>
                  <a:gd name="T16" fmla="*/ 258 w 306"/>
                  <a:gd name="T17" fmla="*/ 119 h 305"/>
                  <a:gd name="T18" fmla="*/ 293 w 306"/>
                  <a:gd name="T19" fmla="*/ 62 h 305"/>
                  <a:gd name="T20" fmla="*/ 215 w 306"/>
                  <a:gd name="T21" fmla="*/ 97 h 305"/>
                  <a:gd name="T22" fmla="*/ 182 w 306"/>
                  <a:gd name="T23" fmla="*/ 186 h 305"/>
                  <a:gd name="T24" fmla="*/ 98 w 306"/>
                  <a:gd name="T25" fmla="*/ 157 h 305"/>
                  <a:gd name="T26" fmla="*/ 108 w 306"/>
                  <a:gd name="T27" fmla="*/ 123 h 305"/>
                  <a:gd name="T28" fmla="*/ 144 w 306"/>
                  <a:gd name="T29" fmla="*/ 53 h 305"/>
                  <a:gd name="T30" fmla="*/ 165 w 306"/>
                  <a:gd name="T31" fmla="*/ 19 h 305"/>
                  <a:gd name="T32" fmla="*/ 137 w 306"/>
                  <a:gd name="T33" fmla="*/ 3 h 305"/>
                  <a:gd name="T34" fmla="*/ 65 w 306"/>
                  <a:gd name="T35" fmla="*/ 144 h 305"/>
                  <a:gd name="T36" fmla="*/ 67 w 306"/>
                  <a:gd name="T37" fmla="*/ 130 h 305"/>
                  <a:gd name="T38" fmla="*/ 73 w 306"/>
                  <a:gd name="T39" fmla="*/ 90 h 305"/>
                  <a:gd name="T40" fmla="*/ 161 w 306"/>
                  <a:gd name="T41" fmla="*/ 17 h 305"/>
                  <a:gd name="T42" fmla="*/ 141 w 306"/>
                  <a:gd name="T43" fmla="*/ 51 h 305"/>
                  <a:gd name="T44" fmla="*/ 105 w 306"/>
                  <a:gd name="T45" fmla="*/ 121 h 305"/>
                  <a:gd name="T46" fmla="*/ 96 w 306"/>
                  <a:gd name="T47" fmla="*/ 160 h 305"/>
                  <a:gd name="T48" fmla="*/ 182 w 306"/>
                  <a:gd name="T49" fmla="*/ 191 h 305"/>
                  <a:gd name="T50" fmla="*/ 185 w 306"/>
                  <a:gd name="T51" fmla="*/ 190 h 305"/>
                  <a:gd name="T52" fmla="*/ 275 w 306"/>
                  <a:gd name="T53" fmla="*/ 57 h 305"/>
                  <a:gd name="T54" fmla="*/ 267 w 306"/>
                  <a:gd name="T55" fmla="*/ 107 h 305"/>
                  <a:gd name="T56" fmla="*/ 213 w 306"/>
                  <a:gd name="T57" fmla="*/ 195 h 305"/>
                  <a:gd name="T58" fmla="*/ 220 w 306"/>
                  <a:gd name="T59" fmla="*/ 231 h 305"/>
                  <a:gd name="T60" fmla="*/ 125 w 306"/>
                  <a:gd name="T61" fmla="*/ 295 h 305"/>
                  <a:gd name="T62" fmla="*/ 5 w 306"/>
                  <a:gd name="T63" fmla="*/ 245 h 305"/>
                  <a:gd name="T64" fmla="*/ 16 w 306"/>
                  <a:gd name="T65" fmla="*/ 188 h 305"/>
                  <a:gd name="T66" fmla="*/ 60 w 306"/>
                  <a:gd name="T67" fmla="*/ 154 h 305"/>
                  <a:gd name="T68" fmla="*/ 64 w 306"/>
                  <a:gd name="T69" fmla="*/ 153 h 305"/>
                  <a:gd name="T70" fmla="*/ 63 w 306"/>
                  <a:gd name="T71" fmla="*/ 152 h 305"/>
                  <a:gd name="T72" fmla="*/ 64 w 306"/>
                  <a:gd name="T73" fmla="*/ 151 h 305"/>
                  <a:gd name="T74" fmla="*/ 64 w 306"/>
                  <a:gd name="T75" fmla="*/ 150 h 305"/>
                  <a:gd name="T76" fmla="*/ 182 w 306"/>
                  <a:gd name="T77" fmla="*/ 190 h 305"/>
                  <a:gd name="T78" fmla="*/ 182 w 306"/>
                  <a:gd name="T79" fmla="*/ 190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06" h="305">
                    <a:moveTo>
                      <a:pt x="137" y="3"/>
                    </a:moveTo>
                    <a:cubicBezTo>
                      <a:pt x="93" y="9"/>
                      <a:pt x="75" y="70"/>
                      <a:pt x="70" y="89"/>
                    </a:cubicBezTo>
                    <a:cubicBezTo>
                      <a:pt x="68" y="99"/>
                      <a:pt x="66" y="109"/>
                      <a:pt x="65" y="118"/>
                    </a:cubicBezTo>
                    <a:cubicBezTo>
                      <a:pt x="63" y="129"/>
                      <a:pt x="63" y="129"/>
                      <a:pt x="63" y="129"/>
                    </a:cubicBezTo>
                    <a:cubicBezTo>
                      <a:pt x="62" y="139"/>
                      <a:pt x="62" y="139"/>
                      <a:pt x="62" y="139"/>
                    </a:cubicBezTo>
                    <a:cubicBezTo>
                      <a:pt x="61" y="144"/>
                      <a:pt x="61" y="144"/>
                      <a:pt x="61" y="144"/>
                    </a:cubicBezTo>
                    <a:cubicBezTo>
                      <a:pt x="60" y="149"/>
                      <a:pt x="60" y="149"/>
                      <a:pt x="60" y="149"/>
                    </a:cubicBezTo>
                    <a:cubicBezTo>
                      <a:pt x="60" y="149"/>
                      <a:pt x="60" y="150"/>
                      <a:pt x="60" y="150"/>
                    </a:cubicBezTo>
                    <a:cubicBezTo>
                      <a:pt x="43" y="153"/>
                      <a:pt x="26" y="166"/>
                      <a:pt x="14" y="186"/>
                    </a:cubicBezTo>
                    <a:cubicBezTo>
                      <a:pt x="5" y="201"/>
                      <a:pt x="0" y="217"/>
                      <a:pt x="0" y="230"/>
                    </a:cubicBezTo>
                    <a:cubicBezTo>
                      <a:pt x="0" y="236"/>
                      <a:pt x="0" y="241"/>
                      <a:pt x="2" y="246"/>
                    </a:cubicBezTo>
                    <a:cubicBezTo>
                      <a:pt x="16" y="285"/>
                      <a:pt x="75" y="294"/>
                      <a:pt x="118" y="298"/>
                    </a:cubicBezTo>
                    <a:cubicBezTo>
                      <a:pt x="125" y="298"/>
                      <a:pt x="125" y="298"/>
                      <a:pt x="125" y="298"/>
                    </a:cubicBezTo>
                    <a:cubicBezTo>
                      <a:pt x="157" y="301"/>
                      <a:pt x="197" y="305"/>
                      <a:pt x="215" y="271"/>
                    </a:cubicBezTo>
                    <a:cubicBezTo>
                      <a:pt x="221" y="261"/>
                      <a:pt x="224" y="241"/>
                      <a:pt x="224" y="231"/>
                    </a:cubicBezTo>
                    <a:cubicBezTo>
                      <a:pt x="224" y="225"/>
                      <a:pt x="222" y="219"/>
                      <a:pt x="220" y="213"/>
                    </a:cubicBezTo>
                    <a:cubicBezTo>
                      <a:pt x="218" y="207"/>
                      <a:pt x="216" y="201"/>
                      <a:pt x="217" y="195"/>
                    </a:cubicBezTo>
                    <a:cubicBezTo>
                      <a:pt x="219" y="165"/>
                      <a:pt x="249" y="129"/>
                      <a:pt x="258" y="119"/>
                    </a:cubicBezTo>
                    <a:cubicBezTo>
                      <a:pt x="261" y="117"/>
                      <a:pt x="264" y="114"/>
                      <a:pt x="269" y="110"/>
                    </a:cubicBezTo>
                    <a:cubicBezTo>
                      <a:pt x="285" y="97"/>
                      <a:pt x="306" y="79"/>
                      <a:pt x="293" y="62"/>
                    </a:cubicBezTo>
                    <a:cubicBezTo>
                      <a:pt x="289" y="56"/>
                      <a:pt x="283" y="53"/>
                      <a:pt x="275" y="53"/>
                    </a:cubicBezTo>
                    <a:cubicBezTo>
                      <a:pt x="251" y="54"/>
                      <a:pt x="221" y="88"/>
                      <a:pt x="215" y="97"/>
                    </a:cubicBezTo>
                    <a:cubicBezTo>
                      <a:pt x="199" y="119"/>
                      <a:pt x="181" y="154"/>
                      <a:pt x="181" y="183"/>
                    </a:cubicBezTo>
                    <a:cubicBezTo>
                      <a:pt x="181" y="184"/>
                      <a:pt x="182" y="185"/>
                      <a:pt x="182" y="186"/>
                    </a:cubicBezTo>
                    <a:cubicBezTo>
                      <a:pt x="163" y="173"/>
                      <a:pt x="140" y="167"/>
                      <a:pt x="118" y="162"/>
                    </a:cubicBezTo>
                    <a:cubicBezTo>
                      <a:pt x="118" y="162"/>
                      <a:pt x="101" y="158"/>
                      <a:pt x="98" y="157"/>
                    </a:cubicBezTo>
                    <a:cubicBezTo>
                      <a:pt x="98" y="157"/>
                      <a:pt x="98" y="156"/>
                      <a:pt x="98" y="156"/>
                    </a:cubicBezTo>
                    <a:cubicBezTo>
                      <a:pt x="98" y="146"/>
                      <a:pt x="104" y="134"/>
                      <a:pt x="108" y="123"/>
                    </a:cubicBezTo>
                    <a:cubicBezTo>
                      <a:pt x="113" y="112"/>
                      <a:pt x="113" y="112"/>
                      <a:pt x="113" y="112"/>
                    </a:cubicBezTo>
                    <a:cubicBezTo>
                      <a:pt x="120" y="90"/>
                      <a:pt x="131" y="71"/>
                      <a:pt x="144" y="53"/>
                    </a:cubicBezTo>
                    <a:cubicBezTo>
                      <a:pt x="150" y="45"/>
                      <a:pt x="150" y="45"/>
                      <a:pt x="150" y="45"/>
                    </a:cubicBezTo>
                    <a:cubicBezTo>
                      <a:pt x="157" y="37"/>
                      <a:pt x="165" y="29"/>
                      <a:pt x="165" y="19"/>
                    </a:cubicBezTo>
                    <a:cubicBezTo>
                      <a:pt x="165" y="18"/>
                      <a:pt x="165" y="18"/>
                      <a:pt x="165" y="17"/>
                    </a:cubicBezTo>
                    <a:cubicBezTo>
                      <a:pt x="163" y="5"/>
                      <a:pt x="153" y="0"/>
                      <a:pt x="137" y="3"/>
                    </a:cubicBezTo>
                    <a:close/>
                    <a:moveTo>
                      <a:pt x="64" y="150"/>
                    </a:moveTo>
                    <a:cubicBezTo>
                      <a:pt x="65" y="144"/>
                      <a:pt x="65" y="144"/>
                      <a:pt x="65" y="144"/>
                    </a:cubicBezTo>
                    <a:cubicBezTo>
                      <a:pt x="65" y="139"/>
                      <a:pt x="65" y="139"/>
                      <a:pt x="65" y="139"/>
                    </a:cubicBezTo>
                    <a:cubicBezTo>
                      <a:pt x="67" y="130"/>
                      <a:pt x="67" y="130"/>
                      <a:pt x="67" y="130"/>
                    </a:cubicBezTo>
                    <a:cubicBezTo>
                      <a:pt x="67" y="130"/>
                      <a:pt x="68" y="119"/>
                      <a:pt x="68" y="119"/>
                    </a:cubicBezTo>
                    <a:cubicBezTo>
                      <a:pt x="70" y="109"/>
                      <a:pt x="71" y="99"/>
                      <a:pt x="73" y="90"/>
                    </a:cubicBezTo>
                    <a:cubicBezTo>
                      <a:pt x="78" y="72"/>
                      <a:pt x="96" y="12"/>
                      <a:pt x="137" y="6"/>
                    </a:cubicBezTo>
                    <a:cubicBezTo>
                      <a:pt x="147" y="4"/>
                      <a:pt x="159" y="5"/>
                      <a:pt x="161" y="17"/>
                    </a:cubicBezTo>
                    <a:cubicBezTo>
                      <a:pt x="163" y="26"/>
                      <a:pt x="155" y="35"/>
                      <a:pt x="148" y="43"/>
                    </a:cubicBezTo>
                    <a:cubicBezTo>
                      <a:pt x="141" y="51"/>
                      <a:pt x="141" y="51"/>
                      <a:pt x="141" y="51"/>
                    </a:cubicBezTo>
                    <a:cubicBezTo>
                      <a:pt x="128" y="69"/>
                      <a:pt x="117" y="89"/>
                      <a:pt x="109" y="110"/>
                    </a:cubicBezTo>
                    <a:cubicBezTo>
                      <a:pt x="105" y="121"/>
                      <a:pt x="105" y="121"/>
                      <a:pt x="105" y="121"/>
                    </a:cubicBezTo>
                    <a:cubicBezTo>
                      <a:pt x="100" y="134"/>
                      <a:pt x="94" y="148"/>
                      <a:pt x="95" y="159"/>
                    </a:cubicBezTo>
                    <a:cubicBezTo>
                      <a:pt x="95" y="159"/>
                      <a:pt x="96" y="160"/>
                      <a:pt x="96" y="160"/>
                    </a:cubicBezTo>
                    <a:cubicBezTo>
                      <a:pt x="117" y="165"/>
                      <a:pt x="117" y="165"/>
                      <a:pt x="117" y="165"/>
                    </a:cubicBezTo>
                    <a:cubicBezTo>
                      <a:pt x="140" y="171"/>
                      <a:pt x="163" y="176"/>
                      <a:pt x="182" y="191"/>
                    </a:cubicBezTo>
                    <a:cubicBezTo>
                      <a:pt x="183" y="192"/>
                      <a:pt x="184" y="192"/>
                      <a:pt x="184" y="191"/>
                    </a:cubicBezTo>
                    <a:cubicBezTo>
                      <a:pt x="185" y="191"/>
                      <a:pt x="185" y="190"/>
                      <a:pt x="185" y="190"/>
                    </a:cubicBezTo>
                    <a:cubicBezTo>
                      <a:pt x="182" y="163"/>
                      <a:pt x="199" y="125"/>
                      <a:pt x="218" y="99"/>
                    </a:cubicBezTo>
                    <a:cubicBezTo>
                      <a:pt x="226" y="88"/>
                      <a:pt x="254" y="57"/>
                      <a:pt x="275" y="57"/>
                    </a:cubicBezTo>
                    <a:cubicBezTo>
                      <a:pt x="282" y="57"/>
                      <a:pt x="286" y="59"/>
                      <a:pt x="290" y="64"/>
                    </a:cubicBezTo>
                    <a:cubicBezTo>
                      <a:pt x="301" y="79"/>
                      <a:pt x="281" y="95"/>
                      <a:pt x="267" y="107"/>
                    </a:cubicBezTo>
                    <a:cubicBezTo>
                      <a:pt x="262" y="111"/>
                      <a:pt x="258" y="114"/>
                      <a:pt x="256" y="117"/>
                    </a:cubicBezTo>
                    <a:cubicBezTo>
                      <a:pt x="246" y="127"/>
                      <a:pt x="216" y="163"/>
                      <a:pt x="213" y="195"/>
                    </a:cubicBezTo>
                    <a:cubicBezTo>
                      <a:pt x="213" y="202"/>
                      <a:pt x="215" y="208"/>
                      <a:pt x="217" y="214"/>
                    </a:cubicBezTo>
                    <a:cubicBezTo>
                      <a:pt x="219" y="220"/>
                      <a:pt x="220" y="225"/>
                      <a:pt x="220" y="231"/>
                    </a:cubicBezTo>
                    <a:cubicBezTo>
                      <a:pt x="220" y="242"/>
                      <a:pt x="217" y="261"/>
                      <a:pt x="212" y="269"/>
                    </a:cubicBezTo>
                    <a:cubicBezTo>
                      <a:pt x="195" y="301"/>
                      <a:pt x="156" y="298"/>
                      <a:pt x="125" y="295"/>
                    </a:cubicBezTo>
                    <a:cubicBezTo>
                      <a:pt x="118" y="294"/>
                      <a:pt x="118" y="294"/>
                      <a:pt x="118" y="294"/>
                    </a:cubicBezTo>
                    <a:cubicBezTo>
                      <a:pt x="76" y="291"/>
                      <a:pt x="19" y="282"/>
                      <a:pt x="5" y="245"/>
                    </a:cubicBezTo>
                    <a:cubicBezTo>
                      <a:pt x="4" y="240"/>
                      <a:pt x="3" y="236"/>
                      <a:pt x="3" y="230"/>
                    </a:cubicBezTo>
                    <a:cubicBezTo>
                      <a:pt x="3" y="217"/>
                      <a:pt x="8" y="202"/>
                      <a:pt x="16" y="188"/>
                    </a:cubicBezTo>
                    <a:cubicBezTo>
                      <a:pt x="28" y="169"/>
                      <a:pt x="45" y="156"/>
                      <a:pt x="60" y="153"/>
                    </a:cubicBezTo>
                    <a:cubicBezTo>
                      <a:pt x="60" y="154"/>
                      <a:pt x="60" y="154"/>
                      <a:pt x="60" y="154"/>
                    </a:cubicBezTo>
                    <a:cubicBezTo>
                      <a:pt x="61" y="154"/>
                      <a:pt x="61" y="155"/>
                      <a:pt x="63" y="154"/>
                    </a:cubicBezTo>
                    <a:cubicBezTo>
                      <a:pt x="63" y="154"/>
                      <a:pt x="64" y="153"/>
                      <a:pt x="64" y="153"/>
                    </a:cubicBezTo>
                    <a:cubicBezTo>
                      <a:pt x="64" y="153"/>
                      <a:pt x="64" y="152"/>
                      <a:pt x="63" y="152"/>
                    </a:cubicBezTo>
                    <a:cubicBezTo>
                      <a:pt x="63" y="152"/>
                      <a:pt x="63" y="152"/>
                      <a:pt x="63" y="152"/>
                    </a:cubicBezTo>
                    <a:cubicBezTo>
                      <a:pt x="64" y="152"/>
                      <a:pt x="64" y="152"/>
                      <a:pt x="64" y="151"/>
                    </a:cubicBezTo>
                    <a:cubicBezTo>
                      <a:pt x="64" y="151"/>
                      <a:pt x="64" y="151"/>
                      <a:pt x="64" y="151"/>
                    </a:cubicBezTo>
                    <a:cubicBezTo>
                      <a:pt x="64" y="151"/>
                      <a:pt x="63" y="151"/>
                      <a:pt x="63" y="151"/>
                    </a:cubicBezTo>
                    <a:cubicBezTo>
                      <a:pt x="63" y="150"/>
                      <a:pt x="64" y="150"/>
                      <a:pt x="64" y="150"/>
                    </a:cubicBezTo>
                    <a:close/>
                    <a:moveTo>
                      <a:pt x="182" y="190"/>
                    </a:moveTo>
                    <a:cubicBezTo>
                      <a:pt x="182" y="190"/>
                      <a:pt x="182" y="190"/>
                      <a:pt x="182" y="190"/>
                    </a:cubicBezTo>
                    <a:cubicBezTo>
                      <a:pt x="182" y="190"/>
                      <a:pt x="182" y="190"/>
                      <a:pt x="182" y="190"/>
                    </a:cubicBezTo>
                    <a:cubicBezTo>
                      <a:pt x="182" y="190"/>
                      <a:pt x="182" y="190"/>
                      <a:pt x="182" y="19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25" name="Freeform 1226"/>
              <p:cNvSpPr>
                <a:spLocks/>
              </p:cNvSpPr>
              <p:nvPr/>
            </p:nvSpPr>
            <p:spPr bwMode="auto">
              <a:xfrm>
                <a:off x="762" y="2696"/>
                <a:ext cx="30" cy="65"/>
              </a:xfrm>
              <a:custGeom>
                <a:avLst/>
                <a:gdLst>
                  <a:gd name="T0" fmla="*/ 7 w 11"/>
                  <a:gd name="T1" fmla="*/ 2 h 24"/>
                  <a:gd name="T2" fmla="*/ 6 w 11"/>
                  <a:gd name="T3" fmla="*/ 5 h 24"/>
                  <a:gd name="T4" fmla="*/ 0 w 11"/>
                  <a:gd name="T5" fmla="*/ 22 h 24"/>
                  <a:gd name="T6" fmla="*/ 1 w 11"/>
                  <a:gd name="T7" fmla="*/ 24 h 24"/>
                  <a:gd name="T8" fmla="*/ 3 w 11"/>
                  <a:gd name="T9" fmla="*/ 23 h 24"/>
                  <a:gd name="T10" fmla="*/ 9 w 11"/>
                  <a:gd name="T11" fmla="*/ 6 h 24"/>
                  <a:gd name="T12" fmla="*/ 10 w 11"/>
                  <a:gd name="T13" fmla="*/ 3 h 24"/>
                  <a:gd name="T14" fmla="*/ 9 w 11"/>
                  <a:gd name="T15" fmla="*/ 1 h 24"/>
                  <a:gd name="T16" fmla="*/ 7 w 11"/>
                  <a:gd name="T17" fmla="*/ 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24">
                    <a:moveTo>
                      <a:pt x="7" y="2"/>
                    </a:moveTo>
                    <a:cubicBezTo>
                      <a:pt x="6" y="5"/>
                      <a:pt x="6" y="5"/>
                      <a:pt x="6" y="5"/>
                    </a:cubicBezTo>
                    <a:cubicBezTo>
                      <a:pt x="3" y="11"/>
                      <a:pt x="1" y="16"/>
                      <a:pt x="0" y="22"/>
                    </a:cubicBezTo>
                    <a:cubicBezTo>
                      <a:pt x="0" y="23"/>
                      <a:pt x="0" y="24"/>
                      <a:pt x="1" y="24"/>
                    </a:cubicBezTo>
                    <a:cubicBezTo>
                      <a:pt x="2" y="24"/>
                      <a:pt x="3" y="24"/>
                      <a:pt x="3" y="23"/>
                    </a:cubicBezTo>
                    <a:cubicBezTo>
                      <a:pt x="4" y="17"/>
                      <a:pt x="7" y="12"/>
                      <a:pt x="9" y="6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1" y="2"/>
                      <a:pt x="10" y="1"/>
                      <a:pt x="9" y="1"/>
                    </a:cubicBezTo>
                    <a:cubicBezTo>
                      <a:pt x="8" y="0"/>
                      <a:pt x="7" y="1"/>
                      <a:pt x="7" y="2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26" name="Freeform 1227"/>
              <p:cNvSpPr>
                <a:spLocks/>
              </p:cNvSpPr>
              <p:nvPr/>
            </p:nvSpPr>
            <p:spPr bwMode="auto">
              <a:xfrm>
                <a:off x="721" y="2750"/>
                <a:ext cx="71" cy="38"/>
              </a:xfrm>
              <a:custGeom>
                <a:avLst/>
                <a:gdLst>
                  <a:gd name="T0" fmla="*/ 9 w 26"/>
                  <a:gd name="T1" fmla="*/ 13 h 14"/>
                  <a:gd name="T2" fmla="*/ 6 w 26"/>
                  <a:gd name="T3" fmla="*/ 2 h 14"/>
                  <a:gd name="T4" fmla="*/ 26 w 26"/>
                  <a:gd name="T5" fmla="*/ 6 h 14"/>
                  <a:gd name="T6" fmla="*/ 12 w 26"/>
                  <a:gd name="T7" fmla="*/ 14 h 14"/>
                  <a:gd name="T8" fmla="*/ 14 w 26"/>
                  <a:gd name="T9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14">
                    <a:moveTo>
                      <a:pt x="9" y="13"/>
                    </a:moveTo>
                    <a:cubicBezTo>
                      <a:pt x="4" y="12"/>
                      <a:pt x="0" y="6"/>
                      <a:pt x="6" y="2"/>
                    </a:cubicBezTo>
                    <a:cubicBezTo>
                      <a:pt x="11" y="0"/>
                      <a:pt x="22" y="4"/>
                      <a:pt x="26" y="6"/>
                    </a:cubicBezTo>
                    <a:cubicBezTo>
                      <a:pt x="23" y="10"/>
                      <a:pt x="18" y="13"/>
                      <a:pt x="12" y="14"/>
                    </a:cubicBezTo>
                    <a:cubicBezTo>
                      <a:pt x="10" y="14"/>
                      <a:pt x="13" y="13"/>
                      <a:pt x="14" y="13"/>
                    </a:cubicBezTo>
                  </a:path>
                </a:pathLst>
              </a:custGeom>
              <a:solidFill>
                <a:srgbClr val="E06C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27" name="Freeform 1228"/>
              <p:cNvSpPr>
                <a:spLocks noEditPoints="1"/>
              </p:cNvSpPr>
              <p:nvPr/>
            </p:nvSpPr>
            <p:spPr bwMode="auto">
              <a:xfrm>
                <a:off x="724" y="2742"/>
                <a:ext cx="74" cy="52"/>
              </a:xfrm>
              <a:custGeom>
                <a:avLst/>
                <a:gdLst>
                  <a:gd name="T0" fmla="*/ 4 w 27"/>
                  <a:gd name="T1" fmla="*/ 4 h 19"/>
                  <a:gd name="T2" fmla="*/ 0 w 27"/>
                  <a:gd name="T3" fmla="*/ 11 h 19"/>
                  <a:gd name="T4" fmla="*/ 8 w 27"/>
                  <a:gd name="T5" fmla="*/ 17 h 19"/>
                  <a:gd name="T6" fmla="*/ 9 w 27"/>
                  <a:gd name="T7" fmla="*/ 17 h 19"/>
                  <a:gd name="T8" fmla="*/ 9 w 27"/>
                  <a:gd name="T9" fmla="*/ 17 h 19"/>
                  <a:gd name="T10" fmla="*/ 11 w 27"/>
                  <a:gd name="T11" fmla="*/ 19 h 19"/>
                  <a:gd name="T12" fmla="*/ 27 w 27"/>
                  <a:gd name="T13" fmla="*/ 10 h 19"/>
                  <a:gd name="T14" fmla="*/ 27 w 27"/>
                  <a:gd name="T15" fmla="*/ 8 h 19"/>
                  <a:gd name="T16" fmla="*/ 26 w 27"/>
                  <a:gd name="T17" fmla="*/ 7 h 19"/>
                  <a:gd name="T18" fmla="*/ 4 w 27"/>
                  <a:gd name="T19" fmla="*/ 4 h 19"/>
                  <a:gd name="T20" fmla="*/ 8 w 27"/>
                  <a:gd name="T21" fmla="*/ 14 h 19"/>
                  <a:gd name="T22" fmla="*/ 4 w 27"/>
                  <a:gd name="T23" fmla="*/ 10 h 19"/>
                  <a:gd name="T24" fmla="*/ 4 w 27"/>
                  <a:gd name="T25" fmla="*/ 10 h 19"/>
                  <a:gd name="T26" fmla="*/ 6 w 27"/>
                  <a:gd name="T27" fmla="*/ 7 h 19"/>
                  <a:gd name="T28" fmla="*/ 22 w 27"/>
                  <a:gd name="T29" fmla="*/ 9 h 19"/>
                  <a:gd name="T30" fmla="*/ 13 w 27"/>
                  <a:gd name="T31" fmla="*/ 14 h 19"/>
                  <a:gd name="T32" fmla="*/ 11 w 27"/>
                  <a:gd name="T33" fmla="*/ 14 h 19"/>
                  <a:gd name="T34" fmla="*/ 10 w 27"/>
                  <a:gd name="T35" fmla="*/ 15 h 19"/>
                  <a:gd name="T36" fmla="*/ 10 w 27"/>
                  <a:gd name="T37" fmla="*/ 15 h 19"/>
                  <a:gd name="T38" fmla="*/ 8 w 27"/>
                  <a:gd name="T39" fmla="*/ 1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7" h="19">
                    <a:moveTo>
                      <a:pt x="4" y="4"/>
                    </a:moveTo>
                    <a:cubicBezTo>
                      <a:pt x="0" y="7"/>
                      <a:pt x="0" y="10"/>
                      <a:pt x="0" y="11"/>
                    </a:cubicBezTo>
                    <a:cubicBezTo>
                      <a:pt x="1" y="14"/>
                      <a:pt x="4" y="17"/>
                      <a:pt x="8" y="17"/>
                    </a:cubicBezTo>
                    <a:cubicBezTo>
                      <a:pt x="8" y="17"/>
                      <a:pt x="8" y="17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8"/>
                      <a:pt x="9" y="19"/>
                      <a:pt x="11" y="19"/>
                    </a:cubicBezTo>
                    <a:cubicBezTo>
                      <a:pt x="18" y="17"/>
                      <a:pt x="23" y="14"/>
                      <a:pt x="27" y="10"/>
                    </a:cubicBezTo>
                    <a:cubicBezTo>
                      <a:pt x="27" y="9"/>
                      <a:pt x="27" y="9"/>
                      <a:pt x="27" y="8"/>
                    </a:cubicBezTo>
                    <a:cubicBezTo>
                      <a:pt x="27" y="8"/>
                      <a:pt x="27" y="7"/>
                      <a:pt x="26" y="7"/>
                    </a:cubicBezTo>
                    <a:cubicBezTo>
                      <a:pt x="23" y="6"/>
                      <a:pt x="10" y="0"/>
                      <a:pt x="4" y="4"/>
                    </a:cubicBezTo>
                    <a:close/>
                    <a:moveTo>
                      <a:pt x="8" y="14"/>
                    </a:moveTo>
                    <a:cubicBezTo>
                      <a:pt x="6" y="14"/>
                      <a:pt x="4" y="12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9"/>
                      <a:pt x="5" y="8"/>
                      <a:pt x="6" y="7"/>
                    </a:cubicBezTo>
                    <a:cubicBezTo>
                      <a:pt x="9" y="5"/>
                      <a:pt x="17" y="7"/>
                      <a:pt x="22" y="9"/>
                    </a:cubicBezTo>
                    <a:cubicBezTo>
                      <a:pt x="20" y="11"/>
                      <a:pt x="17" y="13"/>
                      <a:pt x="13" y="14"/>
                    </a:cubicBezTo>
                    <a:cubicBezTo>
                      <a:pt x="13" y="14"/>
                      <a:pt x="12" y="14"/>
                      <a:pt x="11" y="14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5"/>
                      <a:pt x="9" y="14"/>
                      <a:pt x="8" y="14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28" name="Freeform 1229"/>
              <p:cNvSpPr>
                <a:spLocks/>
              </p:cNvSpPr>
              <p:nvPr/>
            </p:nvSpPr>
            <p:spPr bwMode="auto">
              <a:xfrm>
                <a:off x="661" y="2783"/>
                <a:ext cx="101" cy="62"/>
              </a:xfrm>
              <a:custGeom>
                <a:avLst/>
                <a:gdLst>
                  <a:gd name="T0" fmla="*/ 34 w 37"/>
                  <a:gd name="T1" fmla="*/ 0 h 23"/>
                  <a:gd name="T2" fmla="*/ 32 w 37"/>
                  <a:gd name="T3" fmla="*/ 2 h 23"/>
                  <a:gd name="T4" fmla="*/ 25 w 37"/>
                  <a:gd name="T5" fmla="*/ 17 h 23"/>
                  <a:gd name="T6" fmla="*/ 6 w 37"/>
                  <a:gd name="T7" fmla="*/ 14 h 23"/>
                  <a:gd name="T8" fmla="*/ 5 w 37"/>
                  <a:gd name="T9" fmla="*/ 4 h 23"/>
                  <a:gd name="T10" fmla="*/ 5 w 37"/>
                  <a:gd name="T11" fmla="*/ 2 h 23"/>
                  <a:gd name="T12" fmla="*/ 2 w 37"/>
                  <a:gd name="T13" fmla="*/ 3 h 23"/>
                  <a:gd name="T14" fmla="*/ 4 w 37"/>
                  <a:gd name="T15" fmla="*/ 16 h 23"/>
                  <a:gd name="T16" fmla="*/ 26 w 37"/>
                  <a:gd name="T17" fmla="*/ 20 h 23"/>
                  <a:gd name="T18" fmla="*/ 36 w 37"/>
                  <a:gd name="T19" fmla="*/ 2 h 23"/>
                  <a:gd name="T20" fmla="*/ 34 w 37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7" h="23">
                    <a:moveTo>
                      <a:pt x="34" y="0"/>
                    </a:moveTo>
                    <a:cubicBezTo>
                      <a:pt x="33" y="0"/>
                      <a:pt x="32" y="1"/>
                      <a:pt x="32" y="2"/>
                    </a:cubicBezTo>
                    <a:cubicBezTo>
                      <a:pt x="33" y="12"/>
                      <a:pt x="29" y="15"/>
                      <a:pt x="25" y="17"/>
                    </a:cubicBezTo>
                    <a:cubicBezTo>
                      <a:pt x="19" y="20"/>
                      <a:pt x="10" y="18"/>
                      <a:pt x="6" y="14"/>
                    </a:cubicBezTo>
                    <a:cubicBezTo>
                      <a:pt x="5" y="12"/>
                      <a:pt x="3" y="9"/>
                      <a:pt x="5" y="4"/>
                    </a:cubicBezTo>
                    <a:cubicBezTo>
                      <a:pt x="6" y="3"/>
                      <a:pt x="5" y="2"/>
                      <a:pt x="5" y="2"/>
                    </a:cubicBezTo>
                    <a:cubicBezTo>
                      <a:pt x="4" y="2"/>
                      <a:pt x="3" y="2"/>
                      <a:pt x="2" y="3"/>
                    </a:cubicBezTo>
                    <a:cubicBezTo>
                      <a:pt x="0" y="7"/>
                      <a:pt x="0" y="12"/>
                      <a:pt x="4" y="16"/>
                    </a:cubicBezTo>
                    <a:cubicBezTo>
                      <a:pt x="9" y="21"/>
                      <a:pt x="19" y="23"/>
                      <a:pt x="26" y="20"/>
                    </a:cubicBezTo>
                    <a:cubicBezTo>
                      <a:pt x="30" y="19"/>
                      <a:pt x="37" y="14"/>
                      <a:pt x="36" y="2"/>
                    </a:cubicBezTo>
                    <a:cubicBezTo>
                      <a:pt x="36" y="1"/>
                      <a:pt x="35" y="0"/>
                      <a:pt x="34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29" name="Freeform 1230"/>
              <p:cNvSpPr>
                <a:spLocks/>
              </p:cNvSpPr>
              <p:nvPr/>
            </p:nvSpPr>
            <p:spPr bwMode="auto">
              <a:xfrm>
                <a:off x="740" y="2799"/>
                <a:ext cx="142" cy="101"/>
              </a:xfrm>
              <a:custGeom>
                <a:avLst/>
                <a:gdLst>
                  <a:gd name="T0" fmla="*/ 4 w 52"/>
                  <a:gd name="T1" fmla="*/ 1 h 37"/>
                  <a:gd name="T2" fmla="*/ 1 w 52"/>
                  <a:gd name="T3" fmla="*/ 15 h 37"/>
                  <a:gd name="T4" fmla="*/ 1 w 52"/>
                  <a:gd name="T5" fmla="*/ 16 h 37"/>
                  <a:gd name="T6" fmla="*/ 51 w 52"/>
                  <a:gd name="T7" fmla="*/ 22 h 37"/>
                  <a:gd name="T8" fmla="*/ 51 w 52"/>
                  <a:gd name="T9" fmla="*/ 19 h 37"/>
                  <a:gd name="T10" fmla="*/ 49 w 52"/>
                  <a:gd name="T11" fmla="*/ 19 h 37"/>
                  <a:gd name="T12" fmla="*/ 4 w 52"/>
                  <a:gd name="T13" fmla="*/ 14 h 37"/>
                  <a:gd name="T14" fmla="*/ 4 w 52"/>
                  <a:gd name="T15" fmla="*/ 11 h 37"/>
                  <a:gd name="T16" fmla="*/ 6 w 52"/>
                  <a:gd name="T17" fmla="*/ 3 h 37"/>
                  <a:gd name="T18" fmla="*/ 7 w 52"/>
                  <a:gd name="T19" fmla="*/ 2 h 37"/>
                  <a:gd name="T20" fmla="*/ 6 w 52"/>
                  <a:gd name="T21" fmla="*/ 0 h 37"/>
                  <a:gd name="T22" fmla="*/ 4 w 52"/>
                  <a:gd name="T23" fmla="*/ 1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2" h="37">
                    <a:moveTo>
                      <a:pt x="4" y="1"/>
                    </a:moveTo>
                    <a:cubicBezTo>
                      <a:pt x="1" y="5"/>
                      <a:pt x="0" y="10"/>
                      <a:pt x="1" y="15"/>
                    </a:cubicBezTo>
                    <a:cubicBezTo>
                      <a:pt x="1" y="15"/>
                      <a:pt x="1" y="16"/>
                      <a:pt x="1" y="16"/>
                    </a:cubicBezTo>
                    <a:cubicBezTo>
                      <a:pt x="10" y="23"/>
                      <a:pt x="33" y="37"/>
                      <a:pt x="51" y="22"/>
                    </a:cubicBezTo>
                    <a:cubicBezTo>
                      <a:pt x="52" y="21"/>
                      <a:pt x="52" y="20"/>
                      <a:pt x="51" y="19"/>
                    </a:cubicBezTo>
                    <a:cubicBezTo>
                      <a:pt x="51" y="19"/>
                      <a:pt x="49" y="19"/>
                      <a:pt x="49" y="19"/>
                    </a:cubicBezTo>
                    <a:cubicBezTo>
                      <a:pt x="33" y="33"/>
                      <a:pt x="13" y="20"/>
                      <a:pt x="4" y="14"/>
                    </a:cubicBezTo>
                    <a:cubicBezTo>
                      <a:pt x="4" y="13"/>
                      <a:pt x="4" y="12"/>
                      <a:pt x="4" y="11"/>
                    </a:cubicBezTo>
                    <a:cubicBezTo>
                      <a:pt x="4" y="8"/>
                      <a:pt x="5" y="5"/>
                      <a:pt x="6" y="3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1"/>
                      <a:pt x="7" y="1"/>
                      <a:pt x="6" y="0"/>
                    </a:cubicBezTo>
                    <a:cubicBezTo>
                      <a:pt x="5" y="0"/>
                      <a:pt x="4" y="0"/>
                      <a:pt x="4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30" name="Freeform 1231"/>
              <p:cNvSpPr>
                <a:spLocks/>
              </p:cNvSpPr>
              <p:nvPr/>
            </p:nvSpPr>
            <p:spPr bwMode="auto">
              <a:xfrm>
                <a:off x="629" y="2652"/>
                <a:ext cx="60" cy="52"/>
              </a:xfrm>
              <a:custGeom>
                <a:avLst/>
                <a:gdLst>
                  <a:gd name="T0" fmla="*/ 11 w 22"/>
                  <a:gd name="T1" fmla="*/ 5 h 19"/>
                  <a:gd name="T2" fmla="*/ 18 w 22"/>
                  <a:gd name="T3" fmla="*/ 14 h 19"/>
                  <a:gd name="T4" fmla="*/ 10 w 22"/>
                  <a:gd name="T5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" h="19">
                    <a:moveTo>
                      <a:pt x="11" y="5"/>
                    </a:moveTo>
                    <a:cubicBezTo>
                      <a:pt x="0" y="7"/>
                      <a:pt x="7" y="19"/>
                      <a:pt x="18" y="14"/>
                    </a:cubicBezTo>
                    <a:cubicBezTo>
                      <a:pt x="22" y="7"/>
                      <a:pt x="18" y="0"/>
                      <a:pt x="10" y="4"/>
                    </a:cubicBezTo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31" name="Freeform 1232"/>
              <p:cNvSpPr>
                <a:spLocks/>
              </p:cNvSpPr>
              <p:nvPr/>
            </p:nvSpPr>
            <p:spPr bwMode="auto">
              <a:xfrm>
                <a:off x="961" y="2723"/>
                <a:ext cx="57" cy="52"/>
              </a:xfrm>
              <a:custGeom>
                <a:avLst/>
                <a:gdLst>
                  <a:gd name="T0" fmla="*/ 11 w 21"/>
                  <a:gd name="T1" fmla="*/ 5 h 19"/>
                  <a:gd name="T2" fmla="*/ 18 w 21"/>
                  <a:gd name="T3" fmla="*/ 14 h 19"/>
                  <a:gd name="T4" fmla="*/ 9 w 21"/>
                  <a:gd name="T5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19">
                    <a:moveTo>
                      <a:pt x="11" y="5"/>
                    </a:moveTo>
                    <a:cubicBezTo>
                      <a:pt x="0" y="7"/>
                      <a:pt x="6" y="19"/>
                      <a:pt x="18" y="14"/>
                    </a:cubicBezTo>
                    <a:cubicBezTo>
                      <a:pt x="21" y="7"/>
                      <a:pt x="17" y="0"/>
                      <a:pt x="9" y="4"/>
                    </a:cubicBezTo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32" name="Freeform 1233"/>
              <p:cNvSpPr>
                <a:spLocks/>
              </p:cNvSpPr>
              <p:nvPr/>
            </p:nvSpPr>
            <p:spPr bwMode="auto">
              <a:xfrm>
                <a:off x="721" y="2826"/>
                <a:ext cx="47" cy="44"/>
              </a:xfrm>
              <a:custGeom>
                <a:avLst/>
                <a:gdLst>
                  <a:gd name="T0" fmla="*/ 7 w 17"/>
                  <a:gd name="T1" fmla="*/ 15 h 16"/>
                  <a:gd name="T2" fmla="*/ 14 w 17"/>
                  <a:gd name="T3" fmla="*/ 13 h 16"/>
                  <a:gd name="T4" fmla="*/ 17 w 17"/>
                  <a:gd name="T5" fmla="*/ 10 h 16"/>
                  <a:gd name="T6" fmla="*/ 13 w 17"/>
                  <a:gd name="T7" fmla="*/ 8 h 16"/>
                  <a:gd name="T8" fmla="*/ 10 w 17"/>
                  <a:gd name="T9" fmla="*/ 4 h 16"/>
                  <a:gd name="T10" fmla="*/ 7 w 17"/>
                  <a:gd name="T11" fmla="*/ 1 h 16"/>
                  <a:gd name="T12" fmla="*/ 4 w 17"/>
                  <a:gd name="T13" fmla="*/ 3 h 16"/>
                  <a:gd name="T14" fmla="*/ 0 w 17"/>
                  <a:gd name="T15" fmla="*/ 5 h 16"/>
                  <a:gd name="T16" fmla="*/ 0 w 17"/>
                  <a:gd name="T17" fmla="*/ 10 h 16"/>
                  <a:gd name="T18" fmla="*/ 7 w 17"/>
                  <a:gd name="T19" fmla="*/ 1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" h="16">
                    <a:moveTo>
                      <a:pt x="7" y="15"/>
                    </a:moveTo>
                    <a:cubicBezTo>
                      <a:pt x="9" y="16"/>
                      <a:pt x="12" y="14"/>
                      <a:pt x="14" y="13"/>
                    </a:cubicBezTo>
                    <a:cubicBezTo>
                      <a:pt x="14" y="12"/>
                      <a:pt x="17" y="11"/>
                      <a:pt x="17" y="10"/>
                    </a:cubicBezTo>
                    <a:cubicBezTo>
                      <a:pt x="17" y="9"/>
                      <a:pt x="14" y="8"/>
                      <a:pt x="13" y="8"/>
                    </a:cubicBezTo>
                    <a:cubicBezTo>
                      <a:pt x="12" y="7"/>
                      <a:pt x="10" y="5"/>
                      <a:pt x="10" y="4"/>
                    </a:cubicBezTo>
                    <a:cubicBezTo>
                      <a:pt x="9" y="2"/>
                      <a:pt x="9" y="0"/>
                      <a:pt x="7" y="1"/>
                    </a:cubicBezTo>
                    <a:cubicBezTo>
                      <a:pt x="6" y="2"/>
                      <a:pt x="5" y="3"/>
                      <a:pt x="4" y="3"/>
                    </a:cubicBezTo>
                    <a:cubicBezTo>
                      <a:pt x="2" y="3"/>
                      <a:pt x="1" y="3"/>
                      <a:pt x="0" y="5"/>
                    </a:cubicBezTo>
                    <a:cubicBezTo>
                      <a:pt x="0" y="6"/>
                      <a:pt x="0" y="8"/>
                      <a:pt x="0" y="10"/>
                    </a:cubicBezTo>
                    <a:cubicBezTo>
                      <a:pt x="1" y="13"/>
                      <a:pt x="3" y="15"/>
                      <a:pt x="7" y="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33" name="Freeform 1234"/>
              <p:cNvSpPr>
                <a:spLocks noEditPoints="1"/>
              </p:cNvSpPr>
              <p:nvPr/>
            </p:nvSpPr>
            <p:spPr bwMode="auto">
              <a:xfrm>
                <a:off x="716" y="2826"/>
                <a:ext cx="54" cy="46"/>
              </a:xfrm>
              <a:custGeom>
                <a:avLst/>
                <a:gdLst>
                  <a:gd name="T0" fmla="*/ 7 w 20"/>
                  <a:gd name="T1" fmla="*/ 1 h 17"/>
                  <a:gd name="T2" fmla="*/ 5 w 20"/>
                  <a:gd name="T3" fmla="*/ 1 h 17"/>
                  <a:gd name="T4" fmla="*/ 4 w 20"/>
                  <a:gd name="T5" fmla="*/ 1 h 17"/>
                  <a:gd name="T6" fmla="*/ 0 w 20"/>
                  <a:gd name="T7" fmla="*/ 5 h 17"/>
                  <a:gd name="T8" fmla="*/ 0 w 20"/>
                  <a:gd name="T9" fmla="*/ 10 h 17"/>
                  <a:gd name="T10" fmla="*/ 8 w 20"/>
                  <a:gd name="T11" fmla="*/ 17 h 17"/>
                  <a:gd name="T12" fmla="*/ 8 w 20"/>
                  <a:gd name="T13" fmla="*/ 17 h 17"/>
                  <a:gd name="T14" fmla="*/ 17 w 20"/>
                  <a:gd name="T15" fmla="*/ 14 h 17"/>
                  <a:gd name="T16" fmla="*/ 18 w 20"/>
                  <a:gd name="T17" fmla="*/ 13 h 17"/>
                  <a:gd name="T18" fmla="*/ 20 w 20"/>
                  <a:gd name="T19" fmla="*/ 10 h 17"/>
                  <a:gd name="T20" fmla="*/ 17 w 20"/>
                  <a:gd name="T21" fmla="*/ 7 h 17"/>
                  <a:gd name="T22" fmla="*/ 16 w 20"/>
                  <a:gd name="T23" fmla="*/ 6 h 17"/>
                  <a:gd name="T24" fmla="*/ 13 w 20"/>
                  <a:gd name="T25" fmla="*/ 3 h 17"/>
                  <a:gd name="T26" fmla="*/ 13 w 20"/>
                  <a:gd name="T27" fmla="*/ 2 h 17"/>
                  <a:gd name="T28" fmla="*/ 11 w 20"/>
                  <a:gd name="T29" fmla="*/ 0 h 17"/>
                  <a:gd name="T30" fmla="*/ 8 w 20"/>
                  <a:gd name="T31" fmla="*/ 0 h 17"/>
                  <a:gd name="T32" fmla="*/ 7 w 20"/>
                  <a:gd name="T33" fmla="*/ 1 h 17"/>
                  <a:gd name="T34" fmla="*/ 5 w 20"/>
                  <a:gd name="T35" fmla="*/ 5 h 17"/>
                  <a:gd name="T36" fmla="*/ 6 w 20"/>
                  <a:gd name="T37" fmla="*/ 4 h 17"/>
                  <a:gd name="T38" fmla="*/ 8 w 20"/>
                  <a:gd name="T39" fmla="*/ 3 h 17"/>
                  <a:gd name="T40" fmla="*/ 9 w 20"/>
                  <a:gd name="T41" fmla="*/ 3 h 17"/>
                  <a:gd name="T42" fmla="*/ 9 w 20"/>
                  <a:gd name="T43" fmla="*/ 3 h 17"/>
                  <a:gd name="T44" fmla="*/ 10 w 20"/>
                  <a:gd name="T45" fmla="*/ 3 h 17"/>
                  <a:gd name="T46" fmla="*/ 10 w 20"/>
                  <a:gd name="T47" fmla="*/ 5 h 17"/>
                  <a:gd name="T48" fmla="*/ 14 w 20"/>
                  <a:gd name="T49" fmla="*/ 9 h 17"/>
                  <a:gd name="T50" fmla="*/ 16 w 20"/>
                  <a:gd name="T51" fmla="*/ 10 h 17"/>
                  <a:gd name="T52" fmla="*/ 16 w 20"/>
                  <a:gd name="T53" fmla="*/ 10 h 17"/>
                  <a:gd name="T54" fmla="*/ 16 w 20"/>
                  <a:gd name="T55" fmla="*/ 11 h 17"/>
                  <a:gd name="T56" fmla="*/ 15 w 20"/>
                  <a:gd name="T57" fmla="*/ 11 h 17"/>
                  <a:gd name="T58" fmla="*/ 9 w 20"/>
                  <a:gd name="T59" fmla="*/ 14 h 17"/>
                  <a:gd name="T60" fmla="*/ 9 w 20"/>
                  <a:gd name="T61" fmla="*/ 14 h 17"/>
                  <a:gd name="T62" fmla="*/ 4 w 20"/>
                  <a:gd name="T63" fmla="*/ 9 h 17"/>
                  <a:gd name="T64" fmla="*/ 3 w 20"/>
                  <a:gd name="T65" fmla="*/ 7 h 17"/>
                  <a:gd name="T66" fmla="*/ 4 w 20"/>
                  <a:gd name="T67" fmla="*/ 5 h 17"/>
                  <a:gd name="T68" fmla="*/ 4 w 20"/>
                  <a:gd name="T69" fmla="*/ 5 h 17"/>
                  <a:gd name="T70" fmla="*/ 5 w 20"/>
                  <a:gd name="T71" fmla="*/ 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0" h="17">
                    <a:moveTo>
                      <a:pt x="7" y="1"/>
                    </a:move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4" y="1"/>
                      <a:pt x="4" y="1"/>
                    </a:cubicBezTo>
                    <a:cubicBezTo>
                      <a:pt x="3" y="2"/>
                      <a:pt x="1" y="2"/>
                      <a:pt x="0" y="5"/>
                    </a:cubicBezTo>
                    <a:cubicBezTo>
                      <a:pt x="0" y="6"/>
                      <a:pt x="0" y="8"/>
                      <a:pt x="0" y="10"/>
                    </a:cubicBezTo>
                    <a:cubicBezTo>
                      <a:pt x="2" y="14"/>
                      <a:pt x="5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11" y="17"/>
                      <a:pt x="15" y="16"/>
                      <a:pt x="17" y="14"/>
                    </a:cubicBezTo>
                    <a:cubicBezTo>
                      <a:pt x="17" y="14"/>
                      <a:pt x="18" y="13"/>
                      <a:pt x="18" y="13"/>
                    </a:cubicBezTo>
                    <a:cubicBezTo>
                      <a:pt x="19" y="12"/>
                      <a:pt x="20" y="11"/>
                      <a:pt x="20" y="10"/>
                    </a:cubicBezTo>
                    <a:cubicBezTo>
                      <a:pt x="20" y="8"/>
                      <a:pt x="18" y="7"/>
                      <a:pt x="17" y="7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4" y="5"/>
                      <a:pt x="13" y="4"/>
                      <a:pt x="13" y="3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7" y="1"/>
                      <a:pt x="7" y="1"/>
                    </a:cubicBezTo>
                    <a:close/>
                    <a:moveTo>
                      <a:pt x="5" y="5"/>
                    </a:moveTo>
                    <a:cubicBezTo>
                      <a:pt x="6" y="4"/>
                      <a:pt x="6" y="4"/>
                      <a:pt x="6" y="4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1" y="6"/>
                      <a:pt x="12" y="7"/>
                      <a:pt x="14" y="9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6" y="10"/>
                      <a:pt x="16" y="11"/>
                      <a:pt x="16" y="11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3" y="13"/>
                      <a:pt x="11" y="14"/>
                      <a:pt x="9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6" y="13"/>
                      <a:pt x="4" y="12"/>
                      <a:pt x="4" y="9"/>
                    </a:cubicBezTo>
                    <a:cubicBezTo>
                      <a:pt x="4" y="9"/>
                      <a:pt x="3" y="8"/>
                      <a:pt x="3" y="7"/>
                    </a:cubicBezTo>
                    <a:cubicBezTo>
                      <a:pt x="3" y="7"/>
                      <a:pt x="4" y="6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5" y="5"/>
                      <a:pt x="5" y="5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34" name="Freeform 1235"/>
              <p:cNvSpPr>
                <a:spLocks/>
              </p:cNvSpPr>
              <p:nvPr/>
            </p:nvSpPr>
            <p:spPr bwMode="auto">
              <a:xfrm>
                <a:off x="661" y="2590"/>
                <a:ext cx="55" cy="35"/>
              </a:xfrm>
              <a:custGeom>
                <a:avLst/>
                <a:gdLst>
                  <a:gd name="T0" fmla="*/ 1 w 20"/>
                  <a:gd name="T1" fmla="*/ 6 h 13"/>
                  <a:gd name="T2" fmla="*/ 1 w 20"/>
                  <a:gd name="T3" fmla="*/ 8 h 13"/>
                  <a:gd name="T4" fmla="*/ 4 w 20"/>
                  <a:gd name="T5" fmla="*/ 8 h 13"/>
                  <a:gd name="T6" fmla="*/ 11 w 20"/>
                  <a:gd name="T7" fmla="*/ 4 h 13"/>
                  <a:gd name="T8" fmla="*/ 17 w 20"/>
                  <a:gd name="T9" fmla="*/ 11 h 13"/>
                  <a:gd name="T10" fmla="*/ 18 w 20"/>
                  <a:gd name="T11" fmla="*/ 13 h 13"/>
                  <a:gd name="T12" fmla="*/ 20 w 20"/>
                  <a:gd name="T13" fmla="*/ 11 h 13"/>
                  <a:gd name="T14" fmla="*/ 12 w 20"/>
                  <a:gd name="T15" fmla="*/ 1 h 13"/>
                  <a:gd name="T16" fmla="*/ 1 w 20"/>
                  <a:gd name="T17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13">
                    <a:moveTo>
                      <a:pt x="1" y="6"/>
                    </a:moveTo>
                    <a:cubicBezTo>
                      <a:pt x="0" y="6"/>
                      <a:pt x="1" y="7"/>
                      <a:pt x="1" y="8"/>
                    </a:cubicBezTo>
                    <a:cubicBezTo>
                      <a:pt x="2" y="8"/>
                      <a:pt x="3" y="8"/>
                      <a:pt x="4" y="8"/>
                    </a:cubicBezTo>
                    <a:cubicBezTo>
                      <a:pt x="6" y="5"/>
                      <a:pt x="9" y="3"/>
                      <a:pt x="11" y="4"/>
                    </a:cubicBezTo>
                    <a:cubicBezTo>
                      <a:pt x="14" y="5"/>
                      <a:pt x="16" y="8"/>
                      <a:pt x="17" y="11"/>
                    </a:cubicBezTo>
                    <a:cubicBezTo>
                      <a:pt x="17" y="12"/>
                      <a:pt x="17" y="13"/>
                      <a:pt x="18" y="13"/>
                    </a:cubicBezTo>
                    <a:cubicBezTo>
                      <a:pt x="19" y="12"/>
                      <a:pt x="20" y="12"/>
                      <a:pt x="20" y="11"/>
                    </a:cubicBezTo>
                    <a:cubicBezTo>
                      <a:pt x="19" y="6"/>
                      <a:pt x="16" y="2"/>
                      <a:pt x="12" y="1"/>
                    </a:cubicBezTo>
                    <a:cubicBezTo>
                      <a:pt x="8" y="0"/>
                      <a:pt x="4" y="2"/>
                      <a:pt x="1" y="6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35" name="Freeform 1236"/>
              <p:cNvSpPr>
                <a:spLocks/>
              </p:cNvSpPr>
              <p:nvPr/>
            </p:nvSpPr>
            <p:spPr bwMode="auto">
              <a:xfrm>
                <a:off x="985" y="2663"/>
                <a:ext cx="58" cy="33"/>
              </a:xfrm>
              <a:custGeom>
                <a:avLst/>
                <a:gdLst>
                  <a:gd name="T0" fmla="*/ 1 w 21"/>
                  <a:gd name="T1" fmla="*/ 4 h 12"/>
                  <a:gd name="T2" fmla="*/ 1 w 21"/>
                  <a:gd name="T3" fmla="*/ 7 h 12"/>
                  <a:gd name="T4" fmla="*/ 3 w 21"/>
                  <a:gd name="T5" fmla="*/ 7 h 12"/>
                  <a:gd name="T6" fmla="*/ 12 w 21"/>
                  <a:gd name="T7" fmla="*/ 5 h 12"/>
                  <a:gd name="T8" fmla="*/ 17 w 21"/>
                  <a:gd name="T9" fmla="*/ 10 h 12"/>
                  <a:gd name="T10" fmla="*/ 19 w 21"/>
                  <a:gd name="T11" fmla="*/ 12 h 12"/>
                  <a:gd name="T12" fmla="*/ 21 w 21"/>
                  <a:gd name="T13" fmla="*/ 9 h 12"/>
                  <a:gd name="T14" fmla="*/ 13 w 21"/>
                  <a:gd name="T15" fmla="*/ 1 h 12"/>
                  <a:gd name="T16" fmla="*/ 1 w 21"/>
                  <a:gd name="T17" fmla="*/ 4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12">
                    <a:moveTo>
                      <a:pt x="1" y="4"/>
                    </a:moveTo>
                    <a:cubicBezTo>
                      <a:pt x="0" y="5"/>
                      <a:pt x="0" y="6"/>
                      <a:pt x="1" y="7"/>
                    </a:cubicBezTo>
                    <a:cubicBezTo>
                      <a:pt x="1" y="7"/>
                      <a:pt x="2" y="7"/>
                      <a:pt x="3" y="7"/>
                    </a:cubicBezTo>
                    <a:cubicBezTo>
                      <a:pt x="5" y="4"/>
                      <a:pt x="9" y="4"/>
                      <a:pt x="12" y="5"/>
                    </a:cubicBezTo>
                    <a:cubicBezTo>
                      <a:pt x="15" y="5"/>
                      <a:pt x="17" y="7"/>
                      <a:pt x="17" y="10"/>
                    </a:cubicBezTo>
                    <a:cubicBezTo>
                      <a:pt x="18" y="11"/>
                      <a:pt x="19" y="12"/>
                      <a:pt x="19" y="12"/>
                    </a:cubicBezTo>
                    <a:cubicBezTo>
                      <a:pt x="20" y="11"/>
                      <a:pt x="21" y="10"/>
                      <a:pt x="21" y="9"/>
                    </a:cubicBezTo>
                    <a:cubicBezTo>
                      <a:pt x="20" y="6"/>
                      <a:pt x="17" y="3"/>
                      <a:pt x="13" y="1"/>
                    </a:cubicBezTo>
                    <a:cubicBezTo>
                      <a:pt x="9" y="0"/>
                      <a:pt x="4" y="1"/>
                      <a:pt x="1" y="4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36" name="Freeform 1237"/>
              <p:cNvSpPr>
                <a:spLocks/>
              </p:cNvSpPr>
              <p:nvPr/>
            </p:nvSpPr>
            <p:spPr bwMode="auto">
              <a:xfrm>
                <a:off x="751" y="2211"/>
                <a:ext cx="164" cy="324"/>
              </a:xfrm>
              <a:custGeom>
                <a:avLst/>
                <a:gdLst>
                  <a:gd name="T0" fmla="*/ 0 w 60"/>
                  <a:gd name="T1" fmla="*/ 119 h 119"/>
                  <a:gd name="T2" fmla="*/ 10 w 60"/>
                  <a:gd name="T3" fmla="*/ 57 h 119"/>
                  <a:gd name="T4" fmla="*/ 45 w 60"/>
                  <a:gd name="T5" fmla="*/ 0 h 119"/>
                  <a:gd name="T6" fmla="*/ 42 w 60"/>
                  <a:gd name="T7" fmla="*/ 22 h 119"/>
                  <a:gd name="T8" fmla="*/ 23 w 60"/>
                  <a:gd name="T9" fmla="*/ 61 h 119"/>
                  <a:gd name="T10" fmla="*/ 5 w 60"/>
                  <a:gd name="T11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0" h="119">
                    <a:moveTo>
                      <a:pt x="0" y="119"/>
                    </a:moveTo>
                    <a:cubicBezTo>
                      <a:pt x="6" y="100"/>
                      <a:pt x="3" y="77"/>
                      <a:pt x="10" y="57"/>
                    </a:cubicBezTo>
                    <a:cubicBezTo>
                      <a:pt x="14" y="46"/>
                      <a:pt x="29" y="1"/>
                      <a:pt x="45" y="0"/>
                    </a:cubicBezTo>
                    <a:cubicBezTo>
                      <a:pt x="60" y="0"/>
                      <a:pt x="45" y="16"/>
                      <a:pt x="42" y="22"/>
                    </a:cubicBezTo>
                    <a:cubicBezTo>
                      <a:pt x="35" y="34"/>
                      <a:pt x="29" y="48"/>
                      <a:pt x="23" y="61"/>
                    </a:cubicBezTo>
                    <a:cubicBezTo>
                      <a:pt x="15" y="80"/>
                      <a:pt x="8" y="102"/>
                      <a:pt x="5" y="119"/>
                    </a:cubicBezTo>
                  </a:path>
                </a:pathLst>
              </a:custGeom>
              <a:solidFill>
                <a:srgbClr val="F2A5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37" name="Freeform 1238"/>
              <p:cNvSpPr>
                <a:spLocks/>
              </p:cNvSpPr>
              <p:nvPr/>
            </p:nvSpPr>
            <p:spPr bwMode="auto">
              <a:xfrm>
                <a:off x="1051" y="2342"/>
                <a:ext cx="193" cy="316"/>
              </a:xfrm>
              <a:custGeom>
                <a:avLst/>
                <a:gdLst>
                  <a:gd name="T0" fmla="*/ 8 w 71"/>
                  <a:gd name="T1" fmla="*/ 109 h 116"/>
                  <a:gd name="T2" fmla="*/ 68 w 71"/>
                  <a:gd name="T3" fmla="*/ 2 h 116"/>
                  <a:gd name="T4" fmla="*/ 55 w 71"/>
                  <a:gd name="T5" fmla="*/ 28 h 116"/>
                  <a:gd name="T6" fmla="*/ 33 w 71"/>
                  <a:gd name="T7" fmla="*/ 63 h 116"/>
                  <a:gd name="T8" fmla="*/ 12 w 71"/>
                  <a:gd name="T9" fmla="*/ 11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116">
                    <a:moveTo>
                      <a:pt x="8" y="109"/>
                    </a:moveTo>
                    <a:cubicBezTo>
                      <a:pt x="0" y="106"/>
                      <a:pt x="35" y="0"/>
                      <a:pt x="68" y="2"/>
                    </a:cubicBezTo>
                    <a:cubicBezTo>
                      <a:pt x="71" y="13"/>
                      <a:pt x="61" y="20"/>
                      <a:pt x="55" y="28"/>
                    </a:cubicBezTo>
                    <a:cubicBezTo>
                      <a:pt x="46" y="39"/>
                      <a:pt x="39" y="51"/>
                      <a:pt x="33" y="63"/>
                    </a:cubicBezTo>
                    <a:cubicBezTo>
                      <a:pt x="24" y="80"/>
                      <a:pt x="15" y="98"/>
                      <a:pt x="12" y="116"/>
                    </a:cubicBezTo>
                  </a:path>
                </a:pathLst>
              </a:custGeom>
              <a:solidFill>
                <a:srgbClr val="F2A5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38" name="Freeform 1239"/>
              <p:cNvSpPr>
                <a:spLocks/>
              </p:cNvSpPr>
              <p:nvPr/>
            </p:nvSpPr>
            <p:spPr bwMode="auto">
              <a:xfrm>
                <a:off x="517" y="2696"/>
                <a:ext cx="139" cy="81"/>
              </a:xfrm>
              <a:custGeom>
                <a:avLst/>
                <a:gdLst>
                  <a:gd name="T0" fmla="*/ 43 w 51"/>
                  <a:gd name="T1" fmla="*/ 12 h 30"/>
                  <a:gd name="T2" fmla="*/ 20 w 51"/>
                  <a:gd name="T3" fmla="*/ 23 h 30"/>
                  <a:gd name="T4" fmla="*/ 47 w 51"/>
                  <a:gd name="T5" fmla="*/ 24 h 30"/>
                  <a:gd name="T6" fmla="*/ 44 w 51"/>
                  <a:gd name="T7" fmla="*/ 13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30">
                    <a:moveTo>
                      <a:pt x="43" y="12"/>
                    </a:moveTo>
                    <a:cubicBezTo>
                      <a:pt x="32" y="0"/>
                      <a:pt x="0" y="8"/>
                      <a:pt x="20" y="23"/>
                    </a:cubicBezTo>
                    <a:cubicBezTo>
                      <a:pt x="26" y="27"/>
                      <a:pt x="40" y="30"/>
                      <a:pt x="47" y="24"/>
                    </a:cubicBezTo>
                    <a:cubicBezTo>
                      <a:pt x="51" y="20"/>
                      <a:pt x="50" y="14"/>
                      <a:pt x="44" y="13"/>
                    </a:cubicBezTo>
                  </a:path>
                </a:pathLst>
              </a:custGeom>
              <a:solidFill>
                <a:srgbClr val="F88B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39" name="Freeform 1240"/>
              <p:cNvSpPr>
                <a:spLocks/>
              </p:cNvSpPr>
              <p:nvPr/>
            </p:nvSpPr>
            <p:spPr bwMode="auto">
              <a:xfrm>
                <a:off x="926" y="2799"/>
                <a:ext cx="152" cy="57"/>
              </a:xfrm>
              <a:custGeom>
                <a:avLst/>
                <a:gdLst>
                  <a:gd name="T0" fmla="*/ 41 w 56"/>
                  <a:gd name="T1" fmla="*/ 5 h 21"/>
                  <a:gd name="T2" fmla="*/ 11 w 56"/>
                  <a:gd name="T3" fmla="*/ 3 h 21"/>
                  <a:gd name="T4" fmla="*/ 12 w 56"/>
                  <a:gd name="T5" fmla="*/ 17 h 21"/>
                  <a:gd name="T6" fmla="*/ 45 w 56"/>
                  <a:gd name="T7" fmla="*/ 19 h 21"/>
                  <a:gd name="T8" fmla="*/ 45 w 56"/>
                  <a:gd name="T9" fmla="*/ 7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1">
                    <a:moveTo>
                      <a:pt x="41" y="5"/>
                    </a:moveTo>
                    <a:cubicBezTo>
                      <a:pt x="33" y="1"/>
                      <a:pt x="20" y="0"/>
                      <a:pt x="11" y="3"/>
                    </a:cubicBezTo>
                    <a:cubicBezTo>
                      <a:pt x="0" y="6"/>
                      <a:pt x="2" y="13"/>
                      <a:pt x="12" y="17"/>
                    </a:cubicBezTo>
                    <a:cubicBezTo>
                      <a:pt x="21" y="21"/>
                      <a:pt x="35" y="21"/>
                      <a:pt x="45" y="19"/>
                    </a:cubicBezTo>
                    <a:cubicBezTo>
                      <a:pt x="56" y="17"/>
                      <a:pt x="54" y="11"/>
                      <a:pt x="45" y="7"/>
                    </a:cubicBezTo>
                  </a:path>
                </a:pathLst>
              </a:custGeom>
              <a:solidFill>
                <a:srgbClr val="F88B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40" name="Freeform 1241"/>
              <p:cNvSpPr>
                <a:spLocks/>
              </p:cNvSpPr>
              <p:nvPr/>
            </p:nvSpPr>
            <p:spPr bwMode="auto">
              <a:xfrm>
                <a:off x="580" y="2723"/>
                <a:ext cx="43" cy="32"/>
              </a:xfrm>
              <a:custGeom>
                <a:avLst/>
                <a:gdLst>
                  <a:gd name="T0" fmla="*/ 15 w 16"/>
                  <a:gd name="T1" fmla="*/ 6 h 12"/>
                  <a:gd name="T2" fmla="*/ 1 w 16"/>
                  <a:gd name="T3" fmla="*/ 6 h 12"/>
                  <a:gd name="T4" fmla="*/ 15 w 16"/>
                  <a:gd name="T5" fmla="*/ 11 h 12"/>
                  <a:gd name="T6" fmla="*/ 15 w 16"/>
                  <a:gd name="T7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12">
                    <a:moveTo>
                      <a:pt x="15" y="6"/>
                    </a:moveTo>
                    <a:cubicBezTo>
                      <a:pt x="12" y="3"/>
                      <a:pt x="3" y="0"/>
                      <a:pt x="1" y="6"/>
                    </a:cubicBezTo>
                    <a:cubicBezTo>
                      <a:pt x="0" y="11"/>
                      <a:pt x="12" y="12"/>
                      <a:pt x="15" y="11"/>
                    </a:cubicBezTo>
                    <a:cubicBezTo>
                      <a:pt x="16" y="9"/>
                      <a:pt x="15" y="7"/>
                      <a:pt x="15" y="6"/>
                    </a:cubicBezTo>
                  </a:path>
                </a:pathLst>
              </a:custGeom>
              <a:solidFill>
                <a:srgbClr val="EE5F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41" name="Freeform 1242"/>
              <p:cNvSpPr>
                <a:spLocks/>
              </p:cNvSpPr>
              <p:nvPr/>
            </p:nvSpPr>
            <p:spPr bwMode="auto">
              <a:xfrm>
                <a:off x="980" y="2813"/>
                <a:ext cx="41" cy="30"/>
              </a:xfrm>
              <a:custGeom>
                <a:avLst/>
                <a:gdLst>
                  <a:gd name="T0" fmla="*/ 14 w 15"/>
                  <a:gd name="T1" fmla="*/ 5 h 11"/>
                  <a:gd name="T2" fmla="*/ 1 w 15"/>
                  <a:gd name="T3" fmla="*/ 5 h 11"/>
                  <a:gd name="T4" fmla="*/ 15 w 15"/>
                  <a:gd name="T5" fmla="*/ 11 h 11"/>
                  <a:gd name="T6" fmla="*/ 14 w 15"/>
                  <a:gd name="T7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11">
                    <a:moveTo>
                      <a:pt x="14" y="5"/>
                    </a:moveTo>
                    <a:cubicBezTo>
                      <a:pt x="12" y="2"/>
                      <a:pt x="2" y="0"/>
                      <a:pt x="1" y="5"/>
                    </a:cubicBezTo>
                    <a:cubicBezTo>
                      <a:pt x="0" y="10"/>
                      <a:pt x="11" y="11"/>
                      <a:pt x="15" y="11"/>
                    </a:cubicBezTo>
                    <a:cubicBezTo>
                      <a:pt x="15" y="9"/>
                      <a:pt x="15" y="7"/>
                      <a:pt x="14" y="6"/>
                    </a:cubicBezTo>
                  </a:path>
                </a:pathLst>
              </a:custGeom>
              <a:solidFill>
                <a:srgbClr val="EE5F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42" name="Freeform 1243"/>
              <p:cNvSpPr>
                <a:spLocks/>
              </p:cNvSpPr>
              <p:nvPr/>
            </p:nvSpPr>
            <p:spPr bwMode="auto">
              <a:xfrm>
                <a:off x="637" y="3028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43" name="Freeform 1244"/>
              <p:cNvSpPr>
                <a:spLocks/>
              </p:cNvSpPr>
              <p:nvPr/>
            </p:nvSpPr>
            <p:spPr bwMode="auto">
              <a:xfrm>
                <a:off x="629" y="3019"/>
                <a:ext cx="8" cy="14"/>
              </a:xfrm>
              <a:custGeom>
                <a:avLst/>
                <a:gdLst>
                  <a:gd name="T0" fmla="*/ 0 w 3"/>
                  <a:gd name="T1" fmla="*/ 0 h 5"/>
                  <a:gd name="T2" fmla="*/ 0 w 3"/>
                  <a:gd name="T3" fmla="*/ 1 h 5"/>
                  <a:gd name="T4" fmla="*/ 3 w 3"/>
                  <a:gd name="T5" fmla="*/ 5 h 5"/>
                  <a:gd name="T6" fmla="*/ 2 w 3"/>
                  <a:gd name="T7" fmla="*/ 2 h 5"/>
                  <a:gd name="T8" fmla="*/ 2 w 3"/>
                  <a:gd name="T9" fmla="*/ 3 h 5"/>
                  <a:gd name="T10" fmla="*/ 2 w 3"/>
                  <a:gd name="T11" fmla="*/ 1 h 5"/>
                  <a:gd name="T12" fmla="*/ 1 w 3"/>
                  <a:gd name="T13" fmla="*/ 2 h 5"/>
                  <a:gd name="T14" fmla="*/ 0 w 3"/>
                  <a:gd name="T1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5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4"/>
                      <a:pt x="1" y="3"/>
                      <a:pt x="3" y="5"/>
                    </a:cubicBezTo>
                    <a:cubicBezTo>
                      <a:pt x="3" y="4"/>
                      <a:pt x="3" y="3"/>
                      <a:pt x="2" y="2"/>
                    </a:cubicBezTo>
                    <a:cubicBezTo>
                      <a:pt x="2" y="2"/>
                      <a:pt x="2" y="4"/>
                      <a:pt x="2" y="3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1" y="0"/>
                      <a:pt x="2" y="2"/>
                      <a:pt x="1" y="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44" name="Freeform 1245"/>
              <p:cNvSpPr>
                <a:spLocks/>
              </p:cNvSpPr>
              <p:nvPr/>
            </p:nvSpPr>
            <p:spPr bwMode="auto">
              <a:xfrm>
                <a:off x="632" y="3025"/>
                <a:ext cx="0" cy="5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45" name="Freeform 1246"/>
              <p:cNvSpPr>
                <a:spLocks/>
              </p:cNvSpPr>
              <p:nvPr/>
            </p:nvSpPr>
            <p:spPr bwMode="auto">
              <a:xfrm>
                <a:off x="632" y="3028"/>
                <a:ext cx="0" cy="5"/>
              </a:xfrm>
              <a:custGeom>
                <a:avLst/>
                <a:gdLst>
                  <a:gd name="T0" fmla="*/ 1 h 2"/>
                  <a:gd name="T1" fmla="*/ 0 h 2"/>
                  <a:gd name="T2" fmla="*/ 2 h 2"/>
                  <a:gd name="T3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46" name="Freeform 1247"/>
              <p:cNvSpPr>
                <a:spLocks/>
              </p:cNvSpPr>
              <p:nvPr/>
            </p:nvSpPr>
            <p:spPr bwMode="auto">
              <a:xfrm>
                <a:off x="629" y="3030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47" name="Freeform 1248"/>
              <p:cNvSpPr>
                <a:spLocks/>
              </p:cNvSpPr>
              <p:nvPr/>
            </p:nvSpPr>
            <p:spPr bwMode="auto">
              <a:xfrm>
                <a:off x="626" y="3025"/>
                <a:ext cx="3" cy="8"/>
              </a:xfrm>
              <a:custGeom>
                <a:avLst/>
                <a:gdLst>
                  <a:gd name="T0" fmla="*/ 1 w 1"/>
                  <a:gd name="T1" fmla="*/ 3 h 3"/>
                  <a:gd name="T2" fmla="*/ 1 w 1"/>
                  <a:gd name="T3" fmla="*/ 3 h 3"/>
                  <a:gd name="T4" fmla="*/ 1 w 1"/>
                  <a:gd name="T5" fmla="*/ 2 h 3"/>
                  <a:gd name="T6" fmla="*/ 1 w 1"/>
                  <a:gd name="T7" fmla="*/ 1 h 3"/>
                  <a:gd name="T8" fmla="*/ 1 w 1"/>
                  <a:gd name="T9" fmla="*/ 1 h 3"/>
                  <a:gd name="T10" fmla="*/ 0 w 1"/>
                  <a:gd name="T11" fmla="*/ 0 h 3"/>
                  <a:gd name="T12" fmla="*/ 1 w 1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0" y="0"/>
                      <a:pt x="1" y="1"/>
                    </a:cubicBezTo>
                    <a:cubicBezTo>
                      <a:pt x="1" y="0"/>
                      <a:pt x="1" y="2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2"/>
                      <a:pt x="1" y="3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48" name="Freeform 1249"/>
              <p:cNvSpPr>
                <a:spLocks/>
              </p:cNvSpPr>
              <p:nvPr/>
            </p:nvSpPr>
            <p:spPr bwMode="auto">
              <a:xfrm>
                <a:off x="629" y="303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49" name="Freeform 1250"/>
              <p:cNvSpPr>
                <a:spLocks/>
              </p:cNvSpPr>
              <p:nvPr/>
            </p:nvSpPr>
            <p:spPr bwMode="auto">
              <a:xfrm>
                <a:off x="632" y="3028"/>
                <a:ext cx="0" cy="2"/>
              </a:xfrm>
              <a:custGeom>
                <a:avLst/>
                <a:gdLst>
                  <a:gd name="T0" fmla="*/ 2 h 2"/>
                  <a:gd name="T1" fmla="*/ 2 h 2"/>
                  <a:gd name="T2" fmla="*/ 0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50" name="Freeform 1251"/>
              <p:cNvSpPr>
                <a:spLocks/>
              </p:cNvSpPr>
              <p:nvPr/>
            </p:nvSpPr>
            <p:spPr bwMode="auto">
              <a:xfrm>
                <a:off x="623" y="3022"/>
                <a:ext cx="3" cy="11"/>
              </a:xfrm>
              <a:custGeom>
                <a:avLst/>
                <a:gdLst>
                  <a:gd name="T0" fmla="*/ 1 w 1"/>
                  <a:gd name="T1" fmla="*/ 4 h 4"/>
                  <a:gd name="T2" fmla="*/ 1 w 1"/>
                  <a:gd name="T3" fmla="*/ 3 h 4"/>
                  <a:gd name="T4" fmla="*/ 0 w 1"/>
                  <a:gd name="T5" fmla="*/ 0 h 4"/>
                  <a:gd name="T6" fmla="*/ 0 w 1"/>
                  <a:gd name="T7" fmla="*/ 1 h 4"/>
                  <a:gd name="T8" fmla="*/ 1 w 1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4">
                    <a:moveTo>
                      <a:pt x="1" y="4"/>
                    </a:moveTo>
                    <a:cubicBezTo>
                      <a:pt x="0" y="2"/>
                      <a:pt x="1" y="4"/>
                      <a:pt x="1" y="3"/>
                    </a:cubicBezTo>
                    <a:cubicBezTo>
                      <a:pt x="1" y="3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3"/>
                      <a:pt x="1" y="4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51" name="Freeform 1252"/>
              <p:cNvSpPr>
                <a:spLocks/>
              </p:cNvSpPr>
              <p:nvPr/>
            </p:nvSpPr>
            <p:spPr bwMode="auto">
              <a:xfrm>
                <a:off x="623" y="3019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52" name="Freeform 1253"/>
              <p:cNvSpPr>
                <a:spLocks/>
              </p:cNvSpPr>
              <p:nvPr/>
            </p:nvSpPr>
            <p:spPr bwMode="auto">
              <a:xfrm>
                <a:off x="621" y="3022"/>
                <a:ext cx="2" cy="8"/>
              </a:xfrm>
              <a:custGeom>
                <a:avLst/>
                <a:gdLst>
                  <a:gd name="T0" fmla="*/ 0 w 1"/>
                  <a:gd name="T1" fmla="*/ 2 h 3"/>
                  <a:gd name="T2" fmla="*/ 1 w 1"/>
                  <a:gd name="T3" fmla="*/ 1 h 3"/>
                  <a:gd name="T4" fmla="*/ 0 w 1"/>
                  <a:gd name="T5" fmla="*/ 2 h 3"/>
                  <a:gd name="T6" fmla="*/ 1 w 1"/>
                  <a:gd name="T7" fmla="*/ 1 h 3"/>
                  <a:gd name="T8" fmla="*/ 0 w 1"/>
                  <a:gd name="T9" fmla="*/ 3 h 3"/>
                  <a:gd name="T10" fmla="*/ 1 w 1"/>
                  <a:gd name="T11" fmla="*/ 1 h 3"/>
                  <a:gd name="T12" fmla="*/ 1 w 1"/>
                  <a:gd name="T13" fmla="*/ 2 h 3"/>
                  <a:gd name="T14" fmla="*/ 1 w 1"/>
                  <a:gd name="T15" fmla="*/ 0 h 3"/>
                  <a:gd name="T16" fmla="*/ 1 w 1"/>
                  <a:gd name="T17" fmla="*/ 0 h 3"/>
                  <a:gd name="T18" fmla="*/ 1 w 1"/>
                  <a:gd name="T19" fmla="*/ 0 h 3"/>
                  <a:gd name="T20" fmla="*/ 1 w 1"/>
                  <a:gd name="T21" fmla="*/ 1 h 3"/>
                  <a:gd name="T22" fmla="*/ 0 w 1"/>
                  <a:gd name="T2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cubicBezTo>
                      <a:pt x="1" y="2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2"/>
                    </a:cubicBezTo>
                    <a:cubicBezTo>
                      <a:pt x="0" y="2"/>
                      <a:pt x="1" y="1"/>
                      <a:pt x="1" y="1"/>
                    </a:cubicBezTo>
                    <a:cubicBezTo>
                      <a:pt x="0" y="3"/>
                      <a:pt x="1" y="1"/>
                      <a:pt x="0" y="3"/>
                    </a:cubicBezTo>
                    <a:cubicBezTo>
                      <a:pt x="0" y="3"/>
                      <a:pt x="1" y="3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2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0" y="2"/>
                      <a:pt x="1" y="1"/>
                      <a:pt x="0" y="2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53" name="Rectangle 1254"/>
              <p:cNvSpPr>
                <a:spLocks noChangeArrowheads="1"/>
              </p:cNvSpPr>
              <p:nvPr/>
            </p:nvSpPr>
            <p:spPr bwMode="auto">
              <a:xfrm>
                <a:off x="623" y="3028"/>
                <a:ext cx="1" cy="1"/>
              </a:xfrm>
              <a:prstGeom prst="rect">
                <a:avLst/>
              </a:pr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54" name="Freeform 1255"/>
              <p:cNvSpPr>
                <a:spLocks/>
              </p:cNvSpPr>
              <p:nvPr/>
            </p:nvSpPr>
            <p:spPr bwMode="auto">
              <a:xfrm>
                <a:off x="618" y="3025"/>
                <a:ext cx="14" cy="3"/>
              </a:xfrm>
              <a:custGeom>
                <a:avLst/>
                <a:gdLst>
                  <a:gd name="T0" fmla="*/ 0 w 5"/>
                  <a:gd name="T1" fmla="*/ 1 h 1"/>
                  <a:gd name="T2" fmla="*/ 2 w 5"/>
                  <a:gd name="T3" fmla="*/ 1 h 1"/>
                  <a:gd name="T4" fmla="*/ 1 w 5"/>
                  <a:gd name="T5" fmla="*/ 1 h 1"/>
                  <a:gd name="T6" fmla="*/ 2 w 5"/>
                  <a:gd name="T7" fmla="*/ 0 h 1"/>
                  <a:gd name="T8" fmla="*/ 1 w 5"/>
                  <a:gd name="T9" fmla="*/ 0 h 1"/>
                  <a:gd name="T10" fmla="*/ 3 w 5"/>
                  <a:gd name="T11" fmla="*/ 0 h 1"/>
                  <a:gd name="T12" fmla="*/ 2 w 5"/>
                  <a:gd name="T13" fmla="*/ 0 h 1"/>
                  <a:gd name="T14" fmla="*/ 3 w 5"/>
                  <a:gd name="T15" fmla="*/ 0 h 1"/>
                  <a:gd name="T16" fmla="*/ 3 w 5"/>
                  <a:gd name="T17" fmla="*/ 0 h 1"/>
                  <a:gd name="T18" fmla="*/ 2 w 5"/>
                  <a:gd name="T19" fmla="*/ 0 h 1"/>
                  <a:gd name="T20" fmla="*/ 0 w 5"/>
                  <a:gd name="T2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1">
                    <a:moveTo>
                      <a:pt x="0" y="1"/>
                    </a:move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2" y="0"/>
                      <a:pt x="2" y="0"/>
                    </a:cubicBezTo>
                    <a:cubicBezTo>
                      <a:pt x="2" y="0"/>
                      <a:pt x="3" y="0"/>
                      <a:pt x="1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3" y="0"/>
                      <a:pt x="5" y="0"/>
                      <a:pt x="3" y="0"/>
                    </a:cubicBezTo>
                    <a:cubicBezTo>
                      <a:pt x="3" y="0"/>
                      <a:pt x="2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55" name="Freeform 1256"/>
              <p:cNvSpPr>
                <a:spLocks/>
              </p:cNvSpPr>
              <p:nvPr/>
            </p:nvSpPr>
            <p:spPr bwMode="auto">
              <a:xfrm>
                <a:off x="618" y="3028"/>
                <a:ext cx="3" cy="2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56" name="Freeform 1257"/>
              <p:cNvSpPr>
                <a:spLocks/>
              </p:cNvSpPr>
              <p:nvPr/>
            </p:nvSpPr>
            <p:spPr bwMode="auto">
              <a:xfrm>
                <a:off x="626" y="302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57" name="Freeform 1258"/>
              <p:cNvSpPr>
                <a:spLocks/>
              </p:cNvSpPr>
              <p:nvPr/>
            </p:nvSpPr>
            <p:spPr bwMode="auto">
              <a:xfrm>
                <a:off x="618" y="3025"/>
                <a:ext cx="3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58" name="Freeform 1259"/>
              <p:cNvSpPr>
                <a:spLocks/>
              </p:cNvSpPr>
              <p:nvPr/>
            </p:nvSpPr>
            <p:spPr bwMode="auto">
              <a:xfrm>
                <a:off x="615" y="3003"/>
                <a:ext cx="27" cy="22"/>
              </a:xfrm>
              <a:custGeom>
                <a:avLst/>
                <a:gdLst>
                  <a:gd name="T0" fmla="*/ 7 w 10"/>
                  <a:gd name="T1" fmla="*/ 5 h 8"/>
                  <a:gd name="T2" fmla="*/ 8 w 10"/>
                  <a:gd name="T3" fmla="*/ 4 h 8"/>
                  <a:gd name="T4" fmla="*/ 9 w 10"/>
                  <a:gd name="T5" fmla="*/ 3 h 8"/>
                  <a:gd name="T6" fmla="*/ 10 w 10"/>
                  <a:gd name="T7" fmla="*/ 1 h 8"/>
                  <a:gd name="T8" fmla="*/ 8 w 10"/>
                  <a:gd name="T9" fmla="*/ 2 h 8"/>
                  <a:gd name="T10" fmla="*/ 9 w 10"/>
                  <a:gd name="T11" fmla="*/ 0 h 8"/>
                  <a:gd name="T12" fmla="*/ 7 w 10"/>
                  <a:gd name="T13" fmla="*/ 1 h 8"/>
                  <a:gd name="T14" fmla="*/ 6 w 10"/>
                  <a:gd name="T15" fmla="*/ 2 h 8"/>
                  <a:gd name="T16" fmla="*/ 2 w 10"/>
                  <a:gd name="T17" fmla="*/ 5 h 8"/>
                  <a:gd name="T18" fmla="*/ 4 w 10"/>
                  <a:gd name="T19" fmla="*/ 6 h 8"/>
                  <a:gd name="T20" fmla="*/ 2 w 10"/>
                  <a:gd name="T21" fmla="*/ 6 h 8"/>
                  <a:gd name="T22" fmla="*/ 2 w 10"/>
                  <a:gd name="T23" fmla="*/ 5 h 8"/>
                  <a:gd name="T24" fmla="*/ 1 w 10"/>
                  <a:gd name="T25" fmla="*/ 6 h 8"/>
                  <a:gd name="T26" fmla="*/ 4 w 10"/>
                  <a:gd name="T27" fmla="*/ 7 h 8"/>
                  <a:gd name="T28" fmla="*/ 1 w 10"/>
                  <a:gd name="T29" fmla="*/ 7 h 8"/>
                  <a:gd name="T30" fmla="*/ 3 w 10"/>
                  <a:gd name="T31" fmla="*/ 8 h 8"/>
                  <a:gd name="T32" fmla="*/ 4 w 10"/>
                  <a:gd name="T33" fmla="*/ 8 h 8"/>
                  <a:gd name="T34" fmla="*/ 5 w 10"/>
                  <a:gd name="T35" fmla="*/ 8 h 8"/>
                  <a:gd name="T36" fmla="*/ 3 w 10"/>
                  <a:gd name="T37" fmla="*/ 5 h 8"/>
                  <a:gd name="T38" fmla="*/ 4 w 10"/>
                  <a:gd name="T39" fmla="*/ 6 h 8"/>
                  <a:gd name="T40" fmla="*/ 6 w 10"/>
                  <a:gd name="T41" fmla="*/ 5 h 8"/>
                  <a:gd name="T42" fmla="*/ 5 w 10"/>
                  <a:gd name="T43" fmla="*/ 4 h 8"/>
                  <a:gd name="T44" fmla="*/ 6 w 10"/>
                  <a:gd name="T45" fmla="*/ 4 h 8"/>
                  <a:gd name="T46" fmla="*/ 5 w 10"/>
                  <a:gd name="T47" fmla="*/ 3 h 8"/>
                  <a:gd name="T48" fmla="*/ 6 w 10"/>
                  <a:gd name="T49" fmla="*/ 4 h 8"/>
                  <a:gd name="T50" fmla="*/ 5 w 10"/>
                  <a:gd name="T51" fmla="*/ 2 h 8"/>
                  <a:gd name="T52" fmla="*/ 7 w 10"/>
                  <a:gd name="T53" fmla="*/ 5 h 8"/>
                  <a:gd name="T54" fmla="*/ 7 w 10"/>
                  <a:gd name="T55" fmla="*/ 4 h 8"/>
                  <a:gd name="T56" fmla="*/ 6 w 10"/>
                  <a:gd name="T57" fmla="*/ 3 h 8"/>
                  <a:gd name="T58" fmla="*/ 7 w 10"/>
                  <a:gd name="T59" fmla="*/ 5 h 8"/>
                  <a:gd name="T60" fmla="*/ 7 w 10"/>
                  <a:gd name="T61" fmla="*/ 3 h 8"/>
                  <a:gd name="T62" fmla="*/ 7 w 10"/>
                  <a:gd name="T63" fmla="*/ 2 h 8"/>
                  <a:gd name="T64" fmla="*/ 8 w 10"/>
                  <a:gd name="T65" fmla="*/ 3 h 8"/>
                  <a:gd name="T66" fmla="*/ 7 w 10"/>
                  <a:gd name="T67" fmla="*/ 5 h 8"/>
                  <a:gd name="T68" fmla="*/ 7 w 10"/>
                  <a:gd name="T69" fmla="*/ 6 h 8"/>
                  <a:gd name="T70" fmla="*/ 8 w 10"/>
                  <a:gd name="T71" fmla="*/ 3 h 8"/>
                  <a:gd name="T72" fmla="*/ 7 w 10"/>
                  <a:gd name="T73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0" h="8">
                    <a:moveTo>
                      <a:pt x="7" y="5"/>
                    </a:moveTo>
                    <a:cubicBezTo>
                      <a:pt x="8" y="4"/>
                      <a:pt x="8" y="4"/>
                      <a:pt x="8" y="4"/>
                    </a:cubicBezTo>
                    <a:cubicBezTo>
                      <a:pt x="8" y="3"/>
                      <a:pt x="8" y="3"/>
                      <a:pt x="9" y="3"/>
                    </a:cubicBezTo>
                    <a:cubicBezTo>
                      <a:pt x="9" y="2"/>
                      <a:pt x="9" y="2"/>
                      <a:pt x="10" y="1"/>
                    </a:cubicBezTo>
                    <a:cubicBezTo>
                      <a:pt x="9" y="1"/>
                      <a:pt x="9" y="2"/>
                      <a:pt x="8" y="2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8" y="1"/>
                      <a:pt x="7" y="2"/>
                      <a:pt x="7" y="1"/>
                    </a:cubicBezTo>
                    <a:cubicBezTo>
                      <a:pt x="6" y="0"/>
                      <a:pt x="6" y="1"/>
                      <a:pt x="6" y="2"/>
                    </a:cubicBezTo>
                    <a:cubicBezTo>
                      <a:pt x="4" y="2"/>
                      <a:pt x="3" y="4"/>
                      <a:pt x="2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3" y="5"/>
                      <a:pt x="3" y="6"/>
                      <a:pt x="2" y="6"/>
                    </a:cubicBezTo>
                    <a:cubicBezTo>
                      <a:pt x="2" y="6"/>
                      <a:pt x="2" y="5"/>
                      <a:pt x="2" y="5"/>
                    </a:cubicBezTo>
                    <a:cubicBezTo>
                      <a:pt x="0" y="5"/>
                      <a:pt x="2" y="6"/>
                      <a:pt x="1" y="6"/>
                    </a:cubicBezTo>
                    <a:cubicBezTo>
                      <a:pt x="2" y="6"/>
                      <a:pt x="3" y="7"/>
                      <a:pt x="4" y="7"/>
                    </a:cubicBezTo>
                    <a:cubicBezTo>
                      <a:pt x="2" y="6"/>
                      <a:pt x="4" y="7"/>
                      <a:pt x="1" y="7"/>
                    </a:cubicBezTo>
                    <a:cubicBezTo>
                      <a:pt x="0" y="7"/>
                      <a:pt x="3" y="7"/>
                      <a:pt x="3" y="8"/>
                    </a:cubicBezTo>
                    <a:cubicBezTo>
                      <a:pt x="4" y="8"/>
                      <a:pt x="3" y="8"/>
                      <a:pt x="4" y="8"/>
                    </a:cubicBezTo>
                    <a:cubicBezTo>
                      <a:pt x="5" y="8"/>
                      <a:pt x="4" y="8"/>
                      <a:pt x="5" y="8"/>
                    </a:cubicBezTo>
                    <a:cubicBezTo>
                      <a:pt x="6" y="8"/>
                      <a:pt x="3" y="6"/>
                      <a:pt x="3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5"/>
                      <a:pt x="4" y="4"/>
                      <a:pt x="6" y="5"/>
                    </a:cubicBezTo>
                    <a:cubicBezTo>
                      <a:pt x="5" y="5"/>
                      <a:pt x="7" y="6"/>
                      <a:pt x="5" y="4"/>
                    </a:cubicBezTo>
                    <a:cubicBezTo>
                      <a:pt x="6" y="4"/>
                      <a:pt x="5" y="4"/>
                      <a:pt x="6" y="4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6" y="4"/>
                      <a:pt x="6" y="4"/>
                    </a:cubicBezTo>
                    <a:cubicBezTo>
                      <a:pt x="6" y="3"/>
                      <a:pt x="5" y="3"/>
                      <a:pt x="5" y="2"/>
                    </a:cubicBezTo>
                    <a:cubicBezTo>
                      <a:pt x="6" y="3"/>
                      <a:pt x="7" y="4"/>
                      <a:pt x="7" y="5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3"/>
                      <a:pt x="6" y="3"/>
                    </a:cubicBezTo>
                    <a:cubicBezTo>
                      <a:pt x="7" y="2"/>
                      <a:pt x="7" y="4"/>
                      <a:pt x="7" y="5"/>
                    </a:cubicBezTo>
                    <a:cubicBezTo>
                      <a:pt x="7" y="5"/>
                      <a:pt x="7" y="2"/>
                      <a:pt x="7" y="3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7" y="3"/>
                      <a:pt x="8" y="3"/>
                    </a:cubicBezTo>
                    <a:cubicBezTo>
                      <a:pt x="7" y="5"/>
                      <a:pt x="7" y="4"/>
                      <a:pt x="7" y="5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5"/>
                      <a:pt x="8" y="4"/>
                      <a:pt x="8" y="3"/>
                    </a:cubicBezTo>
                    <a:cubicBezTo>
                      <a:pt x="7" y="5"/>
                      <a:pt x="7" y="5"/>
                      <a:pt x="7" y="5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59" name="Freeform 1260"/>
              <p:cNvSpPr>
                <a:spLocks/>
              </p:cNvSpPr>
              <p:nvPr/>
            </p:nvSpPr>
            <p:spPr bwMode="auto">
              <a:xfrm>
                <a:off x="634" y="3017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60" name="Freeform 1261"/>
              <p:cNvSpPr>
                <a:spLocks/>
              </p:cNvSpPr>
              <p:nvPr/>
            </p:nvSpPr>
            <p:spPr bwMode="auto">
              <a:xfrm>
                <a:off x="634" y="301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61" name="Rectangle 1262"/>
              <p:cNvSpPr>
                <a:spLocks noChangeArrowheads="1"/>
              </p:cNvSpPr>
              <p:nvPr/>
            </p:nvSpPr>
            <p:spPr bwMode="auto">
              <a:xfrm>
                <a:off x="634" y="3006"/>
                <a:ext cx="1" cy="1"/>
              </a:xfrm>
              <a:prstGeom prst="rect">
                <a:avLst/>
              </a:pr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62" name="Freeform 1263"/>
              <p:cNvSpPr>
                <a:spLocks/>
              </p:cNvSpPr>
              <p:nvPr/>
            </p:nvSpPr>
            <p:spPr bwMode="auto">
              <a:xfrm>
                <a:off x="634" y="3017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0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63" name="Freeform 1264"/>
              <p:cNvSpPr>
                <a:spLocks/>
              </p:cNvSpPr>
              <p:nvPr/>
            </p:nvSpPr>
            <p:spPr bwMode="auto">
              <a:xfrm>
                <a:off x="632" y="3017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64" name="Rectangle 1265"/>
              <p:cNvSpPr>
                <a:spLocks noChangeArrowheads="1"/>
              </p:cNvSpPr>
              <p:nvPr/>
            </p:nvSpPr>
            <p:spPr bwMode="auto">
              <a:xfrm>
                <a:off x="634" y="3019"/>
                <a:ext cx="1" cy="1"/>
              </a:xfrm>
              <a:prstGeom prst="rect">
                <a:avLst/>
              </a:pr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65" name="Freeform 1266"/>
              <p:cNvSpPr>
                <a:spLocks/>
              </p:cNvSpPr>
              <p:nvPr/>
            </p:nvSpPr>
            <p:spPr bwMode="auto">
              <a:xfrm>
                <a:off x="634" y="3008"/>
                <a:ext cx="22" cy="17"/>
              </a:xfrm>
              <a:custGeom>
                <a:avLst/>
                <a:gdLst>
                  <a:gd name="T0" fmla="*/ 7 w 8"/>
                  <a:gd name="T1" fmla="*/ 5 h 6"/>
                  <a:gd name="T2" fmla="*/ 7 w 8"/>
                  <a:gd name="T3" fmla="*/ 4 h 6"/>
                  <a:gd name="T4" fmla="*/ 4 w 8"/>
                  <a:gd name="T5" fmla="*/ 4 h 6"/>
                  <a:gd name="T6" fmla="*/ 7 w 8"/>
                  <a:gd name="T7" fmla="*/ 3 h 6"/>
                  <a:gd name="T8" fmla="*/ 4 w 8"/>
                  <a:gd name="T9" fmla="*/ 2 h 6"/>
                  <a:gd name="T10" fmla="*/ 5 w 8"/>
                  <a:gd name="T11" fmla="*/ 1 h 6"/>
                  <a:gd name="T12" fmla="*/ 2 w 8"/>
                  <a:gd name="T13" fmla="*/ 3 h 6"/>
                  <a:gd name="T14" fmla="*/ 4 w 8"/>
                  <a:gd name="T15" fmla="*/ 0 h 6"/>
                  <a:gd name="T16" fmla="*/ 5 w 8"/>
                  <a:gd name="T17" fmla="*/ 0 h 6"/>
                  <a:gd name="T18" fmla="*/ 3 w 8"/>
                  <a:gd name="T19" fmla="*/ 0 h 6"/>
                  <a:gd name="T20" fmla="*/ 2 w 8"/>
                  <a:gd name="T21" fmla="*/ 1 h 6"/>
                  <a:gd name="T22" fmla="*/ 1 w 8"/>
                  <a:gd name="T23" fmla="*/ 3 h 6"/>
                  <a:gd name="T24" fmla="*/ 2 w 8"/>
                  <a:gd name="T25" fmla="*/ 2 h 6"/>
                  <a:gd name="T26" fmla="*/ 1 w 8"/>
                  <a:gd name="T27" fmla="*/ 3 h 6"/>
                  <a:gd name="T28" fmla="*/ 2 w 8"/>
                  <a:gd name="T29" fmla="*/ 3 h 6"/>
                  <a:gd name="T30" fmla="*/ 1 w 8"/>
                  <a:gd name="T31" fmla="*/ 4 h 6"/>
                  <a:gd name="T32" fmla="*/ 2 w 8"/>
                  <a:gd name="T33" fmla="*/ 3 h 6"/>
                  <a:gd name="T34" fmla="*/ 2 w 8"/>
                  <a:gd name="T35" fmla="*/ 3 h 6"/>
                  <a:gd name="T36" fmla="*/ 3 w 8"/>
                  <a:gd name="T37" fmla="*/ 2 h 6"/>
                  <a:gd name="T38" fmla="*/ 2 w 8"/>
                  <a:gd name="T39" fmla="*/ 4 h 6"/>
                  <a:gd name="T40" fmla="*/ 3 w 8"/>
                  <a:gd name="T41" fmla="*/ 3 h 6"/>
                  <a:gd name="T42" fmla="*/ 1 w 8"/>
                  <a:gd name="T43" fmla="*/ 4 h 6"/>
                  <a:gd name="T44" fmla="*/ 3 w 8"/>
                  <a:gd name="T45" fmla="*/ 4 h 6"/>
                  <a:gd name="T46" fmla="*/ 2 w 8"/>
                  <a:gd name="T47" fmla="*/ 4 h 6"/>
                  <a:gd name="T48" fmla="*/ 4 w 8"/>
                  <a:gd name="T49" fmla="*/ 3 h 6"/>
                  <a:gd name="T50" fmla="*/ 2 w 8"/>
                  <a:gd name="T51" fmla="*/ 4 h 6"/>
                  <a:gd name="T52" fmla="*/ 3 w 8"/>
                  <a:gd name="T53" fmla="*/ 4 h 6"/>
                  <a:gd name="T54" fmla="*/ 2 w 8"/>
                  <a:gd name="T55" fmla="*/ 4 h 6"/>
                  <a:gd name="T56" fmla="*/ 3 w 8"/>
                  <a:gd name="T57" fmla="*/ 5 h 6"/>
                  <a:gd name="T58" fmla="*/ 4 w 8"/>
                  <a:gd name="T59" fmla="*/ 5 h 6"/>
                  <a:gd name="T60" fmla="*/ 5 w 8"/>
                  <a:gd name="T61" fmla="*/ 5 h 6"/>
                  <a:gd name="T62" fmla="*/ 4 w 8"/>
                  <a:gd name="T63" fmla="*/ 5 h 6"/>
                  <a:gd name="T64" fmla="*/ 6 w 8"/>
                  <a:gd name="T65" fmla="*/ 6 h 6"/>
                  <a:gd name="T66" fmla="*/ 5 w 8"/>
                  <a:gd name="T67" fmla="*/ 5 h 6"/>
                  <a:gd name="T68" fmla="*/ 7 w 8"/>
                  <a:gd name="T69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" h="6">
                    <a:moveTo>
                      <a:pt x="7" y="5"/>
                    </a:moveTo>
                    <a:cubicBezTo>
                      <a:pt x="8" y="5"/>
                      <a:pt x="7" y="4"/>
                      <a:pt x="7" y="4"/>
                    </a:cubicBezTo>
                    <a:cubicBezTo>
                      <a:pt x="7" y="3"/>
                      <a:pt x="4" y="4"/>
                      <a:pt x="4" y="4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6" y="2"/>
                      <a:pt x="6" y="1"/>
                      <a:pt x="4" y="2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4" y="0"/>
                      <a:pt x="2" y="4"/>
                      <a:pt x="2" y="3"/>
                    </a:cubicBezTo>
                    <a:cubicBezTo>
                      <a:pt x="4" y="2"/>
                      <a:pt x="3" y="1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3" y="0"/>
                      <a:pt x="2" y="2"/>
                      <a:pt x="2" y="1"/>
                    </a:cubicBezTo>
                    <a:cubicBezTo>
                      <a:pt x="2" y="2"/>
                      <a:pt x="1" y="2"/>
                      <a:pt x="1" y="3"/>
                    </a:cubicBezTo>
                    <a:cubicBezTo>
                      <a:pt x="1" y="2"/>
                      <a:pt x="1" y="3"/>
                      <a:pt x="2" y="2"/>
                    </a:cubicBezTo>
                    <a:cubicBezTo>
                      <a:pt x="1" y="3"/>
                      <a:pt x="2" y="2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4"/>
                      <a:pt x="3" y="2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4"/>
                      <a:pt x="0" y="5"/>
                      <a:pt x="1" y="4"/>
                    </a:cubicBezTo>
                    <a:cubicBezTo>
                      <a:pt x="2" y="4"/>
                      <a:pt x="2" y="4"/>
                      <a:pt x="3" y="4"/>
                    </a:cubicBezTo>
                    <a:cubicBezTo>
                      <a:pt x="3" y="3"/>
                      <a:pt x="2" y="4"/>
                      <a:pt x="2" y="4"/>
                    </a:cubicBezTo>
                    <a:cubicBezTo>
                      <a:pt x="2" y="3"/>
                      <a:pt x="4" y="3"/>
                      <a:pt x="4" y="3"/>
                    </a:cubicBezTo>
                    <a:cubicBezTo>
                      <a:pt x="3" y="3"/>
                      <a:pt x="5" y="3"/>
                      <a:pt x="2" y="4"/>
                    </a:cubicBezTo>
                    <a:cubicBezTo>
                      <a:pt x="2" y="4"/>
                      <a:pt x="4" y="4"/>
                      <a:pt x="3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4" y="4"/>
                      <a:pt x="1" y="4"/>
                      <a:pt x="3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5"/>
                      <a:pt x="6" y="6"/>
                      <a:pt x="6" y="6"/>
                    </a:cubicBezTo>
                    <a:cubicBezTo>
                      <a:pt x="6" y="6"/>
                      <a:pt x="5" y="5"/>
                      <a:pt x="5" y="5"/>
                    </a:cubicBezTo>
                    <a:cubicBezTo>
                      <a:pt x="6" y="5"/>
                      <a:pt x="7" y="5"/>
                      <a:pt x="7" y="5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66" name="Freeform 1267"/>
              <p:cNvSpPr>
                <a:spLocks/>
              </p:cNvSpPr>
              <p:nvPr/>
            </p:nvSpPr>
            <p:spPr bwMode="auto">
              <a:xfrm>
                <a:off x="637" y="3017"/>
                <a:ext cx="3" cy="2"/>
              </a:xfrm>
              <a:custGeom>
                <a:avLst/>
                <a:gdLst>
                  <a:gd name="T0" fmla="*/ 0 w 3"/>
                  <a:gd name="T1" fmla="*/ 2 h 2"/>
                  <a:gd name="T2" fmla="*/ 3 w 3"/>
                  <a:gd name="T3" fmla="*/ 0 h 2"/>
                  <a:gd name="T4" fmla="*/ 0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2"/>
                    </a:moveTo>
                    <a:lnTo>
                      <a:pt x="3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67" name="Freeform 1268"/>
              <p:cNvSpPr>
                <a:spLocks/>
              </p:cNvSpPr>
              <p:nvPr/>
            </p:nvSpPr>
            <p:spPr bwMode="auto">
              <a:xfrm>
                <a:off x="634" y="3019"/>
                <a:ext cx="19" cy="22"/>
              </a:xfrm>
              <a:custGeom>
                <a:avLst/>
                <a:gdLst>
                  <a:gd name="T0" fmla="*/ 4 w 7"/>
                  <a:gd name="T1" fmla="*/ 2 h 8"/>
                  <a:gd name="T2" fmla="*/ 2 w 7"/>
                  <a:gd name="T3" fmla="*/ 2 h 8"/>
                  <a:gd name="T4" fmla="*/ 5 w 7"/>
                  <a:gd name="T5" fmla="*/ 3 h 8"/>
                  <a:gd name="T6" fmla="*/ 5 w 7"/>
                  <a:gd name="T7" fmla="*/ 4 h 8"/>
                  <a:gd name="T8" fmla="*/ 3 w 7"/>
                  <a:gd name="T9" fmla="*/ 2 h 8"/>
                  <a:gd name="T10" fmla="*/ 2 w 7"/>
                  <a:gd name="T11" fmla="*/ 2 h 8"/>
                  <a:gd name="T12" fmla="*/ 4 w 7"/>
                  <a:gd name="T13" fmla="*/ 4 h 8"/>
                  <a:gd name="T14" fmla="*/ 4 w 7"/>
                  <a:gd name="T15" fmla="*/ 5 h 8"/>
                  <a:gd name="T16" fmla="*/ 4 w 7"/>
                  <a:gd name="T17" fmla="*/ 4 h 8"/>
                  <a:gd name="T18" fmla="*/ 2 w 7"/>
                  <a:gd name="T19" fmla="*/ 3 h 8"/>
                  <a:gd name="T20" fmla="*/ 4 w 7"/>
                  <a:gd name="T21" fmla="*/ 8 h 8"/>
                  <a:gd name="T22" fmla="*/ 4 w 7"/>
                  <a:gd name="T23" fmla="*/ 7 h 8"/>
                  <a:gd name="T24" fmla="*/ 3 w 7"/>
                  <a:gd name="T25" fmla="*/ 5 h 8"/>
                  <a:gd name="T26" fmla="*/ 4 w 7"/>
                  <a:gd name="T27" fmla="*/ 6 h 8"/>
                  <a:gd name="T28" fmla="*/ 4 w 7"/>
                  <a:gd name="T29" fmla="*/ 7 h 8"/>
                  <a:gd name="T30" fmla="*/ 7 w 7"/>
                  <a:gd name="T31" fmla="*/ 3 h 8"/>
                  <a:gd name="T32" fmla="*/ 7 w 7"/>
                  <a:gd name="T33" fmla="*/ 4 h 8"/>
                  <a:gd name="T34" fmla="*/ 6 w 7"/>
                  <a:gd name="T35" fmla="*/ 3 h 8"/>
                  <a:gd name="T36" fmla="*/ 4 w 7"/>
                  <a:gd name="T37" fmla="*/ 2 h 8"/>
                  <a:gd name="T38" fmla="*/ 4 w 7"/>
                  <a:gd name="T39" fmla="*/ 2 h 8"/>
                  <a:gd name="T40" fmla="*/ 2 w 7"/>
                  <a:gd name="T41" fmla="*/ 1 h 8"/>
                  <a:gd name="T42" fmla="*/ 1 w 7"/>
                  <a:gd name="T43" fmla="*/ 1 h 8"/>
                  <a:gd name="T44" fmla="*/ 1 w 7"/>
                  <a:gd name="T45" fmla="*/ 1 h 8"/>
                  <a:gd name="T46" fmla="*/ 4 w 7"/>
                  <a:gd name="T47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" h="8">
                    <a:moveTo>
                      <a:pt x="4" y="2"/>
                    </a:moveTo>
                    <a:cubicBezTo>
                      <a:pt x="3" y="2"/>
                      <a:pt x="3" y="2"/>
                      <a:pt x="2" y="2"/>
                    </a:cubicBezTo>
                    <a:cubicBezTo>
                      <a:pt x="3" y="2"/>
                      <a:pt x="4" y="2"/>
                      <a:pt x="5" y="3"/>
                    </a:cubicBezTo>
                    <a:cubicBezTo>
                      <a:pt x="4" y="3"/>
                      <a:pt x="5" y="4"/>
                      <a:pt x="5" y="4"/>
                    </a:cubicBezTo>
                    <a:cubicBezTo>
                      <a:pt x="4" y="4"/>
                      <a:pt x="3" y="3"/>
                      <a:pt x="3" y="2"/>
                    </a:cubicBezTo>
                    <a:cubicBezTo>
                      <a:pt x="3" y="3"/>
                      <a:pt x="2" y="2"/>
                      <a:pt x="2" y="2"/>
                    </a:cubicBezTo>
                    <a:cubicBezTo>
                      <a:pt x="3" y="3"/>
                      <a:pt x="2" y="3"/>
                      <a:pt x="4" y="4"/>
                    </a:cubicBezTo>
                    <a:cubicBezTo>
                      <a:pt x="4" y="4"/>
                      <a:pt x="5" y="5"/>
                      <a:pt x="4" y="5"/>
                    </a:cubicBezTo>
                    <a:cubicBezTo>
                      <a:pt x="3" y="4"/>
                      <a:pt x="4" y="4"/>
                      <a:pt x="4" y="4"/>
                    </a:cubicBezTo>
                    <a:cubicBezTo>
                      <a:pt x="3" y="3"/>
                      <a:pt x="3" y="4"/>
                      <a:pt x="2" y="3"/>
                    </a:cubicBezTo>
                    <a:cubicBezTo>
                      <a:pt x="3" y="5"/>
                      <a:pt x="2" y="5"/>
                      <a:pt x="4" y="8"/>
                    </a:cubicBezTo>
                    <a:cubicBezTo>
                      <a:pt x="4" y="8"/>
                      <a:pt x="4" y="7"/>
                      <a:pt x="4" y="7"/>
                    </a:cubicBezTo>
                    <a:cubicBezTo>
                      <a:pt x="3" y="7"/>
                      <a:pt x="3" y="6"/>
                      <a:pt x="3" y="5"/>
                    </a:cubicBezTo>
                    <a:cubicBezTo>
                      <a:pt x="3" y="6"/>
                      <a:pt x="3" y="5"/>
                      <a:pt x="4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6" y="7"/>
                      <a:pt x="7" y="5"/>
                      <a:pt x="7" y="3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3" y="1"/>
                      <a:pt x="3" y="1"/>
                      <a:pt x="2" y="1"/>
                    </a:cubicBezTo>
                    <a:cubicBezTo>
                      <a:pt x="2" y="1"/>
                      <a:pt x="3" y="1"/>
                      <a:pt x="1" y="1"/>
                    </a:cubicBezTo>
                    <a:cubicBezTo>
                      <a:pt x="0" y="0"/>
                      <a:pt x="3" y="1"/>
                      <a:pt x="1" y="1"/>
                    </a:cubicBez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68" name="Rectangle 1269"/>
              <p:cNvSpPr>
                <a:spLocks noChangeArrowheads="1"/>
              </p:cNvSpPr>
              <p:nvPr/>
            </p:nvSpPr>
            <p:spPr bwMode="auto">
              <a:xfrm>
                <a:off x="642" y="3022"/>
                <a:ext cx="3" cy="1"/>
              </a:xfrm>
              <a:prstGeom prst="rect">
                <a:avLst/>
              </a:pr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69" name="Freeform 1270"/>
              <p:cNvSpPr>
                <a:spLocks/>
              </p:cNvSpPr>
              <p:nvPr/>
            </p:nvSpPr>
            <p:spPr bwMode="auto">
              <a:xfrm>
                <a:off x="651" y="3025"/>
                <a:ext cx="2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70" name="Freeform 1271"/>
              <p:cNvSpPr>
                <a:spLocks/>
              </p:cNvSpPr>
              <p:nvPr/>
            </p:nvSpPr>
            <p:spPr bwMode="auto">
              <a:xfrm>
                <a:off x="640" y="3028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71" name="Freeform 1272"/>
              <p:cNvSpPr>
                <a:spLocks/>
              </p:cNvSpPr>
              <p:nvPr/>
            </p:nvSpPr>
            <p:spPr bwMode="auto">
              <a:xfrm>
                <a:off x="637" y="3033"/>
                <a:ext cx="8" cy="11"/>
              </a:xfrm>
              <a:custGeom>
                <a:avLst/>
                <a:gdLst>
                  <a:gd name="T0" fmla="*/ 1 w 3"/>
                  <a:gd name="T1" fmla="*/ 4 h 4"/>
                  <a:gd name="T2" fmla="*/ 3 w 3"/>
                  <a:gd name="T3" fmla="*/ 3 h 4"/>
                  <a:gd name="T4" fmla="*/ 1 w 3"/>
                  <a:gd name="T5" fmla="*/ 0 h 4"/>
                  <a:gd name="T6" fmla="*/ 2 w 3"/>
                  <a:gd name="T7" fmla="*/ 2 h 4"/>
                  <a:gd name="T8" fmla="*/ 1 w 3"/>
                  <a:gd name="T9" fmla="*/ 3 h 4"/>
                  <a:gd name="T10" fmla="*/ 1 w 3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4">
                    <a:moveTo>
                      <a:pt x="1" y="4"/>
                    </a:moveTo>
                    <a:cubicBezTo>
                      <a:pt x="2" y="4"/>
                      <a:pt x="2" y="3"/>
                      <a:pt x="3" y="3"/>
                    </a:cubicBezTo>
                    <a:cubicBezTo>
                      <a:pt x="2" y="2"/>
                      <a:pt x="1" y="1"/>
                      <a:pt x="1" y="0"/>
                    </a:cubicBezTo>
                    <a:cubicBezTo>
                      <a:pt x="0" y="0"/>
                      <a:pt x="2" y="2"/>
                      <a:pt x="2" y="2"/>
                    </a:cubicBezTo>
                    <a:cubicBezTo>
                      <a:pt x="1" y="1"/>
                      <a:pt x="1" y="3"/>
                      <a:pt x="1" y="3"/>
                    </a:cubicBez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72" name="Freeform 1273"/>
              <p:cNvSpPr>
                <a:spLocks/>
              </p:cNvSpPr>
              <p:nvPr/>
            </p:nvSpPr>
            <p:spPr bwMode="auto">
              <a:xfrm>
                <a:off x="604" y="3025"/>
                <a:ext cx="36" cy="22"/>
              </a:xfrm>
              <a:custGeom>
                <a:avLst/>
                <a:gdLst>
                  <a:gd name="T0" fmla="*/ 10 w 13"/>
                  <a:gd name="T1" fmla="*/ 4 h 8"/>
                  <a:gd name="T2" fmla="*/ 9 w 13"/>
                  <a:gd name="T3" fmla="*/ 4 h 8"/>
                  <a:gd name="T4" fmla="*/ 9 w 13"/>
                  <a:gd name="T5" fmla="*/ 3 h 8"/>
                  <a:gd name="T6" fmla="*/ 9 w 13"/>
                  <a:gd name="T7" fmla="*/ 2 h 8"/>
                  <a:gd name="T8" fmla="*/ 9 w 13"/>
                  <a:gd name="T9" fmla="*/ 3 h 8"/>
                  <a:gd name="T10" fmla="*/ 8 w 13"/>
                  <a:gd name="T11" fmla="*/ 4 h 8"/>
                  <a:gd name="T12" fmla="*/ 8 w 13"/>
                  <a:gd name="T13" fmla="*/ 5 h 8"/>
                  <a:gd name="T14" fmla="*/ 7 w 13"/>
                  <a:gd name="T15" fmla="*/ 3 h 8"/>
                  <a:gd name="T16" fmla="*/ 7 w 13"/>
                  <a:gd name="T17" fmla="*/ 6 h 8"/>
                  <a:gd name="T18" fmla="*/ 6 w 13"/>
                  <a:gd name="T19" fmla="*/ 5 h 8"/>
                  <a:gd name="T20" fmla="*/ 6 w 13"/>
                  <a:gd name="T21" fmla="*/ 5 h 8"/>
                  <a:gd name="T22" fmla="*/ 6 w 13"/>
                  <a:gd name="T23" fmla="*/ 5 h 8"/>
                  <a:gd name="T24" fmla="*/ 6 w 13"/>
                  <a:gd name="T25" fmla="*/ 3 h 8"/>
                  <a:gd name="T26" fmla="*/ 6 w 13"/>
                  <a:gd name="T27" fmla="*/ 3 h 8"/>
                  <a:gd name="T28" fmla="*/ 6 w 13"/>
                  <a:gd name="T29" fmla="*/ 2 h 8"/>
                  <a:gd name="T30" fmla="*/ 5 w 13"/>
                  <a:gd name="T31" fmla="*/ 2 h 8"/>
                  <a:gd name="T32" fmla="*/ 5 w 13"/>
                  <a:gd name="T33" fmla="*/ 2 h 8"/>
                  <a:gd name="T34" fmla="*/ 3 w 13"/>
                  <a:gd name="T35" fmla="*/ 4 h 8"/>
                  <a:gd name="T36" fmla="*/ 2 w 13"/>
                  <a:gd name="T37" fmla="*/ 3 h 8"/>
                  <a:gd name="T38" fmla="*/ 4 w 13"/>
                  <a:gd name="T39" fmla="*/ 2 h 8"/>
                  <a:gd name="T40" fmla="*/ 3 w 13"/>
                  <a:gd name="T41" fmla="*/ 2 h 8"/>
                  <a:gd name="T42" fmla="*/ 5 w 13"/>
                  <a:gd name="T43" fmla="*/ 1 h 8"/>
                  <a:gd name="T44" fmla="*/ 2 w 13"/>
                  <a:gd name="T45" fmla="*/ 1 h 8"/>
                  <a:gd name="T46" fmla="*/ 2 w 13"/>
                  <a:gd name="T47" fmla="*/ 1 h 8"/>
                  <a:gd name="T48" fmla="*/ 0 w 13"/>
                  <a:gd name="T49" fmla="*/ 2 h 8"/>
                  <a:gd name="T50" fmla="*/ 2 w 13"/>
                  <a:gd name="T51" fmla="*/ 5 h 8"/>
                  <a:gd name="T52" fmla="*/ 4 w 13"/>
                  <a:gd name="T53" fmla="*/ 5 h 8"/>
                  <a:gd name="T54" fmla="*/ 3 w 13"/>
                  <a:gd name="T55" fmla="*/ 6 h 8"/>
                  <a:gd name="T56" fmla="*/ 4 w 13"/>
                  <a:gd name="T57" fmla="*/ 5 h 8"/>
                  <a:gd name="T58" fmla="*/ 3 w 13"/>
                  <a:gd name="T59" fmla="*/ 6 h 8"/>
                  <a:gd name="T60" fmla="*/ 4 w 13"/>
                  <a:gd name="T61" fmla="*/ 5 h 8"/>
                  <a:gd name="T62" fmla="*/ 4 w 13"/>
                  <a:gd name="T63" fmla="*/ 7 h 8"/>
                  <a:gd name="T64" fmla="*/ 10 w 13"/>
                  <a:gd name="T65" fmla="*/ 7 h 8"/>
                  <a:gd name="T66" fmla="*/ 9 w 13"/>
                  <a:gd name="T67" fmla="*/ 6 h 8"/>
                  <a:gd name="T68" fmla="*/ 11 w 13"/>
                  <a:gd name="T69" fmla="*/ 5 h 8"/>
                  <a:gd name="T70" fmla="*/ 11 w 13"/>
                  <a:gd name="T71" fmla="*/ 4 h 8"/>
                  <a:gd name="T72" fmla="*/ 12 w 13"/>
                  <a:gd name="T73" fmla="*/ 7 h 8"/>
                  <a:gd name="T74" fmla="*/ 12 w 13"/>
                  <a:gd name="T75" fmla="*/ 6 h 8"/>
                  <a:gd name="T76" fmla="*/ 12 w 13"/>
                  <a:gd name="T77" fmla="*/ 5 h 8"/>
                  <a:gd name="T78" fmla="*/ 13 w 13"/>
                  <a:gd name="T79" fmla="*/ 6 h 8"/>
                  <a:gd name="T80" fmla="*/ 11 w 13"/>
                  <a:gd name="T81" fmla="*/ 3 h 8"/>
                  <a:gd name="T82" fmla="*/ 9 w 13"/>
                  <a:gd name="T83" fmla="*/ 2 h 8"/>
                  <a:gd name="T84" fmla="*/ 10 w 13"/>
                  <a:gd name="T85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" h="8">
                    <a:moveTo>
                      <a:pt x="10" y="4"/>
                    </a:moveTo>
                    <a:cubicBezTo>
                      <a:pt x="10" y="4"/>
                      <a:pt x="10" y="5"/>
                      <a:pt x="9" y="4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2"/>
                      <a:pt x="9" y="4"/>
                      <a:pt x="9" y="2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8" y="3"/>
                      <a:pt x="9" y="5"/>
                      <a:pt x="8" y="4"/>
                    </a:cubicBezTo>
                    <a:cubicBezTo>
                      <a:pt x="8" y="4"/>
                      <a:pt x="8" y="4"/>
                      <a:pt x="8" y="5"/>
                    </a:cubicBezTo>
                    <a:cubicBezTo>
                      <a:pt x="8" y="4"/>
                      <a:pt x="8" y="4"/>
                      <a:pt x="7" y="3"/>
                    </a:cubicBezTo>
                    <a:cubicBezTo>
                      <a:pt x="7" y="3"/>
                      <a:pt x="7" y="5"/>
                      <a:pt x="7" y="6"/>
                    </a:cubicBezTo>
                    <a:cubicBezTo>
                      <a:pt x="7" y="4"/>
                      <a:pt x="6" y="7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7" y="3"/>
                      <a:pt x="6" y="5"/>
                      <a:pt x="6" y="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5" y="4"/>
                      <a:pt x="6" y="3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3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2"/>
                      <a:pt x="5" y="2"/>
                      <a:pt x="3" y="4"/>
                    </a:cubicBezTo>
                    <a:cubicBezTo>
                      <a:pt x="5" y="2"/>
                      <a:pt x="2" y="4"/>
                      <a:pt x="2" y="3"/>
                    </a:cubicBezTo>
                    <a:cubicBezTo>
                      <a:pt x="3" y="2"/>
                      <a:pt x="3" y="3"/>
                      <a:pt x="4" y="2"/>
                    </a:cubicBezTo>
                    <a:cubicBezTo>
                      <a:pt x="3" y="3"/>
                      <a:pt x="4" y="2"/>
                      <a:pt x="3" y="2"/>
                    </a:cubicBezTo>
                    <a:cubicBezTo>
                      <a:pt x="5" y="1"/>
                      <a:pt x="3" y="2"/>
                      <a:pt x="5" y="1"/>
                    </a:cubicBezTo>
                    <a:cubicBezTo>
                      <a:pt x="4" y="1"/>
                      <a:pt x="3" y="1"/>
                      <a:pt x="2" y="1"/>
                    </a:cubicBezTo>
                    <a:cubicBezTo>
                      <a:pt x="3" y="1"/>
                      <a:pt x="3" y="1"/>
                      <a:pt x="2" y="1"/>
                    </a:cubicBezTo>
                    <a:cubicBezTo>
                      <a:pt x="3" y="1"/>
                      <a:pt x="0" y="1"/>
                      <a:pt x="0" y="2"/>
                    </a:cubicBezTo>
                    <a:cubicBezTo>
                      <a:pt x="0" y="3"/>
                      <a:pt x="2" y="4"/>
                      <a:pt x="2" y="5"/>
                    </a:cubicBezTo>
                    <a:cubicBezTo>
                      <a:pt x="4" y="4"/>
                      <a:pt x="3" y="6"/>
                      <a:pt x="4" y="5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4" y="6"/>
                      <a:pt x="3" y="5"/>
                      <a:pt x="4" y="5"/>
                    </a:cubicBezTo>
                    <a:cubicBezTo>
                      <a:pt x="4" y="5"/>
                      <a:pt x="4" y="6"/>
                      <a:pt x="3" y="6"/>
                    </a:cubicBezTo>
                    <a:cubicBezTo>
                      <a:pt x="4" y="7"/>
                      <a:pt x="4" y="6"/>
                      <a:pt x="4" y="5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6" y="8"/>
                      <a:pt x="8" y="6"/>
                      <a:pt x="10" y="7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10" y="6"/>
                      <a:pt x="10" y="2"/>
                      <a:pt x="11" y="5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1" y="4"/>
                      <a:pt x="12" y="6"/>
                      <a:pt x="12" y="7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4"/>
                      <a:pt x="12" y="5"/>
                      <a:pt x="13" y="6"/>
                    </a:cubicBezTo>
                    <a:cubicBezTo>
                      <a:pt x="13" y="4"/>
                      <a:pt x="11" y="4"/>
                      <a:pt x="11" y="3"/>
                    </a:cubicBezTo>
                    <a:cubicBezTo>
                      <a:pt x="11" y="5"/>
                      <a:pt x="9" y="0"/>
                      <a:pt x="9" y="2"/>
                    </a:cubicBezTo>
                    <a:cubicBezTo>
                      <a:pt x="9" y="3"/>
                      <a:pt x="10" y="3"/>
                      <a:pt x="10" y="4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73" name="Freeform 1274"/>
              <p:cNvSpPr>
                <a:spLocks/>
              </p:cNvSpPr>
              <p:nvPr/>
            </p:nvSpPr>
            <p:spPr bwMode="auto">
              <a:xfrm>
                <a:off x="637" y="304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74" name="Freeform 1275"/>
              <p:cNvSpPr>
                <a:spLocks/>
              </p:cNvSpPr>
              <p:nvPr/>
            </p:nvSpPr>
            <p:spPr bwMode="auto">
              <a:xfrm>
                <a:off x="610" y="302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75" name="Rectangle 1276"/>
              <p:cNvSpPr>
                <a:spLocks noChangeArrowheads="1"/>
              </p:cNvSpPr>
              <p:nvPr/>
            </p:nvSpPr>
            <p:spPr bwMode="auto">
              <a:xfrm>
                <a:off x="640" y="3041"/>
                <a:ext cx="1" cy="1"/>
              </a:xfrm>
              <a:prstGeom prst="rect">
                <a:avLst/>
              </a:pr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76" name="Freeform 1277"/>
              <p:cNvSpPr>
                <a:spLocks/>
              </p:cNvSpPr>
              <p:nvPr/>
            </p:nvSpPr>
            <p:spPr bwMode="auto">
              <a:xfrm>
                <a:off x="634" y="3033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3 w 3"/>
                  <a:gd name="T3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77" name="Freeform 1278"/>
              <p:cNvSpPr>
                <a:spLocks/>
              </p:cNvSpPr>
              <p:nvPr/>
            </p:nvSpPr>
            <p:spPr bwMode="auto">
              <a:xfrm>
                <a:off x="612" y="3022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78" name="Freeform 1279"/>
              <p:cNvSpPr>
                <a:spLocks/>
              </p:cNvSpPr>
              <p:nvPr/>
            </p:nvSpPr>
            <p:spPr bwMode="auto">
              <a:xfrm>
                <a:off x="621" y="301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79" name="Freeform 1280"/>
              <p:cNvSpPr>
                <a:spLocks/>
              </p:cNvSpPr>
              <p:nvPr/>
            </p:nvSpPr>
            <p:spPr bwMode="auto">
              <a:xfrm>
                <a:off x="602" y="2992"/>
                <a:ext cx="59" cy="33"/>
              </a:xfrm>
              <a:custGeom>
                <a:avLst/>
                <a:gdLst>
                  <a:gd name="T0" fmla="*/ 17 w 22"/>
                  <a:gd name="T1" fmla="*/ 10 h 12"/>
                  <a:gd name="T2" fmla="*/ 19 w 22"/>
                  <a:gd name="T3" fmla="*/ 11 h 12"/>
                  <a:gd name="T4" fmla="*/ 20 w 22"/>
                  <a:gd name="T5" fmla="*/ 10 h 12"/>
                  <a:gd name="T6" fmla="*/ 19 w 22"/>
                  <a:gd name="T7" fmla="*/ 8 h 12"/>
                  <a:gd name="T8" fmla="*/ 17 w 22"/>
                  <a:gd name="T9" fmla="*/ 4 h 12"/>
                  <a:gd name="T10" fmla="*/ 15 w 22"/>
                  <a:gd name="T11" fmla="*/ 2 h 12"/>
                  <a:gd name="T12" fmla="*/ 12 w 22"/>
                  <a:gd name="T13" fmla="*/ 4 h 12"/>
                  <a:gd name="T14" fmla="*/ 11 w 22"/>
                  <a:gd name="T15" fmla="*/ 3 h 12"/>
                  <a:gd name="T16" fmla="*/ 10 w 22"/>
                  <a:gd name="T17" fmla="*/ 2 h 12"/>
                  <a:gd name="T18" fmla="*/ 10 w 22"/>
                  <a:gd name="T19" fmla="*/ 6 h 12"/>
                  <a:gd name="T20" fmla="*/ 8 w 22"/>
                  <a:gd name="T21" fmla="*/ 6 h 12"/>
                  <a:gd name="T22" fmla="*/ 7 w 22"/>
                  <a:gd name="T23" fmla="*/ 5 h 12"/>
                  <a:gd name="T24" fmla="*/ 6 w 22"/>
                  <a:gd name="T25" fmla="*/ 5 h 12"/>
                  <a:gd name="T26" fmla="*/ 4 w 22"/>
                  <a:gd name="T27" fmla="*/ 6 h 12"/>
                  <a:gd name="T28" fmla="*/ 3 w 22"/>
                  <a:gd name="T29" fmla="*/ 7 h 12"/>
                  <a:gd name="T30" fmla="*/ 4 w 22"/>
                  <a:gd name="T31" fmla="*/ 9 h 12"/>
                  <a:gd name="T32" fmla="*/ 3 w 22"/>
                  <a:gd name="T33" fmla="*/ 8 h 12"/>
                  <a:gd name="T34" fmla="*/ 3 w 22"/>
                  <a:gd name="T35" fmla="*/ 9 h 12"/>
                  <a:gd name="T36" fmla="*/ 2 w 22"/>
                  <a:gd name="T37" fmla="*/ 12 h 12"/>
                  <a:gd name="T38" fmla="*/ 2 w 22"/>
                  <a:gd name="T39" fmla="*/ 11 h 12"/>
                  <a:gd name="T40" fmla="*/ 1 w 22"/>
                  <a:gd name="T41" fmla="*/ 10 h 12"/>
                  <a:gd name="T42" fmla="*/ 5 w 22"/>
                  <a:gd name="T43" fmla="*/ 11 h 12"/>
                  <a:gd name="T44" fmla="*/ 6 w 22"/>
                  <a:gd name="T45" fmla="*/ 10 h 12"/>
                  <a:gd name="T46" fmla="*/ 6 w 22"/>
                  <a:gd name="T47" fmla="*/ 10 h 12"/>
                  <a:gd name="T48" fmla="*/ 6 w 22"/>
                  <a:gd name="T49" fmla="*/ 10 h 12"/>
                  <a:gd name="T50" fmla="*/ 7 w 22"/>
                  <a:gd name="T51" fmla="*/ 10 h 12"/>
                  <a:gd name="T52" fmla="*/ 7 w 22"/>
                  <a:gd name="T53" fmla="*/ 9 h 12"/>
                  <a:gd name="T54" fmla="*/ 7 w 22"/>
                  <a:gd name="T55" fmla="*/ 9 h 12"/>
                  <a:gd name="T56" fmla="*/ 7 w 22"/>
                  <a:gd name="T57" fmla="*/ 9 h 12"/>
                  <a:gd name="T58" fmla="*/ 7 w 22"/>
                  <a:gd name="T59" fmla="*/ 8 h 12"/>
                  <a:gd name="T60" fmla="*/ 8 w 22"/>
                  <a:gd name="T61" fmla="*/ 7 h 12"/>
                  <a:gd name="T62" fmla="*/ 9 w 22"/>
                  <a:gd name="T63" fmla="*/ 8 h 12"/>
                  <a:gd name="T64" fmla="*/ 10 w 22"/>
                  <a:gd name="T65" fmla="*/ 8 h 12"/>
                  <a:gd name="T66" fmla="*/ 10 w 22"/>
                  <a:gd name="T67" fmla="*/ 7 h 12"/>
                  <a:gd name="T68" fmla="*/ 11 w 22"/>
                  <a:gd name="T69" fmla="*/ 6 h 12"/>
                  <a:gd name="T70" fmla="*/ 13 w 22"/>
                  <a:gd name="T71" fmla="*/ 5 h 12"/>
                  <a:gd name="T72" fmla="*/ 14 w 22"/>
                  <a:gd name="T73" fmla="*/ 6 h 12"/>
                  <a:gd name="T74" fmla="*/ 16 w 22"/>
                  <a:gd name="T75" fmla="*/ 7 h 12"/>
                  <a:gd name="T76" fmla="*/ 16 w 22"/>
                  <a:gd name="T77" fmla="*/ 4 h 12"/>
                  <a:gd name="T78" fmla="*/ 15 w 22"/>
                  <a:gd name="T79" fmla="*/ 7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2" h="12">
                    <a:moveTo>
                      <a:pt x="15" y="8"/>
                    </a:moveTo>
                    <a:cubicBezTo>
                      <a:pt x="15" y="8"/>
                      <a:pt x="16" y="9"/>
                      <a:pt x="17" y="10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7" y="10"/>
                      <a:pt x="17" y="11"/>
                      <a:pt x="19" y="11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7" y="10"/>
                      <a:pt x="19" y="11"/>
                      <a:pt x="20" y="10"/>
                    </a:cubicBezTo>
                    <a:cubicBezTo>
                      <a:pt x="20" y="9"/>
                      <a:pt x="17" y="8"/>
                      <a:pt x="18" y="8"/>
                    </a:cubicBezTo>
                    <a:cubicBezTo>
                      <a:pt x="18" y="8"/>
                      <a:pt x="19" y="8"/>
                      <a:pt x="19" y="8"/>
                    </a:cubicBezTo>
                    <a:cubicBezTo>
                      <a:pt x="19" y="7"/>
                      <a:pt x="17" y="7"/>
                      <a:pt x="17" y="7"/>
                    </a:cubicBezTo>
                    <a:cubicBezTo>
                      <a:pt x="22" y="4"/>
                      <a:pt x="15" y="7"/>
                      <a:pt x="17" y="4"/>
                    </a:cubicBezTo>
                    <a:cubicBezTo>
                      <a:pt x="16" y="4"/>
                      <a:pt x="16" y="3"/>
                      <a:pt x="15" y="4"/>
                    </a:cubicBezTo>
                    <a:cubicBezTo>
                      <a:pt x="16" y="3"/>
                      <a:pt x="14" y="4"/>
                      <a:pt x="15" y="2"/>
                    </a:cubicBezTo>
                    <a:cubicBezTo>
                      <a:pt x="14" y="5"/>
                      <a:pt x="13" y="0"/>
                      <a:pt x="13" y="4"/>
                    </a:cubicBezTo>
                    <a:cubicBezTo>
                      <a:pt x="12" y="3"/>
                      <a:pt x="13" y="5"/>
                      <a:pt x="12" y="4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2"/>
                      <a:pt x="11" y="5"/>
                      <a:pt x="11" y="3"/>
                    </a:cubicBezTo>
                    <a:cubicBezTo>
                      <a:pt x="11" y="3"/>
                      <a:pt x="11" y="4"/>
                      <a:pt x="11" y="5"/>
                    </a:cubicBezTo>
                    <a:cubicBezTo>
                      <a:pt x="10" y="5"/>
                      <a:pt x="10" y="4"/>
                      <a:pt x="10" y="2"/>
                    </a:cubicBezTo>
                    <a:cubicBezTo>
                      <a:pt x="10" y="4"/>
                      <a:pt x="9" y="4"/>
                      <a:pt x="9" y="5"/>
                    </a:cubicBezTo>
                    <a:cubicBezTo>
                      <a:pt x="9" y="5"/>
                      <a:pt x="10" y="5"/>
                      <a:pt x="10" y="6"/>
                    </a:cubicBezTo>
                    <a:cubicBezTo>
                      <a:pt x="9" y="5"/>
                      <a:pt x="9" y="7"/>
                      <a:pt x="9" y="8"/>
                    </a:cubicBezTo>
                    <a:cubicBezTo>
                      <a:pt x="8" y="6"/>
                      <a:pt x="9" y="8"/>
                      <a:pt x="8" y="6"/>
                    </a:cubicBezTo>
                    <a:cubicBezTo>
                      <a:pt x="9" y="5"/>
                      <a:pt x="9" y="5"/>
                      <a:pt x="9" y="3"/>
                    </a:cubicBezTo>
                    <a:cubicBezTo>
                      <a:pt x="8" y="3"/>
                      <a:pt x="8" y="4"/>
                      <a:pt x="7" y="5"/>
                    </a:cubicBezTo>
                    <a:cubicBezTo>
                      <a:pt x="7" y="5"/>
                      <a:pt x="7" y="4"/>
                      <a:pt x="7" y="4"/>
                    </a:cubicBezTo>
                    <a:cubicBezTo>
                      <a:pt x="6" y="3"/>
                      <a:pt x="7" y="6"/>
                      <a:pt x="6" y="5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6" y="6"/>
                      <a:pt x="4" y="5"/>
                      <a:pt x="4" y="6"/>
                    </a:cubicBezTo>
                    <a:cubicBezTo>
                      <a:pt x="4" y="6"/>
                      <a:pt x="5" y="7"/>
                      <a:pt x="5" y="7"/>
                    </a:cubicBezTo>
                    <a:cubicBezTo>
                      <a:pt x="3" y="5"/>
                      <a:pt x="5" y="9"/>
                      <a:pt x="3" y="7"/>
                    </a:cubicBezTo>
                    <a:cubicBezTo>
                      <a:pt x="5" y="9"/>
                      <a:pt x="5" y="9"/>
                      <a:pt x="6" y="10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5" y="9"/>
                      <a:pt x="2" y="7"/>
                      <a:pt x="2" y="6"/>
                    </a:cubicBezTo>
                    <a:cubicBezTo>
                      <a:pt x="3" y="7"/>
                      <a:pt x="2" y="7"/>
                      <a:pt x="3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4" y="9"/>
                      <a:pt x="3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1" y="10"/>
                      <a:pt x="0" y="12"/>
                      <a:pt x="2" y="12"/>
                    </a:cubicBezTo>
                    <a:cubicBezTo>
                      <a:pt x="3" y="12"/>
                      <a:pt x="5" y="12"/>
                      <a:pt x="6" y="12"/>
                    </a:cubicBezTo>
                    <a:cubicBezTo>
                      <a:pt x="5" y="11"/>
                      <a:pt x="3" y="11"/>
                      <a:pt x="2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3" y="11"/>
                      <a:pt x="2" y="10"/>
                      <a:pt x="1" y="10"/>
                    </a:cubicBezTo>
                    <a:cubicBezTo>
                      <a:pt x="0" y="10"/>
                      <a:pt x="3" y="10"/>
                      <a:pt x="2" y="10"/>
                    </a:cubicBezTo>
                    <a:cubicBezTo>
                      <a:pt x="4" y="10"/>
                      <a:pt x="4" y="10"/>
                      <a:pt x="5" y="11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10"/>
                      <a:pt x="5" y="10"/>
                      <a:pt x="6" y="10"/>
                    </a:cubicBezTo>
                    <a:cubicBezTo>
                      <a:pt x="4" y="10"/>
                      <a:pt x="7" y="10"/>
                      <a:pt x="6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5" y="10"/>
                      <a:pt x="5" y="10"/>
                      <a:pt x="5" y="9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5" y="9"/>
                      <a:pt x="4" y="8"/>
                      <a:pt x="4" y="8"/>
                    </a:cubicBezTo>
                    <a:cubicBezTo>
                      <a:pt x="6" y="9"/>
                      <a:pt x="6" y="9"/>
                      <a:pt x="7" y="10"/>
                    </a:cubicBezTo>
                    <a:cubicBezTo>
                      <a:pt x="5" y="8"/>
                      <a:pt x="7" y="9"/>
                      <a:pt x="6" y="8"/>
                    </a:cubicBezTo>
                    <a:cubicBezTo>
                      <a:pt x="6" y="8"/>
                      <a:pt x="6" y="8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6" y="8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7" y="7"/>
                      <a:pt x="7" y="8"/>
                    </a:cubicBezTo>
                    <a:cubicBezTo>
                      <a:pt x="7" y="7"/>
                      <a:pt x="8" y="7"/>
                      <a:pt x="7" y="5"/>
                    </a:cubicBezTo>
                    <a:cubicBezTo>
                      <a:pt x="7" y="6"/>
                      <a:pt x="8" y="7"/>
                      <a:pt x="8" y="7"/>
                    </a:cubicBezTo>
                    <a:cubicBezTo>
                      <a:pt x="8" y="5"/>
                      <a:pt x="8" y="7"/>
                      <a:pt x="8" y="6"/>
                    </a:cubicBezTo>
                    <a:cubicBezTo>
                      <a:pt x="9" y="8"/>
                      <a:pt x="9" y="7"/>
                      <a:pt x="9" y="8"/>
                    </a:cubicBezTo>
                    <a:cubicBezTo>
                      <a:pt x="9" y="9"/>
                      <a:pt x="9" y="7"/>
                      <a:pt x="9" y="7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8"/>
                      <a:pt x="10" y="6"/>
                      <a:pt x="10" y="8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0" y="7"/>
                      <a:pt x="10" y="7"/>
                      <a:pt x="11" y="8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2" y="8"/>
                      <a:pt x="12" y="6"/>
                      <a:pt x="13" y="4"/>
                    </a:cubicBezTo>
                    <a:cubicBezTo>
                      <a:pt x="13" y="4"/>
                      <a:pt x="13" y="5"/>
                      <a:pt x="13" y="5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6"/>
                      <a:pt x="13" y="8"/>
                      <a:pt x="14" y="6"/>
                    </a:cubicBezTo>
                    <a:cubicBezTo>
                      <a:pt x="14" y="5"/>
                      <a:pt x="13" y="7"/>
                      <a:pt x="14" y="7"/>
                    </a:cubicBezTo>
                    <a:cubicBezTo>
                      <a:pt x="16" y="5"/>
                      <a:pt x="13" y="9"/>
                      <a:pt x="16" y="7"/>
                    </a:cubicBezTo>
                    <a:cubicBezTo>
                      <a:pt x="16" y="6"/>
                      <a:pt x="16" y="5"/>
                      <a:pt x="15" y="5"/>
                    </a:cubicBezTo>
                    <a:cubicBezTo>
                      <a:pt x="16" y="5"/>
                      <a:pt x="16" y="4"/>
                      <a:pt x="16" y="4"/>
                    </a:cubicBezTo>
                    <a:cubicBezTo>
                      <a:pt x="17" y="5"/>
                      <a:pt x="16" y="6"/>
                      <a:pt x="17" y="6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3" y="8"/>
                      <a:pt x="19" y="7"/>
                      <a:pt x="15" y="8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80" name="Freeform 1281"/>
              <p:cNvSpPr>
                <a:spLocks/>
              </p:cNvSpPr>
              <p:nvPr/>
            </p:nvSpPr>
            <p:spPr bwMode="auto">
              <a:xfrm>
                <a:off x="634" y="3008"/>
                <a:ext cx="3" cy="6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1 w 1"/>
                  <a:gd name="T5" fmla="*/ 1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81" name="Freeform 1282"/>
              <p:cNvSpPr>
                <a:spLocks/>
              </p:cNvSpPr>
              <p:nvPr/>
            </p:nvSpPr>
            <p:spPr bwMode="auto">
              <a:xfrm>
                <a:off x="637" y="3008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82" name="Freeform 1283"/>
              <p:cNvSpPr>
                <a:spLocks/>
              </p:cNvSpPr>
              <p:nvPr/>
            </p:nvSpPr>
            <p:spPr bwMode="auto">
              <a:xfrm>
                <a:off x="642" y="3017"/>
                <a:ext cx="3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83" name="Rectangle 1284"/>
              <p:cNvSpPr>
                <a:spLocks noChangeArrowheads="1"/>
              </p:cNvSpPr>
              <p:nvPr/>
            </p:nvSpPr>
            <p:spPr bwMode="auto">
              <a:xfrm>
                <a:off x="645" y="3019"/>
                <a:ext cx="1" cy="1"/>
              </a:xfrm>
              <a:prstGeom prst="rect">
                <a:avLst/>
              </a:pr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84" name="Freeform 1285"/>
              <p:cNvSpPr>
                <a:spLocks/>
              </p:cNvSpPr>
              <p:nvPr/>
            </p:nvSpPr>
            <p:spPr bwMode="auto">
              <a:xfrm>
                <a:off x="607" y="3019"/>
                <a:ext cx="46" cy="25"/>
              </a:xfrm>
              <a:custGeom>
                <a:avLst/>
                <a:gdLst>
                  <a:gd name="T0" fmla="*/ 4 w 17"/>
                  <a:gd name="T1" fmla="*/ 3 h 9"/>
                  <a:gd name="T2" fmla="*/ 3 w 17"/>
                  <a:gd name="T3" fmla="*/ 4 h 9"/>
                  <a:gd name="T4" fmla="*/ 3 w 17"/>
                  <a:gd name="T5" fmla="*/ 2 h 9"/>
                  <a:gd name="T6" fmla="*/ 0 w 17"/>
                  <a:gd name="T7" fmla="*/ 3 h 9"/>
                  <a:gd name="T8" fmla="*/ 9 w 17"/>
                  <a:gd name="T9" fmla="*/ 6 h 9"/>
                  <a:gd name="T10" fmla="*/ 8 w 17"/>
                  <a:gd name="T11" fmla="*/ 7 h 9"/>
                  <a:gd name="T12" fmla="*/ 11 w 17"/>
                  <a:gd name="T13" fmla="*/ 5 h 9"/>
                  <a:gd name="T14" fmla="*/ 12 w 17"/>
                  <a:gd name="T15" fmla="*/ 7 h 9"/>
                  <a:gd name="T16" fmla="*/ 13 w 17"/>
                  <a:gd name="T17" fmla="*/ 5 h 9"/>
                  <a:gd name="T18" fmla="*/ 13 w 17"/>
                  <a:gd name="T19" fmla="*/ 5 h 9"/>
                  <a:gd name="T20" fmla="*/ 14 w 17"/>
                  <a:gd name="T21" fmla="*/ 5 h 9"/>
                  <a:gd name="T22" fmla="*/ 13 w 17"/>
                  <a:gd name="T23" fmla="*/ 4 h 9"/>
                  <a:gd name="T24" fmla="*/ 14 w 17"/>
                  <a:gd name="T25" fmla="*/ 4 h 9"/>
                  <a:gd name="T26" fmla="*/ 14 w 17"/>
                  <a:gd name="T27" fmla="*/ 4 h 9"/>
                  <a:gd name="T28" fmla="*/ 14 w 17"/>
                  <a:gd name="T29" fmla="*/ 3 h 9"/>
                  <a:gd name="T30" fmla="*/ 15 w 17"/>
                  <a:gd name="T31" fmla="*/ 4 h 9"/>
                  <a:gd name="T32" fmla="*/ 15 w 17"/>
                  <a:gd name="T33" fmla="*/ 1 h 9"/>
                  <a:gd name="T34" fmla="*/ 14 w 17"/>
                  <a:gd name="T35" fmla="*/ 0 h 9"/>
                  <a:gd name="T36" fmla="*/ 14 w 17"/>
                  <a:gd name="T37" fmla="*/ 2 h 9"/>
                  <a:gd name="T38" fmla="*/ 14 w 17"/>
                  <a:gd name="T39" fmla="*/ 2 h 9"/>
                  <a:gd name="T40" fmla="*/ 14 w 17"/>
                  <a:gd name="T41" fmla="*/ 3 h 9"/>
                  <a:gd name="T42" fmla="*/ 13 w 17"/>
                  <a:gd name="T43" fmla="*/ 1 h 9"/>
                  <a:gd name="T44" fmla="*/ 11 w 17"/>
                  <a:gd name="T45" fmla="*/ 1 h 9"/>
                  <a:gd name="T46" fmla="*/ 11 w 17"/>
                  <a:gd name="T47" fmla="*/ 1 h 9"/>
                  <a:gd name="T48" fmla="*/ 11 w 17"/>
                  <a:gd name="T49" fmla="*/ 2 h 9"/>
                  <a:gd name="T50" fmla="*/ 12 w 17"/>
                  <a:gd name="T51" fmla="*/ 2 h 9"/>
                  <a:gd name="T52" fmla="*/ 13 w 17"/>
                  <a:gd name="T53" fmla="*/ 4 h 9"/>
                  <a:gd name="T54" fmla="*/ 12 w 17"/>
                  <a:gd name="T55" fmla="*/ 5 h 9"/>
                  <a:gd name="T56" fmla="*/ 12 w 17"/>
                  <a:gd name="T57" fmla="*/ 3 h 9"/>
                  <a:gd name="T58" fmla="*/ 12 w 17"/>
                  <a:gd name="T59" fmla="*/ 4 h 9"/>
                  <a:gd name="T60" fmla="*/ 11 w 17"/>
                  <a:gd name="T61" fmla="*/ 2 h 9"/>
                  <a:gd name="T62" fmla="*/ 11 w 17"/>
                  <a:gd name="T63" fmla="*/ 4 h 9"/>
                  <a:gd name="T64" fmla="*/ 8 w 17"/>
                  <a:gd name="T65" fmla="*/ 4 h 9"/>
                  <a:gd name="T66" fmla="*/ 9 w 17"/>
                  <a:gd name="T67" fmla="*/ 3 h 9"/>
                  <a:gd name="T68" fmla="*/ 8 w 17"/>
                  <a:gd name="T69" fmla="*/ 4 h 9"/>
                  <a:gd name="T70" fmla="*/ 6 w 17"/>
                  <a:gd name="T71" fmla="*/ 3 h 9"/>
                  <a:gd name="T72" fmla="*/ 6 w 17"/>
                  <a:gd name="T73" fmla="*/ 4 h 9"/>
                  <a:gd name="T74" fmla="*/ 5 w 17"/>
                  <a:gd name="T75" fmla="*/ 3 h 9"/>
                  <a:gd name="T76" fmla="*/ 5 w 17"/>
                  <a:gd name="T77" fmla="*/ 3 h 9"/>
                  <a:gd name="T78" fmla="*/ 2 w 17"/>
                  <a:gd name="T79" fmla="*/ 4 h 9"/>
                  <a:gd name="T80" fmla="*/ 4 w 17"/>
                  <a:gd name="T81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7" h="9">
                    <a:moveTo>
                      <a:pt x="4" y="3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2" y="3"/>
                      <a:pt x="3" y="2"/>
                    </a:cubicBezTo>
                    <a:cubicBezTo>
                      <a:pt x="1" y="3"/>
                      <a:pt x="2" y="1"/>
                      <a:pt x="0" y="3"/>
                    </a:cubicBezTo>
                    <a:cubicBezTo>
                      <a:pt x="2" y="5"/>
                      <a:pt x="5" y="8"/>
                      <a:pt x="9" y="6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10" y="5"/>
                      <a:pt x="11" y="9"/>
                      <a:pt x="11" y="5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3" y="7"/>
                      <a:pt x="12" y="4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4"/>
                      <a:pt x="13" y="5"/>
                      <a:pt x="14" y="5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3"/>
                      <a:pt x="14" y="4"/>
                      <a:pt x="14" y="4"/>
                    </a:cubicBezTo>
                    <a:cubicBezTo>
                      <a:pt x="15" y="4"/>
                      <a:pt x="14" y="4"/>
                      <a:pt x="14" y="4"/>
                    </a:cubicBezTo>
                    <a:cubicBezTo>
                      <a:pt x="15" y="5"/>
                      <a:pt x="14" y="3"/>
                      <a:pt x="14" y="3"/>
                    </a:cubicBezTo>
                    <a:cubicBezTo>
                      <a:pt x="15" y="3"/>
                      <a:pt x="15" y="4"/>
                      <a:pt x="15" y="4"/>
                    </a:cubicBezTo>
                    <a:cubicBezTo>
                      <a:pt x="15" y="3"/>
                      <a:pt x="17" y="3"/>
                      <a:pt x="15" y="1"/>
                    </a:cubicBezTo>
                    <a:cubicBezTo>
                      <a:pt x="15" y="1"/>
                      <a:pt x="14" y="1"/>
                      <a:pt x="14" y="0"/>
                    </a:cubicBezTo>
                    <a:cubicBezTo>
                      <a:pt x="13" y="0"/>
                      <a:pt x="14" y="1"/>
                      <a:pt x="14" y="2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6" y="5"/>
                      <a:pt x="14" y="2"/>
                      <a:pt x="14" y="3"/>
                    </a:cubicBezTo>
                    <a:cubicBezTo>
                      <a:pt x="13" y="2"/>
                      <a:pt x="14" y="2"/>
                      <a:pt x="13" y="1"/>
                    </a:cubicBezTo>
                    <a:cubicBezTo>
                      <a:pt x="11" y="0"/>
                      <a:pt x="13" y="4"/>
                      <a:pt x="11" y="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1"/>
                      <a:pt x="11" y="1"/>
                      <a:pt x="11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3"/>
                      <a:pt x="13" y="4"/>
                      <a:pt x="13" y="4"/>
                    </a:cubicBezTo>
                    <a:cubicBezTo>
                      <a:pt x="12" y="3"/>
                      <a:pt x="13" y="5"/>
                      <a:pt x="12" y="5"/>
                    </a:cubicBezTo>
                    <a:cubicBezTo>
                      <a:pt x="11" y="4"/>
                      <a:pt x="12" y="4"/>
                      <a:pt x="12" y="3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1" y="4"/>
                      <a:pt x="11" y="3"/>
                      <a:pt x="11" y="2"/>
                    </a:cubicBezTo>
                    <a:cubicBezTo>
                      <a:pt x="11" y="3"/>
                      <a:pt x="11" y="3"/>
                      <a:pt x="11" y="4"/>
                    </a:cubicBezTo>
                    <a:cubicBezTo>
                      <a:pt x="10" y="3"/>
                      <a:pt x="9" y="3"/>
                      <a:pt x="8" y="4"/>
                    </a:cubicBezTo>
                    <a:cubicBezTo>
                      <a:pt x="8" y="4"/>
                      <a:pt x="8" y="3"/>
                      <a:pt x="9" y="3"/>
                    </a:cubicBezTo>
                    <a:cubicBezTo>
                      <a:pt x="9" y="3"/>
                      <a:pt x="8" y="4"/>
                      <a:pt x="8" y="4"/>
                    </a:cubicBezTo>
                    <a:cubicBezTo>
                      <a:pt x="7" y="5"/>
                      <a:pt x="7" y="5"/>
                      <a:pt x="6" y="3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6"/>
                      <a:pt x="6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4"/>
                      <a:pt x="3" y="5"/>
                      <a:pt x="2" y="4"/>
                    </a:cubicBezTo>
                    <a:cubicBezTo>
                      <a:pt x="3" y="4"/>
                      <a:pt x="3" y="4"/>
                      <a:pt x="4" y="3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85" name="Freeform 1286"/>
              <p:cNvSpPr>
                <a:spLocks/>
              </p:cNvSpPr>
              <p:nvPr/>
            </p:nvSpPr>
            <p:spPr bwMode="auto">
              <a:xfrm>
                <a:off x="604" y="3022"/>
                <a:ext cx="8" cy="3"/>
              </a:xfrm>
              <a:custGeom>
                <a:avLst/>
                <a:gdLst>
                  <a:gd name="T0" fmla="*/ 1 w 3"/>
                  <a:gd name="T1" fmla="*/ 1 h 1"/>
                  <a:gd name="T2" fmla="*/ 2 w 3"/>
                  <a:gd name="T3" fmla="*/ 0 h 1"/>
                  <a:gd name="T4" fmla="*/ 0 w 3"/>
                  <a:gd name="T5" fmla="*/ 0 h 1"/>
                  <a:gd name="T6" fmla="*/ 1 w 3"/>
                  <a:gd name="T7" fmla="*/ 1 h 1"/>
                  <a:gd name="T8" fmla="*/ 1 w 3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">
                    <a:moveTo>
                      <a:pt x="1" y="1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86" name="Freeform 1287"/>
              <p:cNvSpPr>
                <a:spLocks/>
              </p:cNvSpPr>
              <p:nvPr/>
            </p:nvSpPr>
            <p:spPr bwMode="auto">
              <a:xfrm>
                <a:off x="602" y="2989"/>
                <a:ext cx="24" cy="33"/>
              </a:xfrm>
              <a:custGeom>
                <a:avLst/>
                <a:gdLst>
                  <a:gd name="T0" fmla="*/ 6 w 9"/>
                  <a:gd name="T1" fmla="*/ 4 h 12"/>
                  <a:gd name="T2" fmla="*/ 6 w 9"/>
                  <a:gd name="T3" fmla="*/ 3 h 12"/>
                  <a:gd name="T4" fmla="*/ 1 w 9"/>
                  <a:gd name="T5" fmla="*/ 6 h 12"/>
                  <a:gd name="T6" fmla="*/ 2 w 9"/>
                  <a:gd name="T7" fmla="*/ 9 h 12"/>
                  <a:gd name="T8" fmla="*/ 1 w 9"/>
                  <a:gd name="T9" fmla="*/ 9 h 12"/>
                  <a:gd name="T10" fmla="*/ 2 w 9"/>
                  <a:gd name="T11" fmla="*/ 11 h 12"/>
                  <a:gd name="T12" fmla="*/ 1 w 9"/>
                  <a:gd name="T13" fmla="*/ 10 h 12"/>
                  <a:gd name="T14" fmla="*/ 2 w 9"/>
                  <a:gd name="T15" fmla="*/ 10 h 12"/>
                  <a:gd name="T16" fmla="*/ 2 w 9"/>
                  <a:gd name="T17" fmla="*/ 9 h 12"/>
                  <a:gd name="T18" fmla="*/ 3 w 9"/>
                  <a:gd name="T19" fmla="*/ 10 h 12"/>
                  <a:gd name="T20" fmla="*/ 2 w 9"/>
                  <a:gd name="T21" fmla="*/ 6 h 12"/>
                  <a:gd name="T22" fmla="*/ 4 w 9"/>
                  <a:gd name="T23" fmla="*/ 8 h 12"/>
                  <a:gd name="T24" fmla="*/ 6 w 9"/>
                  <a:gd name="T25" fmla="*/ 7 h 12"/>
                  <a:gd name="T26" fmla="*/ 5 w 9"/>
                  <a:gd name="T27" fmla="*/ 6 h 12"/>
                  <a:gd name="T28" fmla="*/ 4 w 9"/>
                  <a:gd name="T29" fmla="*/ 5 h 12"/>
                  <a:gd name="T30" fmla="*/ 6 w 9"/>
                  <a:gd name="T31" fmla="*/ 6 h 12"/>
                  <a:gd name="T32" fmla="*/ 8 w 9"/>
                  <a:gd name="T33" fmla="*/ 5 h 12"/>
                  <a:gd name="T34" fmla="*/ 8 w 9"/>
                  <a:gd name="T35" fmla="*/ 3 h 12"/>
                  <a:gd name="T36" fmla="*/ 8 w 9"/>
                  <a:gd name="T37" fmla="*/ 4 h 12"/>
                  <a:gd name="T38" fmla="*/ 9 w 9"/>
                  <a:gd name="T39" fmla="*/ 5 h 12"/>
                  <a:gd name="T40" fmla="*/ 9 w 9"/>
                  <a:gd name="T41" fmla="*/ 1 h 12"/>
                  <a:gd name="T42" fmla="*/ 6 w 9"/>
                  <a:gd name="T43" fmla="*/ 4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" h="12">
                    <a:moveTo>
                      <a:pt x="6" y="4"/>
                    </a:moveTo>
                    <a:cubicBezTo>
                      <a:pt x="6" y="3"/>
                      <a:pt x="6" y="3"/>
                      <a:pt x="6" y="3"/>
                    </a:cubicBezTo>
                    <a:cubicBezTo>
                      <a:pt x="5" y="3"/>
                      <a:pt x="3" y="5"/>
                      <a:pt x="1" y="6"/>
                    </a:cubicBezTo>
                    <a:cubicBezTo>
                      <a:pt x="0" y="7"/>
                      <a:pt x="2" y="8"/>
                      <a:pt x="2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10"/>
                      <a:pt x="0" y="12"/>
                      <a:pt x="2" y="11"/>
                    </a:cubicBezTo>
                    <a:cubicBezTo>
                      <a:pt x="2" y="11"/>
                      <a:pt x="1" y="11"/>
                      <a:pt x="1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4" y="9"/>
                      <a:pt x="0" y="8"/>
                      <a:pt x="2" y="6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7"/>
                      <a:pt x="5" y="6"/>
                      <a:pt x="6" y="7"/>
                    </a:cubicBezTo>
                    <a:cubicBezTo>
                      <a:pt x="6" y="7"/>
                      <a:pt x="5" y="6"/>
                      <a:pt x="5" y="6"/>
                    </a:cubicBezTo>
                    <a:cubicBezTo>
                      <a:pt x="5" y="6"/>
                      <a:pt x="5" y="6"/>
                      <a:pt x="4" y="5"/>
                    </a:cubicBezTo>
                    <a:cubicBezTo>
                      <a:pt x="5" y="3"/>
                      <a:pt x="5" y="6"/>
                      <a:pt x="6" y="6"/>
                    </a:cubicBezTo>
                    <a:cubicBezTo>
                      <a:pt x="6" y="5"/>
                      <a:pt x="7" y="4"/>
                      <a:pt x="8" y="5"/>
                    </a:cubicBezTo>
                    <a:cubicBezTo>
                      <a:pt x="7" y="4"/>
                      <a:pt x="8" y="3"/>
                      <a:pt x="8" y="3"/>
                    </a:cubicBezTo>
                    <a:cubicBezTo>
                      <a:pt x="9" y="3"/>
                      <a:pt x="8" y="4"/>
                      <a:pt x="8" y="4"/>
                    </a:cubicBezTo>
                    <a:cubicBezTo>
                      <a:pt x="9" y="4"/>
                      <a:pt x="9" y="5"/>
                      <a:pt x="9" y="5"/>
                    </a:cubicBezTo>
                    <a:cubicBezTo>
                      <a:pt x="9" y="4"/>
                      <a:pt x="9" y="2"/>
                      <a:pt x="9" y="1"/>
                    </a:cubicBezTo>
                    <a:cubicBezTo>
                      <a:pt x="8" y="0"/>
                      <a:pt x="7" y="4"/>
                      <a:pt x="6" y="4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87" name="Rectangle 1288"/>
              <p:cNvSpPr>
                <a:spLocks noChangeArrowheads="1"/>
              </p:cNvSpPr>
              <p:nvPr/>
            </p:nvSpPr>
            <p:spPr bwMode="auto">
              <a:xfrm>
                <a:off x="618" y="2998"/>
                <a:ext cx="1" cy="1"/>
              </a:xfrm>
              <a:prstGeom prst="rect">
                <a:avLst/>
              </a:pr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88" name="Freeform 1289"/>
              <p:cNvSpPr>
                <a:spLocks/>
              </p:cNvSpPr>
              <p:nvPr/>
            </p:nvSpPr>
            <p:spPr bwMode="auto">
              <a:xfrm>
                <a:off x="787" y="3183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89" name="Freeform 1290"/>
              <p:cNvSpPr>
                <a:spLocks/>
              </p:cNvSpPr>
              <p:nvPr/>
            </p:nvSpPr>
            <p:spPr bwMode="auto">
              <a:xfrm>
                <a:off x="779" y="3174"/>
                <a:ext cx="8" cy="14"/>
              </a:xfrm>
              <a:custGeom>
                <a:avLst/>
                <a:gdLst>
                  <a:gd name="T0" fmla="*/ 0 w 3"/>
                  <a:gd name="T1" fmla="*/ 0 h 5"/>
                  <a:gd name="T2" fmla="*/ 0 w 3"/>
                  <a:gd name="T3" fmla="*/ 1 h 5"/>
                  <a:gd name="T4" fmla="*/ 3 w 3"/>
                  <a:gd name="T5" fmla="*/ 5 h 5"/>
                  <a:gd name="T6" fmla="*/ 2 w 3"/>
                  <a:gd name="T7" fmla="*/ 2 h 5"/>
                  <a:gd name="T8" fmla="*/ 2 w 3"/>
                  <a:gd name="T9" fmla="*/ 3 h 5"/>
                  <a:gd name="T10" fmla="*/ 1 w 3"/>
                  <a:gd name="T11" fmla="*/ 1 h 5"/>
                  <a:gd name="T12" fmla="*/ 1 w 3"/>
                  <a:gd name="T13" fmla="*/ 2 h 5"/>
                  <a:gd name="T14" fmla="*/ 0 w 3"/>
                  <a:gd name="T1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5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4"/>
                      <a:pt x="1" y="3"/>
                      <a:pt x="3" y="5"/>
                    </a:cubicBezTo>
                    <a:cubicBezTo>
                      <a:pt x="3" y="5"/>
                      <a:pt x="3" y="3"/>
                      <a:pt x="2" y="2"/>
                    </a:cubicBezTo>
                    <a:cubicBezTo>
                      <a:pt x="2" y="2"/>
                      <a:pt x="2" y="4"/>
                      <a:pt x="2" y="3"/>
                    </a:cubicBezTo>
                    <a:cubicBezTo>
                      <a:pt x="2" y="2"/>
                      <a:pt x="2" y="2"/>
                      <a:pt x="1" y="1"/>
                    </a:cubicBezTo>
                    <a:cubicBezTo>
                      <a:pt x="1" y="0"/>
                      <a:pt x="2" y="2"/>
                      <a:pt x="1" y="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90" name="Freeform 1291"/>
              <p:cNvSpPr>
                <a:spLocks/>
              </p:cNvSpPr>
              <p:nvPr/>
            </p:nvSpPr>
            <p:spPr bwMode="auto">
              <a:xfrm>
                <a:off x="781" y="3180"/>
                <a:ext cx="0" cy="5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91" name="Freeform 1292"/>
              <p:cNvSpPr>
                <a:spLocks/>
              </p:cNvSpPr>
              <p:nvPr/>
            </p:nvSpPr>
            <p:spPr bwMode="auto">
              <a:xfrm>
                <a:off x="781" y="3183"/>
                <a:ext cx="0" cy="5"/>
              </a:xfrm>
              <a:custGeom>
                <a:avLst/>
                <a:gdLst>
                  <a:gd name="T0" fmla="*/ 1 h 2"/>
                  <a:gd name="T1" fmla="*/ 0 h 2"/>
                  <a:gd name="T2" fmla="*/ 2 h 2"/>
                  <a:gd name="T3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92" name="Freeform 1293"/>
              <p:cNvSpPr>
                <a:spLocks/>
              </p:cNvSpPr>
              <p:nvPr/>
            </p:nvSpPr>
            <p:spPr bwMode="auto">
              <a:xfrm>
                <a:off x="779" y="3185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93" name="Freeform 1294"/>
              <p:cNvSpPr>
                <a:spLocks/>
              </p:cNvSpPr>
              <p:nvPr/>
            </p:nvSpPr>
            <p:spPr bwMode="auto">
              <a:xfrm>
                <a:off x="776" y="3180"/>
                <a:ext cx="3" cy="11"/>
              </a:xfrm>
              <a:custGeom>
                <a:avLst/>
                <a:gdLst>
                  <a:gd name="T0" fmla="*/ 0 w 1"/>
                  <a:gd name="T1" fmla="*/ 3 h 4"/>
                  <a:gd name="T2" fmla="*/ 1 w 1"/>
                  <a:gd name="T3" fmla="*/ 3 h 4"/>
                  <a:gd name="T4" fmla="*/ 1 w 1"/>
                  <a:gd name="T5" fmla="*/ 3 h 4"/>
                  <a:gd name="T6" fmla="*/ 1 w 1"/>
                  <a:gd name="T7" fmla="*/ 1 h 4"/>
                  <a:gd name="T8" fmla="*/ 1 w 1"/>
                  <a:gd name="T9" fmla="*/ 1 h 4"/>
                  <a:gd name="T10" fmla="*/ 0 w 1"/>
                  <a:gd name="T11" fmla="*/ 0 h 4"/>
                  <a:gd name="T12" fmla="*/ 0 w 1"/>
                  <a:gd name="T13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4">
                    <a:moveTo>
                      <a:pt x="0" y="3"/>
                    </a:moveTo>
                    <a:cubicBezTo>
                      <a:pt x="1" y="4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0" y="0"/>
                      <a:pt x="1" y="1"/>
                    </a:cubicBezTo>
                    <a:cubicBezTo>
                      <a:pt x="1" y="0"/>
                      <a:pt x="1" y="2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2"/>
                      <a:pt x="0" y="3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94" name="Freeform 1295"/>
              <p:cNvSpPr>
                <a:spLocks/>
              </p:cNvSpPr>
              <p:nvPr/>
            </p:nvSpPr>
            <p:spPr bwMode="auto">
              <a:xfrm>
                <a:off x="779" y="318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95" name="Freeform 1296"/>
              <p:cNvSpPr>
                <a:spLocks/>
              </p:cNvSpPr>
              <p:nvPr/>
            </p:nvSpPr>
            <p:spPr bwMode="auto">
              <a:xfrm>
                <a:off x="779" y="3183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2 h 2"/>
                  <a:gd name="T4" fmla="*/ 0 w 2"/>
                  <a:gd name="T5" fmla="*/ 0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96" name="Freeform 1297"/>
              <p:cNvSpPr>
                <a:spLocks/>
              </p:cNvSpPr>
              <p:nvPr/>
            </p:nvSpPr>
            <p:spPr bwMode="auto">
              <a:xfrm>
                <a:off x="773" y="3177"/>
                <a:ext cx="3" cy="11"/>
              </a:xfrm>
              <a:custGeom>
                <a:avLst/>
                <a:gdLst>
                  <a:gd name="T0" fmla="*/ 1 w 1"/>
                  <a:gd name="T1" fmla="*/ 4 h 4"/>
                  <a:gd name="T2" fmla="*/ 1 w 1"/>
                  <a:gd name="T3" fmla="*/ 3 h 4"/>
                  <a:gd name="T4" fmla="*/ 0 w 1"/>
                  <a:gd name="T5" fmla="*/ 0 h 4"/>
                  <a:gd name="T6" fmla="*/ 0 w 1"/>
                  <a:gd name="T7" fmla="*/ 1 h 4"/>
                  <a:gd name="T8" fmla="*/ 1 w 1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4">
                    <a:moveTo>
                      <a:pt x="1" y="4"/>
                    </a:moveTo>
                    <a:cubicBezTo>
                      <a:pt x="0" y="2"/>
                      <a:pt x="1" y="4"/>
                      <a:pt x="1" y="3"/>
                    </a:cubicBezTo>
                    <a:cubicBezTo>
                      <a:pt x="1" y="3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3"/>
                      <a:pt x="1" y="4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97" name="Freeform 1298"/>
              <p:cNvSpPr>
                <a:spLocks/>
              </p:cNvSpPr>
              <p:nvPr/>
            </p:nvSpPr>
            <p:spPr bwMode="auto">
              <a:xfrm>
                <a:off x="773" y="3174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98" name="Freeform 1299"/>
              <p:cNvSpPr>
                <a:spLocks/>
              </p:cNvSpPr>
              <p:nvPr/>
            </p:nvSpPr>
            <p:spPr bwMode="auto">
              <a:xfrm>
                <a:off x="770" y="3177"/>
                <a:ext cx="3" cy="8"/>
              </a:xfrm>
              <a:custGeom>
                <a:avLst/>
                <a:gdLst>
                  <a:gd name="T0" fmla="*/ 0 w 1"/>
                  <a:gd name="T1" fmla="*/ 2 h 3"/>
                  <a:gd name="T2" fmla="*/ 1 w 1"/>
                  <a:gd name="T3" fmla="*/ 1 h 3"/>
                  <a:gd name="T4" fmla="*/ 0 w 1"/>
                  <a:gd name="T5" fmla="*/ 2 h 3"/>
                  <a:gd name="T6" fmla="*/ 1 w 1"/>
                  <a:gd name="T7" fmla="*/ 1 h 3"/>
                  <a:gd name="T8" fmla="*/ 0 w 1"/>
                  <a:gd name="T9" fmla="*/ 3 h 3"/>
                  <a:gd name="T10" fmla="*/ 1 w 1"/>
                  <a:gd name="T11" fmla="*/ 1 h 3"/>
                  <a:gd name="T12" fmla="*/ 1 w 1"/>
                  <a:gd name="T13" fmla="*/ 3 h 3"/>
                  <a:gd name="T14" fmla="*/ 1 w 1"/>
                  <a:gd name="T15" fmla="*/ 0 h 3"/>
                  <a:gd name="T16" fmla="*/ 1 w 1"/>
                  <a:gd name="T17" fmla="*/ 1 h 3"/>
                  <a:gd name="T18" fmla="*/ 1 w 1"/>
                  <a:gd name="T19" fmla="*/ 0 h 3"/>
                  <a:gd name="T20" fmla="*/ 1 w 1"/>
                  <a:gd name="T21" fmla="*/ 1 h 3"/>
                  <a:gd name="T22" fmla="*/ 0 w 1"/>
                  <a:gd name="T2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cubicBezTo>
                      <a:pt x="0" y="2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2"/>
                    </a:cubicBezTo>
                    <a:cubicBezTo>
                      <a:pt x="0" y="2"/>
                      <a:pt x="1" y="1"/>
                      <a:pt x="1" y="1"/>
                    </a:cubicBezTo>
                    <a:cubicBezTo>
                      <a:pt x="0" y="3"/>
                      <a:pt x="0" y="1"/>
                      <a:pt x="0" y="3"/>
                    </a:cubicBezTo>
                    <a:cubicBezTo>
                      <a:pt x="0" y="3"/>
                      <a:pt x="1" y="3"/>
                      <a:pt x="1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2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0" y="2"/>
                      <a:pt x="1" y="1"/>
                      <a:pt x="0" y="2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99" name="Rectangle 1300"/>
              <p:cNvSpPr>
                <a:spLocks noChangeArrowheads="1"/>
              </p:cNvSpPr>
              <p:nvPr/>
            </p:nvSpPr>
            <p:spPr bwMode="auto">
              <a:xfrm>
                <a:off x="770" y="3183"/>
                <a:ext cx="1" cy="1"/>
              </a:xfrm>
              <a:prstGeom prst="rect">
                <a:avLst/>
              </a:pr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00" name="Freeform 1301"/>
              <p:cNvSpPr>
                <a:spLocks/>
              </p:cNvSpPr>
              <p:nvPr/>
            </p:nvSpPr>
            <p:spPr bwMode="auto">
              <a:xfrm>
                <a:off x="768" y="3180"/>
                <a:ext cx="13" cy="3"/>
              </a:xfrm>
              <a:custGeom>
                <a:avLst/>
                <a:gdLst>
                  <a:gd name="T0" fmla="*/ 0 w 5"/>
                  <a:gd name="T1" fmla="*/ 1 h 1"/>
                  <a:gd name="T2" fmla="*/ 1 w 5"/>
                  <a:gd name="T3" fmla="*/ 1 h 1"/>
                  <a:gd name="T4" fmla="*/ 1 w 5"/>
                  <a:gd name="T5" fmla="*/ 1 h 1"/>
                  <a:gd name="T6" fmla="*/ 2 w 5"/>
                  <a:gd name="T7" fmla="*/ 0 h 1"/>
                  <a:gd name="T8" fmla="*/ 1 w 5"/>
                  <a:gd name="T9" fmla="*/ 0 h 1"/>
                  <a:gd name="T10" fmla="*/ 3 w 5"/>
                  <a:gd name="T11" fmla="*/ 0 h 1"/>
                  <a:gd name="T12" fmla="*/ 2 w 5"/>
                  <a:gd name="T13" fmla="*/ 0 h 1"/>
                  <a:gd name="T14" fmla="*/ 3 w 5"/>
                  <a:gd name="T15" fmla="*/ 0 h 1"/>
                  <a:gd name="T16" fmla="*/ 2 w 5"/>
                  <a:gd name="T17" fmla="*/ 0 h 1"/>
                  <a:gd name="T18" fmla="*/ 2 w 5"/>
                  <a:gd name="T19" fmla="*/ 0 h 1"/>
                  <a:gd name="T20" fmla="*/ 0 w 5"/>
                  <a:gd name="T2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2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3" y="0"/>
                      <a:pt x="5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01" name="Freeform 1302"/>
              <p:cNvSpPr>
                <a:spLocks/>
              </p:cNvSpPr>
              <p:nvPr/>
            </p:nvSpPr>
            <p:spPr bwMode="auto">
              <a:xfrm>
                <a:off x="768" y="3183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02" name="Freeform 1303"/>
              <p:cNvSpPr>
                <a:spLocks/>
              </p:cNvSpPr>
              <p:nvPr/>
            </p:nvSpPr>
            <p:spPr bwMode="auto">
              <a:xfrm>
                <a:off x="776" y="318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03" name="Freeform 1304"/>
              <p:cNvSpPr>
                <a:spLocks/>
              </p:cNvSpPr>
              <p:nvPr/>
            </p:nvSpPr>
            <p:spPr bwMode="auto">
              <a:xfrm>
                <a:off x="768" y="3180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04" name="Freeform 1305"/>
              <p:cNvSpPr>
                <a:spLocks/>
              </p:cNvSpPr>
              <p:nvPr/>
            </p:nvSpPr>
            <p:spPr bwMode="auto">
              <a:xfrm>
                <a:off x="765" y="3158"/>
                <a:ext cx="27" cy="22"/>
              </a:xfrm>
              <a:custGeom>
                <a:avLst/>
                <a:gdLst>
                  <a:gd name="T0" fmla="*/ 7 w 10"/>
                  <a:gd name="T1" fmla="*/ 5 h 8"/>
                  <a:gd name="T2" fmla="*/ 8 w 10"/>
                  <a:gd name="T3" fmla="*/ 4 h 8"/>
                  <a:gd name="T4" fmla="*/ 9 w 10"/>
                  <a:gd name="T5" fmla="*/ 3 h 8"/>
                  <a:gd name="T6" fmla="*/ 10 w 10"/>
                  <a:gd name="T7" fmla="*/ 1 h 8"/>
                  <a:gd name="T8" fmla="*/ 8 w 10"/>
                  <a:gd name="T9" fmla="*/ 2 h 8"/>
                  <a:gd name="T10" fmla="*/ 9 w 10"/>
                  <a:gd name="T11" fmla="*/ 0 h 8"/>
                  <a:gd name="T12" fmla="*/ 7 w 10"/>
                  <a:gd name="T13" fmla="*/ 1 h 8"/>
                  <a:gd name="T14" fmla="*/ 6 w 10"/>
                  <a:gd name="T15" fmla="*/ 2 h 8"/>
                  <a:gd name="T16" fmla="*/ 2 w 10"/>
                  <a:gd name="T17" fmla="*/ 5 h 8"/>
                  <a:gd name="T18" fmla="*/ 3 w 10"/>
                  <a:gd name="T19" fmla="*/ 6 h 8"/>
                  <a:gd name="T20" fmla="*/ 2 w 10"/>
                  <a:gd name="T21" fmla="*/ 6 h 8"/>
                  <a:gd name="T22" fmla="*/ 2 w 10"/>
                  <a:gd name="T23" fmla="*/ 5 h 8"/>
                  <a:gd name="T24" fmla="*/ 1 w 10"/>
                  <a:gd name="T25" fmla="*/ 6 h 8"/>
                  <a:gd name="T26" fmla="*/ 4 w 10"/>
                  <a:gd name="T27" fmla="*/ 7 h 8"/>
                  <a:gd name="T28" fmla="*/ 1 w 10"/>
                  <a:gd name="T29" fmla="*/ 7 h 8"/>
                  <a:gd name="T30" fmla="*/ 2 w 10"/>
                  <a:gd name="T31" fmla="*/ 8 h 8"/>
                  <a:gd name="T32" fmla="*/ 4 w 10"/>
                  <a:gd name="T33" fmla="*/ 8 h 8"/>
                  <a:gd name="T34" fmla="*/ 5 w 10"/>
                  <a:gd name="T35" fmla="*/ 8 h 8"/>
                  <a:gd name="T36" fmla="*/ 3 w 10"/>
                  <a:gd name="T37" fmla="*/ 5 h 8"/>
                  <a:gd name="T38" fmla="*/ 4 w 10"/>
                  <a:gd name="T39" fmla="*/ 6 h 8"/>
                  <a:gd name="T40" fmla="*/ 6 w 10"/>
                  <a:gd name="T41" fmla="*/ 6 h 8"/>
                  <a:gd name="T42" fmla="*/ 5 w 10"/>
                  <a:gd name="T43" fmla="*/ 4 h 8"/>
                  <a:gd name="T44" fmla="*/ 6 w 10"/>
                  <a:gd name="T45" fmla="*/ 4 h 8"/>
                  <a:gd name="T46" fmla="*/ 5 w 10"/>
                  <a:gd name="T47" fmla="*/ 3 h 8"/>
                  <a:gd name="T48" fmla="*/ 6 w 10"/>
                  <a:gd name="T49" fmla="*/ 4 h 8"/>
                  <a:gd name="T50" fmla="*/ 5 w 10"/>
                  <a:gd name="T51" fmla="*/ 2 h 8"/>
                  <a:gd name="T52" fmla="*/ 7 w 10"/>
                  <a:gd name="T53" fmla="*/ 5 h 8"/>
                  <a:gd name="T54" fmla="*/ 6 w 10"/>
                  <a:gd name="T55" fmla="*/ 4 h 8"/>
                  <a:gd name="T56" fmla="*/ 6 w 10"/>
                  <a:gd name="T57" fmla="*/ 3 h 8"/>
                  <a:gd name="T58" fmla="*/ 7 w 10"/>
                  <a:gd name="T59" fmla="*/ 5 h 8"/>
                  <a:gd name="T60" fmla="*/ 7 w 10"/>
                  <a:gd name="T61" fmla="*/ 3 h 8"/>
                  <a:gd name="T62" fmla="*/ 7 w 10"/>
                  <a:gd name="T63" fmla="*/ 2 h 8"/>
                  <a:gd name="T64" fmla="*/ 8 w 10"/>
                  <a:gd name="T65" fmla="*/ 3 h 8"/>
                  <a:gd name="T66" fmla="*/ 7 w 10"/>
                  <a:gd name="T67" fmla="*/ 5 h 8"/>
                  <a:gd name="T68" fmla="*/ 7 w 10"/>
                  <a:gd name="T69" fmla="*/ 6 h 8"/>
                  <a:gd name="T70" fmla="*/ 8 w 10"/>
                  <a:gd name="T71" fmla="*/ 3 h 8"/>
                  <a:gd name="T72" fmla="*/ 7 w 10"/>
                  <a:gd name="T73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0" h="8">
                    <a:moveTo>
                      <a:pt x="7" y="5"/>
                    </a:moveTo>
                    <a:cubicBezTo>
                      <a:pt x="8" y="4"/>
                      <a:pt x="8" y="4"/>
                      <a:pt x="8" y="4"/>
                    </a:cubicBezTo>
                    <a:cubicBezTo>
                      <a:pt x="8" y="3"/>
                      <a:pt x="8" y="4"/>
                      <a:pt x="9" y="3"/>
                    </a:cubicBezTo>
                    <a:cubicBezTo>
                      <a:pt x="9" y="2"/>
                      <a:pt x="9" y="2"/>
                      <a:pt x="10" y="1"/>
                    </a:cubicBezTo>
                    <a:cubicBezTo>
                      <a:pt x="9" y="1"/>
                      <a:pt x="9" y="2"/>
                      <a:pt x="8" y="2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8" y="1"/>
                      <a:pt x="7" y="2"/>
                      <a:pt x="7" y="1"/>
                    </a:cubicBezTo>
                    <a:cubicBezTo>
                      <a:pt x="6" y="0"/>
                      <a:pt x="6" y="1"/>
                      <a:pt x="6" y="2"/>
                    </a:cubicBezTo>
                    <a:cubicBezTo>
                      <a:pt x="4" y="2"/>
                      <a:pt x="3" y="4"/>
                      <a:pt x="2" y="5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5"/>
                      <a:pt x="3" y="6"/>
                      <a:pt x="2" y="6"/>
                    </a:cubicBezTo>
                    <a:cubicBezTo>
                      <a:pt x="2" y="6"/>
                      <a:pt x="2" y="5"/>
                      <a:pt x="2" y="5"/>
                    </a:cubicBezTo>
                    <a:cubicBezTo>
                      <a:pt x="0" y="5"/>
                      <a:pt x="2" y="6"/>
                      <a:pt x="1" y="6"/>
                    </a:cubicBezTo>
                    <a:cubicBezTo>
                      <a:pt x="2" y="7"/>
                      <a:pt x="3" y="7"/>
                      <a:pt x="4" y="7"/>
                    </a:cubicBezTo>
                    <a:cubicBezTo>
                      <a:pt x="1" y="7"/>
                      <a:pt x="3" y="8"/>
                      <a:pt x="1" y="7"/>
                    </a:cubicBezTo>
                    <a:cubicBezTo>
                      <a:pt x="0" y="7"/>
                      <a:pt x="3" y="7"/>
                      <a:pt x="2" y="8"/>
                    </a:cubicBezTo>
                    <a:cubicBezTo>
                      <a:pt x="4" y="8"/>
                      <a:pt x="3" y="8"/>
                      <a:pt x="4" y="8"/>
                    </a:cubicBezTo>
                    <a:cubicBezTo>
                      <a:pt x="5" y="8"/>
                      <a:pt x="4" y="8"/>
                      <a:pt x="5" y="8"/>
                    </a:cubicBezTo>
                    <a:cubicBezTo>
                      <a:pt x="6" y="8"/>
                      <a:pt x="3" y="7"/>
                      <a:pt x="3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5"/>
                      <a:pt x="4" y="4"/>
                      <a:pt x="6" y="6"/>
                    </a:cubicBezTo>
                    <a:cubicBezTo>
                      <a:pt x="5" y="5"/>
                      <a:pt x="7" y="6"/>
                      <a:pt x="5" y="4"/>
                    </a:cubicBezTo>
                    <a:cubicBezTo>
                      <a:pt x="5" y="4"/>
                      <a:pt x="5" y="4"/>
                      <a:pt x="6" y="4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6" y="4"/>
                      <a:pt x="6" y="4"/>
                    </a:cubicBezTo>
                    <a:cubicBezTo>
                      <a:pt x="5" y="3"/>
                      <a:pt x="5" y="3"/>
                      <a:pt x="5" y="2"/>
                    </a:cubicBezTo>
                    <a:cubicBezTo>
                      <a:pt x="6" y="3"/>
                      <a:pt x="7" y="4"/>
                      <a:pt x="7" y="5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7" y="4"/>
                      <a:pt x="6" y="3"/>
                      <a:pt x="6" y="3"/>
                    </a:cubicBezTo>
                    <a:cubicBezTo>
                      <a:pt x="6" y="3"/>
                      <a:pt x="7" y="4"/>
                      <a:pt x="7" y="5"/>
                    </a:cubicBezTo>
                    <a:cubicBezTo>
                      <a:pt x="7" y="5"/>
                      <a:pt x="7" y="2"/>
                      <a:pt x="7" y="3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7" y="3"/>
                      <a:pt x="8" y="3"/>
                    </a:cubicBezTo>
                    <a:cubicBezTo>
                      <a:pt x="7" y="5"/>
                      <a:pt x="7" y="4"/>
                      <a:pt x="7" y="5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5"/>
                      <a:pt x="7" y="4"/>
                      <a:pt x="8" y="3"/>
                    </a:cubicBezTo>
                    <a:cubicBezTo>
                      <a:pt x="7" y="5"/>
                      <a:pt x="7" y="5"/>
                      <a:pt x="7" y="5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05" name="Freeform 1306"/>
              <p:cNvSpPr>
                <a:spLocks/>
              </p:cNvSpPr>
              <p:nvPr/>
            </p:nvSpPr>
            <p:spPr bwMode="auto">
              <a:xfrm>
                <a:off x="784" y="3172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06" name="Freeform 1307"/>
              <p:cNvSpPr>
                <a:spLocks/>
              </p:cNvSpPr>
              <p:nvPr/>
            </p:nvSpPr>
            <p:spPr bwMode="auto">
              <a:xfrm>
                <a:off x="784" y="31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07" name="Rectangle 1308"/>
              <p:cNvSpPr>
                <a:spLocks noChangeArrowheads="1"/>
              </p:cNvSpPr>
              <p:nvPr/>
            </p:nvSpPr>
            <p:spPr bwMode="auto">
              <a:xfrm>
                <a:off x="784" y="3161"/>
                <a:ext cx="1" cy="1"/>
              </a:xfrm>
              <a:prstGeom prst="rect">
                <a:avLst/>
              </a:pr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08" name="Freeform 1309"/>
              <p:cNvSpPr>
                <a:spLocks/>
              </p:cNvSpPr>
              <p:nvPr/>
            </p:nvSpPr>
            <p:spPr bwMode="auto">
              <a:xfrm>
                <a:off x="784" y="3172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0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09" name="Freeform 1310"/>
              <p:cNvSpPr>
                <a:spLocks/>
              </p:cNvSpPr>
              <p:nvPr/>
            </p:nvSpPr>
            <p:spPr bwMode="auto">
              <a:xfrm>
                <a:off x="781" y="3172"/>
                <a:ext cx="3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10" name="Rectangle 1311"/>
              <p:cNvSpPr>
                <a:spLocks noChangeArrowheads="1"/>
              </p:cNvSpPr>
              <p:nvPr/>
            </p:nvSpPr>
            <p:spPr bwMode="auto">
              <a:xfrm>
                <a:off x="784" y="3174"/>
                <a:ext cx="1" cy="1"/>
              </a:xfrm>
              <a:prstGeom prst="rect">
                <a:avLst/>
              </a:pr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11" name="Freeform 1312"/>
              <p:cNvSpPr>
                <a:spLocks/>
              </p:cNvSpPr>
              <p:nvPr/>
            </p:nvSpPr>
            <p:spPr bwMode="auto">
              <a:xfrm>
                <a:off x="784" y="3164"/>
                <a:ext cx="22" cy="16"/>
              </a:xfrm>
              <a:custGeom>
                <a:avLst/>
                <a:gdLst>
                  <a:gd name="T0" fmla="*/ 6 w 8"/>
                  <a:gd name="T1" fmla="*/ 5 h 6"/>
                  <a:gd name="T2" fmla="*/ 7 w 8"/>
                  <a:gd name="T3" fmla="*/ 4 h 6"/>
                  <a:gd name="T4" fmla="*/ 4 w 8"/>
                  <a:gd name="T5" fmla="*/ 4 h 6"/>
                  <a:gd name="T6" fmla="*/ 7 w 8"/>
                  <a:gd name="T7" fmla="*/ 3 h 6"/>
                  <a:gd name="T8" fmla="*/ 4 w 8"/>
                  <a:gd name="T9" fmla="*/ 2 h 6"/>
                  <a:gd name="T10" fmla="*/ 5 w 8"/>
                  <a:gd name="T11" fmla="*/ 1 h 6"/>
                  <a:gd name="T12" fmla="*/ 2 w 8"/>
                  <a:gd name="T13" fmla="*/ 3 h 6"/>
                  <a:gd name="T14" fmla="*/ 4 w 8"/>
                  <a:gd name="T15" fmla="*/ 0 h 6"/>
                  <a:gd name="T16" fmla="*/ 4 w 8"/>
                  <a:gd name="T17" fmla="*/ 0 h 6"/>
                  <a:gd name="T18" fmla="*/ 3 w 8"/>
                  <a:gd name="T19" fmla="*/ 0 h 6"/>
                  <a:gd name="T20" fmla="*/ 2 w 8"/>
                  <a:gd name="T21" fmla="*/ 1 h 6"/>
                  <a:gd name="T22" fmla="*/ 1 w 8"/>
                  <a:gd name="T23" fmla="*/ 3 h 6"/>
                  <a:gd name="T24" fmla="*/ 2 w 8"/>
                  <a:gd name="T25" fmla="*/ 2 h 6"/>
                  <a:gd name="T26" fmla="*/ 1 w 8"/>
                  <a:gd name="T27" fmla="*/ 3 h 6"/>
                  <a:gd name="T28" fmla="*/ 2 w 8"/>
                  <a:gd name="T29" fmla="*/ 3 h 6"/>
                  <a:gd name="T30" fmla="*/ 1 w 8"/>
                  <a:gd name="T31" fmla="*/ 4 h 6"/>
                  <a:gd name="T32" fmla="*/ 2 w 8"/>
                  <a:gd name="T33" fmla="*/ 3 h 6"/>
                  <a:gd name="T34" fmla="*/ 2 w 8"/>
                  <a:gd name="T35" fmla="*/ 3 h 6"/>
                  <a:gd name="T36" fmla="*/ 3 w 8"/>
                  <a:gd name="T37" fmla="*/ 2 h 6"/>
                  <a:gd name="T38" fmla="*/ 2 w 8"/>
                  <a:gd name="T39" fmla="*/ 4 h 6"/>
                  <a:gd name="T40" fmla="*/ 3 w 8"/>
                  <a:gd name="T41" fmla="*/ 3 h 6"/>
                  <a:gd name="T42" fmla="*/ 1 w 8"/>
                  <a:gd name="T43" fmla="*/ 4 h 6"/>
                  <a:gd name="T44" fmla="*/ 2 w 8"/>
                  <a:gd name="T45" fmla="*/ 4 h 6"/>
                  <a:gd name="T46" fmla="*/ 1 w 8"/>
                  <a:gd name="T47" fmla="*/ 4 h 6"/>
                  <a:gd name="T48" fmla="*/ 4 w 8"/>
                  <a:gd name="T49" fmla="*/ 3 h 6"/>
                  <a:gd name="T50" fmla="*/ 2 w 8"/>
                  <a:gd name="T51" fmla="*/ 4 h 6"/>
                  <a:gd name="T52" fmla="*/ 3 w 8"/>
                  <a:gd name="T53" fmla="*/ 4 h 6"/>
                  <a:gd name="T54" fmla="*/ 2 w 8"/>
                  <a:gd name="T55" fmla="*/ 4 h 6"/>
                  <a:gd name="T56" fmla="*/ 3 w 8"/>
                  <a:gd name="T57" fmla="*/ 5 h 6"/>
                  <a:gd name="T58" fmla="*/ 4 w 8"/>
                  <a:gd name="T59" fmla="*/ 5 h 6"/>
                  <a:gd name="T60" fmla="*/ 5 w 8"/>
                  <a:gd name="T61" fmla="*/ 5 h 6"/>
                  <a:gd name="T62" fmla="*/ 4 w 8"/>
                  <a:gd name="T63" fmla="*/ 5 h 6"/>
                  <a:gd name="T64" fmla="*/ 6 w 8"/>
                  <a:gd name="T65" fmla="*/ 6 h 6"/>
                  <a:gd name="T66" fmla="*/ 5 w 8"/>
                  <a:gd name="T67" fmla="*/ 5 h 6"/>
                  <a:gd name="T68" fmla="*/ 6 w 8"/>
                  <a:gd name="T69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" h="6">
                    <a:moveTo>
                      <a:pt x="6" y="5"/>
                    </a:moveTo>
                    <a:cubicBezTo>
                      <a:pt x="8" y="5"/>
                      <a:pt x="7" y="4"/>
                      <a:pt x="7" y="4"/>
                    </a:cubicBezTo>
                    <a:cubicBezTo>
                      <a:pt x="7" y="3"/>
                      <a:pt x="4" y="4"/>
                      <a:pt x="4" y="4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6" y="2"/>
                      <a:pt x="6" y="1"/>
                      <a:pt x="4" y="2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4" y="1"/>
                      <a:pt x="1" y="4"/>
                      <a:pt x="2" y="3"/>
                    </a:cubicBezTo>
                    <a:cubicBezTo>
                      <a:pt x="3" y="2"/>
                      <a:pt x="3" y="1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2" y="2"/>
                      <a:pt x="2" y="1"/>
                    </a:cubicBezTo>
                    <a:cubicBezTo>
                      <a:pt x="2" y="2"/>
                      <a:pt x="1" y="2"/>
                      <a:pt x="1" y="3"/>
                    </a:cubicBezTo>
                    <a:cubicBezTo>
                      <a:pt x="1" y="2"/>
                      <a:pt x="1" y="3"/>
                      <a:pt x="2" y="2"/>
                    </a:cubicBezTo>
                    <a:cubicBezTo>
                      <a:pt x="1" y="3"/>
                      <a:pt x="1" y="2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4"/>
                      <a:pt x="3" y="2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4"/>
                      <a:pt x="0" y="5"/>
                      <a:pt x="1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3"/>
                      <a:pt x="2" y="4"/>
                      <a:pt x="1" y="4"/>
                    </a:cubicBezTo>
                    <a:cubicBezTo>
                      <a:pt x="2" y="4"/>
                      <a:pt x="4" y="3"/>
                      <a:pt x="4" y="3"/>
                    </a:cubicBezTo>
                    <a:cubicBezTo>
                      <a:pt x="3" y="4"/>
                      <a:pt x="5" y="3"/>
                      <a:pt x="2" y="4"/>
                    </a:cubicBezTo>
                    <a:cubicBezTo>
                      <a:pt x="2" y="4"/>
                      <a:pt x="3" y="4"/>
                      <a:pt x="3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4" y="4"/>
                      <a:pt x="1" y="4"/>
                      <a:pt x="3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5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5"/>
                      <a:pt x="5" y="6"/>
                      <a:pt x="6" y="6"/>
                    </a:cubicBezTo>
                    <a:cubicBezTo>
                      <a:pt x="6" y="6"/>
                      <a:pt x="5" y="5"/>
                      <a:pt x="5" y="5"/>
                    </a:cubicBezTo>
                    <a:cubicBezTo>
                      <a:pt x="5" y="5"/>
                      <a:pt x="7" y="5"/>
                      <a:pt x="6" y="5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12" name="Freeform 1313"/>
              <p:cNvSpPr>
                <a:spLocks/>
              </p:cNvSpPr>
              <p:nvPr/>
            </p:nvSpPr>
            <p:spPr bwMode="auto">
              <a:xfrm>
                <a:off x="787" y="3172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0 h 2"/>
                  <a:gd name="T4" fmla="*/ 0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13" name="Freeform 1314"/>
              <p:cNvSpPr>
                <a:spLocks/>
              </p:cNvSpPr>
              <p:nvPr/>
            </p:nvSpPr>
            <p:spPr bwMode="auto">
              <a:xfrm>
                <a:off x="784" y="3174"/>
                <a:ext cx="19" cy="22"/>
              </a:xfrm>
              <a:custGeom>
                <a:avLst/>
                <a:gdLst>
                  <a:gd name="T0" fmla="*/ 3 w 7"/>
                  <a:gd name="T1" fmla="*/ 2 h 8"/>
                  <a:gd name="T2" fmla="*/ 2 w 7"/>
                  <a:gd name="T3" fmla="*/ 2 h 8"/>
                  <a:gd name="T4" fmla="*/ 5 w 7"/>
                  <a:gd name="T5" fmla="*/ 3 h 8"/>
                  <a:gd name="T6" fmla="*/ 5 w 7"/>
                  <a:gd name="T7" fmla="*/ 4 h 8"/>
                  <a:gd name="T8" fmla="*/ 2 w 7"/>
                  <a:gd name="T9" fmla="*/ 2 h 8"/>
                  <a:gd name="T10" fmla="*/ 2 w 7"/>
                  <a:gd name="T11" fmla="*/ 2 h 8"/>
                  <a:gd name="T12" fmla="*/ 3 w 7"/>
                  <a:gd name="T13" fmla="*/ 4 h 8"/>
                  <a:gd name="T14" fmla="*/ 4 w 7"/>
                  <a:gd name="T15" fmla="*/ 5 h 8"/>
                  <a:gd name="T16" fmla="*/ 3 w 7"/>
                  <a:gd name="T17" fmla="*/ 4 h 8"/>
                  <a:gd name="T18" fmla="*/ 2 w 7"/>
                  <a:gd name="T19" fmla="*/ 3 h 8"/>
                  <a:gd name="T20" fmla="*/ 4 w 7"/>
                  <a:gd name="T21" fmla="*/ 8 h 8"/>
                  <a:gd name="T22" fmla="*/ 4 w 7"/>
                  <a:gd name="T23" fmla="*/ 7 h 8"/>
                  <a:gd name="T24" fmla="*/ 3 w 7"/>
                  <a:gd name="T25" fmla="*/ 5 h 8"/>
                  <a:gd name="T26" fmla="*/ 3 w 7"/>
                  <a:gd name="T27" fmla="*/ 6 h 8"/>
                  <a:gd name="T28" fmla="*/ 4 w 7"/>
                  <a:gd name="T29" fmla="*/ 7 h 8"/>
                  <a:gd name="T30" fmla="*/ 7 w 7"/>
                  <a:gd name="T31" fmla="*/ 3 h 8"/>
                  <a:gd name="T32" fmla="*/ 6 w 7"/>
                  <a:gd name="T33" fmla="*/ 4 h 8"/>
                  <a:gd name="T34" fmla="*/ 5 w 7"/>
                  <a:gd name="T35" fmla="*/ 3 h 8"/>
                  <a:gd name="T36" fmla="*/ 3 w 7"/>
                  <a:gd name="T37" fmla="*/ 2 h 8"/>
                  <a:gd name="T38" fmla="*/ 4 w 7"/>
                  <a:gd name="T39" fmla="*/ 2 h 8"/>
                  <a:gd name="T40" fmla="*/ 2 w 7"/>
                  <a:gd name="T41" fmla="*/ 1 h 8"/>
                  <a:gd name="T42" fmla="*/ 1 w 7"/>
                  <a:gd name="T43" fmla="*/ 1 h 8"/>
                  <a:gd name="T44" fmla="*/ 1 w 7"/>
                  <a:gd name="T45" fmla="*/ 1 h 8"/>
                  <a:gd name="T46" fmla="*/ 3 w 7"/>
                  <a:gd name="T47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" h="8">
                    <a:moveTo>
                      <a:pt x="3" y="2"/>
                    </a:moveTo>
                    <a:cubicBezTo>
                      <a:pt x="3" y="2"/>
                      <a:pt x="2" y="2"/>
                      <a:pt x="2" y="2"/>
                    </a:cubicBezTo>
                    <a:cubicBezTo>
                      <a:pt x="3" y="2"/>
                      <a:pt x="4" y="2"/>
                      <a:pt x="5" y="3"/>
                    </a:cubicBezTo>
                    <a:cubicBezTo>
                      <a:pt x="4" y="3"/>
                      <a:pt x="5" y="4"/>
                      <a:pt x="5" y="4"/>
                    </a:cubicBezTo>
                    <a:cubicBezTo>
                      <a:pt x="4" y="4"/>
                      <a:pt x="3" y="3"/>
                      <a:pt x="2" y="2"/>
                    </a:cubicBezTo>
                    <a:cubicBezTo>
                      <a:pt x="3" y="3"/>
                      <a:pt x="2" y="2"/>
                      <a:pt x="2" y="2"/>
                    </a:cubicBezTo>
                    <a:cubicBezTo>
                      <a:pt x="3" y="3"/>
                      <a:pt x="2" y="3"/>
                      <a:pt x="3" y="4"/>
                    </a:cubicBezTo>
                    <a:cubicBezTo>
                      <a:pt x="4" y="4"/>
                      <a:pt x="4" y="5"/>
                      <a:pt x="4" y="5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3" y="4"/>
                      <a:pt x="2" y="3"/>
                    </a:cubicBezTo>
                    <a:cubicBezTo>
                      <a:pt x="3" y="5"/>
                      <a:pt x="2" y="5"/>
                      <a:pt x="4" y="8"/>
                    </a:cubicBezTo>
                    <a:cubicBezTo>
                      <a:pt x="4" y="8"/>
                      <a:pt x="4" y="8"/>
                      <a:pt x="4" y="7"/>
                    </a:cubicBezTo>
                    <a:cubicBezTo>
                      <a:pt x="3" y="7"/>
                      <a:pt x="3" y="6"/>
                      <a:pt x="3" y="5"/>
                    </a:cubicBezTo>
                    <a:cubicBezTo>
                      <a:pt x="3" y="6"/>
                      <a:pt x="3" y="5"/>
                      <a:pt x="3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5" y="7"/>
                      <a:pt x="6" y="5"/>
                      <a:pt x="7" y="3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3"/>
                      <a:pt x="6" y="3"/>
                      <a:pt x="5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2"/>
                      <a:pt x="3" y="2"/>
                      <a:pt x="4" y="2"/>
                    </a:cubicBezTo>
                    <a:cubicBezTo>
                      <a:pt x="3" y="2"/>
                      <a:pt x="3" y="1"/>
                      <a:pt x="2" y="1"/>
                    </a:cubicBezTo>
                    <a:cubicBezTo>
                      <a:pt x="2" y="1"/>
                      <a:pt x="3" y="1"/>
                      <a:pt x="1" y="1"/>
                    </a:cubicBezTo>
                    <a:cubicBezTo>
                      <a:pt x="0" y="0"/>
                      <a:pt x="2" y="1"/>
                      <a:pt x="1" y="1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14" name="Freeform 1315"/>
              <p:cNvSpPr>
                <a:spLocks/>
              </p:cNvSpPr>
              <p:nvPr/>
            </p:nvSpPr>
            <p:spPr bwMode="auto">
              <a:xfrm>
                <a:off x="792" y="3177"/>
                <a:ext cx="3" cy="3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3 h 3"/>
                  <a:gd name="T4" fmla="*/ 0 w 3"/>
                  <a:gd name="T5" fmla="*/ 0 h 3"/>
                  <a:gd name="T6" fmla="*/ 0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3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15" name="Freeform 1316"/>
              <p:cNvSpPr>
                <a:spLocks/>
              </p:cNvSpPr>
              <p:nvPr/>
            </p:nvSpPr>
            <p:spPr bwMode="auto">
              <a:xfrm>
                <a:off x="800" y="3180"/>
                <a:ext cx="3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16" name="Freeform 1317"/>
              <p:cNvSpPr>
                <a:spLocks/>
              </p:cNvSpPr>
              <p:nvPr/>
            </p:nvSpPr>
            <p:spPr bwMode="auto">
              <a:xfrm>
                <a:off x="787" y="3183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17" name="Freeform 1318"/>
              <p:cNvSpPr>
                <a:spLocks/>
              </p:cNvSpPr>
              <p:nvPr/>
            </p:nvSpPr>
            <p:spPr bwMode="auto">
              <a:xfrm>
                <a:off x="787" y="3188"/>
                <a:ext cx="8" cy="11"/>
              </a:xfrm>
              <a:custGeom>
                <a:avLst/>
                <a:gdLst>
                  <a:gd name="T0" fmla="*/ 1 w 3"/>
                  <a:gd name="T1" fmla="*/ 4 h 4"/>
                  <a:gd name="T2" fmla="*/ 3 w 3"/>
                  <a:gd name="T3" fmla="*/ 3 h 4"/>
                  <a:gd name="T4" fmla="*/ 0 w 3"/>
                  <a:gd name="T5" fmla="*/ 0 h 4"/>
                  <a:gd name="T6" fmla="*/ 1 w 3"/>
                  <a:gd name="T7" fmla="*/ 2 h 4"/>
                  <a:gd name="T8" fmla="*/ 1 w 3"/>
                  <a:gd name="T9" fmla="*/ 3 h 4"/>
                  <a:gd name="T10" fmla="*/ 1 w 3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4">
                    <a:moveTo>
                      <a:pt x="1" y="4"/>
                    </a:moveTo>
                    <a:cubicBezTo>
                      <a:pt x="2" y="4"/>
                      <a:pt x="1" y="3"/>
                      <a:pt x="3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0" y="0"/>
                      <a:pt x="1" y="2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18" name="Freeform 1319"/>
              <p:cNvSpPr>
                <a:spLocks/>
              </p:cNvSpPr>
              <p:nvPr/>
            </p:nvSpPr>
            <p:spPr bwMode="auto">
              <a:xfrm>
                <a:off x="754" y="3180"/>
                <a:ext cx="35" cy="22"/>
              </a:xfrm>
              <a:custGeom>
                <a:avLst/>
                <a:gdLst>
                  <a:gd name="T0" fmla="*/ 10 w 13"/>
                  <a:gd name="T1" fmla="*/ 4 h 8"/>
                  <a:gd name="T2" fmla="*/ 9 w 13"/>
                  <a:gd name="T3" fmla="*/ 4 h 8"/>
                  <a:gd name="T4" fmla="*/ 9 w 13"/>
                  <a:gd name="T5" fmla="*/ 3 h 8"/>
                  <a:gd name="T6" fmla="*/ 9 w 13"/>
                  <a:gd name="T7" fmla="*/ 3 h 8"/>
                  <a:gd name="T8" fmla="*/ 9 w 13"/>
                  <a:gd name="T9" fmla="*/ 3 h 8"/>
                  <a:gd name="T10" fmla="*/ 8 w 13"/>
                  <a:gd name="T11" fmla="*/ 4 h 8"/>
                  <a:gd name="T12" fmla="*/ 8 w 13"/>
                  <a:gd name="T13" fmla="*/ 5 h 8"/>
                  <a:gd name="T14" fmla="*/ 7 w 13"/>
                  <a:gd name="T15" fmla="*/ 3 h 8"/>
                  <a:gd name="T16" fmla="*/ 7 w 13"/>
                  <a:gd name="T17" fmla="*/ 6 h 8"/>
                  <a:gd name="T18" fmla="*/ 6 w 13"/>
                  <a:gd name="T19" fmla="*/ 5 h 8"/>
                  <a:gd name="T20" fmla="*/ 6 w 13"/>
                  <a:gd name="T21" fmla="*/ 5 h 8"/>
                  <a:gd name="T22" fmla="*/ 6 w 13"/>
                  <a:gd name="T23" fmla="*/ 5 h 8"/>
                  <a:gd name="T24" fmla="*/ 6 w 13"/>
                  <a:gd name="T25" fmla="*/ 3 h 8"/>
                  <a:gd name="T26" fmla="*/ 6 w 13"/>
                  <a:gd name="T27" fmla="*/ 3 h 8"/>
                  <a:gd name="T28" fmla="*/ 6 w 13"/>
                  <a:gd name="T29" fmla="*/ 2 h 8"/>
                  <a:gd name="T30" fmla="*/ 4 w 13"/>
                  <a:gd name="T31" fmla="*/ 2 h 8"/>
                  <a:gd name="T32" fmla="*/ 5 w 13"/>
                  <a:gd name="T33" fmla="*/ 2 h 8"/>
                  <a:gd name="T34" fmla="*/ 3 w 13"/>
                  <a:gd name="T35" fmla="*/ 4 h 8"/>
                  <a:gd name="T36" fmla="*/ 2 w 13"/>
                  <a:gd name="T37" fmla="*/ 3 h 8"/>
                  <a:gd name="T38" fmla="*/ 4 w 13"/>
                  <a:gd name="T39" fmla="*/ 2 h 8"/>
                  <a:gd name="T40" fmla="*/ 3 w 13"/>
                  <a:gd name="T41" fmla="*/ 2 h 8"/>
                  <a:gd name="T42" fmla="*/ 5 w 13"/>
                  <a:gd name="T43" fmla="*/ 1 h 8"/>
                  <a:gd name="T44" fmla="*/ 2 w 13"/>
                  <a:gd name="T45" fmla="*/ 1 h 8"/>
                  <a:gd name="T46" fmla="*/ 2 w 13"/>
                  <a:gd name="T47" fmla="*/ 1 h 8"/>
                  <a:gd name="T48" fmla="*/ 0 w 13"/>
                  <a:gd name="T49" fmla="*/ 2 h 8"/>
                  <a:gd name="T50" fmla="*/ 2 w 13"/>
                  <a:gd name="T51" fmla="*/ 5 h 8"/>
                  <a:gd name="T52" fmla="*/ 4 w 13"/>
                  <a:gd name="T53" fmla="*/ 5 h 8"/>
                  <a:gd name="T54" fmla="*/ 3 w 13"/>
                  <a:gd name="T55" fmla="*/ 6 h 8"/>
                  <a:gd name="T56" fmla="*/ 4 w 13"/>
                  <a:gd name="T57" fmla="*/ 5 h 8"/>
                  <a:gd name="T58" fmla="*/ 3 w 13"/>
                  <a:gd name="T59" fmla="*/ 6 h 8"/>
                  <a:gd name="T60" fmla="*/ 4 w 13"/>
                  <a:gd name="T61" fmla="*/ 5 h 8"/>
                  <a:gd name="T62" fmla="*/ 4 w 13"/>
                  <a:gd name="T63" fmla="*/ 7 h 8"/>
                  <a:gd name="T64" fmla="*/ 10 w 13"/>
                  <a:gd name="T65" fmla="*/ 7 h 8"/>
                  <a:gd name="T66" fmla="*/ 9 w 13"/>
                  <a:gd name="T67" fmla="*/ 6 h 8"/>
                  <a:gd name="T68" fmla="*/ 11 w 13"/>
                  <a:gd name="T69" fmla="*/ 5 h 8"/>
                  <a:gd name="T70" fmla="*/ 11 w 13"/>
                  <a:gd name="T71" fmla="*/ 4 h 8"/>
                  <a:gd name="T72" fmla="*/ 12 w 13"/>
                  <a:gd name="T73" fmla="*/ 7 h 8"/>
                  <a:gd name="T74" fmla="*/ 12 w 13"/>
                  <a:gd name="T75" fmla="*/ 6 h 8"/>
                  <a:gd name="T76" fmla="*/ 12 w 13"/>
                  <a:gd name="T77" fmla="*/ 6 h 8"/>
                  <a:gd name="T78" fmla="*/ 13 w 13"/>
                  <a:gd name="T79" fmla="*/ 6 h 8"/>
                  <a:gd name="T80" fmla="*/ 11 w 13"/>
                  <a:gd name="T81" fmla="*/ 3 h 8"/>
                  <a:gd name="T82" fmla="*/ 9 w 13"/>
                  <a:gd name="T83" fmla="*/ 2 h 8"/>
                  <a:gd name="T84" fmla="*/ 10 w 13"/>
                  <a:gd name="T85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" h="8">
                    <a:moveTo>
                      <a:pt x="10" y="4"/>
                    </a:moveTo>
                    <a:cubicBezTo>
                      <a:pt x="9" y="4"/>
                      <a:pt x="9" y="5"/>
                      <a:pt x="9" y="4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2"/>
                      <a:pt x="9" y="4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8" y="3"/>
                      <a:pt x="9" y="5"/>
                      <a:pt x="8" y="4"/>
                    </a:cubicBezTo>
                    <a:cubicBezTo>
                      <a:pt x="8" y="4"/>
                      <a:pt x="8" y="4"/>
                      <a:pt x="8" y="5"/>
                    </a:cubicBezTo>
                    <a:cubicBezTo>
                      <a:pt x="7" y="4"/>
                      <a:pt x="8" y="4"/>
                      <a:pt x="7" y="3"/>
                    </a:cubicBezTo>
                    <a:cubicBezTo>
                      <a:pt x="7" y="3"/>
                      <a:pt x="7" y="5"/>
                      <a:pt x="7" y="6"/>
                    </a:cubicBezTo>
                    <a:cubicBezTo>
                      <a:pt x="6" y="5"/>
                      <a:pt x="6" y="7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7" y="3"/>
                      <a:pt x="6" y="5"/>
                      <a:pt x="6" y="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5" y="4"/>
                      <a:pt x="6" y="3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3"/>
                      <a:pt x="5" y="2"/>
                      <a:pt x="4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2"/>
                      <a:pt x="5" y="2"/>
                      <a:pt x="3" y="4"/>
                    </a:cubicBezTo>
                    <a:cubicBezTo>
                      <a:pt x="5" y="2"/>
                      <a:pt x="2" y="4"/>
                      <a:pt x="2" y="3"/>
                    </a:cubicBezTo>
                    <a:cubicBezTo>
                      <a:pt x="3" y="2"/>
                      <a:pt x="3" y="3"/>
                      <a:pt x="4" y="2"/>
                    </a:cubicBezTo>
                    <a:cubicBezTo>
                      <a:pt x="3" y="3"/>
                      <a:pt x="4" y="2"/>
                      <a:pt x="3" y="2"/>
                    </a:cubicBezTo>
                    <a:cubicBezTo>
                      <a:pt x="5" y="1"/>
                      <a:pt x="3" y="2"/>
                      <a:pt x="5" y="1"/>
                    </a:cubicBezTo>
                    <a:cubicBezTo>
                      <a:pt x="4" y="1"/>
                      <a:pt x="3" y="1"/>
                      <a:pt x="2" y="1"/>
                    </a:cubicBezTo>
                    <a:cubicBezTo>
                      <a:pt x="3" y="1"/>
                      <a:pt x="3" y="1"/>
                      <a:pt x="2" y="1"/>
                    </a:cubicBezTo>
                    <a:cubicBezTo>
                      <a:pt x="2" y="1"/>
                      <a:pt x="0" y="1"/>
                      <a:pt x="0" y="2"/>
                    </a:cubicBezTo>
                    <a:cubicBezTo>
                      <a:pt x="0" y="3"/>
                      <a:pt x="2" y="4"/>
                      <a:pt x="2" y="5"/>
                    </a:cubicBezTo>
                    <a:cubicBezTo>
                      <a:pt x="3" y="4"/>
                      <a:pt x="2" y="6"/>
                      <a:pt x="4" y="5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5"/>
                      <a:pt x="4" y="5"/>
                    </a:cubicBezTo>
                    <a:cubicBezTo>
                      <a:pt x="4" y="5"/>
                      <a:pt x="4" y="6"/>
                      <a:pt x="3" y="6"/>
                    </a:cubicBezTo>
                    <a:cubicBezTo>
                      <a:pt x="4" y="7"/>
                      <a:pt x="3" y="6"/>
                      <a:pt x="4" y="5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6" y="8"/>
                      <a:pt x="8" y="6"/>
                      <a:pt x="10" y="7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10" y="6"/>
                      <a:pt x="9" y="2"/>
                      <a:pt x="11" y="5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1" y="4"/>
                      <a:pt x="12" y="6"/>
                      <a:pt x="12" y="7"/>
                    </a:cubicBezTo>
                    <a:cubicBezTo>
                      <a:pt x="12" y="6"/>
                      <a:pt x="12" y="7"/>
                      <a:pt x="12" y="6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1" y="4"/>
                      <a:pt x="12" y="5"/>
                      <a:pt x="13" y="6"/>
                    </a:cubicBezTo>
                    <a:cubicBezTo>
                      <a:pt x="12" y="4"/>
                      <a:pt x="11" y="4"/>
                      <a:pt x="11" y="3"/>
                    </a:cubicBezTo>
                    <a:cubicBezTo>
                      <a:pt x="11" y="5"/>
                      <a:pt x="9" y="0"/>
                      <a:pt x="9" y="2"/>
                    </a:cubicBezTo>
                    <a:cubicBezTo>
                      <a:pt x="9" y="3"/>
                      <a:pt x="9" y="3"/>
                      <a:pt x="10" y="4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19" name="Freeform 1320"/>
              <p:cNvSpPr>
                <a:spLocks/>
              </p:cNvSpPr>
              <p:nvPr/>
            </p:nvSpPr>
            <p:spPr bwMode="auto">
              <a:xfrm>
                <a:off x="787" y="319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20" name="Freeform 1321"/>
              <p:cNvSpPr>
                <a:spLocks/>
              </p:cNvSpPr>
              <p:nvPr/>
            </p:nvSpPr>
            <p:spPr bwMode="auto">
              <a:xfrm>
                <a:off x="759" y="318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21" name="Rectangle 1322"/>
              <p:cNvSpPr>
                <a:spLocks noChangeArrowheads="1"/>
              </p:cNvSpPr>
              <p:nvPr/>
            </p:nvSpPr>
            <p:spPr bwMode="auto">
              <a:xfrm>
                <a:off x="789" y="3196"/>
                <a:ext cx="1" cy="1"/>
              </a:xfrm>
              <a:prstGeom prst="rect">
                <a:avLst/>
              </a:pr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22" name="Rectangle 1323"/>
              <p:cNvSpPr>
                <a:spLocks noChangeArrowheads="1"/>
              </p:cNvSpPr>
              <p:nvPr/>
            </p:nvSpPr>
            <p:spPr bwMode="auto">
              <a:xfrm>
                <a:off x="784" y="3188"/>
                <a:ext cx="1" cy="1"/>
              </a:xfrm>
              <a:prstGeom prst="rect">
                <a:avLst/>
              </a:pr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23" name="Freeform 1324"/>
              <p:cNvSpPr>
                <a:spLocks/>
              </p:cNvSpPr>
              <p:nvPr/>
            </p:nvSpPr>
            <p:spPr bwMode="auto">
              <a:xfrm>
                <a:off x="762" y="3177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24" name="Freeform 1325"/>
              <p:cNvSpPr>
                <a:spLocks/>
              </p:cNvSpPr>
              <p:nvPr/>
            </p:nvSpPr>
            <p:spPr bwMode="auto">
              <a:xfrm>
                <a:off x="768" y="3172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25" name="Freeform 1326"/>
              <p:cNvSpPr>
                <a:spLocks/>
              </p:cNvSpPr>
              <p:nvPr/>
            </p:nvSpPr>
            <p:spPr bwMode="auto">
              <a:xfrm>
                <a:off x="751" y="3147"/>
                <a:ext cx="60" cy="36"/>
              </a:xfrm>
              <a:custGeom>
                <a:avLst/>
                <a:gdLst>
                  <a:gd name="T0" fmla="*/ 17 w 22"/>
                  <a:gd name="T1" fmla="*/ 10 h 13"/>
                  <a:gd name="T2" fmla="*/ 18 w 22"/>
                  <a:gd name="T3" fmla="*/ 11 h 13"/>
                  <a:gd name="T4" fmla="*/ 20 w 22"/>
                  <a:gd name="T5" fmla="*/ 10 h 13"/>
                  <a:gd name="T6" fmla="*/ 19 w 22"/>
                  <a:gd name="T7" fmla="*/ 8 h 13"/>
                  <a:gd name="T8" fmla="*/ 17 w 22"/>
                  <a:gd name="T9" fmla="*/ 4 h 13"/>
                  <a:gd name="T10" fmla="*/ 15 w 22"/>
                  <a:gd name="T11" fmla="*/ 2 h 13"/>
                  <a:gd name="T12" fmla="*/ 12 w 22"/>
                  <a:gd name="T13" fmla="*/ 4 h 13"/>
                  <a:gd name="T14" fmla="*/ 11 w 22"/>
                  <a:gd name="T15" fmla="*/ 3 h 13"/>
                  <a:gd name="T16" fmla="*/ 10 w 22"/>
                  <a:gd name="T17" fmla="*/ 3 h 13"/>
                  <a:gd name="T18" fmla="*/ 9 w 22"/>
                  <a:gd name="T19" fmla="*/ 6 h 13"/>
                  <a:gd name="T20" fmla="*/ 8 w 22"/>
                  <a:gd name="T21" fmla="*/ 6 h 13"/>
                  <a:gd name="T22" fmla="*/ 7 w 22"/>
                  <a:gd name="T23" fmla="*/ 5 h 13"/>
                  <a:gd name="T24" fmla="*/ 6 w 22"/>
                  <a:gd name="T25" fmla="*/ 5 h 13"/>
                  <a:gd name="T26" fmla="*/ 4 w 22"/>
                  <a:gd name="T27" fmla="*/ 6 h 13"/>
                  <a:gd name="T28" fmla="*/ 3 w 22"/>
                  <a:gd name="T29" fmla="*/ 7 h 13"/>
                  <a:gd name="T30" fmla="*/ 4 w 22"/>
                  <a:gd name="T31" fmla="*/ 9 h 13"/>
                  <a:gd name="T32" fmla="*/ 2 w 22"/>
                  <a:gd name="T33" fmla="*/ 8 h 13"/>
                  <a:gd name="T34" fmla="*/ 2 w 22"/>
                  <a:gd name="T35" fmla="*/ 9 h 13"/>
                  <a:gd name="T36" fmla="*/ 2 w 22"/>
                  <a:gd name="T37" fmla="*/ 13 h 13"/>
                  <a:gd name="T38" fmla="*/ 2 w 22"/>
                  <a:gd name="T39" fmla="*/ 11 h 13"/>
                  <a:gd name="T40" fmla="*/ 1 w 22"/>
                  <a:gd name="T41" fmla="*/ 11 h 13"/>
                  <a:gd name="T42" fmla="*/ 5 w 22"/>
                  <a:gd name="T43" fmla="*/ 11 h 13"/>
                  <a:gd name="T44" fmla="*/ 6 w 22"/>
                  <a:gd name="T45" fmla="*/ 11 h 13"/>
                  <a:gd name="T46" fmla="*/ 5 w 22"/>
                  <a:gd name="T47" fmla="*/ 10 h 13"/>
                  <a:gd name="T48" fmla="*/ 6 w 22"/>
                  <a:gd name="T49" fmla="*/ 10 h 13"/>
                  <a:gd name="T50" fmla="*/ 6 w 22"/>
                  <a:gd name="T51" fmla="*/ 10 h 13"/>
                  <a:gd name="T52" fmla="*/ 6 w 22"/>
                  <a:gd name="T53" fmla="*/ 9 h 13"/>
                  <a:gd name="T54" fmla="*/ 7 w 22"/>
                  <a:gd name="T55" fmla="*/ 9 h 13"/>
                  <a:gd name="T56" fmla="*/ 7 w 22"/>
                  <a:gd name="T57" fmla="*/ 9 h 13"/>
                  <a:gd name="T58" fmla="*/ 7 w 22"/>
                  <a:gd name="T59" fmla="*/ 8 h 13"/>
                  <a:gd name="T60" fmla="*/ 8 w 22"/>
                  <a:gd name="T61" fmla="*/ 7 h 13"/>
                  <a:gd name="T62" fmla="*/ 9 w 22"/>
                  <a:gd name="T63" fmla="*/ 9 h 13"/>
                  <a:gd name="T64" fmla="*/ 9 w 22"/>
                  <a:gd name="T65" fmla="*/ 8 h 13"/>
                  <a:gd name="T66" fmla="*/ 10 w 22"/>
                  <a:gd name="T67" fmla="*/ 7 h 13"/>
                  <a:gd name="T68" fmla="*/ 11 w 22"/>
                  <a:gd name="T69" fmla="*/ 6 h 13"/>
                  <a:gd name="T70" fmla="*/ 13 w 22"/>
                  <a:gd name="T71" fmla="*/ 5 h 13"/>
                  <a:gd name="T72" fmla="*/ 14 w 22"/>
                  <a:gd name="T73" fmla="*/ 6 h 13"/>
                  <a:gd name="T74" fmla="*/ 16 w 22"/>
                  <a:gd name="T75" fmla="*/ 7 h 13"/>
                  <a:gd name="T76" fmla="*/ 16 w 22"/>
                  <a:gd name="T77" fmla="*/ 4 h 13"/>
                  <a:gd name="T78" fmla="*/ 15 w 22"/>
                  <a:gd name="T79" fmla="*/ 7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2" h="13">
                    <a:moveTo>
                      <a:pt x="15" y="8"/>
                    </a:moveTo>
                    <a:cubicBezTo>
                      <a:pt x="15" y="8"/>
                      <a:pt x="16" y="9"/>
                      <a:pt x="17" y="10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6" y="10"/>
                      <a:pt x="17" y="11"/>
                      <a:pt x="18" y="11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7" y="10"/>
                      <a:pt x="19" y="11"/>
                      <a:pt x="20" y="10"/>
                    </a:cubicBezTo>
                    <a:cubicBezTo>
                      <a:pt x="20" y="9"/>
                      <a:pt x="17" y="8"/>
                      <a:pt x="18" y="8"/>
                    </a:cubicBezTo>
                    <a:cubicBezTo>
                      <a:pt x="18" y="8"/>
                      <a:pt x="18" y="8"/>
                      <a:pt x="19" y="8"/>
                    </a:cubicBezTo>
                    <a:cubicBezTo>
                      <a:pt x="19" y="7"/>
                      <a:pt x="17" y="7"/>
                      <a:pt x="17" y="7"/>
                    </a:cubicBezTo>
                    <a:cubicBezTo>
                      <a:pt x="22" y="4"/>
                      <a:pt x="15" y="7"/>
                      <a:pt x="17" y="4"/>
                    </a:cubicBezTo>
                    <a:cubicBezTo>
                      <a:pt x="16" y="4"/>
                      <a:pt x="16" y="3"/>
                      <a:pt x="15" y="4"/>
                    </a:cubicBezTo>
                    <a:cubicBezTo>
                      <a:pt x="15" y="3"/>
                      <a:pt x="14" y="4"/>
                      <a:pt x="15" y="2"/>
                    </a:cubicBezTo>
                    <a:cubicBezTo>
                      <a:pt x="14" y="5"/>
                      <a:pt x="13" y="0"/>
                      <a:pt x="12" y="4"/>
                    </a:cubicBezTo>
                    <a:cubicBezTo>
                      <a:pt x="12" y="3"/>
                      <a:pt x="12" y="5"/>
                      <a:pt x="12" y="4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2"/>
                      <a:pt x="11" y="5"/>
                      <a:pt x="11" y="3"/>
                    </a:cubicBezTo>
                    <a:cubicBezTo>
                      <a:pt x="10" y="3"/>
                      <a:pt x="11" y="4"/>
                      <a:pt x="11" y="5"/>
                    </a:cubicBezTo>
                    <a:cubicBezTo>
                      <a:pt x="10" y="5"/>
                      <a:pt x="10" y="4"/>
                      <a:pt x="10" y="3"/>
                    </a:cubicBezTo>
                    <a:cubicBezTo>
                      <a:pt x="10" y="5"/>
                      <a:pt x="9" y="4"/>
                      <a:pt x="9" y="5"/>
                    </a:cubicBezTo>
                    <a:cubicBezTo>
                      <a:pt x="9" y="5"/>
                      <a:pt x="10" y="5"/>
                      <a:pt x="9" y="6"/>
                    </a:cubicBezTo>
                    <a:cubicBezTo>
                      <a:pt x="9" y="6"/>
                      <a:pt x="9" y="7"/>
                      <a:pt x="9" y="8"/>
                    </a:cubicBezTo>
                    <a:cubicBezTo>
                      <a:pt x="8" y="6"/>
                      <a:pt x="9" y="8"/>
                      <a:pt x="8" y="6"/>
                    </a:cubicBezTo>
                    <a:cubicBezTo>
                      <a:pt x="8" y="5"/>
                      <a:pt x="9" y="5"/>
                      <a:pt x="9" y="3"/>
                    </a:cubicBezTo>
                    <a:cubicBezTo>
                      <a:pt x="8" y="3"/>
                      <a:pt x="7" y="4"/>
                      <a:pt x="7" y="5"/>
                    </a:cubicBezTo>
                    <a:cubicBezTo>
                      <a:pt x="7" y="5"/>
                      <a:pt x="7" y="4"/>
                      <a:pt x="7" y="4"/>
                    </a:cubicBezTo>
                    <a:cubicBezTo>
                      <a:pt x="6" y="3"/>
                      <a:pt x="6" y="6"/>
                      <a:pt x="6" y="5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6" y="6"/>
                      <a:pt x="4" y="5"/>
                      <a:pt x="4" y="6"/>
                    </a:cubicBezTo>
                    <a:cubicBezTo>
                      <a:pt x="4" y="6"/>
                      <a:pt x="4" y="7"/>
                      <a:pt x="5" y="7"/>
                    </a:cubicBezTo>
                    <a:cubicBezTo>
                      <a:pt x="3" y="5"/>
                      <a:pt x="5" y="9"/>
                      <a:pt x="3" y="7"/>
                    </a:cubicBezTo>
                    <a:cubicBezTo>
                      <a:pt x="5" y="9"/>
                      <a:pt x="5" y="10"/>
                      <a:pt x="5" y="10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5" y="9"/>
                      <a:pt x="2" y="7"/>
                      <a:pt x="2" y="6"/>
                    </a:cubicBezTo>
                    <a:cubicBezTo>
                      <a:pt x="2" y="7"/>
                      <a:pt x="1" y="7"/>
                      <a:pt x="2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4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1" y="10"/>
                      <a:pt x="0" y="12"/>
                      <a:pt x="2" y="13"/>
                    </a:cubicBezTo>
                    <a:cubicBezTo>
                      <a:pt x="3" y="12"/>
                      <a:pt x="5" y="12"/>
                      <a:pt x="6" y="12"/>
                    </a:cubicBezTo>
                    <a:cubicBezTo>
                      <a:pt x="5" y="11"/>
                      <a:pt x="3" y="11"/>
                      <a:pt x="2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3" y="11"/>
                      <a:pt x="2" y="10"/>
                      <a:pt x="1" y="11"/>
                    </a:cubicBezTo>
                    <a:cubicBezTo>
                      <a:pt x="0" y="10"/>
                      <a:pt x="3" y="10"/>
                      <a:pt x="2" y="10"/>
                    </a:cubicBezTo>
                    <a:cubicBezTo>
                      <a:pt x="4" y="10"/>
                      <a:pt x="4" y="10"/>
                      <a:pt x="5" y="11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10"/>
                      <a:pt x="5" y="10"/>
                      <a:pt x="6" y="11"/>
                    </a:cubicBezTo>
                    <a:cubicBezTo>
                      <a:pt x="4" y="10"/>
                      <a:pt x="7" y="11"/>
                      <a:pt x="6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4" y="10"/>
                      <a:pt x="5" y="10"/>
                      <a:pt x="4" y="9"/>
                    </a:cubicBezTo>
                    <a:cubicBezTo>
                      <a:pt x="6" y="10"/>
                      <a:pt x="5" y="10"/>
                      <a:pt x="6" y="10"/>
                    </a:cubicBezTo>
                    <a:cubicBezTo>
                      <a:pt x="5" y="9"/>
                      <a:pt x="4" y="8"/>
                      <a:pt x="4" y="8"/>
                    </a:cubicBezTo>
                    <a:cubicBezTo>
                      <a:pt x="6" y="9"/>
                      <a:pt x="5" y="9"/>
                      <a:pt x="6" y="10"/>
                    </a:cubicBezTo>
                    <a:cubicBezTo>
                      <a:pt x="5" y="8"/>
                      <a:pt x="6" y="9"/>
                      <a:pt x="6" y="8"/>
                    </a:cubicBezTo>
                    <a:cubicBezTo>
                      <a:pt x="6" y="8"/>
                      <a:pt x="6" y="8"/>
                      <a:pt x="6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6" y="8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10"/>
                      <a:pt x="6" y="7"/>
                      <a:pt x="7" y="8"/>
                    </a:cubicBezTo>
                    <a:cubicBezTo>
                      <a:pt x="7" y="7"/>
                      <a:pt x="7" y="7"/>
                      <a:pt x="7" y="5"/>
                    </a:cubicBezTo>
                    <a:cubicBezTo>
                      <a:pt x="7" y="6"/>
                      <a:pt x="8" y="7"/>
                      <a:pt x="8" y="7"/>
                    </a:cubicBezTo>
                    <a:cubicBezTo>
                      <a:pt x="8" y="5"/>
                      <a:pt x="8" y="7"/>
                      <a:pt x="8" y="6"/>
                    </a:cubicBezTo>
                    <a:cubicBezTo>
                      <a:pt x="8" y="8"/>
                      <a:pt x="8" y="7"/>
                      <a:pt x="9" y="9"/>
                    </a:cubicBezTo>
                    <a:cubicBezTo>
                      <a:pt x="9" y="9"/>
                      <a:pt x="9" y="7"/>
                      <a:pt x="9" y="7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8"/>
                      <a:pt x="9" y="6"/>
                      <a:pt x="10" y="8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0" y="7"/>
                      <a:pt x="10" y="7"/>
                      <a:pt x="11" y="8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1" y="8"/>
                      <a:pt x="12" y="6"/>
                      <a:pt x="13" y="4"/>
                    </a:cubicBezTo>
                    <a:cubicBezTo>
                      <a:pt x="13" y="4"/>
                      <a:pt x="13" y="5"/>
                      <a:pt x="13" y="5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6"/>
                      <a:pt x="13" y="8"/>
                      <a:pt x="14" y="6"/>
                    </a:cubicBezTo>
                    <a:cubicBezTo>
                      <a:pt x="14" y="5"/>
                      <a:pt x="13" y="7"/>
                      <a:pt x="13" y="7"/>
                    </a:cubicBezTo>
                    <a:cubicBezTo>
                      <a:pt x="15" y="5"/>
                      <a:pt x="13" y="9"/>
                      <a:pt x="16" y="7"/>
                    </a:cubicBezTo>
                    <a:cubicBezTo>
                      <a:pt x="16" y="6"/>
                      <a:pt x="16" y="5"/>
                      <a:pt x="15" y="5"/>
                    </a:cubicBezTo>
                    <a:cubicBezTo>
                      <a:pt x="16" y="5"/>
                      <a:pt x="16" y="4"/>
                      <a:pt x="16" y="4"/>
                    </a:cubicBezTo>
                    <a:cubicBezTo>
                      <a:pt x="17" y="5"/>
                      <a:pt x="16" y="6"/>
                      <a:pt x="17" y="6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3" y="8"/>
                      <a:pt x="18" y="7"/>
                      <a:pt x="15" y="8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26" name="Freeform 1327"/>
              <p:cNvSpPr>
                <a:spLocks/>
              </p:cNvSpPr>
              <p:nvPr/>
            </p:nvSpPr>
            <p:spPr bwMode="auto">
              <a:xfrm>
                <a:off x="784" y="3164"/>
                <a:ext cx="0" cy="5"/>
              </a:xfrm>
              <a:custGeom>
                <a:avLst/>
                <a:gdLst>
                  <a:gd name="T0" fmla="*/ 0 h 2"/>
                  <a:gd name="T1" fmla="*/ 2 h 2"/>
                  <a:gd name="T2" fmla="*/ 1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27" name="Freeform 1328"/>
              <p:cNvSpPr>
                <a:spLocks/>
              </p:cNvSpPr>
              <p:nvPr/>
            </p:nvSpPr>
            <p:spPr bwMode="auto">
              <a:xfrm>
                <a:off x="784" y="3164"/>
                <a:ext cx="3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28" name="Freeform 1329"/>
              <p:cNvSpPr>
                <a:spLocks/>
              </p:cNvSpPr>
              <p:nvPr/>
            </p:nvSpPr>
            <p:spPr bwMode="auto">
              <a:xfrm>
                <a:off x="792" y="31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29" name="Rectangle 1330"/>
              <p:cNvSpPr>
                <a:spLocks noChangeArrowheads="1"/>
              </p:cNvSpPr>
              <p:nvPr/>
            </p:nvSpPr>
            <p:spPr bwMode="auto">
              <a:xfrm>
                <a:off x="795" y="3174"/>
                <a:ext cx="1" cy="1"/>
              </a:xfrm>
              <a:prstGeom prst="rect">
                <a:avLst/>
              </a:pr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30" name="Freeform 1331"/>
              <p:cNvSpPr>
                <a:spLocks/>
              </p:cNvSpPr>
              <p:nvPr/>
            </p:nvSpPr>
            <p:spPr bwMode="auto">
              <a:xfrm>
                <a:off x="757" y="3174"/>
                <a:ext cx="46" cy="25"/>
              </a:xfrm>
              <a:custGeom>
                <a:avLst/>
                <a:gdLst>
                  <a:gd name="T0" fmla="*/ 4 w 17"/>
                  <a:gd name="T1" fmla="*/ 3 h 9"/>
                  <a:gd name="T2" fmla="*/ 2 w 17"/>
                  <a:gd name="T3" fmla="*/ 4 h 9"/>
                  <a:gd name="T4" fmla="*/ 3 w 17"/>
                  <a:gd name="T5" fmla="*/ 2 h 9"/>
                  <a:gd name="T6" fmla="*/ 0 w 17"/>
                  <a:gd name="T7" fmla="*/ 3 h 9"/>
                  <a:gd name="T8" fmla="*/ 9 w 17"/>
                  <a:gd name="T9" fmla="*/ 6 h 9"/>
                  <a:gd name="T10" fmla="*/ 8 w 17"/>
                  <a:gd name="T11" fmla="*/ 7 h 9"/>
                  <a:gd name="T12" fmla="*/ 11 w 17"/>
                  <a:gd name="T13" fmla="*/ 5 h 9"/>
                  <a:gd name="T14" fmla="*/ 11 w 17"/>
                  <a:gd name="T15" fmla="*/ 7 h 9"/>
                  <a:gd name="T16" fmla="*/ 13 w 17"/>
                  <a:gd name="T17" fmla="*/ 5 h 9"/>
                  <a:gd name="T18" fmla="*/ 13 w 17"/>
                  <a:gd name="T19" fmla="*/ 5 h 9"/>
                  <a:gd name="T20" fmla="*/ 13 w 17"/>
                  <a:gd name="T21" fmla="*/ 5 h 9"/>
                  <a:gd name="T22" fmla="*/ 13 w 17"/>
                  <a:gd name="T23" fmla="*/ 4 h 9"/>
                  <a:gd name="T24" fmla="*/ 14 w 17"/>
                  <a:gd name="T25" fmla="*/ 4 h 9"/>
                  <a:gd name="T26" fmla="*/ 14 w 17"/>
                  <a:gd name="T27" fmla="*/ 4 h 9"/>
                  <a:gd name="T28" fmla="*/ 14 w 17"/>
                  <a:gd name="T29" fmla="*/ 3 h 9"/>
                  <a:gd name="T30" fmla="*/ 15 w 17"/>
                  <a:gd name="T31" fmla="*/ 4 h 9"/>
                  <a:gd name="T32" fmla="*/ 15 w 17"/>
                  <a:gd name="T33" fmla="*/ 1 h 9"/>
                  <a:gd name="T34" fmla="*/ 14 w 17"/>
                  <a:gd name="T35" fmla="*/ 0 h 9"/>
                  <a:gd name="T36" fmla="*/ 14 w 17"/>
                  <a:gd name="T37" fmla="*/ 2 h 9"/>
                  <a:gd name="T38" fmla="*/ 14 w 17"/>
                  <a:gd name="T39" fmla="*/ 2 h 9"/>
                  <a:gd name="T40" fmla="*/ 14 w 17"/>
                  <a:gd name="T41" fmla="*/ 3 h 9"/>
                  <a:gd name="T42" fmla="*/ 13 w 17"/>
                  <a:gd name="T43" fmla="*/ 1 h 9"/>
                  <a:gd name="T44" fmla="*/ 11 w 17"/>
                  <a:gd name="T45" fmla="*/ 1 h 9"/>
                  <a:gd name="T46" fmla="*/ 11 w 17"/>
                  <a:gd name="T47" fmla="*/ 1 h 9"/>
                  <a:gd name="T48" fmla="*/ 11 w 17"/>
                  <a:gd name="T49" fmla="*/ 2 h 9"/>
                  <a:gd name="T50" fmla="*/ 12 w 17"/>
                  <a:gd name="T51" fmla="*/ 2 h 9"/>
                  <a:gd name="T52" fmla="*/ 12 w 17"/>
                  <a:gd name="T53" fmla="*/ 5 h 9"/>
                  <a:gd name="T54" fmla="*/ 12 w 17"/>
                  <a:gd name="T55" fmla="*/ 5 h 9"/>
                  <a:gd name="T56" fmla="*/ 12 w 17"/>
                  <a:gd name="T57" fmla="*/ 3 h 9"/>
                  <a:gd name="T58" fmla="*/ 11 w 17"/>
                  <a:gd name="T59" fmla="*/ 4 h 9"/>
                  <a:gd name="T60" fmla="*/ 10 w 17"/>
                  <a:gd name="T61" fmla="*/ 2 h 9"/>
                  <a:gd name="T62" fmla="*/ 11 w 17"/>
                  <a:gd name="T63" fmla="*/ 4 h 9"/>
                  <a:gd name="T64" fmla="*/ 8 w 17"/>
                  <a:gd name="T65" fmla="*/ 4 h 9"/>
                  <a:gd name="T66" fmla="*/ 8 w 17"/>
                  <a:gd name="T67" fmla="*/ 3 h 9"/>
                  <a:gd name="T68" fmla="*/ 8 w 17"/>
                  <a:gd name="T69" fmla="*/ 5 h 9"/>
                  <a:gd name="T70" fmla="*/ 6 w 17"/>
                  <a:gd name="T71" fmla="*/ 4 h 9"/>
                  <a:gd name="T72" fmla="*/ 6 w 17"/>
                  <a:gd name="T73" fmla="*/ 4 h 9"/>
                  <a:gd name="T74" fmla="*/ 4 w 17"/>
                  <a:gd name="T75" fmla="*/ 3 h 9"/>
                  <a:gd name="T76" fmla="*/ 4 w 17"/>
                  <a:gd name="T77" fmla="*/ 3 h 9"/>
                  <a:gd name="T78" fmla="*/ 2 w 17"/>
                  <a:gd name="T79" fmla="*/ 5 h 9"/>
                  <a:gd name="T80" fmla="*/ 4 w 17"/>
                  <a:gd name="T81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7" h="9">
                    <a:moveTo>
                      <a:pt x="4" y="3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3" y="3"/>
                      <a:pt x="1" y="3"/>
                      <a:pt x="3" y="2"/>
                    </a:cubicBezTo>
                    <a:cubicBezTo>
                      <a:pt x="1" y="3"/>
                      <a:pt x="1" y="1"/>
                      <a:pt x="0" y="3"/>
                    </a:cubicBezTo>
                    <a:cubicBezTo>
                      <a:pt x="2" y="5"/>
                      <a:pt x="5" y="8"/>
                      <a:pt x="9" y="6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9" y="5"/>
                      <a:pt x="11" y="9"/>
                      <a:pt x="11" y="5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2" y="7"/>
                      <a:pt x="12" y="4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4" y="4"/>
                    </a:cubicBezTo>
                    <a:cubicBezTo>
                      <a:pt x="15" y="4"/>
                      <a:pt x="14" y="4"/>
                      <a:pt x="14" y="4"/>
                    </a:cubicBezTo>
                    <a:cubicBezTo>
                      <a:pt x="15" y="5"/>
                      <a:pt x="14" y="3"/>
                      <a:pt x="14" y="3"/>
                    </a:cubicBezTo>
                    <a:cubicBezTo>
                      <a:pt x="15" y="3"/>
                      <a:pt x="15" y="4"/>
                      <a:pt x="15" y="4"/>
                    </a:cubicBezTo>
                    <a:cubicBezTo>
                      <a:pt x="15" y="3"/>
                      <a:pt x="17" y="3"/>
                      <a:pt x="15" y="1"/>
                    </a:cubicBezTo>
                    <a:cubicBezTo>
                      <a:pt x="15" y="1"/>
                      <a:pt x="14" y="1"/>
                      <a:pt x="14" y="0"/>
                    </a:cubicBezTo>
                    <a:cubicBezTo>
                      <a:pt x="13" y="0"/>
                      <a:pt x="14" y="1"/>
                      <a:pt x="14" y="2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6" y="5"/>
                      <a:pt x="13" y="2"/>
                      <a:pt x="14" y="3"/>
                    </a:cubicBezTo>
                    <a:cubicBezTo>
                      <a:pt x="13" y="2"/>
                      <a:pt x="13" y="2"/>
                      <a:pt x="13" y="1"/>
                    </a:cubicBezTo>
                    <a:cubicBezTo>
                      <a:pt x="11" y="0"/>
                      <a:pt x="13" y="4"/>
                      <a:pt x="11" y="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1"/>
                      <a:pt x="11" y="1"/>
                      <a:pt x="11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3"/>
                      <a:pt x="12" y="4"/>
                      <a:pt x="12" y="5"/>
                    </a:cubicBezTo>
                    <a:cubicBezTo>
                      <a:pt x="12" y="3"/>
                      <a:pt x="12" y="5"/>
                      <a:pt x="12" y="5"/>
                    </a:cubicBezTo>
                    <a:cubicBezTo>
                      <a:pt x="11" y="4"/>
                      <a:pt x="12" y="4"/>
                      <a:pt x="12" y="3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1" y="4"/>
                      <a:pt x="11" y="3"/>
                      <a:pt x="10" y="2"/>
                    </a:cubicBezTo>
                    <a:cubicBezTo>
                      <a:pt x="10" y="3"/>
                      <a:pt x="11" y="3"/>
                      <a:pt x="11" y="4"/>
                    </a:cubicBezTo>
                    <a:cubicBezTo>
                      <a:pt x="10" y="3"/>
                      <a:pt x="9" y="3"/>
                      <a:pt x="8" y="4"/>
                    </a:cubicBezTo>
                    <a:cubicBezTo>
                      <a:pt x="8" y="4"/>
                      <a:pt x="8" y="3"/>
                      <a:pt x="8" y="3"/>
                    </a:cubicBezTo>
                    <a:cubicBezTo>
                      <a:pt x="8" y="3"/>
                      <a:pt x="8" y="4"/>
                      <a:pt x="8" y="5"/>
                    </a:cubicBezTo>
                    <a:cubicBezTo>
                      <a:pt x="7" y="5"/>
                      <a:pt x="6" y="5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6"/>
                      <a:pt x="5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4"/>
                      <a:pt x="3" y="5"/>
                      <a:pt x="2" y="5"/>
                    </a:cubicBezTo>
                    <a:cubicBezTo>
                      <a:pt x="3" y="4"/>
                      <a:pt x="3" y="4"/>
                      <a:pt x="4" y="3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31" name="Freeform 1332"/>
              <p:cNvSpPr>
                <a:spLocks/>
              </p:cNvSpPr>
              <p:nvPr/>
            </p:nvSpPr>
            <p:spPr bwMode="auto">
              <a:xfrm>
                <a:off x="754" y="3177"/>
                <a:ext cx="5" cy="3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0 h 1"/>
                  <a:gd name="T4" fmla="*/ 0 w 2"/>
                  <a:gd name="T5" fmla="*/ 0 h 1"/>
                  <a:gd name="T6" fmla="*/ 1 w 2"/>
                  <a:gd name="T7" fmla="*/ 1 h 1"/>
                  <a:gd name="T8" fmla="*/ 1 w 2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32" name="Freeform 1333"/>
              <p:cNvSpPr>
                <a:spLocks/>
              </p:cNvSpPr>
              <p:nvPr/>
            </p:nvSpPr>
            <p:spPr bwMode="auto">
              <a:xfrm>
                <a:off x="751" y="3145"/>
                <a:ext cx="25" cy="32"/>
              </a:xfrm>
              <a:custGeom>
                <a:avLst/>
                <a:gdLst>
                  <a:gd name="T0" fmla="*/ 6 w 9"/>
                  <a:gd name="T1" fmla="*/ 4 h 12"/>
                  <a:gd name="T2" fmla="*/ 6 w 9"/>
                  <a:gd name="T3" fmla="*/ 3 h 12"/>
                  <a:gd name="T4" fmla="*/ 1 w 9"/>
                  <a:gd name="T5" fmla="*/ 6 h 12"/>
                  <a:gd name="T6" fmla="*/ 2 w 9"/>
                  <a:gd name="T7" fmla="*/ 9 h 12"/>
                  <a:gd name="T8" fmla="*/ 0 w 9"/>
                  <a:gd name="T9" fmla="*/ 9 h 12"/>
                  <a:gd name="T10" fmla="*/ 2 w 9"/>
                  <a:gd name="T11" fmla="*/ 11 h 12"/>
                  <a:gd name="T12" fmla="*/ 1 w 9"/>
                  <a:gd name="T13" fmla="*/ 10 h 12"/>
                  <a:gd name="T14" fmla="*/ 2 w 9"/>
                  <a:gd name="T15" fmla="*/ 10 h 12"/>
                  <a:gd name="T16" fmla="*/ 2 w 9"/>
                  <a:gd name="T17" fmla="*/ 9 h 12"/>
                  <a:gd name="T18" fmla="*/ 3 w 9"/>
                  <a:gd name="T19" fmla="*/ 10 h 12"/>
                  <a:gd name="T20" fmla="*/ 2 w 9"/>
                  <a:gd name="T21" fmla="*/ 7 h 12"/>
                  <a:gd name="T22" fmla="*/ 4 w 9"/>
                  <a:gd name="T23" fmla="*/ 8 h 12"/>
                  <a:gd name="T24" fmla="*/ 6 w 9"/>
                  <a:gd name="T25" fmla="*/ 7 h 12"/>
                  <a:gd name="T26" fmla="*/ 5 w 9"/>
                  <a:gd name="T27" fmla="*/ 6 h 12"/>
                  <a:gd name="T28" fmla="*/ 4 w 9"/>
                  <a:gd name="T29" fmla="*/ 5 h 12"/>
                  <a:gd name="T30" fmla="*/ 6 w 9"/>
                  <a:gd name="T31" fmla="*/ 7 h 12"/>
                  <a:gd name="T32" fmla="*/ 8 w 9"/>
                  <a:gd name="T33" fmla="*/ 5 h 12"/>
                  <a:gd name="T34" fmla="*/ 8 w 9"/>
                  <a:gd name="T35" fmla="*/ 3 h 12"/>
                  <a:gd name="T36" fmla="*/ 8 w 9"/>
                  <a:gd name="T37" fmla="*/ 4 h 12"/>
                  <a:gd name="T38" fmla="*/ 9 w 9"/>
                  <a:gd name="T39" fmla="*/ 5 h 12"/>
                  <a:gd name="T40" fmla="*/ 9 w 9"/>
                  <a:gd name="T41" fmla="*/ 1 h 12"/>
                  <a:gd name="T42" fmla="*/ 6 w 9"/>
                  <a:gd name="T43" fmla="*/ 4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" h="12">
                    <a:moveTo>
                      <a:pt x="6" y="4"/>
                    </a:moveTo>
                    <a:cubicBezTo>
                      <a:pt x="6" y="3"/>
                      <a:pt x="6" y="3"/>
                      <a:pt x="6" y="3"/>
                    </a:cubicBezTo>
                    <a:cubicBezTo>
                      <a:pt x="5" y="3"/>
                      <a:pt x="3" y="5"/>
                      <a:pt x="1" y="6"/>
                    </a:cubicBezTo>
                    <a:cubicBezTo>
                      <a:pt x="0" y="7"/>
                      <a:pt x="2" y="8"/>
                      <a:pt x="2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" y="10"/>
                      <a:pt x="0" y="12"/>
                      <a:pt x="2" y="11"/>
                    </a:cubicBezTo>
                    <a:cubicBezTo>
                      <a:pt x="2" y="11"/>
                      <a:pt x="1" y="11"/>
                      <a:pt x="1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4" y="9"/>
                      <a:pt x="0" y="8"/>
                      <a:pt x="2" y="7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7"/>
                      <a:pt x="4" y="6"/>
                      <a:pt x="6" y="7"/>
                    </a:cubicBezTo>
                    <a:cubicBezTo>
                      <a:pt x="6" y="7"/>
                      <a:pt x="5" y="6"/>
                      <a:pt x="5" y="6"/>
                    </a:cubicBezTo>
                    <a:cubicBezTo>
                      <a:pt x="5" y="6"/>
                      <a:pt x="4" y="6"/>
                      <a:pt x="4" y="5"/>
                    </a:cubicBezTo>
                    <a:cubicBezTo>
                      <a:pt x="5" y="3"/>
                      <a:pt x="5" y="6"/>
                      <a:pt x="6" y="7"/>
                    </a:cubicBezTo>
                    <a:cubicBezTo>
                      <a:pt x="6" y="5"/>
                      <a:pt x="7" y="4"/>
                      <a:pt x="8" y="5"/>
                    </a:cubicBezTo>
                    <a:cubicBezTo>
                      <a:pt x="7" y="4"/>
                      <a:pt x="8" y="3"/>
                      <a:pt x="8" y="3"/>
                    </a:cubicBezTo>
                    <a:cubicBezTo>
                      <a:pt x="9" y="3"/>
                      <a:pt x="8" y="4"/>
                      <a:pt x="8" y="4"/>
                    </a:cubicBezTo>
                    <a:cubicBezTo>
                      <a:pt x="9" y="4"/>
                      <a:pt x="9" y="5"/>
                      <a:pt x="9" y="5"/>
                    </a:cubicBezTo>
                    <a:cubicBezTo>
                      <a:pt x="8" y="4"/>
                      <a:pt x="8" y="2"/>
                      <a:pt x="9" y="1"/>
                    </a:cubicBezTo>
                    <a:cubicBezTo>
                      <a:pt x="7" y="0"/>
                      <a:pt x="7" y="4"/>
                      <a:pt x="6" y="4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33" name="Rectangle 1334"/>
              <p:cNvSpPr>
                <a:spLocks noChangeArrowheads="1"/>
              </p:cNvSpPr>
              <p:nvPr/>
            </p:nvSpPr>
            <p:spPr bwMode="auto">
              <a:xfrm>
                <a:off x="768" y="3153"/>
                <a:ext cx="1" cy="1"/>
              </a:xfrm>
              <a:prstGeom prst="rect">
                <a:avLst/>
              </a:pr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34" name="Freeform 1335"/>
              <p:cNvSpPr>
                <a:spLocks/>
              </p:cNvSpPr>
              <p:nvPr/>
            </p:nvSpPr>
            <p:spPr bwMode="auto">
              <a:xfrm>
                <a:off x="759" y="3079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  <a:gd name="T3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35" name="Freeform 1336"/>
              <p:cNvSpPr>
                <a:spLocks/>
              </p:cNvSpPr>
              <p:nvPr/>
            </p:nvSpPr>
            <p:spPr bwMode="auto">
              <a:xfrm>
                <a:off x="751" y="3071"/>
                <a:ext cx="8" cy="14"/>
              </a:xfrm>
              <a:custGeom>
                <a:avLst/>
                <a:gdLst>
                  <a:gd name="T0" fmla="*/ 0 w 3"/>
                  <a:gd name="T1" fmla="*/ 0 h 5"/>
                  <a:gd name="T2" fmla="*/ 0 w 3"/>
                  <a:gd name="T3" fmla="*/ 1 h 5"/>
                  <a:gd name="T4" fmla="*/ 3 w 3"/>
                  <a:gd name="T5" fmla="*/ 5 h 5"/>
                  <a:gd name="T6" fmla="*/ 2 w 3"/>
                  <a:gd name="T7" fmla="*/ 2 h 5"/>
                  <a:gd name="T8" fmla="*/ 2 w 3"/>
                  <a:gd name="T9" fmla="*/ 3 h 5"/>
                  <a:gd name="T10" fmla="*/ 1 w 3"/>
                  <a:gd name="T11" fmla="*/ 1 h 5"/>
                  <a:gd name="T12" fmla="*/ 1 w 3"/>
                  <a:gd name="T13" fmla="*/ 2 h 5"/>
                  <a:gd name="T14" fmla="*/ 0 w 3"/>
                  <a:gd name="T1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5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4"/>
                      <a:pt x="1" y="3"/>
                      <a:pt x="3" y="5"/>
                    </a:cubicBezTo>
                    <a:cubicBezTo>
                      <a:pt x="3" y="5"/>
                      <a:pt x="3" y="3"/>
                      <a:pt x="2" y="2"/>
                    </a:cubicBezTo>
                    <a:cubicBezTo>
                      <a:pt x="2" y="2"/>
                      <a:pt x="2" y="4"/>
                      <a:pt x="2" y="3"/>
                    </a:cubicBezTo>
                    <a:cubicBezTo>
                      <a:pt x="1" y="2"/>
                      <a:pt x="2" y="2"/>
                      <a:pt x="1" y="1"/>
                    </a:cubicBezTo>
                    <a:cubicBezTo>
                      <a:pt x="0" y="0"/>
                      <a:pt x="1" y="2"/>
                      <a:pt x="1" y="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36" name="Freeform 1337"/>
              <p:cNvSpPr>
                <a:spLocks/>
              </p:cNvSpPr>
              <p:nvPr/>
            </p:nvSpPr>
            <p:spPr bwMode="auto">
              <a:xfrm>
                <a:off x="754" y="3076"/>
                <a:ext cx="0" cy="6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37" name="Freeform 1338"/>
              <p:cNvSpPr>
                <a:spLocks/>
              </p:cNvSpPr>
              <p:nvPr/>
            </p:nvSpPr>
            <p:spPr bwMode="auto">
              <a:xfrm>
                <a:off x="751" y="3079"/>
                <a:ext cx="3" cy="6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0 h 2"/>
                  <a:gd name="T4" fmla="*/ 1 w 1"/>
                  <a:gd name="T5" fmla="*/ 2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1" y="0"/>
                      <a:pt x="0" y="0"/>
                    </a:cubicBezTo>
                    <a:cubicBezTo>
                      <a:pt x="1" y="2"/>
                      <a:pt x="1" y="2"/>
                      <a:pt x="1" y="2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38" name="Freeform 1339"/>
              <p:cNvSpPr>
                <a:spLocks/>
              </p:cNvSpPr>
              <p:nvPr/>
            </p:nvSpPr>
            <p:spPr bwMode="auto">
              <a:xfrm>
                <a:off x="751" y="3082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39" name="Freeform 1340"/>
              <p:cNvSpPr>
                <a:spLocks/>
              </p:cNvSpPr>
              <p:nvPr/>
            </p:nvSpPr>
            <p:spPr bwMode="auto">
              <a:xfrm>
                <a:off x="749" y="3076"/>
                <a:ext cx="2" cy="9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3 h 3"/>
                  <a:gd name="T4" fmla="*/ 1 w 1"/>
                  <a:gd name="T5" fmla="*/ 2 h 3"/>
                  <a:gd name="T6" fmla="*/ 0 w 1"/>
                  <a:gd name="T7" fmla="*/ 1 h 3"/>
                  <a:gd name="T8" fmla="*/ 1 w 1"/>
                  <a:gd name="T9" fmla="*/ 1 h 3"/>
                  <a:gd name="T10" fmla="*/ 0 w 1"/>
                  <a:gd name="T11" fmla="*/ 0 h 3"/>
                  <a:gd name="T12" fmla="*/ 0 w 1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0"/>
                      <a:pt x="0" y="1"/>
                    </a:cubicBezTo>
                    <a:cubicBezTo>
                      <a:pt x="1" y="0"/>
                      <a:pt x="1" y="2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40" name="Freeform 1341"/>
              <p:cNvSpPr>
                <a:spLocks/>
              </p:cNvSpPr>
              <p:nvPr/>
            </p:nvSpPr>
            <p:spPr bwMode="auto">
              <a:xfrm>
                <a:off x="751" y="308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41" name="Freeform 1342"/>
              <p:cNvSpPr>
                <a:spLocks/>
              </p:cNvSpPr>
              <p:nvPr/>
            </p:nvSpPr>
            <p:spPr bwMode="auto">
              <a:xfrm>
                <a:off x="751" y="3079"/>
                <a:ext cx="3" cy="3"/>
              </a:xfrm>
              <a:custGeom>
                <a:avLst/>
                <a:gdLst>
                  <a:gd name="T0" fmla="*/ 3 w 3"/>
                  <a:gd name="T1" fmla="*/ 3 h 3"/>
                  <a:gd name="T2" fmla="*/ 3 w 3"/>
                  <a:gd name="T3" fmla="*/ 3 h 3"/>
                  <a:gd name="T4" fmla="*/ 0 w 3"/>
                  <a:gd name="T5" fmla="*/ 0 h 3"/>
                  <a:gd name="T6" fmla="*/ 3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lnTo>
                      <a:pt x="3" y="3"/>
                    </a:lnTo>
                    <a:lnTo>
                      <a:pt x="0" y="0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42" name="Freeform 1343"/>
              <p:cNvSpPr>
                <a:spLocks/>
              </p:cNvSpPr>
              <p:nvPr/>
            </p:nvSpPr>
            <p:spPr bwMode="auto">
              <a:xfrm>
                <a:off x="746" y="3074"/>
                <a:ext cx="3" cy="11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3 h 4"/>
                  <a:gd name="T4" fmla="*/ 0 w 1"/>
                  <a:gd name="T5" fmla="*/ 0 h 4"/>
                  <a:gd name="T6" fmla="*/ 0 w 1"/>
                  <a:gd name="T7" fmla="*/ 1 h 4"/>
                  <a:gd name="T8" fmla="*/ 0 w 1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cubicBezTo>
                      <a:pt x="0" y="2"/>
                      <a:pt x="1" y="4"/>
                      <a:pt x="1" y="3"/>
                    </a:cubicBezTo>
                    <a:cubicBezTo>
                      <a:pt x="1" y="3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43" name="Freeform 1344"/>
              <p:cNvSpPr>
                <a:spLocks/>
              </p:cNvSpPr>
              <p:nvPr/>
            </p:nvSpPr>
            <p:spPr bwMode="auto">
              <a:xfrm>
                <a:off x="746" y="3071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44" name="Freeform 1345"/>
              <p:cNvSpPr>
                <a:spLocks/>
              </p:cNvSpPr>
              <p:nvPr/>
            </p:nvSpPr>
            <p:spPr bwMode="auto">
              <a:xfrm>
                <a:off x="743" y="3074"/>
                <a:ext cx="3" cy="8"/>
              </a:xfrm>
              <a:custGeom>
                <a:avLst/>
                <a:gdLst>
                  <a:gd name="T0" fmla="*/ 0 w 1"/>
                  <a:gd name="T1" fmla="*/ 2 h 3"/>
                  <a:gd name="T2" fmla="*/ 1 w 1"/>
                  <a:gd name="T3" fmla="*/ 1 h 3"/>
                  <a:gd name="T4" fmla="*/ 0 w 1"/>
                  <a:gd name="T5" fmla="*/ 2 h 3"/>
                  <a:gd name="T6" fmla="*/ 1 w 1"/>
                  <a:gd name="T7" fmla="*/ 1 h 3"/>
                  <a:gd name="T8" fmla="*/ 0 w 1"/>
                  <a:gd name="T9" fmla="*/ 3 h 3"/>
                  <a:gd name="T10" fmla="*/ 1 w 1"/>
                  <a:gd name="T11" fmla="*/ 1 h 3"/>
                  <a:gd name="T12" fmla="*/ 1 w 1"/>
                  <a:gd name="T13" fmla="*/ 2 h 3"/>
                  <a:gd name="T14" fmla="*/ 1 w 1"/>
                  <a:gd name="T15" fmla="*/ 0 h 3"/>
                  <a:gd name="T16" fmla="*/ 1 w 1"/>
                  <a:gd name="T17" fmla="*/ 0 h 3"/>
                  <a:gd name="T18" fmla="*/ 1 w 1"/>
                  <a:gd name="T19" fmla="*/ 0 h 3"/>
                  <a:gd name="T20" fmla="*/ 0 w 1"/>
                  <a:gd name="T21" fmla="*/ 1 h 3"/>
                  <a:gd name="T22" fmla="*/ 0 w 1"/>
                  <a:gd name="T2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cubicBezTo>
                      <a:pt x="0" y="2"/>
                      <a:pt x="0" y="1"/>
                      <a:pt x="1" y="1"/>
                    </a:cubicBezTo>
                    <a:cubicBezTo>
                      <a:pt x="1" y="1"/>
                      <a:pt x="0" y="1"/>
                      <a:pt x="0" y="2"/>
                    </a:cubicBezTo>
                    <a:cubicBezTo>
                      <a:pt x="0" y="2"/>
                      <a:pt x="1" y="1"/>
                      <a:pt x="1" y="1"/>
                    </a:cubicBezTo>
                    <a:cubicBezTo>
                      <a:pt x="0" y="3"/>
                      <a:pt x="0" y="1"/>
                      <a:pt x="0" y="3"/>
                    </a:cubicBezTo>
                    <a:cubicBezTo>
                      <a:pt x="0" y="3"/>
                      <a:pt x="0" y="3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2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1" y="1"/>
                      <a:pt x="0" y="2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45" name="Rectangle 1346"/>
              <p:cNvSpPr>
                <a:spLocks noChangeArrowheads="1"/>
              </p:cNvSpPr>
              <p:nvPr/>
            </p:nvSpPr>
            <p:spPr bwMode="auto">
              <a:xfrm>
                <a:off x="743" y="3079"/>
                <a:ext cx="1" cy="1"/>
              </a:xfrm>
              <a:prstGeom prst="rect">
                <a:avLst/>
              </a:pr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46" name="Freeform 1347"/>
              <p:cNvSpPr>
                <a:spLocks/>
              </p:cNvSpPr>
              <p:nvPr/>
            </p:nvSpPr>
            <p:spPr bwMode="auto">
              <a:xfrm>
                <a:off x="740" y="3076"/>
                <a:ext cx="11" cy="3"/>
              </a:xfrm>
              <a:custGeom>
                <a:avLst/>
                <a:gdLst>
                  <a:gd name="T0" fmla="*/ 0 w 4"/>
                  <a:gd name="T1" fmla="*/ 1 h 1"/>
                  <a:gd name="T2" fmla="*/ 1 w 4"/>
                  <a:gd name="T3" fmla="*/ 1 h 1"/>
                  <a:gd name="T4" fmla="*/ 1 w 4"/>
                  <a:gd name="T5" fmla="*/ 1 h 1"/>
                  <a:gd name="T6" fmla="*/ 2 w 4"/>
                  <a:gd name="T7" fmla="*/ 0 h 1"/>
                  <a:gd name="T8" fmla="*/ 1 w 4"/>
                  <a:gd name="T9" fmla="*/ 0 h 1"/>
                  <a:gd name="T10" fmla="*/ 3 w 4"/>
                  <a:gd name="T11" fmla="*/ 0 h 1"/>
                  <a:gd name="T12" fmla="*/ 2 w 4"/>
                  <a:gd name="T13" fmla="*/ 0 h 1"/>
                  <a:gd name="T14" fmla="*/ 3 w 4"/>
                  <a:gd name="T15" fmla="*/ 0 h 1"/>
                  <a:gd name="T16" fmla="*/ 2 w 4"/>
                  <a:gd name="T17" fmla="*/ 0 h 1"/>
                  <a:gd name="T18" fmla="*/ 2 w 4"/>
                  <a:gd name="T19" fmla="*/ 0 h 1"/>
                  <a:gd name="T20" fmla="*/ 0 w 4"/>
                  <a:gd name="T2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2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3" y="0"/>
                      <a:pt x="4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47" name="Freeform 1348"/>
              <p:cNvSpPr>
                <a:spLocks/>
              </p:cNvSpPr>
              <p:nvPr/>
            </p:nvSpPr>
            <p:spPr bwMode="auto">
              <a:xfrm>
                <a:off x="740" y="3079"/>
                <a:ext cx="3" cy="3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48" name="Freeform 1349"/>
              <p:cNvSpPr>
                <a:spLocks/>
              </p:cNvSpPr>
              <p:nvPr/>
            </p:nvSpPr>
            <p:spPr bwMode="auto">
              <a:xfrm>
                <a:off x="749" y="307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49" name="Freeform 1350"/>
              <p:cNvSpPr>
                <a:spLocks/>
              </p:cNvSpPr>
              <p:nvPr/>
            </p:nvSpPr>
            <p:spPr bwMode="auto">
              <a:xfrm>
                <a:off x="740" y="3076"/>
                <a:ext cx="3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50" name="Freeform 1351"/>
              <p:cNvSpPr>
                <a:spLocks/>
              </p:cNvSpPr>
              <p:nvPr/>
            </p:nvSpPr>
            <p:spPr bwMode="auto">
              <a:xfrm>
                <a:off x="738" y="3055"/>
                <a:ext cx="27" cy="21"/>
              </a:xfrm>
              <a:custGeom>
                <a:avLst/>
                <a:gdLst>
                  <a:gd name="T0" fmla="*/ 7 w 10"/>
                  <a:gd name="T1" fmla="*/ 5 h 8"/>
                  <a:gd name="T2" fmla="*/ 7 w 10"/>
                  <a:gd name="T3" fmla="*/ 4 h 8"/>
                  <a:gd name="T4" fmla="*/ 8 w 10"/>
                  <a:gd name="T5" fmla="*/ 3 h 8"/>
                  <a:gd name="T6" fmla="*/ 10 w 10"/>
                  <a:gd name="T7" fmla="*/ 1 h 8"/>
                  <a:gd name="T8" fmla="*/ 8 w 10"/>
                  <a:gd name="T9" fmla="*/ 2 h 8"/>
                  <a:gd name="T10" fmla="*/ 9 w 10"/>
                  <a:gd name="T11" fmla="*/ 0 h 8"/>
                  <a:gd name="T12" fmla="*/ 7 w 10"/>
                  <a:gd name="T13" fmla="*/ 1 h 8"/>
                  <a:gd name="T14" fmla="*/ 5 w 10"/>
                  <a:gd name="T15" fmla="*/ 2 h 8"/>
                  <a:gd name="T16" fmla="*/ 2 w 10"/>
                  <a:gd name="T17" fmla="*/ 5 h 8"/>
                  <a:gd name="T18" fmla="*/ 3 w 10"/>
                  <a:gd name="T19" fmla="*/ 6 h 8"/>
                  <a:gd name="T20" fmla="*/ 2 w 10"/>
                  <a:gd name="T21" fmla="*/ 6 h 8"/>
                  <a:gd name="T22" fmla="*/ 2 w 10"/>
                  <a:gd name="T23" fmla="*/ 5 h 8"/>
                  <a:gd name="T24" fmla="*/ 1 w 10"/>
                  <a:gd name="T25" fmla="*/ 6 h 8"/>
                  <a:gd name="T26" fmla="*/ 3 w 10"/>
                  <a:gd name="T27" fmla="*/ 7 h 8"/>
                  <a:gd name="T28" fmla="*/ 1 w 10"/>
                  <a:gd name="T29" fmla="*/ 7 h 8"/>
                  <a:gd name="T30" fmla="*/ 2 w 10"/>
                  <a:gd name="T31" fmla="*/ 8 h 8"/>
                  <a:gd name="T32" fmla="*/ 4 w 10"/>
                  <a:gd name="T33" fmla="*/ 8 h 8"/>
                  <a:gd name="T34" fmla="*/ 5 w 10"/>
                  <a:gd name="T35" fmla="*/ 8 h 8"/>
                  <a:gd name="T36" fmla="*/ 3 w 10"/>
                  <a:gd name="T37" fmla="*/ 5 h 8"/>
                  <a:gd name="T38" fmla="*/ 4 w 10"/>
                  <a:gd name="T39" fmla="*/ 6 h 8"/>
                  <a:gd name="T40" fmla="*/ 6 w 10"/>
                  <a:gd name="T41" fmla="*/ 5 h 8"/>
                  <a:gd name="T42" fmla="*/ 5 w 10"/>
                  <a:gd name="T43" fmla="*/ 4 h 8"/>
                  <a:gd name="T44" fmla="*/ 5 w 10"/>
                  <a:gd name="T45" fmla="*/ 4 h 8"/>
                  <a:gd name="T46" fmla="*/ 5 w 10"/>
                  <a:gd name="T47" fmla="*/ 3 h 8"/>
                  <a:gd name="T48" fmla="*/ 6 w 10"/>
                  <a:gd name="T49" fmla="*/ 4 h 8"/>
                  <a:gd name="T50" fmla="*/ 5 w 10"/>
                  <a:gd name="T51" fmla="*/ 2 h 8"/>
                  <a:gd name="T52" fmla="*/ 7 w 10"/>
                  <a:gd name="T53" fmla="*/ 5 h 8"/>
                  <a:gd name="T54" fmla="*/ 6 w 10"/>
                  <a:gd name="T55" fmla="*/ 4 h 8"/>
                  <a:gd name="T56" fmla="*/ 6 w 10"/>
                  <a:gd name="T57" fmla="*/ 3 h 8"/>
                  <a:gd name="T58" fmla="*/ 7 w 10"/>
                  <a:gd name="T59" fmla="*/ 5 h 8"/>
                  <a:gd name="T60" fmla="*/ 7 w 10"/>
                  <a:gd name="T61" fmla="*/ 3 h 8"/>
                  <a:gd name="T62" fmla="*/ 7 w 10"/>
                  <a:gd name="T63" fmla="*/ 2 h 8"/>
                  <a:gd name="T64" fmla="*/ 8 w 10"/>
                  <a:gd name="T65" fmla="*/ 3 h 8"/>
                  <a:gd name="T66" fmla="*/ 7 w 10"/>
                  <a:gd name="T67" fmla="*/ 5 h 8"/>
                  <a:gd name="T68" fmla="*/ 7 w 10"/>
                  <a:gd name="T69" fmla="*/ 6 h 8"/>
                  <a:gd name="T70" fmla="*/ 8 w 10"/>
                  <a:gd name="T71" fmla="*/ 3 h 8"/>
                  <a:gd name="T72" fmla="*/ 7 w 10"/>
                  <a:gd name="T73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0" h="8">
                    <a:moveTo>
                      <a:pt x="7" y="5"/>
                    </a:moveTo>
                    <a:cubicBezTo>
                      <a:pt x="7" y="4"/>
                      <a:pt x="8" y="4"/>
                      <a:pt x="7" y="4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9" y="2"/>
                      <a:pt x="9" y="2"/>
                      <a:pt x="10" y="1"/>
                    </a:cubicBezTo>
                    <a:cubicBezTo>
                      <a:pt x="9" y="1"/>
                      <a:pt x="8" y="2"/>
                      <a:pt x="8" y="2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8" y="1"/>
                      <a:pt x="7" y="2"/>
                      <a:pt x="7" y="1"/>
                    </a:cubicBezTo>
                    <a:cubicBezTo>
                      <a:pt x="6" y="0"/>
                      <a:pt x="6" y="1"/>
                      <a:pt x="5" y="2"/>
                    </a:cubicBezTo>
                    <a:cubicBezTo>
                      <a:pt x="4" y="2"/>
                      <a:pt x="3" y="4"/>
                      <a:pt x="2" y="5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5"/>
                      <a:pt x="3" y="6"/>
                      <a:pt x="2" y="6"/>
                    </a:cubicBezTo>
                    <a:cubicBezTo>
                      <a:pt x="2" y="6"/>
                      <a:pt x="2" y="5"/>
                      <a:pt x="2" y="5"/>
                    </a:cubicBezTo>
                    <a:cubicBezTo>
                      <a:pt x="0" y="5"/>
                      <a:pt x="2" y="6"/>
                      <a:pt x="1" y="6"/>
                    </a:cubicBezTo>
                    <a:cubicBezTo>
                      <a:pt x="1" y="6"/>
                      <a:pt x="3" y="7"/>
                      <a:pt x="3" y="7"/>
                    </a:cubicBezTo>
                    <a:cubicBezTo>
                      <a:pt x="1" y="6"/>
                      <a:pt x="3" y="7"/>
                      <a:pt x="1" y="7"/>
                    </a:cubicBezTo>
                    <a:cubicBezTo>
                      <a:pt x="0" y="7"/>
                      <a:pt x="3" y="7"/>
                      <a:pt x="2" y="8"/>
                    </a:cubicBezTo>
                    <a:cubicBezTo>
                      <a:pt x="4" y="8"/>
                      <a:pt x="3" y="8"/>
                      <a:pt x="4" y="8"/>
                    </a:cubicBezTo>
                    <a:cubicBezTo>
                      <a:pt x="5" y="8"/>
                      <a:pt x="4" y="8"/>
                      <a:pt x="5" y="8"/>
                    </a:cubicBezTo>
                    <a:cubicBezTo>
                      <a:pt x="6" y="8"/>
                      <a:pt x="3" y="6"/>
                      <a:pt x="3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5"/>
                      <a:pt x="4" y="4"/>
                      <a:pt x="6" y="5"/>
                    </a:cubicBezTo>
                    <a:cubicBezTo>
                      <a:pt x="5" y="5"/>
                      <a:pt x="7" y="6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6" y="4"/>
                      <a:pt x="6" y="4"/>
                    </a:cubicBezTo>
                    <a:cubicBezTo>
                      <a:pt x="5" y="3"/>
                      <a:pt x="5" y="3"/>
                      <a:pt x="5" y="2"/>
                    </a:cubicBezTo>
                    <a:cubicBezTo>
                      <a:pt x="6" y="3"/>
                      <a:pt x="6" y="4"/>
                      <a:pt x="7" y="5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7" y="4"/>
                      <a:pt x="6" y="3"/>
                      <a:pt x="6" y="3"/>
                    </a:cubicBezTo>
                    <a:cubicBezTo>
                      <a:pt x="6" y="2"/>
                      <a:pt x="7" y="4"/>
                      <a:pt x="7" y="5"/>
                    </a:cubicBezTo>
                    <a:cubicBezTo>
                      <a:pt x="7" y="5"/>
                      <a:pt x="7" y="2"/>
                      <a:pt x="7" y="3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7" y="3"/>
                      <a:pt x="8" y="3"/>
                    </a:cubicBezTo>
                    <a:cubicBezTo>
                      <a:pt x="7" y="5"/>
                      <a:pt x="7" y="4"/>
                      <a:pt x="7" y="5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5"/>
                      <a:pt x="7" y="4"/>
                      <a:pt x="8" y="3"/>
                    </a:cubicBezTo>
                    <a:cubicBezTo>
                      <a:pt x="7" y="5"/>
                      <a:pt x="7" y="5"/>
                      <a:pt x="7" y="5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51" name="Freeform 1352"/>
              <p:cNvSpPr>
                <a:spLocks/>
              </p:cNvSpPr>
              <p:nvPr/>
            </p:nvSpPr>
            <p:spPr bwMode="auto">
              <a:xfrm>
                <a:off x="757" y="3068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  <a:gd name="T3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52" name="Freeform 1353"/>
              <p:cNvSpPr>
                <a:spLocks/>
              </p:cNvSpPr>
              <p:nvPr/>
            </p:nvSpPr>
            <p:spPr bwMode="auto">
              <a:xfrm>
                <a:off x="757" y="306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53" name="Rectangle 1354"/>
              <p:cNvSpPr>
                <a:spLocks noChangeArrowheads="1"/>
              </p:cNvSpPr>
              <p:nvPr/>
            </p:nvSpPr>
            <p:spPr bwMode="auto">
              <a:xfrm>
                <a:off x="757" y="3057"/>
                <a:ext cx="1" cy="1"/>
              </a:xfrm>
              <a:prstGeom prst="rect">
                <a:avLst/>
              </a:pr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54" name="Freeform 1355"/>
              <p:cNvSpPr>
                <a:spLocks/>
              </p:cNvSpPr>
              <p:nvPr/>
            </p:nvSpPr>
            <p:spPr bwMode="auto">
              <a:xfrm>
                <a:off x="757" y="3068"/>
                <a:ext cx="0" cy="3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0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55" name="Freeform 1356"/>
              <p:cNvSpPr>
                <a:spLocks/>
              </p:cNvSpPr>
              <p:nvPr/>
            </p:nvSpPr>
            <p:spPr bwMode="auto">
              <a:xfrm>
                <a:off x="754" y="3068"/>
                <a:ext cx="3" cy="3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56" name="Rectangle 1357"/>
              <p:cNvSpPr>
                <a:spLocks noChangeArrowheads="1"/>
              </p:cNvSpPr>
              <p:nvPr/>
            </p:nvSpPr>
            <p:spPr bwMode="auto">
              <a:xfrm>
                <a:off x="754" y="3071"/>
                <a:ext cx="3" cy="1"/>
              </a:xfrm>
              <a:prstGeom prst="rect">
                <a:avLst/>
              </a:pr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57" name="Freeform 1358"/>
              <p:cNvSpPr>
                <a:spLocks/>
              </p:cNvSpPr>
              <p:nvPr/>
            </p:nvSpPr>
            <p:spPr bwMode="auto">
              <a:xfrm>
                <a:off x="757" y="3060"/>
                <a:ext cx="22" cy="16"/>
              </a:xfrm>
              <a:custGeom>
                <a:avLst/>
                <a:gdLst>
                  <a:gd name="T0" fmla="*/ 6 w 8"/>
                  <a:gd name="T1" fmla="*/ 5 h 6"/>
                  <a:gd name="T2" fmla="*/ 7 w 8"/>
                  <a:gd name="T3" fmla="*/ 4 h 6"/>
                  <a:gd name="T4" fmla="*/ 4 w 8"/>
                  <a:gd name="T5" fmla="*/ 4 h 6"/>
                  <a:gd name="T6" fmla="*/ 7 w 8"/>
                  <a:gd name="T7" fmla="*/ 3 h 6"/>
                  <a:gd name="T8" fmla="*/ 4 w 8"/>
                  <a:gd name="T9" fmla="*/ 2 h 6"/>
                  <a:gd name="T10" fmla="*/ 5 w 8"/>
                  <a:gd name="T11" fmla="*/ 1 h 6"/>
                  <a:gd name="T12" fmla="*/ 2 w 8"/>
                  <a:gd name="T13" fmla="*/ 3 h 6"/>
                  <a:gd name="T14" fmla="*/ 4 w 8"/>
                  <a:gd name="T15" fmla="*/ 0 h 6"/>
                  <a:gd name="T16" fmla="*/ 4 w 8"/>
                  <a:gd name="T17" fmla="*/ 0 h 6"/>
                  <a:gd name="T18" fmla="*/ 3 w 8"/>
                  <a:gd name="T19" fmla="*/ 0 h 6"/>
                  <a:gd name="T20" fmla="*/ 1 w 8"/>
                  <a:gd name="T21" fmla="*/ 1 h 6"/>
                  <a:gd name="T22" fmla="*/ 0 w 8"/>
                  <a:gd name="T23" fmla="*/ 3 h 6"/>
                  <a:gd name="T24" fmla="*/ 2 w 8"/>
                  <a:gd name="T25" fmla="*/ 2 h 6"/>
                  <a:gd name="T26" fmla="*/ 1 w 8"/>
                  <a:gd name="T27" fmla="*/ 3 h 6"/>
                  <a:gd name="T28" fmla="*/ 2 w 8"/>
                  <a:gd name="T29" fmla="*/ 3 h 6"/>
                  <a:gd name="T30" fmla="*/ 1 w 8"/>
                  <a:gd name="T31" fmla="*/ 4 h 6"/>
                  <a:gd name="T32" fmla="*/ 2 w 8"/>
                  <a:gd name="T33" fmla="*/ 3 h 6"/>
                  <a:gd name="T34" fmla="*/ 2 w 8"/>
                  <a:gd name="T35" fmla="*/ 3 h 6"/>
                  <a:gd name="T36" fmla="*/ 3 w 8"/>
                  <a:gd name="T37" fmla="*/ 2 h 6"/>
                  <a:gd name="T38" fmla="*/ 2 w 8"/>
                  <a:gd name="T39" fmla="*/ 4 h 6"/>
                  <a:gd name="T40" fmla="*/ 2 w 8"/>
                  <a:gd name="T41" fmla="*/ 3 h 6"/>
                  <a:gd name="T42" fmla="*/ 1 w 8"/>
                  <a:gd name="T43" fmla="*/ 4 h 6"/>
                  <a:gd name="T44" fmla="*/ 2 w 8"/>
                  <a:gd name="T45" fmla="*/ 4 h 6"/>
                  <a:gd name="T46" fmla="*/ 1 w 8"/>
                  <a:gd name="T47" fmla="*/ 4 h 6"/>
                  <a:gd name="T48" fmla="*/ 4 w 8"/>
                  <a:gd name="T49" fmla="*/ 3 h 6"/>
                  <a:gd name="T50" fmla="*/ 2 w 8"/>
                  <a:gd name="T51" fmla="*/ 4 h 6"/>
                  <a:gd name="T52" fmla="*/ 3 w 8"/>
                  <a:gd name="T53" fmla="*/ 4 h 6"/>
                  <a:gd name="T54" fmla="*/ 2 w 8"/>
                  <a:gd name="T55" fmla="*/ 4 h 6"/>
                  <a:gd name="T56" fmla="*/ 3 w 8"/>
                  <a:gd name="T57" fmla="*/ 5 h 6"/>
                  <a:gd name="T58" fmla="*/ 4 w 8"/>
                  <a:gd name="T59" fmla="*/ 5 h 6"/>
                  <a:gd name="T60" fmla="*/ 5 w 8"/>
                  <a:gd name="T61" fmla="*/ 5 h 6"/>
                  <a:gd name="T62" fmla="*/ 4 w 8"/>
                  <a:gd name="T63" fmla="*/ 5 h 6"/>
                  <a:gd name="T64" fmla="*/ 6 w 8"/>
                  <a:gd name="T65" fmla="*/ 6 h 6"/>
                  <a:gd name="T66" fmla="*/ 5 w 8"/>
                  <a:gd name="T67" fmla="*/ 5 h 6"/>
                  <a:gd name="T68" fmla="*/ 6 w 8"/>
                  <a:gd name="T69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" h="6">
                    <a:moveTo>
                      <a:pt x="6" y="5"/>
                    </a:moveTo>
                    <a:cubicBezTo>
                      <a:pt x="8" y="5"/>
                      <a:pt x="7" y="4"/>
                      <a:pt x="7" y="4"/>
                    </a:cubicBezTo>
                    <a:cubicBezTo>
                      <a:pt x="6" y="3"/>
                      <a:pt x="4" y="4"/>
                      <a:pt x="4" y="4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6" y="2"/>
                      <a:pt x="6" y="1"/>
                      <a:pt x="4" y="2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4" y="1"/>
                      <a:pt x="1" y="4"/>
                      <a:pt x="2" y="3"/>
                    </a:cubicBezTo>
                    <a:cubicBezTo>
                      <a:pt x="3" y="2"/>
                      <a:pt x="3" y="1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2" y="2"/>
                      <a:pt x="1" y="1"/>
                    </a:cubicBezTo>
                    <a:cubicBezTo>
                      <a:pt x="1" y="2"/>
                      <a:pt x="1" y="2"/>
                      <a:pt x="0" y="3"/>
                    </a:cubicBezTo>
                    <a:cubicBezTo>
                      <a:pt x="1" y="2"/>
                      <a:pt x="1" y="3"/>
                      <a:pt x="2" y="2"/>
                    </a:cubicBezTo>
                    <a:cubicBezTo>
                      <a:pt x="1" y="3"/>
                      <a:pt x="1" y="2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4"/>
                      <a:pt x="3" y="2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4"/>
                      <a:pt x="0" y="5"/>
                      <a:pt x="1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3"/>
                      <a:pt x="1" y="4"/>
                      <a:pt x="1" y="4"/>
                    </a:cubicBezTo>
                    <a:cubicBezTo>
                      <a:pt x="2" y="3"/>
                      <a:pt x="4" y="3"/>
                      <a:pt x="4" y="3"/>
                    </a:cubicBezTo>
                    <a:cubicBezTo>
                      <a:pt x="3" y="3"/>
                      <a:pt x="5" y="3"/>
                      <a:pt x="2" y="4"/>
                    </a:cubicBezTo>
                    <a:cubicBezTo>
                      <a:pt x="2" y="4"/>
                      <a:pt x="3" y="4"/>
                      <a:pt x="3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4" y="4"/>
                      <a:pt x="1" y="4"/>
                      <a:pt x="3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5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5"/>
                      <a:pt x="5" y="6"/>
                      <a:pt x="6" y="6"/>
                    </a:cubicBezTo>
                    <a:cubicBezTo>
                      <a:pt x="6" y="6"/>
                      <a:pt x="5" y="5"/>
                      <a:pt x="5" y="5"/>
                    </a:cubicBezTo>
                    <a:cubicBezTo>
                      <a:pt x="5" y="5"/>
                      <a:pt x="7" y="5"/>
                      <a:pt x="6" y="5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58" name="Freeform 1359"/>
              <p:cNvSpPr>
                <a:spLocks/>
              </p:cNvSpPr>
              <p:nvPr/>
            </p:nvSpPr>
            <p:spPr bwMode="auto">
              <a:xfrm>
                <a:off x="759" y="3068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3 w 3"/>
                  <a:gd name="T3" fmla="*/ 0 h 3"/>
                  <a:gd name="T4" fmla="*/ 0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59" name="Freeform 1360"/>
              <p:cNvSpPr>
                <a:spLocks/>
              </p:cNvSpPr>
              <p:nvPr/>
            </p:nvSpPr>
            <p:spPr bwMode="auto">
              <a:xfrm>
                <a:off x="757" y="3071"/>
                <a:ext cx="19" cy="22"/>
              </a:xfrm>
              <a:custGeom>
                <a:avLst/>
                <a:gdLst>
                  <a:gd name="T0" fmla="*/ 3 w 7"/>
                  <a:gd name="T1" fmla="*/ 2 h 8"/>
                  <a:gd name="T2" fmla="*/ 2 w 7"/>
                  <a:gd name="T3" fmla="*/ 2 h 8"/>
                  <a:gd name="T4" fmla="*/ 5 w 7"/>
                  <a:gd name="T5" fmla="*/ 3 h 8"/>
                  <a:gd name="T6" fmla="*/ 5 w 7"/>
                  <a:gd name="T7" fmla="*/ 4 h 8"/>
                  <a:gd name="T8" fmla="*/ 2 w 7"/>
                  <a:gd name="T9" fmla="*/ 2 h 8"/>
                  <a:gd name="T10" fmla="*/ 2 w 7"/>
                  <a:gd name="T11" fmla="*/ 2 h 8"/>
                  <a:gd name="T12" fmla="*/ 3 w 7"/>
                  <a:gd name="T13" fmla="*/ 4 h 8"/>
                  <a:gd name="T14" fmla="*/ 4 w 7"/>
                  <a:gd name="T15" fmla="*/ 5 h 8"/>
                  <a:gd name="T16" fmla="*/ 3 w 7"/>
                  <a:gd name="T17" fmla="*/ 4 h 8"/>
                  <a:gd name="T18" fmla="*/ 2 w 7"/>
                  <a:gd name="T19" fmla="*/ 3 h 8"/>
                  <a:gd name="T20" fmla="*/ 4 w 7"/>
                  <a:gd name="T21" fmla="*/ 8 h 8"/>
                  <a:gd name="T22" fmla="*/ 4 w 7"/>
                  <a:gd name="T23" fmla="*/ 7 h 8"/>
                  <a:gd name="T24" fmla="*/ 3 w 7"/>
                  <a:gd name="T25" fmla="*/ 5 h 8"/>
                  <a:gd name="T26" fmla="*/ 3 w 7"/>
                  <a:gd name="T27" fmla="*/ 6 h 8"/>
                  <a:gd name="T28" fmla="*/ 4 w 7"/>
                  <a:gd name="T29" fmla="*/ 7 h 8"/>
                  <a:gd name="T30" fmla="*/ 7 w 7"/>
                  <a:gd name="T31" fmla="*/ 3 h 8"/>
                  <a:gd name="T32" fmla="*/ 6 w 7"/>
                  <a:gd name="T33" fmla="*/ 4 h 8"/>
                  <a:gd name="T34" fmla="*/ 5 w 7"/>
                  <a:gd name="T35" fmla="*/ 3 h 8"/>
                  <a:gd name="T36" fmla="*/ 3 w 7"/>
                  <a:gd name="T37" fmla="*/ 2 h 8"/>
                  <a:gd name="T38" fmla="*/ 4 w 7"/>
                  <a:gd name="T39" fmla="*/ 2 h 8"/>
                  <a:gd name="T40" fmla="*/ 2 w 7"/>
                  <a:gd name="T41" fmla="*/ 1 h 8"/>
                  <a:gd name="T42" fmla="*/ 1 w 7"/>
                  <a:gd name="T43" fmla="*/ 1 h 8"/>
                  <a:gd name="T44" fmla="*/ 1 w 7"/>
                  <a:gd name="T45" fmla="*/ 1 h 8"/>
                  <a:gd name="T46" fmla="*/ 3 w 7"/>
                  <a:gd name="T47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" h="8">
                    <a:moveTo>
                      <a:pt x="3" y="2"/>
                    </a:moveTo>
                    <a:cubicBezTo>
                      <a:pt x="3" y="2"/>
                      <a:pt x="2" y="2"/>
                      <a:pt x="2" y="2"/>
                    </a:cubicBezTo>
                    <a:cubicBezTo>
                      <a:pt x="2" y="2"/>
                      <a:pt x="4" y="2"/>
                      <a:pt x="5" y="3"/>
                    </a:cubicBezTo>
                    <a:cubicBezTo>
                      <a:pt x="4" y="3"/>
                      <a:pt x="5" y="4"/>
                      <a:pt x="5" y="4"/>
                    </a:cubicBezTo>
                    <a:cubicBezTo>
                      <a:pt x="4" y="4"/>
                      <a:pt x="3" y="3"/>
                      <a:pt x="2" y="2"/>
                    </a:cubicBezTo>
                    <a:cubicBezTo>
                      <a:pt x="3" y="3"/>
                      <a:pt x="2" y="2"/>
                      <a:pt x="2" y="2"/>
                    </a:cubicBezTo>
                    <a:cubicBezTo>
                      <a:pt x="3" y="3"/>
                      <a:pt x="2" y="3"/>
                      <a:pt x="3" y="4"/>
                    </a:cubicBezTo>
                    <a:cubicBezTo>
                      <a:pt x="4" y="4"/>
                      <a:pt x="4" y="5"/>
                      <a:pt x="4" y="5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3"/>
                      <a:pt x="3" y="4"/>
                      <a:pt x="2" y="3"/>
                    </a:cubicBezTo>
                    <a:cubicBezTo>
                      <a:pt x="3" y="5"/>
                      <a:pt x="1" y="5"/>
                      <a:pt x="4" y="8"/>
                    </a:cubicBezTo>
                    <a:cubicBezTo>
                      <a:pt x="4" y="8"/>
                      <a:pt x="4" y="7"/>
                      <a:pt x="4" y="7"/>
                    </a:cubicBezTo>
                    <a:cubicBezTo>
                      <a:pt x="3" y="7"/>
                      <a:pt x="3" y="6"/>
                      <a:pt x="3" y="5"/>
                    </a:cubicBezTo>
                    <a:cubicBezTo>
                      <a:pt x="3" y="6"/>
                      <a:pt x="3" y="5"/>
                      <a:pt x="3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5" y="7"/>
                      <a:pt x="6" y="5"/>
                      <a:pt x="7" y="3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3"/>
                      <a:pt x="6" y="3"/>
                      <a:pt x="5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2"/>
                      <a:pt x="3" y="2"/>
                      <a:pt x="4" y="2"/>
                    </a:cubicBezTo>
                    <a:cubicBezTo>
                      <a:pt x="3" y="1"/>
                      <a:pt x="3" y="1"/>
                      <a:pt x="2" y="1"/>
                    </a:cubicBezTo>
                    <a:cubicBezTo>
                      <a:pt x="2" y="1"/>
                      <a:pt x="3" y="1"/>
                      <a:pt x="1" y="1"/>
                    </a:cubicBezTo>
                    <a:cubicBezTo>
                      <a:pt x="0" y="0"/>
                      <a:pt x="2" y="1"/>
                      <a:pt x="1" y="1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60" name="Freeform 1361"/>
              <p:cNvSpPr>
                <a:spLocks/>
              </p:cNvSpPr>
              <p:nvPr/>
            </p:nvSpPr>
            <p:spPr bwMode="auto">
              <a:xfrm>
                <a:off x="765" y="3074"/>
                <a:ext cx="3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  <a:gd name="T3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61" name="Freeform 1362"/>
              <p:cNvSpPr>
                <a:spLocks/>
              </p:cNvSpPr>
              <p:nvPr/>
            </p:nvSpPr>
            <p:spPr bwMode="auto">
              <a:xfrm>
                <a:off x="773" y="3076"/>
                <a:ext cx="3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62" name="Freeform 1363"/>
              <p:cNvSpPr>
                <a:spLocks/>
              </p:cNvSpPr>
              <p:nvPr/>
            </p:nvSpPr>
            <p:spPr bwMode="auto">
              <a:xfrm>
                <a:off x="759" y="3079"/>
                <a:ext cx="3" cy="3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63" name="Freeform 1364"/>
              <p:cNvSpPr>
                <a:spLocks/>
              </p:cNvSpPr>
              <p:nvPr/>
            </p:nvSpPr>
            <p:spPr bwMode="auto">
              <a:xfrm>
                <a:off x="759" y="3085"/>
                <a:ext cx="9" cy="11"/>
              </a:xfrm>
              <a:custGeom>
                <a:avLst/>
                <a:gdLst>
                  <a:gd name="T0" fmla="*/ 1 w 3"/>
                  <a:gd name="T1" fmla="*/ 4 h 4"/>
                  <a:gd name="T2" fmla="*/ 3 w 3"/>
                  <a:gd name="T3" fmla="*/ 3 h 4"/>
                  <a:gd name="T4" fmla="*/ 0 w 3"/>
                  <a:gd name="T5" fmla="*/ 0 h 4"/>
                  <a:gd name="T6" fmla="*/ 1 w 3"/>
                  <a:gd name="T7" fmla="*/ 2 h 4"/>
                  <a:gd name="T8" fmla="*/ 0 w 3"/>
                  <a:gd name="T9" fmla="*/ 3 h 4"/>
                  <a:gd name="T10" fmla="*/ 1 w 3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4">
                    <a:moveTo>
                      <a:pt x="1" y="4"/>
                    </a:moveTo>
                    <a:cubicBezTo>
                      <a:pt x="2" y="4"/>
                      <a:pt x="1" y="3"/>
                      <a:pt x="3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0" y="0"/>
                      <a:pt x="1" y="2"/>
                      <a:pt x="1" y="2"/>
                    </a:cubicBezTo>
                    <a:cubicBezTo>
                      <a:pt x="1" y="2"/>
                      <a:pt x="1" y="3"/>
                      <a:pt x="0" y="3"/>
                    </a:cubicBez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64" name="Freeform 1365"/>
              <p:cNvSpPr>
                <a:spLocks/>
              </p:cNvSpPr>
              <p:nvPr/>
            </p:nvSpPr>
            <p:spPr bwMode="auto">
              <a:xfrm>
                <a:off x="724" y="3076"/>
                <a:ext cx="35" cy="22"/>
              </a:xfrm>
              <a:custGeom>
                <a:avLst/>
                <a:gdLst>
                  <a:gd name="T0" fmla="*/ 11 w 13"/>
                  <a:gd name="T1" fmla="*/ 4 h 8"/>
                  <a:gd name="T2" fmla="*/ 10 w 13"/>
                  <a:gd name="T3" fmla="*/ 4 h 8"/>
                  <a:gd name="T4" fmla="*/ 10 w 13"/>
                  <a:gd name="T5" fmla="*/ 3 h 8"/>
                  <a:gd name="T6" fmla="*/ 10 w 13"/>
                  <a:gd name="T7" fmla="*/ 2 h 8"/>
                  <a:gd name="T8" fmla="*/ 10 w 13"/>
                  <a:gd name="T9" fmla="*/ 3 h 8"/>
                  <a:gd name="T10" fmla="*/ 9 w 13"/>
                  <a:gd name="T11" fmla="*/ 4 h 8"/>
                  <a:gd name="T12" fmla="*/ 9 w 13"/>
                  <a:gd name="T13" fmla="*/ 5 h 8"/>
                  <a:gd name="T14" fmla="*/ 8 w 13"/>
                  <a:gd name="T15" fmla="*/ 3 h 8"/>
                  <a:gd name="T16" fmla="*/ 8 w 13"/>
                  <a:gd name="T17" fmla="*/ 6 h 8"/>
                  <a:gd name="T18" fmla="*/ 7 w 13"/>
                  <a:gd name="T19" fmla="*/ 5 h 8"/>
                  <a:gd name="T20" fmla="*/ 7 w 13"/>
                  <a:gd name="T21" fmla="*/ 5 h 8"/>
                  <a:gd name="T22" fmla="*/ 7 w 13"/>
                  <a:gd name="T23" fmla="*/ 5 h 8"/>
                  <a:gd name="T24" fmla="*/ 7 w 13"/>
                  <a:gd name="T25" fmla="*/ 3 h 8"/>
                  <a:gd name="T26" fmla="*/ 6 w 13"/>
                  <a:gd name="T27" fmla="*/ 3 h 8"/>
                  <a:gd name="T28" fmla="*/ 7 w 13"/>
                  <a:gd name="T29" fmla="*/ 2 h 8"/>
                  <a:gd name="T30" fmla="*/ 5 w 13"/>
                  <a:gd name="T31" fmla="*/ 2 h 8"/>
                  <a:gd name="T32" fmla="*/ 6 w 13"/>
                  <a:gd name="T33" fmla="*/ 2 h 8"/>
                  <a:gd name="T34" fmla="*/ 4 w 13"/>
                  <a:gd name="T35" fmla="*/ 4 h 8"/>
                  <a:gd name="T36" fmla="*/ 3 w 13"/>
                  <a:gd name="T37" fmla="*/ 3 h 8"/>
                  <a:gd name="T38" fmla="*/ 5 w 13"/>
                  <a:gd name="T39" fmla="*/ 2 h 8"/>
                  <a:gd name="T40" fmla="*/ 4 w 13"/>
                  <a:gd name="T41" fmla="*/ 2 h 8"/>
                  <a:gd name="T42" fmla="*/ 6 w 13"/>
                  <a:gd name="T43" fmla="*/ 1 h 8"/>
                  <a:gd name="T44" fmla="*/ 3 w 13"/>
                  <a:gd name="T45" fmla="*/ 1 h 8"/>
                  <a:gd name="T46" fmla="*/ 3 w 13"/>
                  <a:gd name="T47" fmla="*/ 1 h 8"/>
                  <a:gd name="T48" fmla="*/ 0 w 13"/>
                  <a:gd name="T49" fmla="*/ 2 h 8"/>
                  <a:gd name="T50" fmla="*/ 3 w 13"/>
                  <a:gd name="T51" fmla="*/ 5 h 8"/>
                  <a:gd name="T52" fmla="*/ 5 w 13"/>
                  <a:gd name="T53" fmla="*/ 5 h 8"/>
                  <a:gd name="T54" fmla="*/ 3 w 13"/>
                  <a:gd name="T55" fmla="*/ 6 h 8"/>
                  <a:gd name="T56" fmla="*/ 5 w 13"/>
                  <a:gd name="T57" fmla="*/ 5 h 8"/>
                  <a:gd name="T58" fmla="*/ 4 w 13"/>
                  <a:gd name="T59" fmla="*/ 6 h 8"/>
                  <a:gd name="T60" fmla="*/ 5 w 13"/>
                  <a:gd name="T61" fmla="*/ 5 h 8"/>
                  <a:gd name="T62" fmla="*/ 4 w 13"/>
                  <a:gd name="T63" fmla="*/ 7 h 8"/>
                  <a:gd name="T64" fmla="*/ 11 w 13"/>
                  <a:gd name="T65" fmla="*/ 7 h 8"/>
                  <a:gd name="T66" fmla="*/ 10 w 13"/>
                  <a:gd name="T67" fmla="*/ 6 h 8"/>
                  <a:gd name="T68" fmla="*/ 12 w 13"/>
                  <a:gd name="T69" fmla="*/ 5 h 8"/>
                  <a:gd name="T70" fmla="*/ 12 w 13"/>
                  <a:gd name="T71" fmla="*/ 4 h 8"/>
                  <a:gd name="T72" fmla="*/ 13 w 13"/>
                  <a:gd name="T73" fmla="*/ 7 h 8"/>
                  <a:gd name="T74" fmla="*/ 13 w 13"/>
                  <a:gd name="T75" fmla="*/ 6 h 8"/>
                  <a:gd name="T76" fmla="*/ 13 w 13"/>
                  <a:gd name="T77" fmla="*/ 6 h 8"/>
                  <a:gd name="T78" fmla="*/ 13 w 13"/>
                  <a:gd name="T79" fmla="*/ 6 h 8"/>
                  <a:gd name="T80" fmla="*/ 11 w 13"/>
                  <a:gd name="T81" fmla="*/ 3 h 8"/>
                  <a:gd name="T82" fmla="*/ 10 w 13"/>
                  <a:gd name="T83" fmla="*/ 2 h 8"/>
                  <a:gd name="T84" fmla="*/ 11 w 13"/>
                  <a:gd name="T85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" h="8">
                    <a:moveTo>
                      <a:pt x="11" y="4"/>
                    </a:moveTo>
                    <a:cubicBezTo>
                      <a:pt x="10" y="4"/>
                      <a:pt x="10" y="5"/>
                      <a:pt x="10" y="4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2"/>
                      <a:pt x="10" y="4"/>
                      <a:pt x="10" y="2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9" y="3"/>
                      <a:pt x="10" y="5"/>
                      <a:pt x="9" y="4"/>
                    </a:cubicBezTo>
                    <a:cubicBezTo>
                      <a:pt x="9" y="4"/>
                      <a:pt x="9" y="4"/>
                      <a:pt x="9" y="5"/>
                    </a:cubicBezTo>
                    <a:cubicBezTo>
                      <a:pt x="8" y="4"/>
                      <a:pt x="8" y="4"/>
                      <a:pt x="8" y="3"/>
                    </a:cubicBezTo>
                    <a:cubicBezTo>
                      <a:pt x="8" y="3"/>
                      <a:pt x="8" y="5"/>
                      <a:pt x="8" y="6"/>
                    </a:cubicBezTo>
                    <a:cubicBezTo>
                      <a:pt x="7" y="4"/>
                      <a:pt x="7" y="7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3"/>
                      <a:pt x="7" y="5"/>
                      <a:pt x="7" y="5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6" y="4"/>
                      <a:pt x="6" y="3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3"/>
                      <a:pt x="6" y="2"/>
                      <a:pt x="5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2"/>
                      <a:pt x="6" y="2"/>
                      <a:pt x="4" y="4"/>
                    </a:cubicBezTo>
                    <a:cubicBezTo>
                      <a:pt x="6" y="2"/>
                      <a:pt x="3" y="4"/>
                      <a:pt x="3" y="3"/>
                    </a:cubicBezTo>
                    <a:cubicBezTo>
                      <a:pt x="4" y="2"/>
                      <a:pt x="4" y="3"/>
                      <a:pt x="5" y="2"/>
                    </a:cubicBezTo>
                    <a:cubicBezTo>
                      <a:pt x="4" y="3"/>
                      <a:pt x="5" y="2"/>
                      <a:pt x="4" y="2"/>
                    </a:cubicBezTo>
                    <a:cubicBezTo>
                      <a:pt x="5" y="1"/>
                      <a:pt x="4" y="2"/>
                      <a:pt x="6" y="1"/>
                    </a:cubicBezTo>
                    <a:cubicBezTo>
                      <a:pt x="5" y="1"/>
                      <a:pt x="4" y="1"/>
                      <a:pt x="3" y="1"/>
                    </a:cubicBezTo>
                    <a:cubicBezTo>
                      <a:pt x="4" y="1"/>
                      <a:pt x="3" y="1"/>
                      <a:pt x="3" y="1"/>
                    </a:cubicBezTo>
                    <a:cubicBezTo>
                      <a:pt x="3" y="1"/>
                      <a:pt x="1" y="1"/>
                      <a:pt x="0" y="2"/>
                    </a:cubicBezTo>
                    <a:cubicBezTo>
                      <a:pt x="1" y="3"/>
                      <a:pt x="3" y="4"/>
                      <a:pt x="3" y="5"/>
                    </a:cubicBezTo>
                    <a:cubicBezTo>
                      <a:pt x="4" y="4"/>
                      <a:pt x="3" y="6"/>
                      <a:pt x="5" y="5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4" y="6"/>
                      <a:pt x="4" y="5"/>
                      <a:pt x="5" y="5"/>
                    </a:cubicBezTo>
                    <a:cubicBezTo>
                      <a:pt x="5" y="5"/>
                      <a:pt x="4" y="6"/>
                      <a:pt x="4" y="6"/>
                    </a:cubicBezTo>
                    <a:cubicBezTo>
                      <a:pt x="5" y="7"/>
                      <a:pt x="4" y="6"/>
                      <a:pt x="5" y="5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7" y="8"/>
                      <a:pt x="9" y="6"/>
                      <a:pt x="11" y="7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1" y="6"/>
                      <a:pt x="10" y="2"/>
                      <a:pt x="12" y="5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4"/>
                      <a:pt x="13" y="6"/>
                      <a:pt x="13" y="7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2" y="4"/>
                      <a:pt x="13" y="5"/>
                      <a:pt x="13" y="6"/>
                    </a:cubicBezTo>
                    <a:cubicBezTo>
                      <a:pt x="13" y="4"/>
                      <a:pt x="12" y="4"/>
                      <a:pt x="11" y="3"/>
                    </a:cubicBezTo>
                    <a:cubicBezTo>
                      <a:pt x="12" y="5"/>
                      <a:pt x="10" y="0"/>
                      <a:pt x="10" y="2"/>
                    </a:cubicBezTo>
                    <a:cubicBezTo>
                      <a:pt x="10" y="3"/>
                      <a:pt x="10" y="3"/>
                      <a:pt x="11" y="4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65" name="Freeform 1366"/>
              <p:cNvSpPr>
                <a:spLocks/>
              </p:cNvSpPr>
              <p:nvPr/>
            </p:nvSpPr>
            <p:spPr bwMode="auto">
              <a:xfrm>
                <a:off x="759" y="309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66" name="Freeform 1367"/>
              <p:cNvSpPr>
                <a:spLocks/>
              </p:cNvSpPr>
              <p:nvPr/>
            </p:nvSpPr>
            <p:spPr bwMode="auto">
              <a:xfrm>
                <a:off x="732" y="307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67" name="Rectangle 1368"/>
              <p:cNvSpPr>
                <a:spLocks noChangeArrowheads="1"/>
              </p:cNvSpPr>
              <p:nvPr/>
            </p:nvSpPr>
            <p:spPr bwMode="auto">
              <a:xfrm>
                <a:off x="759" y="3093"/>
                <a:ext cx="1" cy="1"/>
              </a:xfrm>
              <a:prstGeom prst="rect">
                <a:avLst/>
              </a:pr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68" name="Rectangle 1369"/>
              <p:cNvSpPr>
                <a:spLocks noChangeArrowheads="1"/>
              </p:cNvSpPr>
              <p:nvPr/>
            </p:nvSpPr>
            <p:spPr bwMode="auto">
              <a:xfrm>
                <a:off x="757" y="3085"/>
                <a:ext cx="1" cy="1"/>
              </a:xfrm>
              <a:prstGeom prst="rect">
                <a:avLst/>
              </a:pr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69" name="Freeform 1370"/>
              <p:cNvSpPr>
                <a:spLocks/>
              </p:cNvSpPr>
              <p:nvPr/>
            </p:nvSpPr>
            <p:spPr bwMode="auto">
              <a:xfrm>
                <a:off x="735" y="3074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70" name="Freeform 1371"/>
              <p:cNvSpPr>
                <a:spLocks/>
              </p:cNvSpPr>
              <p:nvPr/>
            </p:nvSpPr>
            <p:spPr bwMode="auto">
              <a:xfrm>
                <a:off x="740" y="306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71" name="Freeform 1372"/>
              <p:cNvSpPr>
                <a:spLocks/>
              </p:cNvSpPr>
              <p:nvPr/>
            </p:nvSpPr>
            <p:spPr bwMode="auto">
              <a:xfrm>
                <a:off x="724" y="3044"/>
                <a:ext cx="60" cy="32"/>
              </a:xfrm>
              <a:custGeom>
                <a:avLst/>
                <a:gdLst>
                  <a:gd name="T0" fmla="*/ 17 w 22"/>
                  <a:gd name="T1" fmla="*/ 10 h 12"/>
                  <a:gd name="T2" fmla="*/ 18 w 22"/>
                  <a:gd name="T3" fmla="*/ 11 h 12"/>
                  <a:gd name="T4" fmla="*/ 20 w 22"/>
                  <a:gd name="T5" fmla="*/ 10 h 12"/>
                  <a:gd name="T6" fmla="*/ 19 w 22"/>
                  <a:gd name="T7" fmla="*/ 8 h 12"/>
                  <a:gd name="T8" fmla="*/ 17 w 22"/>
                  <a:gd name="T9" fmla="*/ 4 h 12"/>
                  <a:gd name="T10" fmla="*/ 15 w 22"/>
                  <a:gd name="T11" fmla="*/ 2 h 12"/>
                  <a:gd name="T12" fmla="*/ 12 w 22"/>
                  <a:gd name="T13" fmla="*/ 4 h 12"/>
                  <a:gd name="T14" fmla="*/ 11 w 22"/>
                  <a:gd name="T15" fmla="*/ 3 h 12"/>
                  <a:gd name="T16" fmla="*/ 10 w 22"/>
                  <a:gd name="T17" fmla="*/ 2 h 12"/>
                  <a:gd name="T18" fmla="*/ 9 w 22"/>
                  <a:gd name="T19" fmla="*/ 6 h 12"/>
                  <a:gd name="T20" fmla="*/ 8 w 22"/>
                  <a:gd name="T21" fmla="*/ 6 h 12"/>
                  <a:gd name="T22" fmla="*/ 7 w 22"/>
                  <a:gd name="T23" fmla="*/ 5 h 12"/>
                  <a:gd name="T24" fmla="*/ 5 w 22"/>
                  <a:gd name="T25" fmla="*/ 5 h 12"/>
                  <a:gd name="T26" fmla="*/ 4 w 22"/>
                  <a:gd name="T27" fmla="*/ 6 h 12"/>
                  <a:gd name="T28" fmla="*/ 3 w 22"/>
                  <a:gd name="T29" fmla="*/ 7 h 12"/>
                  <a:gd name="T30" fmla="*/ 4 w 22"/>
                  <a:gd name="T31" fmla="*/ 9 h 12"/>
                  <a:gd name="T32" fmla="*/ 2 w 22"/>
                  <a:gd name="T33" fmla="*/ 8 h 12"/>
                  <a:gd name="T34" fmla="*/ 2 w 22"/>
                  <a:gd name="T35" fmla="*/ 9 h 12"/>
                  <a:gd name="T36" fmla="*/ 2 w 22"/>
                  <a:gd name="T37" fmla="*/ 12 h 12"/>
                  <a:gd name="T38" fmla="*/ 2 w 22"/>
                  <a:gd name="T39" fmla="*/ 11 h 12"/>
                  <a:gd name="T40" fmla="*/ 1 w 22"/>
                  <a:gd name="T41" fmla="*/ 10 h 12"/>
                  <a:gd name="T42" fmla="*/ 5 w 22"/>
                  <a:gd name="T43" fmla="*/ 11 h 12"/>
                  <a:gd name="T44" fmla="*/ 6 w 22"/>
                  <a:gd name="T45" fmla="*/ 10 h 12"/>
                  <a:gd name="T46" fmla="*/ 5 w 22"/>
                  <a:gd name="T47" fmla="*/ 10 h 12"/>
                  <a:gd name="T48" fmla="*/ 6 w 22"/>
                  <a:gd name="T49" fmla="*/ 10 h 12"/>
                  <a:gd name="T50" fmla="*/ 6 w 22"/>
                  <a:gd name="T51" fmla="*/ 10 h 12"/>
                  <a:gd name="T52" fmla="*/ 6 w 22"/>
                  <a:gd name="T53" fmla="*/ 9 h 12"/>
                  <a:gd name="T54" fmla="*/ 7 w 22"/>
                  <a:gd name="T55" fmla="*/ 9 h 12"/>
                  <a:gd name="T56" fmla="*/ 7 w 22"/>
                  <a:gd name="T57" fmla="*/ 9 h 12"/>
                  <a:gd name="T58" fmla="*/ 7 w 22"/>
                  <a:gd name="T59" fmla="*/ 8 h 12"/>
                  <a:gd name="T60" fmla="*/ 8 w 22"/>
                  <a:gd name="T61" fmla="*/ 7 h 12"/>
                  <a:gd name="T62" fmla="*/ 8 w 22"/>
                  <a:gd name="T63" fmla="*/ 8 h 12"/>
                  <a:gd name="T64" fmla="*/ 9 w 22"/>
                  <a:gd name="T65" fmla="*/ 8 h 12"/>
                  <a:gd name="T66" fmla="*/ 10 w 22"/>
                  <a:gd name="T67" fmla="*/ 7 h 12"/>
                  <a:gd name="T68" fmla="*/ 11 w 22"/>
                  <a:gd name="T69" fmla="*/ 6 h 12"/>
                  <a:gd name="T70" fmla="*/ 13 w 22"/>
                  <a:gd name="T71" fmla="*/ 5 h 12"/>
                  <a:gd name="T72" fmla="*/ 13 w 22"/>
                  <a:gd name="T73" fmla="*/ 6 h 12"/>
                  <a:gd name="T74" fmla="*/ 16 w 22"/>
                  <a:gd name="T75" fmla="*/ 7 h 12"/>
                  <a:gd name="T76" fmla="*/ 16 w 22"/>
                  <a:gd name="T77" fmla="*/ 4 h 12"/>
                  <a:gd name="T78" fmla="*/ 15 w 22"/>
                  <a:gd name="T79" fmla="*/ 7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2" h="12">
                    <a:moveTo>
                      <a:pt x="15" y="8"/>
                    </a:moveTo>
                    <a:cubicBezTo>
                      <a:pt x="15" y="8"/>
                      <a:pt x="16" y="9"/>
                      <a:pt x="17" y="10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6" y="10"/>
                      <a:pt x="17" y="11"/>
                      <a:pt x="18" y="11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7" y="10"/>
                      <a:pt x="19" y="11"/>
                      <a:pt x="20" y="10"/>
                    </a:cubicBezTo>
                    <a:cubicBezTo>
                      <a:pt x="20" y="9"/>
                      <a:pt x="17" y="8"/>
                      <a:pt x="18" y="8"/>
                    </a:cubicBezTo>
                    <a:cubicBezTo>
                      <a:pt x="18" y="8"/>
                      <a:pt x="18" y="8"/>
                      <a:pt x="19" y="8"/>
                    </a:cubicBezTo>
                    <a:cubicBezTo>
                      <a:pt x="19" y="7"/>
                      <a:pt x="17" y="7"/>
                      <a:pt x="17" y="7"/>
                    </a:cubicBezTo>
                    <a:cubicBezTo>
                      <a:pt x="22" y="4"/>
                      <a:pt x="15" y="7"/>
                      <a:pt x="17" y="4"/>
                    </a:cubicBezTo>
                    <a:cubicBezTo>
                      <a:pt x="16" y="4"/>
                      <a:pt x="15" y="3"/>
                      <a:pt x="14" y="4"/>
                    </a:cubicBezTo>
                    <a:cubicBezTo>
                      <a:pt x="15" y="3"/>
                      <a:pt x="14" y="4"/>
                      <a:pt x="15" y="2"/>
                    </a:cubicBezTo>
                    <a:cubicBezTo>
                      <a:pt x="14" y="5"/>
                      <a:pt x="13" y="0"/>
                      <a:pt x="12" y="4"/>
                    </a:cubicBezTo>
                    <a:cubicBezTo>
                      <a:pt x="12" y="3"/>
                      <a:pt x="12" y="5"/>
                      <a:pt x="12" y="4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2"/>
                      <a:pt x="11" y="5"/>
                      <a:pt x="11" y="3"/>
                    </a:cubicBezTo>
                    <a:cubicBezTo>
                      <a:pt x="10" y="3"/>
                      <a:pt x="11" y="4"/>
                      <a:pt x="10" y="5"/>
                    </a:cubicBezTo>
                    <a:cubicBezTo>
                      <a:pt x="10" y="5"/>
                      <a:pt x="10" y="4"/>
                      <a:pt x="10" y="2"/>
                    </a:cubicBezTo>
                    <a:cubicBezTo>
                      <a:pt x="10" y="4"/>
                      <a:pt x="9" y="4"/>
                      <a:pt x="9" y="5"/>
                    </a:cubicBezTo>
                    <a:cubicBezTo>
                      <a:pt x="9" y="5"/>
                      <a:pt x="9" y="5"/>
                      <a:pt x="9" y="6"/>
                    </a:cubicBezTo>
                    <a:cubicBezTo>
                      <a:pt x="9" y="6"/>
                      <a:pt x="9" y="7"/>
                      <a:pt x="9" y="8"/>
                    </a:cubicBezTo>
                    <a:cubicBezTo>
                      <a:pt x="8" y="6"/>
                      <a:pt x="9" y="8"/>
                      <a:pt x="8" y="6"/>
                    </a:cubicBezTo>
                    <a:cubicBezTo>
                      <a:pt x="8" y="5"/>
                      <a:pt x="9" y="5"/>
                      <a:pt x="9" y="3"/>
                    </a:cubicBezTo>
                    <a:cubicBezTo>
                      <a:pt x="8" y="3"/>
                      <a:pt x="7" y="4"/>
                      <a:pt x="7" y="5"/>
                    </a:cubicBezTo>
                    <a:cubicBezTo>
                      <a:pt x="7" y="5"/>
                      <a:pt x="7" y="4"/>
                      <a:pt x="7" y="4"/>
                    </a:cubicBezTo>
                    <a:cubicBezTo>
                      <a:pt x="5" y="3"/>
                      <a:pt x="6" y="6"/>
                      <a:pt x="5" y="5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6"/>
                      <a:pt x="4" y="5"/>
                      <a:pt x="4" y="6"/>
                    </a:cubicBezTo>
                    <a:cubicBezTo>
                      <a:pt x="4" y="6"/>
                      <a:pt x="4" y="7"/>
                      <a:pt x="5" y="7"/>
                    </a:cubicBezTo>
                    <a:cubicBezTo>
                      <a:pt x="3" y="5"/>
                      <a:pt x="5" y="9"/>
                      <a:pt x="3" y="7"/>
                    </a:cubicBezTo>
                    <a:cubicBezTo>
                      <a:pt x="4" y="9"/>
                      <a:pt x="5" y="9"/>
                      <a:pt x="5" y="10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5" y="9"/>
                      <a:pt x="2" y="7"/>
                      <a:pt x="2" y="6"/>
                    </a:cubicBezTo>
                    <a:cubicBezTo>
                      <a:pt x="2" y="7"/>
                      <a:pt x="1" y="7"/>
                      <a:pt x="2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4" y="9"/>
                      <a:pt x="2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10"/>
                      <a:pt x="0" y="12"/>
                      <a:pt x="2" y="12"/>
                    </a:cubicBezTo>
                    <a:cubicBezTo>
                      <a:pt x="3" y="12"/>
                      <a:pt x="5" y="12"/>
                      <a:pt x="5" y="12"/>
                    </a:cubicBezTo>
                    <a:cubicBezTo>
                      <a:pt x="5" y="11"/>
                      <a:pt x="3" y="11"/>
                      <a:pt x="2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3" y="11"/>
                      <a:pt x="2" y="10"/>
                      <a:pt x="1" y="10"/>
                    </a:cubicBezTo>
                    <a:cubicBezTo>
                      <a:pt x="0" y="10"/>
                      <a:pt x="3" y="10"/>
                      <a:pt x="2" y="10"/>
                    </a:cubicBezTo>
                    <a:cubicBezTo>
                      <a:pt x="3" y="10"/>
                      <a:pt x="4" y="10"/>
                      <a:pt x="5" y="11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10"/>
                      <a:pt x="5" y="10"/>
                      <a:pt x="6" y="10"/>
                    </a:cubicBezTo>
                    <a:cubicBezTo>
                      <a:pt x="4" y="10"/>
                      <a:pt x="6" y="11"/>
                      <a:pt x="6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4" y="10"/>
                      <a:pt x="5" y="10"/>
                      <a:pt x="4" y="9"/>
                    </a:cubicBezTo>
                    <a:cubicBezTo>
                      <a:pt x="6" y="10"/>
                      <a:pt x="5" y="10"/>
                      <a:pt x="6" y="10"/>
                    </a:cubicBezTo>
                    <a:cubicBezTo>
                      <a:pt x="5" y="9"/>
                      <a:pt x="4" y="8"/>
                      <a:pt x="4" y="8"/>
                    </a:cubicBezTo>
                    <a:cubicBezTo>
                      <a:pt x="6" y="9"/>
                      <a:pt x="5" y="9"/>
                      <a:pt x="6" y="10"/>
                    </a:cubicBezTo>
                    <a:cubicBezTo>
                      <a:pt x="5" y="8"/>
                      <a:pt x="6" y="9"/>
                      <a:pt x="6" y="8"/>
                    </a:cubicBezTo>
                    <a:cubicBezTo>
                      <a:pt x="6" y="8"/>
                      <a:pt x="6" y="8"/>
                      <a:pt x="6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6" y="8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6" y="7"/>
                      <a:pt x="7" y="8"/>
                    </a:cubicBezTo>
                    <a:cubicBezTo>
                      <a:pt x="7" y="7"/>
                      <a:pt x="7" y="7"/>
                      <a:pt x="7" y="5"/>
                    </a:cubicBezTo>
                    <a:cubicBezTo>
                      <a:pt x="7" y="6"/>
                      <a:pt x="7" y="7"/>
                      <a:pt x="8" y="7"/>
                    </a:cubicBezTo>
                    <a:cubicBezTo>
                      <a:pt x="8" y="5"/>
                      <a:pt x="8" y="7"/>
                      <a:pt x="8" y="6"/>
                    </a:cubicBezTo>
                    <a:cubicBezTo>
                      <a:pt x="8" y="8"/>
                      <a:pt x="8" y="7"/>
                      <a:pt x="8" y="8"/>
                    </a:cubicBezTo>
                    <a:cubicBezTo>
                      <a:pt x="9" y="9"/>
                      <a:pt x="9" y="7"/>
                      <a:pt x="9" y="7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8"/>
                      <a:pt x="9" y="6"/>
                      <a:pt x="10" y="8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0" y="7"/>
                      <a:pt x="10" y="7"/>
                      <a:pt x="11" y="8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1" y="8"/>
                      <a:pt x="12" y="6"/>
                      <a:pt x="13" y="4"/>
                    </a:cubicBezTo>
                    <a:cubicBezTo>
                      <a:pt x="13" y="4"/>
                      <a:pt x="13" y="5"/>
                      <a:pt x="13" y="5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6"/>
                      <a:pt x="13" y="8"/>
                      <a:pt x="13" y="6"/>
                    </a:cubicBezTo>
                    <a:cubicBezTo>
                      <a:pt x="14" y="5"/>
                      <a:pt x="13" y="7"/>
                      <a:pt x="13" y="7"/>
                    </a:cubicBezTo>
                    <a:cubicBezTo>
                      <a:pt x="15" y="5"/>
                      <a:pt x="13" y="9"/>
                      <a:pt x="16" y="7"/>
                    </a:cubicBezTo>
                    <a:cubicBezTo>
                      <a:pt x="15" y="6"/>
                      <a:pt x="16" y="5"/>
                      <a:pt x="15" y="5"/>
                    </a:cubicBezTo>
                    <a:cubicBezTo>
                      <a:pt x="15" y="5"/>
                      <a:pt x="16" y="4"/>
                      <a:pt x="16" y="4"/>
                    </a:cubicBezTo>
                    <a:cubicBezTo>
                      <a:pt x="17" y="5"/>
                      <a:pt x="16" y="6"/>
                      <a:pt x="17" y="6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3" y="8"/>
                      <a:pt x="18" y="7"/>
                      <a:pt x="15" y="8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72" name="Freeform 1373"/>
              <p:cNvSpPr>
                <a:spLocks/>
              </p:cNvSpPr>
              <p:nvPr/>
            </p:nvSpPr>
            <p:spPr bwMode="auto">
              <a:xfrm>
                <a:off x="757" y="3060"/>
                <a:ext cx="0" cy="6"/>
              </a:xfrm>
              <a:custGeom>
                <a:avLst/>
                <a:gdLst>
                  <a:gd name="T0" fmla="*/ 0 h 2"/>
                  <a:gd name="T1" fmla="*/ 2 h 2"/>
                  <a:gd name="T2" fmla="*/ 1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73" name="Freeform 1374"/>
              <p:cNvSpPr>
                <a:spLocks/>
              </p:cNvSpPr>
              <p:nvPr/>
            </p:nvSpPr>
            <p:spPr bwMode="auto">
              <a:xfrm>
                <a:off x="757" y="3060"/>
                <a:ext cx="2" cy="3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74" name="Freeform 1375"/>
              <p:cNvSpPr>
                <a:spLocks/>
              </p:cNvSpPr>
              <p:nvPr/>
            </p:nvSpPr>
            <p:spPr bwMode="auto">
              <a:xfrm>
                <a:off x="765" y="306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75" name="Rectangle 1376"/>
              <p:cNvSpPr>
                <a:spLocks noChangeArrowheads="1"/>
              </p:cNvSpPr>
              <p:nvPr/>
            </p:nvSpPr>
            <p:spPr bwMode="auto">
              <a:xfrm>
                <a:off x="765" y="3071"/>
                <a:ext cx="3" cy="1"/>
              </a:xfrm>
              <a:prstGeom prst="rect">
                <a:avLst/>
              </a:pr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76" name="Freeform 1377"/>
              <p:cNvSpPr>
                <a:spLocks/>
              </p:cNvSpPr>
              <p:nvPr/>
            </p:nvSpPr>
            <p:spPr bwMode="auto">
              <a:xfrm>
                <a:off x="727" y="3071"/>
                <a:ext cx="49" cy="25"/>
              </a:xfrm>
              <a:custGeom>
                <a:avLst/>
                <a:gdLst>
                  <a:gd name="T0" fmla="*/ 5 w 18"/>
                  <a:gd name="T1" fmla="*/ 3 h 9"/>
                  <a:gd name="T2" fmla="*/ 3 w 18"/>
                  <a:gd name="T3" fmla="*/ 4 h 9"/>
                  <a:gd name="T4" fmla="*/ 4 w 18"/>
                  <a:gd name="T5" fmla="*/ 2 h 9"/>
                  <a:gd name="T6" fmla="*/ 0 w 18"/>
                  <a:gd name="T7" fmla="*/ 3 h 9"/>
                  <a:gd name="T8" fmla="*/ 9 w 18"/>
                  <a:gd name="T9" fmla="*/ 6 h 9"/>
                  <a:gd name="T10" fmla="*/ 9 w 18"/>
                  <a:gd name="T11" fmla="*/ 7 h 9"/>
                  <a:gd name="T12" fmla="*/ 12 w 18"/>
                  <a:gd name="T13" fmla="*/ 5 h 9"/>
                  <a:gd name="T14" fmla="*/ 12 w 18"/>
                  <a:gd name="T15" fmla="*/ 7 h 9"/>
                  <a:gd name="T16" fmla="*/ 14 w 18"/>
                  <a:gd name="T17" fmla="*/ 5 h 9"/>
                  <a:gd name="T18" fmla="*/ 14 w 18"/>
                  <a:gd name="T19" fmla="*/ 5 h 9"/>
                  <a:gd name="T20" fmla="*/ 14 w 18"/>
                  <a:gd name="T21" fmla="*/ 5 h 9"/>
                  <a:gd name="T22" fmla="*/ 14 w 18"/>
                  <a:gd name="T23" fmla="*/ 4 h 9"/>
                  <a:gd name="T24" fmla="*/ 15 w 18"/>
                  <a:gd name="T25" fmla="*/ 4 h 9"/>
                  <a:gd name="T26" fmla="*/ 15 w 18"/>
                  <a:gd name="T27" fmla="*/ 4 h 9"/>
                  <a:gd name="T28" fmla="*/ 15 w 18"/>
                  <a:gd name="T29" fmla="*/ 3 h 9"/>
                  <a:gd name="T30" fmla="*/ 16 w 18"/>
                  <a:gd name="T31" fmla="*/ 4 h 9"/>
                  <a:gd name="T32" fmla="*/ 16 w 18"/>
                  <a:gd name="T33" fmla="*/ 1 h 9"/>
                  <a:gd name="T34" fmla="*/ 15 w 18"/>
                  <a:gd name="T35" fmla="*/ 0 h 9"/>
                  <a:gd name="T36" fmla="*/ 15 w 18"/>
                  <a:gd name="T37" fmla="*/ 2 h 9"/>
                  <a:gd name="T38" fmla="*/ 15 w 18"/>
                  <a:gd name="T39" fmla="*/ 2 h 9"/>
                  <a:gd name="T40" fmla="*/ 15 w 18"/>
                  <a:gd name="T41" fmla="*/ 3 h 9"/>
                  <a:gd name="T42" fmla="*/ 14 w 18"/>
                  <a:gd name="T43" fmla="*/ 1 h 9"/>
                  <a:gd name="T44" fmla="*/ 12 w 18"/>
                  <a:gd name="T45" fmla="*/ 1 h 9"/>
                  <a:gd name="T46" fmla="*/ 12 w 18"/>
                  <a:gd name="T47" fmla="*/ 1 h 9"/>
                  <a:gd name="T48" fmla="*/ 12 w 18"/>
                  <a:gd name="T49" fmla="*/ 2 h 9"/>
                  <a:gd name="T50" fmla="*/ 13 w 18"/>
                  <a:gd name="T51" fmla="*/ 2 h 9"/>
                  <a:gd name="T52" fmla="*/ 13 w 18"/>
                  <a:gd name="T53" fmla="*/ 4 h 9"/>
                  <a:gd name="T54" fmla="*/ 13 w 18"/>
                  <a:gd name="T55" fmla="*/ 5 h 9"/>
                  <a:gd name="T56" fmla="*/ 12 w 18"/>
                  <a:gd name="T57" fmla="*/ 3 h 9"/>
                  <a:gd name="T58" fmla="*/ 12 w 18"/>
                  <a:gd name="T59" fmla="*/ 4 h 9"/>
                  <a:gd name="T60" fmla="*/ 11 w 18"/>
                  <a:gd name="T61" fmla="*/ 2 h 9"/>
                  <a:gd name="T62" fmla="*/ 12 w 18"/>
                  <a:gd name="T63" fmla="*/ 4 h 9"/>
                  <a:gd name="T64" fmla="*/ 9 w 18"/>
                  <a:gd name="T65" fmla="*/ 4 h 9"/>
                  <a:gd name="T66" fmla="*/ 9 w 18"/>
                  <a:gd name="T67" fmla="*/ 3 h 9"/>
                  <a:gd name="T68" fmla="*/ 9 w 18"/>
                  <a:gd name="T69" fmla="*/ 4 h 9"/>
                  <a:gd name="T70" fmla="*/ 7 w 18"/>
                  <a:gd name="T71" fmla="*/ 3 h 9"/>
                  <a:gd name="T72" fmla="*/ 7 w 18"/>
                  <a:gd name="T73" fmla="*/ 4 h 9"/>
                  <a:gd name="T74" fmla="*/ 5 w 18"/>
                  <a:gd name="T75" fmla="*/ 3 h 9"/>
                  <a:gd name="T76" fmla="*/ 5 w 18"/>
                  <a:gd name="T77" fmla="*/ 3 h 9"/>
                  <a:gd name="T78" fmla="*/ 3 w 18"/>
                  <a:gd name="T79" fmla="*/ 5 h 9"/>
                  <a:gd name="T80" fmla="*/ 5 w 18"/>
                  <a:gd name="T81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8" h="9">
                    <a:moveTo>
                      <a:pt x="5" y="3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4" y="3"/>
                      <a:pt x="2" y="3"/>
                      <a:pt x="4" y="2"/>
                    </a:cubicBezTo>
                    <a:cubicBezTo>
                      <a:pt x="2" y="3"/>
                      <a:pt x="2" y="1"/>
                      <a:pt x="0" y="3"/>
                    </a:cubicBezTo>
                    <a:cubicBezTo>
                      <a:pt x="3" y="5"/>
                      <a:pt x="6" y="8"/>
                      <a:pt x="9" y="6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10" y="5"/>
                      <a:pt x="11" y="9"/>
                      <a:pt x="12" y="5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3" y="7"/>
                      <a:pt x="13" y="4"/>
                      <a:pt x="14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4"/>
                      <a:pt x="14" y="4"/>
                      <a:pt x="15" y="4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6" y="5"/>
                      <a:pt x="15" y="3"/>
                      <a:pt x="15" y="3"/>
                    </a:cubicBezTo>
                    <a:cubicBezTo>
                      <a:pt x="16" y="3"/>
                      <a:pt x="16" y="4"/>
                      <a:pt x="16" y="4"/>
                    </a:cubicBezTo>
                    <a:cubicBezTo>
                      <a:pt x="16" y="3"/>
                      <a:pt x="18" y="3"/>
                      <a:pt x="16" y="1"/>
                    </a:cubicBezTo>
                    <a:cubicBezTo>
                      <a:pt x="16" y="1"/>
                      <a:pt x="15" y="1"/>
                      <a:pt x="15" y="0"/>
                    </a:cubicBezTo>
                    <a:cubicBezTo>
                      <a:pt x="14" y="0"/>
                      <a:pt x="15" y="1"/>
                      <a:pt x="15" y="2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7" y="5"/>
                      <a:pt x="14" y="2"/>
                      <a:pt x="15" y="3"/>
                    </a:cubicBezTo>
                    <a:cubicBezTo>
                      <a:pt x="14" y="2"/>
                      <a:pt x="14" y="2"/>
                      <a:pt x="14" y="1"/>
                    </a:cubicBezTo>
                    <a:cubicBezTo>
                      <a:pt x="12" y="0"/>
                      <a:pt x="14" y="4"/>
                      <a:pt x="12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1"/>
                      <a:pt x="12" y="1"/>
                      <a:pt x="12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3"/>
                      <a:pt x="13" y="4"/>
                      <a:pt x="13" y="4"/>
                    </a:cubicBezTo>
                    <a:cubicBezTo>
                      <a:pt x="13" y="3"/>
                      <a:pt x="13" y="5"/>
                      <a:pt x="13" y="5"/>
                    </a:cubicBezTo>
                    <a:cubicBezTo>
                      <a:pt x="12" y="4"/>
                      <a:pt x="13" y="4"/>
                      <a:pt x="12" y="3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4"/>
                      <a:pt x="12" y="3"/>
                      <a:pt x="11" y="2"/>
                    </a:cubicBezTo>
                    <a:cubicBezTo>
                      <a:pt x="11" y="3"/>
                      <a:pt x="12" y="3"/>
                      <a:pt x="12" y="4"/>
                    </a:cubicBezTo>
                    <a:cubicBezTo>
                      <a:pt x="11" y="3"/>
                      <a:pt x="10" y="3"/>
                      <a:pt x="9" y="4"/>
                    </a:cubicBezTo>
                    <a:cubicBezTo>
                      <a:pt x="9" y="4"/>
                      <a:pt x="9" y="3"/>
                      <a:pt x="9" y="3"/>
                    </a:cubicBezTo>
                    <a:cubicBezTo>
                      <a:pt x="9" y="3"/>
                      <a:pt x="9" y="4"/>
                      <a:pt x="9" y="4"/>
                    </a:cubicBezTo>
                    <a:cubicBezTo>
                      <a:pt x="8" y="5"/>
                      <a:pt x="7" y="5"/>
                      <a:pt x="7" y="3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6"/>
                      <a:pt x="6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4"/>
                      <a:pt x="3" y="5"/>
                      <a:pt x="3" y="5"/>
                    </a:cubicBezTo>
                    <a:cubicBezTo>
                      <a:pt x="4" y="4"/>
                      <a:pt x="4" y="4"/>
                      <a:pt x="5" y="3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77" name="Freeform 1378"/>
              <p:cNvSpPr>
                <a:spLocks/>
              </p:cNvSpPr>
              <p:nvPr/>
            </p:nvSpPr>
            <p:spPr bwMode="auto">
              <a:xfrm>
                <a:off x="727" y="3074"/>
                <a:ext cx="5" cy="2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0 h 1"/>
                  <a:gd name="T4" fmla="*/ 0 w 2"/>
                  <a:gd name="T5" fmla="*/ 0 h 1"/>
                  <a:gd name="T6" fmla="*/ 0 w 2"/>
                  <a:gd name="T7" fmla="*/ 1 h 1"/>
                  <a:gd name="T8" fmla="*/ 1 w 2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78" name="Freeform 1379"/>
              <p:cNvSpPr>
                <a:spLocks/>
              </p:cNvSpPr>
              <p:nvPr/>
            </p:nvSpPr>
            <p:spPr bwMode="auto">
              <a:xfrm>
                <a:off x="724" y="3041"/>
                <a:ext cx="25" cy="33"/>
              </a:xfrm>
              <a:custGeom>
                <a:avLst/>
                <a:gdLst>
                  <a:gd name="T0" fmla="*/ 6 w 9"/>
                  <a:gd name="T1" fmla="*/ 4 h 12"/>
                  <a:gd name="T2" fmla="*/ 6 w 9"/>
                  <a:gd name="T3" fmla="*/ 3 h 12"/>
                  <a:gd name="T4" fmla="*/ 1 w 9"/>
                  <a:gd name="T5" fmla="*/ 6 h 12"/>
                  <a:gd name="T6" fmla="*/ 2 w 9"/>
                  <a:gd name="T7" fmla="*/ 9 h 12"/>
                  <a:gd name="T8" fmla="*/ 0 w 9"/>
                  <a:gd name="T9" fmla="*/ 9 h 12"/>
                  <a:gd name="T10" fmla="*/ 2 w 9"/>
                  <a:gd name="T11" fmla="*/ 11 h 12"/>
                  <a:gd name="T12" fmla="*/ 1 w 9"/>
                  <a:gd name="T13" fmla="*/ 10 h 12"/>
                  <a:gd name="T14" fmla="*/ 2 w 9"/>
                  <a:gd name="T15" fmla="*/ 10 h 12"/>
                  <a:gd name="T16" fmla="*/ 2 w 9"/>
                  <a:gd name="T17" fmla="*/ 9 h 12"/>
                  <a:gd name="T18" fmla="*/ 3 w 9"/>
                  <a:gd name="T19" fmla="*/ 10 h 12"/>
                  <a:gd name="T20" fmla="*/ 2 w 9"/>
                  <a:gd name="T21" fmla="*/ 7 h 12"/>
                  <a:gd name="T22" fmla="*/ 4 w 9"/>
                  <a:gd name="T23" fmla="*/ 8 h 12"/>
                  <a:gd name="T24" fmla="*/ 5 w 9"/>
                  <a:gd name="T25" fmla="*/ 7 h 12"/>
                  <a:gd name="T26" fmla="*/ 5 w 9"/>
                  <a:gd name="T27" fmla="*/ 6 h 12"/>
                  <a:gd name="T28" fmla="*/ 4 w 9"/>
                  <a:gd name="T29" fmla="*/ 5 h 12"/>
                  <a:gd name="T30" fmla="*/ 6 w 9"/>
                  <a:gd name="T31" fmla="*/ 6 h 12"/>
                  <a:gd name="T32" fmla="*/ 8 w 9"/>
                  <a:gd name="T33" fmla="*/ 5 h 12"/>
                  <a:gd name="T34" fmla="*/ 8 w 9"/>
                  <a:gd name="T35" fmla="*/ 3 h 12"/>
                  <a:gd name="T36" fmla="*/ 8 w 9"/>
                  <a:gd name="T37" fmla="*/ 4 h 12"/>
                  <a:gd name="T38" fmla="*/ 9 w 9"/>
                  <a:gd name="T39" fmla="*/ 5 h 12"/>
                  <a:gd name="T40" fmla="*/ 9 w 9"/>
                  <a:gd name="T41" fmla="*/ 1 h 12"/>
                  <a:gd name="T42" fmla="*/ 6 w 9"/>
                  <a:gd name="T43" fmla="*/ 4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" h="12">
                    <a:moveTo>
                      <a:pt x="6" y="4"/>
                    </a:moveTo>
                    <a:cubicBezTo>
                      <a:pt x="6" y="3"/>
                      <a:pt x="6" y="3"/>
                      <a:pt x="6" y="3"/>
                    </a:cubicBezTo>
                    <a:cubicBezTo>
                      <a:pt x="5" y="3"/>
                      <a:pt x="2" y="5"/>
                      <a:pt x="1" y="6"/>
                    </a:cubicBezTo>
                    <a:cubicBezTo>
                      <a:pt x="0" y="7"/>
                      <a:pt x="1" y="8"/>
                      <a:pt x="2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" y="10"/>
                      <a:pt x="0" y="12"/>
                      <a:pt x="2" y="11"/>
                    </a:cubicBezTo>
                    <a:cubicBezTo>
                      <a:pt x="2" y="11"/>
                      <a:pt x="1" y="11"/>
                      <a:pt x="1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4" y="9"/>
                      <a:pt x="0" y="8"/>
                      <a:pt x="2" y="7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7"/>
                      <a:pt x="4" y="6"/>
                      <a:pt x="5" y="7"/>
                    </a:cubicBezTo>
                    <a:cubicBezTo>
                      <a:pt x="5" y="7"/>
                      <a:pt x="5" y="6"/>
                      <a:pt x="5" y="6"/>
                    </a:cubicBezTo>
                    <a:cubicBezTo>
                      <a:pt x="5" y="6"/>
                      <a:pt x="4" y="6"/>
                      <a:pt x="4" y="5"/>
                    </a:cubicBezTo>
                    <a:cubicBezTo>
                      <a:pt x="5" y="3"/>
                      <a:pt x="5" y="6"/>
                      <a:pt x="6" y="6"/>
                    </a:cubicBezTo>
                    <a:cubicBezTo>
                      <a:pt x="6" y="5"/>
                      <a:pt x="7" y="4"/>
                      <a:pt x="8" y="5"/>
                    </a:cubicBezTo>
                    <a:cubicBezTo>
                      <a:pt x="7" y="4"/>
                      <a:pt x="8" y="3"/>
                      <a:pt x="8" y="3"/>
                    </a:cubicBezTo>
                    <a:cubicBezTo>
                      <a:pt x="8" y="3"/>
                      <a:pt x="8" y="4"/>
                      <a:pt x="8" y="4"/>
                    </a:cubicBezTo>
                    <a:cubicBezTo>
                      <a:pt x="8" y="4"/>
                      <a:pt x="9" y="5"/>
                      <a:pt x="9" y="5"/>
                    </a:cubicBezTo>
                    <a:cubicBezTo>
                      <a:pt x="8" y="4"/>
                      <a:pt x="8" y="2"/>
                      <a:pt x="9" y="1"/>
                    </a:cubicBezTo>
                    <a:cubicBezTo>
                      <a:pt x="7" y="0"/>
                      <a:pt x="7" y="4"/>
                      <a:pt x="6" y="4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79" name="Rectangle 1380"/>
              <p:cNvSpPr>
                <a:spLocks noChangeArrowheads="1"/>
              </p:cNvSpPr>
              <p:nvPr/>
            </p:nvSpPr>
            <p:spPr bwMode="auto">
              <a:xfrm>
                <a:off x="740" y="3049"/>
                <a:ext cx="1" cy="1"/>
              </a:xfrm>
              <a:prstGeom prst="rect">
                <a:avLst/>
              </a:pr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80" name="Freeform 1381"/>
              <p:cNvSpPr>
                <a:spLocks/>
              </p:cNvSpPr>
              <p:nvPr/>
            </p:nvSpPr>
            <p:spPr bwMode="auto">
              <a:xfrm>
                <a:off x="915" y="3093"/>
                <a:ext cx="0" cy="3"/>
              </a:xfrm>
              <a:custGeom>
                <a:avLst/>
                <a:gdLst>
                  <a:gd name="T0" fmla="*/ 0 h 3"/>
                  <a:gd name="T1" fmla="*/ 0 h 3"/>
                  <a:gd name="T2" fmla="*/ 3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81" name="Freeform 1382"/>
              <p:cNvSpPr>
                <a:spLocks/>
              </p:cNvSpPr>
              <p:nvPr/>
            </p:nvSpPr>
            <p:spPr bwMode="auto">
              <a:xfrm>
                <a:off x="906" y="3085"/>
                <a:ext cx="9" cy="13"/>
              </a:xfrm>
              <a:custGeom>
                <a:avLst/>
                <a:gdLst>
                  <a:gd name="T0" fmla="*/ 0 w 3"/>
                  <a:gd name="T1" fmla="*/ 0 h 5"/>
                  <a:gd name="T2" fmla="*/ 0 w 3"/>
                  <a:gd name="T3" fmla="*/ 0 h 5"/>
                  <a:gd name="T4" fmla="*/ 3 w 3"/>
                  <a:gd name="T5" fmla="*/ 5 h 5"/>
                  <a:gd name="T6" fmla="*/ 2 w 3"/>
                  <a:gd name="T7" fmla="*/ 2 h 5"/>
                  <a:gd name="T8" fmla="*/ 2 w 3"/>
                  <a:gd name="T9" fmla="*/ 3 h 5"/>
                  <a:gd name="T10" fmla="*/ 1 w 3"/>
                  <a:gd name="T11" fmla="*/ 1 h 5"/>
                  <a:gd name="T12" fmla="*/ 1 w 3"/>
                  <a:gd name="T13" fmla="*/ 1 h 5"/>
                  <a:gd name="T14" fmla="*/ 0 w 3"/>
                  <a:gd name="T1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5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3"/>
                      <a:pt x="1" y="3"/>
                      <a:pt x="3" y="5"/>
                    </a:cubicBezTo>
                    <a:cubicBezTo>
                      <a:pt x="3" y="4"/>
                      <a:pt x="3" y="3"/>
                      <a:pt x="2" y="2"/>
                    </a:cubicBezTo>
                    <a:cubicBezTo>
                      <a:pt x="2" y="2"/>
                      <a:pt x="2" y="3"/>
                      <a:pt x="2" y="3"/>
                    </a:cubicBezTo>
                    <a:cubicBezTo>
                      <a:pt x="2" y="2"/>
                      <a:pt x="2" y="2"/>
                      <a:pt x="1" y="1"/>
                    </a:cubicBezTo>
                    <a:cubicBezTo>
                      <a:pt x="1" y="0"/>
                      <a:pt x="1" y="1"/>
                      <a:pt x="1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82" name="Freeform 1383"/>
              <p:cNvSpPr>
                <a:spLocks/>
              </p:cNvSpPr>
              <p:nvPr/>
            </p:nvSpPr>
            <p:spPr bwMode="auto">
              <a:xfrm>
                <a:off x="909" y="3090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83" name="Freeform 1384"/>
              <p:cNvSpPr>
                <a:spLocks/>
              </p:cNvSpPr>
              <p:nvPr/>
            </p:nvSpPr>
            <p:spPr bwMode="auto">
              <a:xfrm>
                <a:off x="909" y="3090"/>
                <a:ext cx="0" cy="6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2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84" name="Freeform 1385"/>
              <p:cNvSpPr>
                <a:spLocks/>
              </p:cNvSpPr>
              <p:nvPr/>
            </p:nvSpPr>
            <p:spPr bwMode="auto">
              <a:xfrm>
                <a:off x="906" y="309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85" name="Freeform 1386"/>
              <p:cNvSpPr>
                <a:spLocks/>
              </p:cNvSpPr>
              <p:nvPr/>
            </p:nvSpPr>
            <p:spPr bwMode="auto">
              <a:xfrm>
                <a:off x="904" y="3087"/>
                <a:ext cx="2" cy="11"/>
              </a:xfrm>
              <a:custGeom>
                <a:avLst/>
                <a:gdLst>
                  <a:gd name="T0" fmla="*/ 0 w 1"/>
                  <a:gd name="T1" fmla="*/ 3 h 4"/>
                  <a:gd name="T2" fmla="*/ 1 w 1"/>
                  <a:gd name="T3" fmla="*/ 3 h 4"/>
                  <a:gd name="T4" fmla="*/ 1 w 1"/>
                  <a:gd name="T5" fmla="*/ 3 h 4"/>
                  <a:gd name="T6" fmla="*/ 1 w 1"/>
                  <a:gd name="T7" fmla="*/ 1 h 4"/>
                  <a:gd name="T8" fmla="*/ 1 w 1"/>
                  <a:gd name="T9" fmla="*/ 1 h 4"/>
                  <a:gd name="T10" fmla="*/ 0 w 1"/>
                  <a:gd name="T11" fmla="*/ 0 h 4"/>
                  <a:gd name="T12" fmla="*/ 0 w 1"/>
                  <a:gd name="T13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4">
                    <a:moveTo>
                      <a:pt x="0" y="3"/>
                    </a:moveTo>
                    <a:cubicBezTo>
                      <a:pt x="1" y="4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0" y="1"/>
                      <a:pt x="1" y="1"/>
                    </a:cubicBezTo>
                    <a:cubicBezTo>
                      <a:pt x="1" y="1"/>
                      <a:pt x="1" y="2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86" name="Freeform 1387"/>
              <p:cNvSpPr>
                <a:spLocks/>
              </p:cNvSpPr>
              <p:nvPr/>
            </p:nvSpPr>
            <p:spPr bwMode="auto">
              <a:xfrm>
                <a:off x="906" y="309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87" name="Freeform 1388"/>
              <p:cNvSpPr>
                <a:spLocks/>
              </p:cNvSpPr>
              <p:nvPr/>
            </p:nvSpPr>
            <p:spPr bwMode="auto">
              <a:xfrm>
                <a:off x="906" y="3093"/>
                <a:ext cx="3" cy="3"/>
              </a:xfrm>
              <a:custGeom>
                <a:avLst/>
                <a:gdLst>
                  <a:gd name="T0" fmla="*/ 3 w 3"/>
                  <a:gd name="T1" fmla="*/ 3 h 3"/>
                  <a:gd name="T2" fmla="*/ 3 w 3"/>
                  <a:gd name="T3" fmla="*/ 0 h 3"/>
                  <a:gd name="T4" fmla="*/ 0 w 3"/>
                  <a:gd name="T5" fmla="*/ 0 h 3"/>
                  <a:gd name="T6" fmla="*/ 3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88" name="Freeform 1389"/>
              <p:cNvSpPr>
                <a:spLocks/>
              </p:cNvSpPr>
              <p:nvPr/>
            </p:nvSpPr>
            <p:spPr bwMode="auto">
              <a:xfrm>
                <a:off x="901" y="3087"/>
                <a:ext cx="3" cy="11"/>
              </a:xfrm>
              <a:custGeom>
                <a:avLst/>
                <a:gdLst>
                  <a:gd name="T0" fmla="*/ 1 w 1"/>
                  <a:gd name="T1" fmla="*/ 4 h 4"/>
                  <a:gd name="T2" fmla="*/ 1 w 1"/>
                  <a:gd name="T3" fmla="*/ 2 h 4"/>
                  <a:gd name="T4" fmla="*/ 0 w 1"/>
                  <a:gd name="T5" fmla="*/ 0 h 4"/>
                  <a:gd name="T6" fmla="*/ 0 w 1"/>
                  <a:gd name="T7" fmla="*/ 0 h 4"/>
                  <a:gd name="T8" fmla="*/ 1 w 1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4">
                    <a:moveTo>
                      <a:pt x="1" y="4"/>
                    </a:moveTo>
                    <a:cubicBezTo>
                      <a:pt x="0" y="2"/>
                      <a:pt x="1" y="4"/>
                      <a:pt x="1" y="2"/>
                    </a:cubicBezTo>
                    <a:cubicBezTo>
                      <a:pt x="1" y="2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3"/>
                      <a:pt x="1" y="4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89" name="Freeform 1390"/>
              <p:cNvSpPr>
                <a:spLocks/>
              </p:cNvSpPr>
              <p:nvPr/>
            </p:nvSpPr>
            <p:spPr bwMode="auto">
              <a:xfrm>
                <a:off x="901" y="308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90" name="Freeform 1391"/>
              <p:cNvSpPr>
                <a:spLocks/>
              </p:cNvSpPr>
              <p:nvPr/>
            </p:nvSpPr>
            <p:spPr bwMode="auto">
              <a:xfrm>
                <a:off x="898" y="3085"/>
                <a:ext cx="3" cy="11"/>
              </a:xfrm>
              <a:custGeom>
                <a:avLst/>
                <a:gdLst>
                  <a:gd name="T0" fmla="*/ 0 w 1"/>
                  <a:gd name="T1" fmla="*/ 3 h 4"/>
                  <a:gd name="T2" fmla="*/ 1 w 1"/>
                  <a:gd name="T3" fmla="*/ 2 h 4"/>
                  <a:gd name="T4" fmla="*/ 0 w 1"/>
                  <a:gd name="T5" fmla="*/ 2 h 4"/>
                  <a:gd name="T6" fmla="*/ 1 w 1"/>
                  <a:gd name="T7" fmla="*/ 2 h 4"/>
                  <a:gd name="T8" fmla="*/ 0 w 1"/>
                  <a:gd name="T9" fmla="*/ 3 h 4"/>
                  <a:gd name="T10" fmla="*/ 1 w 1"/>
                  <a:gd name="T11" fmla="*/ 2 h 4"/>
                  <a:gd name="T12" fmla="*/ 1 w 1"/>
                  <a:gd name="T13" fmla="*/ 3 h 4"/>
                  <a:gd name="T14" fmla="*/ 1 w 1"/>
                  <a:gd name="T15" fmla="*/ 1 h 4"/>
                  <a:gd name="T16" fmla="*/ 1 w 1"/>
                  <a:gd name="T17" fmla="*/ 1 h 4"/>
                  <a:gd name="T18" fmla="*/ 1 w 1"/>
                  <a:gd name="T19" fmla="*/ 0 h 4"/>
                  <a:gd name="T20" fmla="*/ 1 w 1"/>
                  <a:gd name="T21" fmla="*/ 2 h 4"/>
                  <a:gd name="T22" fmla="*/ 0 w 1"/>
                  <a:gd name="T23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" h="4">
                    <a:moveTo>
                      <a:pt x="0" y="3"/>
                    </a:moveTo>
                    <a:cubicBezTo>
                      <a:pt x="0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3"/>
                      <a:pt x="1" y="1"/>
                      <a:pt x="1" y="2"/>
                    </a:cubicBezTo>
                    <a:cubicBezTo>
                      <a:pt x="0" y="4"/>
                      <a:pt x="0" y="2"/>
                      <a:pt x="0" y="3"/>
                    </a:cubicBezTo>
                    <a:cubicBezTo>
                      <a:pt x="0" y="3"/>
                      <a:pt x="1" y="3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2"/>
                      <a:pt x="1" y="1"/>
                    </a:cubicBezTo>
                    <a:cubicBezTo>
                      <a:pt x="1" y="0"/>
                      <a:pt x="1" y="1"/>
                      <a:pt x="1" y="0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0" y="2"/>
                      <a:pt x="1" y="2"/>
                      <a:pt x="0" y="3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91" name="Rectangle 1392"/>
              <p:cNvSpPr>
                <a:spLocks noChangeArrowheads="1"/>
              </p:cNvSpPr>
              <p:nvPr/>
            </p:nvSpPr>
            <p:spPr bwMode="auto">
              <a:xfrm>
                <a:off x="898" y="3090"/>
                <a:ext cx="1" cy="1"/>
              </a:xfrm>
              <a:prstGeom prst="rect">
                <a:avLst/>
              </a:pr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92" name="Freeform 1393"/>
              <p:cNvSpPr>
                <a:spLocks/>
              </p:cNvSpPr>
              <p:nvPr/>
            </p:nvSpPr>
            <p:spPr bwMode="auto">
              <a:xfrm>
                <a:off x="896" y="3087"/>
                <a:ext cx="13" cy="6"/>
              </a:xfrm>
              <a:custGeom>
                <a:avLst/>
                <a:gdLst>
                  <a:gd name="T0" fmla="*/ 0 w 5"/>
                  <a:gd name="T1" fmla="*/ 1 h 2"/>
                  <a:gd name="T2" fmla="*/ 1 w 5"/>
                  <a:gd name="T3" fmla="*/ 1 h 2"/>
                  <a:gd name="T4" fmla="*/ 1 w 5"/>
                  <a:gd name="T5" fmla="*/ 2 h 2"/>
                  <a:gd name="T6" fmla="*/ 2 w 5"/>
                  <a:gd name="T7" fmla="*/ 1 h 2"/>
                  <a:gd name="T8" fmla="*/ 1 w 5"/>
                  <a:gd name="T9" fmla="*/ 1 h 2"/>
                  <a:gd name="T10" fmla="*/ 3 w 5"/>
                  <a:gd name="T11" fmla="*/ 1 h 2"/>
                  <a:gd name="T12" fmla="*/ 2 w 5"/>
                  <a:gd name="T13" fmla="*/ 1 h 2"/>
                  <a:gd name="T14" fmla="*/ 3 w 5"/>
                  <a:gd name="T15" fmla="*/ 0 h 2"/>
                  <a:gd name="T16" fmla="*/ 2 w 5"/>
                  <a:gd name="T17" fmla="*/ 1 h 2"/>
                  <a:gd name="T18" fmla="*/ 2 w 5"/>
                  <a:gd name="T19" fmla="*/ 0 h 2"/>
                  <a:gd name="T20" fmla="*/ 0 w 5"/>
                  <a:gd name="T2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2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2" y="1"/>
                    </a:cubicBezTo>
                    <a:cubicBezTo>
                      <a:pt x="3" y="0"/>
                      <a:pt x="5" y="1"/>
                      <a:pt x="3" y="0"/>
                    </a:cubicBezTo>
                    <a:cubicBezTo>
                      <a:pt x="3" y="0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93" name="Freeform 1394"/>
              <p:cNvSpPr>
                <a:spLocks/>
              </p:cNvSpPr>
              <p:nvPr/>
            </p:nvSpPr>
            <p:spPr bwMode="auto">
              <a:xfrm>
                <a:off x="896" y="3093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94" name="Freeform 1395"/>
              <p:cNvSpPr>
                <a:spLocks/>
              </p:cNvSpPr>
              <p:nvPr/>
            </p:nvSpPr>
            <p:spPr bwMode="auto">
              <a:xfrm>
                <a:off x="904" y="308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95" name="Freeform 1396"/>
              <p:cNvSpPr>
                <a:spLocks/>
              </p:cNvSpPr>
              <p:nvPr/>
            </p:nvSpPr>
            <p:spPr bwMode="auto">
              <a:xfrm>
                <a:off x="896" y="3087"/>
                <a:ext cx="2" cy="3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96" name="Freeform 1397"/>
              <p:cNvSpPr>
                <a:spLocks/>
              </p:cNvSpPr>
              <p:nvPr/>
            </p:nvSpPr>
            <p:spPr bwMode="auto">
              <a:xfrm>
                <a:off x="893" y="3068"/>
                <a:ext cx="27" cy="22"/>
              </a:xfrm>
              <a:custGeom>
                <a:avLst/>
                <a:gdLst>
                  <a:gd name="T0" fmla="*/ 7 w 10"/>
                  <a:gd name="T1" fmla="*/ 5 h 8"/>
                  <a:gd name="T2" fmla="*/ 8 w 10"/>
                  <a:gd name="T3" fmla="*/ 4 h 8"/>
                  <a:gd name="T4" fmla="*/ 8 w 10"/>
                  <a:gd name="T5" fmla="*/ 2 h 8"/>
                  <a:gd name="T6" fmla="*/ 10 w 10"/>
                  <a:gd name="T7" fmla="*/ 0 h 8"/>
                  <a:gd name="T8" fmla="*/ 8 w 10"/>
                  <a:gd name="T9" fmla="*/ 1 h 8"/>
                  <a:gd name="T10" fmla="*/ 9 w 10"/>
                  <a:gd name="T11" fmla="*/ 0 h 8"/>
                  <a:gd name="T12" fmla="*/ 7 w 10"/>
                  <a:gd name="T13" fmla="*/ 0 h 8"/>
                  <a:gd name="T14" fmla="*/ 6 w 10"/>
                  <a:gd name="T15" fmla="*/ 1 h 8"/>
                  <a:gd name="T16" fmla="*/ 2 w 10"/>
                  <a:gd name="T17" fmla="*/ 4 h 8"/>
                  <a:gd name="T18" fmla="*/ 3 w 10"/>
                  <a:gd name="T19" fmla="*/ 5 h 8"/>
                  <a:gd name="T20" fmla="*/ 2 w 10"/>
                  <a:gd name="T21" fmla="*/ 5 h 8"/>
                  <a:gd name="T22" fmla="*/ 2 w 10"/>
                  <a:gd name="T23" fmla="*/ 5 h 8"/>
                  <a:gd name="T24" fmla="*/ 1 w 10"/>
                  <a:gd name="T25" fmla="*/ 6 h 8"/>
                  <a:gd name="T26" fmla="*/ 4 w 10"/>
                  <a:gd name="T27" fmla="*/ 7 h 8"/>
                  <a:gd name="T28" fmla="*/ 1 w 10"/>
                  <a:gd name="T29" fmla="*/ 7 h 8"/>
                  <a:gd name="T30" fmla="*/ 2 w 10"/>
                  <a:gd name="T31" fmla="*/ 7 h 8"/>
                  <a:gd name="T32" fmla="*/ 4 w 10"/>
                  <a:gd name="T33" fmla="*/ 7 h 8"/>
                  <a:gd name="T34" fmla="*/ 5 w 10"/>
                  <a:gd name="T35" fmla="*/ 7 h 8"/>
                  <a:gd name="T36" fmla="*/ 3 w 10"/>
                  <a:gd name="T37" fmla="*/ 4 h 8"/>
                  <a:gd name="T38" fmla="*/ 4 w 10"/>
                  <a:gd name="T39" fmla="*/ 5 h 8"/>
                  <a:gd name="T40" fmla="*/ 6 w 10"/>
                  <a:gd name="T41" fmla="*/ 5 h 8"/>
                  <a:gd name="T42" fmla="*/ 5 w 10"/>
                  <a:gd name="T43" fmla="*/ 3 h 8"/>
                  <a:gd name="T44" fmla="*/ 6 w 10"/>
                  <a:gd name="T45" fmla="*/ 3 h 8"/>
                  <a:gd name="T46" fmla="*/ 5 w 10"/>
                  <a:gd name="T47" fmla="*/ 3 h 8"/>
                  <a:gd name="T48" fmla="*/ 6 w 10"/>
                  <a:gd name="T49" fmla="*/ 4 h 8"/>
                  <a:gd name="T50" fmla="*/ 5 w 10"/>
                  <a:gd name="T51" fmla="*/ 1 h 8"/>
                  <a:gd name="T52" fmla="*/ 7 w 10"/>
                  <a:gd name="T53" fmla="*/ 4 h 8"/>
                  <a:gd name="T54" fmla="*/ 6 w 10"/>
                  <a:gd name="T55" fmla="*/ 3 h 8"/>
                  <a:gd name="T56" fmla="*/ 6 w 10"/>
                  <a:gd name="T57" fmla="*/ 2 h 8"/>
                  <a:gd name="T58" fmla="*/ 7 w 10"/>
                  <a:gd name="T59" fmla="*/ 4 h 8"/>
                  <a:gd name="T60" fmla="*/ 7 w 10"/>
                  <a:gd name="T61" fmla="*/ 3 h 8"/>
                  <a:gd name="T62" fmla="*/ 7 w 10"/>
                  <a:gd name="T63" fmla="*/ 2 h 8"/>
                  <a:gd name="T64" fmla="*/ 8 w 10"/>
                  <a:gd name="T65" fmla="*/ 2 h 8"/>
                  <a:gd name="T66" fmla="*/ 7 w 10"/>
                  <a:gd name="T67" fmla="*/ 4 h 8"/>
                  <a:gd name="T68" fmla="*/ 7 w 10"/>
                  <a:gd name="T69" fmla="*/ 5 h 8"/>
                  <a:gd name="T70" fmla="*/ 8 w 10"/>
                  <a:gd name="T71" fmla="*/ 3 h 8"/>
                  <a:gd name="T72" fmla="*/ 7 w 10"/>
                  <a:gd name="T73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0" h="8">
                    <a:moveTo>
                      <a:pt x="7" y="5"/>
                    </a:moveTo>
                    <a:cubicBezTo>
                      <a:pt x="8" y="4"/>
                      <a:pt x="8" y="4"/>
                      <a:pt x="8" y="4"/>
                    </a:cubicBezTo>
                    <a:cubicBezTo>
                      <a:pt x="8" y="3"/>
                      <a:pt x="8" y="3"/>
                      <a:pt x="8" y="2"/>
                    </a:cubicBezTo>
                    <a:cubicBezTo>
                      <a:pt x="9" y="2"/>
                      <a:pt x="9" y="1"/>
                      <a:pt x="10" y="0"/>
                    </a:cubicBezTo>
                    <a:cubicBezTo>
                      <a:pt x="9" y="0"/>
                      <a:pt x="8" y="1"/>
                      <a:pt x="8" y="1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8" y="0"/>
                      <a:pt x="7" y="1"/>
                      <a:pt x="7" y="0"/>
                    </a:cubicBezTo>
                    <a:cubicBezTo>
                      <a:pt x="6" y="0"/>
                      <a:pt x="6" y="1"/>
                      <a:pt x="6" y="1"/>
                    </a:cubicBezTo>
                    <a:cubicBezTo>
                      <a:pt x="4" y="1"/>
                      <a:pt x="3" y="3"/>
                      <a:pt x="2" y="4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2" y="5"/>
                      <a:pt x="3" y="6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0" y="4"/>
                      <a:pt x="2" y="6"/>
                      <a:pt x="1" y="6"/>
                    </a:cubicBezTo>
                    <a:cubicBezTo>
                      <a:pt x="2" y="6"/>
                      <a:pt x="3" y="6"/>
                      <a:pt x="4" y="7"/>
                    </a:cubicBezTo>
                    <a:cubicBezTo>
                      <a:pt x="1" y="6"/>
                      <a:pt x="3" y="7"/>
                      <a:pt x="1" y="7"/>
                    </a:cubicBezTo>
                    <a:cubicBezTo>
                      <a:pt x="0" y="7"/>
                      <a:pt x="3" y="7"/>
                      <a:pt x="2" y="7"/>
                    </a:cubicBezTo>
                    <a:cubicBezTo>
                      <a:pt x="4" y="7"/>
                      <a:pt x="3" y="7"/>
                      <a:pt x="4" y="7"/>
                    </a:cubicBezTo>
                    <a:cubicBezTo>
                      <a:pt x="5" y="7"/>
                      <a:pt x="4" y="7"/>
                      <a:pt x="5" y="7"/>
                    </a:cubicBezTo>
                    <a:cubicBezTo>
                      <a:pt x="6" y="8"/>
                      <a:pt x="3" y="6"/>
                      <a:pt x="3" y="4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4"/>
                      <a:pt x="4" y="4"/>
                      <a:pt x="6" y="5"/>
                    </a:cubicBezTo>
                    <a:cubicBezTo>
                      <a:pt x="5" y="4"/>
                      <a:pt x="7" y="5"/>
                      <a:pt x="5" y="3"/>
                    </a:cubicBezTo>
                    <a:cubicBezTo>
                      <a:pt x="5" y="3"/>
                      <a:pt x="5" y="3"/>
                      <a:pt x="6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6" y="4"/>
                      <a:pt x="6" y="4"/>
                    </a:cubicBezTo>
                    <a:cubicBezTo>
                      <a:pt x="5" y="3"/>
                      <a:pt x="5" y="2"/>
                      <a:pt x="5" y="1"/>
                    </a:cubicBezTo>
                    <a:cubicBezTo>
                      <a:pt x="6" y="2"/>
                      <a:pt x="7" y="3"/>
                      <a:pt x="7" y="4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7" y="4"/>
                      <a:pt x="6" y="2"/>
                      <a:pt x="6" y="2"/>
                    </a:cubicBezTo>
                    <a:cubicBezTo>
                      <a:pt x="6" y="2"/>
                      <a:pt x="7" y="4"/>
                      <a:pt x="7" y="4"/>
                    </a:cubicBezTo>
                    <a:cubicBezTo>
                      <a:pt x="7" y="5"/>
                      <a:pt x="7" y="2"/>
                      <a:pt x="7" y="3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1"/>
                      <a:pt x="7" y="3"/>
                      <a:pt x="8" y="2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7" y="3"/>
                      <a:pt x="8" y="3"/>
                    </a:cubicBezTo>
                    <a:cubicBezTo>
                      <a:pt x="7" y="5"/>
                      <a:pt x="7" y="5"/>
                      <a:pt x="7" y="5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97" name="Rectangle 1398"/>
              <p:cNvSpPr>
                <a:spLocks noChangeArrowheads="1"/>
              </p:cNvSpPr>
              <p:nvPr/>
            </p:nvSpPr>
            <p:spPr bwMode="auto">
              <a:xfrm>
                <a:off x="912" y="3082"/>
                <a:ext cx="1" cy="1"/>
              </a:xfrm>
              <a:prstGeom prst="rect">
                <a:avLst/>
              </a:pr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98" name="Freeform 1399"/>
              <p:cNvSpPr>
                <a:spLocks/>
              </p:cNvSpPr>
              <p:nvPr/>
            </p:nvSpPr>
            <p:spPr bwMode="auto">
              <a:xfrm>
                <a:off x="912" y="308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99" name="Rectangle 1400"/>
              <p:cNvSpPr>
                <a:spLocks noChangeArrowheads="1"/>
              </p:cNvSpPr>
              <p:nvPr/>
            </p:nvSpPr>
            <p:spPr bwMode="auto">
              <a:xfrm>
                <a:off x="912" y="3068"/>
                <a:ext cx="1" cy="1"/>
              </a:xfrm>
              <a:prstGeom prst="rect">
                <a:avLst/>
              </a:pr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00" name="Freeform 1401"/>
              <p:cNvSpPr>
                <a:spLocks/>
              </p:cNvSpPr>
              <p:nvPr/>
            </p:nvSpPr>
            <p:spPr bwMode="auto">
              <a:xfrm>
                <a:off x="912" y="3079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01" name="Freeform 1402"/>
              <p:cNvSpPr>
                <a:spLocks/>
              </p:cNvSpPr>
              <p:nvPr/>
            </p:nvSpPr>
            <p:spPr bwMode="auto">
              <a:xfrm>
                <a:off x="909" y="3082"/>
                <a:ext cx="3" cy="3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02" name="Rectangle 1403"/>
              <p:cNvSpPr>
                <a:spLocks noChangeArrowheads="1"/>
              </p:cNvSpPr>
              <p:nvPr/>
            </p:nvSpPr>
            <p:spPr bwMode="auto">
              <a:xfrm>
                <a:off x="912" y="3082"/>
                <a:ext cx="1" cy="3"/>
              </a:xfrm>
              <a:prstGeom prst="rect">
                <a:avLst/>
              </a:pr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03" name="Freeform 1404"/>
              <p:cNvSpPr>
                <a:spLocks/>
              </p:cNvSpPr>
              <p:nvPr/>
            </p:nvSpPr>
            <p:spPr bwMode="auto">
              <a:xfrm>
                <a:off x="912" y="3071"/>
                <a:ext cx="22" cy="16"/>
              </a:xfrm>
              <a:custGeom>
                <a:avLst/>
                <a:gdLst>
                  <a:gd name="T0" fmla="*/ 6 w 8"/>
                  <a:gd name="T1" fmla="*/ 6 h 6"/>
                  <a:gd name="T2" fmla="*/ 7 w 8"/>
                  <a:gd name="T3" fmla="*/ 4 h 6"/>
                  <a:gd name="T4" fmla="*/ 4 w 8"/>
                  <a:gd name="T5" fmla="*/ 4 h 6"/>
                  <a:gd name="T6" fmla="*/ 7 w 8"/>
                  <a:gd name="T7" fmla="*/ 3 h 6"/>
                  <a:gd name="T8" fmla="*/ 4 w 8"/>
                  <a:gd name="T9" fmla="*/ 2 h 6"/>
                  <a:gd name="T10" fmla="*/ 5 w 8"/>
                  <a:gd name="T11" fmla="*/ 1 h 6"/>
                  <a:gd name="T12" fmla="*/ 2 w 8"/>
                  <a:gd name="T13" fmla="*/ 3 h 6"/>
                  <a:gd name="T14" fmla="*/ 4 w 8"/>
                  <a:gd name="T15" fmla="*/ 0 h 6"/>
                  <a:gd name="T16" fmla="*/ 4 w 8"/>
                  <a:gd name="T17" fmla="*/ 0 h 6"/>
                  <a:gd name="T18" fmla="*/ 3 w 8"/>
                  <a:gd name="T19" fmla="*/ 0 h 6"/>
                  <a:gd name="T20" fmla="*/ 2 w 8"/>
                  <a:gd name="T21" fmla="*/ 2 h 6"/>
                  <a:gd name="T22" fmla="*/ 1 w 8"/>
                  <a:gd name="T23" fmla="*/ 3 h 6"/>
                  <a:gd name="T24" fmla="*/ 2 w 8"/>
                  <a:gd name="T25" fmla="*/ 3 h 6"/>
                  <a:gd name="T26" fmla="*/ 1 w 8"/>
                  <a:gd name="T27" fmla="*/ 4 h 6"/>
                  <a:gd name="T28" fmla="*/ 2 w 8"/>
                  <a:gd name="T29" fmla="*/ 3 h 6"/>
                  <a:gd name="T30" fmla="*/ 1 w 8"/>
                  <a:gd name="T31" fmla="*/ 4 h 6"/>
                  <a:gd name="T32" fmla="*/ 2 w 8"/>
                  <a:gd name="T33" fmla="*/ 4 h 6"/>
                  <a:gd name="T34" fmla="*/ 2 w 8"/>
                  <a:gd name="T35" fmla="*/ 4 h 6"/>
                  <a:gd name="T36" fmla="*/ 3 w 8"/>
                  <a:gd name="T37" fmla="*/ 3 h 6"/>
                  <a:gd name="T38" fmla="*/ 2 w 8"/>
                  <a:gd name="T39" fmla="*/ 4 h 6"/>
                  <a:gd name="T40" fmla="*/ 3 w 8"/>
                  <a:gd name="T41" fmla="*/ 3 h 6"/>
                  <a:gd name="T42" fmla="*/ 1 w 8"/>
                  <a:gd name="T43" fmla="*/ 5 h 6"/>
                  <a:gd name="T44" fmla="*/ 2 w 8"/>
                  <a:gd name="T45" fmla="*/ 4 h 6"/>
                  <a:gd name="T46" fmla="*/ 1 w 8"/>
                  <a:gd name="T47" fmla="*/ 5 h 6"/>
                  <a:gd name="T48" fmla="*/ 4 w 8"/>
                  <a:gd name="T49" fmla="*/ 3 h 6"/>
                  <a:gd name="T50" fmla="*/ 2 w 8"/>
                  <a:gd name="T51" fmla="*/ 5 h 6"/>
                  <a:gd name="T52" fmla="*/ 3 w 8"/>
                  <a:gd name="T53" fmla="*/ 5 h 6"/>
                  <a:gd name="T54" fmla="*/ 2 w 8"/>
                  <a:gd name="T55" fmla="*/ 5 h 6"/>
                  <a:gd name="T56" fmla="*/ 3 w 8"/>
                  <a:gd name="T57" fmla="*/ 5 h 6"/>
                  <a:gd name="T58" fmla="*/ 4 w 8"/>
                  <a:gd name="T59" fmla="*/ 5 h 6"/>
                  <a:gd name="T60" fmla="*/ 5 w 8"/>
                  <a:gd name="T61" fmla="*/ 5 h 6"/>
                  <a:gd name="T62" fmla="*/ 4 w 8"/>
                  <a:gd name="T63" fmla="*/ 5 h 6"/>
                  <a:gd name="T64" fmla="*/ 6 w 8"/>
                  <a:gd name="T65" fmla="*/ 6 h 6"/>
                  <a:gd name="T66" fmla="*/ 5 w 8"/>
                  <a:gd name="T67" fmla="*/ 5 h 6"/>
                  <a:gd name="T68" fmla="*/ 6 w 8"/>
                  <a:gd name="T6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" h="6">
                    <a:moveTo>
                      <a:pt x="6" y="6"/>
                    </a:moveTo>
                    <a:cubicBezTo>
                      <a:pt x="8" y="6"/>
                      <a:pt x="7" y="5"/>
                      <a:pt x="7" y="4"/>
                    </a:cubicBezTo>
                    <a:cubicBezTo>
                      <a:pt x="7" y="3"/>
                      <a:pt x="4" y="5"/>
                      <a:pt x="4" y="4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6" y="3"/>
                      <a:pt x="6" y="1"/>
                      <a:pt x="4" y="2"/>
                    </a:cubicBezTo>
                    <a:cubicBezTo>
                      <a:pt x="4" y="2"/>
                      <a:pt x="4" y="1"/>
                      <a:pt x="5" y="1"/>
                    </a:cubicBezTo>
                    <a:cubicBezTo>
                      <a:pt x="4" y="1"/>
                      <a:pt x="1" y="4"/>
                      <a:pt x="2" y="3"/>
                    </a:cubicBezTo>
                    <a:cubicBezTo>
                      <a:pt x="3" y="2"/>
                      <a:pt x="3" y="2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3" y="1"/>
                      <a:pt x="3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2"/>
                      <a:pt x="1" y="3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1" y="4"/>
                      <a:pt x="1" y="3"/>
                      <a:pt x="1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1" y="4"/>
                      <a:pt x="1" y="4"/>
                    </a:cubicBezTo>
                    <a:cubicBezTo>
                      <a:pt x="1" y="4"/>
                      <a:pt x="2" y="3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3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4"/>
                      <a:pt x="0" y="5"/>
                      <a:pt x="1" y="5"/>
                    </a:cubicBezTo>
                    <a:cubicBezTo>
                      <a:pt x="2" y="5"/>
                      <a:pt x="2" y="4"/>
                      <a:pt x="2" y="4"/>
                    </a:cubicBezTo>
                    <a:cubicBezTo>
                      <a:pt x="3" y="4"/>
                      <a:pt x="2" y="4"/>
                      <a:pt x="1" y="5"/>
                    </a:cubicBezTo>
                    <a:cubicBezTo>
                      <a:pt x="2" y="4"/>
                      <a:pt x="4" y="4"/>
                      <a:pt x="4" y="3"/>
                    </a:cubicBezTo>
                    <a:cubicBezTo>
                      <a:pt x="3" y="4"/>
                      <a:pt x="5" y="4"/>
                      <a:pt x="2" y="5"/>
                    </a:cubicBezTo>
                    <a:cubicBezTo>
                      <a:pt x="2" y="5"/>
                      <a:pt x="3" y="5"/>
                      <a:pt x="3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4" y="5"/>
                      <a:pt x="1" y="5"/>
                      <a:pt x="3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5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5"/>
                      <a:pt x="5" y="6"/>
                      <a:pt x="6" y="6"/>
                    </a:cubicBezTo>
                    <a:cubicBezTo>
                      <a:pt x="6" y="6"/>
                      <a:pt x="5" y="5"/>
                      <a:pt x="5" y="5"/>
                    </a:cubicBezTo>
                    <a:cubicBezTo>
                      <a:pt x="5" y="5"/>
                      <a:pt x="7" y="6"/>
                      <a:pt x="6" y="6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04" name="Freeform 1405"/>
              <p:cNvSpPr>
                <a:spLocks/>
              </p:cNvSpPr>
              <p:nvPr/>
            </p:nvSpPr>
            <p:spPr bwMode="auto">
              <a:xfrm>
                <a:off x="915" y="3082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05" name="Freeform 1406"/>
              <p:cNvSpPr>
                <a:spLocks/>
              </p:cNvSpPr>
              <p:nvPr/>
            </p:nvSpPr>
            <p:spPr bwMode="auto">
              <a:xfrm>
                <a:off x="912" y="3082"/>
                <a:ext cx="19" cy="24"/>
              </a:xfrm>
              <a:custGeom>
                <a:avLst/>
                <a:gdLst>
                  <a:gd name="T0" fmla="*/ 3 w 7"/>
                  <a:gd name="T1" fmla="*/ 3 h 9"/>
                  <a:gd name="T2" fmla="*/ 2 w 7"/>
                  <a:gd name="T3" fmla="*/ 2 h 9"/>
                  <a:gd name="T4" fmla="*/ 5 w 7"/>
                  <a:gd name="T5" fmla="*/ 4 h 9"/>
                  <a:gd name="T6" fmla="*/ 5 w 7"/>
                  <a:gd name="T7" fmla="*/ 5 h 9"/>
                  <a:gd name="T8" fmla="*/ 2 w 7"/>
                  <a:gd name="T9" fmla="*/ 3 h 9"/>
                  <a:gd name="T10" fmla="*/ 2 w 7"/>
                  <a:gd name="T11" fmla="*/ 3 h 9"/>
                  <a:gd name="T12" fmla="*/ 3 w 7"/>
                  <a:gd name="T13" fmla="*/ 4 h 9"/>
                  <a:gd name="T14" fmla="*/ 4 w 7"/>
                  <a:gd name="T15" fmla="*/ 5 h 9"/>
                  <a:gd name="T16" fmla="*/ 3 w 7"/>
                  <a:gd name="T17" fmla="*/ 5 h 9"/>
                  <a:gd name="T18" fmla="*/ 2 w 7"/>
                  <a:gd name="T19" fmla="*/ 3 h 9"/>
                  <a:gd name="T20" fmla="*/ 4 w 7"/>
                  <a:gd name="T21" fmla="*/ 8 h 9"/>
                  <a:gd name="T22" fmla="*/ 4 w 7"/>
                  <a:gd name="T23" fmla="*/ 8 h 9"/>
                  <a:gd name="T24" fmla="*/ 3 w 7"/>
                  <a:gd name="T25" fmla="*/ 6 h 9"/>
                  <a:gd name="T26" fmla="*/ 3 w 7"/>
                  <a:gd name="T27" fmla="*/ 6 h 9"/>
                  <a:gd name="T28" fmla="*/ 4 w 7"/>
                  <a:gd name="T29" fmla="*/ 7 h 9"/>
                  <a:gd name="T30" fmla="*/ 7 w 7"/>
                  <a:gd name="T31" fmla="*/ 4 h 9"/>
                  <a:gd name="T32" fmla="*/ 6 w 7"/>
                  <a:gd name="T33" fmla="*/ 4 h 9"/>
                  <a:gd name="T34" fmla="*/ 5 w 7"/>
                  <a:gd name="T35" fmla="*/ 3 h 9"/>
                  <a:gd name="T36" fmla="*/ 3 w 7"/>
                  <a:gd name="T37" fmla="*/ 2 h 9"/>
                  <a:gd name="T38" fmla="*/ 4 w 7"/>
                  <a:gd name="T39" fmla="*/ 2 h 9"/>
                  <a:gd name="T40" fmla="*/ 2 w 7"/>
                  <a:gd name="T41" fmla="*/ 2 h 9"/>
                  <a:gd name="T42" fmla="*/ 1 w 7"/>
                  <a:gd name="T43" fmla="*/ 1 h 9"/>
                  <a:gd name="T44" fmla="*/ 1 w 7"/>
                  <a:gd name="T45" fmla="*/ 1 h 9"/>
                  <a:gd name="T46" fmla="*/ 3 w 7"/>
                  <a:gd name="T47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" h="9">
                    <a:moveTo>
                      <a:pt x="3" y="3"/>
                    </a:moveTo>
                    <a:cubicBezTo>
                      <a:pt x="3" y="3"/>
                      <a:pt x="2" y="2"/>
                      <a:pt x="2" y="2"/>
                    </a:cubicBezTo>
                    <a:cubicBezTo>
                      <a:pt x="3" y="3"/>
                      <a:pt x="4" y="3"/>
                      <a:pt x="5" y="4"/>
                    </a:cubicBezTo>
                    <a:cubicBezTo>
                      <a:pt x="4" y="3"/>
                      <a:pt x="5" y="4"/>
                      <a:pt x="5" y="5"/>
                    </a:cubicBezTo>
                    <a:cubicBezTo>
                      <a:pt x="4" y="4"/>
                      <a:pt x="3" y="3"/>
                      <a:pt x="2" y="3"/>
                    </a:cubicBezTo>
                    <a:cubicBezTo>
                      <a:pt x="3" y="3"/>
                      <a:pt x="2" y="3"/>
                      <a:pt x="2" y="3"/>
                    </a:cubicBezTo>
                    <a:cubicBezTo>
                      <a:pt x="3" y="3"/>
                      <a:pt x="2" y="4"/>
                      <a:pt x="3" y="4"/>
                    </a:cubicBezTo>
                    <a:cubicBezTo>
                      <a:pt x="4" y="5"/>
                      <a:pt x="4" y="6"/>
                      <a:pt x="4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2" y="4"/>
                      <a:pt x="3" y="4"/>
                      <a:pt x="2" y="3"/>
                    </a:cubicBezTo>
                    <a:cubicBezTo>
                      <a:pt x="3" y="5"/>
                      <a:pt x="2" y="6"/>
                      <a:pt x="4" y="8"/>
                    </a:cubicBezTo>
                    <a:cubicBezTo>
                      <a:pt x="4" y="9"/>
                      <a:pt x="4" y="8"/>
                      <a:pt x="4" y="8"/>
                    </a:cubicBezTo>
                    <a:cubicBezTo>
                      <a:pt x="3" y="8"/>
                      <a:pt x="3" y="6"/>
                      <a:pt x="3" y="6"/>
                    </a:cubicBezTo>
                    <a:cubicBezTo>
                      <a:pt x="3" y="6"/>
                      <a:pt x="3" y="5"/>
                      <a:pt x="3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5" y="7"/>
                      <a:pt x="6" y="5"/>
                      <a:pt x="7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6" y="3"/>
                      <a:pt x="5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2"/>
                      <a:pt x="3" y="2"/>
                      <a:pt x="4" y="2"/>
                    </a:cubicBezTo>
                    <a:cubicBezTo>
                      <a:pt x="3" y="2"/>
                      <a:pt x="3" y="2"/>
                      <a:pt x="2" y="2"/>
                    </a:cubicBezTo>
                    <a:cubicBezTo>
                      <a:pt x="2" y="1"/>
                      <a:pt x="3" y="2"/>
                      <a:pt x="1" y="1"/>
                    </a:cubicBezTo>
                    <a:cubicBezTo>
                      <a:pt x="0" y="0"/>
                      <a:pt x="2" y="2"/>
                      <a:pt x="1" y="1"/>
                    </a:cubicBez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06" name="Freeform 1407"/>
              <p:cNvSpPr>
                <a:spLocks/>
              </p:cNvSpPr>
              <p:nvPr/>
            </p:nvSpPr>
            <p:spPr bwMode="auto">
              <a:xfrm>
                <a:off x="920" y="3087"/>
                <a:ext cx="3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  <a:gd name="T3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07" name="Freeform 1408"/>
              <p:cNvSpPr>
                <a:spLocks/>
              </p:cNvSpPr>
              <p:nvPr/>
            </p:nvSpPr>
            <p:spPr bwMode="auto">
              <a:xfrm>
                <a:off x="928" y="3090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08" name="Freeform 1409"/>
              <p:cNvSpPr>
                <a:spLocks/>
              </p:cNvSpPr>
              <p:nvPr/>
            </p:nvSpPr>
            <p:spPr bwMode="auto">
              <a:xfrm>
                <a:off x="915" y="3090"/>
                <a:ext cx="2" cy="3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09" name="Freeform 1410"/>
              <p:cNvSpPr>
                <a:spLocks/>
              </p:cNvSpPr>
              <p:nvPr/>
            </p:nvSpPr>
            <p:spPr bwMode="auto">
              <a:xfrm>
                <a:off x="915" y="3096"/>
                <a:ext cx="8" cy="13"/>
              </a:xfrm>
              <a:custGeom>
                <a:avLst/>
                <a:gdLst>
                  <a:gd name="T0" fmla="*/ 1 w 3"/>
                  <a:gd name="T1" fmla="*/ 5 h 5"/>
                  <a:gd name="T2" fmla="*/ 3 w 3"/>
                  <a:gd name="T3" fmla="*/ 4 h 5"/>
                  <a:gd name="T4" fmla="*/ 0 w 3"/>
                  <a:gd name="T5" fmla="*/ 0 h 5"/>
                  <a:gd name="T6" fmla="*/ 1 w 3"/>
                  <a:gd name="T7" fmla="*/ 3 h 5"/>
                  <a:gd name="T8" fmla="*/ 1 w 3"/>
                  <a:gd name="T9" fmla="*/ 3 h 5"/>
                  <a:gd name="T10" fmla="*/ 1 w 3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5">
                    <a:moveTo>
                      <a:pt x="1" y="5"/>
                    </a:moveTo>
                    <a:cubicBezTo>
                      <a:pt x="2" y="4"/>
                      <a:pt x="1" y="3"/>
                      <a:pt x="3" y="4"/>
                    </a:cubicBezTo>
                    <a:cubicBezTo>
                      <a:pt x="2" y="2"/>
                      <a:pt x="1" y="2"/>
                      <a:pt x="0" y="0"/>
                    </a:cubicBezTo>
                    <a:cubicBezTo>
                      <a:pt x="0" y="0"/>
                      <a:pt x="1" y="2"/>
                      <a:pt x="1" y="3"/>
                    </a:cubicBezTo>
                    <a:cubicBezTo>
                      <a:pt x="1" y="2"/>
                      <a:pt x="1" y="3"/>
                      <a:pt x="1" y="3"/>
                    </a:cubicBez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</p:grpSp>
        <p:grpSp>
          <p:nvGrpSpPr>
            <p:cNvPr id="13" name="Group 1612"/>
            <p:cNvGrpSpPr>
              <a:grpSpLocks/>
            </p:cNvGrpSpPr>
            <p:nvPr/>
          </p:nvGrpSpPr>
          <p:grpSpPr bwMode="auto">
            <a:xfrm>
              <a:off x="482" y="2794"/>
              <a:ext cx="569" cy="416"/>
              <a:chOff x="482" y="2794"/>
              <a:chExt cx="569" cy="416"/>
            </a:xfrm>
          </p:grpSpPr>
          <p:sp>
            <p:nvSpPr>
              <p:cNvPr id="110" name="Freeform 1412"/>
              <p:cNvSpPr>
                <a:spLocks/>
              </p:cNvSpPr>
              <p:nvPr/>
            </p:nvSpPr>
            <p:spPr bwMode="auto">
              <a:xfrm>
                <a:off x="882" y="3090"/>
                <a:ext cx="35" cy="19"/>
              </a:xfrm>
              <a:custGeom>
                <a:avLst/>
                <a:gdLst>
                  <a:gd name="T0" fmla="*/ 10 w 13"/>
                  <a:gd name="T1" fmla="*/ 3 h 7"/>
                  <a:gd name="T2" fmla="*/ 9 w 13"/>
                  <a:gd name="T3" fmla="*/ 4 h 7"/>
                  <a:gd name="T4" fmla="*/ 9 w 13"/>
                  <a:gd name="T5" fmla="*/ 3 h 7"/>
                  <a:gd name="T6" fmla="*/ 9 w 13"/>
                  <a:gd name="T7" fmla="*/ 2 h 7"/>
                  <a:gd name="T8" fmla="*/ 9 w 13"/>
                  <a:gd name="T9" fmla="*/ 3 h 7"/>
                  <a:gd name="T10" fmla="*/ 8 w 13"/>
                  <a:gd name="T11" fmla="*/ 3 h 7"/>
                  <a:gd name="T12" fmla="*/ 8 w 13"/>
                  <a:gd name="T13" fmla="*/ 5 h 7"/>
                  <a:gd name="T14" fmla="*/ 7 w 13"/>
                  <a:gd name="T15" fmla="*/ 2 h 7"/>
                  <a:gd name="T16" fmla="*/ 7 w 13"/>
                  <a:gd name="T17" fmla="*/ 6 h 7"/>
                  <a:gd name="T18" fmla="*/ 6 w 13"/>
                  <a:gd name="T19" fmla="*/ 4 h 7"/>
                  <a:gd name="T20" fmla="*/ 6 w 13"/>
                  <a:gd name="T21" fmla="*/ 4 h 7"/>
                  <a:gd name="T22" fmla="*/ 6 w 13"/>
                  <a:gd name="T23" fmla="*/ 4 h 7"/>
                  <a:gd name="T24" fmla="*/ 6 w 13"/>
                  <a:gd name="T25" fmla="*/ 2 h 7"/>
                  <a:gd name="T26" fmla="*/ 6 w 13"/>
                  <a:gd name="T27" fmla="*/ 2 h 7"/>
                  <a:gd name="T28" fmla="*/ 6 w 13"/>
                  <a:gd name="T29" fmla="*/ 2 h 7"/>
                  <a:gd name="T30" fmla="*/ 4 w 13"/>
                  <a:gd name="T31" fmla="*/ 2 h 7"/>
                  <a:gd name="T32" fmla="*/ 5 w 13"/>
                  <a:gd name="T33" fmla="*/ 1 h 7"/>
                  <a:gd name="T34" fmla="*/ 3 w 13"/>
                  <a:gd name="T35" fmla="*/ 3 h 7"/>
                  <a:gd name="T36" fmla="*/ 2 w 13"/>
                  <a:gd name="T37" fmla="*/ 2 h 7"/>
                  <a:gd name="T38" fmla="*/ 4 w 13"/>
                  <a:gd name="T39" fmla="*/ 1 h 7"/>
                  <a:gd name="T40" fmla="*/ 3 w 13"/>
                  <a:gd name="T41" fmla="*/ 2 h 7"/>
                  <a:gd name="T42" fmla="*/ 5 w 13"/>
                  <a:gd name="T43" fmla="*/ 0 h 7"/>
                  <a:gd name="T44" fmla="*/ 2 w 13"/>
                  <a:gd name="T45" fmla="*/ 1 h 7"/>
                  <a:gd name="T46" fmla="*/ 2 w 13"/>
                  <a:gd name="T47" fmla="*/ 0 h 7"/>
                  <a:gd name="T48" fmla="*/ 0 w 13"/>
                  <a:gd name="T49" fmla="*/ 1 h 7"/>
                  <a:gd name="T50" fmla="*/ 2 w 13"/>
                  <a:gd name="T51" fmla="*/ 5 h 7"/>
                  <a:gd name="T52" fmla="*/ 4 w 13"/>
                  <a:gd name="T53" fmla="*/ 4 h 7"/>
                  <a:gd name="T54" fmla="*/ 2 w 13"/>
                  <a:gd name="T55" fmla="*/ 6 h 7"/>
                  <a:gd name="T56" fmla="*/ 4 w 13"/>
                  <a:gd name="T57" fmla="*/ 4 h 7"/>
                  <a:gd name="T58" fmla="*/ 3 w 13"/>
                  <a:gd name="T59" fmla="*/ 6 h 7"/>
                  <a:gd name="T60" fmla="*/ 4 w 13"/>
                  <a:gd name="T61" fmla="*/ 4 h 7"/>
                  <a:gd name="T62" fmla="*/ 4 w 13"/>
                  <a:gd name="T63" fmla="*/ 7 h 7"/>
                  <a:gd name="T64" fmla="*/ 10 w 13"/>
                  <a:gd name="T65" fmla="*/ 6 h 7"/>
                  <a:gd name="T66" fmla="*/ 9 w 13"/>
                  <a:gd name="T67" fmla="*/ 5 h 7"/>
                  <a:gd name="T68" fmla="*/ 11 w 13"/>
                  <a:gd name="T69" fmla="*/ 4 h 7"/>
                  <a:gd name="T70" fmla="*/ 11 w 13"/>
                  <a:gd name="T71" fmla="*/ 3 h 7"/>
                  <a:gd name="T72" fmla="*/ 12 w 13"/>
                  <a:gd name="T73" fmla="*/ 6 h 7"/>
                  <a:gd name="T74" fmla="*/ 12 w 13"/>
                  <a:gd name="T75" fmla="*/ 5 h 7"/>
                  <a:gd name="T76" fmla="*/ 12 w 13"/>
                  <a:gd name="T77" fmla="*/ 5 h 7"/>
                  <a:gd name="T78" fmla="*/ 13 w 13"/>
                  <a:gd name="T79" fmla="*/ 5 h 7"/>
                  <a:gd name="T80" fmla="*/ 11 w 13"/>
                  <a:gd name="T81" fmla="*/ 2 h 7"/>
                  <a:gd name="T82" fmla="*/ 9 w 13"/>
                  <a:gd name="T83" fmla="*/ 1 h 7"/>
                  <a:gd name="T84" fmla="*/ 10 w 13"/>
                  <a:gd name="T85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" h="7">
                    <a:moveTo>
                      <a:pt x="10" y="3"/>
                    </a:moveTo>
                    <a:cubicBezTo>
                      <a:pt x="9" y="3"/>
                      <a:pt x="9" y="4"/>
                      <a:pt x="9" y="4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1"/>
                      <a:pt x="9" y="3"/>
                      <a:pt x="9" y="2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8" y="2"/>
                      <a:pt x="9" y="4"/>
                      <a:pt x="8" y="3"/>
                    </a:cubicBezTo>
                    <a:cubicBezTo>
                      <a:pt x="8" y="4"/>
                      <a:pt x="8" y="4"/>
                      <a:pt x="8" y="5"/>
                    </a:cubicBezTo>
                    <a:cubicBezTo>
                      <a:pt x="7" y="3"/>
                      <a:pt x="8" y="3"/>
                      <a:pt x="7" y="2"/>
                    </a:cubicBezTo>
                    <a:cubicBezTo>
                      <a:pt x="7" y="3"/>
                      <a:pt x="7" y="4"/>
                      <a:pt x="7" y="6"/>
                    </a:cubicBezTo>
                    <a:cubicBezTo>
                      <a:pt x="6" y="4"/>
                      <a:pt x="6" y="6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7" y="2"/>
                      <a:pt x="6" y="5"/>
                      <a:pt x="6" y="4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3"/>
                      <a:pt x="5" y="3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3"/>
                      <a:pt x="5" y="2"/>
                      <a:pt x="4" y="2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1"/>
                      <a:pt x="5" y="2"/>
                      <a:pt x="3" y="3"/>
                    </a:cubicBezTo>
                    <a:cubicBezTo>
                      <a:pt x="5" y="1"/>
                      <a:pt x="2" y="3"/>
                      <a:pt x="2" y="2"/>
                    </a:cubicBezTo>
                    <a:cubicBezTo>
                      <a:pt x="3" y="2"/>
                      <a:pt x="3" y="2"/>
                      <a:pt x="4" y="1"/>
                    </a:cubicBezTo>
                    <a:cubicBezTo>
                      <a:pt x="3" y="2"/>
                      <a:pt x="4" y="1"/>
                      <a:pt x="3" y="2"/>
                    </a:cubicBezTo>
                    <a:cubicBezTo>
                      <a:pt x="5" y="1"/>
                      <a:pt x="3" y="1"/>
                      <a:pt x="5" y="0"/>
                    </a:cubicBezTo>
                    <a:cubicBezTo>
                      <a:pt x="4" y="1"/>
                      <a:pt x="3" y="1"/>
                      <a:pt x="2" y="1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2" y="1"/>
                      <a:pt x="0" y="1"/>
                      <a:pt x="0" y="1"/>
                    </a:cubicBezTo>
                    <a:cubicBezTo>
                      <a:pt x="0" y="2"/>
                      <a:pt x="2" y="3"/>
                      <a:pt x="2" y="5"/>
                    </a:cubicBezTo>
                    <a:cubicBezTo>
                      <a:pt x="3" y="3"/>
                      <a:pt x="2" y="5"/>
                      <a:pt x="4" y="4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6"/>
                      <a:pt x="3" y="5"/>
                      <a:pt x="4" y="4"/>
                    </a:cubicBezTo>
                    <a:cubicBezTo>
                      <a:pt x="4" y="4"/>
                      <a:pt x="4" y="5"/>
                      <a:pt x="3" y="6"/>
                    </a:cubicBezTo>
                    <a:cubicBezTo>
                      <a:pt x="4" y="6"/>
                      <a:pt x="3" y="5"/>
                      <a:pt x="4" y="4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6" y="7"/>
                      <a:pt x="8" y="5"/>
                      <a:pt x="10" y="6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10" y="6"/>
                      <a:pt x="9" y="2"/>
                      <a:pt x="11" y="4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4"/>
                      <a:pt x="12" y="5"/>
                      <a:pt x="12" y="6"/>
                    </a:cubicBezTo>
                    <a:cubicBezTo>
                      <a:pt x="12" y="6"/>
                      <a:pt x="12" y="6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1" y="4"/>
                      <a:pt x="12" y="4"/>
                      <a:pt x="13" y="5"/>
                    </a:cubicBezTo>
                    <a:cubicBezTo>
                      <a:pt x="12" y="4"/>
                      <a:pt x="11" y="3"/>
                      <a:pt x="11" y="2"/>
                    </a:cubicBezTo>
                    <a:cubicBezTo>
                      <a:pt x="11" y="5"/>
                      <a:pt x="9" y="0"/>
                      <a:pt x="9" y="1"/>
                    </a:cubicBezTo>
                    <a:cubicBezTo>
                      <a:pt x="9" y="2"/>
                      <a:pt x="9" y="2"/>
                      <a:pt x="10" y="3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1" name="Freeform 1413"/>
              <p:cNvSpPr>
                <a:spLocks/>
              </p:cNvSpPr>
              <p:nvPr/>
            </p:nvSpPr>
            <p:spPr bwMode="auto">
              <a:xfrm>
                <a:off x="915" y="310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2" name="Freeform 1414"/>
              <p:cNvSpPr>
                <a:spLocks/>
              </p:cNvSpPr>
              <p:nvPr/>
            </p:nvSpPr>
            <p:spPr bwMode="auto">
              <a:xfrm>
                <a:off x="887" y="309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3" name="Rectangle 1415"/>
              <p:cNvSpPr>
                <a:spLocks noChangeArrowheads="1"/>
              </p:cNvSpPr>
              <p:nvPr/>
            </p:nvSpPr>
            <p:spPr bwMode="auto">
              <a:xfrm>
                <a:off x="917" y="3104"/>
                <a:ext cx="1" cy="1"/>
              </a:xfrm>
              <a:prstGeom prst="rect">
                <a:avLst/>
              </a:pr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4" name="Freeform 1416"/>
              <p:cNvSpPr>
                <a:spLocks/>
              </p:cNvSpPr>
              <p:nvPr/>
            </p:nvSpPr>
            <p:spPr bwMode="auto">
              <a:xfrm>
                <a:off x="912" y="3096"/>
                <a:ext cx="0" cy="2"/>
              </a:xfrm>
              <a:custGeom>
                <a:avLst/>
                <a:gdLst>
                  <a:gd name="T0" fmla="*/ 0 h 2"/>
                  <a:gd name="T1" fmla="*/ 0 h 2"/>
                  <a:gd name="T2" fmla="*/ 2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5" name="Freeform 1417"/>
              <p:cNvSpPr>
                <a:spLocks/>
              </p:cNvSpPr>
              <p:nvPr/>
            </p:nvSpPr>
            <p:spPr bwMode="auto">
              <a:xfrm>
                <a:off x="890" y="3085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6" name="Freeform 1418"/>
              <p:cNvSpPr>
                <a:spLocks/>
              </p:cNvSpPr>
              <p:nvPr/>
            </p:nvSpPr>
            <p:spPr bwMode="auto">
              <a:xfrm>
                <a:off x="896" y="3079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7" name="Freeform 1419"/>
              <p:cNvSpPr>
                <a:spLocks/>
              </p:cNvSpPr>
              <p:nvPr/>
            </p:nvSpPr>
            <p:spPr bwMode="auto">
              <a:xfrm>
                <a:off x="879" y="3057"/>
                <a:ext cx="60" cy="33"/>
              </a:xfrm>
              <a:custGeom>
                <a:avLst/>
                <a:gdLst>
                  <a:gd name="T0" fmla="*/ 17 w 22"/>
                  <a:gd name="T1" fmla="*/ 9 h 12"/>
                  <a:gd name="T2" fmla="*/ 18 w 22"/>
                  <a:gd name="T3" fmla="*/ 11 h 12"/>
                  <a:gd name="T4" fmla="*/ 20 w 22"/>
                  <a:gd name="T5" fmla="*/ 10 h 12"/>
                  <a:gd name="T6" fmla="*/ 19 w 22"/>
                  <a:gd name="T7" fmla="*/ 7 h 12"/>
                  <a:gd name="T8" fmla="*/ 17 w 22"/>
                  <a:gd name="T9" fmla="*/ 3 h 12"/>
                  <a:gd name="T10" fmla="*/ 15 w 22"/>
                  <a:gd name="T11" fmla="*/ 2 h 12"/>
                  <a:gd name="T12" fmla="*/ 12 w 22"/>
                  <a:gd name="T13" fmla="*/ 3 h 12"/>
                  <a:gd name="T14" fmla="*/ 11 w 22"/>
                  <a:gd name="T15" fmla="*/ 2 h 12"/>
                  <a:gd name="T16" fmla="*/ 10 w 22"/>
                  <a:gd name="T17" fmla="*/ 2 h 12"/>
                  <a:gd name="T18" fmla="*/ 9 w 22"/>
                  <a:gd name="T19" fmla="*/ 5 h 12"/>
                  <a:gd name="T20" fmla="*/ 8 w 22"/>
                  <a:gd name="T21" fmla="*/ 6 h 12"/>
                  <a:gd name="T22" fmla="*/ 7 w 22"/>
                  <a:gd name="T23" fmla="*/ 4 h 12"/>
                  <a:gd name="T24" fmla="*/ 6 w 22"/>
                  <a:gd name="T25" fmla="*/ 5 h 12"/>
                  <a:gd name="T26" fmla="*/ 4 w 22"/>
                  <a:gd name="T27" fmla="*/ 5 h 12"/>
                  <a:gd name="T28" fmla="*/ 3 w 22"/>
                  <a:gd name="T29" fmla="*/ 7 h 12"/>
                  <a:gd name="T30" fmla="*/ 4 w 22"/>
                  <a:gd name="T31" fmla="*/ 8 h 12"/>
                  <a:gd name="T32" fmla="*/ 2 w 22"/>
                  <a:gd name="T33" fmla="*/ 8 h 12"/>
                  <a:gd name="T34" fmla="*/ 2 w 22"/>
                  <a:gd name="T35" fmla="*/ 9 h 12"/>
                  <a:gd name="T36" fmla="*/ 2 w 22"/>
                  <a:gd name="T37" fmla="*/ 12 h 12"/>
                  <a:gd name="T38" fmla="*/ 2 w 22"/>
                  <a:gd name="T39" fmla="*/ 10 h 12"/>
                  <a:gd name="T40" fmla="*/ 1 w 22"/>
                  <a:gd name="T41" fmla="*/ 10 h 12"/>
                  <a:gd name="T42" fmla="*/ 5 w 22"/>
                  <a:gd name="T43" fmla="*/ 10 h 12"/>
                  <a:gd name="T44" fmla="*/ 6 w 22"/>
                  <a:gd name="T45" fmla="*/ 10 h 12"/>
                  <a:gd name="T46" fmla="*/ 5 w 22"/>
                  <a:gd name="T47" fmla="*/ 10 h 12"/>
                  <a:gd name="T48" fmla="*/ 6 w 22"/>
                  <a:gd name="T49" fmla="*/ 9 h 12"/>
                  <a:gd name="T50" fmla="*/ 6 w 22"/>
                  <a:gd name="T51" fmla="*/ 9 h 12"/>
                  <a:gd name="T52" fmla="*/ 6 w 22"/>
                  <a:gd name="T53" fmla="*/ 8 h 12"/>
                  <a:gd name="T54" fmla="*/ 7 w 22"/>
                  <a:gd name="T55" fmla="*/ 8 h 12"/>
                  <a:gd name="T56" fmla="*/ 7 w 22"/>
                  <a:gd name="T57" fmla="*/ 8 h 12"/>
                  <a:gd name="T58" fmla="*/ 7 w 22"/>
                  <a:gd name="T59" fmla="*/ 8 h 12"/>
                  <a:gd name="T60" fmla="*/ 8 w 22"/>
                  <a:gd name="T61" fmla="*/ 6 h 12"/>
                  <a:gd name="T62" fmla="*/ 9 w 22"/>
                  <a:gd name="T63" fmla="*/ 8 h 12"/>
                  <a:gd name="T64" fmla="*/ 9 w 22"/>
                  <a:gd name="T65" fmla="*/ 8 h 12"/>
                  <a:gd name="T66" fmla="*/ 10 w 22"/>
                  <a:gd name="T67" fmla="*/ 6 h 12"/>
                  <a:gd name="T68" fmla="*/ 11 w 22"/>
                  <a:gd name="T69" fmla="*/ 5 h 12"/>
                  <a:gd name="T70" fmla="*/ 13 w 22"/>
                  <a:gd name="T71" fmla="*/ 5 h 12"/>
                  <a:gd name="T72" fmla="*/ 14 w 22"/>
                  <a:gd name="T73" fmla="*/ 5 h 12"/>
                  <a:gd name="T74" fmla="*/ 16 w 22"/>
                  <a:gd name="T75" fmla="*/ 6 h 12"/>
                  <a:gd name="T76" fmla="*/ 16 w 22"/>
                  <a:gd name="T77" fmla="*/ 4 h 12"/>
                  <a:gd name="T78" fmla="*/ 15 w 22"/>
                  <a:gd name="T79" fmla="*/ 7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2" h="12">
                    <a:moveTo>
                      <a:pt x="15" y="8"/>
                    </a:moveTo>
                    <a:cubicBezTo>
                      <a:pt x="15" y="8"/>
                      <a:pt x="16" y="8"/>
                      <a:pt x="17" y="9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6" y="9"/>
                      <a:pt x="17" y="10"/>
                      <a:pt x="18" y="11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7" y="9"/>
                      <a:pt x="19" y="11"/>
                      <a:pt x="20" y="10"/>
                    </a:cubicBezTo>
                    <a:cubicBezTo>
                      <a:pt x="20" y="9"/>
                      <a:pt x="17" y="8"/>
                      <a:pt x="18" y="7"/>
                    </a:cubicBezTo>
                    <a:cubicBezTo>
                      <a:pt x="18" y="7"/>
                      <a:pt x="18" y="7"/>
                      <a:pt x="19" y="7"/>
                    </a:cubicBezTo>
                    <a:cubicBezTo>
                      <a:pt x="19" y="6"/>
                      <a:pt x="17" y="7"/>
                      <a:pt x="17" y="6"/>
                    </a:cubicBezTo>
                    <a:cubicBezTo>
                      <a:pt x="22" y="4"/>
                      <a:pt x="15" y="6"/>
                      <a:pt x="17" y="3"/>
                    </a:cubicBezTo>
                    <a:cubicBezTo>
                      <a:pt x="16" y="3"/>
                      <a:pt x="16" y="3"/>
                      <a:pt x="15" y="4"/>
                    </a:cubicBezTo>
                    <a:cubicBezTo>
                      <a:pt x="15" y="2"/>
                      <a:pt x="14" y="3"/>
                      <a:pt x="15" y="2"/>
                    </a:cubicBezTo>
                    <a:cubicBezTo>
                      <a:pt x="14" y="5"/>
                      <a:pt x="13" y="0"/>
                      <a:pt x="12" y="4"/>
                    </a:cubicBezTo>
                    <a:cubicBezTo>
                      <a:pt x="12" y="3"/>
                      <a:pt x="12" y="4"/>
                      <a:pt x="12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2"/>
                      <a:pt x="11" y="4"/>
                      <a:pt x="11" y="2"/>
                    </a:cubicBezTo>
                    <a:cubicBezTo>
                      <a:pt x="10" y="2"/>
                      <a:pt x="11" y="4"/>
                      <a:pt x="11" y="5"/>
                    </a:cubicBezTo>
                    <a:cubicBezTo>
                      <a:pt x="10" y="4"/>
                      <a:pt x="10" y="4"/>
                      <a:pt x="10" y="2"/>
                    </a:cubicBezTo>
                    <a:cubicBezTo>
                      <a:pt x="10" y="4"/>
                      <a:pt x="9" y="3"/>
                      <a:pt x="9" y="4"/>
                    </a:cubicBezTo>
                    <a:cubicBezTo>
                      <a:pt x="9" y="4"/>
                      <a:pt x="10" y="5"/>
                      <a:pt x="9" y="5"/>
                    </a:cubicBezTo>
                    <a:cubicBezTo>
                      <a:pt x="9" y="5"/>
                      <a:pt x="9" y="7"/>
                      <a:pt x="9" y="7"/>
                    </a:cubicBezTo>
                    <a:cubicBezTo>
                      <a:pt x="8" y="5"/>
                      <a:pt x="9" y="7"/>
                      <a:pt x="8" y="6"/>
                    </a:cubicBezTo>
                    <a:cubicBezTo>
                      <a:pt x="8" y="4"/>
                      <a:pt x="9" y="4"/>
                      <a:pt x="9" y="3"/>
                    </a:cubicBezTo>
                    <a:cubicBezTo>
                      <a:pt x="8" y="3"/>
                      <a:pt x="7" y="3"/>
                      <a:pt x="7" y="4"/>
                    </a:cubicBezTo>
                    <a:cubicBezTo>
                      <a:pt x="7" y="4"/>
                      <a:pt x="7" y="3"/>
                      <a:pt x="7" y="3"/>
                    </a:cubicBezTo>
                    <a:cubicBezTo>
                      <a:pt x="6" y="3"/>
                      <a:pt x="6" y="6"/>
                      <a:pt x="6" y="5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6" y="5"/>
                      <a:pt x="4" y="4"/>
                      <a:pt x="4" y="5"/>
                    </a:cubicBezTo>
                    <a:cubicBezTo>
                      <a:pt x="4" y="6"/>
                      <a:pt x="4" y="6"/>
                      <a:pt x="5" y="6"/>
                    </a:cubicBezTo>
                    <a:cubicBezTo>
                      <a:pt x="3" y="4"/>
                      <a:pt x="5" y="8"/>
                      <a:pt x="3" y="7"/>
                    </a:cubicBezTo>
                    <a:cubicBezTo>
                      <a:pt x="5" y="8"/>
                      <a:pt x="5" y="9"/>
                      <a:pt x="5" y="9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5" y="9"/>
                      <a:pt x="2" y="7"/>
                      <a:pt x="2" y="6"/>
                    </a:cubicBezTo>
                    <a:cubicBezTo>
                      <a:pt x="2" y="7"/>
                      <a:pt x="1" y="7"/>
                      <a:pt x="2" y="8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8"/>
                      <a:pt x="4" y="9"/>
                      <a:pt x="2" y="9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10"/>
                      <a:pt x="0" y="11"/>
                      <a:pt x="2" y="12"/>
                    </a:cubicBezTo>
                    <a:cubicBezTo>
                      <a:pt x="3" y="12"/>
                      <a:pt x="5" y="11"/>
                      <a:pt x="6" y="11"/>
                    </a:cubicBezTo>
                    <a:cubicBezTo>
                      <a:pt x="5" y="11"/>
                      <a:pt x="3" y="11"/>
                      <a:pt x="2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3" y="10"/>
                      <a:pt x="2" y="10"/>
                      <a:pt x="1" y="10"/>
                    </a:cubicBezTo>
                    <a:cubicBezTo>
                      <a:pt x="0" y="10"/>
                      <a:pt x="3" y="10"/>
                      <a:pt x="2" y="9"/>
                    </a:cubicBezTo>
                    <a:cubicBezTo>
                      <a:pt x="4" y="10"/>
                      <a:pt x="4" y="10"/>
                      <a:pt x="5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10"/>
                      <a:pt x="5" y="10"/>
                      <a:pt x="6" y="10"/>
                    </a:cubicBezTo>
                    <a:cubicBezTo>
                      <a:pt x="4" y="9"/>
                      <a:pt x="6" y="10"/>
                      <a:pt x="6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4" y="9"/>
                      <a:pt x="5" y="9"/>
                      <a:pt x="4" y="9"/>
                    </a:cubicBezTo>
                    <a:cubicBezTo>
                      <a:pt x="6" y="9"/>
                      <a:pt x="5" y="9"/>
                      <a:pt x="6" y="9"/>
                    </a:cubicBezTo>
                    <a:cubicBezTo>
                      <a:pt x="5" y="9"/>
                      <a:pt x="4" y="8"/>
                      <a:pt x="4" y="8"/>
                    </a:cubicBezTo>
                    <a:cubicBezTo>
                      <a:pt x="6" y="9"/>
                      <a:pt x="5" y="8"/>
                      <a:pt x="6" y="9"/>
                    </a:cubicBezTo>
                    <a:cubicBezTo>
                      <a:pt x="5" y="8"/>
                      <a:pt x="6" y="8"/>
                      <a:pt x="6" y="8"/>
                    </a:cubicBezTo>
                    <a:cubicBezTo>
                      <a:pt x="6" y="7"/>
                      <a:pt x="6" y="7"/>
                      <a:pt x="6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6" y="7"/>
                      <a:pt x="7" y="8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6" y="6"/>
                      <a:pt x="7" y="8"/>
                    </a:cubicBezTo>
                    <a:cubicBezTo>
                      <a:pt x="7" y="7"/>
                      <a:pt x="7" y="7"/>
                      <a:pt x="7" y="5"/>
                    </a:cubicBezTo>
                    <a:cubicBezTo>
                      <a:pt x="7" y="5"/>
                      <a:pt x="8" y="7"/>
                      <a:pt x="8" y="6"/>
                    </a:cubicBezTo>
                    <a:cubicBezTo>
                      <a:pt x="8" y="5"/>
                      <a:pt x="8" y="7"/>
                      <a:pt x="8" y="6"/>
                    </a:cubicBezTo>
                    <a:cubicBezTo>
                      <a:pt x="8" y="8"/>
                      <a:pt x="8" y="6"/>
                      <a:pt x="9" y="8"/>
                    </a:cubicBezTo>
                    <a:cubicBezTo>
                      <a:pt x="9" y="9"/>
                      <a:pt x="9" y="6"/>
                      <a:pt x="9" y="7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7"/>
                      <a:pt x="9" y="6"/>
                      <a:pt x="10" y="7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7"/>
                      <a:pt x="10" y="6"/>
                      <a:pt x="11" y="8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8"/>
                      <a:pt x="12" y="5"/>
                      <a:pt x="13" y="4"/>
                    </a:cubicBezTo>
                    <a:cubicBezTo>
                      <a:pt x="13" y="4"/>
                      <a:pt x="13" y="4"/>
                      <a:pt x="13" y="5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6"/>
                      <a:pt x="13" y="7"/>
                      <a:pt x="14" y="5"/>
                    </a:cubicBezTo>
                    <a:cubicBezTo>
                      <a:pt x="14" y="5"/>
                      <a:pt x="13" y="7"/>
                      <a:pt x="13" y="7"/>
                    </a:cubicBezTo>
                    <a:cubicBezTo>
                      <a:pt x="15" y="5"/>
                      <a:pt x="13" y="9"/>
                      <a:pt x="16" y="6"/>
                    </a:cubicBezTo>
                    <a:cubicBezTo>
                      <a:pt x="16" y="6"/>
                      <a:pt x="16" y="5"/>
                      <a:pt x="15" y="5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7" y="4"/>
                      <a:pt x="16" y="5"/>
                      <a:pt x="17" y="5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3" y="8"/>
                      <a:pt x="18" y="7"/>
                      <a:pt x="15" y="8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8" name="Freeform 1420"/>
              <p:cNvSpPr>
                <a:spLocks/>
              </p:cNvSpPr>
              <p:nvPr/>
            </p:nvSpPr>
            <p:spPr bwMode="auto">
              <a:xfrm>
                <a:off x="912" y="3074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9" name="Freeform 1421"/>
              <p:cNvSpPr>
                <a:spLocks/>
              </p:cNvSpPr>
              <p:nvPr/>
            </p:nvSpPr>
            <p:spPr bwMode="auto">
              <a:xfrm>
                <a:off x="912" y="3074"/>
                <a:ext cx="3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0" name="Freeform 1422"/>
              <p:cNvSpPr>
                <a:spLocks/>
              </p:cNvSpPr>
              <p:nvPr/>
            </p:nvSpPr>
            <p:spPr bwMode="auto">
              <a:xfrm>
                <a:off x="920" y="308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1" name="Rectangle 1423"/>
              <p:cNvSpPr>
                <a:spLocks noChangeArrowheads="1"/>
              </p:cNvSpPr>
              <p:nvPr/>
            </p:nvSpPr>
            <p:spPr bwMode="auto">
              <a:xfrm>
                <a:off x="923" y="3082"/>
                <a:ext cx="1" cy="1"/>
              </a:xfrm>
              <a:prstGeom prst="rect">
                <a:avLst/>
              </a:pr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2" name="Freeform 1424"/>
              <p:cNvSpPr>
                <a:spLocks/>
              </p:cNvSpPr>
              <p:nvPr/>
            </p:nvSpPr>
            <p:spPr bwMode="auto">
              <a:xfrm>
                <a:off x="885" y="3085"/>
                <a:ext cx="46" cy="24"/>
              </a:xfrm>
              <a:custGeom>
                <a:avLst/>
                <a:gdLst>
                  <a:gd name="T0" fmla="*/ 4 w 17"/>
                  <a:gd name="T1" fmla="*/ 3 h 9"/>
                  <a:gd name="T2" fmla="*/ 2 w 17"/>
                  <a:gd name="T3" fmla="*/ 3 h 9"/>
                  <a:gd name="T4" fmla="*/ 3 w 17"/>
                  <a:gd name="T5" fmla="*/ 2 h 9"/>
                  <a:gd name="T6" fmla="*/ 0 w 17"/>
                  <a:gd name="T7" fmla="*/ 2 h 9"/>
                  <a:gd name="T8" fmla="*/ 9 w 17"/>
                  <a:gd name="T9" fmla="*/ 5 h 9"/>
                  <a:gd name="T10" fmla="*/ 8 w 17"/>
                  <a:gd name="T11" fmla="*/ 6 h 9"/>
                  <a:gd name="T12" fmla="*/ 11 w 17"/>
                  <a:gd name="T13" fmla="*/ 4 h 9"/>
                  <a:gd name="T14" fmla="*/ 11 w 17"/>
                  <a:gd name="T15" fmla="*/ 6 h 9"/>
                  <a:gd name="T16" fmla="*/ 13 w 17"/>
                  <a:gd name="T17" fmla="*/ 5 h 9"/>
                  <a:gd name="T18" fmla="*/ 13 w 17"/>
                  <a:gd name="T19" fmla="*/ 4 h 9"/>
                  <a:gd name="T20" fmla="*/ 13 w 17"/>
                  <a:gd name="T21" fmla="*/ 4 h 9"/>
                  <a:gd name="T22" fmla="*/ 13 w 17"/>
                  <a:gd name="T23" fmla="*/ 4 h 9"/>
                  <a:gd name="T24" fmla="*/ 14 w 17"/>
                  <a:gd name="T25" fmla="*/ 3 h 9"/>
                  <a:gd name="T26" fmla="*/ 14 w 17"/>
                  <a:gd name="T27" fmla="*/ 4 h 9"/>
                  <a:gd name="T28" fmla="*/ 14 w 17"/>
                  <a:gd name="T29" fmla="*/ 3 h 9"/>
                  <a:gd name="T30" fmla="*/ 15 w 17"/>
                  <a:gd name="T31" fmla="*/ 3 h 9"/>
                  <a:gd name="T32" fmla="*/ 15 w 17"/>
                  <a:gd name="T33" fmla="*/ 0 h 9"/>
                  <a:gd name="T34" fmla="*/ 14 w 17"/>
                  <a:gd name="T35" fmla="*/ 0 h 9"/>
                  <a:gd name="T36" fmla="*/ 14 w 17"/>
                  <a:gd name="T37" fmla="*/ 2 h 9"/>
                  <a:gd name="T38" fmla="*/ 14 w 17"/>
                  <a:gd name="T39" fmla="*/ 1 h 9"/>
                  <a:gd name="T40" fmla="*/ 14 w 17"/>
                  <a:gd name="T41" fmla="*/ 3 h 9"/>
                  <a:gd name="T42" fmla="*/ 13 w 17"/>
                  <a:gd name="T43" fmla="*/ 1 h 9"/>
                  <a:gd name="T44" fmla="*/ 11 w 17"/>
                  <a:gd name="T45" fmla="*/ 1 h 9"/>
                  <a:gd name="T46" fmla="*/ 11 w 17"/>
                  <a:gd name="T47" fmla="*/ 1 h 9"/>
                  <a:gd name="T48" fmla="*/ 11 w 17"/>
                  <a:gd name="T49" fmla="*/ 1 h 9"/>
                  <a:gd name="T50" fmla="*/ 12 w 17"/>
                  <a:gd name="T51" fmla="*/ 2 h 9"/>
                  <a:gd name="T52" fmla="*/ 12 w 17"/>
                  <a:gd name="T53" fmla="*/ 4 h 9"/>
                  <a:gd name="T54" fmla="*/ 12 w 17"/>
                  <a:gd name="T55" fmla="*/ 4 h 9"/>
                  <a:gd name="T56" fmla="*/ 12 w 17"/>
                  <a:gd name="T57" fmla="*/ 2 h 9"/>
                  <a:gd name="T58" fmla="*/ 11 w 17"/>
                  <a:gd name="T59" fmla="*/ 3 h 9"/>
                  <a:gd name="T60" fmla="*/ 10 w 17"/>
                  <a:gd name="T61" fmla="*/ 2 h 9"/>
                  <a:gd name="T62" fmla="*/ 11 w 17"/>
                  <a:gd name="T63" fmla="*/ 4 h 9"/>
                  <a:gd name="T64" fmla="*/ 8 w 17"/>
                  <a:gd name="T65" fmla="*/ 4 h 9"/>
                  <a:gd name="T66" fmla="*/ 8 w 17"/>
                  <a:gd name="T67" fmla="*/ 3 h 9"/>
                  <a:gd name="T68" fmla="*/ 8 w 17"/>
                  <a:gd name="T69" fmla="*/ 4 h 9"/>
                  <a:gd name="T70" fmla="*/ 6 w 17"/>
                  <a:gd name="T71" fmla="*/ 3 h 9"/>
                  <a:gd name="T72" fmla="*/ 6 w 17"/>
                  <a:gd name="T73" fmla="*/ 4 h 9"/>
                  <a:gd name="T74" fmla="*/ 4 w 17"/>
                  <a:gd name="T75" fmla="*/ 3 h 9"/>
                  <a:gd name="T76" fmla="*/ 4 w 17"/>
                  <a:gd name="T77" fmla="*/ 3 h 9"/>
                  <a:gd name="T78" fmla="*/ 2 w 17"/>
                  <a:gd name="T79" fmla="*/ 4 h 9"/>
                  <a:gd name="T80" fmla="*/ 4 w 17"/>
                  <a:gd name="T81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7" h="9">
                    <a:moveTo>
                      <a:pt x="4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3" y="2"/>
                      <a:pt x="1" y="2"/>
                      <a:pt x="3" y="2"/>
                    </a:cubicBezTo>
                    <a:cubicBezTo>
                      <a:pt x="1" y="3"/>
                      <a:pt x="1" y="1"/>
                      <a:pt x="0" y="2"/>
                    </a:cubicBezTo>
                    <a:cubicBezTo>
                      <a:pt x="2" y="4"/>
                      <a:pt x="5" y="8"/>
                      <a:pt x="9" y="5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9" y="4"/>
                      <a:pt x="11" y="9"/>
                      <a:pt x="11" y="4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2" y="7"/>
                      <a:pt x="12" y="3"/>
                      <a:pt x="13" y="5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3"/>
                      <a:pt x="13" y="3"/>
                      <a:pt x="14" y="3"/>
                    </a:cubicBezTo>
                    <a:cubicBezTo>
                      <a:pt x="15" y="4"/>
                      <a:pt x="14" y="4"/>
                      <a:pt x="14" y="4"/>
                    </a:cubicBezTo>
                    <a:cubicBezTo>
                      <a:pt x="15" y="4"/>
                      <a:pt x="14" y="3"/>
                      <a:pt x="14" y="3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5" y="2"/>
                      <a:pt x="17" y="3"/>
                      <a:pt x="15" y="0"/>
                    </a:cubicBezTo>
                    <a:cubicBezTo>
                      <a:pt x="15" y="0"/>
                      <a:pt x="14" y="0"/>
                      <a:pt x="14" y="0"/>
                    </a:cubicBezTo>
                    <a:cubicBezTo>
                      <a:pt x="13" y="0"/>
                      <a:pt x="14" y="1"/>
                      <a:pt x="14" y="2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6" y="4"/>
                      <a:pt x="13" y="1"/>
                      <a:pt x="14" y="3"/>
                    </a:cubicBezTo>
                    <a:cubicBezTo>
                      <a:pt x="13" y="2"/>
                      <a:pt x="13" y="1"/>
                      <a:pt x="13" y="1"/>
                    </a:cubicBezTo>
                    <a:cubicBezTo>
                      <a:pt x="11" y="0"/>
                      <a:pt x="13" y="3"/>
                      <a:pt x="11" y="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0"/>
                      <a:pt x="11" y="1"/>
                      <a:pt x="11" y="1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2"/>
                      <a:pt x="12" y="3"/>
                      <a:pt x="12" y="4"/>
                    </a:cubicBezTo>
                    <a:cubicBezTo>
                      <a:pt x="12" y="3"/>
                      <a:pt x="12" y="5"/>
                      <a:pt x="12" y="4"/>
                    </a:cubicBezTo>
                    <a:cubicBezTo>
                      <a:pt x="11" y="3"/>
                      <a:pt x="12" y="3"/>
                      <a:pt x="12" y="2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4"/>
                      <a:pt x="11" y="2"/>
                      <a:pt x="10" y="2"/>
                    </a:cubicBezTo>
                    <a:cubicBezTo>
                      <a:pt x="10" y="3"/>
                      <a:pt x="11" y="2"/>
                      <a:pt x="11" y="4"/>
                    </a:cubicBezTo>
                    <a:cubicBezTo>
                      <a:pt x="10" y="2"/>
                      <a:pt x="9" y="3"/>
                      <a:pt x="8" y="4"/>
                    </a:cubicBezTo>
                    <a:cubicBezTo>
                      <a:pt x="8" y="4"/>
                      <a:pt x="8" y="2"/>
                      <a:pt x="8" y="3"/>
                    </a:cubicBezTo>
                    <a:cubicBezTo>
                      <a:pt x="8" y="2"/>
                      <a:pt x="8" y="3"/>
                      <a:pt x="8" y="4"/>
                    </a:cubicBezTo>
                    <a:cubicBezTo>
                      <a:pt x="7" y="5"/>
                      <a:pt x="6" y="4"/>
                      <a:pt x="6" y="3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5"/>
                      <a:pt x="5" y="2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3" y="5"/>
                      <a:pt x="2" y="4"/>
                    </a:cubicBezTo>
                    <a:cubicBezTo>
                      <a:pt x="3" y="3"/>
                      <a:pt x="3" y="3"/>
                      <a:pt x="4" y="3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3" name="Freeform 1425"/>
              <p:cNvSpPr>
                <a:spLocks/>
              </p:cNvSpPr>
              <p:nvPr/>
            </p:nvSpPr>
            <p:spPr bwMode="auto">
              <a:xfrm>
                <a:off x="882" y="3085"/>
                <a:ext cx="5" cy="5"/>
              </a:xfrm>
              <a:custGeom>
                <a:avLst/>
                <a:gdLst>
                  <a:gd name="T0" fmla="*/ 1 w 2"/>
                  <a:gd name="T1" fmla="*/ 1 h 2"/>
                  <a:gd name="T2" fmla="*/ 2 w 2"/>
                  <a:gd name="T3" fmla="*/ 1 h 2"/>
                  <a:gd name="T4" fmla="*/ 0 w 2"/>
                  <a:gd name="T5" fmla="*/ 1 h 2"/>
                  <a:gd name="T6" fmla="*/ 1 w 2"/>
                  <a:gd name="T7" fmla="*/ 2 h 2"/>
                  <a:gd name="T8" fmla="*/ 1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4" name="Freeform 1426"/>
              <p:cNvSpPr>
                <a:spLocks/>
              </p:cNvSpPr>
              <p:nvPr/>
            </p:nvSpPr>
            <p:spPr bwMode="auto">
              <a:xfrm>
                <a:off x="879" y="3055"/>
                <a:ext cx="25" cy="32"/>
              </a:xfrm>
              <a:custGeom>
                <a:avLst/>
                <a:gdLst>
                  <a:gd name="T0" fmla="*/ 6 w 9"/>
                  <a:gd name="T1" fmla="*/ 4 h 12"/>
                  <a:gd name="T2" fmla="*/ 6 w 9"/>
                  <a:gd name="T3" fmla="*/ 3 h 12"/>
                  <a:gd name="T4" fmla="*/ 1 w 9"/>
                  <a:gd name="T5" fmla="*/ 6 h 12"/>
                  <a:gd name="T6" fmla="*/ 2 w 9"/>
                  <a:gd name="T7" fmla="*/ 8 h 12"/>
                  <a:gd name="T8" fmla="*/ 0 w 9"/>
                  <a:gd name="T9" fmla="*/ 9 h 12"/>
                  <a:gd name="T10" fmla="*/ 2 w 9"/>
                  <a:gd name="T11" fmla="*/ 11 h 12"/>
                  <a:gd name="T12" fmla="*/ 1 w 9"/>
                  <a:gd name="T13" fmla="*/ 10 h 12"/>
                  <a:gd name="T14" fmla="*/ 2 w 9"/>
                  <a:gd name="T15" fmla="*/ 10 h 12"/>
                  <a:gd name="T16" fmla="*/ 2 w 9"/>
                  <a:gd name="T17" fmla="*/ 9 h 12"/>
                  <a:gd name="T18" fmla="*/ 3 w 9"/>
                  <a:gd name="T19" fmla="*/ 9 h 12"/>
                  <a:gd name="T20" fmla="*/ 2 w 9"/>
                  <a:gd name="T21" fmla="*/ 6 h 12"/>
                  <a:gd name="T22" fmla="*/ 4 w 9"/>
                  <a:gd name="T23" fmla="*/ 7 h 12"/>
                  <a:gd name="T24" fmla="*/ 6 w 9"/>
                  <a:gd name="T25" fmla="*/ 6 h 12"/>
                  <a:gd name="T26" fmla="*/ 5 w 9"/>
                  <a:gd name="T27" fmla="*/ 6 h 12"/>
                  <a:gd name="T28" fmla="*/ 4 w 9"/>
                  <a:gd name="T29" fmla="*/ 5 h 12"/>
                  <a:gd name="T30" fmla="*/ 6 w 9"/>
                  <a:gd name="T31" fmla="*/ 6 h 12"/>
                  <a:gd name="T32" fmla="*/ 8 w 9"/>
                  <a:gd name="T33" fmla="*/ 4 h 12"/>
                  <a:gd name="T34" fmla="*/ 8 w 9"/>
                  <a:gd name="T35" fmla="*/ 2 h 12"/>
                  <a:gd name="T36" fmla="*/ 8 w 9"/>
                  <a:gd name="T37" fmla="*/ 4 h 12"/>
                  <a:gd name="T38" fmla="*/ 9 w 9"/>
                  <a:gd name="T39" fmla="*/ 4 h 12"/>
                  <a:gd name="T40" fmla="*/ 9 w 9"/>
                  <a:gd name="T41" fmla="*/ 1 h 12"/>
                  <a:gd name="T42" fmla="*/ 6 w 9"/>
                  <a:gd name="T43" fmla="*/ 4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" h="12">
                    <a:moveTo>
                      <a:pt x="6" y="4"/>
                    </a:moveTo>
                    <a:cubicBezTo>
                      <a:pt x="6" y="3"/>
                      <a:pt x="6" y="3"/>
                      <a:pt x="6" y="3"/>
                    </a:cubicBezTo>
                    <a:cubicBezTo>
                      <a:pt x="5" y="3"/>
                      <a:pt x="2" y="5"/>
                      <a:pt x="1" y="6"/>
                    </a:cubicBezTo>
                    <a:cubicBezTo>
                      <a:pt x="0" y="7"/>
                      <a:pt x="2" y="8"/>
                      <a:pt x="2" y="8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" y="9"/>
                      <a:pt x="0" y="12"/>
                      <a:pt x="2" y="11"/>
                    </a:cubicBezTo>
                    <a:cubicBezTo>
                      <a:pt x="2" y="11"/>
                      <a:pt x="1" y="10"/>
                      <a:pt x="1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4" y="8"/>
                      <a:pt x="0" y="7"/>
                      <a:pt x="2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6"/>
                      <a:pt x="4" y="5"/>
                      <a:pt x="6" y="6"/>
                    </a:cubicBezTo>
                    <a:cubicBezTo>
                      <a:pt x="6" y="6"/>
                      <a:pt x="5" y="5"/>
                      <a:pt x="5" y="6"/>
                    </a:cubicBezTo>
                    <a:cubicBezTo>
                      <a:pt x="5" y="6"/>
                      <a:pt x="4" y="5"/>
                      <a:pt x="4" y="5"/>
                    </a:cubicBezTo>
                    <a:cubicBezTo>
                      <a:pt x="5" y="3"/>
                      <a:pt x="5" y="6"/>
                      <a:pt x="6" y="6"/>
                    </a:cubicBezTo>
                    <a:cubicBezTo>
                      <a:pt x="6" y="5"/>
                      <a:pt x="7" y="3"/>
                      <a:pt x="8" y="4"/>
                    </a:cubicBezTo>
                    <a:cubicBezTo>
                      <a:pt x="7" y="3"/>
                      <a:pt x="8" y="2"/>
                      <a:pt x="8" y="2"/>
                    </a:cubicBezTo>
                    <a:cubicBezTo>
                      <a:pt x="9" y="3"/>
                      <a:pt x="8" y="3"/>
                      <a:pt x="8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8" y="3"/>
                      <a:pt x="8" y="2"/>
                      <a:pt x="9" y="1"/>
                    </a:cubicBezTo>
                    <a:cubicBezTo>
                      <a:pt x="7" y="0"/>
                      <a:pt x="7" y="4"/>
                      <a:pt x="6" y="4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5" name="Freeform 1427"/>
              <p:cNvSpPr>
                <a:spLocks/>
              </p:cNvSpPr>
              <p:nvPr/>
            </p:nvSpPr>
            <p:spPr bwMode="auto">
              <a:xfrm>
                <a:off x="896" y="3060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6" name="Freeform 1428"/>
              <p:cNvSpPr>
                <a:spLocks/>
              </p:cNvSpPr>
              <p:nvPr/>
            </p:nvSpPr>
            <p:spPr bwMode="auto">
              <a:xfrm>
                <a:off x="517" y="2832"/>
                <a:ext cx="3" cy="2"/>
              </a:xfrm>
              <a:custGeom>
                <a:avLst/>
                <a:gdLst>
                  <a:gd name="T0" fmla="*/ 3 w 3"/>
                  <a:gd name="T1" fmla="*/ 0 h 2"/>
                  <a:gd name="T2" fmla="*/ 0 w 3"/>
                  <a:gd name="T3" fmla="*/ 0 h 2"/>
                  <a:gd name="T4" fmla="*/ 3 w 3"/>
                  <a:gd name="T5" fmla="*/ 2 h 2"/>
                  <a:gd name="T6" fmla="*/ 3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lnTo>
                      <a:pt x="0" y="0"/>
                    </a:lnTo>
                    <a:lnTo>
                      <a:pt x="3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7" name="Freeform 1429"/>
              <p:cNvSpPr>
                <a:spLocks/>
              </p:cNvSpPr>
              <p:nvPr/>
            </p:nvSpPr>
            <p:spPr bwMode="auto">
              <a:xfrm>
                <a:off x="512" y="2823"/>
                <a:ext cx="5" cy="11"/>
              </a:xfrm>
              <a:custGeom>
                <a:avLst/>
                <a:gdLst>
                  <a:gd name="T0" fmla="*/ 0 w 2"/>
                  <a:gd name="T1" fmla="*/ 0 h 4"/>
                  <a:gd name="T2" fmla="*/ 0 w 2"/>
                  <a:gd name="T3" fmla="*/ 0 h 4"/>
                  <a:gd name="T4" fmla="*/ 2 w 2"/>
                  <a:gd name="T5" fmla="*/ 4 h 4"/>
                  <a:gd name="T6" fmla="*/ 2 w 2"/>
                  <a:gd name="T7" fmla="*/ 1 h 4"/>
                  <a:gd name="T8" fmla="*/ 1 w 2"/>
                  <a:gd name="T9" fmla="*/ 3 h 4"/>
                  <a:gd name="T10" fmla="*/ 1 w 2"/>
                  <a:gd name="T11" fmla="*/ 0 h 4"/>
                  <a:gd name="T12" fmla="*/ 0 w 2"/>
                  <a:gd name="T13" fmla="*/ 1 h 4"/>
                  <a:gd name="T14" fmla="*/ 0 w 2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3"/>
                      <a:pt x="1" y="2"/>
                      <a:pt x="2" y="4"/>
                    </a:cubicBezTo>
                    <a:cubicBezTo>
                      <a:pt x="2" y="4"/>
                      <a:pt x="2" y="2"/>
                      <a:pt x="2" y="1"/>
                    </a:cubicBezTo>
                    <a:cubicBezTo>
                      <a:pt x="1" y="2"/>
                      <a:pt x="2" y="3"/>
                      <a:pt x="1" y="3"/>
                    </a:cubicBezTo>
                    <a:cubicBezTo>
                      <a:pt x="1" y="2"/>
                      <a:pt x="1" y="2"/>
                      <a:pt x="1" y="0"/>
                    </a:cubicBezTo>
                    <a:cubicBezTo>
                      <a:pt x="0" y="0"/>
                      <a:pt x="1" y="1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8" name="Freeform 1430"/>
              <p:cNvSpPr>
                <a:spLocks/>
              </p:cNvSpPr>
              <p:nvPr/>
            </p:nvSpPr>
            <p:spPr bwMode="auto">
              <a:xfrm>
                <a:off x="512" y="2826"/>
                <a:ext cx="2" cy="6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0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9" name="Freeform 1431"/>
              <p:cNvSpPr>
                <a:spLocks/>
              </p:cNvSpPr>
              <p:nvPr/>
            </p:nvSpPr>
            <p:spPr bwMode="auto">
              <a:xfrm>
                <a:off x="512" y="2829"/>
                <a:ext cx="2" cy="5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0 h 2"/>
                  <a:gd name="T4" fmla="*/ 1 w 1"/>
                  <a:gd name="T5" fmla="*/ 2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1" y="2"/>
                      <a:pt x="1" y="2"/>
                      <a:pt x="1" y="2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0" name="Freeform 1432"/>
              <p:cNvSpPr>
                <a:spLocks/>
              </p:cNvSpPr>
              <p:nvPr/>
            </p:nvSpPr>
            <p:spPr bwMode="auto">
              <a:xfrm>
                <a:off x="509" y="2834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1" name="Freeform 1433"/>
              <p:cNvSpPr>
                <a:spLocks/>
              </p:cNvSpPr>
              <p:nvPr/>
            </p:nvSpPr>
            <p:spPr bwMode="auto">
              <a:xfrm>
                <a:off x="509" y="2826"/>
                <a:ext cx="3" cy="11"/>
              </a:xfrm>
              <a:custGeom>
                <a:avLst/>
                <a:gdLst>
                  <a:gd name="T0" fmla="*/ 0 w 1"/>
                  <a:gd name="T1" fmla="*/ 3 h 4"/>
                  <a:gd name="T2" fmla="*/ 0 w 1"/>
                  <a:gd name="T3" fmla="*/ 3 h 4"/>
                  <a:gd name="T4" fmla="*/ 0 w 1"/>
                  <a:gd name="T5" fmla="*/ 3 h 4"/>
                  <a:gd name="T6" fmla="*/ 0 w 1"/>
                  <a:gd name="T7" fmla="*/ 1 h 4"/>
                  <a:gd name="T8" fmla="*/ 1 w 1"/>
                  <a:gd name="T9" fmla="*/ 1 h 4"/>
                  <a:gd name="T10" fmla="*/ 0 w 1"/>
                  <a:gd name="T11" fmla="*/ 0 h 4"/>
                  <a:gd name="T12" fmla="*/ 0 w 1"/>
                  <a:gd name="T13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4">
                    <a:moveTo>
                      <a:pt x="0" y="3"/>
                    </a:moveTo>
                    <a:cubicBezTo>
                      <a:pt x="0" y="4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1"/>
                      <a:pt x="1" y="2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2" name="Freeform 1434"/>
              <p:cNvSpPr>
                <a:spLocks/>
              </p:cNvSpPr>
              <p:nvPr/>
            </p:nvSpPr>
            <p:spPr bwMode="auto">
              <a:xfrm>
                <a:off x="509" y="2832"/>
                <a:ext cx="3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3" name="Rectangle 1435"/>
              <p:cNvSpPr>
                <a:spLocks noChangeArrowheads="1"/>
              </p:cNvSpPr>
              <p:nvPr/>
            </p:nvSpPr>
            <p:spPr bwMode="auto">
              <a:xfrm>
                <a:off x="512" y="2832"/>
                <a:ext cx="1" cy="2"/>
              </a:xfrm>
              <a:prstGeom prst="rect">
                <a:avLst/>
              </a:pr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4" name="Freeform 1436"/>
              <p:cNvSpPr>
                <a:spLocks/>
              </p:cNvSpPr>
              <p:nvPr/>
            </p:nvSpPr>
            <p:spPr bwMode="auto">
              <a:xfrm>
                <a:off x="506" y="2823"/>
                <a:ext cx="3" cy="11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3 h 4"/>
                  <a:gd name="T4" fmla="*/ 0 w 1"/>
                  <a:gd name="T5" fmla="*/ 0 h 4"/>
                  <a:gd name="T6" fmla="*/ 0 w 1"/>
                  <a:gd name="T7" fmla="*/ 1 h 4"/>
                  <a:gd name="T8" fmla="*/ 0 w 1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cubicBezTo>
                      <a:pt x="0" y="2"/>
                      <a:pt x="1" y="4"/>
                      <a:pt x="1" y="3"/>
                    </a:cubicBezTo>
                    <a:cubicBezTo>
                      <a:pt x="0" y="3"/>
                      <a:pt x="0" y="2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5" name="Freeform 1437"/>
              <p:cNvSpPr>
                <a:spLocks/>
              </p:cNvSpPr>
              <p:nvPr/>
            </p:nvSpPr>
            <p:spPr bwMode="auto">
              <a:xfrm>
                <a:off x="504" y="282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6" name="Freeform 1438"/>
              <p:cNvSpPr>
                <a:spLocks/>
              </p:cNvSpPr>
              <p:nvPr/>
            </p:nvSpPr>
            <p:spPr bwMode="auto">
              <a:xfrm>
                <a:off x="501" y="2823"/>
                <a:ext cx="3" cy="9"/>
              </a:xfrm>
              <a:custGeom>
                <a:avLst/>
                <a:gdLst>
                  <a:gd name="T0" fmla="*/ 0 w 1"/>
                  <a:gd name="T1" fmla="*/ 2 h 3"/>
                  <a:gd name="T2" fmla="*/ 1 w 1"/>
                  <a:gd name="T3" fmla="*/ 1 h 3"/>
                  <a:gd name="T4" fmla="*/ 1 w 1"/>
                  <a:gd name="T5" fmla="*/ 2 h 3"/>
                  <a:gd name="T6" fmla="*/ 1 w 1"/>
                  <a:gd name="T7" fmla="*/ 1 h 3"/>
                  <a:gd name="T8" fmla="*/ 1 w 1"/>
                  <a:gd name="T9" fmla="*/ 3 h 3"/>
                  <a:gd name="T10" fmla="*/ 1 w 1"/>
                  <a:gd name="T11" fmla="*/ 1 h 3"/>
                  <a:gd name="T12" fmla="*/ 1 w 1"/>
                  <a:gd name="T13" fmla="*/ 3 h 3"/>
                  <a:gd name="T14" fmla="*/ 1 w 1"/>
                  <a:gd name="T15" fmla="*/ 1 h 3"/>
                  <a:gd name="T16" fmla="*/ 1 w 1"/>
                  <a:gd name="T17" fmla="*/ 1 h 3"/>
                  <a:gd name="T18" fmla="*/ 1 w 1"/>
                  <a:gd name="T19" fmla="*/ 0 h 3"/>
                  <a:gd name="T20" fmla="*/ 1 w 1"/>
                  <a:gd name="T21" fmla="*/ 2 h 3"/>
                  <a:gd name="T22" fmla="*/ 0 w 1"/>
                  <a:gd name="T2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1" y="3"/>
                      <a:pt x="1" y="1"/>
                      <a:pt x="1" y="3"/>
                    </a:cubicBezTo>
                    <a:cubicBezTo>
                      <a:pt x="1" y="3"/>
                      <a:pt x="1" y="3"/>
                      <a:pt x="1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2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1" y="1"/>
                      <a:pt x="0" y="2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7" name="Rectangle 1439"/>
              <p:cNvSpPr>
                <a:spLocks noChangeArrowheads="1"/>
              </p:cNvSpPr>
              <p:nvPr/>
            </p:nvSpPr>
            <p:spPr bwMode="auto">
              <a:xfrm>
                <a:off x="504" y="2829"/>
                <a:ext cx="1" cy="1"/>
              </a:xfrm>
              <a:prstGeom prst="rect">
                <a:avLst/>
              </a:pr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8" name="Freeform 1440"/>
              <p:cNvSpPr>
                <a:spLocks/>
              </p:cNvSpPr>
              <p:nvPr/>
            </p:nvSpPr>
            <p:spPr bwMode="auto">
              <a:xfrm>
                <a:off x="498" y="2826"/>
                <a:ext cx="14" cy="3"/>
              </a:xfrm>
              <a:custGeom>
                <a:avLst/>
                <a:gdLst>
                  <a:gd name="T0" fmla="*/ 1 w 5"/>
                  <a:gd name="T1" fmla="*/ 1 h 1"/>
                  <a:gd name="T2" fmla="*/ 2 w 5"/>
                  <a:gd name="T3" fmla="*/ 1 h 1"/>
                  <a:gd name="T4" fmla="*/ 1 w 5"/>
                  <a:gd name="T5" fmla="*/ 1 h 1"/>
                  <a:gd name="T6" fmla="*/ 2 w 5"/>
                  <a:gd name="T7" fmla="*/ 1 h 1"/>
                  <a:gd name="T8" fmla="*/ 2 w 5"/>
                  <a:gd name="T9" fmla="*/ 1 h 1"/>
                  <a:gd name="T10" fmla="*/ 4 w 5"/>
                  <a:gd name="T11" fmla="*/ 0 h 1"/>
                  <a:gd name="T12" fmla="*/ 3 w 5"/>
                  <a:gd name="T13" fmla="*/ 0 h 1"/>
                  <a:gd name="T14" fmla="*/ 4 w 5"/>
                  <a:gd name="T15" fmla="*/ 0 h 1"/>
                  <a:gd name="T16" fmla="*/ 3 w 5"/>
                  <a:gd name="T17" fmla="*/ 0 h 1"/>
                  <a:gd name="T18" fmla="*/ 2 w 5"/>
                  <a:gd name="T19" fmla="*/ 0 h 1"/>
                  <a:gd name="T20" fmla="*/ 1 w 5"/>
                  <a:gd name="T2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1">
                    <a:moveTo>
                      <a:pt x="1" y="1"/>
                    </a:move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1"/>
                      <a:pt x="2" y="1"/>
                    </a:cubicBezTo>
                    <a:cubicBezTo>
                      <a:pt x="2" y="0"/>
                      <a:pt x="4" y="0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5" y="0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9" name="Freeform 1441"/>
              <p:cNvSpPr>
                <a:spLocks/>
              </p:cNvSpPr>
              <p:nvPr/>
            </p:nvSpPr>
            <p:spPr bwMode="auto">
              <a:xfrm>
                <a:off x="498" y="2829"/>
                <a:ext cx="3" cy="3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1" y="1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0" name="Freeform 1442"/>
              <p:cNvSpPr>
                <a:spLocks/>
              </p:cNvSpPr>
              <p:nvPr/>
            </p:nvSpPr>
            <p:spPr bwMode="auto">
              <a:xfrm>
                <a:off x="506" y="2826"/>
                <a:ext cx="3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1" name="Freeform 1443"/>
              <p:cNvSpPr>
                <a:spLocks/>
              </p:cNvSpPr>
              <p:nvPr/>
            </p:nvSpPr>
            <p:spPr bwMode="auto">
              <a:xfrm>
                <a:off x="501" y="282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2" name="Freeform 1444"/>
              <p:cNvSpPr>
                <a:spLocks/>
              </p:cNvSpPr>
              <p:nvPr/>
            </p:nvSpPr>
            <p:spPr bwMode="auto">
              <a:xfrm>
                <a:off x="498" y="2807"/>
                <a:ext cx="25" cy="19"/>
              </a:xfrm>
              <a:custGeom>
                <a:avLst/>
                <a:gdLst>
                  <a:gd name="T0" fmla="*/ 7 w 9"/>
                  <a:gd name="T1" fmla="*/ 4 h 7"/>
                  <a:gd name="T2" fmla="*/ 7 w 9"/>
                  <a:gd name="T3" fmla="*/ 3 h 7"/>
                  <a:gd name="T4" fmla="*/ 8 w 9"/>
                  <a:gd name="T5" fmla="*/ 2 h 7"/>
                  <a:gd name="T6" fmla="*/ 9 w 9"/>
                  <a:gd name="T7" fmla="*/ 0 h 7"/>
                  <a:gd name="T8" fmla="*/ 8 w 9"/>
                  <a:gd name="T9" fmla="*/ 1 h 7"/>
                  <a:gd name="T10" fmla="*/ 8 w 9"/>
                  <a:gd name="T11" fmla="*/ 0 h 7"/>
                  <a:gd name="T12" fmla="*/ 6 w 9"/>
                  <a:gd name="T13" fmla="*/ 0 h 7"/>
                  <a:gd name="T14" fmla="*/ 5 w 9"/>
                  <a:gd name="T15" fmla="*/ 1 h 7"/>
                  <a:gd name="T16" fmla="*/ 1 w 9"/>
                  <a:gd name="T17" fmla="*/ 4 h 7"/>
                  <a:gd name="T18" fmla="*/ 3 w 9"/>
                  <a:gd name="T19" fmla="*/ 5 h 7"/>
                  <a:gd name="T20" fmla="*/ 2 w 9"/>
                  <a:gd name="T21" fmla="*/ 5 h 7"/>
                  <a:gd name="T22" fmla="*/ 2 w 9"/>
                  <a:gd name="T23" fmla="*/ 5 h 7"/>
                  <a:gd name="T24" fmla="*/ 1 w 9"/>
                  <a:gd name="T25" fmla="*/ 6 h 7"/>
                  <a:gd name="T26" fmla="*/ 3 w 9"/>
                  <a:gd name="T27" fmla="*/ 6 h 7"/>
                  <a:gd name="T28" fmla="*/ 0 w 9"/>
                  <a:gd name="T29" fmla="*/ 6 h 7"/>
                  <a:gd name="T30" fmla="*/ 2 w 9"/>
                  <a:gd name="T31" fmla="*/ 7 h 7"/>
                  <a:gd name="T32" fmla="*/ 4 w 9"/>
                  <a:gd name="T33" fmla="*/ 7 h 7"/>
                  <a:gd name="T34" fmla="*/ 5 w 9"/>
                  <a:gd name="T35" fmla="*/ 7 h 7"/>
                  <a:gd name="T36" fmla="*/ 3 w 9"/>
                  <a:gd name="T37" fmla="*/ 4 h 7"/>
                  <a:gd name="T38" fmla="*/ 4 w 9"/>
                  <a:gd name="T39" fmla="*/ 5 h 7"/>
                  <a:gd name="T40" fmla="*/ 5 w 9"/>
                  <a:gd name="T41" fmla="*/ 5 h 7"/>
                  <a:gd name="T42" fmla="*/ 4 w 9"/>
                  <a:gd name="T43" fmla="*/ 3 h 7"/>
                  <a:gd name="T44" fmla="*/ 5 w 9"/>
                  <a:gd name="T45" fmla="*/ 3 h 7"/>
                  <a:gd name="T46" fmla="*/ 5 w 9"/>
                  <a:gd name="T47" fmla="*/ 3 h 7"/>
                  <a:gd name="T48" fmla="*/ 6 w 9"/>
                  <a:gd name="T49" fmla="*/ 3 h 7"/>
                  <a:gd name="T50" fmla="*/ 5 w 9"/>
                  <a:gd name="T51" fmla="*/ 1 h 7"/>
                  <a:gd name="T52" fmla="*/ 6 w 9"/>
                  <a:gd name="T53" fmla="*/ 4 h 7"/>
                  <a:gd name="T54" fmla="*/ 6 w 9"/>
                  <a:gd name="T55" fmla="*/ 3 h 7"/>
                  <a:gd name="T56" fmla="*/ 6 w 9"/>
                  <a:gd name="T57" fmla="*/ 2 h 7"/>
                  <a:gd name="T58" fmla="*/ 6 w 9"/>
                  <a:gd name="T59" fmla="*/ 4 h 7"/>
                  <a:gd name="T60" fmla="*/ 6 w 9"/>
                  <a:gd name="T61" fmla="*/ 3 h 7"/>
                  <a:gd name="T62" fmla="*/ 6 w 9"/>
                  <a:gd name="T63" fmla="*/ 1 h 7"/>
                  <a:gd name="T64" fmla="*/ 7 w 9"/>
                  <a:gd name="T65" fmla="*/ 2 h 7"/>
                  <a:gd name="T66" fmla="*/ 6 w 9"/>
                  <a:gd name="T67" fmla="*/ 4 h 7"/>
                  <a:gd name="T68" fmla="*/ 6 w 9"/>
                  <a:gd name="T69" fmla="*/ 5 h 7"/>
                  <a:gd name="T70" fmla="*/ 7 w 9"/>
                  <a:gd name="T71" fmla="*/ 3 h 7"/>
                  <a:gd name="T72" fmla="*/ 7 w 9"/>
                  <a:gd name="T73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" h="7">
                    <a:moveTo>
                      <a:pt x="7" y="4"/>
                    </a:moveTo>
                    <a:cubicBezTo>
                      <a:pt x="7" y="4"/>
                      <a:pt x="7" y="3"/>
                      <a:pt x="7" y="3"/>
                    </a:cubicBezTo>
                    <a:cubicBezTo>
                      <a:pt x="8" y="3"/>
                      <a:pt x="8" y="3"/>
                      <a:pt x="8" y="2"/>
                    </a:cubicBezTo>
                    <a:cubicBezTo>
                      <a:pt x="8" y="2"/>
                      <a:pt x="9" y="1"/>
                      <a:pt x="9" y="0"/>
                    </a:cubicBezTo>
                    <a:cubicBezTo>
                      <a:pt x="9" y="0"/>
                      <a:pt x="8" y="1"/>
                      <a:pt x="8" y="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7" y="0"/>
                      <a:pt x="7" y="1"/>
                      <a:pt x="6" y="0"/>
                    </a:cubicBezTo>
                    <a:cubicBezTo>
                      <a:pt x="6" y="0"/>
                      <a:pt x="5" y="0"/>
                      <a:pt x="5" y="1"/>
                    </a:cubicBezTo>
                    <a:cubicBezTo>
                      <a:pt x="3" y="1"/>
                      <a:pt x="3" y="3"/>
                      <a:pt x="1" y="4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2" y="5"/>
                      <a:pt x="3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0" y="4"/>
                      <a:pt x="1" y="6"/>
                      <a:pt x="1" y="6"/>
                    </a:cubicBezTo>
                    <a:cubicBezTo>
                      <a:pt x="1" y="6"/>
                      <a:pt x="3" y="6"/>
                      <a:pt x="3" y="6"/>
                    </a:cubicBezTo>
                    <a:cubicBezTo>
                      <a:pt x="1" y="6"/>
                      <a:pt x="3" y="7"/>
                      <a:pt x="0" y="6"/>
                    </a:cubicBezTo>
                    <a:cubicBezTo>
                      <a:pt x="0" y="7"/>
                      <a:pt x="2" y="7"/>
                      <a:pt x="2" y="7"/>
                    </a:cubicBezTo>
                    <a:cubicBezTo>
                      <a:pt x="3" y="7"/>
                      <a:pt x="3" y="7"/>
                      <a:pt x="4" y="7"/>
                    </a:cubicBezTo>
                    <a:cubicBezTo>
                      <a:pt x="5" y="7"/>
                      <a:pt x="3" y="7"/>
                      <a:pt x="5" y="7"/>
                    </a:cubicBezTo>
                    <a:cubicBezTo>
                      <a:pt x="5" y="7"/>
                      <a:pt x="3" y="6"/>
                      <a:pt x="3" y="4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3" y="4"/>
                      <a:pt x="4" y="3"/>
                      <a:pt x="5" y="5"/>
                    </a:cubicBezTo>
                    <a:cubicBezTo>
                      <a:pt x="5" y="4"/>
                      <a:pt x="6" y="5"/>
                      <a:pt x="4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2"/>
                      <a:pt x="5" y="4"/>
                      <a:pt x="6" y="3"/>
                    </a:cubicBezTo>
                    <a:cubicBezTo>
                      <a:pt x="5" y="2"/>
                      <a:pt x="5" y="2"/>
                      <a:pt x="5" y="1"/>
                    </a:cubicBezTo>
                    <a:cubicBezTo>
                      <a:pt x="5" y="2"/>
                      <a:pt x="6" y="3"/>
                      <a:pt x="6" y="4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2"/>
                      <a:pt x="6" y="2"/>
                    </a:cubicBezTo>
                    <a:cubicBezTo>
                      <a:pt x="6" y="2"/>
                      <a:pt x="6" y="3"/>
                      <a:pt x="6" y="4"/>
                    </a:cubicBezTo>
                    <a:cubicBezTo>
                      <a:pt x="6" y="4"/>
                      <a:pt x="6" y="2"/>
                      <a:pt x="6" y="3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7" y="1"/>
                      <a:pt x="7" y="2"/>
                      <a:pt x="7" y="2"/>
                    </a:cubicBezTo>
                    <a:cubicBezTo>
                      <a:pt x="7" y="4"/>
                      <a:pt x="7" y="3"/>
                      <a:pt x="6" y="4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7" y="3"/>
                      <a:pt x="7" y="3"/>
                    </a:cubicBezTo>
                    <a:cubicBezTo>
                      <a:pt x="7" y="4"/>
                      <a:pt x="7" y="4"/>
                      <a:pt x="7" y="4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3" name="Rectangle 1445"/>
              <p:cNvSpPr>
                <a:spLocks noChangeArrowheads="1"/>
              </p:cNvSpPr>
              <p:nvPr/>
            </p:nvSpPr>
            <p:spPr bwMode="auto">
              <a:xfrm>
                <a:off x="514" y="2821"/>
                <a:ext cx="1" cy="1"/>
              </a:xfrm>
              <a:prstGeom prst="rect">
                <a:avLst/>
              </a:pr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4" name="Freeform 1446"/>
              <p:cNvSpPr>
                <a:spLocks/>
              </p:cNvSpPr>
              <p:nvPr/>
            </p:nvSpPr>
            <p:spPr bwMode="auto">
              <a:xfrm>
                <a:off x="517" y="2818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5" name="Rectangle 1447"/>
              <p:cNvSpPr>
                <a:spLocks noChangeArrowheads="1"/>
              </p:cNvSpPr>
              <p:nvPr/>
            </p:nvSpPr>
            <p:spPr bwMode="auto">
              <a:xfrm>
                <a:off x="514" y="2807"/>
                <a:ext cx="1" cy="1"/>
              </a:xfrm>
              <a:prstGeom prst="rect">
                <a:avLst/>
              </a:pr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6" name="Freeform 1448"/>
              <p:cNvSpPr>
                <a:spLocks/>
              </p:cNvSpPr>
              <p:nvPr/>
            </p:nvSpPr>
            <p:spPr bwMode="auto">
              <a:xfrm>
                <a:off x="514" y="2818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7" name="Freeform 1449"/>
              <p:cNvSpPr>
                <a:spLocks/>
              </p:cNvSpPr>
              <p:nvPr/>
            </p:nvSpPr>
            <p:spPr bwMode="auto">
              <a:xfrm>
                <a:off x="514" y="282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8" name="Rectangle 1450"/>
              <p:cNvSpPr>
                <a:spLocks noChangeArrowheads="1"/>
              </p:cNvSpPr>
              <p:nvPr/>
            </p:nvSpPr>
            <p:spPr bwMode="auto">
              <a:xfrm>
                <a:off x="514" y="2821"/>
                <a:ext cx="1" cy="1"/>
              </a:xfrm>
              <a:prstGeom prst="rect">
                <a:avLst/>
              </a:pr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9" name="Freeform 1451"/>
              <p:cNvSpPr>
                <a:spLocks/>
              </p:cNvSpPr>
              <p:nvPr/>
            </p:nvSpPr>
            <p:spPr bwMode="auto">
              <a:xfrm>
                <a:off x="514" y="2810"/>
                <a:ext cx="22" cy="16"/>
              </a:xfrm>
              <a:custGeom>
                <a:avLst/>
                <a:gdLst>
                  <a:gd name="T0" fmla="*/ 7 w 8"/>
                  <a:gd name="T1" fmla="*/ 6 h 6"/>
                  <a:gd name="T2" fmla="*/ 8 w 8"/>
                  <a:gd name="T3" fmla="*/ 4 h 6"/>
                  <a:gd name="T4" fmla="*/ 4 w 8"/>
                  <a:gd name="T5" fmla="*/ 4 h 6"/>
                  <a:gd name="T6" fmla="*/ 7 w 8"/>
                  <a:gd name="T7" fmla="*/ 3 h 6"/>
                  <a:gd name="T8" fmla="*/ 4 w 8"/>
                  <a:gd name="T9" fmla="*/ 2 h 6"/>
                  <a:gd name="T10" fmla="*/ 5 w 8"/>
                  <a:gd name="T11" fmla="*/ 1 h 6"/>
                  <a:gd name="T12" fmla="*/ 2 w 8"/>
                  <a:gd name="T13" fmla="*/ 3 h 6"/>
                  <a:gd name="T14" fmla="*/ 5 w 8"/>
                  <a:gd name="T15" fmla="*/ 0 h 6"/>
                  <a:gd name="T16" fmla="*/ 5 w 8"/>
                  <a:gd name="T17" fmla="*/ 0 h 6"/>
                  <a:gd name="T18" fmla="*/ 3 w 8"/>
                  <a:gd name="T19" fmla="*/ 0 h 6"/>
                  <a:gd name="T20" fmla="*/ 2 w 8"/>
                  <a:gd name="T21" fmla="*/ 2 h 6"/>
                  <a:gd name="T22" fmla="*/ 1 w 8"/>
                  <a:gd name="T23" fmla="*/ 3 h 6"/>
                  <a:gd name="T24" fmla="*/ 2 w 8"/>
                  <a:gd name="T25" fmla="*/ 2 h 6"/>
                  <a:gd name="T26" fmla="*/ 1 w 8"/>
                  <a:gd name="T27" fmla="*/ 4 h 6"/>
                  <a:gd name="T28" fmla="*/ 2 w 8"/>
                  <a:gd name="T29" fmla="*/ 3 h 6"/>
                  <a:gd name="T30" fmla="*/ 1 w 8"/>
                  <a:gd name="T31" fmla="*/ 4 h 6"/>
                  <a:gd name="T32" fmla="*/ 2 w 8"/>
                  <a:gd name="T33" fmla="*/ 3 h 6"/>
                  <a:gd name="T34" fmla="*/ 2 w 8"/>
                  <a:gd name="T35" fmla="*/ 4 h 6"/>
                  <a:gd name="T36" fmla="*/ 3 w 8"/>
                  <a:gd name="T37" fmla="*/ 3 h 6"/>
                  <a:gd name="T38" fmla="*/ 2 w 8"/>
                  <a:gd name="T39" fmla="*/ 4 h 6"/>
                  <a:gd name="T40" fmla="*/ 3 w 8"/>
                  <a:gd name="T41" fmla="*/ 3 h 6"/>
                  <a:gd name="T42" fmla="*/ 2 w 8"/>
                  <a:gd name="T43" fmla="*/ 4 h 6"/>
                  <a:gd name="T44" fmla="*/ 3 w 8"/>
                  <a:gd name="T45" fmla="*/ 4 h 6"/>
                  <a:gd name="T46" fmla="*/ 2 w 8"/>
                  <a:gd name="T47" fmla="*/ 4 h 6"/>
                  <a:gd name="T48" fmla="*/ 5 w 8"/>
                  <a:gd name="T49" fmla="*/ 3 h 6"/>
                  <a:gd name="T50" fmla="*/ 3 w 8"/>
                  <a:gd name="T51" fmla="*/ 4 h 6"/>
                  <a:gd name="T52" fmla="*/ 3 w 8"/>
                  <a:gd name="T53" fmla="*/ 5 h 6"/>
                  <a:gd name="T54" fmla="*/ 3 w 8"/>
                  <a:gd name="T55" fmla="*/ 5 h 6"/>
                  <a:gd name="T56" fmla="*/ 4 w 8"/>
                  <a:gd name="T57" fmla="*/ 5 h 6"/>
                  <a:gd name="T58" fmla="*/ 4 w 8"/>
                  <a:gd name="T59" fmla="*/ 5 h 6"/>
                  <a:gd name="T60" fmla="*/ 5 w 8"/>
                  <a:gd name="T61" fmla="*/ 5 h 6"/>
                  <a:gd name="T62" fmla="*/ 4 w 8"/>
                  <a:gd name="T63" fmla="*/ 5 h 6"/>
                  <a:gd name="T64" fmla="*/ 6 w 8"/>
                  <a:gd name="T65" fmla="*/ 6 h 6"/>
                  <a:gd name="T66" fmla="*/ 5 w 8"/>
                  <a:gd name="T67" fmla="*/ 5 h 6"/>
                  <a:gd name="T68" fmla="*/ 7 w 8"/>
                  <a:gd name="T6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" h="6">
                    <a:moveTo>
                      <a:pt x="7" y="6"/>
                    </a:moveTo>
                    <a:cubicBezTo>
                      <a:pt x="8" y="5"/>
                      <a:pt x="8" y="5"/>
                      <a:pt x="8" y="4"/>
                    </a:cubicBezTo>
                    <a:cubicBezTo>
                      <a:pt x="7" y="3"/>
                      <a:pt x="5" y="4"/>
                      <a:pt x="4" y="4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1"/>
                      <a:pt x="4" y="2"/>
                    </a:cubicBezTo>
                    <a:cubicBezTo>
                      <a:pt x="4" y="2"/>
                      <a:pt x="5" y="1"/>
                      <a:pt x="5" y="1"/>
                    </a:cubicBezTo>
                    <a:cubicBezTo>
                      <a:pt x="5" y="1"/>
                      <a:pt x="2" y="4"/>
                      <a:pt x="2" y="3"/>
                    </a:cubicBezTo>
                    <a:cubicBezTo>
                      <a:pt x="4" y="2"/>
                      <a:pt x="3" y="1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3" y="1"/>
                      <a:pt x="2" y="2"/>
                      <a:pt x="2" y="2"/>
                    </a:cubicBezTo>
                    <a:cubicBezTo>
                      <a:pt x="2" y="2"/>
                      <a:pt x="2" y="3"/>
                      <a:pt x="1" y="3"/>
                    </a:cubicBezTo>
                    <a:cubicBezTo>
                      <a:pt x="2" y="3"/>
                      <a:pt x="2" y="3"/>
                      <a:pt x="2" y="2"/>
                    </a:cubicBezTo>
                    <a:cubicBezTo>
                      <a:pt x="2" y="3"/>
                      <a:pt x="2" y="3"/>
                      <a:pt x="1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1" y="4"/>
                      <a:pt x="1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3"/>
                      <a:pt x="2" y="4"/>
                      <a:pt x="3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4"/>
                      <a:pt x="0" y="5"/>
                      <a:pt x="2" y="4"/>
                    </a:cubicBezTo>
                    <a:cubicBezTo>
                      <a:pt x="2" y="4"/>
                      <a:pt x="3" y="4"/>
                      <a:pt x="3" y="4"/>
                    </a:cubicBezTo>
                    <a:cubicBezTo>
                      <a:pt x="4" y="4"/>
                      <a:pt x="2" y="4"/>
                      <a:pt x="2" y="4"/>
                    </a:cubicBezTo>
                    <a:cubicBezTo>
                      <a:pt x="3" y="4"/>
                      <a:pt x="4" y="3"/>
                      <a:pt x="5" y="3"/>
                    </a:cubicBezTo>
                    <a:cubicBezTo>
                      <a:pt x="4" y="4"/>
                      <a:pt x="5" y="3"/>
                      <a:pt x="3" y="4"/>
                    </a:cubicBezTo>
                    <a:cubicBezTo>
                      <a:pt x="3" y="4"/>
                      <a:pt x="4" y="4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5" y="5"/>
                      <a:pt x="2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4" y="5"/>
                    </a:cubicBezTo>
                    <a:cubicBezTo>
                      <a:pt x="6" y="5"/>
                      <a:pt x="6" y="6"/>
                      <a:pt x="6" y="6"/>
                    </a:cubicBezTo>
                    <a:cubicBezTo>
                      <a:pt x="7" y="6"/>
                      <a:pt x="6" y="5"/>
                      <a:pt x="5" y="5"/>
                    </a:cubicBezTo>
                    <a:cubicBezTo>
                      <a:pt x="6" y="5"/>
                      <a:pt x="7" y="5"/>
                      <a:pt x="7" y="6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0" name="Freeform 1452"/>
              <p:cNvSpPr>
                <a:spLocks/>
              </p:cNvSpPr>
              <p:nvPr/>
            </p:nvSpPr>
            <p:spPr bwMode="auto">
              <a:xfrm>
                <a:off x="520" y="282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1" name="Freeform 1453"/>
              <p:cNvSpPr>
                <a:spLocks/>
              </p:cNvSpPr>
              <p:nvPr/>
            </p:nvSpPr>
            <p:spPr bwMode="auto">
              <a:xfrm>
                <a:off x="514" y="2821"/>
                <a:ext cx="20" cy="22"/>
              </a:xfrm>
              <a:custGeom>
                <a:avLst/>
                <a:gdLst>
                  <a:gd name="T0" fmla="*/ 4 w 7"/>
                  <a:gd name="T1" fmla="*/ 3 h 8"/>
                  <a:gd name="T2" fmla="*/ 2 w 7"/>
                  <a:gd name="T3" fmla="*/ 2 h 8"/>
                  <a:gd name="T4" fmla="*/ 5 w 7"/>
                  <a:gd name="T5" fmla="*/ 4 h 8"/>
                  <a:gd name="T6" fmla="*/ 5 w 7"/>
                  <a:gd name="T7" fmla="*/ 4 h 8"/>
                  <a:gd name="T8" fmla="*/ 3 w 7"/>
                  <a:gd name="T9" fmla="*/ 3 h 8"/>
                  <a:gd name="T10" fmla="*/ 3 w 7"/>
                  <a:gd name="T11" fmla="*/ 3 h 8"/>
                  <a:gd name="T12" fmla="*/ 4 w 7"/>
                  <a:gd name="T13" fmla="*/ 4 h 8"/>
                  <a:gd name="T14" fmla="*/ 4 w 7"/>
                  <a:gd name="T15" fmla="*/ 5 h 8"/>
                  <a:gd name="T16" fmla="*/ 4 w 7"/>
                  <a:gd name="T17" fmla="*/ 4 h 8"/>
                  <a:gd name="T18" fmla="*/ 2 w 7"/>
                  <a:gd name="T19" fmla="*/ 3 h 8"/>
                  <a:gd name="T20" fmla="*/ 4 w 7"/>
                  <a:gd name="T21" fmla="*/ 8 h 8"/>
                  <a:gd name="T22" fmla="*/ 5 w 7"/>
                  <a:gd name="T23" fmla="*/ 7 h 8"/>
                  <a:gd name="T24" fmla="*/ 3 w 7"/>
                  <a:gd name="T25" fmla="*/ 6 h 8"/>
                  <a:gd name="T26" fmla="*/ 4 w 7"/>
                  <a:gd name="T27" fmla="*/ 6 h 8"/>
                  <a:gd name="T28" fmla="*/ 5 w 7"/>
                  <a:gd name="T29" fmla="*/ 7 h 8"/>
                  <a:gd name="T30" fmla="*/ 7 w 7"/>
                  <a:gd name="T31" fmla="*/ 3 h 8"/>
                  <a:gd name="T32" fmla="*/ 7 w 7"/>
                  <a:gd name="T33" fmla="*/ 4 h 8"/>
                  <a:gd name="T34" fmla="*/ 6 w 7"/>
                  <a:gd name="T35" fmla="*/ 3 h 8"/>
                  <a:gd name="T36" fmla="*/ 4 w 7"/>
                  <a:gd name="T37" fmla="*/ 2 h 8"/>
                  <a:gd name="T38" fmla="*/ 5 w 7"/>
                  <a:gd name="T39" fmla="*/ 2 h 8"/>
                  <a:gd name="T40" fmla="*/ 3 w 7"/>
                  <a:gd name="T41" fmla="*/ 1 h 8"/>
                  <a:gd name="T42" fmla="*/ 2 w 7"/>
                  <a:gd name="T43" fmla="*/ 1 h 8"/>
                  <a:gd name="T44" fmla="*/ 1 w 7"/>
                  <a:gd name="T45" fmla="*/ 1 h 8"/>
                  <a:gd name="T46" fmla="*/ 4 w 7"/>
                  <a:gd name="T47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" h="8">
                    <a:moveTo>
                      <a:pt x="4" y="3"/>
                    </a:moveTo>
                    <a:cubicBezTo>
                      <a:pt x="4" y="3"/>
                      <a:pt x="3" y="2"/>
                      <a:pt x="2" y="2"/>
                    </a:cubicBezTo>
                    <a:cubicBezTo>
                      <a:pt x="3" y="2"/>
                      <a:pt x="4" y="3"/>
                      <a:pt x="5" y="4"/>
                    </a:cubicBezTo>
                    <a:cubicBezTo>
                      <a:pt x="4" y="3"/>
                      <a:pt x="5" y="4"/>
                      <a:pt x="5" y="4"/>
                    </a:cubicBezTo>
                    <a:cubicBezTo>
                      <a:pt x="5" y="4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3"/>
                      <a:pt x="3" y="3"/>
                      <a:pt x="4" y="4"/>
                    </a:cubicBezTo>
                    <a:cubicBezTo>
                      <a:pt x="5" y="5"/>
                      <a:pt x="5" y="6"/>
                      <a:pt x="4" y="5"/>
                    </a:cubicBezTo>
                    <a:cubicBezTo>
                      <a:pt x="4" y="5"/>
                      <a:pt x="4" y="5"/>
                      <a:pt x="4" y="4"/>
                    </a:cubicBezTo>
                    <a:cubicBezTo>
                      <a:pt x="3" y="3"/>
                      <a:pt x="3" y="4"/>
                      <a:pt x="2" y="3"/>
                    </a:cubicBezTo>
                    <a:cubicBezTo>
                      <a:pt x="3" y="5"/>
                      <a:pt x="2" y="6"/>
                      <a:pt x="4" y="8"/>
                    </a:cubicBezTo>
                    <a:cubicBezTo>
                      <a:pt x="5" y="8"/>
                      <a:pt x="5" y="8"/>
                      <a:pt x="5" y="7"/>
                    </a:cubicBezTo>
                    <a:cubicBezTo>
                      <a:pt x="4" y="7"/>
                      <a:pt x="4" y="6"/>
                      <a:pt x="3" y="6"/>
                    </a:cubicBezTo>
                    <a:cubicBezTo>
                      <a:pt x="4" y="6"/>
                      <a:pt x="3" y="5"/>
                      <a:pt x="4" y="6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6" y="7"/>
                      <a:pt x="7" y="5"/>
                      <a:pt x="7" y="3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4"/>
                      <a:pt x="6" y="3"/>
                      <a:pt x="6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5" y="2"/>
                    </a:cubicBezTo>
                    <a:cubicBezTo>
                      <a:pt x="4" y="2"/>
                      <a:pt x="3" y="2"/>
                      <a:pt x="3" y="1"/>
                    </a:cubicBezTo>
                    <a:cubicBezTo>
                      <a:pt x="2" y="1"/>
                      <a:pt x="3" y="1"/>
                      <a:pt x="2" y="1"/>
                    </a:cubicBezTo>
                    <a:cubicBezTo>
                      <a:pt x="0" y="0"/>
                      <a:pt x="3" y="2"/>
                      <a:pt x="1" y="1"/>
                    </a:cubicBez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2" name="Freeform 1454"/>
              <p:cNvSpPr>
                <a:spLocks/>
              </p:cNvSpPr>
              <p:nvPr/>
            </p:nvSpPr>
            <p:spPr bwMode="auto">
              <a:xfrm>
                <a:off x="523" y="2823"/>
                <a:ext cx="2" cy="3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3 h 3"/>
                  <a:gd name="T4" fmla="*/ 2 w 2"/>
                  <a:gd name="T5" fmla="*/ 0 h 3"/>
                  <a:gd name="T6" fmla="*/ 0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lnTo>
                      <a:pt x="2" y="3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3" name="Freeform 1455"/>
              <p:cNvSpPr>
                <a:spLocks/>
              </p:cNvSpPr>
              <p:nvPr/>
            </p:nvSpPr>
            <p:spPr bwMode="auto">
              <a:xfrm>
                <a:off x="531" y="2829"/>
                <a:ext cx="5" cy="0"/>
              </a:xfrm>
              <a:custGeom>
                <a:avLst/>
                <a:gdLst>
                  <a:gd name="T0" fmla="*/ 2 w 2"/>
                  <a:gd name="T1" fmla="*/ 1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4" name="Freeform 1456"/>
              <p:cNvSpPr>
                <a:spLocks/>
              </p:cNvSpPr>
              <p:nvPr/>
            </p:nvSpPr>
            <p:spPr bwMode="auto">
              <a:xfrm>
                <a:off x="520" y="2829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5" name="Freeform 1457"/>
              <p:cNvSpPr>
                <a:spLocks/>
              </p:cNvSpPr>
              <p:nvPr/>
            </p:nvSpPr>
            <p:spPr bwMode="auto">
              <a:xfrm>
                <a:off x="520" y="2834"/>
                <a:ext cx="5" cy="11"/>
              </a:xfrm>
              <a:custGeom>
                <a:avLst/>
                <a:gdLst>
                  <a:gd name="T0" fmla="*/ 1 w 2"/>
                  <a:gd name="T1" fmla="*/ 4 h 4"/>
                  <a:gd name="T2" fmla="*/ 2 w 2"/>
                  <a:gd name="T3" fmla="*/ 3 h 4"/>
                  <a:gd name="T4" fmla="*/ 0 w 2"/>
                  <a:gd name="T5" fmla="*/ 0 h 4"/>
                  <a:gd name="T6" fmla="*/ 1 w 2"/>
                  <a:gd name="T7" fmla="*/ 3 h 4"/>
                  <a:gd name="T8" fmla="*/ 0 w 2"/>
                  <a:gd name="T9" fmla="*/ 3 h 4"/>
                  <a:gd name="T10" fmla="*/ 1 w 2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1" y="4"/>
                    </a:moveTo>
                    <a:cubicBezTo>
                      <a:pt x="1" y="4"/>
                      <a:pt x="1" y="3"/>
                      <a:pt x="2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0" y="0"/>
                      <a:pt x="1" y="2"/>
                      <a:pt x="1" y="3"/>
                    </a:cubicBezTo>
                    <a:cubicBezTo>
                      <a:pt x="0" y="2"/>
                      <a:pt x="1" y="3"/>
                      <a:pt x="0" y="3"/>
                    </a:cubicBez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6" name="Freeform 1458"/>
              <p:cNvSpPr>
                <a:spLocks/>
              </p:cNvSpPr>
              <p:nvPr/>
            </p:nvSpPr>
            <p:spPr bwMode="auto">
              <a:xfrm>
                <a:off x="485" y="2829"/>
                <a:ext cx="35" cy="19"/>
              </a:xfrm>
              <a:custGeom>
                <a:avLst/>
                <a:gdLst>
                  <a:gd name="T0" fmla="*/ 10 w 13"/>
                  <a:gd name="T1" fmla="*/ 3 h 7"/>
                  <a:gd name="T2" fmla="*/ 10 w 13"/>
                  <a:gd name="T3" fmla="*/ 3 h 7"/>
                  <a:gd name="T4" fmla="*/ 10 w 13"/>
                  <a:gd name="T5" fmla="*/ 3 h 7"/>
                  <a:gd name="T6" fmla="*/ 9 w 13"/>
                  <a:gd name="T7" fmla="*/ 2 h 7"/>
                  <a:gd name="T8" fmla="*/ 9 w 13"/>
                  <a:gd name="T9" fmla="*/ 3 h 7"/>
                  <a:gd name="T10" fmla="*/ 8 w 13"/>
                  <a:gd name="T11" fmla="*/ 3 h 7"/>
                  <a:gd name="T12" fmla="*/ 8 w 13"/>
                  <a:gd name="T13" fmla="*/ 5 h 7"/>
                  <a:gd name="T14" fmla="*/ 8 w 13"/>
                  <a:gd name="T15" fmla="*/ 2 h 7"/>
                  <a:gd name="T16" fmla="*/ 8 w 13"/>
                  <a:gd name="T17" fmla="*/ 6 h 7"/>
                  <a:gd name="T18" fmla="*/ 7 w 13"/>
                  <a:gd name="T19" fmla="*/ 4 h 7"/>
                  <a:gd name="T20" fmla="*/ 7 w 13"/>
                  <a:gd name="T21" fmla="*/ 4 h 7"/>
                  <a:gd name="T22" fmla="*/ 6 w 13"/>
                  <a:gd name="T23" fmla="*/ 4 h 7"/>
                  <a:gd name="T24" fmla="*/ 7 w 13"/>
                  <a:gd name="T25" fmla="*/ 2 h 7"/>
                  <a:gd name="T26" fmla="*/ 6 w 13"/>
                  <a:gd name="T27" fmla="*/ 2 h 7"/>
                  <a:gd name="T28" fmla="*/ 7 w 13"/>
                  <a:gd name="T29" fmla="*/ 1 h 7"/>
                  <a:gd name="T30" fmla="*/ 5 w 13"/>
                  <a:gd name="T31" fmla="*/ 2 h 7"/>
                  <a:gd name="T32" fmla="*/ 6 w 13"/>
                  <a:gd name="T33" fmla="*/ 1 h 7"/>
                  <a:gd name="T34" fmla="*/ 3 w 13"/>
                  <a:gd name="T35" fmla="*/ 3 h 7"/>
                  <a:gd name="T36" fmla="*/ 3 w 13"/>
                  <a:gd name="T37" fmla="*/ 2 h 7"/>
                  <a:gd name="T38" fmla="*/ 5 w 13"/>
                  <a:gd name="T39" fmla="*/ 1 h 7"/>
                  <a:gd name="T40" fmla="*/ 4 w 13"/>
                  <a:gd name="T41" fmla="*/ 1 h 7"/>
                  <a:gd name="T42" fmla="*/ 5 w 13"/>
                  <a:gd name="T43" fmla="*/ 0 h 7"/>
                  <a:gd name="T44" fmla="*/ 2 w 13"/>
                  <a:gd name="T45" fmla="*/ 1 h 7"/>
                  <a:gd name="T46" fmla="*/ 3 w 13"/>
                  <a:gd name="T47" fmla="*/ 0 h 7"/>
                  <a:gd name="T48" fmla="*/ 0 w 13"/>
                  <a:gd name="T49" fmla="*/ 1 h 7"/>
                  <a:gd name="T50" fmla="*/ 2 w 13"/>
                  <a:gd name="T51" fmla="*/ 4 h 7"/>
                  <a:gd name="T52" fmla="*/ 4 w 13"/>
                  <a:gd name="T53" fmla="*/ 4 h 7"/>
                  <a:gd name="T54" fmla="*/ 3 w 13"/>
                  <a:gd name="T55" fmla="*/ 5 h 7"/>
                  <a:gd name="T56" fmla="*/ 4 w 13"/>
                  <a:gd name="T57" fmla="*/ 4 h 7"/>
                  <a:gd name="T58" fmla="*/ 4 w 13"/>
                  <a:gd name="T59" fmla="*/ 6 h 7"/>
                  <a:gd name="T60" fmla="*/ 5 w 13"/>
                  <a:gd name="T61" fmla="*/ 4 h 7"/>
                  <a:gd name="T62" fmla="*/ 4 w 13"/>
                  <a:gd name="T63" fmla="*/ 6 h 7"/>
                  <a:gd name="T64" fmla="*/ 10 w 13"/>
                  <a:gd name="T65" fmla="*/ 6 h 7"/>
                  <a:gd name="T66" fmla="*/ 10 w 13"/>
                  <a:gd name="T67" fmla="*/ 5 h 7"/>
                  <a:gd name="T68" fmla="*/ 11 w 13"/>
                  <a:gd name="T69" fmla="*/ 4 h 7"/>
                  <a:gd name="T70" fmla="*/ 11 w 13"/>
                  <a:gd name="T71" fmla="*/ 3 h 7"/>
                  <a:gd name="T72" fmla="*/ 12 w 13"/>
                  <a:gd name="T73" fmla="*/ 6 h 7"/>
                  <a:gd name="T74" fmla="*/ 13 w 13"/>
                  <a:gd name="T75" fmla="*/ 5 h 7"/>
                  <a:gd name="T76" fmla="*/ 12 w 13"/>
                  <a:gd name="T77" fmla="*/ 5 h 7"/>
                  <a:gd name="T78" fmla="*/ 13 w 13"/>
                  <a:gd name="T79" fmla="*/ 5 h 7"/>
                  <a:gd name="T80" fmla="*/ 11 w 13"/>
                  <a:gd name="T81" fmla="*/ 2 h 7"/>
                  <a:gd name="T82" fmla="*/ 10 w 13"/>
                  <a:gd name="T83" fmla="*/ 1 h 7"/>
                  <a:gd name="T84" fmla="*/ 10 w 13"/>
                  <a:gd name="T85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" h="7">
                    <a:moveTo>
                      <a:pt x="10" y="3"/>
                    </a:moveTo>
                    <a:cubicBezTo>
                      <a:pt x="10" y="3"/>
                      <a:pt x="10" y="4"/>
                      <a:pt x="10" y="3"/>
                    </a:cubicBezTo>
                    <a:cubicBezTo>
                      <a:pt x="10" y="3"/>
                      <a:pt x="10" y="2"/>
                      <a:pt x="10" y="3"/>
                    </a:cubicBezTo>
                    <a:cubicBezTo>
                      <a:pt x="9" y="1"/>
                      <a:pt x="10" y="3"/>
                      <a:pt x="9" y="2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2"/>
                      <a:pt x="9" y="4"/>
                      <a:pt x="8" y="3"/>
                    </a:cubicBezTo>
                    <a:cubicBezTo>
                      <a:pt x="8" y="4"/>
                      <a:pt x="8" y="4"/>
                      <a:pt x="8" y="5"/>
                    </a:cubicBezTo>
                    <a:cubicBezTo>
                      <a:pt x="8" y="3"/>
                      <a:pt x="8" y="3"/>
                      <a:pt x="8" y="2"/>
                    </a:cubicBezTo>
                    <a:cubicBezTo>
                      <a:pt x="8" y="3"/>
                      <a:pt x="8" y="4"/>
                      <a:pt x="8" y="6"/>
                    </a:cubicBezTo>
                    <a:cubicBezTo>
                      <a:pt x="7" y="4"/>
                      <a:pt x="7" y="6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2"/>
                      <a:pt x="6" y="4"/>
                      <a:pt x="6" y="4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6" y="3"/>
                      <a:pt x="6" y="2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5" y="3"/>
                      <a:pt x="6" y="1"/>
                      <a:pt x="5" y="2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4" y="1"/>
                      <a:pt x="5" y="2"/>
                      <a:pt x="3" y="3"/>
                    </a:cubicBezTo>
                    <a:cubicBezTo>
                      <a:pt x="6" y="1"/>
                      <a:pt x="2" y="3"/>
                      <a:pt x="3" y="2"/>
                    </a:cubicBezTo>
                    <a:cubicBezTo>
                      <a:pt x="4" y="1"/>
                      <a:pt x="4" y="2"/>
                      <a:pt x="5" y="1"/>
                    </a:cubicBezTo>
                    <a:cubicBezTo>
                      <a:pt x="3" y="2"/>
                      <a:pt x="4" y="1"/>
                      <a:pt x="4" y="1"/>
                    </a:cubicBezTo>
                    <a:cubicBezTo>
                      <a:pt x="5" y="1"/>
                      <a:pt x="4" y="1"/>
                      <a:pt x="5" y="0"/>
                    </a:cubicBezTo>
                    <a:cubicBezTo>
                      <a:pt x="4" y="1"/>
                      <a:pt x="3" y="1"/>
                      <a:pt x="2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1" y="0"/>
                      <a:pt x="0" y="1"/>
                    </a:cubicBezTo>
                    <a:cubicBezTo>
                      <a:pt x="1" y="2"/>
                      <a:pt x="2" y="3"/>
                      <a:pt x="2" y="4"/>
                    </a:cubicBezTo>
                    <a:cubicBezTo>
                      <a:pt x="4" y="3"/>
                      <a:pt x="3" y="5"/>
                      <a:pt x="4" y="4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4" y="6"/>
                      <a:pt x="4" y="4"/>
                      <a:pt x="4" y="4"/>
                    </a:cubicBezTo>
                    <a:cubicBezTo>
                      <a:pt x="5" y="4"/>
                      <a:pt x="4" y="5"/>
                      <a:pt x="4" y="6"/>
                    </a:cubicBezTo>
                    <a:cubicBezTo>
                      <a:pt x="4" y="6"/>
                      <a:pt x="4" y="5"/>
                      <a:pt x="5" y="4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6" y="7"/>
                      <a:pt x="8" y="5"/>
                      <a:pt x="10" y="6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1" y="5"/>
                      <a:pt x="10" y="1"/>
                      <a:pt x="11" y="4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4"/>
                      <a:pt x="12" y="5"/>
                      <a:pt x="12" y="6"/>
                    </a:cubicBezTo>
                    <a:cubicBezTo>
                      <a:pt x="12" y="5"/>
                      <a:pt x="13" y="6"/>
                      <a:pt x="13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4"/>
                      <a:pt x="13" y="4"/>
                      <a:pt x="13" y="5"/>
                    </a:cubicBezTo>
                    <a:cubicBezTo>
                      <a:pt x="13" y="4"/>
                      <a:pt x="12" y="3"/>
                      <a:pt x="11" y="2"/>
                    </a:cubicBezTo>
                    <a:cubicBezTo>
                      <a:pt x="12" y="5"/>
                      <a:pt x="10" y="0"/>
                      <a:pt x="10" y="1"/>
                    </a:cubicBezTo>
                    <a:cubicBezTo>
                      <a:pt x="10" y="2"/>
                      <a:pt x="10" y="2"/>
                      <a:pt x="10" y="3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7" name="Freeform 1459"/>
              <p:cNvSpPr>
                <a:spLocks/>
              </p:cNvSpPr>
              <p:nvPr/>
            </p:nvSpPr>
            <p:spPr bwMode="auto">
              <a:xfrm>
                <a:off x="517" y="28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8" name="Freeform 1460"/>
              <p:cNvSpPr>
                <a:spLocks/>
              </p:cNvSpPr>
              <p:nvPr/>
            </p:nvSpPr>
            <p:spPr bwMode="auto">
              <a:xfrm>
                <a:off x="490" y="2829"/>
                <a:ext cx="3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9" name="Rectangle 1461"/>
              <p:cNvSpPr>
                <a:spLocks noChangeArrowheads="1"/>
              </p:cNvSpPr>
              <p:nvPr/>
            </p:nvSpPr>
            <p:spPr bwMode="auto">
              <a:xfrm>
                <a:off x="520" y="2843"/>
                <a:ext cx="1" cy="1"/>
              </a:xfrm>
              <a:prstGeom prst="rect">
                <a:avLst/>
              </a:pr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0" name="Rectangle 1462"/>
              <p:cNvSpPr>
                <a:spLocks noChangeArrowheads="1"/>
              </p:cNvSpPr>
              <p:nvPr/>
            </p:nvSpPr>
            <p:spPr bwMode="auto">
              <a:xfrm>
                <a:off x="517" y="2834"/>
                <a:ext cx="1" cy="1"/>
              </a:xfrm>
              <a:prstGeom prst="rect">
                <a:avLst/>
              </a:pr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1" name="Freeform 1463"/>
              <p:cNvSpPr>
                <a:spLocks/>
              </p:cNvSpPr>
              <p:nvPr/>
            </p:nvSpPr>
            <p:spPr bwMode="auto">
              <a:xfrm>
                <a:off x="493" y="2823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2" name="Freeform 1464"/>
              <p:cNvSpPr>
                <a:spLocks/>
              </p:cNvSpPr>
              <p:nvPr/>
            </p:nvSpPr>
            <p:spPr bwMode="auto">
              <a:xfrm>
                <a:off x="501" y="281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3" name="Freeform 1465"/>
              <p:cNvSpPr>
                <a:spLocks/>
              </p:cNvSpPr>
              <p:nvPr/>
            </p:nvSpPr>
            <p:spPr bwMode="auto">
              <a:xfrm>
                <a:off x="482" y="2796"/>
                <a:ext cx="60" cy="33"/>
              </a:xfrm>
              <a:custGeom>
                <a:avLst/>
                <a:gdLst>
                  <a:gd name="T0" fmla="*/ 17 w 22"/>
                  <a:gd name="T1" fmla="*/ 9 h 12"/>
                  <a:gd name="T2" fmla="*/ 19 w 22"/>
                  <a:gd name="T3" fmla="*/ 10 h 12"/>
                  <a:gd name="T4" fmla="*/ 21 w 22"/>
                  <a:gd name="T5" fmla="*/ 10 h 12"/>
                  <a:gd name="T6" fmla="*/ 20 w 22"/>
                  <a:gd name="T7" fmla="*/ 7 h 12"/>
                  <a:gd name="T8" fmla="*/ 17 w 22"/>
                  <a:gd name="T9" fmla="*/ 3 h 12"/>
                  <a:gd name="T10" fmla="*/ 15 w 22"/>
                  <a:gd name="T11" fmla="*/ 2 h 12"/>
                  <a:gd name="T12" fmla="*/ 12 w 22"/>
                  <a:gd name="T13" fmla="*/ 3 h 12"/>
                  <a:gd name="T14" fmla="*/ 12 w 22"/>
                  <a:gd name="T15" fmla="*/ 2 h 12"/>
                  <a:gd name="T16" fmla="*/ 10 w 22"/>
                  <a:gd name="T17" fmla="*/ 2 h 12"/>
                  <a:gd name="T18" fmla="*/ 10 w 22"/>
                  <a:gd name="T19" fmla="*/ 5 h 12"/>
                  <a:gd name="T20" fmla="*/ 9 w 22"/>
                  <a:gd name="T21" fmla="*/ 5 h 12"/>
                  <a:gd name="T22" fmla="*/ 8 w 22"/>
                  <a:gd name="T23" fmla="*/ 4 h 12"/>
                  <a:gd name="T24" fmla="*/ 6 w 22"/>
                  <a:gd name="T25" fmla="*/ 5 h 12"/>
                  <a:gd name="T26" fmla="*/ 4 w 22"/>
                  <a:gd name="T27" fmla="*/ 5 h 12"/>
                  <a:gd name="T28" fmla="*/ 4 w 22"/>
                  <a:gd name="T29" fmla="*/ 7 h 12"/>
                  <a:gd name="T30" fmla="*/ 4 w 22"/>
                  <a:gd name="T31" fmla="*/ 8 h 12"/>
                  <a:gd name="T32" fmla="*/ 3 w 22"/>
                  <a:gd name="T33" fmla="*/ 8 h 12"/>
                  <a:gd name="T34" fmla="*/ 3 w 22"/>
                  <a:gd name="T35" fmla="*/ 9 h 12"/>
                  <a:gd name="T36" fmla="*/ 3 w 22"/>
                  <a:gd name="T37" fmla="*/ 12 h 12"/>
                  <a:gd name="T38" fmla="*/ 3 w 22"/>
                  <a:gd name="T39" fmla="*/ 10 h 12"/>
                  <a:gd name="T40" fmla="*/ 2 w 22"/>
                  <a:gd name="T41" fmla="*/ 10 h 12"/>
                  <a:gd name="T42" fmla="*/ 6 w 22"/>
                  <a:gd name="T43" fmla="*/ 10 h 12"/>
                  <a:gd name="T44" fmla="*/ 6 w 22"/>
                  <a:gd name="T45" fmla="*/ 10 h 12"/>
                  <a:gd name="T46" fmla="*/ 6 w 22"/>
                  <a:gd name="T47" fmla="*/ 9 h 12"/>
                  <a:gd name="T48" fmla="*/ 6 w 22"/>
                  <a:gd name="T49" fmla="*/ 9 h 12"/>
                  <a:gd name="T50" fmla="*/ 7 w 22"/>
                  <a:gd name="T51" fmla="*/ 9 h 12"/>
                  <a:gd name="T52" fmla="*/ 7 w 22"/>
                  <a:gd name="T53" fmla="*/ 8 h 12"/>
                  <a:gd name="T54" fmla="*/ 7 w 22"/>
                  <a:gd name="T55" fmla="*/ 8 h 12"/>
                  <a:gd name="T56" fmla="*/ 7 w 22"/>
                  <a:gd name="T57" fmla="*/ 8 h 12"/>
                  <a:gd name="T58" fmla="*/ 8 w 22"/>
                  <a:gd name="T59" fmla="*/ 7 h 12"/>
                  <a:gd name="T60" fmla="*/ 8 w 22"/>
                  <a:gd name="T61" fmla="*/ 6 h 12"/>
                  <a:gd name="T62" fmla="*/ 9 w 22"/>
                  <a:gd name="T63" fmla="*/ 8 h 12"/>
                  <a:gd name="T64" fmla="*/ 10 w 22"/>
                  <a:gd name="T65" fmla="*/ 8 h 12"/>
                  <a:gd name="T66" fmla="*/ 10 w 22"/>
                  <a:gd name="T67" fmla="*/ 6 h 12"/>
                  <a:gd name="T68" fmla="*/ 12 w 22"/>
                  <a:gd name="T69" fmla="*/ 5 h 12"/>
                  <a:gd name="T70" fmla="*/ 14 w 22"/>
                  <a:gd name="T71" fmla="*/ 5 h 12"/>
                  <a:gd name="T72" fmla="*/ 14 w 22"/>
                  <a:gd name="T73" fmla="*/ 5 h 12"/>
                  <a:gd name="T74" fmla="*/ 16 w 22"/>
                  <a:gd name="T75" fmla="*/ 6 h 12"/>
                  <a:gd name="T76" fmla="*/ 17 w 22"/>
                  <a:gd name="T77" fmla="*/ 3 h 12"/>
                  <a:gd name="T78" fmla="*/ 15 w 22"/>
                  <a:gd name="T79" fmla="*/ 7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2" h="12">
                    <a:moveTo>
                      <a:pt x="15" y="8"/>
                    </a:moveTo>
                    <a:cubicBezTo>
                      <a:pt x="16" y="8"/>
                      <a:pt x="16" y="8"/>
                      <a:pt x="17" y="9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7" y="9"/>
                      <a:pt x="17" y="10"/>
                      <a:pt x="19" y="1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9"/>
                      <a:pt x="20" y="10"/>
                      <a:pt x="21" y="10"/>
                    </a:cubicBezTo>
                    <a:cubicBezTo>
                      <a:pt x="20" y="8"/>
                      <a:pt x="18" y="8"/>
                      <a:pt x="18" y="7"/>
                    </a:cubicBezTo>
                    <a:cubicBezTo>
                      <a:pt x="18" y="7"/>
                      <a:pt x="19" y="7"/>
                      <a:pt x="20" y="7"/>
                    </a:cubicBezTo>
                    <a:cubicBezTo>
                      <a:pt x="20" y="6"/>
                      <a:pt x="18" y="6"/>
                      <a:pt x="17" y="6"/>
                    </a:cubicBezTo>
                    <a:cubicBezTo>
                      <a:pt x="22" y="4"/>
                      <a:pt x="15" y="6"/>
                      <a:pt x="17" y="3"/>
                    </a:cubicBezTo>
                    <a:cubicBezTo>
                      <a:pt x="17" y="3"/>
                      <a:pt x="16" y="2"/>
                      <a:pt x="15" y="3"/>
                    </a:cubicBezTo>
                    <a:cubicBezTo>
                      <a:pt x="16" y="2"/>
                      <a:pt x="15" y="3"/>
                      <a:pt x="15" y="2"/>
                    </a:cubicBezTo>
                    <a:cubicBezTo>
                      <a:pt x="14" y="5"/>
                      <a:pt x="14" y="0"/>
                      <a:pt x="13" y="4"/>
                    </a:cubicBezTo>
                    <a:cubicBezTo>
                      <a:pt x="12" y="2"/>
                      <a:pt x="13" y="4"/>
                      <a:pt x="12" y="3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2"/>
                      <a:pt x="12" y="4"/>
                      <a:pt x="12" y="2"/>
                    </a:cubicBezTo>
                    <a:cubicBezTo>
                      <a:pt x="11" y="2"/>
                      <a:pt x="11" y="3"/>
                      <a:pt x="11" y="5"/>
                    </a:cubicBezTo>
                    <a:cubicBezTo>
                      <a:pt x="10" y="4"/>
                      <a:pt x="11" y="3"/>
                      <a:pt x="10" y="2"/>
                    </a:cubicBezTo>
                    <a:cubicBezTo>
                      <a:pt x="10" y="4"/>
                      <a:pt x="10" y="3"/>
                      <a:pt x="10" y="4"/>
                    </a:cubicBezTo>
                    <a:cubicBezTo>
                      <a:pt x="10" y="4"/>
                      <a:pt x="10" y="4"/>
                      <a:pt x="10" y="5"/>
                    </a:cubicBezTo>
                    <a:cubicBezTo>
                      <a:pt x="9" y="5"/>
                      <a:pt x="10" y="6"/>
                      <a:pt x="9" y="7"/>
                    </a:cubicBezTo>
                    <a:cubicBezTo>
                      <a:pt x="8" y="5"/>
                      <a:pt x="10" y="7"/>
                      <a:pt x="9" y="5"/>
                    </a:cubicBezTo>
                    <a:cubicBezTo>
                      <a:pt x="9" y="4"/>
                      <a:pt x="9" y="4"/>
                      <a:pt x="9" y="3"/>
                    </a:cubicBezTo>
                    <a:cubicBezTo>
                      <a:pt x="9" y="3"/>
                      <a:pt x="8" y="3"/>
                      <a:pt x="8" y="4"/>
                    </a:cubicBezTo>
                    <a:cubicBezTo>
                      <a:pt x="7" y="4"/>
                      <a:pt x="7" y="3"/>
                      <a:pt x="7" y="3"/>
                    </a:cubicBezTo>
                    <a:cubicBezTo>
                      <a:pt x="6" y="2"/>
                      <a:pt x="7" y="5"/>
                      <a:pt x="6" y="5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5"/>
                      <a:pt x="4" y="4"/>
                      <a:pt x="4" y="5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3" y="4"/>
                      <a:pt x="6" y="8"/>
                      <a:pt x="4" y="7"/>
                    </a:cubicBezTo>
                    <a:cubicBezTo>
                      <a:pt x="5" y="8"/>
                      <a:pt x="6" y="9"/>
                      <a:pt x="6" y="9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5" y="8"/>
                      <a:pt x="3" y="6"/>
                      <a:pt x="3" y="6"/>
                    </a:cubicBezTo>
                    <a:cubicBezTo>
                      <a:pt x="3" y="6"/>
                      <a:pt x="2" y="7"/>
                      <a:pt x="3" y="8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1" y="7"/>
                      <a:pt x="5" y="9"/>
                      <a:pt x="3" y="9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9"/>
                      <a:pt x="0" y="11"/>
                      <a:pt x="3" y="12"/>
                    </a:cubicBezTo>
                    <a:cubicBezTo>
                      <a:pt x="3" y="12"/>
                      <a:pt x="5" y="11"/>
                      <a:pt x="6" y="11"/>
                    </a:cubicBezTo>
                    <a:cubicBezTo>
                      <a:pt x="5" y="11"/>
                      <a:pt x="4" y="10"/>
                      <a:pt x="3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3" y="10"/>
                      <a:pt x="3" y="10"/>
                      <a:pt x="2" y="10"/>
                    </a:cubicBezTo>
                    <a:cubicBezTo>
                      <a:pt x="1" y="9"/>
                      <a:pt x="3" y="10"/>
                      <a:pt x="2" y="9"/>
                    </a:cubicBezTo>
                    <a:cubicBezTo>
                      <a:pt x="4" y="9"/>
                      <a:pt x="4" y="10"/>
                      <a:pt x="6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6" y="10"/>
                    </a:cubicBezTo>
                    <a:cubicBezTo>
                      <a:pt x="4" y="9"/>
                      <a:pt x="7" y="10"/>
                      <a:pt x="6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9"/>
                      <a:pt x="5" y="8"/>
                      <a:pt x="5" y="7"/>
                    </a:cubicBezTo>
                    <a:cubicBezTo>
                      <a:pt x="6" y="9"/>
                      <a:pt x="6" y="8"/>
                      <a:pt x="7" y="9"/>
                    </a:cubicBezTo>
                    <a:cubicBezTo>
                      <a:pt x="6" y="8"/>
                      <a:pt x="7" y="8"/>
                      <a:pt x="6" y="7"/>
                    </a:cubicBezTo>
                    <a:cubicBezTo>
                      <a:pt x="6" y="7"/>
                      <a:pt x="7" y="7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7" y="7"/>
                      <a:pt x="7" y="8"/>
                    </a:cubicBezTo>
                    <a:cubicBezTo>
                      <a:pt x="8" y="8"/>
                      <a:pt x="8" y="8"/>
                      <a:pt x="8" y="9"/>
                    </a:cubicBezTo>
                    <a:cubicBezTo>
                      <a:pt x="8" y="9"/>
                      <a:pt x="7" y="6"/>
                      <a:pt x="8" y="7"/>
                    </a:cubicBezTo>
                    <a:cubicBezTo>
                      <a:pt x="8" y="7"/>
                      <a:pt x="8" y="6"/>
                      <a:pt x="7" y="5"/>
                    </a:cubicBezTo>
                    <a:cubicBezTo>
                      <a:pt x="8" y="5"/>
                      <a:pt x="8" y="7"/>
                      <a:pt x="8" y="6"/>
                    </a:cubicBezTo>
                    <a:cubicBezTo>
                      <a:pt x="8" y="5"/>
                      <a:pt x="9" y="7"/>
                      <a:pt x="9" y="6"/>
                    </a:cubicBezTo>
                    <a:cubicBezTo>
                      <a:pt x="9" y="7"/>
                      <a:pt x="9" y="6"/>
                      <a:pt x="9" y="8"/>
                    </a:cubicBezTo>
                    <a:cubicBezTo>
                      <a:pt x="9" y="8"/>
                      <a:pt x="9" y="6"/>
                      <a:pt x="10" y="6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7"/>
                      <a:pt x="10" y="6"/>
                      <a:pt x="10" y="7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6"/>
                      <a:pt x="11" y="6"/>
                      <a:pt x="11" y="7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7"/>
                      <a:pt x="13" y="5"/>
                      <a:pt x="13" y="4"/>
                    </a:cubicBezTo>
                    <a:cubicBezTo>
                      <a:pt x="14" y="4"/>
                      <a:pt x="14" y="4"/>
                      <a:pt x="14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4" y="6"/>
                      <a:pt x="13" y="7"/>
                      <a:pt x="14" y="5"/>
                    </a:cubicBezTo>
                    <a:cubicBezTo>
                      <a:pt x="15" y="5"/>
                      <a:pt x="14" y="6"/>
                      <a:pt x="14" y="7"/>
                    </a:cubicBezTo>
                    <a:cubicBezTo>
                      <a:pt x="16" y="5"/>
                      <a:pt x="13" y="9"/>
                      <a:pt x="16" y="6"/>
                    </a:cubicBezTo>
                    <a:cubicBezTo>
                      <a:pt x="16" y="6"/>
                      <a:pt x="16" y="5"/>
                      <a:pt x="16" y="4"/>
                    </a:cubicBezTo>
                    <a:cubicBezTo>
                      <a:pt x="16" y="4"/>
                      <a:pt x="16" y="3"/>
                      <a:pt x="17" y="3"/>
                    </a:cubicBezTo>
                    <a:cubicBezTo>
                      <a:pt x="17" y="4"/>
                      <a:pt x="16" y="5"/>
                      <a:pt x="17" y="5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4" y="7"/>
                      <a:pt x="19" y="7"/>
                      <a:pt x="15" y="8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4" name="Freeform 1466"/>
              <p:cNvSpPr>
                <a:spLocks/>
              </p:cNvSpPr>
              <p:nvPr/>
            </p:nvSpPr>
            <p:spPr bwMode="auto">
              <a:xfrm>
                <a:off x="517" y="2813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5" name="Freeform 1467"/>
              <p:cNvSpPr>
                <a:spLocks/>
              </p:cNvSpPr>
              <p:nvPr/>
            </p:nvSpPr>
            <p:spPr bwMode="auto">
              <a:xfrm>
                <a:off x="517" y="2810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6" name="Freeform 1468"/>
              <p:cNvSpPr>
                <a:spLocks/>
              </p:cNvSpPr>
              <p:nvPr/>
            </p:nvSpPr>
            <p:spPr bwMode="auto">
              <a:xfrm>
                <a:off x="523" y="2818"/>
                <a:ext cx="2" cy="3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7" name="Freeform 1469"/>
              <p:cNvSpPr>
                <a:spLocks/>
              </p:cNvSpPr>
              <p:nvPr/>
            </p:nvSpPr>
            <p:spPr bwMode="auto">
              <a:xfrm>
                <a:off x="525" y="2821"/>
                <a:ext cx="3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  <a:gd name="T3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8" name="Freeform 1470"/>
              <p:cNvSpPr>
                <a:spLocks/>
              </p:cNvSpPr>
              <p:nvPr/>
            </p:nvSpPr>
            <p:spPr bwMode="auto">
              <a:xfrm>
                <a:off x="487" y="2821"/>
                <a:ext cx="49" cy="27"/>
              </a:xfrm>
              <a:custGeom>
                <a:avLst/>
                <a:gdLst>
                  <a:gd name="T0" fmla="*/ 4 w 18"/>
                  <a:gd name="T1" fmla="*/ 3 h 10"/>
                  <a:gd name="T2" fmla="*/ 3 w 18"/>
                  <a:gd name="T3" fmla="*/ 4 h 10"/>
                  <a:gd name="T4" fmla="*/ 3 w 18"/>
                  <a:gd name="T5" fmla="*/ 2 h 10"/>
                  <a:gd name="T6" fmla="*/ 0 w 18"/>
                  <a:gd name="T7" fmla="*/ 3 h 10"/>
                  <a:gd name="T8" fmla="*/ 9 w 18"/>
                  <a:gd name="T9" fmla="*/ 6 h 10"/>
                  <a:gd name="T10" fmla="*/ 9 w 18"/>
                  <a:gd name="T11" fmla="*/ 7 h 10"/>
                  <a:gd name="T12" fmla="*/ 12 w 18"/>
                  <a:gd name="T13" fmla="*/ 5 h 10"/>
                  <a:gd name="T14" fmla="*/ 12 w 18"/>
                  <a:gd name="T15" fmla="*/ 7 h 10"/>
                  <a:gd name="T16" fmla="*/ 14 w 18"/>
                  <a:gd name="T17" fmla="*/ 6 h 10"/>
                  <a:gd name="T18" fmla="*/ 13 w 18"/>
                  <a:gd name="T19" fmla="*/ 5 h 10"/>
                  <a:gd name="T20" fmla="*/ 14 w 18"/>
                  <a:gd name="T21" fmla="*/ 5 h 10"/>
                  <a:gd name="T22" fmla="*/ 14 w 18"/>
                  <a:gd name="T23" fmla="*/ 5 h 10"/>
                  <a:gd name="T24" fmla="*/ 15 w 18"/>
                  <a:gd name="T25" fmla="*/ 4 h 10"/>
                  <a:gd name="T26" fmla="*/ 15 w 18"/>
                  <a:gd name="T27" fmla="*/ 5 h 10"/>
                  <a:gd name="T28" fmla="*/ 15 w 18"/>
                  <a:gd name="T29" fmla="*/ 3 h 10"/>
                  <a:gd name="T30" fmla="*/ 16 w 18"/>
                  <a:gd name="T31" fmla="*/ 4 h 10"/>
                  <a:gd name="T32" fmla="*/ 16 w 18"/>
                  <a:gd name="T33" fmla="*/ 1 h 10"/>
                  <a:gd name="T34" fmla="*/ 15 w 18"/>
                  <a:gd name="T35" fmla="*/ 0 h 10"/>
                  <a:gd name="T36" fmla="*/ 15 w 18"/>
                  <a:gd name="T37" fmla="*/ 2 h 10"/>
                  <a:gd name="T38" fmla="*/ 15 w 18"/>
                  <a:gd name="T39" fmla="*/ 2 h 10"/>
                  <a:gd name="T40" fmla="*/ 14 w 18"/>
                  <a:gd name="T41" fmla="*/ 4 h 10"/>
                  <a:gd name="T42" fmla="*/ 14 w 18"/>
                  <a:gd name="T43" fmla="*/ 2 h 10"/>
                  <a:gd name="T44" fmla="*/ 12 w 18"/>
                  <a:gd name="T45" fmla="*/ 1 h 10"/>
                  <a:gd name="T46" fmla="*/ 12 w 18"/>
                  <a:gd name="T47" fmla="*/ 1 h 10"/>
                  <a:gd name="T48" fmla="*/ 12 w 18"/>
                  <a:gd name="T49" fmla="*/ 2 h 10"/>
                  <a:gd name="T50" fmla="*/ 12 w 18"/>
                  <a:gd name="T51" fmla="*/ 3 h 10"/>
                  <a:gd name="T52" fmla="*/ 13 w 18"/>
                  <a:gd name="T53" fmla="*/ 5 h 10"/>
                  <a:gd name="T54" fmla="*/ 12 w 18"/>
                  <a:gd name="T55" fmla="*/ 5 h 10"/>
                  <a:gd name="T56" fmla="*/ 12 w 18"/>
                  <a:gd name="T57" fmla="*/ 3 h 10"/>
                  <a:gd name="T58" fmla="*/ 12 w 18"/>
                  <a:gd name="T59" fmla="*/ 4 h 10"/>
                  <a:gd name="T60" fmla="*/ 11 w 18"/>
                  <a:gd name="T61" fmla="*/ 2 h 10"/>
                  <a:gd name="T62" fmla="*/ 11 w 18"/>
                  <a:gd name="T63" fmla="*/ 4 h 10"/>
                  <a:gd name="T64" fmla="*/ 8 w 18"/>
                  <a:gd name="T65" fmla="*/ 5 h 10"/>
                  <a:gd name="T66" fmla="*/ 9 w 18"/>
                  <a:gd name="T67" fmla="*/ 3 h 10"/>
                  <a:gd name="T68" fmla="*/ 8 w 18"/>
                  <a:gd name="T69" fmla="*/ 5 h 10"/>
                  <a:gd name="T70" fmla="*/ 7 w 18"/>
                  <a:gd name="T71" fmla="*/ 4 h 10"/>
                  <a:gd name="T72" fmla="*/ 7 w 18"/>
                  <a:gd name="T73" fmla="*/ 5 h 10"/>
                  <a:gd name="T74" fmla="*/ 5 w 18"/>
                  <a:gd name="T75" fmla="*/ 4 h 10"/>
                  <a:gd name="T76" fmla="*/ 5 w 18"/>
                  <a:gd name="T77" fmla="*/ 4 h 10"/>
                  <a:gd name="T78" fmla="*/ 3 w 18"/>
                  <a:gd name="T79" fmla="*/ 5 h 10"/>
                  <a:gd name="T80" fmla="*/ 4 w 18"/>
                  <a:gd name="T81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8" h="10">
                    <a:moveTo>
                      <a:pt x="4" y="3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2" y="3"/>
                      <a:pt x="3" y="2"/>
                    </a:cubicBezTo>
                    <a:cubicBezTo>
                      <a:pt x="1" y="3"/>
                      <a:pt x="2" y="1"/>
                      <a:pt x="0" y="3"/>
                    </a:cubicBezTo>
                    <a:cubicBezTo>
                      <a:pt x="3" y="5"/>
                      <a:pt x="6" y="8"/>
                      <a:pt x="9" y="6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10" y="5"/>
                      <a:pt x="11" y="10"/>
                      <a:pt x="12" y="5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3" y="7"/>
                      <a:pt x="12" y="4"/>
                      <a:pt x="14" y="6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4"/>
                      <a:pt x="14" y="4"/>
                      <a:pt x="15" y="4"/>
                    </a:cubicBezTo>
                    <a:cubicBezTo>
                      <a:pt x="15" y="4"/>
                      <a:pt x="15" y="4"/>
                      <a:pt x="15" y="5"/>
                    </a:cubicBezTo>
                    <a:cubicBezTo>
                      <a:pt x="15" y="5"/>
                      <a:pt x="15" y="4"/>
                      <a:pt x="15" y="3"/>
                    </a:cubicBezTo>
                    <a:cubicBezTo>
                      <a:pt x="15" y="4"/>
                      <a:pt x="15" y="4"/>
                      <a:pt x="16" y="4"/>
                    </a:cubicBezTo>
                    <a:cubicBezTo>
                      <a:pt x="16" y="3"/>
                      <a:pt x="18" y="4"/>
                      <a:pt x="16" y="1"/>
                    </a:cubicBezTo>
                    <a:cubicBezTo>
                      <a:pt x="15" y="1"/>
                      <a:pt x="15" y="1"/>
                      <a:pt x="15" y="0"/>
                    </a:cubicBezTo>
                    <a:cubicBezTo>
                      <a:pt x="14" y="0"/>
                      <a:pt x="14" y="1"/>
                      <a:pt x="15" y="2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6" y="5"/>
                      <a:pt x="14" y="2"/>
                      <a:pt x="14" y="4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2" y="0"/>
                      <a:pt x="14" y="4"/>
                      <a:pt x="12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1"/>
                      <a:pt x="12" y="2"/>
                      <a:pt x="12" y="2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3"/>
                      <a:pt x="13" y="4"/>
                      <a:pt x="13" y="5"/>
                    </a:cubicBezTo>
                    <a:cubicBezTo>
                      <a:pt x="12" y="4"/>
                      <a:pt x="13" y="5"/>
                      <a:pt x="12" y="5"/>
                    </a:cubicBezTo>
                    <a:cubicBezTo>
                      <a:pt x="12" y="4"/>
                      <a:pt x="12" y="4"/>
                      <a:pt x="12" y="3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4"/>
                      <a:pt x="11" y="3"/>
                      <a:pt x="11" y="2"/>
                    </a:cubicBezTo>
                    <a:cubicBezTo>
                      <a:pt x="11" y="3"/>
                      <a:pt x="11" y="3"/>
                      <a:pt x="11" y="4"/>
                    </a:cubicBezTo>
                    <a:cubicBezTo>
                      <a:pt x="11" y="3"/>
                      <a:pt x="10" y="3"/>
                      <a:pt x="8" y="5"/>
                    </a:cubicBezTo>
                    <a:cubicBezTo>
                      <a:pt x="9" y="4"/>
                      <a:pt x="9" y="3"/>
                      <a:pt x="9" y="3"/>
                    </a:cubicBezTo>
                    <a:cubicBezTo>
                      <a:pt x="9" y="3"/>
                      <a:pt x="9" y="4"/>
                      <a:pt x="8" y="5"/>
                    </a:cubicBezTo>
                    <a:cubicBezTo>
                      <a:pt x="8" y="6"/>
                      <a:pt x="7" y="5"/>
                      <a:pt x="7" y="4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6" y="6"/>
                      <a:pt x="6" y="3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3" y="6"/>
                      <a:pt x="3" y="5"/>
                    </a:cubicBezTo>
                    <a:cubicBezTo>
                      <a:pt x="4" y="4"/>
                      <a:pt x="4" y="4"/>
                      <a:pt x="4" y="3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9" name="Freeform 1471"/>
              <p:cNvSpPr>
                <a:spLocks/>
              </p:cNvSpPr>
              <p:nvPr/>
            </p:nvSpPr>
            <p:spPr bwMode="auto">
              <a:xfrm>
                <a:off x="485" y="2823"/>
                <a:ext cx="8" cy="6"/>
              </a:xfrm>
              <a:custGeom>
                <a:avLst/>
                <a:gdLst>
                  <a:gd name="T0" fmla="*/ 1 w 3"/>
                  <a:gd name="T1" fmla="*/ 1 h 2"/>
                  <a:gd name="T2" fmla="*/ 3 w 3"/>
                  <a:gd name="T3" fmla="*/ 1 h 2"/>
                  <a:gd name="T4" fmla="*/ 0 w 3"/>
                  <a:gd name="T5" fmla="*/ 0 h 2"/>
                  <a:gd name="T6" fmla="*/ 1 w 3"/>
                  <a:gd name="T7" fmla="*/ 1 h 2"/>
                  <a:gd name="T8" fmla="*/ 1 w 3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1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1" y="1"/>
                      <a:pt x="0" y="2"/>
                      <a:pt x="1" y="1"/>
                    </a:cubicBezTo>
                    <a:cubicBezTo>
                      <a:pt x="1" y="1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70" name="Freeform 1472"/>
              <p:cNvSpPr>
                <a:spLocks/>
              </p:cNvSpPr>
              <p:nvPr/>
            </p:nvSpPr>
            <p:spPr bwMode="auto">
              <a:xfrm>
                <a:off x="482" y="2794"/>
                <a:ext cx="24" cy="29"/>
              </a:xfrm>
              <a:custGeom>
                <a:avLst/>
                <a:gdLst>
                  <a:gd name="T0" fmla="*/ 7 w 9"/>
                  <a:gd name="T1" fmla="*/ 4 h 11"/>
                  <a:gd name="T2" fmla="*/ 6 w 9"/>
                  <a:gd name="T3" fmla="*/ 2 h 11"/>
                  <a:gd name="T4" fmla="*/ 1 w 9"/>
                  <a:gd name="T5" fmla="*/ 6 h 11"/>
                  <a:gd name="T6" fmla="*/ 2 w 9"/>
                  <a:gd name="T7" fmla="*/ 8 h 11"/>
                  <a:gd name="T8" fmla="*/ 1 w 9"/>
                  <a:gd name="T9" fmla="*/ 9 h 11"/>
                  <a:gd name="T10" fmla="*/ 3 w 9"/>
                  <a:gd name="T11" fmla="*/ 10 h 11"/>
                  <a:gd name="T12" fmla="*/ 2 w 9"/>
                  <a:gd name="T13" fmla="*/ 9 h 11"/>
                  <a:gd name="T14" fmla="*/ 3 w 9"/>
                  <a:gd name="T15" fmla="*/ 9 h 11"/>
                  <a:gd name="T16" fmla="*/ 2 w 9"/>
                  <a:gd name="T17" fmla="*/ 8 h 11"/>
                  <a:gd name="T18" fmla="*/ 3 w 9"/>
                  <a:gd name="T19" fmla="*/ 9 h 11"/>
                  <a:gd name="T20" fmla="*/ 3 w 9"/>
                  <a:gd name="T21" fmla="*/ 6 h 11"/>
                  <a:gd name="T22" fmla="*/ 4 w 9"/>
                  <a:gd name="T23" fmla="*/ 7 h 11"/>
                  <a:gd name="T24" fmla="*/ 6 w 9"/>
                  <a:gd name="T25" fmla="*/ 6 h 11"/>
                  <a:gd name="T26" fmla="*/ 6 w 9"/>
                  <a:gd name="T27" fmla="*/ 5 h 11"/>
                  <a:gd name="T28" fmla="*/ 5 w 9"/>
                  <a:gd name="T29" fmla="*/ 4 h 11"/>
                  <a:gd name="T30" fmla="*/ 6 w 9"/>
                  <a:gd name="T31" fmla="*/ 6 h 11"/>
                  <a:gd name="T32" fmla="*/ 9 w 9"/>
                  <a:gd name="T33" fmla="*/ 4 h 11"/>
                  <a:gd name="T34" fmla="*/ 9 w 9"/>
                  <a:gd name="T35" fmla="*/ 2 h 11"/>
                  <a:gd name="T36" fmla="*/ 9 w 9"/>
                  <a:gd name="T37" fmla="*/ 4 h 11"/>
                  <a:gd name="T38" fmla="*/ 9 w 9"/>
                  <a:gd name="T39" fmla="*/ 4 h 11"/>
                  <a:gd name="T40" fmla="*/ 9 w 9"/>
                  <a:gd name="T41" fmla="*/ 1 h 11"/>
                  <a:gd name="T42" fmla="*/ 7 w 9"/>
                  <a:gd name="T43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" h="11">
                    <a:moveTo>
                      <a:pt x="7" y="4"/>
                    </a:moveTo>
                    <a:cubicBezTo>
                      <a:pt x="6" y="2"/>
                      <a:pt x="6" y="2"/>
                      <a:pt x="6" y="2"/>
                    </a:cubicBezTo>
                    <a:cubicBezTo>
                      <a:pt x="5" y="2"/>
                      <a:pt x="3" y="5"/>
                      <a:pt x="1" y="6"/>
                    </a:cubicBezTo>
                    <a:cubicBezTo>
                      <a:pt x="0" y="6"/>
                      <a:pt x="2" y="7"/>
                      <a:pt x="2" y="8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2" y="9"/>
                      <a:pt x="1" y="11"/>
                      <a:pt x="3" y="10"/>
                    </a:cubicBezTo>
                    <a:cubicBezTo>
                      <a:pt x="3" y="10"/>
                      <a:pt x="1" y="10"/>
                      <a:pt x="2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5" y="8"/>
                      <a:pt x="1" y="7"/>
                      <a:pt x="3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5" y="6"/>
                      <a:pt x="5" y="5"/>
                      <a:pt x="6" y="6"/>
                    </a:cubicBezTo>
                    <a:cubicBezTo>
                      <a:pt x="6" y="6"/>
                      <a:pt x="6" y="5"/>
                      <a:pt x="6" y="5"/>
                    </a:cubicBezTo>
                    <a:cubicBezTo>
                      <a:pt x="6" y="5"/>
                      <a:pt x="5" y="5"/>
                      <a:pt x="5" y="4"/>
                    </a:cubicBezTo>
                    <a:cubicBezTo>
                      <a:pt x="5" y="2"/>
                      <a:pt x="5" y="5"/>
                      <a:pt x="6" y="6"/>
                    </a:cubicBezTo>
                    <a:cubicBezTo>
                      <a:pt x="6" y="4"/>
                      <a:pt x="8" y="3"/>
                      <a:pt x="9" y="4"/>
                    </a:cubicBezTo>
                    <a:cubicBezTo>
                      <a:pt x="8" y="3"/>
                      <a:pt x="8" y="2"/>
                      <a:pt x="9" y="2"/>
                    </a:cubicBezTo>
                    <a:cubicBezTo>
                      <a:pt x="9" y="2"/>
                      <a:pt x="9" y="3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3"/>
                      <a:pt x="9" y="1"/>
                      <a:pt x="9" y="1"/>
                    </a:cubicBezTo>
                    <a:cubicBezTo>
                      <a:pt x="8" y="0"/>
                      <a:pt x="8" y="3"/>
                      <a:pt x="7" y="4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71" name="Freeform 1473"/>
              <p:cNvSpPr>
                <a:spLocks/>
              </p:cNvSpPr>
              <p:nvPr/>
            </p:nvSpPr>
            <p:spPr bwMode="auto">
              <a:xfrm>
                <a:off x="498" y="279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3 w 3"/>
                  <a:gd name="T3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72" name="Freeform 1474"/>
              <p:cNvSpPr>
                <a:spLocks/>
              </p:cNvSpPr>
              <p:nvPr/>
            </p:nvSpPr>
            <p:spPr bwMode="auto">
              <a:xfrm>
                <a:off x="580" y="3193"/>
                <a:ext cx="0" cy="3"/>
              </a:xfrm>
              <a:custGeom>
                <a:avLst/>
                <a:gdLst>
                  <a:gd name="T0" fmla="*/ 0 h 3"/>
                  <a:gd name="T1" fmla="*/ 0 h 3"/>
                  <a:gd name="T2" fmla="*/ 3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73" name="Freeform 1475"/>
              <p:cNvSpPr>
                <a:spLocks/>
              </p:cNvSpPr>
              <p:nvPr/>
            </p:nvSpPr>
            <p:spPr bwMode="auto">
              <a:xfrm>
                <a:off x="572" y="3185"/>
                <a:ext cx="8" cy="14"/>
              </a:xfrm>
              <a:custGeom>
                <a:avLst/>
                <a:gdLst>
                  <a:gd name="T0" fmla="*/ 0 w 3"/>
                  <a:gd name="T1" fmla="*/ 0 h 5"/>
                  <a:gd name="T2" fmla="*/ 0 w 3"/>
                  <a:gd name="T3" fmla="*/ 0 h 5"/>
                  <a:gd name="T4" fmla="*/ 3 w 3"/>
                  <a:gd name="T5" fmla="*/ 5 h 5"/>
                  <a:gd name="T6" fmla="*/ 2 w 3"/>
                  <a:gd name="T7" fmla="*/ 1 h 5"/>
                  <a:gd name="T8" fmla="*/ 2 w 3"/>
                  <a:gd name="T9" fmla="*/ 3 h 5"/>
                  <a:gd name="T10" fmla="*/ 1 w 3"/>
                  <a:gd name="T11" fmla="*/ 1 h 5"/>
                  <a:gd name="T12" fmla="*/ 1 w 3"/>
                  <a:gd name="T13" fmla="*/ 1 h 5"/>
                  <a:gd name="T14" fmla="*/ 0 w 3"/>
                  <a:gd name="T1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5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3"/>
                      <a:pt x="1" y="3"/>
                      <a:pt x="3" y="5"/>
                    </a:cubicBezTo>
                    <a:cubicBezTo>
                      <a:pt x="3" y="4"/>
                      <a:pt x="3" y="3"/>
                      <a:pt x="2" y="1"/>
                    </a:cubicBezTo>
                    <a:cubicBezTo>
                      <a:pt x="2" y="2"/>
                      <a:pt x="2" y="3"/>
                      <a:pt x="2" y="3"/>
                    </a:cubicBezTo>
                    <a:cubicBezTo>
                      <a:pt x="1" y="2"/>
                      <a:pt x="2" y="2"/>
                      <a:pt x="1" y="1"/>
                    </a:cubicBezTo>
                    <a:cubicBezTo>
                      <a:pt x="0" y="0"/>
                      <a:pt x="1" y="1"/>
                      <a:pt x="1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74" name="Freeform 1476"/>
              <p:cNvSpPr>
                <a:spLocks/>
              </p:cNvSpPr>
              <p:nvPr/>
            </p:nvSpPr>
            <p:spPr bwMode="auto">
              <a:xfrm>
                <a:off x="574" y="3191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75" name="Freeform 1477"/>
              <p:cNvSpPr>
                <a:spLocks/>
              </p:cNvSpPr>
              <p:nvPr/>
            </p:nvSpPr>
            <p:spPr bwMode="auto">
              <a:xfrm>
                <a:off x="572" y="3191"/>
                <a:ext cx="2" cy="5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0 h 2"/>
                  <a:gd name="T4" fmla="*/ 1 w 1"/>
                  <a:gd name="T5" fmla="*/ 2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1" y="0"/>
                      <a:pt x="0" y="0"/>
                    </a:cubicBezTo>
                    <a:cubicBezTo>
                      <a:pt x="1" y="2"/>
                      <a:pt x="1" y="2"/>
                      <a:pt x="1" y="2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76" name="Freeform 1478"/>
              <p:cNvSpPr>
                <a:spLocks/>
              </p:cNvSpPr>
              <p:nvPr/>
            </p:nvSpPr>
            <p:spPr bwMode="auto">
              <a:xfrm>
                <a:off x="572" y="319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77" name="Freeform 1479"/>
              <p:cNvSpPr>
                <a:spLocks/>
              </p:cNvSpPr>
              <p:nvPr/>
            </p:nvSpPr>
            <p:spPr bwMode="auto">
              <a:xfrm>
                <a:off x="569" y="3188"/>
                <a:ext cx="3" cy="11"/>
              </a:xfrm>
              <a:custGeom>
                <a:avLst/>
                <a:gdLst>
                  <a:gd name="T0" fmla="*/ 0 w 1"/>
                  <a:gd name="T1" fmla="*/ 3 h 4"/>
                  <a:gd name="T2" fmla="*/ 1 w 1"/>
                  <a:gd name="T3" fmla="*/ 3 h 4"/>
                  <a:gd name="T4" fmla="*/ 1 w 1"/>
                  <a:gd name="T5" fmla="*/ 3 h 4"/>
                  <a:gd name="T6" fmla="*/ 0 w 1"/>
                  <a:gd name="T7" fmla="*/ 1 h 4"/>
                  <a:gd name="T8" fmla="*/ 1 w 1"/>
                  <a:gd name="T9" fmla="*/ 1 h 4"/>
                  <a:gd name="T10" fmla="*/ 0 w 1"/>
                  <a:gd name="T11" fmla="*/ 0 h 4"/>
                  <a:gd name="T12" fmla="*/ 0 w 1"/>
                  <a:gd name="T13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4">
                    <a:moveTo>
                      <a:pt x="0" y="3"/>
                    </a:moveTo>
                    <a:cubicBezTo>
                      <a:pt x="1" y="4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1" y="1"/>
                      <a:pt x="1" y="2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3"/>
                      <a:pt x="0" y="3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78" name="Freeform 1480"/>
              <p:cNvSpPr>
                <a:spLocks/>
              </p:cNvSpPr>
              <p:nvPr/>
            </p:nvSpPr>
            <p:spPr bwMode="auto">
              <a:xfrm>
                <a:off x="572" y="3193"/>
                <a:ext cx="0" cy="3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79" name="Freeform 1481"/>
              <p:cNvSpPr>
                <a:spLocks/>
              </p:cNvSpPr>
              <p:nvPr/>
            </p:nvSpPr>
            <p:spPr bwMode="auto">
              <a:xfrm>
                <a:off x="572" y="3193"/>
                <a:ext cx="2" cy="3"/>
              </a:xfrm>
              <a:custGeom>
                <a:avLst/>
                <a:gdLst>
                  <a:gd name="T0" fmla="*/ 2 w 2"/>
                  <a:gd name="T1" fmla="*/ 3 h 3"/>
                  <a:gd name="T2" fmla="*/ 2 w 2"/>
                  <a:gd name="T3" fmla="*/ 0 h 3"/>
                  <a:gd name="T4" fmla="*/ 0 w 2"/>
                  <a:gd name="T5" fmla="*/ 0 h 3"/>
                  <a:gd name="T6" fmla="*/ 2 w 2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80" name="Freeform 1482"/>
              <p:cNvSpPr>
                <a:spLocks/>
              </p:cNvSpPr>
              <p:nvPr/>
            </p:nvSpPr>
            <p:spPr bwMode="auto">
              <a:xfrm>
                <a:off x="566" y="3185"/>
                <a:ext cx="3" cy="14"/>
              </a:xfrm>
              <a:custGeom>
                <a:avLst/>
                <a:gdLst>
                  <a:gd name="T0" fmla="*/ 0 w 1"/>
                  <a:gd name="T1" fmla="*/ 5 h 5"/>
                  <a:gd name="T2" fmla="*/ 1 w 1"/>
                  <a:gd name="T3" fmla="*/ 3 h 5"/>
                  <a:gd name="T4" fmla="*/ 0 w 1"/>
                  <a:gd name="T5" fmla="*/ 0 h 5"/>
                  <a:gd name="T6" fmla="*/ 0 w 1"/>
                  <a:gd name="T7" fmla="*/ 1 h 5"/>
                  <a:gd name="T8" fmla="*/ 0 w 1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5">
                    <a:moveTo>
                      <a:pt x="0" y="5"/>
                    </a:moveTo>
                    <a:cubicBezTo>
                      <a:pt x="0" y="2"/>
                      <a:pt x="1" y="5"/>
                      <a:pt x="1" y="3"/>
                    </a:cubicBezTo>
                    <a:cubicBezTo>
                      <a:pt x="1" y="3"/>
                      <a:pt x="0" y="2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4"/>
                      <a:pt x="0" y="5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81" name="Freeform 1483"/>
              <p:cNvSpPr>
                <a:spLocks/>
              </p:cNvSpPr>
              <p:nvPr/>
            </p:nvSpPr>
            <p:spPr bwMode="auto">
              <a:xfrm>
                <a:off x="566" y="318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82" name="Freeform 1484"/>
              <p:cNvSpPr>
                <a:spLocks/>
              </p:cNvSpPr>
              <p:nvPr/>
            </p:nvSpPr>
            <p:spPr bwMode="auto">
              <a:xfrm>
                <a:off x="563" y="3185"/>
                <a:ext cx="3" cy="8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2 h 3"/>
                  <a:gd name="T4" fmla="*/ 0 w 1"/>
                  <a:gd name="T5" fmla="*/ 2 h 3"/>
                  <a:gd name="T6" fmla="*/ 1 w 1"/>
                  <a:gd name="T7" fmla="*/ 1 h 3"/>
                  <a:gd name="T8" fmla="*/ 0 w 1"/>
                  <a:gd name="T9" fmla="*/ 3 h 3"/>
                  <a:gd name="T10" fmla="*/ 1 w 1"/>
                  <a:gd name="T11" fmla="*/ 2 h 3"/>
                  <a:gd name="T12" fmla="*/ 1 w 1"/>
                  <a:gd name="T13" fmla="*/ 3 h 3"/>
                  <a:gd name="T14" fmla="*/ 1 w 1"/>
                  <a:gd name="T15" fmla="*/ 1 h 3"/>
                  <a:gd name="T16" fmla="*/ 1 w 1"/>
                  <a:gd name="T17" fmla="*/ 1 h 3"/>
                  <a:gd name="T18" fmla="*/ 1 w 1"/>
                  <a:gd name="T19" fmla="*/ 0 h 3"/>
                  <a:gd name="T20" fmla="*/ 0 w 1"/>
                  <a:gd name="T21" fmla="*/ 2 h 3"/>
                  <a:gd name="T22" fmla="*/ 0 w 1"/>
                  <a:gd name="T2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cubicBezTo>
                      <a:pt x="0" y="2"/>
                      <a:pt x="0" y="2"/>
                      <a:pt x="1" y="2"/>
                    </a:cubicBezTo>
                    <a:cubicBezTo>
                      <a:pt x="1" y="1"/>
                      <a:pt x="0" y="2"/>
                      <a:pt x="0" y="2"/>
                    </a:cubicBezTo>
                    <a:cubicBezTo>
                      <a:pt x="0" y="2"/>
                      <a:pt x="1" y="1"/>
                      <a:pt x="1" y="1"/>
                    </a:cubicBezTo>
                    <a:cubicBezTo>
                      <a:pt x="0" y="3"/>
                      <a:pt x="0" y="2"/>
                      <a:pt x="0" y="3"/>
                    </a:cubicBezTo>
                    <a:cubicBezTo>
                      <a:pt x="0" y="3"/>
                      <a:pt x="0" y="3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2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2"/>
                      <a:pt x="0" y="2"/>
                    </a:cubicBezTo>
                    <a:cubicBezTo>
                      <a:pt x="0" y="2"/>
                      <a:pt x="1" y="2"/>
                      <a:pt x="0" y="3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83" name="Rectangle 1485"/>
              <p:cNvSpPr>
                <a:spLocks noChangeArrowheads="1"/>
              </p:cNvSpPr>
              <p:nvPr/>
            </p:nvSpPr>
            <p:spPr bwMode="auto">
              <a:xfrm>
                <a:off x="563" y="3191"/>
                <a:ext cx="1" cy="1"/>
              </a:xfrm>
              <a:prstGeom prst="rect">
                <a:avLst/>
              </a:pr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84" name="Freeform 1486"/>
              <p:cNvSpPr>
                <a:spLocks/>
              </p:cNvSpPr>
              <p:nvPr/>
            </p:nvSpPr>
            <p:spPr bwMode="auto">
              <a:xfrm>
                <a:off x="561" y="3188"/>
                <a:ext cx="11" cy="3"/>
              </a:xfrm>
              <a:custGeom>
                <a:avLst/>
                <a:gdLst>
                  <a:gd name="T0" fmla="*/ 0 w 4"/>
                  <a:gd name="T1" fmla="*/ 1 h 1"/>
                  <a:gd name="T2" fmla="*/ 1 w 4"/>
                  <a:gd name="T3" fmla="*/ 1 h 1"/>
                  <a:gd name="T4" fmla="*/ 1 w 4"/>
                  <a:gd name="T5" fmla="*/ 1 h 1"/>
                  <a:gd name="T6" fmla="*/ 2 w 4"/>
                  <a:gd name="T7" fmla="*/ 1 h 1"/>
                  <a:gd name="T8" fmla="*/ 1 w 4"/>
                  <a:gd name="T9" fmla="*/ 1 h 1"/>
                  <a:gd name="T10" fmla="*/ 3 w 4"/>
                  <a:gd name="T11" fmla="*/ 0 h 1"/>
                  <a:gd name="T12" fmla="*/ 2 w 4"/>
                  <a:gd name="T13" fmla="*/ 1 h 1"/>
                  <a:gd name="T14" fmla="*/ 3 w 4"/>
                  <a:gd name="T15" fmla="*/ 0 h 1"/>
                  <a:gd name="T16" fmla="*/ 2 w 4"/>
                  <a:gd name="T17" fmla="*/ 0 h 1"/>
                  <a:gd name="T18" fmla="*/ 2 w 4"/>
                  <a:gd name="T19" fmla="*/ 0 h 1"/>
                  <a:gd name="T20" fmla="*/ 0 w 4"/>
                  <a:gd name="T2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2" y="1"/>
                      <a:pt x="3" y="0"/>
                      <a:pt x="3" y="0"/>
                    </a:cubicBezTo>
                    <a:cubicBezTo>
                      <a:pt x="3" y="0"/>
                      <a:pt x="3" y="0"/>
                      <a:pt x="2" y="1"/>
                    </a:cubicBezTo>
                    <a:cubicBezTo>
                      <a:pt x="3" y="0"/>
                      <a:pt x="4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85" name="Freeform 1487"/>
              <p:cNvSpPr>
                <a:spLocks/>
              </p:cNvSpPr>
              <p:nvPr/>
            </p:nvSpPr>
            <p:spPr bwMode="auto">
              <a:xfrm>
                <a:off x="561" y="3191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86" name="Freeform 1488"/>
              <p:cNvSpPr>
                <a:spLocks/>
              </p:cNvSpPr>
              <p:nvPr/>
            </p:nvSpPr>
            <p:spPr bwMode="auto">
              <a:xfrm>
                <a:off x="569" y="318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87" name="Freeform 1489"/>
              <p:cNvSpPr>
                <a:spLocks/>
              </p:cNvSpPr>
              <p:nvPr/>
            </p:nvSpPr>
            <p:spPr bwMode="auto">
              <a:xfrm>
                <a:off x="561" y="3188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88" name="Freeform 1490"/>
              <p:cNvSpPr>
                <a:spLocks/>
              </p:cNvSpPr>
              <p:nvPr/>
            </p:nvSpPr>
            <p:spPr bwMode="auto">
              <a:xfrm>
                <a:off x="558" y="3169"/>
                <a:ext cx="27" cy="22"/>
              </a:xfrm>
              <a:custGeom>
                <a:avLst/>
                <a:gdLst>
                  <a:gd name="T0" fmla="*/ 7 w 10"/>
                  <a:gd name="T1" fmla="*/ 5 h 8"/>
                  <a:gd name="T2" fmla="*/ 7 w 10"/>
                  <a:gd name="T3" fmla="*/ 4 h 8"/>
                  <a:gd name="T4" fmla="*/ 8 w 10"/>
                  <a:gd name="T5" fmla="*/ 2 h 8"/>
                  <a:gd name="T6" fmla="*/ 10 w 10"/>
                  <a:gd name="T7" fmla="*/ 0 h 8"/>
                  <a:gd name="T8" fmla="*/ 8 w 10"/>
                  <a:gd name="T9" fmla="*/ 1 h 8"/>
                  <a:gd name="T10" fmla="*/ 9 w 10"/>
                  <a:gd name="T11" fmla="*/ 0 h 8"/>
                  <a:gd name="T12" fmla="*/ 7 w 10"/>
                  <a:gd name="T13" fmla="*/ 0 h 8"/>
                  <a:gd name="T14" fmla="*/ 5 w 10"/>
                  <a:gd name="T15" fmla="*/ 1 h 8"/>
                  <a:gd name="T16" fmla="*/ 2 w 10"/>
                  <a:gd name="T17" fmla="*/ 4 h 8"/>
                  <a:gd name="T18" fmla="*/ 3 w 10"/>
                  <a:gd name="T19" fmla="*/ 5 h 8"/>
                  <a:gd name="T20" fmla="*/ 2 w 10"/>
                  <a:gd name="T21" fmla="*/ 5 h 8"/>
                  <a:gd name="T22" fmla="*/ 2 w 10"/>
                  <a:gd name="T23" fmla="*/ 5 h 8"/>
                  <a:gd name="T24" fmla="*/ 1 w 10"/>
                  <a:gd name="T25" fmla="*/ 6 h 8"/>
                  <a:gd name="T26" fmla="*/ 3 w 10"/>
                  <a:gd name="T27" fmla="*/ 7 h 8"/>
                  <a:gd name="T28" fmla="*/ 1 w 10"/>
                  <a:gd name="T29" fmla="*/ 6 h 8"/>
                  <a:gd name="T30" fmla="*/ 2 w 10"/>
                  <a:gd name="T31" fmla="*/ 7 h 8"/>
                  <a:gd name="T32" fmla="*/ 4 w 10"/>
                  <a:gd name="T33" fmla="*/ 7 h 8"/>
                  <a:gd name="T34" fmla="*/ 5 w 10"/>
                  <a:gd name="T35" fmla="*/ 7 h 8"/>
                  <a:gd name="T36" fmla="*/ 3 w 10"/>
                  <a:gd name="T37" fmla="*/ 4 h 8"/>
                  <a:gd name="T38" fmla="*/ 4 w 10"/>
                  <a:gd name="T39" fmla="*/ 5 h 8"/>
                  <a:gd name="T40" fmla="*/ 6 w 10"/>
                  <a:gd name="T41" fmla="*/ 5 h 8"/>
                  <a:gd name="T42" fmla="*/ 5 w 10"/>
                  <a:gd name="T43" fmla="*/ 3 h 8"/>
                  <a:gd name="T44" fmla="*/ 5 w 10"/>
                  <a:gd name="T45" fmla="*/ 3 h 8"/>
                  <a:gd name="T46" fmla="*/ 5 w 10"/>
                  <a:gd name="T47" fmla="*/ 3 h 8"/>
                  <a:gd name="T48" fmla="*/ 6 w 10"/>
                  <a:gd name="T49" fmla="*/ 4 h 8"/>
                  <a:gd name="T50" fmla="*/ 5 w 10"/>
                  <a:gd name="T51" fmla="*/ 1 h 8"/>
                  <a:gd name="T52" fmla="*/ 7 w 10"/>
                  <a:gd name="T53" fmla="*/ 4 h 8"/>
                  <a:gd name="T54" fmla="*/ 6 w 10"/>
                  <a:gd name="T55" fmla="*/ 3 h 8"/>
                  <a:gd name="T56" fmla="*/ 6 w 10"/>
                  <a:gd name="T57" fmla="*/ 2 h 8"/>
                  <a:gd name="T58" fmla="*/ 7 w 10"/>
                  <a:gd name="T59" fmla="*/ 4 h 8"/>
                  <a:gd name="T60" fmla="*/ 7 w 10"/>
                  <a:gd name="T61" fmla="*/ 3 h 8"/>
                  <a:gd name="T62" fmla="*/ 7 w 10"/>
                  <a:gd name="T63" fmla="*/ 1 h 8"/>
                  <a:gd name="T64" fmla="*/ 8 w 10"/>
                  <a:gd name="T65" fmla="*/ 2 h 8"/>
                  <a:gd name="T66" fmla="*/ 7 w 10"/>
                  <a:gd name="T67" fmla="*/ 4 h 8"/>
                  <a:gd name="T68" fmla="*/ 7 w 10"/>
                  <a:gd name="T69" fmla="*/ 5 h 8"/>
                  <a:gd name="T70" fmla="*/ 8 w 10"/>
                  <a:gd name="T71" fmla="*/ 3 h 8"/>
                  <a:gd name="T72" fmla="*/ 7 w 10"/>
                  <a:gd name="T73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0" h="8">
                    <a:moveTo>
                      <a:pt x="7" y="5"/>
                    </a:moveTo>
                    <a:cubicBezTo>
                      <a:pt x="7" y="4"/>
                      <a:pt x="8" y="4"/>
                      <a:pt x="7" y="4"/>
                    </a:cubicBezTo>
                    <a:cubicBezTo>
                      <a:pt x="8" y="3"/>
                      <a:pt x="8" y="3"/>
                      <a:pt x="8" y="2"/>
                    </a:cubicBezTo>
                    <a:cubicBezTo>
                      <a:pt x="9" y="2"/>
                      <a:pt x="9" y="1"/>
                      <a:pt x="10" y="0"/>
                    </a:cubicBezTo>
                    <a:cubicBezTo>
                      <a:pt x="9" y="0"/>
                      <a:pt x="8" y="1"/>
                      <a:pt x="8" y="1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8" y="0"/>
                      <a:pt x="7" y="1"/>
                      <a:pt x="7" y="0"/>
                    </a:cubicBezTo>
                    <a:cubicBezTo>
                      <a:pt x="6" y="0"/>
                      <a:pt x="6" y="0"/>
                      <a:pt x="5" y="1"/>
                    </a:cubicBezTo>
                    <a:cubicBezTo>
                      <a:pt x="4" y="1"/>
                      <a:pt x="3" y="3"/>
                      <a:pt x="2" y="4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2" y="5"/>
                      <a:pt x="3" y="6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0" y="4"/>
                      <a:pt x="2" y="6"/>
                      <a:pt x="1" y="6"/>
                    </a:cubicBezTo>
                    <a:cubicBezTo>
                      <a:pt x="1" y="6"/>
                      <a:pt x="3" y="6"/>
                      <a:pt x="3" y="7"/>
                    </a:cubicBezTo>
                    <a:cubicBezTo>
                      <a:pt x="1" y="6"/>
                      <a:pt x="3" y="7"/>
                      <a:pt x="1" y="6"/>
                    </a:cubicBezTo>
                    <a:cubicBezTo>
                      <a:pt x="0" y="7"/>
                      <a:pt x="3" y="7"/>
                      <a:pt x="2" y="7"/>
                    </a:cubicBezTo>
                    <a:cubicBezTo>
                      <a:pt x="4" y="7"/>
                      <a:pt x="3" y="7"/>
                      <a:pt x="4" y="7"/>
                    </a:cubicBezTo>
                    <a:cubicBezTo>
                      <a:pt x="5" y="7"/>
                      <a:pt x="4" y="7"/>
                      <a:pt x="5" y="7"/>
                    </a:cubicBezTo>
                    <a:cubicBezTo>
                      <a:pt x="6" y="8"/>
                      <a:pt x="3" y="6"/>
                      <a:pt x="3" y="4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4"/>
                      <a:pt x="4" y="3"/>
                      <a:pt x="6" y="5"/>
                    </a:cubicBezTo>
                    <a:cubicBezTo>
                      <a:pt x="5" y="4"/>
                      <a:pt x="7" y="5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6" y="4"/>
                      <a:pt x="6" y="4"/>
                    </a:cubicBezTo>
                    <a:cubicBezTo>
                      <a:pt x="5" y="3"/>
                      <a:pt x="5" y="2"/>
                      <a:pt x="5" y="1"/>
                    </a:cubicBezTo>
                    <a:cubicBezTo>
                      <a:pt x="6" y="2"/>
                      <a:pt x="6" y="3"/>
                      <a:pt x="7" y="4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7" y="4"/>
                      <a:pt x="6" y="2"/>
                      <a:pt x="6" y="2"/>
                    </a:cubicBezTo>
                    <a:cubicBezTo>
                      <a:pt x="6" y="2"/>
                      <a:pt x="7" y="3"/>
                      <a:pt x="7" y="4"/>
                    </a:cubicBezTo>
                    <a:cubicBezTo>
                      <a:pt x="7" y="5"/>
                      <a:pt x="7" y="2"/>
                      <a:pt x="7" y="3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2"/>
                      <a:pt x="8" y="2"/>
                    </a:cubicBezTo>
                    <a:cubicBezTo>
                      <a:pt x="7" y="4"/>
                      <a:pt x="7" y="3"/>
                      <a:pt x="7" y="4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7" y="3"/>
                      <a:pt x="8" y="3"/>
                    </a:cubicBezTo>
                    <a:cubicBezTo>
                      <a:pt x="7" y="4"/>
                      <a:pt x="7" y="4"/>
                      <a:pt x="7" y="5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89" name="Rectangle 1491"/>
              <p:cNvSpPr>
                <a:spLocks noChangeArrowheads="1"/>
              </p:cNvSpPr>
              <p:nvPr/>
            </p:nvSpPr>
            <p:spPr bwMode="auto">
              <a:xfrm>
                <a:off x="577" y="3183"/>
                <a:ext cx="1" cy="1"/>
              </a:xfrm>
              <a:prstGeom prst="rect">
                <a:avLst/>
              </a:pr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90" name="Freeform 1492"/>
              <p:cNvSpPr>
                <a:spLocks/>
              </p:cNvSpPr>
              <p:nvPr/>
            </p:nvSpPr>
            <p:spPr bwMode="auto">
              <a:xfrm>
                <a:off x="577" y="318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91" name="Rectangle 1493"/>
              <p:cNvSpPr>
                <a:spLocks noChangeArrowheads="1"/>
              </p:cNvSpPr>
              <p:nvPr/>
            </p:nvSpPr>
            <p:spPr bwMode="auto">
              <a:xfrm>
                <a:off x="574" y="3169"/>
                <a:ext cx="3" cy="1"/>
              </a:xfrm>
              <a:prstGeom prst="rect">
                <a:avLst/>
              </a:pr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92" name="Freeform 1494"/>
              <p:cNvSpPr>
                <a:spLocks/>
              </p:cNvSpPr>
              <p:nvPr/>
            </p:nvSpPr>
            <p:spPr bwMode="auto">
              <a:xfrm>
                <a:off x="577" y="3180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93" name="Freeform 1495"/>
              <p:cNvSpPr>
                <a:spLocks/>
              </p:cNvSpPr>
              <p:nvPr/>
            </p:nvSpPr>
            <p:spPr bwMode="auto">
              <a:xfrm>
                <a:off x="574" y="3183"/>
                <a:ext cx="3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94" name="Freeform 1496"/>
              <p:cNvSpPr>
                <a:spLocks/>
              </p:cNvSpPr>
              <p:nvPr/>
            </p:nvSpPr>
            <p:spPr bwMode="auto">
              <a:xfrm>
                <a:off x="574" y="3183"/>
                <a:ext cx="3" cy="2"/>
              </a:xfrm>
              <a:custGeom>
                <a:avLst/>
                <a:gdLst>
                  <a:gd name="T0" fmla="*/ 0 w 3"/>
                  <a:gd name="T1" fmla="*/ 2 h 2"/>
                  <a:gd name="T2" fmla="*/ 3 w 3"/>
                  <a:gd name="T3" fmla="*/ 0 h 2"/>
                  <a:gd name="T4" fmla="*/ 3 w 3"/>
                  <a:gd name="T5" fmla="*/ 0 h 2"/>
                  <a:gd name="T6" fmla="*/ 0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2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95" name="Freeform 1497"/>
              <p:cNvSpPr>
                <a:spLocks/>
              </p:cNvSpPr>
              <p:nvPr/>
            </p:nvSpPr>
            <p:spPr bwMode="auto">
              <a:xfrm>
                <a:off x="577" y="3172"/>
                <a:ext cx="22" cy="16"/>
              </a:xfrm>
              <a:custGeom>
                <a:avLst/>
                <a:gdLst>
                  <a:gd name="T0" fmla="*/ 6 w 8"/>
                  <a:gd name="T1" fmla="*/ 6 h 6"/>
                  <a:gd name="T2" fmla="*/ 7 w 8"/>
                  <a:gd name="T3" fmla="*/ 4 h 6"/>
                  <a:gd name="T4" fmla="*/ 4 w 8"/>
                  <a:gd name="T5" fmla="*/ 4 h 6"/>
                  <a:gd name="T6" fmla="*/ 7 w 8"/>
                  <a:gd name="T7" fmla="*/ 3 h 6"/>
                  <a:gd name="T8" fmla="*/ 4 w 8"/>
                  <a:gd name="T9" fmla="*/ 2 h 6"/>
                  <a:gd name="T10" fmla="*/ 5 w 8"/>
                  <a:gd name="T11" fmla="*/ 1 h 6"/>
                  <a:gd name="T12" fmla="*/ 2 w 8"/>
                  <a:gd name="T13" fmla="*/ 3 h 6"/>
                  <a:gd name="T14" fmla="*/ 4 w 8"/>
                  <a:gd name="T15" fmla="*/ 0 h 6"/>
                  <a:gd name="T16" fmla="*/ 4 w 8"/>
                  <a:gd name="T17" fmla="*/ 0 h 6"/>
                  <a:gd name="T18" fmla="*/ 3 w 8"/>
                  <a:gd name="T19" fmla="*/ 0 h 6"/>
                  <a:gd name="T20" fmla="*/ 1 w 8"/>
                  <a:gd name="T21" fmla="*/ 2 h 6"/>
                  <a:gd name="T22" fmla="*/ 0 w 8"/>
                  <a:gd name="T23" fmla="*/ 3 h 6"/>
                  <a:gd name="T24" fmla="*/ 2 w 8"/>
                  <a:gd name="T25" fmla="*/ 3 h 6"/>
                  <a:gd name="T26" fmla="*/ 1 w 8"/>
                  <a:gd name="T27" fmla="*/ 4 h 6"/>
                  <a:gd name="T28" fmla="*/ 2 w 8"/>
                  <a:gd name="T29" fmla="*/ 3 h 6"/>
                  <a:gd name="T30" fmla="*/ 1 w 8"/>
                  <a:gd name="T31" fmla="*/ 4 h 6"/>
                  <a:gd name="T32" fmla="*/ 2 w 8"/>
                  <a:gd name="T33" fmla="*/ 3 h 6"/>
                  <a:gd name="T34" fmla="*/ 2 w 8"/>
                  <a:gd name="T35" fmla="*/ 4 h 6"/>
                  <a:gd name="T36" fmla="*/ 3 w 8"/>
                  <a:gd name="T37" fmla="*/ 3 h 6"/>
                  <a:gd name="T38" fmla="*/ 2 w 8"/>
                  <a:gd name="T39" fmla="*/ 4 h 6"/>
                  <a:gd name="T40" fmla="*/ 2 w 8"/>
                  <a:gd name="T41" fmla="*/ 3 h 6"/>
                  <a:gd name="T42" fmla="*/ 1 w 8"/>
                  <a:gd name="T43" fmla="*/ 5 h 6"/>
                  <a:gd name="T44" fmla="*/ 2 w 8"/>
                  <a:gd name="T45" fmla="*/ 4 h 6"/>
                  <a:gd name="T46" fmla="*/ 1 w 8"/>
                  <a:gd name="T47" fmla="*/ 4 h 6"/>
                  <a:gd name="T48" fmla="*/ 4 w 8"/>
                  <a:gd name="T49" fmla="*/ 3 h 6"/>
                  <a:gd name="T50" fmla="*/ 2 w 8"/>
                  <a:gd name="T51" fmla="*/ 4 h 6"/>
                  <a:gd name="T52" fmla="*/ 3 w 8"/>
                  <a:gd name="T53" fmla="*/ 5 h 6"/>
                  <a:gd name="T54" fmla="*/ 2 w 8"/>
                  <a:gd name="T55" fmla="*/ 5 h 6"/>
                  <a:gd name="T56" fmla="*/ 3 w 8"/>
                  <a:gd name="T57" fmla="*/ 5 h 6"/>
                  <a:gd name="T58" fmla="*/ 4 w 8"/>
                  <a:gd name="T59" fmla="*/ 5 h 6"/>
                  <a:gd name="T60" fmla="*/ 4 w 8"/>
                  <a:gd name="T61" fmla="*/ 5 h 6"/>
                  <a:gd name="T62" fmla="*/ 4 w 8"/>
                  <a:gd name="T63" fmla="*/ 5 h 6"/>
                  <a:gd name="T64" fmla="*/ 6 w 8"/>
                  <a:gd name="T65" fmla="*/ 6 h 6"/>
                  <a:gd name="T66" fmla="*/ 5 w 8"/>
                  <a:gd name="T67" fmla="*/ 5 h 6"/>
                  <a:gd name="T68" fmla="*/ 6 w 8"/>
                  <a:gd name="T6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" h="6">
                    <a:moveTo>
                      <a:pt x="6" y="6"/>
                    </a:moveTo>
                    <a:cubicBezTo>
                      <a:pt x="8" y="5"/>
                      <a:pt x="7" y="5"/>
                      <a:pt x="7" y="4"/>
                    </a:cubicBezTo>
                    <a:cubicBezTo>
                      <a:pt x="6" y="3"/>
                      <a:pt x="4" y="4"/>
                      <a:pt x="4" y="4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6" y="3"/>
                      <a:pt x="6" y="1"/>
                      <a:pt x="4" y="2"/>
                    </a:cubicBezTo>
                    <a:cubicBezTo>
                      <a:pt x="4" y="2"/>
                      <a:pt x="4" y="1"/>
                      <a:pt x="5" y="1"/>
                    </a:cubicBezTo>
                    <a:cubicBezTo>
                      <a:pt x="4" y="1"/>
                      <a:pt x="1" y="4"/>
                      <a:pt x="2" y="3"/>
                    </a:cubicBezTo>
                    <a:cubicBezTo>
                      <a:pt x="3" y="2"/>
                      <a:pt x="3" y="2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2"/>
                      <a:pt x="1" y="3"/>
                      <a:pt x="0" y="3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1" y="4"/>
                      <a:pt x="1" y="4"/>
                    </a:cubicBezTo>
                    <a:cubicBezTo>
                      <a:pt x="1" y="4"/>
                      <a:pt x="2" y="3"/>
                      <a:pt x="2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4"/>
                      <a:pt x="3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4"/>
                      <a:pt x="0" y="5"/>
                      <a:pt x="1" y="5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1" y="4"/>
                      <a:pt x="1" y="4"/>
                    </a:cubicBezTo>
                    <a:cubicBezTo>
                      <a:pt x="2" y="4"/>
                      <a:pt x="4" y="4"/>
                      <a:pt x="4" y="3"/>
                    </a:cubicBezTo>
                    <a:cubicBezTo>
                      <a:pt x="3" y="4"/>
                      <a:pt x="5" y="4"/>
                      <a:pt x="2" y="4"/>
                    </a:cubicBezTo>
                    <a:cubicBezTo>
                      <a:pt x="2" y="5"/>
                      <a:pt x="3" y="4"/>
                      <a:pt x="3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4" y="5"/>
                      <a:pt x="1" y="5"/>
                      <a:pt x="3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5"/>
                      <a:pt x="5" y="6"/>
                      <a:pt x="6" y="6"/>
                    </a:cubicBezTo>
                    <a:cubicBezTo>
                      <a:pt x="6" y="6"/>
                      <a:pt x="5" y="5"/>
                      <a:pt x="5" y="5"/>
                    </a:cubicBezTo>
                    <a:cubicBezTo>
                      <a:pt x="5" y="5"/>
                      <a:pt x="7" y="5"/>
                      <a:pt x="6" y="6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96" name="Freeform 1498"/>
              <p:cNvSpPr>
                <a:spLocks/>
              </p:cNvSpPr>
              <p:nvPr/>
            </p:nvSpPr>
            <p:spPr bwMode="auto">
              <a:xfrm>
                <a:off x="580" y="3183"/>
                <a:ext cx="3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97" name="Freeform 1499"/>
              <p:cNvSpPr>
                <a:spLocks/>
              </p:cNvSpPr>
              <p:nvPr/>
            </p:nvSpPr>
            <p:spPr bwMode="auto">
              <a:xfrm>
                <a:off x="577" y="3183"/>
                <a:ext cx="19" cy="24"/>
              </a:xfrm>
              <a:custGeom>
                <a:avLst/>
                <a:gdLst>
                  <a:gd name="T0" fmla="*/ 3 w 7"/>
                  <a:gd name="T1" fmla="*/ 3 h 9"/>
                  <a:gd name="T2" fmla="*/ 2 w 7"/>
                  <a:gd name="T3" fmla="*/ 2 h 9"/>
                  <a:gd name="T4" fmla="*/ 5 w 7"/>
                  <a:gd name="T5" fmla="*/ 4 h 9"/>
                  <a:gd name="T6" fmla="*/ 5 w 7"/>
                  <a:gd name="T7" fmla="*/ 5 h 9"/>
                  <a:gd name="T8" fmla="*/ 2 w 7"/>
                  <a:gd name="T9" fmla="*/ 3 h 9"/>
                  <a:gd name="T10" fmla="*/ 2 w 7"/>
                  <a:gd name="T11" fmla="*/ 3 h 9"/>
                  <a:gd name="T12" fmla="*/ 3 w 7"/>
                  <a:gd name="T13" fmla="*/ 4 h 9"/>
                  <a:gd name="T14" fmla="*/ 4 w 7"/>
                  <a:gd name="T15" fmla="*/ 5 h 9"/>
                  <a:gd name="T16" fmla="*/ 3 w 7"/>
                  <a:gd name="T17" fmla="*/ 5 h 9"/>
                  <a:gd name="T18" fmla="*/ 2 w 7"/>
                  <a:gd name="T19" fmla="*/ 3 h 9"/>
                  <a:gd name="T20" fmla="*/ 4 w 7"/>
                  <a:gd name="T21" fmla="*/ 8 h 9"/>
                  <a:gd name="T22" fmla="*/ 4 w 7"/>
                  <a:gd name="T23" fmla="*/ 8 h 9"/>
                  <a:gd name="T24" fmla="*/ 3 w 7"/>
                  <a:gd name="T25" fmla="*/ 6 h 9"/>
                  <a:gd name="T26" fmla="*/ 3 w 7"/>
                  <a:gd name="T27" fmla="*/ 6 h 9"/>
                  <a:gd name="T28" fmla="*/ 4 w 7"/>
                  <a:gd name="T29" fmla="*/ 7 h 9"/>
                  <a:gd name="T30" fmla="*/ 7 w 7"/>
                  <a:gd name="T31" fmla="*/ 4 h 9"/>
                  <a:gd name="T32" fmla="*/ 6 w 7"/>
                  <a:gd name="T33" fmla="*/ 4 h 9"/>
                  <a:gd name="T34" fmla="*/ 5 w 7"/>
                  <a:gd name="T35" fmla="*/ 3 h 9"/>
                  <a:gd name="T36" fmla="*/ 3 w 7"/>
                  <a:gd name="T37" fmla="*/ 2 h 9"/>
                  <a:gd name="T38" fmla="*/ 4 w 7"/>
                  <a:gd name="T39" fmla="*/ 2 h 9"/>
                  <a:gd name="T40" fmla="*/ 2 w 7"/>
                  <a:gd name="T41" fmla="*/ 1 h 9"/>
                  <a:gd name="T42" fmla="*/ 1 w 7"/>
                  <a:gd name="T43" fmla="*/ 1 h 9"/>
                  <a:gd name="T44" fmla="*/ 1 w 7"/>
                  <a:gd name="T45" fmla="*/ 1 h 9"/>
                  <a:gd name="T46" fmla="*/ 3 w 7"/>
                  <a:gd name="T47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" h="9">
                    <a:moveTo>
                      <a:pt x="3" y="3"/>
                    </a:moveTo>
                    <a:cubicBezTo>
                      <a:pt x="3" y="3"/>
                      <a:pt x="2" y="2"/>
                      <a:pt x="2" y="2"/>
                    </a:cubicBezTo>
                    <a:cubicBezTo>
                      <a:pt x="2" y="3"/>
                      <a:pt x="4" y="3"/>
                      <a:pt x="5" y="4"/>
                    </a:cubicBezTo>
                    <a:cubicBezTo>
                      <a:pt x="4" y="3"/>
                      <a:pt x="5" y="4"/>
                      <a:pt x="5" y="5"/>
                    </a:cubicBezTo>
                    <a:cubicBezTo>
                      <a:pt x="4" y="4"/>
                      <a:pt x="3" y="3"/>
                      <a:pt x="2" y="3"/>
                    </a:cubicBezTo>
                    <a:cubicBezTo>
                      <a:pt x="3" y="3"/>
                      <a:pt x="2" y="3"/>
                      <a:pt x="2" y="3"/>
                    </a:cubicBezTo>
                    <a:cubicBezTo>
                      <a:pt x="3" y="3"/>
                      <a:pt x="2" y="4"/>
                      <a:pt x="3" y="4"/>
                    </a:cubicBezTo>
                    <a:cubicBezTo>
                      <a:pt x="4" y="5"/>
                      <a:pt x="4" y="6"/>
                      <a:pt x="4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2" y="4"/>
                      <a:pt x="3" y="4"/>
                      <a:pt x="2" y="3"/>
                    </a:cubicBezTo>
                    <a:cubicBezTo>
                      <a:pt x="3" y="5"/>
                      <a:pt x="1" y="6"/>
                      <a:pt x="4" y="8"/>
                    </a:cubicBezTo>
                    <a:cubicBezTo>
                      <a:pt x="4" y="9"/>
                      <a:pt x="4" y="8"/>
                      <a:pt x="4" y="8"/>
                    </a:cubicBezTo>
                    <a:cubicBezTo>
                      <a:pt x="3" y="7"/>
                      <a:pt x="3" y="6"/>
                      <a:pt x="3" y="6"/>
                    </a:cubicBezTo>
                    <a:cubicBezTo>
                      <a:pt x="3" y="6"/>
                      <a:pt x="3" y="5"/>
                      <a:pt x="3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5" y="7"/>
                      <a:pt x="6" y="5"/>
                      <a:pt x="7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6" y="3"/>
                      <a:pt x="5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4" y="2"/>
                    </a:cubicBezTo>
                    <a:cubicBezTo>
                      <a:pt x="3" y="2"/>
                      <a:pt x="3" y="2"/>
                      <a:pt x="2" y="1"/>
                    </a:cubicBezTo>
                    <a:cubicBezTo>
                      <a:pt x="2" y="1"/>
                      <a:pt x="3" y="1"/>
                      <a:pt x="1" y="1"/>
                    </a:cubicBezTo>
                    <a:cubicBezTo>
                      <a:pt x="0" y="0"/>
                      <a:pt x="2" y="2"/>
                      <a:pt x="1" y="1"/>
                    </a:cubicBez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98" name="Freeform 1500"/>
              <p:cNvSpPr>
                <a:spLocks/>
              </p:cNvSpPr>
              <p:nvPr/>
            </p:nvSpPr>
            <p:spPr bwMode="auto">
              <a:xfrm>
                <a:off x="585" y="3185"/>
                <a:ext cx="3" cy="3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3 h 3"/>
                  <a:gd name="T4" fmla="*/ 0 w 3"/>
                  <a:gd name="T5" fmla="*/ 3 h 3"/>
                  <a:gd name="T6" fmla="*/ 0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3" y="3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99" name="Freeform 1501"/>
              <p:cNvSpPr>
                <a:spLocks/>
              </p:cNvSpPr>
              <p:nvPr/>
            </p:nvSpPr>
            <p:spPr bwMode="auto">
              <a:xfrm>
                <a:off x="593" y="3191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00" name="Freeform 1502"/>
              <p:cNvSpPr>
                <a:spLocks/>
              </p:cNvSpPr>
              <p:nvPr/>
            </p:nvSpPr>
            <p:spPr bwMode="auto">
              <a:xfrm>
                <a:off x="580" y="3191"/>
                <a:ext cx="3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01" name="Freeform 1503"/>
              <p:cNvSpPr>
                <a:spLocks/>
              </p:cNvSpPr>
              <p:nvPr/>
            </p:nvSpPr>
            <p:spPr bwMode="auto">
              <a:xfrm>
                <a:off x="580" y="3196"/>
                <a:ext cx="8" cy="14"/>
              </a:xfrm>
              <a:custGeom>
                <a:avLst/>
                <a:gdLst>
                  <a:gd name="T0" fmla="*/ 1 w 3"/>
                  <a:gd name="T1" fmla="*/ 5 h 5"/>
                  <a:gd name="T2" fmla="*/ 3 w 3"/>
                  <a:gd name="T3" fmla="*/ 4 h 5"/>
                  <a:gd name="T4" fmla="*/ 0 w 3"/>
                  <a:gd name="T5" fmla="*/ 0 h 5"/>
                  <a:gd name="T6" fmla="*/ 1 w 3"/>
                  <a:gd name="T7" fmla="*/ 3 h 5"/>
                  <a:gd name="T8" fmla="*/ 0 w 3"/>
                  <a:gd name="T9" fmla="*/ 3 h 5"/>
                  <a:gd name="T10" fmla="*/ 1 w 3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5">
                    <a:moveTo>
                      <a:pt x="1" y="5"/>
                    </a:moveTo>
                    <a:cubicBezTo>
                      <a:pt x="2" y="4"/>
                      <a:pt x="1" y="3"/>
                      <a:pt x="3" y="4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0" y="0"/>
                      <a:pt x="1" y="2"/>
                      <a:pt x="1" y="3"/>
                    </a:cubicBezTo>
                    <a:cubicBezTo>
                      <a:pt x="1" y="2"/>
                      <a:pt x="1" y="3"/>
                      <a:pt x="0" y="3"/>
                    </a:cubicBez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02" name="Freeform 1504"/>
              <p:cNvSpPr>
                <a:spLocks/>
              </p:cNvSpPr>
              <p:nvPr/>
            </p:nvSpPr>
            <p:spPr bwMode="auto">
              <a:xfrm>
                <a:off x="544" y="3191"/>
                <a:ext cx="36" cy="19"/>
              </a:xfrm>
              <a:custGeom>
                <a:avLst/>
                <a:gdLst>
                  <a:gd name="T0" fmla="*/ 11 w 13"/>
                  <a:gd name="T1" fmla="*/ 3 h 7"/>
                  <a:gd name="T2" fmla="*/ 10 w 13"/>
                  <a:gd name="T3" fmla="*/ 4 h 7"/>
                  <a:gd name="T4" fmla="*/ 10 w 13"/>
                  <a:gd name="T5" fmla="*/ 3 h 7"/>
                  <a:gd name="T6" fmla="*/ 10 w 13"/>
                  <a:gd name="T7" fmla="*/ 2 h 7"/>
                  <a:gd name="T8" fmla="*/ 10 w 13"/>
                  <a:gd name="T9" fmla="*/ 3 h 7"/>
                  <a:gd name="T10" fmla="*/ 9 w 13"/>
                  <a:gd name="T11" fmla="*/ 3 h 7"/>
                  <a:gd name="T12" fmla="*/ 9 w 13"/>
                  <a:gd name="T13" fmla="*/ 5 h 7"/>
                  <a:gd name="T14" fmla="*/ 8 w 13"/>
                  <a:gd name="T15" fmla="*/ 2 h 7"/>
                  <a:gd name="T16" fmla="*/ 8 w 13"/>
                  <a:gd name="T17" fmla="*/ 6 h 7"/>
                  <a:gd name="T18" fmla="*/ 7 w 13"/>
                  <a:gd name="T19" fmla="*/ 4 h 7"/>
                  <a:gd name="T20" fmla="*/ 7 w 13"/>
                  <a:gd name="T21" fmla="*/ 4 h 7"/>
                  <a:gd name="T22" fmla="*/ 7 w 13"/>
                  <a:gd name="T23" fmla="*/ 4 h 7"/>
                  <a:gd name="T24" fmla="*/ 7 w 13"/>
                  <a:gd name="T25" fmla="*/ 2 h 7"/>
                  <a:gd name="T26" fmla="*/ 6 w 13"/>
                  <a:gd name="T27" fmla="*/ 2 h 7"/>
                  <a:gd name="T28" fmla="*/ 7 w 13"/>
                  <a:gd name="T29" fmla="*/ 1 h 7"/>
                  <a:gd name="T30" fmla="*/ 5 w 13"/>
                  <a:gd name="T31" fmla="*/ 2 h 7"/>
                  <a:gd name="T32" fmla="*/ 6 w 13"/>
                  <a:gd name="T33" fmla="*/ 1 h 7"/>
                  <a:gd name="T34" fmla="*/ 4 w 13"/>
                  <a:gd name="T35" fmla="*/ 3 h 7"/>
                  <a:gd name="T36" fmla="*/ 3 w 13"/>
                  <a:gd name="T37" fmla="*/ 2 h 7"/>
                  <a:gd name="T38" fmla="*/ 5 w 13"/>
                  <a:gd name="T39" fmla="*/ 1 h 7"/>
                  <a:gd name="T40" fmla="*/ 4 w 13"/>
                  <a:gd name="T41" fmla="*/ 1 h 7"/>
                  <a:gd name="T42" fmla="*/ 6 w 13"/>
                  <a:gd name="T43" fmla="*/ 0 h 7"/>
                  <a:gd name="T44" fmla="*/ 3 w 13"/>
                  <a:gd name="T45" fmla="*/ 1 h 7"/>
                  <a:gd name="T46" fmla="*/ 3 w 13"/>
                  <a:gd name="T47" fmla="*/ 0 h 7"/>
                  <a:gd name="T48" fmla="*/ 0 w 13"/>
                  <a:gd name="T49" fmla="*/ 1 h 7"/>
                  <a:gd name="T50" fmla="*/ 3 w 13"/>
                  <a:gd name="T51" fmla="*/ 5 h 7"/>
                  <a:gd name="T52" fmla="*/ 4 w 13"/>
                  <a:gd name="T53" fmla="*/ 4 h 7"/>
                  <a:gd name="T54" fmla="*/ 3 w 13"/>
                  <a:gd name="T55" fmla="*/ 6 h 7"/>
                  <a:gd name="T56" fmla="*/ 5 w 13"/>
                  <a:gd name="T57" fmla="*/ 4 h 7"/>
                  <a:gd name="T58" fmla="*/ 4 w 13"/>
                  <a:gd name="T59" fmla="*/ 6 h 7"/>
                  <a:gd name="T60" fmla="*/ 5 w 13"/>
                  <a:gd name="T61" fmla="*/ 4 h 7"/>
                  <a:gd name="T62" fmla="*/ 4 w 13"/>
                  <a:gd name="T63" fmla="*/ 7 h 7"/>
                  <a:gd name="T64" fmla="*/ 11 w 13"/>
                  <a:gd name="T65" fmla="*/ 6 h 7"/>
                  <a:gd name="T66" fmla="*/ 10 w 13"/>
                  <a:gd name="T67" fmla="*/ 5 h 7"/>
                  <a:gd name="T68" fmla="*/ 12 w 13"/>
                  <a:gd name="T69" fmla="*/ 4 h 7"/>
                  <a:gd name="T70" fmla="*/ 12 w 13"/>
                  <a:gd name="T71" fmla="*/ 3 h 7"/>
                  <a:gd name="T72" fmla="*/ 13 w 13"/>
                  <a:gd name="T73" fmla="*/ 6 h 7"/>
                  <a:gd name="T74" fmla="*/ 13 w 13"/>
                  <a:gd name="T75" fmla="*/ 5 h 7"/>
                  <a:gd name="T76" fmla="*/ 13 w 13"/>
                  <a:gd name="T77" fmla="*/ 5 h 7"/>
                  <a:gd name="T78" fmla="*/ 13 w 13"/>
                  <a:gd name="T79" fmla="*/ 5 h 7"/>
                  <a:gd name="T80" fmla="*/ 11 w 13"/>
                  <a:gd name="T81" fmla="*/ 2 h 7"/>
                  <a:gd name="T82" fmla="*/ 10 w 13"/>
                  <a:gd name="T83" fmla="*/ 1 h 7"/>
                  <a:gd name="T84" fmla="*/ 11 w 13"/>
                  <a:gd name="T85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" h="7">
                    <a:moveTo>
                      <a:pt x="11" y="3"/>
                    </a:moveTo>
                    <a:cubicBezTo>
                      <a:pt x="10" y="3"/>
                      <a:pt x="10" y="4"/>
                      <a:pt x="10" y="4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1"/>
                      <a:pt x="10" y="3"/>
                      <a:pt x="10" y="2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9" y="2"/>
                      <a:pt x="10" y="4"/>
                      <a:pt x="9" y="3"/>
                    </a:cubicBezTo>
                    <a:cubicBezTo>
                      <a:pt x="9" y="4"/>
                      <a:pt x="9" y="4"/>
                      <a:pt x="9" y="5"/>
                    </a:cubicBezTo>
                    <a:cubicBezTo>
                      <a:pt x="8" y="3"/>
                      <a:pt x="8" y="3"/>
                      <a:pt x="8" y="2"/>
                    </a:cubicBezTo>
                    <a:cubicBezTo>
                      <a:pt x="8" y="3"/>
                      <a:pt x="8" y="4"/>
                      <a:pt x="8" y="6"/>
                    </a:cubicBezTo>
                    <a:cubicBezTo>
                      <a:pt x="7" y="4"/>
                      <a:pt x="7" y="6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8" y="2"/>
                      <a:pt x="7" y="4"/>
                      <a:pt x="7" y="4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3"/>
                      <a:pt x="6" y="3"/>
                      <a:pt x="6" y="2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6" y="3"/>
                      <a:pt x="6" y="2"/>
                      <a:pt x="5" y="2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1"/>
                      <a:pt x="6" y="2"/>
                      <a:pt x="4" y="3"/>
                    </a:cubicBezTo>
                    <a:cubicBezTo>
                      <a:pt x="6" y="1"/>
                      <a:pt x="3" y="3"/>
                      <a:pt x="3" y="2"/>
                    </a:cubicBezTo>
                    <a:cubicBezTo>
                      <a:pt x="4" y="1"/>
                      <a:pt x="4" y="2"/>
                      <a:pt x="5" y="1"/>
                    </a:cubicBezTo>
                    <a:cubicBezTo>
                      <a:pt x="4" y="2"/>
                      <a:pt x="5" y="1"/>
                      <a:pt x="4" y="1"/>
                    </a:cubicBezTo>
                    <a:cubicBezTo>
                      <a:pt x="5" y="1"/>
                      <a:pt x="4" y="1"/>
                      <a:pt x="6" y="0"/>
                    </a:cubicBezTo>
                    <a:cubicBezTo>
                      <a:pt x="5" y="1"/>
                      <a:pt x="4" y="1"/>
                      <a:pt x="3" y="1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3" y="1"/>
                      <a:pt x="1" y="1"/>
                      <a:pt x="0" y="1"/>
                    </a:cubicBezTo>
                    <a:cubicBezTo>
                      <a:pt x="1" y="2"/>
                      <a:pt x="3" y="3"/>
                      <a:pt x="3" y="5"/>
                    </a:cubicBezTo>
                    <a:cubicBezTo>
                      <a:pt x="4" y="3"/>
                      <a:pt x="3" y="5"/>
                      <a:pt x="4" y="4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4" y="6"/>
                      <a:pt x="4" y="5"/>
                      <a:pt x="5" y="4"/>
                    </a:cubicBezTo>
                    <a:cubicBezTo>
                      <a:pt x="5" y="4"/>
                      <a:pt x="4" y="5"/>
                      <a:pt x="4" y="6"/>
                    </a:cubicBezTo>
                    <a:cubicBezTo>
                      <a:pt x="5" y="6"/>
                      <a:pt x="4" y="5"/>
                      <a:pt x="5" y="4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7" y="7"/>
                      <a:pt x="9" y="5"/>
                      <a:pt x="11" y="6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1" y="6"/>
                      <a:pt x="10" y="2"/>
                      <a:pt x="12" y="4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4"/>
                      <a:pt x="13" y="5"/>
                      <a:pt x="13" y="6"/>
                    </a:cubicBezTo>
                    <a:cubicBezTo>
                      <a:pt x="13" y="5"/>
                      <a:pt x="13" y="6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2" y="4"/>
                      <a:pt x="13" y="4"/>
                      <a:pt x="13" y="5"/>
                    </a:cubicBezTo>
                    <a:cubicBezTo>
                      <a:pt x="13" y="4"/>
                      <a:pt x="12" y="3"/>
                      <a:pt x="11" y="2"/>
                    </a:cubicBezTo>
                    <a:cubicBezTo>
                      <a:pt x="12" y="5"/>
                      <a:pt x="10" y="0"/>
                      <a:pt x="10" y="1"/>
                    </a:cubicBezTo>
                    <a:cubicBezTo>
                      <a:pt x="10" y="2"/>
                      <a:pt x="10" y="2"/>
                      <a:pt x="11" y="3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03" name="Freeform 1505"/>
              <p:cNvSpPr>
                <a:spLocks/>
              </p:cNvSpPr>
              <p:nvPr/>
            </p:nvSpPr>
            <p:spPr bwMode="auto">
              <a:xfrm>
                <a:off x="580" y="320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04" name="Freeform 1506"/>
              <p:cNvSpPr>
                <a:spLocks/>
              </p:cNvSpPr>
              <p:nvPr/>
            </p:nvSpPr>
            <p:spPr bwMode="auto">
              <a:xfrm>
                <a:off x="553" y="319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05" name="Rectangle 1507"/>
              <p:cNvSpPr>
                <a:spLocks noChangeArrowheads="1"/>
              </p:cNvSpPr>
              <p:nvPr/>
            </p:nvSpPr>
            <p:spPr bwMode="auto">
              <a:xfrm>
                <a:off x="580" y="3204"/>
                <a:ext cx="1" cy="1"/>
              </a:xfrm>
              <a:prstGeom prst="rect">
                <a:avLst/>
              </a:pr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06" name="Freeform 1508"/>
              <p:cNvSpPr>
                <a:spLocks/>
              </p:cNvSpPr>
              <p:nvPr/>
            </p:nvSpPr>
            <p:spPr bwMode="auto">
              <a:xfrm>
                <a:off x="577" y="3196"/>
                <a:ext cx="0" cy="3"/>
              </a:xfrm>
              <a:custGeom>
                <a:avLst/>
                <a:gdLst>
                  <a:gd name="T0" fmla="*/ 0 h 3"/>
                  <a:gd name="T1" fmla="*/ 0 h 3"/>
                  <a:gd name="T2" fmla="*/ 3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07" name="Freeform 1509"/>
              <p:cNvSpPr>
                <a:spLocks/>
              </p:cNvSpPr>
              <p:nvPr/>
            </p:nvSpPr>
            <p:spPr bwMode="auto">
              <a:xfrm>
                <a:off x="555" y="3185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08" name="Freeform 1510"/>
              <p:cNvSpPr>
                <a:spLocks/>
              </p:cNvSpPr>
              <p:nvPr/>
            </p:nvSpPr>
            <p:spPr bwMode="auto">
              <a:xfrm>
                <a:off x="561" y="318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09" name="Freeform 1511"/>
              <p:cNvSpPr>
                <a:spLocks/>
              </p:cNvSpPr>
              <p:nvPr/>
            </p:nvSpPr>
            <p:spPr bwMode="auto">
              <a:xfrm>
                <a:off x="544" y="3158"/>
                <a:ext cx="60" cy="33"/>
              </a:xfrm>
              <a:custGeom>
                <a:avLst/>
                <a:gdLst>
                  <a:gd name="T0" fmla="*/ 17 w 22"/>
                  <a:gd name="T1" fmla="*/ 9 h 12"/>
                  <a:gd name="T2" fmla="*/ 18 w 22"/>
                  <a:gd name="T3" fmla="*/ 11 h 12"/>
                  <a:gd name="T4" fmla="*/ 20 w 22"/>
                  <a:gd name="T5" fmla="*/ 10 h 12"/>
                  <a:gd name="T6" fmla="*/ 19 w 22"/>
                  <a:gd name="T7" fmla="*/ 7 h 12"/>
                  <a:gd name="T8" fmla="*/ 17 w 22"/>
                  <a:gd name="T9" fmla="*/ 3 h 12"/>
                  <a:gd name="T10" fmla="*/ 15 w 22"/>
                  <a:gd name="T11" fmla="*/ 2 h 12"/>
                  <a:gd name="T12" fmla="*/ 12 w 22"/>
                  <a:gd name="T13" fmla="*/ 3 h 12"/>
                  <a:gd name="T14" fmla="*/ 11 w 22"/>
                  <a:gd name="T15" fmla="*/ 2 h 12"/>
                  <a:gd name="T16" fmla="*/ 10 w 22"/>
                  <a:gd name="T17" fmla="*/ 2 h 12"/>
                  <a:gd name="T18" fmla="*/ 9 w 22"/>
                  <a:gd name="T19" fmla="*/ 5 h 12"/>
                  <a:gd name="T20" fmla="*/ 8 w 22"/>
                  <a:gd name="T21" fmla="*/ 5 h 12"/>
                  <a:gd name="T22" fmla="*/ 7 w 22"/>
                  <a:gd name="T23" fmla="*/ 4 h 12"/>
                  <a:gd name="T24" fmla="*/ 5 w 22"/>
                  <a:gd name="T25" fmla="*/ 5 h 12"/>
                  <a:gd name="T26" fmla="*/ 4 w 22"/>
                  <a:gd name="T27" fmla="*/ 5 h 12"/>
                  <a:gd name="T28" fmla="*/ 3 w 22"/>
                  <a:gd name="T29" fmla="*/ 7 h 12"/>
                  <a:gd name="T30" fmla="*/ 4 w 22"/>
                  <a:gd name="T31" fmla="*/ 8 h 12"/>
                  <a:gd name="T32" fmla="*/ 2 w 22"/>
                  <a:gd name="T33" fmla="*/ 8 h 12"/>
                  <a:gd name="T34" fmla="*/ 2 w 22"/>
                  <a:gd name="T35" fmla="*/ 9 h 12"/>
                  <a:gd name="T36" fmla="*/ 2 w 22"/>
                  <a:gd name="T37" fmla="*/ 12 h 12"/>
                  <a:gd name="T38" fmla="*/ 2 w 22"/>
                  <a:gd name="T39" fmla="*/ 10 h 12"/>
                  <a:gd name="T40" fmla="*/ 1 w 22"/>
                  <a:gd name="T41" fmla="*/ 10 h 12"/>
                  <a:gd name="T42" fmla="*/ 5 w 22"/>
                  <a:gd name="T43" fmla="*/ 10 h 12"/>
                  <a:gd name="T44" fmla="*/ 5 w 22"/>
                  <a:gd name="T45" fmla="*/ 10 h 12"/>
                  <a:gd name="T46" fmla="*/ 5 w 22"/>
                  <a:gd name="T47" fmla="*/ 9 h 12"/>
                  <a:gd name="T48" fmla="*/ 6 w 22"/>
                  <a:gd name="T49" fmla="*/ 9 h 12"/>
                  <a:gd name="T50" fmla="*/ 6 w 22"/>
                  <a:gd name="T51" fmla="*/ 9 h 12"/>
                  <a:gd name="T52" fmla="*/ 6 w 22"/>
                  <a:gd name="T53" fmla="*/ 8 h 12"/>
                  <a:gd name="T54" fmla="*/ 7 w 22"/>
                  <a:gd name="T55" fmla="*/ 8 h 12"/>
                  <a:gd name="T56" fmla="*/ 7 w 22"/>
                  <a:gd name="T57" fmla="*/ 8 h 12"/>
                  <a:gd name="T58" fmla="*/ 7 w 22"/>
                  <a:gd name="T59" fmla="*/ 7 h 12"/>
                  <a:gd name="T60" fmla="*/ 8 w 22"/>
                  <a:gd name="T61" fmla="*/ 6 h 12"/>
                  <a:gd name="T62" fmla="*/ 8 w 22"/>
                  <a:gd name="T63" fmla="*/ 8 h 12"/>
                  <a:gd name="T64" fmla="*/ 9 w 22"/>
                  <a:gd name="T65" fmla="*/ 8 h 12"/>
                  <a:gd name="T66" fmla="*/ 10 w 22"/>
                  <a:gd name="T67" fmla="*/ 6 h 12"/>
                  <a:gd name="T68" fmla="*/ 11 w 22"/>
                  <a:gd name="T69" fmla="*/ 5 h 12"/>
                  <a:gd name="T70" fmla="*/ 13 w 22"/>
                  <a:gd name="T71" fmla="*/ 5 h 12"/>
                  <a:gd name="T72" fmla="*/ 13 w 22"/>
                  <a:gd name="T73" fmla="*/ 5 h 12"/>
                  <a:gd name="T74" fmla="*/ 16 w 22"/>
                  <a:gd name="T75" fmla="*/ 6 h 12"/>
                  <a:gd name="T76" fmla="*/ 16 w 22"/>
                  <a:gd name="T77" fmla="*/ 4 h 12"/>
                  <a:gd name="T78" fmla="*/ 15 w 22"/>
                  <a:gd name="T79" fmla="*/ 7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2" h="12">
                    <a:moveTo>
                      <a:pt x="15" y="8"/>
                    </a:moveTo>
                    <a:cubicBezTo>
                      <a:pt x="15" y="8"/>
                      <a:pt x="16" y="8"/>
                      <a:pt x="17" y="9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6" y="9"/>
                      <a:pt x="17" y="10"/>
                      <a:pt x="18" y="11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7" y="9"/>
                      <a:pt x="19" y="10"/>
                      <a:pt x="20" y="10"/>
                    </a:cubicBezTo>
                    <a:cubicBezTo>
                      <a:pt x="20" y="9"/>
                      <a:pt x="17" y="8"/>
                      <a:pt x="18" y="7"/>
                    </a:cubicBezTo>
                    <a:cubicBezTo>
                      <a:pt x="18" y="7"/>
                      <a:pt x="18" y="7"/>
                      <a:pt x="19" y="7"/>
                    </a:cubicBezTo>
                    <a:cubicBezTo>
                      <a:pt x="19" y="6"/>
                      <a:pt x="17" y="7"/>
                      <a:pt x="17" y="6"/>
                    </a:cubicBezTo>
                    <a:cubicBezTo>
                      <a:pt x="22" y="4"/>
                      <a:pt x="15" y="6"/>
                      <a:pt x="17" y="3"/>
                    </a:cubicBezTo>
                    <a:cubicBezTo>
                      <a:pt x="16" y="3"/>
                      <a:pt x="15" y="3"/>
                      <a:pt x="14" y="3"/>
                    </a:cubicBezTo>
                    <a:cubicBezTo>
                      <a:pt x="15" y="2"/>
                      <a:pt x="14" y="3"/>
                      <a:pt x="15" y="2"/>
                    </a:cubicBezTo>
                    <a:cubicBezTo>
                      <a:pt x="14" y="5"/>
                      <a:pt x="13" y="0"/>
                      <a:pt x="12" y="4"/>
                    </a:cubicBezTo>
                    <a:cubicBezTo>
                      <a:pt x="12" y="3"/>
                      <a:pt x="12" y="4"/>
                      <a:pt x="12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1" y="2"/>
                      <a:pt x="11" y="4"/>
                      <a:pt x="11" y="2"/>
                    </a:cubicBezTo>
                    <a:cubicBezTo>
                      <a:pt x="10" y="2"/>
                      <a:pt x="11" y="4"/>
                      <a:pt x="10" y="5"/>
                    </a:cubicBezTo>
                    <a:cubicBezTo>
                      <a:pt x="10" y="4"/>
                      <a:pt x="10" y="4"/>
                      <a:pt x="10" y="2"/>
                    </a:cubicBezTo>
                    <a:cubicBezTo>
                      <a:pt x="10" y="4"/>
                      <a:pt x="9" y="3"/>
                      <a:pt x="9" y="4"/>
                    </a:cubicBezTo>
                    <a:cubicBezTo>
                      <a:pt x="9" y="4"/>
                      <a:pt x="9" y="4"/>
                      <a:pt x="9" y="5"/>
                    </a:cubicBezTo>
                    <a:cubicBezTo>
                      <a:pt x="9" y="5"/>
                      <a:pt x="9" y="7"/>
                      <a:pt x="9" y="7"/>
                    </a:cubicBezTo>
                    <a:cubicBezTo>
                      <a:pt x="8" y="5"/>
                      <a:pt x="9" y="7"/>
                      <a:pt x="8" y="5"/>
                    </a:cubicBezTo>
                    <a:cubicBezTo>
                      <a:pt x="8" y="4"/>
                      <a:pt x="9" y="4"/>
                      <a:pt x="9" y="3"/>
                    </a:cubicBezTo>
                    <a:cubicBezTo>
                      <a:pt x="8" y="3"/>
                      <a:pt x="7" y="3"/>
                      <a:pt x="7" y="4"/>
                    </a:cubicBezTo>
                    <a:cubicBezTo>
                      <a:pt x="7" y="4"/>
                      <a:pt x="7" y="3"/>
                      <a:pt x="7" y="3"/>
                    </a:cubicBezTo>
                    <a:cubicBezTo>
                      <a:pt x="5" y="2"/>
                      <a:pt x="6" y="6"/>
                      <a:pt x="5" y="5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5"/>
                      <a:pt x="4" y="4"/>
                      <a:pt x="4" y="5"/>
                    </a:cubicBezTo>
                    <a:cubicBezTo>
                      <a:pt x="4" y="6"/>
                      <a:pt x="4" y="6"/>
                      <a:pt x="5" y="6"/>
                    </a:cubicBezTo>
                    <a:cubicBezTo>
                      <a:pt x="3" y="4"/>
                      <a:pt x="5" y="8"/>
                      <a:pt x="3" y="7"/>
                    </a:cubicBezTo>
                    <a:cubicBezTo>
                      <a:pt x="4" y="8"/>
                      <a:pt x="5" y="9"/>
                      <a:pt x="5" y="9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5" y="9"/>
                      <a:pt x="2" y="7"/>
                      <a:pt x="2" y="6"/>
                    </a:cubicBezTo>
                    <a:cubicBezTo>
                      <a:pt x="2" y="6"/>
                      <a:pt x="1" y="7"/>
                      <a:pt x="2" y="8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8"/>
                      <a:pt x="4" y="9"/>
                      <a:pt x="2" y="9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9"/>
                      <a:pt x="0" y="11"/>
                      <a:pt x="2" y="12"/>
                    </a:cubicBezTo>
                    <a:cubicBezTo>
                      <a:pt x="3" y="12"/>
                      <a:pt x="5" y="11"/>
                      <a:pt x="5" y="11"/>
                    </a:cubicBezTo>
                    <a:cubicBezTo>
                      <a:pt x="5" y="11"/>
                      <a:pt x="3" y="11"/>
                      <a:pt x="2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3" y="10"/>
                      <a:pt x="2" y="10"/>
                      <a:pt x="1" y="10"/>
                    </a:cubicBezTo>
                    <a:cubicBezTo>
                      <a:pt x="0" y="9"/>
                      <a:pt x="3" y="10"/>
                      <a:pt x="2" y="9"/>
                    </a:cubicBezTo>
                    <a:cubicBezTo>
                      <a:pt x="3" y="10"/>
                      <a:pt x="4" y="10"/>
                      <a:pt x="5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4" y="9"/>
                      <a:pt x="6" y="10"/>
                      <a:pt x="6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4" y="9"/>
                      <a:pt x="5" y="9"/>
                      <a:pt x="4" y="9"/>
                    </a:cubicBezTo>
                    <a:cubicBezTo>
                      <a:pt x="6" y="9"/>
                      <a:pt x="5" y="9"/>
                      <a:pt x="6" y="9"/>
                    </a:cubicBezTo>
                    <a:cubicBezTo>
                      <a:pt x="5" y="9"/>
                      <a:pt x="4" y="8"/>
                      <a:pt x="4" y="7"/>
                    </a:cubicBezTo>
                    <a:cubicBezTo>
                      <a:pt x="6" y="9"/>
                      <a:pt x="5" y="8"/>
                      <a:pt x="6" y="9"/>
                    </a:cubicBezTo>
                    <a:cubicBezTo>
                      <a:pt x="5" y="8"/>
                      <a:pt x="6" y="8"/>
                      <a:pt x="6" y="7"/>
                    </a:cubicBezTo>
                    <a:cubicBezTo>
                      <a:pt x="6" y="7"/>
                      <a:pt x="6" y="7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6" y="7"/>
                      <a:pt x="7" y="8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6" y="6"/>
                      <a:pt x="7" y="7"/>
                    </a:cubicBezTo>
                    <a:cubicBezTo>
                      <a:pt x="7" y="7"/>
                      <a:pt x="7" y="6"/>
                      <a:pt x="7" y="5"/>
                    </a:cubicBezTo>
                    <a:cubicBezTo>
                      <a:pt x="7" y="5"/>
                      <a:pt x="7" y="7"/>
                      <a:pt x="8" y="6"/>
                    </a:cubicBezTo>
                    <a:cubicBezTo>
                      <a:pt x="7" y="5"/>
                      <a:pt x="8" y="7"/>
                      <a:pt x="8" y="6"/>
                    </a:cubicBezTo>
                    <a:cubicBezTo>
                      <a:pt x="8" y="8"/>
                      <a:pt x="8" y="6"/>
                      <a:pt x="8" y="8"/>
                    </a:cubicBezTo>
                    <a:cubicBezTo>
                      <a:pt x="9" y="8"/>
                      <a:pt x="9" y="6"/>
                      <a:pt x="9" y="6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7"/>
                      <a:pt x="9" y="6"/>
                      <a:pt x="10" y="7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7"/>
                      <a:pt x="10" y="6"/>
                      <a:pt x="10" y="7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8"/>
                      <a:pt x="12" y="5"/>
                      <a:pt x="13" y="4"/>
                    </a:cubicBezTo>
                    <a:cubicBezTo>
                      <a:pt x="13" y="4"/>
                      <a:pt x="13" y="4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6"/>
                      <a:pt x="13" y="7"/>
                      <a:pt x="13" y="5"/>
                    </a:cubicBezTo>
                    <a:cubicBezTo>
                      <a:pt x="14" y="5"/>
                      <a:pt x="13" y="6"/>
                      <a:pt x="13" y="7"/>
                    </a:cubicBezTo>
                    <a:cubicBezTo>
                      <a:pt x="15" y="5"/>
                      <a:pt x="13" y="9"/>
                      <a:pt x="16" y="6"/>
                    </a:cubicBezTo>
                    <a:cubicBezTo>
                      <a:pt x="15" y="6"/>
                      <a:pt x="16" y="5"/>
                      <a:pt x="15" y="5"/>
                    </a:cubicBezTo>
                    <a:cubicBezTo>
                      <a:pt x="15" y="4"/>
                      <a:pt x="16" y="3"/>
                      <a:pt x="16" y="4"/>
                    </a:cubicBezTo>
                    <a:cubicBezTo>
                      <a:pt x="17" y="4"/>
                      <a:pt x="16" y="5"/>
                      <a:pt x="17" y="5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3" y="8"/>
                      <a:pt x="18" y="7"/>
                      <a:pt x="15" y="8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10" name="Freeform 1512"/>
              <p:cNvSpPr>
                <a:spLocks/>
              </p:cNvSpPr>
              <p:nvPr/>
            </p:nvSpPr>
            <p:spPr bwMode="auto">
              <a:xfrm>
                <a:off x="577" y="3174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11" name="Freeform 1513"/>
              <p:cNvSpPr>
                <a:spLocks/>
              </p:cNvSpPr>
              <p:nvPr/>
            </p:nvSpPr>
            <p:spPr bwMode="auto">
              <a:xfrm>
                <a:off x="577" y="3172"/>
                <a:ext cx="3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12" name="Freeform 1514"/>
              <p:cNvSpPr>
                <a:spLocks/>
              </p:cNvSpPr>
              <p:nvPr/>
            </p:nvSpPr>
            <p:spPr bwMode="auto">
              <a:xfrm>
                <a:off x="585" y="3180"/>
                <a:ext cx="0" cy="3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13" name="Rectangle 1515"/>
              <p:cNvSpPr>
                <a:spLocks noChangeArrowheads="1"/>
              </p:cNvSpPr>
              <p:nvPr/>
            </p:nvSpPr>
            <p:spPr bwMode="auto">
              <a:xfrm>
                <a:off x="585" y="3183"/>
                <a:ext cx="3" cy="1"/>
              </a:xfrm>
              <a:prstGeom prst="rect">
                <a:avLst/>
              </a:pr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14" name="Freeform 1516"/>
              <p:cNvSpPr>
                <a:spLocks/>
              </p:cNvSpPr>
              <p:nvPr/>
            </p:nvSpPr>
            <p:spPr bwMode="auto">
              <a:xfrm>
                <a:off x="547" y="3183"/>
                <a:ext cx="49" cy="27"/>
              </a:xfrm>
              <a:custGeom>
                <a:avLst/>
                <a:gdLst>
                  <a:gd name="T0" fmla="*/ 5 w 18"/>
                  <a:gd name="T1" fmla="*/ 3 h 10"/>
                  <a:gd name="T2" fmla="*/ 3 w 18"/>
                  <a:gd name="T3" fmla="*/ 4 h 10"/>
                  <a:gd name="T4" fmla="*/ 4 w 18"/>
                  <a:gd name="T5" fmla="*/ 3 h 10"/>
                  <a:gd name="T6" fmla="*/ 0 w 18"/>
                  <a:gd name="T7" fmla="*/ 3 h 10"/>
                  <a:gd name="T8" fmla="*/ 9 w 18"/>
                  <a:gd name="T9" fmla="*/ 6 h 10"/>
                  <a:gd name="T10" fmla="*/ 9 w 18"/>
                  <a:gd name="T11" fmla="*/ 7 h 10"/>
                  <a:gd name="T12" fmla="*/ 12 w 18"/>
                  <a:gd name="T13" fmla="*/ 5 h 10"/>
                  <a:gd name="T14" fmla="*/ 12 w 18"/>
                  <a:gd name="T15" fmla="*/ 7 h 10"/>
                  <a:gd name="T16" fmla="*/ 14 w 18"/>
                  <a:gd name="T17" fmla="*/ 6 h 10"/>
                  <a:gd name="T18" fmla="*/ 14 w 18"/>
                  <a:gd name="T19" fmla="*/ 5 h 10"/>
                  <a:gd name="T20" fmla="*/ 14 w 18"/>
                  <a:gd name="T21" fmla="*/ 5 h 10"/>
                  <a:gd name="T22" fmla="*/ 14 w 18"/>
                  <a:gd name="T23" fmla="*/ 5 h 10"/>
                  <a:gd name="T24" fmla="*/ 15 w 18"/>
                  <a:gd name="T25" fmla="*/ 4 h 10"/>
                  <a:gd name="T26" fmla="*/ 15 w 18"/>
                  <a:gd name="T27" fmla="*/ 5 h 10"/>
                  <a:gd name="T28" fmla="*/ 15 w 18"/>
                  <a:gd name="T29" fmla="*/ 3 h 10"/>
                  <a:gd name="T30" fmla="*/ 16 w 18"/>
                  <a:gd name="T31" fmla="*/ 4 h 10"/>
                  <a:gd name="T32" fmla="*/ 16 w 18"/>
                  <a:gd name="T33" fmla="*/ 1 h 10"/>
                  <a:gd name="T34" fmla="*/ 15 w 18"/>
                  <a:gd name="T35" fmla="*/ 1 h 10"/>
                  <a:gd name="T36" fmla="*/ 15 w 18"/>
                  <a:gd name="T37" fmla="*/ 3 h 10"/>
                  <a:gd name="T38" fmla="*/ 15 w 18"/>
                  <a:gd name="T39" fmla="*/ 2 h 10"/>
                  <a:gd name="T40" fmla="*/ 15 w 18"/>
                  <a:gd name="T41" fmla="*/ 4 h 10"/>
                  <a:gd name="T42" fmla="*/ 14 w 18"/>
                  <a:gd name="T43" fmla="*/ 2 h 10"/>
                  <a:gd name="T44" fmla="*/ 12 w 18"/>
                  <a:gd name="T45" fmla="*/ 2 h 10"/>
                  <a:gd name="T46" fmla="*/ 12 w 18"/>
                  <a:gd name="T47" fmla="*/ 1 h 10"/>
                  <a:gd name="T48" fmla="*/ 12 w 18"/>
                  <a:gd name="T49" fmla="*/ 2 h 10"/>
                  <a:gd name="T50" fmla="*/ 13 w 18"/>
                  <a:gd name="T51" fmla="*/ 3 h 10"/>
                  <a:gd name="T52" fmla="*/ 13 w 18"/>
                  <a:gd name="T53" fmla="*/ 5 h 10"/>
                  <a:gd name="T54" fmla="*/ 13 w 18"/>
                  <a:gd name="T55" fmla="*/ 5 h 10"/>
                  <a:gd name="T56" fmla="*/ 12 w 18"/>
                  <a:gd name="T57" fmla="*/ 3 h 10"/>
                  <a:gd name="T58" fmla="*/ 12 w 18"/>
                  <a:gd name="T59" fmla="*/ 4 h 10"/>
                  <a:gd name="T60" fmla="*/ 11 w 18"/>
                  <a:gd name="T61" fmla="*/ 2 h 10"/>
                  <a:gd name="T62" fmla="*/ 12 w 18"/>
                  <a:gd name="T63" fmla="*/ 4 h 10"/>
                  <a:gd name="T64" fmla="*/ 9 w 18"/>
                  <a:gd name="T65" fmla="*/ 5 h 10"/>
                  <a:gd name="T66" fmla="*/ 9 w 18"/>
                  <a:gd name="T67" fmla="*/ 4 h 10"/>
                  <a:gd name="T68" fmla="*/ 9 w 18"/>
                  <a:gd name="T69" fmla="*/ 5 h 10"/>
                  <a:gd name="T70" fmla="*/ 7 w 18"/>
                  <a:gd name="T71" fmla="*/ 4 h 10"/>
                  <a:gd name="T72" fmla="*/ 7 w 18"/>
                  <a:gd name="T73" fmla="*/ 5 h 10"/>
                  <a:gd name="T74" fmla="*/ 5 w 18"/>
                  <a:gd name="T75" fmla="*/ 4 h 10"/>
                  <a:gd name="T76" fmla="*/ 5 w 18"/>
                  <a:gd name="T77" fmla="*/ 4 h 10"/>
                  <a:gd name="T78" fmla="*/ 3 w 18"/>
                  <a:gd name="T79" fmla="*/ 5 h 10"/>
                  <a:gd name="T80" fmla="*/ 5 w 18"/>
                  <a:gd name="T81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8" h="10">
                    <a:moveTo>
                      <a:pt x="5" y="3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4" y="3"/>
                      <a:pt x="2" y="3"/>
                      <a:pt x="4" y="3"/>
                    </a:cubicBezTo>
                    <a:cubicBezTo>
                      <a:pt x="2" y="3"/>
                      <a:pt x="2" y="1"/>
                      <a:pt x="0" y="3"/>
                    </a:cubicBezTo>
                    <a:cubicBezTo>
                      <a:pt x="3" y="5"/>
                      <a:pt x="6" y="9"/>
                      <a:pt x="9" y="6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10" y="5"/>
                      <a:pt x="11" y="10"/>
                      <a:pt x="12" y="5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3" y="8"/>
                      <a:pt x="13" y="4"/>
                      <a:pt x="14" y="6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4"/>
                      <a:pt x="14" y="4"/>
                      <a:pt x="15" y="4"/>
                    </a:cubicBezTo>
                    <a:cubicBezTo>
                      <a:pt x="15" y="5"/>
                      <a:pt x="15" y="4"/>
                      <a:pt x="15" y="5"/>
                    </a:cubicBezTo>
                    <a:cubicBezTo>
                      <a:pt x="16" y="5"/>
                      <a:pt x="15" y="4"/>
                      <a:pt x="15" y="3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3"/>
                      <a:pt x="18" y="4"/>
                      <a:pt x="16" y="1"/>
                    </a:cubicBezTo>
                    <a:cubicBezTo>
                      <a:pt x="16" y="1"/>
                      <a:pt x="15" y="1"/>
                      <a:pt x="15" y="1"/>
                    </a:cubicBezTo>
                    <a:cubicBezTo>
                      <a:pt x="14" y="0"/>
                      <a:pt x="15" y="1"/>
                      <a:pt x="15" y="3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7" y="5"/>
                      <a:pt x="14" y="2"/>
                      <a:pt x="15" y="4"/>
                    </a:cubicBezTo>
                    <a:cubicBezTo>
                      <a:pt x="14" y="3"/>
                      <a:pt x="14" y="2"/>
                      <a:pt x="14" y="2"/>
                    </a:cubicBezTo>
                    <a:cubicBezTo>
                      <a:pt x="12" y="0"/>
                      <a:pt x="14" y="4"/>
                      <a:pt x="12" y="2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1"/>
                      <a:pt x="12" y="2"/>
                      <a:pt x="12" y="2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3" y="4"/>
                      <a:pt x="13" y="5"/>
                    </a:cubicBezTo>
                    <a:cubicBezTo>
                      <a:pt x="13" y="4"/>
                      <a:pt x="13" y="6"/>
                      <a:pt x="13" y="5"/>
                    </a:cubicBezTo>
                    <a:cubicBezTo>
                      <a:pt x="12" y="4"/>
                      <a:pt x="13" y="4"/>
                      <a:pt x="12" y="3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4"/>
                      <a:pt x="12" y="3"/>
                      <a:pt x="11" y="2"/>
                    </a:cubicBezTo>
                    <a:cubicBezTo>
                      <a:pt x="11" y="3"/>
                      <a:pt x="12" y="3"/>
                      <a:pt x="12" y="4"/>
                    </a:cubicBezTo>
                    <a:cubicBezTo>
                      <a:pt x="11" y="3"/>
                      <a:pt x="10" y="4"/>
                      <a:pt x="9" y="5"/>
                    </a:cubicBezTo>
                    <a:cubicBezTo>
                      <a:pt x="9" y="5"/>
                      <a:pt x="9" y="3"/>
                      <a:pt x="9" y="4"/>
                    </a:cubicBezTo>
                    <a:cubicBezTo>
                      <a:pt x="9" y="3"/>
                      <a:pt x="9" y="4"/>
                      <a:pt x="9" y="5"/>
                    </a:cubicBezTo>
                    <a:cubicBezTo>
                      <a:pt x="8" y="6"/>
                      <a:pt x="7" y="5"/>
                      <a:pt x="7" y="4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6" y="6"/>
                      <a:pt x="6" y="3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3" y="6"/>
                      <a:pt x="3" y="5"/>
                    </a:cubicBezTo>
                    <a:cubicBezTo>
                      <a:pt x="4" y="4"/>
                      <a:pt x="4" y="4"/>
                      <a:pt x="5" y="3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15" name="Freeform 1517"/>
              <p:cNvSpPr>
                <a:spLocks/>
              </p:cNvSpPr>
              <p:nvPr/>
            </p:nvSpPr>
            <p:spPr bwMode="auto">
              <a:xfrm>
                <a:off x="547" y="3185"/>
                <a:ext cx="6" cy="6"/>
              </a:xfrm>
              <a:custGeom>
                <a:avLst/>
                <a:gdLst>
                  <a:gd name="T0" fmla="*/ 1 w 2"/>
                  <a:gd name="T1" fmla="*/ 1 h 2"/>
                  <a:gd name="T2" fmla="*/ 2 w 2"/>
                  <a:gd name="T3" fmla="*/ 1 h 2"/>
                  <a:gd name="T4" fmla="*/ 0 w 2"/>
                  <a:gd name="T5" fmla="*/ 0 h 2"/>
                  <a:gd name="T6" fmla="*/ 0 w 2"/>
                  <a:gd name="T7" fmla="*/ 2 h 2"/>
                  <a:gd name="T8" fmla="*/ 1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16" name="Freeform 1518"/>
              <p:cNvSpPr>
                <a:spLocks/>
              </p:cNvSpPr>
              <p:nvPr/>
            </p:nvSpPr>
            <p:spPr bwMode="auto">
              <a:xfrm>
                <a:off x="544" y="3155"/>
                <a:ext cx="25" cy="33"/>
              </a:xfrm>
              <a:custGeom>
                <a:avLst/>
                <a:gdLst>
                  <a:gd name="T0" fmla="*/ 6 w 9"/>
                  <a:gd name="T1" fmla="*/ 4 h 12"/>
                  <a:gd name="T2" fmla="*/ 6 w 9"/>
                  <a:gd name="T3" fmla="*/ 2 h 12"/>
                  <a:gd name="T4" fmla="*/ 1 w 9"/>
                  <a:gd name="T5" fmla="*/ 6 h 12"/>
                  <a:gd name="T6" fmla="*/ 2 w 9"/>
                  <a:gd name="T7" fmla="*/ 8 h 12"/>
                  <a:gd name="T8" fmla="*/ 0 w 9"/>
                  <a:gd name="T9" fmla="*/ 9 h 12"/>
                  <a:gd name="T10" fmla="*/ 2 w 9"/>
                  <a:gd name="T11" fmla="*/ 11 h 12"/>
                  <a:gd name="T12" fmla="*/ 1 w 9"/>
                  <a:gd name="T13" fmla="*/ 10 h 12"/>
                  <a:gd name="T14" fmla="*/ 2 w 9"/>
                  <a:gd name="T15" fmla="*/ 10 h 12"/>
                  <a:gd name="T16" fmla="*/ 2 w 9"/>
                  <a:gd name="T17" fmla="*/ 9 h 12"/>
                  <a:gd name="T18" fmla="*/ 3 w 9"/>
                  <a:gd name="T19" fmla="*/ 9 h 12"/>
                  <a:gd name="T20" fmla="*/ 2 w 9"/>
                  <a:gd name="T21" fmla="*/ 6 h 12"/>
                  <a:gd name="T22" fmla="*/ 4 w 9"/>
                  <a:gd name="T23" fmla="*/ 7 h 12"/>
                  <a:gd name="T24" fmla="*/ 5 w 9"/>
                  <a:gd name="T25" fmla="*/ 6 h 12"/>
                  <a:gd name="T26" fmla="*/ 5 w 9"/>
                  <a:gd name="T27" fmla="*/ 6 h 12"/>
                  <a:gd name="T28" fmla="*/ 4 w 9"/>
                  <a:gd name="T29" fmla="*/ 4 h 12"/>
                  <a:gd name="T30" fmla="*/ 6 w 9"/>
                  <a:gd name="T31" fmla="*/ 6 h 12"/>
                  <a:gd name="T32" fmla="*/ 8 w 9"/>
                  <a:gd name="T33" fmla="*/ 4 h 12"/>
                  <a:gd name="T34" fmla="*/ 8 w 9"/>
                  <a:gd name="T35" fmla="*/ 2 h 12"/>
                  <a:gd name="T36" fmla="*/ 8 w 9"/>
                  <a:gd name="T37" fmla="*/ 4 h 12"/>
                  <a:gd name="T38" fmla="*/ 9 w 9"/>
                  <a:gd name="T39" fmla="*/ 4 h 12"/>
                  <a:gd name="T40" fmla="*/ 9 w 9"/>
                  <a:gd name="T41" fmla="*/ 1 h 12"/>
                  <a:gd name="T42" fmla="*/ 6 w 9"/>
                  <a:gd name="T43" fmla="*/ 4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" h="12">
                    <a:moveTo>
                      <a:pt x="6" y="4"/>
                    </a:moveTo>
                    <a:cubicBezTo>
                      <a:pt x="6" y="2"/>
                      <a:pt x="6" y="2"/>
                      <a:pt x="6" y="2"/>
                    </a:cubicBezTo>
                    <a:cubicBezTo>
                      <a:pt x="5" y="3"/>
                      <a:pt x="2" y="5"/>
                      <a:pt x="1" y="6"/>
                    </a:cubicBezTo>
                    <a:cubicBezTo>
                      <a:pt x="0" y="6"/>
                      <a:pt x="1" y="7"/>
                      <a:pt x="2" y="8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" y="9"/>
                      <a:pt x="0" y="12"/>
                      <a:pt x="2" y="11"/>
                    </a:cubicBezTo>
                    <a:cubicBezTo>
                      <a:pt x="2" y="10"/>
                      <a:pt x="1" y="10"/>
                      <a:pt x="1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4" y="8"/>
                      <a:pt x="0" y="7"/>
                      <a:pt x="2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6"/>
                      <a:pt x="4" y="5"/>
                      <a:pt x="5" y="6"/>
                    </a:cubicBezTo>
                    <a:cubicBezTo>
                      <a:pt x="5" y="6"/>
                      <a:pt x="5" y="5"/>
                      <a:pt x="5" y="6"/>
                    </a:cubicBezTo>
                    <a:cubicBezTo>
                      <a:pt x="5" y="6"/>
                      <a:pt x="4" y="5"/>
                      <a:pt x="4" y="4"/>
                    </a:cubicBezTo>
                    <a:cubicBezTo>
                      <a:pt x="5" y="3"/>
                      <a:pt x="5" y="5"/>
                      <a:pt x="6" y="6"/>
                    </a:cubicBezTo>
                    <a:cubicBezTo>
                      <a:pt x="6" y="5"/>
                      <a:pt x="7" y="3"/>
                      <a:pt x="8" y="4"/>
                    </a:cubicBezTo>
                    <a:cubicBezTo>
                      <a:pt x="7" y="3"/>
                      <a:pt x="8" y="2"/>
                      <a:pt x="8" y="2"/>
                    </a:cubicBezTo>
                    <a:cubicBezTo>
                      <a:pt x="8" y="3"/>
                      <a:pt x="8" y="3"/>
                      <a:pt x="8" y="4"/>
                    </a:cubicBezTo>
                    <a:cubicBezTo>
                      <a:pt x="8" y="4"/>
                      <a:pt x="9" y="4"/>
                      <a:pt x="9" y="4"/>
                    </a:cubicBezTo>
                    <a:cubicBezTo>
                      <a:pt x="8" y="3"/>
                      <a:pt x="8" y="1"/>
                      <a:pt x="9" y="1"/>
                    </a:cubicBezTo>
                    <a:cubicBezTo>
                      <a:pt x="7" y="0"/>
                      <a:pt x="7" y="4"/>
                      <a:pt x="6" y="4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17" name="Rectangle 1519"/>
              <p:cNvSpPr>
                <a:spLocks noChangeArrowheads="1"/>
              </p:cNvSpPr>
              <p:nvPr/>
            </p:nvSpPr>
            <p:spPr bwMode="auto">
              <a:xfrm>
                <a:off x="561" y="3161"/>
                <a:ext cx="1" cy="1"/>
              </a:xfrm>
              <a:prstGeom prst="rect">
                <a:avLst/>
              </a:pr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18" name="Freeform 1520"/>
              <p:cNvSpPr>
                <a:spLocks/>
              </p:cNvSpPr>
              <p:nvPr/>
            </p:nvSpPr>
            <p:spPr bwMode="auto">
              <a:xfrm>
                <a:off x="1005" y="3193"/>
                <a:ext cx="2" cy="3"/>
              </a:xfrm>
              <a:custGeom>
                <a:avLst/>
                <a:gdLst>
                  <a:gd name="T0" fmla="*/ 2 w 2"/>
                  <a:gd name="T1" fmla="*/ 0 h 3"/>
                  <a:gd name="T2" fmla="*/ 0 w 2"/>
                  <a:gd name="T3" fmla="*/ 0 h 3"/>
                  <a:gd name="T4" fmla="*/ 2 w 2"/>
                  <a:gd name="T5" fmla="*/ 3 h 3"/>
                  <a:gd name="T6" fmla="*/ 2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lnTo>
                      <a:pt x="0" y="0"/>
                    </a:lnTo>
                    <a:lnTo>
                      <a:pt x="2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19" name="Freeform 1521"/>
              <p:cNvSpPr>
                <a:spLocks/>
              </p:cNvSpPr>
              <p:nvPr/>
            </p:nvSpPr>
            <p:spPr bwMode="auto">
              <a:xfrm>
                <a:off x="999" y="3185"/>
                <a:ext cx="6" cy="14"/>
              </a:xfrm>
              <a:custGeom>
                <a:avLst/>
                <a:gdLst>
                  <a:gd name="T0" fmla="*/ 0 w 2"/>
                  <a:gd name="T1" fmla="*/ 0 h 5"/>
                  <a:gd name="T2" fmla="*/ 0 w 2"/>
                  <a:gd name="T3" fmla="*/ 0 h 5"/>
                  <a:gd name="T4" fmla="*/ 2 w 2"/>
                  <a:gd name="T5" fmla="*/ 5 h 5"/>
                  <a:gd name="T6" fmla="*/ 2 w 2"/>
                  <a:gd name="T7" fmla="*/ 1 h 5"/>
                  <a:gd name="T8" fmla="*/ 1 w 2"/>
                  <a:gd name="T9" fmla="*/ 3 h 5"/>
                  <a:gd name="T10" fmla="*/ 1 w 2"/>
                  <a:gd name="T11" fmla="*/ 1 h 5"/>
                  <a:gd name="T12" fmla="*/ 0 w 2"/>
                  <a:gd name="T13" fmla="*/ 1 h 5"/>
                  <a:gd name="T14" fmla="*/ 0 w 2"/>
                  <a:gd name="T1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5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3"/>
                      <a:pt x="1" y="3"/>
                      <a:pt x="2" y="5"/>
                    </a:cubicBezTo>
                    <a:cubicBezTo>
                      <a:pt x="2" y="4"/>
                      <a:pt x="2" y="3"/>
                      <a:pt x="2" y="1"/>
                    </a:cubicBezTo>
                    <a:cubicBezTo>
                      <a:pt x="1" y="2"/>
                      <a:pt x="2" y="3"/>
                      <a:pt x="1" y="3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0" y="0"/>
                      <a:pt x="1" y="1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20" name="Freeform 1522"/>
              <p:cNvSpPr>
                <a:spLocks/>
              </p:cNvSpPr>
              <p:nvPr/>
            </p:nvSpPr>
            <p:spPr bwMode="auto">
              <a:xfrm>
                <a:off x="999" y="3191"/>
                <a:ext cx="3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21" name="Freeform 1523"/>
              <p:cNvSpPr>
                <a:spLocks/>
              </p:cNvSpPr>
              <p:nvPr/>
            </p:nvSpPr>
            <p:spPr bwMode="auto">
              <a:xfrm>
                <a:off x="999" y="3191"/>
                <a:ext cx="3" cy="5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0 h 2"/>
                  <a:gd name="T4" fmla="*/ 1 w 1"/>
                  <a:gd name="T5" fmla="*/ 2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1" y="2"/>
                      <a:pt x="1" y="2"/>
                      <a:pt x="1" y="2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22" name="Freeform 1524"/>
              <p:cNvSpPr>
                <a:spLocks/>
              </p:cNvSpPr>
              <p:nvPr/>
            </p:nvSpPr>
            <p:spPr bwMode="auto">
              <a:xfrm>
                <a:off x="996" y="3196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23" name="Freeform 1525"/>
              <p:cNvSpPr>
                <a:spLocks/>
              </p:cNvSpPr>
              <p:nvPr/>
            </p:nvSpPr>
            <p:spPr bwMode="auto">
              <a:xfrm>
                <a:off x="996" y="3188"/>
                <a:ext cx="3" cy="11"/>
              </a:xfrm>
              <a:custGeom>
                <a:avLst/>
                <a:gdLst>
                  <a:gd name="T0" fmla="*/ 0 w 1"/>
                  <a:gd name="T1" fmla="*/ 3 h 4"/>
                  <a:gd name="T2" fmla="*/ 0 w 1"/>
                  <a:gd name="T3" fmla="*/ 3 h 4"/>
                  <a:gd name="T4" fmla="*/ 0 w 1"/>
                  <a:gd name="T5" fmla="*/ 3 h 4"/>
                  <a:gd name="T6" fmla="*/ 0 w 1"/>
                  <a:gd name="T7" fmla="*/ 1 h 4"/>
                  <a:gd name="T8" fmla="*/ 1 w 1"/>
                  <a:gd name="T9" fmla="*/ 1 h 4"/>
                  <a:gd name="T10" fmla="*/ 0 w 1"/>
                  <a:gd name="T11" fmla="*/ 0 h 4"/>
                  <a:gd name="T12" fmla="*/ 0 w 1"/>
                  <a:gd name="T13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4">
                    <a:moveTo>
                      <a:pt x="0" y="3"/>
                    </a:moveTo>
                    <a:cubicBezTo>
                      <a:pt x="0" y="4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1"/>
                      <a:pt x="1" y="2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3"/>
                      <a:pt x="0" y="3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24" name="Freeform 1526"/>
              <p:cNvSpPr>
                <a:spLocks/>
              </p:cNvSpPr>
              <p:nvPr/>
            </p:nvSpPr>
            <p:spPr bwMode="auto">
              <a:xfrm>
                <a:off x="996" y="3193"/>
                <a:ext cx="3" cy="3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25" name="Rectangle 1527"/>
              <p:cNvSpPr>
                <a:spLocks noChangeArrowheads="1"/>
              </p:cNvSpPr>
              <p:nvPr/>
            </p:nvSpPr>
            <p:spPr bwMode="auto">
              <a:xfrm>
                <a:off x="999" y="3193"/>
                <a:ext cx="1" cy="3"/>
              </a:xfrm>
              <a:prstGeom prst="rect">
                <a:avLst/>
              </a:pr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26" name="Freeform 1528"/>
              <p:cNvSpPr>
                <a:spLocks/>
              </p:cNvSpPr>
              <p:nvPr/>
            </p:nvSpPr>
            <p:spPr bwMode="auto">
              <a:xfrm>
                <a:off x="994" y="3185"/>
                <a:ext cx="2" cy="14"/>
              </a:xfrm>
              <a:custGeom>
                <a:avLst/>
                <a:gdLst>
                  <a:gd name="T0" fmla="*/ 0 w 1"/>
                  <a:gd name="T1" fmla="*/ 5 h 5"/>
                  <a:gd name="T2" fmla="*/ 1 w 1"/>
                  <a:gd name="T3" fmla="*/ 3 h 5"/>
                  <a:gd name="T4" fmla="*/ 0 w 1"/>
                  <a:gd name="T5" fmla="*/ 0 h 5"/>
                  <a:gd name="T6" fmla="*/ 0 w 1"/>
                  <a:gd name="T7" fmla="*/ 1 h 5"/>
                  <a:gd name="T8" fmla="*/ 0 w 1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5">
                    <a:moveTo>
                      <a:pt x="0" y="5"/>
                    </a:moveTo>
                    <a:cubicBezTo>
                      <a:pt x="0" y="2"/>
                      <a:pt x="1" y="5"/>
                      <a:pt x="1" y="3"/>
                    </a:cubicBezTo>
                    <a:cubicBezTo>
                      <a:pt x="0" y="3"/>
                      <a:pt x="0" y="2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4"/>
                      <a:pt x="0" y="5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27" name="Freeform 1529"/>
              <p:cNvSpPr>
                <a:spLocks/>
              </p:cNvSpPr>
              <p:nvPr/>
            </p:nvSpPr>
            <p:spPr bwMode="auto">
              <a:xfrm>
                <a:off x="991" y="318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28" name="Freeform 1530"/>
              <p:cNvSpPr>
                <a:spLocks/>
              </p:cNvSpPr>
              <p:nvPr/>
            </p:nvSpPr>
            <p:spPr bwMode="auto">
              <a:xfrm>
                <a:off x="988" y="3185"/>
                <a:ext cx="3" cy="8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2 h 3"/>
                  <a:gd name="T4" fmla="*/ 1 w 1"/>
                  <a:gd name="T5" fmla="*/ 2 h 3"/>
                  <a:gd name="T6" fmla="*/ 1 w 1"/>
                  <a:gd name="T7" fmla="*/ 1 h 3"/>
                  <a:gd name="T8" fmla="*/ 1 w 1"/>
                  <a:gd name="T9" fmla="*/ 3 h 3"/>
                  <a:gd name="T10" fmla="*/ 1 w 1"/>
                  <a:gd name="T11" fmla="*/ 2 h 3"/>
                  <a:gd name="T12" fmla="*/ 1 w 1"/>
                  <a:gd name="T13" fmla="*/ 3 h 3"/>
                  <a:gd name="T14" fmla="*/ 1 w 1"/>
                  <a:gd name="T15" fmla="*/ 1 h 3"/>
                  <a:gd name="T16" fmla="*/ 1 w 1"/>
                  <a:gd name="T17" fmla="*/ 1 h 3"/>
                  <a:gd name="T18" fmla="*/ 1 w 1"/>
                  <a:gd name="T19" fmla="*/ 0 h 3"/>
                  <a:gd name="T20" fmla="*/ 1 w 1"/>
                  <a:gd name="T21" fmla="*/ 2 h 3"/>
                  <a:gd name="T22" fmla="*/ 0 w 1"/>
                  <a:gd name="T2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1" y="3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2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1" y="2"/>
                      <a:pt x="0" y="3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29" name="Rectangle 1531"/>
              <p:cNvSpPr>
                <a:spLocks noChangeArrowheads="1"/>
              </p:cNvSpPr>
              <p:nvPr/>
            </p:nvSpPr>
            <p:spPr bwMode="auto">
              <a:xfrm>
                <a:off x="991" y="3191"/>
                <a:ext cx="1" cy="1"/>
              </a:xfrm>
              <a:prstGeom prst="rect">
                <a:avLst/>
              </a:pr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30" name="Freeform 1532"/>
              <p:cNvSpPr>
                <a:spLocks/>
              </p:cNvSpPr>
              <p:nvPr/>
            </p:nvSpPr>
            <p:spPr bwMode="auto">
              <a:xfrm>
                <a:off x="985" y="3188"/>
                <a:ext cx="14" cy="3"/>
              </a:xfrm>
              <a:custGeom>
                <a:avLst/>
                <a:gdLst>
                  <a:gd name="T0" fmla="*/ 1 w 5"/>
                  <a:gd name="T1" fmla="*/ 1 h 1"/>
                  <a:gd name="T2" fmla="*/ 2 w 5"/>
                  <a:gd name="T3" fmla="*/ 1 h 1"/>
                  <a:gd name="T4" fmla="*/ 1 w 5"/>
                  <a:gd name="T5" fmla="*/ 1 h 1"/>
                  <a:gd name="T6" fmla="*/ 2 w 5"/>
                  <a:gd name="T7" fmla="*/ 1 h 1"/>
                  <a:gd name="T8" fmla="*/ 2 w 5"/>
                  <a:gd name="T9" fmla="*/ 1 h 1"/>
                  <a:gd name="T10" fmla="*/ 4 w 5"/>
                  <a:gd name="T11" fmla="*/ 0 h 1"/>
                  <a:gd name="T12" fmla="*/ 3 w 5"/>
                  <a:gd name="T13" fmla="*/ 1 h 1"/>
                  <a:gd name="T14" fmla="*/ 4 w 5"/>
                  <a:gd name="T15" fmla="*/ 0 h 1"/>
                  <a:gd name="T16" fmla="*/ 3 w 5"/>
                  <a:gd name="T17" fmla="*/ 0 h 1"/>
                  <a:gd name="T18" fmla="*/ 2 w 5"/>
                  <a:gd name="T19" fmla="*/ 0 h 1"/>
                  <a:gd name="T20" fmla="*/ 1 w 5"/>
                  <a:gd name="T2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1">
                    <a:moveTo>
                      <a:pt x="1" y="1"/>
                    </a:move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1"/>
                      <a:pt x="2" y="1"/>
                    </a:cubicBezTo>
                    <a:cubicBezTo>
                      <a:pt x="2" y="1"/>
                      <a:pt x="4" y="0"/>
                      <a:pt x="4" y="0"/>
                    </a:cubicBezTo>
                    <a:cubicBezTo>
                      <a:pt x="3" y="1"/>
                      <a:pt x="3" y="0"/>
                      <a:pt x="3" y="1"/>
                    </a:cubicBezTo>
                    <a:cubicBezTo>
                      <a:pt x="3" y="0"/>
                      <a:pt x="5" y="1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31" name="Freeform 1533"/>
              <p:cNvSpPr>
                <a:spLocks/>
              </p:cNvSpPr>
              <p:nvPr/>
            </p:nvSpPr>
            <p:spPr bwMode="auto">
              <a:xfrm>
                <a:off x="985" y="3191"/>
                <a:ext cx="3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1" y="1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32" name="Freeform 1534"/>
              <p:cNvSpPr>
                <a:spLocks/>
              </p:cNvSpPr>
              <p:nvPr/>
            </p:nvSpPr>
            <p:spPr bwMode="auto">
              <a:xfrm>
                <a:off x="994" y="3188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33" name="Freeform 1535"/>
              <p:cNvSpPr>
                <a:spLocks/>
              </p:cNvSpPr>
              <p:nvPr/>
            </p:nvSpPr>
            <p:spPr bwMode="auto">
              <a:xfrm>
                <a:off x="988" y="318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34" name="Freeform 1536"/>
              <p:cNvSpPr>
                <a:spLocks/>
              </p:cNvSpPr>
              <p:nvPr/>
            </p:nvSpPr>
            <p:spPr bwMode="auto">
              <a:xfrm>
                <a:off x="985" y="3169"/>
                <a:ext cx="25" cy="22"/>
              </a:xfrm>
              <a:custGeom>
                <a:avLst/>
                <a:gdLst>
                  <a:gd name="T0" fmla="*/ 7 w 9"/>
                  <a:gd name="T1" fmla="*/ 5 h 8"/>
                  <a:gd name="T2" fmla="*/ 7 w 9"/>
                  <a:gd name="T3" fmla="*/ 4 h 8"/>
                  <a:gd name="T4" fmla="*/ 8 w 9"/>
                  <a:gd name="T5" fmla="*/ 2 h 8"/>
                  <a:gd name="T6" fmla="*/ 9 w 9"/>
                  <a:gd name="T7" fmla="*/ 0 h 8"/>
                  <a:gd name="T8" fmla="*/ 8 w 9"/>
                  <a:gd name="T9" fmla="*/ 1 h 8"/>
                  <a:gd name="T10" fmla="*/ 8 w 9"/>
                  <a:gd name="T11" fmla="*/ 0 h 8"/>
                  <a:gd name="T12" fmla="*/ 6 w 9"/>
                  <a:gd name="T13" fmla="*/ 0 h 8"/>
                  <a:gd name="T14" fmla="*/ 5 w 9"/>
                  <a:gd name="T15" fmla="*/ 1 h 8"/>
                  <a:gd name="T16" fmla="*/ 1 w 9"/>
                  <a:gd name="T17" fmla="*/ 4 h 8"/>
                  <a:gd name="T18" fmla="*/ 3 w 9"/>
                  <a:gd name="T19" fmla="*/ 5 h 8"/>
                  <a:gd name="T20" fmla="*/ 2 w 9"/>
                  <a:gd name="T21" fmla="*/ 5 h 8"/>
                  <a:gd name="T22" fmla="*/ 2 w 9"/>
                  <a:gd name="T23" fmla="*/ 5 h 8"/>
                  <a:gd name="T24" fmla="*/ 1 w 9"/>
                  <a:gd name="T25" fmla="*/ 6 h 8"/>
                  <a:gd name="T26" fmla="*/ 3 w 9"/>
                  <a:gd name="T27" fmla="*/ 7 h 8"/>
                  <a:gd name="T28" fmla="*/ 0 w 9"/>
                  <a:gd name="T29" fmla="*/ 6 h 8"/>
                  <a:gd name="T30" fmla="*/ 2 w 9"/>
                  <a:gd name="T31" fmla="*/ 7 h 8"/>
                  <a:gd name="T32" fmla="*/ 4 w 9"/>
                  <a:gd name="T33" fmla="*/ 7 h 8"/>
                  <a:gd name="T34" fmla="*/ 5 w 9"/>
                  <a:gd name="T35" fmla="*/ 7 h 8"/>
                  <a:gd name="T36" fmla="*/ 3 w 9"/>
                  <a:gd name="T37" fmla="*/ 4 h 8"/>
                  <a:gd name="T38" fmla="*/ 4 w 9"/>
                  <a:gd name="T39" fmla="*/ 5 h 8"/>
                  <a:gd name="T40" fmla="*/ 5 w 9"/>
                  <a:gd name="T41" fmla="*/ 5 h 8"/>
                  <a:gd name="T42" fmla="*/ 4 w 9"/>
                  <a:gd name="T43" fmla="*/ 3 h 8"/>
                  <a:gd name="T44" fmla="*/ 5 w 9"/>
                  <a:gd name="T45" fmla="*/ 3 h 8"/>
                  <a:gd name="T46" fmla="*/ 5 w 9"/>
                  <a:gd name="T47" fmla="*/ 3 h 8"/>
                  <a:gd name="T48" fmla="*/ 6 w 9"/>
                  <a:gd name="T49" fmla="*/ 4 h 8"/>
                  <a:gd name="T50" fmla="*/ 5 w 9"/>
                  <a:gd name="T51" fmla="*/ 1 h 8"/>
                  <a:gd name="T52" fmla="*/ 6 w 9"/>
                  <a:gd name="T53" fmla="*/ 4 h 8"/>
                  <a:gd name="T54" fmla="*/ 6 w 9"/>
                  <a:gd name="T55" fmla="*/ 3 h 8"/>
                  <a:gd name="T56" fmla="*/ 6 w 9"/>
                  <a:gd name="T57" fmla="*/ 2 h 8"/>
                  <a:gd name="T58" fmla="*/ 6 w 9"/>
                  <a:gd name="T59" fmla="*/ 4 h 8"/>
                  <a:gd name="T60" fmla="*/ 6 w 9"/>
                  <a:gd name="T61" fmla="*/ 3 h 8"/>
                  <a:gd name="T62" fmla="*/ 6 w 9"/>
                  <a:gd name="T63" fmla="*/ 1 h 8"/>
                  <a:gd name="T64" fmla="*/ 7 w 9"/>
                  <a:gd name="T65" fmla="*/ 2 h 8"/>
                  <a:gd name="T66" fmla="*/ 6 w 9"/>
                  <a:gd name="T67" fmla="*/ 4 h 8"/>
                  <a:gd name="T68" fmla="*/ 6 w 9"/>
                  <a:gd name="T69" fmla="*/ 5 h 8"/>
                  <a:gd name="T70" fmla="*/ 7 w 9"/>
                  <a:gd name="T71" fmla="*/ 3 h 8"/>
                  <a:gd name="T72" fmla="*/ 7 w 9"/>
                  <a:gd name="T73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" h="8">
                    <a:moveTo>
                      <a:pt x="7" y="5"/>
                    </a:moveTo>
                    <a:cubicBezTo>
                      <a:pt x="7" y="4"/>
                      <a:pt x="7" y="4"/>
                      <a:pt x="7" y="4"/>
                    </a:cubicBezTo>
                    <a:cubicBezTo>
                      <a:pt x="8" y="3"/>
                      <a:pt x="8" y="3"/>
                      <a:pt x="8" y="2"/>
                    </a:cubicBezTo>
                    <a:cubicBezTo>
                      <a:pt x="8" y="2"/>
                      <a:pt x="9" y="1"/>
                      <a:pt x="9" y="0"/>
                    </a:cubicBezTo>
                    <a:cubicBezTo>
                      <a:pt x="9" y="0"/>
                      <a:pt x="8" y="1"/>
                      <a:pt x="8" y="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7" y="0"/>
                      <a:pt x="7" y="1"/>
                      <a:pt x="6" y="0"/>
                    </a:cubicBezTo>
                    <a:cubicBezTo>
                      <a:pt x="6" y="0"/>
                      <a:pt x="5" y="1"/>
                      <a:pt x="5" y="1"/>
                    </a:cubicBezTo>
                    <a:cubicBezTo>
                      <a:pt x="3" y="1"/>
                      <a:pt x="3" y="3"/>
                      <a:pt x="1" y="4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2" y="5"/>
                      <a:pt x="3" y="6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0" y="4"/>
                      <a:pt x="1" y="6"/>
                      <a:pt x="1" y="6"/>
                    </a:cubicBezTo>
                    <a:cubicBezTo>
                      <a:pt x="1" y="6"/>
                      <a:pt x="3" y="6"/>
                      <a:pt x="3" y="7"/>
                    </a:cubicBezTo>
                    <a:cubicBezTo>
                      <a:pt x="1" y="6"/>
                      <a:pt x="3" y="7"/>
                      <a:pt x="0" y="6"/>
                    </a:cubicBezTo>
                    <a:cubicBezTo>
                      <a:pt x="0" y="7"/>
                      <a:pt x="2" y="7"/>
                      <a:pt x="2" y="7"/>
                    </a:cubicBezTo>
                    <a:cubicBezTo>
                      <a:pt x="3" y="7"/>
                      <a:pt x="3" y="7"/>
                      <a:pt x="4" y="7"/>
                    </a:cubicBezTo>
                    <a:cubicBezTo>
                      <a:pt x="5" y="7"/>
                      <a:pt x="3" y="7"/>
                      <a:pt x="5" y="7"/>
                    </a:cubicBezTo>
                    <a:cubicBezTo>
                      <a:pt x="5" y="8"/>
                      <a:pt x="3" y="6"/>
                      <a:pt x="3" y="4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3" y="4"/>
                      <a:pt x="4" y="3"/>
                      <a:pt x="5" y="5"/>
                    </a:cubicBezTo>
                    <a:cubicBezTo>
                      <a:pt x="5" y="4"/>
                      <a:pt x="6" y="5"/>
                      <a:pt x="4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6" y="4"/>
                      <a:pt x="6" y="4"/>
                    </a:cubicBezTo>
                    <a:cubicBezTo>
                      <a:pt x="5" y="3"/>
                      <a:pt x="5" y="2"/>
                      <a:pt x="5" y="1"/>
                    </a:cubicBezTo>
                    <a:cubicBezTo>
                      <a:pt x="5" y="2"/>
                      <a:pt x="6" y="3"/>
                      <a:pt x="6" y="4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4"/>
                      <a:pt x="6" y="2"/>
                      <a:pt x="6" y="2"/>
                    </a:cubicBezTo>
                    <a:cubicBezTo>
                      <a:pt x="6" y="2"/>
                      <a:pt x="6" y="3"/>
                      <a:pt x="6" y="4"/>
                    </a:cubicBezTo>
                    <a:cubicBezTo>
                      <a:pt x="6" y="5"/>
                      <a:pt x="6" y="2"/>
                      <a:pt x="6" y="3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7" y="1"/>
                      <a:pt x="7" y="2"/>
                      <a:pt x="7" y="2"/>
                    </a:cubicBezTo>
                    <a:cubicBezTo>
                      <a:pt x="7" y="4"/>
                      <a:pt x="7" y="3"/>
                      <a:pt x="6" y="4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7" y="3"/>
                      <a:pt x="7" y="3"/>
                    </a:cubicBezTo>
                    <a:cubicBezTo>
                      <a:pt x="7" y="4"/>
                      <a:pt x="7" y="4"/>
                      <a:pt x="7" y="5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35" name="Rectangle 1537"/>
              <p:cNvSpPr>
                <a:spLocks noChangeArrowheads="1"/>
              </p:cNvSpPr>
              <p:nvPr/>
            </p:nvSpPr>
            <p:spPr bwMode="auto">
              <a:xfrm>
                <a:off x="1002" y="3183"/>
                <a:ext cx="1" cy="1"/>
              </a:xfrm>
              <a:prstGeom prst="rect">
                <a:avLst/>
              </a:pr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36" name="Freeform 1538"/>
              <p:cNvSpPr>
                <a:spLocks/>
              </p:cNvSpPr>
              <p:nvPr/>
            </p:nvSpPr>
            <p:spPr bwMode="auto">
              <a:xfrm>
                <a:off x="1005" y="318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37" name="Rectangle 1539"/>
              <p:cNvSpPr>
                <a:spLocks noChangeArrowheads="1"/>
              </p:cNvSpPr>
              <p:nvPr/>
            </p:nvSpPr>
            <p:spPr bwMode="auto">
              <a:xfrm>
                <a:off x="1002" y="3169"/>
                <a:ext cx="1" cy="1"/>
              </a:xfrm>
              <a:prstGeom prst="rect">
                <a:avLst/>
              </a:pr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38" name="Freeform 1540"/>
              <p:cNvSpPr>
                <a:spLocks/>
              </p:cNvSpPr>
              <p:nvPr/>
            </p:nvSpPr>
            <p:spPr bwMode="auto">
              <a:xfrm>
                <a:off x="1002" y="3180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39" name="Freeform 1541"/>
              <p:cNvSpPr>
                <a:spLocks/>
              </p:cNvSpPr>
              <p:nvPr/>
            </p:nvSpPr>
            <p:spPr bwMode="auto">
              <a:xfrm>
                <a:off x="1002" y="318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40" name="Rectangle 1542"/>
              <p:cNvSpPr>
                <a:spLocks noChangeArrowheads="1"/>
              </p:cNvSpPr>
              <p:nvPr/>
            </p:nvSpPr>
            <p:spPr bwMode="auto">
              <a:xfrm>
                <a:off x="1002" y="3183"/>
                <a:ext cx="1" cy="2"/>
              </a:xfrm>
              <a:prstGeom prst="rect">
                <a:avLst/>
              </a:pr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41" name="Freeform 1543"/>
              <p:cNvSpPr>
                <a:spLocks/>
              </p:cNvSpPr>
              <p:nvPr/>
            </p:nvSpPr>
            <p:spPr bwMode="auto">
              <a:xfrm>
                <a:off x="1002" y="3172"/>
                <a:ext cx="22" cy="16"/>
              </a:xfrm>
              <a:custGeom>
                <a:avLst/>
                <a:gdLst>
                  <a:gd name="T0" fmla="*/ 7 w 8"/>
                  <a:gd name="T1" fmla="*/ 6 h 6"/>
                  <a:gd name="T2" fmla="*/ 8 w 8"/>
                  <a:gd name="T3" fmla="*/ 4 h 6"/>
                  <a:gd name="T4" fmla="*/ 4 w 8"/>
                  <a:gd name="T5" fmla="*/ 4 h 6"/>
                  <a:gd name="T6" fmla="*/ 7 w 8"/>
                  <a:gd name="T7" fmla="*/ 3 h 6"/>
                  <a:gd name="T8" fmla="*/ 4 w 8"/>
                  <a:gd name="T9" fmla="*/ 2 h 6"/>
                  <a:gd name="T10" fmla="*/ 5 w 8"/>
                  <a:gd name="T11" fmla="*/ 1 h 6"/>
                  <a:gd name="T12" fmla="*/ 2 w 8"/>
                  <a:gd name="T13" fmla="*/ 3 h 6"/>
                  <a:gd name="T14" fmla="*/ 5 w 8"/>
                  <a:gd name="T15" fmla="*/ 0 h 6"/>
                  <a:gd name="T16" fmla="*/ 5 w 8"/>
                  <a:gd name="T17" fmla="*/ 0 h 6"/>
                  <a:gd name="T18" fmla="*/ 3 w 8"/>
                  <a:gd name="T19" fmla="*/ 0 h 6"/>
                  <a:gd name="T20" fmla="*/ 2 w 8"/>
                  <a:gd name="T21" fmla="*/ 2 h 6"/>
                  <a:gd name="T22" fmla="*/ 1 w 8"/>
                  <a:gd name="T23" fmla="*/ 3 h 6"/>
                  <a:gd name="T24" fmla="*/ 2 w 8"/>
                  <a:gd name="T25" fmla="*/ 3 h 6"/>
                  <a:gd name="T26" fmla="*/ 1 w 8"/>
                  <a:gd name="T27" fmla="*/ 4 h 6"/>
                  <a:gd name="T28" fmla="*/ 2 w 8"/>
                  <a:gd name="T29" fmla="*/ 3 h 6"/>
                  <a:gd name="T30" fmla="*/ 1 w 8"/>
                  <a:gd name="T31" fmla="*/ 4 h 6"/>
                  <a:gd name="T32" fmla="*/ 2 w 8"/>
                  <a:gd name="T33" fmla="*/ 3 h 6"/>
                  <a:gd name="T34" fmla="*/ 2 w 8"/>
                  <a:gd name="T35" fmla="*/ 4 h 6"/>
                  <a:gd name="T36" fmla="*/ 3 w 8"/>
                  <a:gd name="T37" fmla="*/ 3 h 6"/>
                  <a:gd name="T38" fmla="*/ 2 w 8"/>
                  <a:gd name="T39" fmla="*/ 4 h 6"/>
                  <a:gd name="T40" fmla="*/ 3 w 8"/>
                  <a:gd name="T41" fmla="*/ 3 h 6"/>
                  <a:gd name="T42" fmla="*/ 2 w 8"/>
                  <a:gd name="T43" fmla="*/ 5 h 6"/>
                  <a:gd name="T44" fmla="*/ 3 w 8"/>
                  <a:gd name="T45" fmla="*/ 4 h 6"/>
                  <a:gd name="T46" fmla="*/ 2 w 8"/>
                  <a:gd name="T47" fmla="*/ 4 h 6"/>
                  <a:gd name="T48" fmla="*/ 5 w 8"/>
                  <a:gd name="T49" fmla="*/ 3 h 6"/>
                  <a:gd name="T50" fmla="*/ 3 w 8"/>
                  <a:gd name="T51" fmla="*/ 4 h 6"/>
                  <a:gd name="T52" fmla="*/ 3 w 8"/>
                  <a:gd name="T53" fmla="*/ 5 h 6"/>
                  <a:gd name="T54" fmla="*/ 3 w 8"/>
                  <a:gd name="T55" fmla="*/ 5 h 6"/>
                  <a:gd name="T56" fmla="*/ 4 w 8"/>
                  <a:gd name="T57" fmla="*/ 5 h 6"/>
                  <a:gd name="T58" fmla="*/ 4 w 8"/>
                  <a:gd name="T59" fmla="*/ 5 h 6"/>
                  <a:gd name="T60" fmla="*/ 5 w 8"/>
                  <a:gd name="T61" fmla="*/ 5 h 6"/>
                  <a:gd name="T62" fmla="*/ 4 w 8"/>
                  <a:gd name="T63" fmla="*/ 5 h 6"/>
                  <a:gd name="T64" fmla="*/ 6 w 8"/>
                  <a:gd name="T65" fmla="*/ 6 h 6"/>
                  <a:gd name="T66" fmla="*/ 5 w 8"/>
                  <a:gd name="T67" fmla="*/ 5 h 6"/>
                  <a:gd name="T68" fmla="*/ 7 w 8"/>
                  <a:gd name="T6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" h="6">
                    <a:moveTo>
                      <a:pt x="7" y="6"/>
                    </a:moveTo>
                    <a:cubicBezTo>
                      <a:pt x="8" y="5"/>
                      <a:pt x="8" y="5"/>
                      <a:pt x="8" y="4"/>
                    </a:cubicBezTo>
                    <a:cubicBezTo>
                      <a:pt x="7" y="3"/>
                      <a:pt x="5" y="4"/>
                      <a:pt x="4" y="4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1"/>
                      <a:pt x="4" y="2"/>
                    </a:cubicBezTo>
                    <a:cubicBezTo>
                      <a:pt x="5" y="2"/>
                      <a:pt x="5" y="1"/>
                      <a:pt x="5" y="1"/>
                    </a:cubicBezTo>
                    <a:cubicBezTo>
                      <a:pt x="5" y="1"/>
                      <a:pt x="2" y="4"/>
                      <a:pt x="2" y="3"/>
                    </a:cubicBezTo>
                    <a:cubicBezTo>
                      <a:pt x="4" y="2"/>
                      <a:pt x="3" y="2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3" y="1"/>
                      <a:pt x="2" y="2"/>
                      <a:pt x="2" y="2"/>
                    </a:cubicBezTo>
                    <a:cubicBezTo>
                      <a:pt x="2" y="2"/>
                      <a:pt x="2" y="3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1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1" y="4"/>
                      <a:pt x="1" y="4"/>
                    </a:cubicBezTo>
                    <a:cubicBezTo>
                      <a:pt x="2" y="4"/>
                      <a:pt x="2" y="3"/>
                      <a:pt x="2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3"/>
                      <a:pt x="2" y="4"/>
                      <a:pt x="3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4"/>
                      <a:pt x="0" y="5"/>
                      <a:pt x="2" y="5"/>
                    </a:cubicBezTo>
                    <a:cubicBezTo>
                      <a:pt x="2" y="4"/>
                      <a:pt x="3" y="4"/>
                      <a:pt x="3" y="4"/>
                    </a:cubicBezTo>
                    <a:cubicBezTo>
                      <a:pt x="4" y="4"/>
                      <a:pt x="2" y="4"/>
                      <a:pt x="2" y="4"/>
                    </a:cubicBezTo>
                    <a:cubicBezTo>
                      <a:pt x="3" y="4"/>
                      <a:pt x="4" y="4"/>
                      <a:pt x="5" y="3"/>
                    </a:cubicBezTo>
                    <a:cubicBezTo>
                      <a:pt x="4" y="4"/>
                      <a:pt x="5" y="4"/>
                      <a:pt x="3" y="4"/>
                    </a:cubicBezTo>
                    <a:cubicBezTo>
                      <a:pt x="3" y="5"/>
                      <a:pt x="4" y="4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5" y="5"/>
                      <a:pt x="2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4" y="5"/>
                    </a:cubicBezTo>
                    <a:cubicBezTo>
                      <a:pt x="6" y="5"/>
                      <a:pt x="6" y="6"/>
                      <a:pt x="6" y="6"/>
                    </a:cubicBezTo>
                    <a:cubicBezTo>
                      <a:pt x="7" y="6"/>
                      <a:pt x="6" y="5"/>
                      <a:pt x="5" y="5"/>
                    </a:cubicBezTo>
                    <a:cubicBezTo>
                      <a:pt x="6" y="5"/>
                      <a:pt x="7" y="5"/>
                      <a:pt x="7" y="6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42" name="Freeform 1544"/>
              <p:cNvSpPr>
                <a:spLocks/>
              </p:cNvSpPr>
              <p:nvPr/>
            </p:nvSpPr>
            <p:spPr bwMode="auto">
              <a:xfrm>
                <a:off x="1007" y="318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43" name="Freeform 1545"/>
              <p:cNvSpPr>
                <a:spLocks/>
              </p:cNvSpPr>
              <p:nvPr/>
            </p:nvSpPr>
            <p:spPr bwMode="auto">
              <a:xfrm>
                <a:off x="1002" y="3183"/>
                <a:ext cx="19" cy="24"/>
              </a:xfrm>
              <a:custGeom>
                <a:avLst/>
                <a:gdLst>
                  <a:gd name="T0" fmla="*/ 4 w 7"/>
                  <a:gd name="T1" fmla="*/ 3 h 9"/>
                  <a:gd name="T2" fmla="*/ 2 w 7"/>
                  <a:gd name="T3" fmla="*/ 2 h 9"/>
                  <a:gd name="T4" fmla="*/ 5 w 7"/>
                  <a:gd name="T5" fmla="*/ 4 h 9"/>
                  <a:gd name="T6" fmla="*/ 5 w 7"/>
                  <a:gd name="T7" fmla="*/ 5 h 9"/>
                  <a:gd name="T8" fmla="*/ 3 w 7"/>
                  <a:gd name="T9" fmla="*/ 3 h 9"/>
                  <a:gd name="T10" fmla="*/ 3 w 7"/>
                  <a:gd name="T11" fmla="*/ 3 h 9"/>
                  <a:gd name="T12" fmla="*/ 4 w 7"/>
                  <a:gd name="T13" fmla="*/ 4 h 9"/>
                  <a:gd name="T14" fmla="*/ 4 w 7"/>
                  <a:gd name="T15" fmla="*/ 5 h 9"/>
                  <a:gd name="T16" fmla="*/ 4 w 7"/>
                  <a:gd name="T17" fmla="*/ 5 h 9"/>
                  <a:gd name="T18" fmla="*/ 2 w 7"/>
                  <a:gd name="T19" fmla="*/ 3 h 9"/>
                  <a:gd name="T20" fmla="*/ 4 w 7"/>
                  <a:gd name="T21" fmla="*/ 8 h 9"/>
                  <a:gd name="T22" fmla="*/ 5 w 7"/>
                  <a:gd name="T23" fmla="*/ 8 h 9"/>
                  <a:gd name="T24" fmla="*/ 3 w 7"/>
                  <a:gd name="T25" fmla="*/ 6 h 9"/>
                  <a:gd name="T26" fmla="*/ 4 w 7"/>
                  <a:gd name="T27" fmla="*/ 6 h 9"/>
                  <a:gd name="T28" fmla="*/ 5 w 7"/>
                  <a:gd name="T29" fmla="*/ 7 h 9"/>
                  <a:gd name="T30" fmla="*/ 7 w 7"/>
                  <a:gd name="T31" fmla="*/ 4 h 9"/>
                  <a:gd name="T32" fmla="*/ 7 w 7"/>
                  <a:gd name="T33" fmla="*/ 4 h 9"/>
                  <a:gd name="T34" fmla="*/ 6 w 7"/>
                  <a:gd name="T35" fmla="*/ 3 h 9"/>
                  <a:gd name="T36" fmla="*/ 4 w 7"/>
                  <a:gd name="T37" fmla="*/ 2 h 9"/>
                  <a:gd name="T38" fmla="*/ 5 w 7"/>
                  <a:gd name="T39" fmla="*/ 2 h 9"/>
                  <a:gd name="T40" fmla="*/ 3 w 7"/>
                  <a:gd name="T41" fmla="*/ 1 h 9"/>
                  <a:gd name="T42" fmla="*/ 2 w 7"/>
                  <a:gd name="T43" fmla="*/ 1 h 9"/>
                  <a:gd name="T44" fmla="*/ 1 w 7"/>
                  <a:gd name="T45" fmla="*/ 1 h 9"/>
                  <a:gd name="T46" fmla="*/ 4 w 7"/>
                  <a:gd name="T47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" h="9">
                    <a:moveTo>
                      <a:pt x="4" y="3"/>
                    </a:moveTo>
                    <a:cubicBezTo>
                      <a:pt x="4" y="3"/>
                      <a:pt x="3" y="2"/>
                      <a:pt x="2" y="2"/>
                    </a:cubicBezTo>
                    <a:cubicBezTo>
                      <a:pt x="3" y="3"/>
                      <a:pt x="4" y="3"/>
                      <a:pt x="5" y="4"/>
                    </a:cubicBezTo>
                    <a:cubicBezTo>
                      <a:pt x="4" y="3"/>
                      <a:pt x="6" y="4"/>
                      <a:pt x="5" y="5"/>
                    </a:cubicBezTo>
                    <a:cubicBezTo>
                      <a:pt x="5" y="4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3"/>
                      <a:pt x="3" y="4"/>
                      <a:pt x="4" y="4"/>
                    </a:cubicBezTo>
                    <a:cubicBezTo>
                      <a:pt x="5" y="5"/>
                      <a:pt x="5" y="6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3" y="4"/>
                      <a:pt x="3" y="4"/>
                      <a:pt x="2" y="3"/>
                    </a:cubicBezTo>
                    <a:cubicBezTo>
                      <a:pt x="3" y="5"/>
                      <a:pt x="2" y="6"/>
                      <a:pt x="4" y="8"/>
                    </a:cubicBezTo>
                    <a:cubicBezTo>
                      <a:pt x="5" y="9"/>
                      <a:pt x="5" y="8"/>
                      <a:pt x="5" y="8"/>
                    </a:cubicBezTo>
                    <a:cubicBezTo>
                      <a:pt x="4" y="7"/>
                      <a:pt x="4" y="6"/>
                      <a:pt x="3" y="6"/>
                    </a:cubicBezTo>
                    <a:cubicBezTo>
                      <a:pt x="4" y="6"/>
                      <a:pt x="3" y="5"/>
                      <a:pt x="4" y="6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6" y="7"/>
                      <a:pt x="7" y="5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4"/>
                      <a:pt x="6" y="3"/>
                      <a:pt x="6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5" y="2"/>
                    </a:cubicBezTo>
                    <a:cubicBezTo>
                      <a:pt x="4" y="2"/>
                      <a:pt x="3" y="2"/>
                      <a:pt x="3" y="1"/>
                    </a:cubicBezTo>
                    <a:cubicBezTo>
                      <a:pt x="2" y="1"/>
                      <a:pt x="3" y="1"/>
                      <a:pt x="2" y="1"/>
                    </a:cubicBezTo>
                    <a:cubicBezTo>
                      <a:pt x="0" y="0"/>
                      <a:pt x="3" y="2"/>
                      <a:pt x="1" y="1"/>
                    </a:cubicBez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44" name="Freeform 1546"/>
              <p:cNvSpPr>
                <a:spLocks/>
              </p:cNvSpPr>
              <p:nvPr/>
            </p:nvSpPr>
            <p:spPr bwMode="auto">
              <a:xfrm>
                <a:off x="1010" y="3185"/>
                <a:ext cx="3" cy="3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3 h 3"/>
                  <a:gd name="T4" fmla="*/ 3 w 3"/>
                  <a:gd name="T5" fmla="*/ 3 h 3"/>
                  <a:gd name="T6" fmla="*/ 0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3" y="3"/>
                    </a:lnTo>
                    <a:lnTo>
                      <a:pt x="3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45" name="Freeform 1547"/>
              <p:cNvSpPr>
                <a:spLocks/>
              </p:cNvSpPr>
              <p:nvPr/>
            </p:nvSpPr>
            <p:spPr bwMode="auto">
              <a:xfrm>
                <a:off x="1018" y="3191"/>
                <a:ext cx="6" cy="0"/>
              </a:xfrm>
              <a:custGeom>
                <a:avLst/>
                <a:gdLst>
                  <a:gd name="T0" fmla="*/ 2 w 2"/>
                  <a:gd name="T1" fmla="*/ 1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46" name="Freeform 1548"/>
              <p:cNvSpPr>
                <a:spLocks/>
              </p:cNvSpPr>
              <p:nvPr/>
            </p:nvSpPr>
            <p:spPr bwMode="auto">
              <a:xfrm>
                <a:off x="1007" y="3191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47" name="Freeform 1549"/>
              <p:cNvSpPr>
                <a:spLocks/>
              </p:cNvSpPr>
              <p:nvPr/>
            </p:nvSpPr>
            <p:spPr bwMode="auto">
              <a:xfrm>
                <a:off x="1007" y="3196"/>
                <a:ext cx="6" cy="14"/>
              </a:xfrm>
              <a:custGeom>
                <a:avLst/>
                <a:gdLst>
                  <a:gd name="T0" fmla="*/ 1 w 2"/>
                  <a:gd name="T1" fmla="*/ 5 h 5"/>
                  <a:gd name="T2" fmla="*/ 2 w 2"/>
                  <a:gd name="T3" fmla="*/ 4 h 5"/>
                  <a:gd name="T4" fmla="*/ 0 w 2"/>
                  <a:gd name="T5" fmla="*/ 0 h 5"/>
                  <a:gd name="T6" fmla="*/ 1 w 2"/>
                  <a:gd name="T7" fmla="*/ 3 h 5"/>
                  <a:gd name="T8" fmla="*/ 0 w 2"/>
                  <a:gd name="T9" fmla="*/ 3 h 5"/>
                  <a:gd name="T10" fmla="*/ 1 w 2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5">
                    <a:moveTo>
                      <a:pt x="1" y="5"/>
                    </a:moveTo>
                    <a:cubicBezTo>
                      <a:pt x="1" y="4"/>
                      <a:pt x="1" y="3"/>
                      <a:pt x="2" y="4"/>
                    </a:cubicBezTo>
                    <a:cubicBezTo>
                      <a:pt x="2" y="2"/>
                      <a:pt x="1" y="2"/>
                      <a:pt x="0" y="0"/>
                    </a:cubicBezTo>
                    <a:cubicBezTo>
                      <a:pt x="0" y="0"/>
                      <a:pt x="1" y="2"/>
                      <a:pt x="1" y="3"/>
                    </a:cubicBezTo>
                    <a:cubicBezTo>
                      <a:pt x="0" y="2"/>
                      <a:pt x="1" y="3"/>
                      <a:pt x="0" y="3"/>
                    </a:cubicBez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48" name="Freeform 1550"/>
              <p:cNvSpPr>
                <a:spLocks/>
              </p:cNvSpPr>
              <p:nvPr/>
            </p:nvSpPr>
            <p:spPr bwMode="auto">
              <a:xfrm>
                <a:off x="972" y="3191"/>
                <a:ext cx="35" cy="19"/>
              </a:xfrm>
              <a:custGeom>
                <a:avLst/>
                <a:gdLst>
                  <a:gd name="T0" fmla="*/ 10 w 13"/>
                  <a:gd name="T1" fmla="*/ 3 h 7"/>
                  <a:gd name="T2" fmla="*/ 10 w 13"/>
                  <a:gd name="T3" fmla="*/ 4 h 7"/>
                  <a:gd name="T4" fmla="*/ 10 w 13"/>
                  <a:gd name="T5" fmla="*/ 3 h 7"/>
                  <a:gd name="T6" fmla="*/ 9 w 13"/>
                  <a:gd name="T7" fmla="*/ 2 h 7"/>
                  <a:gd name="T8" fmla="*/ 9 w 13"/>
                  <a:gd name="T9" fmla="*/ 3 h 7"/>
                  <a:gd name="T10" fmla="*/ 9 w 13"/>
                  <a:gd name="T11" fmla="*/ 3 h 7"/>
                  <a:gd name="T12" fmla="*/ 8 w 13"/>
                  <a:gd name="T13" fmla="*/ 5 h 7"/>
                  <a:gd name="T14" fmla="*/ 8 w 13"/>
                  <a:gd name="T15" fmla="*/ 2 h 7"/>
                  <a:gd name="T16" fmla="*/ 8 w 13"/>
                  <a:gd name="T17" fmla="*/ 6 h 7"/>
                  <a:gd name="T18" fmla="*/ 7 w 13"/>
                  <a:gd name="T19" fmla="*/ 4 h 7"/>
                  <a:gd name="T20" fmla="*/ 7 w 13"/>
                  <a:gd name="T21" fmla="*/ 4 h 7"/>
                  <a:gd name="T22" fmla="*/ 6 w 13"/>
                  <a:gd name="T23" fmla="*/ 4 h 7"/>
                  <a:gd name="T24" fmla="*/ 7 w 13"/>
                  <a:gd name="T25" fmla="*/ 2 h 7"/>
                  <a:gd name="T26" fmla="*/ 6 w 13"/>
                  <a:gd name="T27" fmla="*/ 2 h 7"/>
                  <a:gd name="T28" fmla="*/ 7 w 13"/>
                  <a:gd name="T29" fmla="*/ 2 h 7"/>
                  <a:gd name="T30" fmla="*/ 5 w 13"/>
                  <a:gd name="T31" fmla="*/ 2 h 7"/>
                  <a:gd name="T32" fmla="*/ 6 w 13"/>
                  <a:gd name="T33" fmla="*/ 1 h 7"/>
                  <a:gd name="T34" fmla="*/ 3 w 13"/>
                  <a:gd name="T35" fmla="*/ 3 h 7"/>
                  <a:gd name="T36" fmla="*/ 3 w 13"/>
                  <a:gd name="T37" fmla="*/ 2 h 7"/>
                  <a:gd name="T38" fmla="*/ 5 w 13"/>
                  <a:gd name="T39" fmla="*/ 1 h 7"/>
                  <a:gd name="T40" fmla="*/ 4 w 13"/>
                  <a:gd name="T41" fmla="*/ 1 h 7"/>
                  <a:gd name="T42" fmla="*/ 5 w 13"/>
                  <a:gd name="T43" fmla="*/ 0 h 7"/>
                  <a:gd name="T44" fmla="*/ 2 w 13"/>
                  <a:gd name="T45" fmla="*/ 1 h 7"/>
                  <a:gd name="T46" fmla="*/ 3 w 13"/>
                  <a:gd name="T47" fmla="*/ 0 h 7"/>
                  <a:gd name="T48" fmla="*/ 0 w 13"/>
                  <a:gd name="T49" fmla="*/ 1 h 7"/>
                  <a:gd name="T50" fmla="*/ 2 w 13"/>
                  <a:gd name="T51" fmla="*/ 5 h 7"/>
                  <a:gd name="T52" fmla="*/ 4 w 13"/>
                  <a:gd name="T53" fmla="*/ 4 h 7"/>
                  <a:gd name="T54" fmla="*/ 3 w 13"/>
                  <a:gd name="T55" fmla="*/ 6 h 7"/>
                  <a:gd name="T56" fmla="*/ 4 w 13"/>
                  <a:gd name="T57" fmla="*/ 4 h 7"/>
                  <a:gd name="T58" fmla="*/ 4 w 13"/>
                  <a:gd name="T59" fmla="*/ 6 h 7"/>
                  <a:gd name="T60" fmla="*/ 5 w 13"/>
                  <a:gd name="T61" fmla="*/ 4 h 7"/>
                  <a:gd name="T62" fmla="*/ 4 w 13"/>
                  <a:gd name="T63" fmla="*/ 7 h 7"/>
                  <a:gd name="T64" fmla="*/ 10 w 13"/>
                  <a:gd name="T65" fmla="*/ 6 h 7"/>
                  <a:gd name="T66" fmla="*/ 10 w 13"/>
                  <a:gd name="T67" fmla="*/ 5 h 7"/>
                  <a:gd name="T68" fmla="*/ 12 w 13"/>
                  <a:gd name="T69" fmla="*/ 4 h 7"/>
                  <a:gd name="T70" fmla="*/ 11 w 13"/>
                  <a:gd name="T71" fmla="*/ 3 h 7"/>
                  <a:gd name="T72" fmla="*/ 12 w 13"/>
                  <a:gd name="T73" fmla="*/ 6 h 7"/>
                  <a:gd name="T74" fmla="*/ 13 w 13"/>
                  <a:gd name="T75" fmla="*/ 5 h 7"/>
                  <a:gd name="T76" fmla="*/ 12 w 13"/>
                  <a:gd name="T77" fmla="*/ 5 h 7"/>
                  <a:gd name="T78" fmla="*/ 13 w 13"/>
                  <a:gd name="T79" fmla="*/ 5 h 7"/>
                  <a:gd name="T80" fmla="*/ 11 w 13"/>
                  <a:gd name="T81" fmla="*/ 2 h 7"/>
                  <a:gd name="T82" fmla="*/ 10 w 13"/>
                  <a:gd name="T83" fmla="*/ 1 h 7"/>
                  <a:gd name="T84" fmla="*/ 10 w 13"/>
                  <a:gd name="T85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" h="7">
                    <a:moveTo>
                      <a:pt x="10" y="3"/>
                    </a:moveTo>
                    <a:cubicBezTo>
                      <a:pt x="10" y="3"/>
                      <a:pt x="10" y="4"/>
                      <a:pt x="10" y="4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9" y="1"/>
                      <a:pt x="10" y="3"/>
                      <a:pt x="9" y="2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2"/>
                      <a:pt x="9" y="4"/>
                      <a:pt x="9" y="3"/>
                    </a:cubicBezTo>
                    <a:cubicBezTo>
                      <a:pt x="8" y="4"/>
                      <a:pt x="8" y="4"/>
                      <a:pt x="8" y="5"/>
                    </a:cubicBezTo>
                    <a:cubicBezTo>
                      <a:pt x="8" y="3"/>
                      <a:pt x="8" y="3"/>
                      <a:pt x="8" y="2"/>
                    </a:cubicBezTo>
                    <a:cubicBezTo>
                      <a:pt x="8" y="3"/>
                      <a:pt x="8" y="4"/>
                      <a:pt x="8" y="6"/>
                    </a:cubicBezTo>
                    <a:cubicBezTo>
                      <a:pt x="7" y="4"/>
                      <a:pt x="7" y="6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2"/>
                      <a:pt x="6" y="4"/>
                      <a:pt x="6" y="4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3"/>
                      <a:pt x="6" y="3"/>
                      <a:pt x="6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5" y="3"/>
                      <a:pt x="6" y="2"/>
                      <a:pt x="5" y="2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4" y="1"/>
                      <a:pt x="5" y="2"/>
                      <a:pt x="3" y="3"/>
                    </a:cubicBezTo>
                    <a:cubicBezTo>
                      <a:pt x="6" y="1"/>
                      <a:pt x="2" y="3"/>
                      <a:pt x="3" y="2"/>
                    </a:cubicBezTo>
                    <a:cubicBezTo>
                      <a:pt x="4" y="1"/>
                      <a:pt x="4" y="2"/>
                      <a:pt x="5" y="1"/>
                    </a:cubicBezTo>
                    <a:cubicBezTo>
                      <a:pt x="3" y="2"/>
                      <a:pt x="4" y="1"/>
                      <a:pt x="4" y="1"/>
                    </a:cubicBezTo>
                    <a:cubicBezTo>
                      <a:pt x="5" y="1"/>
                      <a:pt x="4" y="1"/>
                      <a:pt x="5" y="0"/>
                    </a:cubicBezTo>
                    <a:cubicBezTo>
                      <a:pt x="4" y="1"/>
                      <a:pt x="3" y="1"/>
                      <a:pt x="2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1" y="1"/>
                      <a:pt x="0" y="1"/>
                    </a:cubicBezTo>
                    <a:cubicBezTo>
                      <a:pt x="1" y="2"/>
                      <a:pt x="2" y="3"/>
                      <a:pt x="2" y="5"/>
                    </a:cubicBezTo>
                    <a:cubicBezTo>
                      <a:pt x="4" y="3"/>
                      <a:pt x="3" y="5"/>
                      <a:pt x="4" y="4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4" y="6"/>
                      <a:pt x="4" y="5"/>
                      <a:pt x="4" y="4"/>
                    </a:cubicBezTo>
                    <a:cubicBezTo>
                      <a:pt x="5" y="4"/>
                      <a:pt x="4" y="5"/>
                      <a:pt x="4" y="6"/>
                    </a:cubicBezTo>
                    <a:cubicBezTo>
                      <a:pt x="4" y="6"/>
                      <a:pt x="4" y="5"/>
                      <a:pt x="5" y="4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6" y="7"/>
                      <a:pt x="8" y="5"/>
                      <a:pt x="10" y="6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1" y="6"/>
                      <a:pt x="10" y="2"/>
                      <a:pt x="12" y="4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4"/>
                      <a:pt x="12" y="5"/>
                      <a:pt x="12" y="6"/>
                    </a:cubicBezTo>
                    <a:cubicBezTo>
                      <a:pt x="12" y="5"/>
                      <a:pt x="13" y="6"/>
                      <a:pt x="13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4"/>
                      <a:pt x="13" y="4"/>
                      <a:pt x="13" y="5"/>
                    </a:cubicBezTo>
                    <a:cubicBezTo>
                      <a:pt x="13" y="4"/>
                      <a:pt x="12" y="3"/>
                      <a:pt x="11" y="2"/>
                    </a:cubicBezTo>
                    <a:cubicBezTo>
                      <a:pt x="12" y="5"/>
                      <a:pt x="10" y="0"/>
                      <a:pt x="10" y="1"/>
                    </a:cubicBezTo>
                    <a:cubicBezTo>
                      <a:pt x="10" y="2"/>
                      <a:pt x="10" y="2"/>
                      <a:pt x="10" y="3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49" name="Freeform 1551"/>
              <p:cNvSpPr>
                <a:spLocks/>
              </p:cNvSpPr>
              <p:nvPr/>
            </p:nvSpPr>
            <p:spPr bwMode="auto">
              <a:xfrm>
                <a:off x="1005" y="320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50" name="Freeform 1552"/>
              <p:cNvSpPr>
                <a:spLocks/>
              </p:cNvSpPr>
              <p:nvPr/>
            </p:nvSpPr>
            <p:spPr bwMode="auto">
              <a:xfrm>
                <a:off x="977" y="3191"/>
                <a:ext cx="3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51" name="Rectangle 1553"/>
              <p:cNvSpPr>
                <a:spLocks noChangeArrowheads="1"/>
              </p:cNvSpPr>
              <p:nvPr/>
            </p:nvSpPr>
            <p:spPr bwMode="auto">
              <a:xfrm>
                <a:off x="1007" y="3204"/>
                <a:ext cx="1" cy="1"/>
              </a:xfrm>
              <a:prstGeom prst="rect">
                <a:avLst/>
              </a:pr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52" name="Freeform 1554"/>
              <p:cNvSpPr>
                <a:spLocks/>
              </p:cNvSpPr>
              <p:nvPr/>
            </p:nvSpPr>
            <p:spPr bwMode="auto">
              <a:xfrm>
                <a:off x="1005" y="3196"/>
                <a:ext cx="0" cy="3"/>
              </a:xfrm>
              <a:custGeom>
                <a:avLst/>
                <a:gdLst>
                  <a:gd name="T0" fmla="*/ 0 h 3"/>
                  <a:gd name="T1" fmla="*/ 0 h 3"/>
                  <a:gd name="T2" fmla="*/ 3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53" name="Freeform 1555"/>
              <p:cNvSpPr>
                <a:spLocks/>
              </p:cNvSpPr>
              <p:nvPr/>
            </p:nvSpPr>
            <p:spPr bwMode="auto">
              <a:xfrm>
                <a:off x="980" y="3185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54" name="Freeform 1556"/>
              <p:cNvSpPr>
                <a:spLocks/>
              </p:cNvSpPr>
              <p:nvPr/>
            </p:nvSpPr>
            <p:spPr bwMode="auto">
              <a:xfrm>
                <a:off x="988" y="318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55" name="Freeform 1557"/>
              <p:cNvSpPr>
                <a:spLocks/>
              </p:cNvSpPr>
              <p:nvPr/>
            </p:nvSpPr>
            <p:spPr bwMode="auto">
              <a:xfrm>
                <a:off x="969" y="3158"/>
                <a:ext cx="60" cy="33"/>
              </a:xfrm>
              <a:custGeom>
                <a:avLst/>
                <a:gdLst>
                  <a:gd name="T0" fmla="*/ 17 w 22"/>
                  <a:gd name="T1" fmla="*/ 9 h 12"/>
                  <a:gd name="T2" fmla="*/ 19 w 22"/>
                  <a:gd name="T3" fmla="*/ 11 h 12"/>
                  <a:gd name="T4" fmla="*/ 21 w 22"/>
                  <a:gd name="T5" fmla="*/ 10 h 12"/>
                  <a:gd name="T6" fmla="*/ 20 w 22"/>
                  <a:gd name="T7" fmla="*/ 7 h 12"/>
                  <a:gd name="T8" fmla="*/ 17 w 22"/>
                  <a:gd name="T9" fmla="*/ 3 h 12"/>
                  <a:gd name="T10" fmla="*/ 15 w 22"/>
                  <a:gd name="T11" fmla="*/ 2 h 12"/>
                  <a:gd name="T12" fmla="*/ 12 w 22"/>
                  <a:gd name="T13" fmla="*/ 3 h 12"/>
                  <a:gd name="T14" fmla="*/ 12 w 22"/>
                  <a:gd name="T15" fmla="*/ 2 h 12"/>
                  <a:gd name="T16" fmla="*/ 10 w 22"/>
                  <a:gd name="T17" fmla="*/ 2 h 12"/>
                  <a:gd name="T18" fmla="*/ 10 w 22"/>
                  <a:gd name="T19" fmla="*/ 5 h 12"/>
                  <a:gd name="T20" fmla="*/ 9 w 22"/>
                  <a:gd name="T21" fmla="*/ 5 h 12"/>
                  <a:gd name="T22" fmla="*/ 8 w 22"/>
                  <a:gd name="T23" fmla="*/ 4 h 12"/>
                  <a:gd name="T24" fmla="*/ 6 w 22"/>
                  <a:gd name="T25" fmla="*/ 5 h 12"/>
                  <a:gd name="T26" fmla="*/ 4 w 22"/>
                  <a:gd name="T27" fmla="*/ 5 h 12"/>
                  <a:gd name="T28" fmla="*/ 4 w 22"/>
                  <a:gd name="T29" fmla="*/ 7 h 12"/>
                  <a:gd name="T30" fmla="*/ 4 w 22"/>
                  <a:gd name="T31" fmla="*/ 8 h 12"/>
                  <a:gd name="T32" fmla="*/ 3 w 22"/>
                  <a:gd name="T33" fmla="*/ 8 h 12"/>
                  <a:gd name="T34" fmla="*/ 3 w 22"/>
                  <a:gd name="T35" fmla="*/ 9 h 12"/>
                  <a:gd name="T36" fmla="*/ 3 w 22"/>
                  <a:gd name="T37" fmla="*/ 12 h 12"/>
                  <a:gd name="T38" fmla="*/ 3 w 22"/>
                  <a:gd name="T39" fmla="*/ 10 h 12"/>
                  <a:gd name="T40" fmla="*/ 2 w 22"/>
                  <a:gd name="T41" fmla="*/ 10 h 12"/>
                  <a:gd name="T42" fmla="*/ 6 w 22"/>
                  <a:gd name="T43" fmla="*/ 10 h 12"/>
                  <a:gd name="T44" fmla="*/ 6 w 22"/>
                  <a:gd name="T45" fmla="*/ 10 h 12"/>
                  <a:gd name="T46" fmla="*/ 6 w 22"/>
                  <a:gd name="T47" fmla="*/ 9 h 12"/>
                  <a:gd name="T48" fmla="*/ 6 w 22"/>
                  <a:gd name="T49" fmla="*/ 9 h 12"/>
                  <a:gd name="T50" fmla="*/ 7 w 22"/>
                  <a:gd name="T51" fmla="*/ 9 h 12"/>
                  <a:gd name="T52" fmla="*/ 7 w 22"/>
                  <a:gd name="T53" fmla="*/ 8 h 12"/>
                  <a:gd name="T54" fmla="*/ 7 w 22"/>
                  <a:gd name="T55" fmla="*/ 8 h 12"/>
                  <a:gd name="T56" fmla="*/ 7 w 22"/>
                  <a:gd name="T57" fmla="*/ 8 h 12"/>
                  <a:gd name="T58" fmla="*/ 8 w 22"/>
                  <a:gd name="T59" fmla="*/ 7 h 12"/>
                  <a:gd name="T60" fmla="*/ 8 w 22"/>
                  <a:gd name="T61" fmla="*/ 6 h 12"/>
                  <a:gd name="T62" fmla="*/ 9 w 22"/>
                  <a:gd name="T63" fmla="*/ 8 h 12"/>
                  <a:gd name="T64" fmla="*/ 10 w 22"/>
                  <a:gd name="T65" fmla="*/ 8 h 12"/>
                  <a:gd name="T66" fmla="*/ 10 w 22"/>
                  <a:gd name="T67" fmla="*/ 6 h 12"/>
                  <a:gd name="T68" fmla="*/ 12 w 22"/>
                  <a:gd name="T69" fmla="*/ 5 h 12"/>
                  <a:gd name="T70" fmla="*/ 14 w 22"/>
                  <a:gd name="T71" fmla="*/ 5 h 12"/>
                  <a:gd name="T72" fmla="*/ 14 w 22"/>
                  <a:gd name="T73" fmla="*/ 5 h 12"/>
                  <a:gd name="T74" fmla="*/ 16 w 22"/>
                  <a:gd name="T75" fmla="*/ 6 h 12"/>
                  <a:gd name="T76" fmla="*/ 17 w 22"/>
                  <a:gd name="T77" fmla="*/ 4 h 12"/>
                  <a:gd name="T78" fmla="*/ 15 w 22"/>
                  <a:gd name="T79" fmla="*/ 7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2" h="12">
                    <a:moveTo>
                      <a:pt x="15" y="8"/>
                    </a:moveTo>
                    <a:cubicBezTo>
                      <a:pt x="16" y="8"/>
                      <a:pt x="16" y="8"/>
                      <a:pt x="17" y="9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7" y="9"/>
                      <a:pt x="17" y="10"/>
                      <a:pt x="19" y="11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9"/>
                      <a:pt x="20" y="10"/>
                      <a:pt x="21" y="10"/>
                    </a:cubicBezTo>
                    <a:cubicBezTo>
                      <a:pt x="20" y="9"/>
                      <a:pt x="18" y="8"/>
                      <a:pt x="18" y="7"/>
                    </a:cubicBezTo>
                    <a:cubicBezTo>
                      <a:pt x="18" y="7"/>
                      <a:pt x="19" y="7"/>
                      <a:pt x="20" y="7"/>
                    </a:cubicBezTo>
                    <a:cubicBezTo>
                      <a:pt x="20" y="6"/>
                      <a:pt x="18" y="7"/>
                      <a:pt x="17" y="6"/>
                    </a:cubicBezTo>
                    <a:cubicBezTo>
                      <a:pt x="22" y="4"/>
                      <a:pt x="15" y="6"/>
                      <a:pt x="17" y="3"/>
                    </a:cubicBezTo>
                    <a:cubicBezTo>
                      <a:pt x="17" y="3"/>
                      <a:pt x="16" y="3"/>
                      <a:pt x="15" y="3"/>
                    </a:cubicBezTo>
                    <a:cubicBezTo>
                      <a:pt x="16" y="2"/>
                      <a:pt x="15" y="3"/>
                      <a:pt x="15" y="2"/>
                    </a:cubicBezTo>
                    <a:cubicBezTo>
                      <a:pt x="14" y="5"/>
                      <a:pt x="14" y="0"/>
                      <a:pt x="13" y="4"/>
                    </a:cubicBezTo>
                    <a:cubicBezTo>
                      <a:pt x="12" y="3"/>
                      <a:pt x="13" y="4"/>
                      <a:pt x="12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2"/>
                      <a:pt x="12" y="4"/>
                      <a:pt x="12" y="2"/>
                    </a:cubicBezTo>
                    <a:cubicBezTo>
                      <a:pt x="11" y="2"/>
                      <a:pt x="11" y="4"/>
                      <a:pt x="11" y="5"/>
                    </a:cubicBezTo>
                    <a:cubicBezTo>
                      <a:pt x="10" y="4"/>
                      <a:pt x="11" y="4"/>
                      <a:pt x="10" y="2"/>
                    </a:cubicBezTo>
                    <a:cubicBezTo>
                      <a:pt x="10" y="4"/>
                      <a:pt x="10" y="3"/>
                      <a:pt x="10" y="4"/>
                    </a:cubicBezTo>
                    <a:cubicBezTo>
                      <a:pt x="10" y="4"/>
                      <a:pt x="10" y="4"/>
                      <a:pt x="10" y="5"/>
                    </a:cubicBezTo>
                    <a:cubicBezTo>
                      <a:pt x="9" y="5"/>
                      <a:pt x="10" y="7"/>
                      <a:pt x="9" y="7"/>
                    </a:cubicBezTo>
                    <a:cubicBezTo>
                      <a:pt x="8" y="5"/>
                      <a:pt x="10" y="7"/>
                      <a:pt x="9" y="5"/>
                    </a:cubicBezTo>
                    <a:cubicBezTo>
                      <a:pt x="9" y="4"/>
                      <a:pt x="9" y="4"/>
                      <a:pt x="9" y="3"/>
                    </a:cubicBezTo>
                    <a:cubicBezTo>
                      <a:pt x="9" y="3"/>
                      <a:pt x="8" y="3"/>
                      <a:pt x="8" y="4"/>
                    </a:cubicBezTo>
                    <a:cubicBezTo>
                      <a:pt x="7" y="4"/>
                      <a:pt x="8" y="3"/>
                      <a:pt x="7" y="3"/>
                    </a:cubicBezTo>
                    <a:cubicBezTo>
                      <a:pt x="6" y="3"/>
                      <a:pt x="7" y="6"/>
                      <a:pt x="6" y="5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5"/>
                      <a:pt x="4" y="4"/>
                      <a:pt x="4" y="5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3" y="4"/>
                      <a:pt x="6" y="8"/>
                      <a:pt x="4" y="7"/>
                    </a:cubicBezTo>
                    <a:cubicBezTo>
                      <a:pt x="5" y="8"/>
                      <a:pt x="6" y="9"/>
                      <a:pt x="6" y="9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5" y="9"/>
                      <a:pt x="3" y="7"/>
                      <a:pt x="3" y="6"/>
                    </a:cubicBezTo>
                    <a:cubicBezTo>
                      <a:pt x="3" y="6"/>
                      <a:pt x="2" y="7"/>
                      <a:pt x="3" y="8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1" y="8"/>
                      <a:pt x="5" y="9"/>
                      <a:pt x="3" y="9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9"/>
                      <a:pt x="0" y="11"/>
                      <a:pt x="3" y="12"/>
                    </a:cubicBezTo>
                    <a:cubicBezTo>
                      <a:pt x="3" y="12"/>
                      <a:pt x="5" y="11"/>
                      <a:pt x="6" y="11"/>
                    </a:cubicBezTo>
                    <a:cubicBezTo>
                      <a:pt x="5" y="11"/>
                      <a:pt x="4" y="11"/>
                      <a:pt x="3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3" y="10"/>
                      <a:pt x="3" y="10"/>
                      <a:pt x="2" y="10"/>
                    </a:cubicBezTo>
                    <a:cubicBezTo>
                      <a:pt x="1" y="9"/>
                      <a:pt x="3" y="10"/>
                      <a:pt x="2" y="9"/>
                    </a:cubicBezTo>
                    <a:cubicBezTo>
                      <a:pt x="4" y="10"/>
                      <a:pt x="4" y="10"/>
                      <a:pt x="6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6" y="10"/>
                    </a:cubicBezTo>
                    <a:cubicBezTo>
                      <a:pt x="4" y="9"/>
                      <a:pt x="7" y="10"/>
                      <a:pt x="6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9"/>
                      <a:pt x="5" y="8"/>
                      <a:pt x="5" y="7"/>
                    </a:cubicBezTo>
                    <a:cubicBezTo>
                      <a:pt x="6" y="9"/>
                      <a:pt x="6" y="8"/>
                      <a:pt x="7" y="9"/>
                    </a:cubicBezTo>
                    <a:cubicBezTo>
                      <a:pt x="6" y="8"/>
                      <a:pt x="7" y="8"/>
                      <a:pt x="6" y="7"/>
                    </a:cubicBezTo>
                    <a:cubicBezTo>
                      <a:pt x="6" y="7"/>
                      <a:pt x="7" y="7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7" y="7"/>
                      <a:pt x="7" y="8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9"/>
                      <a:pt x="7" y="6"/>
                      <a:pt x="8" y="7"/>
                    </a:cubicBezTo>
                    <a:cubicBezTo>
                      <a:pt x="8" y="7"/>
                      <a:pt x="8" y="6"/>
                      <a:pt x="7" y="5"/>
                    </a:cubicBezTo>
                    <a:cubicBezTo>
                      <a:pt x="8" y="5"/>
                      <a:pt x="8" y="7"/>
                      <a:pt x="8" y="6"/>
                    </a:cubicBezTo>
                    <a:cubicBezTo>
                      <a:pt x="8" y="5"/>
                      <a:pt x="9" y="7"/>
                      <a:pt x="9" y="6"/>
                    </a:cubicBezTo>
                    <a:cubicBezTo>
                      <a:pt x="9" y="8"/>
                      <a:pt x="9" y="6"/>
                      <a:pt x="9" y="8"/>
                    </a:cubicBezTo>
                    <a:cubicBezTo>
                      <a:pt x="9" y="9"/>
                      <a:pt x="9" y="6"/>
                      <a:pt x="10" y="6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7"/>
                      <a:pt x="10" y="6"/>
                      <a:pt x="10" y="7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7"/>
                      <a:pt x="11" y="6"/>
                      <a:pt x="11" y="7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8"/>
                      <a:pt x="13" y="5"/>
                      <a:pt x="13" y="4"/>
                    </a:cubicBezTo>
                    <a:cubicBezTo>
                      <a:pt x="14" y="4"/>
                      <a:pt x="14" y="4"/>
                      <a:pt x="14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4" y="6"/>
                      <a:pt x="13" y="7"/>
                      <a:pt x="14" y="5"/>
                    </a:cubicBezTo>
                    <a:cubicBezTo>
                      <a:pt x="15" y="5"/>
                      <a:pt x="14" y="6"/>
                      <a:pt x="14" y="7"/>
                    </a:cubicBezTo>
                    <a:cubicBezTo>
                      <a:pt x="16" y="5"/>
                      <a:pt x="13" y="9"/>
                      <a:pt x="16" y="6"/>
                    </a:cubicBezTo>
                    <a:cubicBezTo>
                      <a:pt x="16" y="6"/>
                      <a:pt x="16" y="5"/>
                      <a:pt x="16" y="5"/>
                    </a:cubicBezTo>
                    <a:cubicBezTo>
                      <a:pt x="16" y="4"/>
                      <a:pt x="16" y="4"/>
                      <a:pt x="17" y="4"/>
                    </a:cubicBezTo>
                    <a:cubicBezTo>
                      <a:pt x="17" y="4"/>
                      <a:pt x="17" y="5"/>
                      <a:pt x="17" y="5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4" y="8"/>
                      <a:pt x="19" y="7"/>
                      <a:pt x="15" y="8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56" name="Freeform 1558"/>
              <p:cNvSpPr>
                <a:spLocks/>
              </p:cNvSpPr>
              <p:nvPr/>
            </p:nvSpPr>
            <p:spPr bwMode="auto">
              <a:xfrm>
                <a:off x="1005" y="3174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57" name="Freeform 1559"/>
              <p:cNvSpPr>
                <a:spLocks/>
              </p:cNvSpPr>
              <p:nvPr/>
            </p:nvSpPr>
            <p:spPr bwMode="auto">
              <a:xfrm>
                <a:off x="1005" y="3172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58" name="Freeform 1560"/>
              <p:cNvSpPr>
                <a:spLocks/>
              </p:cNvSpPr>
              <p:nvPr/>
            </p:nvSpPr>
            <p:spPr bwMode="auto">
              <a:xfrm>
                <a:off x="1010" y="3180"/>
                <a:ext cx="3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1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0" y="0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59" name="Freeform 1561"/>
              <p:cNvSpPr>
                <a:spLocks/>
              </p:cNvSpPr>
              <p:nvPr/>
            </p:nvSpPr>
            <p:spPr bwMode="auto">
              <a:xfrm>
                <a:off x="1013" y="3183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60" name="Freeform 1562"/>
              <p:cNvSpPr>
                <a:spLocks/>
              </p:cNvSpPr>
              <p:nvPr/>
            </p:nvSpPr>
            <p:spPr bwMode="auto">
              <a:xfrm>
                <a:off x="975" y="3183"/>
                <a:ext cx="49" cy="27"/>
              </a:xfrm>
              <a:custGeom>
                <a:avLst/>
                <a:gdLst>
                  <a:gd name="T0" fmla="*/ 4 w 18"/>
                  <a:gd name="T1" fmla="*/ 3 h 10"/>
                  <a:gd name="T2" fmla="*/ 3 w 18"/>
                  <a:gd name="T3" fmla="*/ 4 h 10"/>
                  <a:gd name="T4" fmla="*/ 3 w 18"/>
                  <a:gd name="T5" fmla="*/ 3 h 10"/>
                  <a:gd name="T6" fmla="*/ 0 w 18"/>
                  <a:gd name="T7" fmla="*/ 3 h 10"/>
                  <a:gd name="T8" fmla="*/ 9 w 18"/>
                  <a:gd name="T9" fmla="*/ 6 h 10"/>
                  <a:gd name="T10" fmla="*/ 9 w 18"/>
                  <a:gd name="T11" fmla="*/ 7 h 10"/>
                  <a:gd name="T12" fmla="*/ 12 w 18"/>
                  <a:gd name="T13" fmla="*/ 5 h 10"/>
                  <a:gd name="T14" fmla="*/ 12 w 18"/>
                  <a:gd name="T15" fmla="*/ 7 h 10"/>
                  <a:gd name="T16" fmla="*/ 14 w 18"/>
                  <a:gd name="T17" fmla="*/ 6 h 10"/>
                  <a:gd name="T18" fmla="*/ 13 w 18"/>
                  <a:gd name="T19" fmla="*/ 5 h 10"/>
                  <a:gd name="T20" fmla="*/ 14 w 18"/>
                  <a:gd name="T21" fmla="*/ 5 h 10"/>
                  <a:gd name="T22" fmla="*/ 14 w 18"/>
                  <a:gd name="T23" fmla="*/ 5 h 10"/>
                  <a:gd name="T24" fmla="*/ 15 w 18"/>
                  <a:gd name="T25" fmla="*/ 4 h 10"/>
                  <a:gd name="T26" fmla="*/ 15 w 18"/>
                  <a:gd name="T27" fmla="*/ 5 h 10"/>
                  <a:gd name="T28" fmla="*/ 15 w 18"/>
                  <a:gd name="T29" fmla="*/ 3 h 10"/>
                  <a:gd name="T30" fmla="*/ 16 w 18"/>
                  <a:gd name="T31" fmla="*/ 4 h 10"/>
                  <a:gd name="T32" fmla="*/ 16 w 18"/>
                  <a:gd name="T33" fmla="*/ 1 h 10"/>
                  <a:gd name="T34" fmla="*/ 15 w 18"/>
                  <a:gd name="T35" fmla="*/ 1 h 10"/>
                  <a:gd name="T36" fmla="*/ 15 w 18"/>
                  <a:gd name="T37" fmla="*/ 3 h 10"/>
                  <a:gd name="T38" fmla="*/ 15 w 18"/>
                  <a:gd name="T39" fmla="*/ 2 h 10"/>
                  <a:gd name="T40" fmla="*/ 14 w 18"/>
                  <a:gd name="T41" fmla="*/ 4 h 10"/>
                  <a:gd name="T42" fmla="*/ 14 w 18"/>
                  <a:gd name="T43" fmla="*/ 2 h 10"/>
                  <a:gd name="T44" fmla="*/ 12 w 18"/>
                  <a:gd name="T45" fmla="*/ 2 h 10"/>
                  <a:gd name="T46" fmla="*/ 12 w 18"/>
                  <a:gd name="T47" fmla="*/ 1 h 10"/>
                  <a:gd name="T48" fmla="*/ 12 w 18"/>
                  <a:gd name="T49" fmla="*/ 2 h 10"/>
                  <a:gd name="T50" fmla="*/ 12 w 18"/>
                  <a:gd name="T51" fmla="*/ 3 h 10"/>
                  <a:gd name="T52" fmla="*/ 13 w 18"/>
                  <a:gd name="T53" fmla="*/ 5 h 10"/>
                  <a:gd name="T54" fmla="*/ 12 w 18"/>
                  <a:gd name="T55" fmla="*/ 5 h 10"/>
                  <a:gd name="T56" fmla="*/ 12 w 18"/>
                  <a:gd name="T57" fmla="*/ 3 h 10"/>
                  <a:gd name="T58" fmla="*/ 12 w 18"/>
                  <a:gd name="T59" fmla="*/ 4 h 10"/>
                  <a:gd name="T60" fmla="*/ 11 w 18"/>
                  <a:gd name="T61" fmla="*/ 2 h 10"/>
                  <a:gd name="T62" fmla="*/ 11 w 18"/>
                  <a:gd name="T63" fmla="*/ 4 h 10"/>
                  <a:gd name="T64" fmla="*/ 9 w 18"/>
                  <a:gd name="T65" fmla="*/ 5 h 10"/>
                  <a:gd name="T66" fmla="*/ 9 w 18"/>
                  <a:gd name="T67" fmla="*/ 4 h 10"/>
                  <a:gd name="T68" fmla="*/ 8 w 18"/>
                  <a:gd name="T69" fmla="*/ 5 h 10"/>
                  <a:gd name="T70" fmla="*/ 7 w 18"/>
                  <a:gd name="T71" fmla="*/ 4 h 10"/>
                  <a:gd name="T72" fmla="*/ 7 w 18"/>
                  <a:gd name="T73" fmla="*/ 5 h 10"/>
                  <a:gd name="T74" fmla="*/ 5 w 18"/>
                  <a:gd name="T75" fmla="*/ 4 h 10"/>
                  <a:gd name="T76" fmla="*/ 5 w 18"/>
                  <a:gd name="T77" fmla="*/ 4 h 10"/>
                  <a:gd name="T78" fmla="*/ 3 w 18"/>
                  <a:gd name="T79" fmla="*/ 5 h 10"/>
                  <a:gd name="T80" fmla="*/ 4 w 18"/>
                  <a:gd name="T81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8" h="10">
                    <a:moveTo>
                      <a:pt x="4" y="3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2" y="3"/>
                      <a:pt x="3" y="3"/>
                    </a:cubicBezTo>
                    <a:cubicBezTo>
                      <a:pt x="1" y="3"/>
                      <a:pt x="2" y="1"/>
                      <a:pt x="0" y="3"/>
                    </a:cubicBezTo>
                    <a:cubicBezTo>
                      <a:pt x="3" y="5"/>
                      <a:pt x="6" y="9"/>
                      <a:pt x="9" y="6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10" y="5"/>
                      <a:pt x="11" y="10"/>
                      <a:pt x="12" y="5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3" y="8"/>
                      <a:pt x="12" y="4"/>
                      <a:pt x="14" y="6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4"/>
                      <a:pt x="14" y="4"/>
                      <a:pt x="15" y="4"/>
                    </a:cubicBezTo>
                    <a:cubicBezTo>
                      <a:pt x="15" y="5"/>
                      <a:pt x="15" y="4"/>
                      <a:pt x="15" y="5"/>
                    </a:cubicBezTo>
                    <a:cubicBezTo>
                      <a:pt x="15" y="5"/>
                      <a:pt x="15" y="4"/>
                      <a:pt x="15" y="3"/>
                    </a:cubicBezTo>
                    <a:cubicBezTo>
                      <a:pt x="15" y="4"/>
                      <a:pt x="15" y="4"/>
                      <a:pt x="16" y="4"/>
                    </a:cubicBezTo>
                    <a:cubicBezTo>
                      <a:pt x="16" y="3"/>
                      <a:pt x="18" y="4"/>
                      <a:pt x="16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4" y="0"/>
                      <a:pt x="14" y="1"/>
                      <a:pt x="15" y="3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6" y="5"/>
                      <a:pt x="14" y="2"/>
                      <a:pt x="14" y="4"/>
                    </a:cubicBezTo>
                    <a:cubicBezTo>
                      <a:pt x="14" y="3"/>
                      <a:pt x="14" y="2"/>
                      <a:pt x="14" y="2"/>
                    </a:cubicBezTo>
                    <a:cubicBezTo>
                      <a:pt x="12" y="0"/>
                      <a:pt x="14" y="4"/>
                      <a:pt x="12" y="2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1"/>
                      <a:pt x="12" y="2"/>
                      <a:pt x="12" y="2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3"/>
                      <a:pt x="13" y="4"/>
                      <a:pt x="13" y="5"/>
                    </a:cubicBezTo>
                    <a:cubicBezTo>
                      <a:pt x="12" y="4"/>
                      <a:pt x="13" y="6"/>
                      <a:pt x="12" y="5"/>
                    </a:cubicBezTo>
                    <a:cubicBezTo>
                      <a:pt x="12" y="4"/>
                      <a:pt x="12" y="4"/>
                      <a:pt x="12" y="3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4"/>
                      <a:pt x="11" y="3"/>
                      <a:pt x="11" y="2"/>
                    </a:cubicBezTo>
                    <a:cubicBezTo>
                      <a:pt x="11" y="3"/>
                      <a:pt x="11" y="3"/>
                      <a:pt x="11" y="4"/>
                    </a:cubicBezTo>
                    <a:cubicBezTo>
                      <a:pt x="11" y="3"/>
                      <a:pt x="10" y="4"/>
                      <a:pt x="9" y="5"/>
                    </a:cubicBezTo>
                    <a:cubicBezTo>
                      <a:pt x="9" y="5"/>
                      <a:pt x="9" y="3"/>
                      <a:pt x="9" y="4"/>
                    </a:cubicBezTo>
                    <a:cubicBezTo>
                      <a:pt x="9" y="3"/>
                      <a:pt x="9" y="4"/>
                      <a:pt x="8" y="5"/>
                    </a:cubicBezTo>
                    <a:cubicBezTo>
                      <a:pt x="8" y="6"/>
                      <a:pt x="7" y="5"/>
                      <a:pt x="7" y="4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6" y="6"/>
                      <a:pt x="6" y="3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3" y="6"/>
                      <a:pt x="3" y="5"/>
                    </a:cubicBezTo>
                    <a:cubicBezTo>
                      <a:pt x="4" y="4"/>
                      <a:pt x="4" y="4"/>
                      <a:pt x="4" y="3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61" name="Freeform 1563"/>
              <p:cNvSpPr>
                <a:spLocks/>
              </p:cNvSpPr>
              <p:nvPr/>
            </p:nvSpPr>
            <p:spPr bwMode="auto">
              <a:xfrm>
                <a:off x="972" y="3185"/>
                <a:ext cx="8" cy="6"/>
              </a:xfrm>
              <a:custGeom>
                <a:avLst/>
                <a:gdLst>
                  <a:gd name="T0" fmla="*/ 1 w 3"/>
                  <a:gd name="T1" fmla="*/ 1 h 2"/>
                  <a:gd name="T2" fmla="*/ 3 w 3"/>
                  <a:gd name="T3" fmla="*/ 1 h 2"/>
                  <a:gd name="T4" fmla="*/ 0 w 3"/>
                  <a:gd name="T5" fmla="*/ 0 h 2"/>
                  <a:gd name="T6" fmla="*/ 1 w 3"/>
                  <a:gd name="T7" fmla="*/ 2 h 2"/>
                  <a:gd name="T8" fmla="*/ 1 w 3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1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1" y="1"/>
                      <a:pt x="0" y="2"/>
                      <a:pt x="1" y="2"/>
                    </a:cubicBezTo>
                    <a:cubicBezTo>
                      <a:pt x="1" y="1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62" name="Freeform 1564"/>
              <p:cNvSpPr>
                <a:spLocks/>
              </p:cNvSpPr>
              <p:nvPr/>
            </p:nvSpPr>
            <p:spPr bwMode="auto">
              <a:xfrm>
                <a:off x="969" y="3155"/>
                <a:ext cx="25" cy="33"/>
              </a:xfrm>
              <a:custGeom>
                <a:avLst/>
                <a:gdLst>
                  <a:gd name="T0" fmla="*/ 7 w 9"/>
                  <a:gd name="T1" fmla="*/ 4 h 12"/>
                  <a:gd name="T2" fmla="*/ 6 w 9"/>
                  <a:gd name="T3" fmla="*/ 2 h 12"/>
                  <a:gd name="T4" fmla="*/ 1 w 9"/>
                  <a:gd name="T5" fmla="*/ 6 h 12"/>
                  <a:gd name="T6" fmla="*/ 2 w 9"/>
                  <a:gd name="T7" fmla="*/ 8 h 12"/>
                  <a:gd name="T8" fmla="*/ 1 w 9"/>
                  <a:gd name="T9" fmla="*/ 9 h 12"/>
                  <a:gd name="T10" fmla="*/ 3 w 9"/>
                  <a:gd name="T11" fmla="*/ 11 h 12"/>
                  <a:gd name="T12" fmla="*/ 2 w 9"/>
                  <a:gd name="T13" fmla="*/ 10 h 12"/>
                  <a:gd name="T14" fmla="*/ 3 w 9"/>
                  <a:gd name="T15" fmla="*/ 10 h 12"/>
                  <a:gd name="T16" fmla="*/ 2 w 9"/>
                  <a:gd name="T17" fmla="*/ 9 h 12"/>
                  <a:gd name="T18" fmla="*/ 3 w 9"/>
                  <a:gd name="T19" fmla="*/ 9 h 12"/>
                  <a:gd name="T20" fmla="*/ 3 w 9"/>
                  <a:gd name="T21" fmla="*/ 6 h 12"/>
                  <a:gd name="T22" fmla="*/ 4 w 9"/>
                  <a:gd name="T23" fmla="*/ 7 h 12"/>
                  <a:gd name="T24" fmla="*/ 6 w 9"/>
                  <a:gd name="T25" fmla="*/ 6 h 12"/>
                  <a:gd name="T26" fmla="*/ 6 w 9"/>
                  <a:gd name="T27" fmla="*/ 6 h 12"/>
                  <a:gd name="T28" fmla="*/ 5 w 9"/>
                  <a:gd name="T29" fmla="*/ 4 h 12"/>
                  <a:gd name="T30" fmla="*/ 6 w 9"/>
                  <a:gd name="T31" fmla="*/ 6 h 12"/>
                  <a:gd name="T32" fmla="*/ 9 w 9"/>
                  <a:gd name="T33" fmla="*/ 4 h 12"/>
                  <a:gd name="T34" fmla="*/ 9 w 9"/>
                  <a:gd name="T35" fmla="*/ 2 h 12"/>
                  <a:gd name="T36" fmla="*/ 9 w 9"/>
                  <a:gd name="T37" fmla="*/ 4 h 12"/>
                  <a:gd name="T38" fmla="*/ 9 w 9"/>
                  <a:gd name="T39" fmla="*/ 4 h 12"/>
                  <a:gd name="T40" fmla="*/ 9 w 9"/>
                  <a:gd name="T41" fmla="*/ 1 h 12"/>
                  <a:gd name="T42" fmla="*/ 7 w 9"/>
                  <a:gd name="T43" fmla="*/ 4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" h="12">
                    <a:moveTo>
                      <a:pt x="7" y="4"/>
                    </a:moveTo>
                    <a:cubicBezTo>
                      <a:pt x="6" y="2"/>
                      <a:pt x="6" y="2"/>
                      <a:pt x="6" y="2"/>
                    </a:cubicBezTo>
                    <a:cubicBezTo>
                      <a:pt x="5" y="3"/>
                      <a:pt x="3" y="5"/>
                      <a:pt x="1" y="6"/>
                    </a:cubicBezTo>
                    <a:cubicBezTo>
                      <a:pt x="0" y="6"/>
                      <a:pt x="2" y="7"/>
                      <a:pt x="2" y="8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2" y="9"/>
                      <a:pt x="1" y="12"/>
                      <a:pt x="3" y="11"/>
                    </a:cubicBezTo>
                    <a:cubicBezTo>
                      <a:pt x="3" y="10"/>
                      <a:pt x="2" y="10"/>
                      <a:pt x="2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5" y="8"/>
                      <a:pt x="1" y="7"/>
                      <a:pt x="3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5" y="6"/>
                      <a:pt x="5" y="5"/>
                      <a:pt x="6" y="6"/>
                    </a:cubicBezTo>
                    <a:cubicBezTo>
                      <a:pt x="6" y="6"/>
                      <a:pt x="6" y="5"/>
                      <a:pt x="6" y="6"/>
                    </a:cubicBezTo>
                    <a:cubicBezTo>
                      <a:pt x="6" y="6"/>
                      <a:pt x="5" y="5"/>
                      <a:pt x="5" y="4"/>
                    </a:cubicBezTo>
                    <a:cubicBezTo>
                      <a:pt x="5" y="3"/>
                      <a:pt x="5" y="5"/>
                      <a:pt x="6" y="6"/>
                    </a:cubicBezTo>
                    <a:cubicBezTo>
                      <a:pt x="6" y="5"/>
                      <a:pt x="8" y="3"/>
                      <a:pt x="9" y="4"/>
                    </a:cubicBezTo>
                    <a:cubicBezTo>
                      <a:pt x="8" y="3"/>
                      <a:pt x="8" y="2"/>
                      <a:pt x="9" y="2"/>
                    </a:cubicBezTo>
                    <a:cubicBezTo>
                      <a:pt x="9" y="3"/>
                      <a:pt x="9" y="3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3"/>
                      <a:pt x="9" y="1"/>
                      <a:pt x="9" y="1"/>
                    </a:cubicBezTo>
                    <a:cubicBezTo>
                      <a:pt x="8" y="0"/>
                      <a:pt x="8" y="4"/>
                      <a:pt x="7" y="4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63" name="Freeform 1565"/>
              <p:cNvSpPr>
                <a:spLocks/>
              </p:cNvSpPr>
              <p:nvPr/>
            </p:nvSpPr>
            <p:spPr bwMode="auto">
              <a:xfrm>
                <a:off x="985" y="3161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3 w 3"/>
                  <a:gd name="T3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64" name="Freeform 1566"/>
              <p:cNvSpPr>
                <a:spLocks/>
              </p:cNvSpPr>
              <p:nvPr/>
            </p:nvSpPr>
            <p:spPr bwMode="auto">
              <a:xfrm>
                <a:off x="1026" y="3022"/>
                <a:ext cx="3" cy="3"/>
              </a:xfrm>
              <a:custGeom>
                <a:avLst/>
                <a:gdLst>
                  <a:gd name="T0" fmla="*/ 3 w 3"/>
                  <a:gd name="T1" fmla="*/ 0 h 3"/>
                  <a:gd name="T2" fmla="*/ 0 w 3"/>
                  <a:gd name="T3" fmla="*/ 0 h 3"/>
                  <a:gd name="T4" fmla="*/ 3 w 3"/>
                  <a:gd name="T5" fmla="*/ 3 h 3"/>
                  <a:gd name="T6" fmla="*/ 3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lnTo>
                      <a:pt x="0" y="0"/>
                    </a:lnTo>
                    <a:lnTo>
                      <a:pt x="3" y="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65" name="Freeform 1567"/>
              <p:cNvSpPr>
                <a:spLocks/>
              </p:cNvSpPr>
              <p:nvPr/>
            </p:nvSpPr>
            <p:spPr bwMode="auto">
              <a:xfrm>
                <a:off x="1021" y="3014"/>
                <a:ext cx="5" cy="14"/>
              </a:xfrm>
              <a:custGeom>
                <a:avLst/>
                <a:gdLst>
                  <a:gd name="T0" fmla="*/ 0 w 2"/>
                  <a:gd name="T1" fmla="*/ 0 h 5"/>
                  <a:gd name="T2" fmla="*/ 0 w 2"/>
                  <a:gd name="T3" fmla="*/ 1 h 5"/>
                  <a:gd name="T4" fmla="*/ 2 w 2"/>
                  <a:gd name="T5" fmla="*/ 5 h 5"/>
                  <a:gd name="T6" fmla="*/ 1 w 2"/>
                  <a:gd name="T7" fmla="*/ 2 h 5"/>
                  <a:gd name="T8" fmla="*/ 1 w 2"/>
                  <a:gd name="T9" fmla="*/ 3 h 5"/>
                  <a:gd name="T10" fmla="*/ 1 w 2"/>
                  <a:gd name="T11" fmla="*/ 1 h 5"/>
                  <a:gd name="T12" fmla="*/ 0 w 2"/>
                  <a:gd name="T13" fmla="*/ 2 h 5"/>
                  <a:gd name="T14" fmla="*/ 0 w 2"/>
                  <a:gd name="T1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5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4"/>
                      <a:pt x="0" y="3"/>
                      <a:pt x="2" y="5"/>
                    </a:cubicBezTo>
                    <a:cubicBezTo>
                      <a:pt x="2" y="4"/>
                      <a:pt x="2" y="3"/>
                      <a:pt x="1" y="2"/>
                    </a:cubicBezTo>
                    <a:cubicBezTo>
                      <a:pt x="1" y="2"/>
                      <a:pt x="2" y="3"/>
                      <a:pt x="1" y="3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0" y="0"/>
                      <a:pt x="1" y="2"/>
                      <a:pt x="0" y="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66" name="Freeform 1568"/>
              <p:cNvSpPr>
                <a:spLocks/>
              </p:cNvSpPr>
              <p:nvPr/>
            </p:nvSpPr>
            <p:spPr bwMode="auto">
              <a:xfrm>
                <a:off x="1021" y="3019"/>
                <a:ext cx="3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67" name="Freeform 1569"/>
              <p:cNvSpPr>
                <a:spLocks/>
              </p:cNvSpPr>
              <p:nvPr/>
            </p:nvSpPr>
            <p:spPr bwMode="auto">
              <a:xfrm>
                <a:off x="1021" y="3022"/>
                <a:ext cx="3" cy="6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0 h 2"/>
                  <a:gd name="T4" fmla="*/ 0 w 1"/>
                  <a:gd name="T5" fmla="*/ 2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68" name="Freeform 1570"/>
              <p:cNvSpPr>
                <a:spLocks/>
              </p:cNvSpPr>
              <p:nvPr/>
            </p:nvSpPr>
            <p:spPr bwMode="auto">
              <a:xfrm>
                <a:off x="1018" y="3025"/>
                <a:ext cx="0" cy="3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69" name="Freeform 1571"/>
              <p:cNvSpPr>
                <a:spLocks/>
              </p:cNvSpPr>
              <p:nvPr/>
            </p:nvSpPr>
            <p:spPr bwMode="auto">
              <a:xfrm>
                <a:off x="1015" y="3017"/>
                <a:ext cx="6" cy="11"/>
              </a:xfrm>
              <a:custGeom>
                <a:avLst/>
                <a:gdLst>
                  <a:gd name="T0" fmla="*/ 1 w 2"/>
                  <a:gd name="T1" fmla="*/ 4 h 4"/>
                  <a:gd name="T2" fmla="*/ 1 w 2"/>
                  <a:gd name="T3" fmla="*/ 3 h 4"/>
                  <a:gd name="T4" fmla="*/ 1 w 2"/>
                  <a:gd name="T5" fmla="*/ 3 h 4"/>
                  <a:gd name="T6" fmla="*/ 1 w 2"/>
                  <a:gd name="T7" fmla="*/ 1 h 4"/>
                  <a:gd name="T8" fmla="*/ 1 w 2"/>
                  <a:gd name="T9" fmla="*/ 2 h 4"/>
                  <a:gd name="T10" fmla="*/ 1 w 2"/>
                  <a:gd name="T11" fmla="*/ 0 h 4"/>
                  <a:gd name="T12" fmla="*/ 1 w 2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4">
                    <a:moveTo>
                      <a:pt x="1" y="4"/>
                    </a:moveTo>
                    <a:cubicBezTo>
                      <a:pt x="1" y="4"/>
                      <a:pt x="1" y="4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1"/>
                      <a:pt x="1" y="1"/>
                    </a:cubicBezTo>
                    <a:cubicBezTo>
                      <a:pt x="1" y="1"/>
                      <a:pt x="2" y="3"/>
                      <a:pt x="1" y="2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3"/>
                      <a:pt x="1" y="4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70" name="Freeform 1572"/>
              <p:cNvSpPr>
                <a:spLocks/>
              </p:cNvSpPr>
              <p:nvPr/>
            </p:nvSpPr>
            <p:spPr bwMode="auto">
              <a:xfrm>
                <a:off x="1018" y="302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71" name="Freeform 1573"/>
              <p:cNvSpPr>
                <a:spLocks/>
              </p:cNvSpPr>
              <p:nvPr/>
            </p:nvSpPr>
            <p:spPr bwMode="auto">
              <a:xfrm>
                <a:off x="1021" y="3022"/>
                <a:ext cx="0" cy="3"/>
              </a:xfrm>
              <a:custGeom>
                <a:avLst/>
                <a:gdLst>
                  <a:gd name="T0" fmla="*/ 3 h 3"/>
                  <a:gd name="T1" fmla="*/ 3 h 3"/>
                  <a:gd name="T2" fmla="*/ 0 h 3"/>
                  <a:gd name="T3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72" name="Freeform 1574"/>
              <p:cNvSpPr>
                <a:spLocks/>
              </p:cNvSpPr>
              <p:nvPr/>
            </p:nvSpPr>
            <p:spPr bwMode="auto">
              <a:xfrm>
                <a:off x="1013" y="3017"/>
                <a:ext cx="5" cy="11"/>
              </a:xfrm>
              <a:custGeom>
                <a:avLst/>
                <a:gdLst>
                  <a:gd name="T0" fmla="*/ 1 w 2"/>
                  <a:gd name="T1" fmla="*/ 4 h 4"/>
                  <a:gd name="T2" fmla="*/ 1 w 2"/>
                  <a:gd name="T3" fmla="*/ 2 h 4"/>
                  <a:gd name="T4" fmla="*/ 0 w 2"/>
                  <a:gd name="T5" fmla="*/ 0 h 4"/>
                  <a:gd name="T6" fmla="*/ 0 w 2"/>
                  <a:gd name="T7" fmla="*/ 1 h 4"/>
                  <a:gd name="T8" fmla="*/ 1 w 2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1" y="4"/>
                    </a:moveTo>
                    <a:cubicBezTo>
                      <a:pt x="1" y="2"/>
                      <a:pt x="2" y="4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3"/>
                      <a:pt x="1" y="4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73" name="Freeform 1575"/>
              <p:cNvSpPr>
                <a:spLocks/>
              </p:cNvSpPr>
              <p:nvPr/>
            </p:nvSpPr>
            <p:spPr bwMode="auto">
              <a:xfrm>
                <a:off x="1013" y="301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74" name="Freeform 1576"/>
              <p:cNvSpPr>
                <a:spLocks/>
              </p:cNvSpPr>
              <p:nvPr/>
            </p:nvSpPr>
            <p:spPr bwMode="auto">
              <a:xfrm>
                <a:off x="1010" y="3014"/>
                <a:ext cx="3" cy="11"/>
              </a:xfrm>
              <a:custGeom>
                <a:avLst/>
                <a:gdLst>
                  <a:gd name="T0" fmla="*/ 0 w 1"/>
                  <a:gd name="T1" fmla="*/ 3 h 4"/>
                  <a:gd name="T2" fmla="*/ 1 w 1"/>
                  <a:gd name="T3" fmla="*/ 2 h 4"/>
                  <a:gd name="T4" fmla="*/ 1 w 1"/>
                  <a:gd name="T5" fmla="*/ 3 h 4"/>
                  <a:gd name="T6" fmla="*/ 1 w 1"/>
                  <a:gd name="T7" fmla="*/ 2 h 4"/>
                  <a:gd name="T8" fmla="*/ 0 w 1"/>
                  <a:gd name="T9" fmla="*/ 4 h 4"/>
                  <a:gd name="T10" fmla="*/ 1 w 1"/>
                  <a:gd name="T11" fmla="*/ 2 h 4"/>
                  <a:gd name="T12" fmla="*/ 1 w 1"/>
                  <a:gd name="T13" fmla="*/ 3 h 4"/>
                  <a:gd name="T14" fmla="*/ 1 w 1"/>
                  <a:gd name="T15" fmla="*/ 1 h 4"/>
                  <a:gd name="T16" fmla="*/ 1 w 1"/>
                  <a:gd name="T17" fmla="*/ 1 h 4"/>
                  <a:gd name="T18" fmla="*/ 1 w 1"/>
                  <a:gd name="T19" fmla="*/ 0 h 4"/>
                  <a:gd name="T20" fmla="*/ 1 w 1"/>
                  <a:gd name="T21" fmla="*/ 2 h 4"/>
                  <a:gd name="T22" fmla="*/ 0 w 1"/>
                  <a:gd name="T23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" h="4">
                    <a:moveTo>
                      <a:pt x="0" y="3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2"/>
                      <a:pt x="1" y="2"/>
                    </a:cubicBezTo>
                    <a:cubicBezTo>
                      <a:pt x="1" y="4"/>
                      <a:pt x="1" y="2"/>
                      <a:pt x="0" y="4"/>
                    </a:cubicBezTo>
                    <a:cubicBezTo>
                      <a:pt x="0" y="4"/>
                      <a:pt x="1" y="4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3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0" y="3"/>
                      <a:pt x="1" y="2"/>
                      <a:pt x="0" y="3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75" name="Rectangle 1577"/>
              <p:cNvSpPr>
                <a:spLocks noChangeArrowheads="1"/>
              </p:cNvSpPr>
              <p:nvPr/>
            </p:nvSpPr>
            <p:spPr bwMode="auto">
              <a:xfrm>
                <a:off x="1013" y="3019"/>
                <a:ext cx="1" cy="1"/>
              </a:xfrm>
              <a:prstGeom prst="rect">
                <a:avLst/>
              </a:pr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76" name="Freeform 1578"/>
              <p:cNvSpPr>
                <a:spLocks/>
              </p:cNvSpPr>
              <p:nvPr/>
            </p:nvSpPr>
            <p:spPr bwMode="auto">
              <a:xfrm>
                <a:off x="1007" y="3019"/>
                <a:ext cx="14" cy="3"/>
              </a:xfrm>
              <a:custGeom>
                <a:avLst/>
                <a:gdLst>
                  <a:gd name="T0" fmla="*/ 1 w 5"/>
                  <a:gd name="T1" fmla="*/ 1 h 1"/>
                  <a:gd name="T2" fmla="*/ 2 w 5"/>
                  <a:gd name="T3" fmla="*/ 0 h 1"/>
                  <a:gd name="T4" fmla="*/ 1 w 5"/>
                  <a:gd name="T5" fmla="*/ 1 h 1"/>
                  <a:gd name="T6" fmla="*/ 2 w 5"/>
                  <a:gd name="T7" fmla="*/ 0 h 1"/>
                  <a:gd name="T8" fmla="*/ 2 w 5"/>
                  <a:gd name="T9" fmla="*/ 0 h 1"/>
                  <a:gd name="T10" fmla="*/ 3 w 5"/>
                  <a:gd name="T11" fmla="*/ 0 h 1"/>
                  <a:gd name="T12" fmla="*/ 3 w 5"/>
                  <a:gd name="T13" fmla="*/ 0 h 1"/>
                  <a:gd name="T14" fmla="*/ 3 w 5"/>
                  <a:gd name="T15" fmla="*/ 0 h 1"/>
                  <a:gd name="T16" fmla="*/ 3 w 5"/>
                  <a:gd name="T17" fmla="*/ 0 h 1"/>
                  <a:gd name="T18" fmla="*/ 2 w 5"/>
                  <a:gd name="T19" fmla="*/ 0 h 1"/>
                  <a:gd name="T20" fmla="*/ 1 w 5"/>
                  <a:gd name="T2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1">
                    <a:moveTo>
                      <a:pt x="1" y="1"/>
                    </a:moveTo>
                    <a:cubicBezTo>
                      <a:pt x="1" y="1"/>
                      <a:pt x="1" y="1"/>
                      <a:pt x="2" y="0"/>
                    </a:cubicBezTo>
                    <a:cubicBezTo>
                      <a:pt x="2" y="0"/>
                      <a:pt x="1" y="1"/>
                      <a:pt x="1" y="1"/>
                    </a:cubicBezTo>
                    <a:cubicBezTo>
                      <a:pt x="1" y="1"/>
                      <a:pt x="2" y="0"/>
                      <a:pt x="2" y="0"/>
                    </a:cubicBezTo>
                    <a:cubicBezTo>
                      <a:pt x="2" y="0"/>
                      <a:pt x="3" y="0"/>
                      <a:pt x="2" y="0"/>
                    </a:cubicBezTo>
                    <a:cubicBezTo>
                      <a:pt x="2" y="0"/>
                      <a:pt x="4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5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77" name="Freeform 1579"/>
              <p:cNvSpPr>
                <a:spLocks/>
              </p:cNvSpPr>
              <p:nvPr/>
            </p:nvSpPr>
            <p:spPr bwMode="auto">
              <a:xfrm>
                <a:off x="1007" y="3022"/>
                <a:ext cx="3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78" name="Freeform 1580"/>
              <p:cNvSpPr>
                <a:spLocks/>
              </p:cNvSpPr>
              <p:nvPr/>
            </p:nvSpPr>
            <p:spPr bwMode="auto">
              <a:xfrm>
                <a:off x="1015" y="3019"/>
                <a:ext cx="3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79" name="Freeform 1581"/>
              <p:cNvSpPr>
                <a:spLocks/>
              </p:cNvSpPr>
              <p:nvPr/>
            </p:nvSpPr>
            <p:spPr bwMode="auto">
              <a:xfrm>
                <a:off x="1007" y="3019"/>
                <a:ext cx="3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80" name="Freeform 1582"/>
              <p:cNvSpPr>
                <a:spLocks/>
              </p:cNvSpPr>
              <p:nvPr/>
            </p:nvSpPr>
            <p:spPr bwMode="auto">
              <a:xfrm>
                <a:off x="1007" y="2998"/>
                <a:ext cx="25" cy="21"/>
              </a:xfrm>
              <a:custGeom>
                <a:avLst/>
                <a:gdLst>
                  <a:gd name="T0" fmla="*/ 7 w 9"/>
                  <a:gd name="T1" fmla="*/ 5 h 8"/>
                  <a:gd name="T2" fmla="*/ 7 w 9"/>
                  <a:gd name="T3" fmla="*/ 4 h 8"/>
                  <a:gd name="T4" fmla="*/ 8 w 9"/>
                  <a:gd name="T5" fmla="*/ 3 h 8"/>
                  <a:gd name="T6" fmla="*/ 9 w 9"/>
                  <a:gd name="T7" fmla="*/ 1 h 8"/>
                  <a:gd name="T8" fmla="*/ 8 w 9"/>
                  <a:gd name="T9" fmla="*/ 1 h 8"/>
                  <a:gd name="T10" fmla="*/ 8 w 9"/>
                  <a:gd name="T11" fmla="*/ 0 h 8"/>
                  <a:gd name="T12" fmla="*/ 6 w 9"/>
                  <a:gd name="T13" fmla="*/ 1 h 8"/>
                  <a:gd name="T14" fmla="*/ 5 w 9"/>
                  <a:gd name="T15" fmla="*/ 1 h 8"/>
                  <a:gd name="T16" fmla="*/ 1 w 9"/>
                  <a:gd name="T17" fmla="*/ 4 h 8"/>
                  <a:gd name="T18" fmla="*/ 3 w 9"/>
                  <a:gd name="T19" fmla="*/ 6 h 8"/>
                  <a:gd name="T20" fmla="*/ 1 w 9"/>
                  <a:gd name="T21" fmla="*/ 5 h 8"/>
                  <a:gd name="T22" fmla="*/ 2 w 9"/>
                  <a:gd name="T23" fmla="*/ 5 h 8"/>
                  <a:gd name="T24" fmla="*/ 1 w 9"/>
                  <a:gd name="T25" fmla="*/ 6 h 8"/>
                  <a:gd name="T26" fmla="*/ 3 w 9"/>
                  <a:gd name="T27" fmla="*/ 7 h 8"/>
                  <a:gd name="T28" fmla="*/ 0 w 9"/>
                  <a:gd name="T29" fmla="*/ 7 h 8"/>
                  <a:gd name="T30" fmla="*/ 2 w 9"/>
                  <a:gd name="T31" fmla="*/ 7 h 8"/>
                  <a:gd name="T32" fmla="*/ 4 w 9"/>
                  <a:gd name="T33" fmla="*/ 7 h 8"/>
                  <a:gd name="T34" fmla="*/ 4 w 9"/>
                  <a:gd name="T35" fmla="*/ 8 h 8"/>
                  <a:gd name="T36" fmla="*/ 3 w 9"/>
                  <a:gd name="T37" fmla="*/ 5 h 8"/>
                  <a:gd name="T38" fmla="*/ 4 w 9"/>
                  <a:gd name="T39" fmla="*/ 6 h 8"/>
                  <a:gd name="T40" fmla="*/ 5 w 9"/>
                  <a:gd name="T41" fmla="*/ 5 h 8"/>
                  <a:gd name="T42" fmla="*/ 4 w 9"/>
                  <a:gd name="T43" fmla="*/ 3 h 8"/>
                  <a:gd name="T44" fmla="*/ 5 w 9"/>
                  <a:gd name="T45" fmla="*/ 4 h 8"/>
                  <a:gd name="T46" fmla="*/ 4 w 9"/>
                  <a:gd name="T47" fmla="*/ 3 h 8"/>
                  <a:gd name="T48" fmla="*/ 5 w 9"/>
                  <a:gd name="T49" fmla="*/ 4 h 8"/>
                  <a:gd name="T50" fmla="*/ 4 w 9"/>
                  <a:gd name="T51" fmla="*/ 2 h 8"/>
                  <a:gd name="T52" fmla="*/ 6 w 9"/>
                  <a:gd name="T53" fmla="*/ 5 h 8"/>
                  <a:gd name="T54" fmla="*/ 6 w 9"/>
                  <a:gd name="T55" fmla="*/ 3 h 8"/>
                  <a:gd name="T56" fmla="*/ 6 w 9"/>
                  <a:gd name="T57" fmla="*/ 2 h 8"/>
                  <a:gd name="T58" fmla="*/ 6 w 9"/>
                  <a:gd name="T59" fmla="*/ 5 h 8"/>
                  <a:gd name="T60" fmla="*/ 6 w 9"/>
                  <a:gd name="T61" fmla="*/ 3 h 8"/>
                  <a:gd name="T62" fmla="*/ 6 w 9"/>
                  <a:gd name="T63" fmla="*/ 2 h 8"/>
                  <a:gd name="T64" fmla="*/ 7 w 9"/>
                  <a:gd name="T65" fmla="*/ 3 h 8"/>
                  <a:gd name="T66" fmla="*/ 6 w 9"/>
                  <a:gd name="T67" fmla="*/ 5 h 8"/>
                  <a:gd name="T68" fmla="*/ 6 w 9"/>
                  <a:gd name="T69" fmla="*/ 5 h 8"/>
                  <a:gd name="T70" fmla="*/ 7 w 9"/>
                  <a:gd name="T71" fmla="*/ 3 h 8"/>
                  <a:gd name="T72" fmla="*/ 7 w 9"/>
                  <a:gd name="T73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" h="8">
                    <a:moveTo>
                      <a:pt x="7" y="5"/>
                    </a:moveTo>
                    <a:cubicBezTo>
                      <a:pt x="7" y="4"/>
                      <a:pt x="7" y="4"/>
                      <a:pt x="7" y="4"/>
                    </a:cubicBezTo>
                    <a:cubicBezTo>
                      <a:pt x="7" y="3"/>
                      <a:pt x="7" y="3"/>
                      <a:pt x="8" y="3"/>
                    </a:cubicBezTo>
                    <a:cubicBezTo>
                      <a:pt x="8" y="2"/>
                      <a:pt x="9" y="2"/>
                      <a:pt x="9" y="1"/>
                    </a:cubicBezTo>
                    <a:cubicBezTo>
                      <a:pt x="9" y="0"/>
                      <a:pt x="8" y="2"/>
                      <a:pt x="8" y="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7" y="0"/>
                      <a:pt x="6" y="2"/>
                      <a:pt x="6" y="1"/>
                    </a:cubicBezTo>
                    <a:cubicBezTo>
                      <a:pt x="6" y="0"/>
                      <a:pt x="5" y="1"/>
                      <a:pt x="5" y="1"/>
                    </a:cubicBezTo>
                    <a:cubicBezTo>
                      <a:pt x="3" y="1"/>
                      <a:pt x="3" y="3"/>
                      <a:pt x="1" y="4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5"/>
                      <a:pt x="3" y="6"/>
                      <a:pt x="1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0" y="5"/>
                      <a:pt x="1" y="6"/>
                      <a:pt x="1" y="6"/>
                    </a:cubicBezTo>
                    <a:cubicBezTo>
                      <a:pt x="1" y="6"/>
                      <a:pt x="3" y="7"/>
                      <a:pt x="3" y="7"/>
                    </a:cubicBezTo>
                    <a:cubicBezTo>
                      <a:pt x="1" y="6"/>
                      <a:pt x="3" y="7"/>
                      <a:pt x="0" y="7"/>
                    </a:cubicBezTo>
                    <a:cubicBezTo>
                      <a:pt x="0" y="7"/>
                      <a:pt x="2" y="7"/>
                      <a:pt x="2" y="7"/>
                    </a:cubicBezTo>
                    <a:cubicBezTo>
                      <a:pt x="3" y="8"/>
                      <a:pt x="3" y="7"/>
                      <a:pt x="4" y="7"/>
                    </a:cubicBezTo>
                    <a:cubicBezTo>
                      <a:pt x="5" y="8"/>
                      <a:pt x="3" y="8"/>
                      <a:pt x="4" y="8"/>
                    </a:cubicBezTo>
                    <a:cubicBezTo>
                      <a:pt x="5" y="8"/>
                      <a:pt x="3" y="6"/>
                      <a:pt x="3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3" y="5"/>
                      <a:pt x="4" y="4"/>
                      <a:pt x="5" y="5"/>
                    </a:cubicBezTo>
                    <a:cubicBezTo>
                      <a:pt x="4" y="4"/>
                      <a:pt x="6" y="5"/>
                      <a:pt x="4" y="3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5" y="3"/>
                      <a:pt x="5" y="4"/>
                      <a:pt x="5" y="4"/>
                    </a:cubicBezTo>
                    <a:cubicBezTo>
                      <a:pt x="5" y="3"/>
                      <a:pt x="5" y="3"/>
                      <a:pt x="4" y="2"/>
                    </a:cubicBezTo>
                    <a:cubicBezTo>
                      <a:pt x="5" y="3"/>
                      <a:pt x="6" y="4"/>
                      <a:pt x="6" y="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4"/>
                      <a:pt x="6" y="3"/>
                      <a:pt x="6" y="2"/>
                    </a:cubicBezTo>
                    <a:cubicBezTo>
                      <a:pt x="6" y="2"/>
                      <a:pt x="6" y="4"/>
                      <a:pt x="6" y="5"/>
                    </a:cubicBezTo>
                    <a:cubicBezTo>
                      <a:pt x="6" y="5"/>
                      <a:pt x="6" y="2"/>
                      <a:pt x="6" y="3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7" y="2"/>
                      <a:pt x="7" y="3"/>
                      <a:pt x="7" y="3"/>
                    </a:cubicBezTo>
                    <a:cubicBezTo>
                      <a:pt x="7" y="4"/>
                      <a:pt x="6" y="4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7" y="4"/>
                      <a:pt x="7" y="3"/>
                    </a:cubicBezTo>
                    <a:cubicBezTo>
                      <a:pt x="6" y="5"/>
                      <a:pt x="7" y="5"/>
                      <a:pt x="7" y="5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81" name="Rectangle 1583"/>
              <p:cNvSpPr>
                <a:spLocks noChangeArrowheads="1"/>
              </p:cNvSpPr>
              <p:nvPr/>
            </p:nvSpPr>
            <p:spPr bwMode="auto">
              <a:xfrm>
                <a:off x="1024" y="3011"/>
                <a:ext cx="1" cy="1"/>
              </a:xfrm>
              <a:prstGeom prst="rect">
                <a:avLst/>
              </a:pr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82" name="Freeform 1584"/>
              <p:cNvSpPr>
                <a:spLocks/>
              </p:cNvSpPr>
              <p:nvPr/>
            </p:nvSpPr>
            <p:spPr bwMode="auto">
              <a:xfrm>
                <a:off x="1024" y="3011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83" name="Rectangle 1585"/>
              <p:cNvSpPr>
                <a:spLocks noChangeArrowheads="1"/>
              </p:cNvSpPr>
              <p:nvPr/>
            </p:nvSpPr>
            <p:spPr bwMode="auto">
              <a:xfrm>
                <a:off x="1024" y="2998"/>
                <a:ext cx="1" cy="2"/>
              </a:xfrm>
              <a:prstGeom prst="rect">
                <a:avLst/>
              </a:pr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84" name="Freeform 1586"/>
              <p:cNvSpPr>
                <a:spLocks/>
              </p:cNvSpPr>
              <p:nvPr/>
            </p:nvSpPr>
            <p:spPr bwMode="auto">
              <a:xfrm>
                <a:off x="1024" y="3011"/>
                <a:ext cx="0" cy="3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85" name="Freeform 1587"/>
              <p:cNvSpPr>
                <a:spLocks/>
              </p:cNvSpPr>
              <p:nvPr/>
            </p:nvSpPr>
            <p:spPr bwMode="auto">
              <a:xfrm>
                <a:off x="1024" y="3011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86" name="Freeform 1588"/>
              <p:cNvSpPr>
                <a:spLocks/>
              </p:cNvSpPr>
              <p:nvPr/>
            </p:nvSpPr>
            <p:spPr bwMode="auto">
              <a:xfrm>
                <a:off x="1024" y="3011"/>
                <a:ext cx="0" cy="3"/>
              </a:xfrm>
              <a:custGeom>
                <a:avLst/>
                <a:gdLst>
                  <a:gd name="T0" fmla="*/ 3 h 3"/>
                  <a:gd name="T1" fmla="*/ 3 h 3"/>
                  <a:gd name="T2" fmla="*/ 0 h 3"/>
                  <a:gd name="T3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87" name="Freeform 1589"/>
              <p:cNvSpPr>
                <a:spLocks/>
              </p:cNvSpPr>
              <p:nvPr/>
            </p:nvSpPr>
            <p:spPr bwMode="auto">
              <a:xfrm>
                <a:off x="1024" y="3000"/>
                <a:ext cx="21" cy="17"/>
              </a:xfrm>
              <a:custGeom>
                <a:avLst/>
                <a:gdLst>
                  <a:gd name="T0" fmla="*/ 7 w 8"/>
                  <a:gd name="T1" fmla="*/ 6 h 6"/>
                  <a:gd name="T2" fmla="*/ 8 w 8"/>
                  <a:gd name="T3" fmla="*/ 4 h 6"/>
                  <a:gd name="T4" fmla="*/ 4 w 8"/>
                  <a:gd name="T5" fmla="*/ 4 h 6"/>
                  <a:gd name="T6" fmla="*/ 7 w 8"/>
                  <a:gd name="T7" fmla="*/ 4 h 6"/>
                  <a:gd name="T8" fmla="*/ 4 w 8"/>
                  <a:gd name="T9" fmla="*/ 2 h 6"/>
                  <a:gd name="T10" fmla="*/ 5 w 8"/>
                  <a:gd name="T11" fmla="*/ 2 h 6"/>
                  <a:gd name="T12" fmla="*/ 2 w 8"/>
                  <a:gd name="T13" fmla="*/ 3 h 6"/>
                  <a:gd name="T14" fmla="*/ 5 w 8"/>
                  <a:gd name="T15" fmla="*/ 1 h 6"/>
                  <a:gd name="T16" fmla="*/ 5 w 8"/>
                  <a:gd name="T17" fmla="*/ 1 h 6"/>
                  <a:gd name="T18" fmla="*/ 3 w 8"/>
                  <a:gd name="T19" fmla="*/ 1 h 6"/>
                  <a:gd name="T20" fmla="*/ 2 w 8"/>
                  <a:gd name="T21" fmla="*/ 2 h 6"/>
                  <a:gd name="T22" fmla="*/ 1 w 8"/>
                  <a:gd name="T23" fmla="*/ 4 h 6"/>
                  <a:gd name="T24" fmla="*/ 2 w 8"/>
                  <a:gd name="T25" fmla="*/ 3 h 6"/>
                  <a:gd name="T26" fmla="*/ 1 w 8"/>
                  <a:gd name="T27" fmla="*/ 4 h 6"/>
                  <a:gd name="T28" fmla="*/ 2 w 8"/>
                  <a:gd name="T29" fmla="*/ 3 h 6"/>
                  <a:gd name="T30" fmla="*/ 1 w 8"/>
                  <a:gd name="T31" fmla="*/ 4 h 6"/>
                  <a:gd name="T32" fmla="*/ 2 w 8"/>
                  <a:gd name="T33" fmla="*/ 4 h 6"/>
                  <a:gd name="T34" fmla="*/ 2 w 8"/>
                  <a:gd name="T35" fmla="*/ 4 h 6"/>
                  <a:gd name="T36" fmla="*/ 3 w 8"/>
                  <a:gd name="T37" fmla="*/ 3 h 6"/>
                  <a:gd name="T38" fmla="*/ 2 w 8"/>
                  <a:gd name="T39" fmla="*/ 4 h 6"/>
                  <a:gd name="T40" fmla="*/ 3 w 8"/>
                  <a:gd name="T41" fmla="*/ 4 h 6"/>
                  <a:gd name="T42" fmla="*/ 2 w 8"/>
                  <a:gd name="T43" fmla="*/ 5 h 6"/>
                  <a:gd name="T44" fmla="*/ 3 w 8"/>
                  <a:gd name="T45" fmla="*/ 5 h 6"/>
                  <a:gd name="T46" fmla="*/ 2 w 8"/>
                  <a:gd name="T47" fmla="*/ 5 h 6"/>
                  <a:gd name="T48" fmla="*/ 5 w 8"/>
                  <a:gd name="T49" fmla="*/ 3 h 6"/>
                  <a:gd name="T50" fmla="*/ 2 w 8"/>
                  <a:gd name="T51" fmla="*/ 5 h 6"/>
                  <a:gd name="T52" fmla="*/ 3 w 8"/>
                  <a:gd name="T53" fmla="*/ 5 h 6"/>
                  <a:gd name="T54" fmla="*/ 3 w 8"/>
                  <a:gd name="T55" fmla="*/ 5 h 6"/>
                  <a:gd name="T56" fmla="*/ 4 w 8"/>
                  <a:gd name="T57" fmla="*/ 5 h 6"/>
                  <a:gd name="T58" fmla="*/ 4 w 8"/>
                  <a:gd name="T59" fmla="*/ 5 h 6"/>
                  <a:gd name="T60" fmla="*/ 5 w 8"/>
                  <a:gd name="T61" fmla="*/ 6 h 6"/>
                  <a:gd name="T62" fmla="*/ 4 w 8"/>
                  <a:gd name="T63" fmla="*/ 6 h 6"/>
                  <a:gd name="T64" fmla="*/ 6 w 8"/>
                  <a:gd name="T65" fmla="*/ 6 h 6"/>
                  <a:gd name="T66" fmla="*/ 5 w 8"/>
                  <a:gd name="T67" fmla="*/ 6 h 6"/>
                  <a:gd name="T68" fmla="*/ 7 w 8"/>
                  <a:gd name="T6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" h="6">
                    <a:moveTo>
                      <a:pt x="7" y="6"/>
                    </a:moveTo>
                    <a:cubicBezTo>
                      <a:pt x="8" y="6"/>
                      <a:pt x="7" y="5"/>
                      <a:pt x="8" y="4"/>
                    </a:cubicBezTo>
                    <a:cubicBezTo>
                      <a:pt x="7" y="4"/>
                      <a:pt x="5" y="5"/>
                      <a:pt x="4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3"/>
                      <a:pt x="6" y="1"/>
                      <a:pt x="4" y="2"/>
                    </a:cubicBezTo>
                    <a:cubicBezTo>
                      <a:pt x="4" y="2"/>
                      <a:pt x="5" y="2"/>
                      <a:pt x="5" y="2"/>
                    </a:cubicBezTo>
                    <a:cubicBezTo>
                      <a:pt x="5" y="1"/>
                      <a:pt x="2" y="4"/>
                      <a:pt x="2" y="3"/>
                    </a:cubicBezTo>
                    <a:cubicBezTo>
                      <a:pt x="4" y="2"/>
                      <a:pt x="3" y="2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0"/>
                      <a:pt x="3" y="1"/>
                      <a:pt x="3" y="1"/>
                    </a:cubicBezTo>
                    <a:cubicBezTo>
                      <a:pt x="3" y="1"/>
                      <a:pt x="2" y="2"/>
                      <a:pt x="2" y="2"/>
                    </a:cubicBezTo>
                    <a:cubicBezTo>
                      <a:pt x="2" y="2"/>
                      <a:pt x="1" y="3"/>
                      <a:pt x="1" y="4"/>
                    </a:cubicBezTo>
                    <a:cubicBezTo>
                      <a:pt x="2" y="3"/>
                      <a:pt x="1" y="4"/>
                      <a:pt x="2" y="3"/>
                    </a:cubicBezTo>
                    <a:cubicBezTo>
                      <a:pt x="2" y="4"/>
                      <a:pt x="2" y="3"/>
                      <a:pt x="1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4"/>
                      <a:pt x="1" y="4"/>
                      <a:pt x="1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3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0" y="5"/>
                      <a:pt x="2" y="5"/>
                    </a:cubicBezTo>
                    <a:cubicBezTo>
                      <a:pt x="2" y="5"/>
                      <a:pt x="3" y="5"/>
                      <a:pt x="3" y="5"/>
                    </a:cubicBezTo>
                    <a:cubicBezTo>
                      <a:pt x="3" y="4"/>
                      <a:pt x="2" y="5"/>
                      <a:pt x="2" y="5"/>
                    </a:cubicBezTo>
                    <a:cubicBezTo>
                      <a:pt x="3" y="4"/>
                      <a:pt x="4" y="4"/>
                      <a:pt x="5" y="3"/>
                    </a:cubicBezTo>
                    <a:cubicBezTo>
                      <a:pt x="4" y="4"/>
                      <a:pt x="5" y="4"/>
                      <a:pt x="2" y="5"/>
                    </a:cubicBezTo>
                    <a:cubicBezTo>
                      <a:pt x="2" y="5"/>
                      <a:pt x="4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4" y="5"/>
                      <a:pt x="2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5"/>
                      <a:pt x="5" y="5"/>
                      <a:pt x="5" y="6"/>
                    </a:cubicBezTo>
                    <a:cubicBezTo>
                      <a:pt x="5" y="6"/>
                      <a:pt x="5" y="6"/>
                      <a:pt x="4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6"/>
                      <a:pt x="5" y="6"/>
                      <a:pt x="5" y="6"/>
                    </a:cubicBezTo>
                    <a:cubicBezTo>
                      <a:pt x="6" y="6"/>
                      <a:pt x="7" y="6"/>
                      <a:pt x="7" y="6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88" name="Freeform 1590"/>
              <p:cNvSpPr>
                <a:spLocks/>
              </p:cNvSpPr>
              <p:nvPr/>
            </p:nvSpPr>
            <p:spPr bwMode="auto">
              <a:xfrm>
                <a:off x="1026" y="3011"/>
                <a:ext cx="3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89" name="Freeform 1591"/>
              <p:cNvSpPr>
                <a:spLocks/>
              </p:cNvSpPr>
              <p:nvPr/>
            </p:nvSpPr>
            <p:spPr bwMode="auto">
              <a:xfrm>
                <a:off x="1024" y="3014"/>
                <a:ext cx="19" cy="22"/>
              </a:xfrm>
              <a:custGeom>
                <a:avLst/>
                <a:gdLst>
                  <a:gd name="T0" fmla="*/ 4 w 7"/>
                  <a:gd name="T1" fmla="*/ 2 h 8"/>
                  <a:gd name="T2" fmla="*/ 2 w 7"/>
                  <a:gd name="T3" fmla="*/ 1 h 8"/>
                  <a:gd name="T4" fmla="*/ 5 w 7"/>
                  <a:gd name="T5" fmla="*/ 3 h 8"/>
                  <a:gd name="T6" fmla="*/ 5 w 7"/>
                  <a:gd name="T7" fmla="*/ 4 h 8"/>
                  <a:gd name="T8" fmla="*/ 3 w 7"/>
                  <a:gd name="T9" fmla="*/ 2 h 8"/>
                  <a:gd name="T10" fmla="*/ 2 w 7"/>
                  <a:gd name="T11" fmla="*/ 2 h 8"/>
                  <a:gd name="T12" fmla="*/ 4 w 7"/>
                  <a:gd name="T13" fmla="*/ 3 h 8"/>
                  <a:gd name="T14" fmla="*/ 4 w 7"/>
                  <a:gd name="T15" fmla="*/ 5 h 8"/>
                  <a:gd name="T16" fmla="*/ 4 w 7"/>
                  <a:gd name="T17" fmla="*/ 4 h 8"/>
                  <a:gd name="T18" fmla="*/ 2 w 7"/>
                  <a:gd name="T19" fmla="*/ 3 h 8"/>
                  <a:gd name="T20" fmla="*/ 4 w 7"/>
                  <a:gd name="T21" fmla="*/ 8 h 8"/>
                  <a:gd name="T22" fmla="*/ 4 w 7"/>
                  <a:gd name="T23" fmla="*/ 7 h 8"/>
                  <a:gd name="T24" fmla="*/ 3 w 7"/>
                  <a:gd name="T25" fmla="*/ 5 h 8"/>
                  <a:gd name="T26" fmla="*/ 4 w 7"/>
                  <a:gd name="T27" fmla="*/ 5 h 8"/>
                  <a:gd name="T28" fmla="*/ 4 w 7"/>
                  <a:gd name="T29" fmla="*/ 6 h 8"/>
                  <a:gd name="T30" fmla="*/ 7 w 7"/>
                  <a:gd name="T31" fmla="*/ 3 h 8"/>
                  <a:gd name="T32" fmla="*/ 7 w 7"/>
                  <a:gd name="T33" fmla="*/ 3 h 8"/>
                  <a:gd name="T34" fmla="*/ 6 w 7"/>
                  <a:gd name="T35" fmla="*/ 2 h 8"/>
                  <a:gd name="T36" fmla="*/ 4 w 7"/>
                  <a:gd name="T37" fmla="*/ 2 h 8"/>
                  <a:gd name="T38" fmla="*/ 4 w 7"/>
                  <a:gd name="T39" fmla="*/ 2 h 8"/>
                  <a:gd name="T40" fmla="*/ 2 w 7"/>
                  <a:gd name="T41" fmla="*/ 1 h 8"/>
                  <a:gd name="T42" fmla="*/ 2 w 7"/>
                  <a:gd name="T43" fmla="*/ 0 h 8"/>
                  <a:gd name="T44" fmla="*/ 1 w 7"/>
                  <a:gd name="T45" fmla="*/ 1 h 8"/>
                  <a:gd name="T46" fmla="*/ 4 w 7"/>
                  <a:gd name="T47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" h="8">
                    <a:moveTo>
                      <a:pt x="4" y="2"/>
                    </a:moveTo>
                    <a:cubicBezTo>
                      <a:pt x="3" y="2"/>
                      <a:pt x="3" y="1"/>
                      <a:pt x="2" y="1"/>
                    </a:cubicBezTo>
                    <a:cubicBezTo>
                      <a:pt x="3" y="2"/>
                      <a:pt x="4" y="2"/>
                      <a:pt x="5" y="3"/>
                    </a:cubicBezTo>
                    <a:cubicBezTo>
                      <a:pt x="4" y="3"/>
                      <a:pt x="5" y="4"/>
                      <a:pt x="5" y="4"/>
                    </a:cubicBezTo>
                    <a:cubicBezTo>
                      <a:pt x="5" y="3"/>
                      <a:pt x="3" y="2"/>
                      <a:pt x="3" y="2"/>
                    </a:cubicBezTo>
                    <a:cubicBezTo>
                      <a:pt x="3" y="3"/>
                      <a:pt x="2" y="2"/>
                      <a:pt x="2" y="2"/>
                    </a:cubicBezTo>
                    <a:cubicBezTo>
                      <a:pt x="3" y="3"/>
                      <a:pt x="3" y="3"/>
                      <a:pt x="4" y="3"/>
                    </a:cubicBezTo>
                    <a:cubicBezTo>
                      <a:pt x="5" y="4"/>
                      <a:pt x="5" y="5"/>
                      <a:pt x="4" y="5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3"/>
                      <a:pt x="3" y="4"/>
                      <a:pt x="2" y="3"/>
                    </a:cubicBezTo>
                    <a:cubicBezTo>
                      <a:pt x="3" y="4"/>
                      <a:pt x="2" y="5"/>
                      <a:pt x="4" y="8"/>
                    </a:cubicBezTo>
                    <a:cubicBezTo>
                      <a:pt x="5" y="8"/>
                      <a:pt x="4" y="7"/>
                      <a:pt x="4" y="7"/>
                    </a:cubicBezTo>
                    <a:cubicBezTo>
                      <a:pt x="4" y="7"/>
                      <a:pt x="3" y="6"/>
                      <a:pt x="3" y="5"/>
                    </a:cubicBezTo>
                    <a:cubicBezTo>
                      <a:pt x="4" y="5"/>
                      <a:pt x="3" y="4"/>
                      <a:pt x="4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6" y="6"/>
                      <a:pt x="7" y="4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6" y="3"/>
                      <a:pt x="6" y="3"/>
                      <a:pt x="6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1"/>
                      <a:pt x="4" y="2"/>
                    </a:cubicBezTo>
                    <a:cubicBezTo>
                      <a:pt x="4" y="1"/>
                      <a:pt x="3" y="1"/>
                      <a:pt x="2" y="1"/>
                    </a:cubicBezTo>
                    <a:cubicBezTo>
                      <a:pt x="2" y="1"/>
                      <a:pt x="3" y="1"/>
                      <a:pt x="2" y="0"/>
                    </a:cubicBezTo>
                    <a:cubicBezTo>
                      <a:pt x="0" y="0"/>
                      <a:pt x="3" y="1"/>
                      <a:pt x="1" y="1"/>
                    </a:cubicBez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90" name="Rectangle 1592"/>
              <p:cNvSpPr>
                <a:spLocks noChangeArrowheads="1"/>
              </p:cNvSpPr>
              <p:nvPr/>
            </p:nvSpPr>
            <p:spPr bwMode="auto">
              <a:xfrm>
                <a:off x="1032" y="3017"/>
                <a:ext cx="2" cy="1"/>
              </a:xfrm>
              <a:prstGeom prst="rect">
                <a:avLst/>
              </a:pr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91" name="Freeform 1593"/>
              <p:cNvSpPr>
                <a:spLocks/>
              </p:cNvSpPr>
              <p:nvPr/>
            </p:nvSpPr>
            <p:spPr bwMode="auto">
              <a:xfrm>
                <a:off x="1040" y="3019"/>
                <a:ext cx="5" cy="3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92" name="Freeform 1594"/>
              <p:cNvSpPr>
                <a:spLocks/>
              </p:cNvSpPr>
              <p:nvPr/>
            </p:nvSpPr>
            <p:spPr bwMode="auto">
              <a:xfrm>
                <a:off x="1029" y="302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93" name="Freeform 1595"/>
              <p:cNvSpPr>
                <a:spLocks/>
              </p:cNvSpPr>
              <p:nvPr/>
            </p:nvSpPr>
            <p:spPr bwMode="auto">
              <a:xfrm>
                <a:off x="1026" y="3028"/>
                <a:ext cx="8" cy="10"/>
              </a:xfrm>
              <a:custGeom>
                <a:avLst/>
                <a:gdLst>
                  <a:gd name="T0" fmla="*/ 2 w 3"/>
                  <a:gd name="T1" fmla="*/ 4 h 4"/>
                  <a:gd name="T2" fmla="*/ 3 w 3"/>
                  <a:gd name="T3" fmla="*/ 3 h 4"/>
                  <a:gd name="T4" fmla="*/ 1 w 3"/>
                  <a:gd name="T5" fmla="*/ 0 h 4"/>
                  <a:gd name="T6" fmla="*/ 2 w 3"/>
                  <a:gd name="T7" fmla="*/ 2 h 4"/>
                  <a:gd name="T8" fmla="*/ 1 w 3"/>
                  <a:gd name="T9" fmla="*/ 3 h 4"/>
                  <a:gd name="T10" fmla="*/ 2 w 3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4">
                    <a:moveTo>
                      <a:pt x="2" y="4"/>
                    </a:moveTo>
                    <a:cubicBezTo>
                      <a:pt x="2" y="4"/>
                      <a:pt x="2" y="2"/>
                      <a:pt x="3" y="3"/>
                    </a:cubicBezTo>
                    <a:cubicBezTo>
                      <a:pt x="3" y="2"/>
                      <a:pt x="1" y="1"/>
                      <a:pt x="1" y="0"/>
                    </a:cubicBezTo>
                    <a:cubicBezTo>
                      <a:pt x="0" y="0"/>
                      <a:pt x="2" y="2"/>
                      <a:pt x="2" y="2"/>
                    </a:cubicBezTo>
                    <a:cubicBezTo>
                      <a:pt x="1" y="1"/>
                      <a:pt x="1" y="3"/>
                      <a:pt x="1" y="3"/>
                    </a:cubicBez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94" name="Freeform 1596"/>
              <p:cNvSpPr>
                <a:spLocks/>
              </p:cNvSpPr>
              <p:nvPr/>
            </p:nvSpPr>
            <p:spPr bwMode="auto">
              <a:xfrm>
                <a:off x="994" y="3019"/>
                <a:ext cx="35" cy="19"/>
              </a:xfrm>
              <a:custGeom>
                <a:avLst/>
                <a:gdLst>
                  <a:gd name="T0" fmla="*/ 10 w 13"/>
                  <a:gd name="T1" fmla="*/ 3 h 7"/>
                  <a:gd name="T2" fmla="*/ 10 w 13"/>
                  <a:gd name="T3" fmla="*/ 4 h 7"/>
                  <a:gd name="T4" fmla="*/ 10 w 13"/>
                  <a:gd name="T5" fmla="*/ 3 h 7"/>
                  <a:gd name="T6" fmla="*/ 9 w 13"/>
                  <a:gd name="T7" fmla="*/ 2 h 7"/>
                  <a:gd name="T8" fmla="*/ 9 w 13"/>
                  <a:gd name="T9" fmla="*/ 3 h 7"/>
                  <a:gd name="T10" fmla="*/ 8 w 13"/>
                  <a:gd name="T11" fmla="*/ 4 h 7"/>
                  <a:gd name="T12" fmla="*/ 8 w 13"/>
                  <a:gd name="T13" fmla="*/ 5 h 7"/>
                  <a:gd name="T14" fmla="*/ 8 w 13"/>
                  <a:gd name="T15" fmla="*/ 2 h 7"/>
                  <a:gd name="T16" fmla="*/ 8 w 13"/>
                  <a:gd name="T17" fmla="*/ 6 h 7"/>
                  <a:gd name="T18" fmla="*/ 6 w 13"/>
                  <a:gd name="T19" fmla="*/ 5 h 7"/>
                  <a:gd name="T20" fmla="*/ 7 w 13"/>
                  <a:gd name="T21" fmla="*/ 5 h 7"/>
                  <a:gd name="T22" fmla="*/ 6 w 13"/>
                  <a:gd name="T23" fmla="*/ 4 h 7"/>
                  <a:gd name="T24" fmla="*/ 7 w 13"/>
                  <a:gd name="T25" fmla="*/ 3 h 7"/>
                  <a:gd name="T26" fmla="*/ 6 w 13"/>
                  <a:gd name="T27" fmla="*/ 3 h 7"/>
                  <a:gd name="T28" fmla="*/ 6 w 13"/>
                  <a:gd name="T29" fmla="*/ 2 h 7"/>
                  <a:gd name="T30" fmla="*/ 5 w 13"/>
                  <a:gd name="T31" fmla="*/ 2 h 7"/>
                  <a:gd name="T32" fmla="*/ 5 w 13"/>
                  <a:gd name="T33" fmla="*/ 1 h 7"/>
                  <a:gd name="T34" fmla="*/ 3 w 13"/>
                  <a:gd name="T35" fmla="*/ 3 h 7"/>
                  <a:gd name="T36" fmla="*/ 3 w 13"/>
                  <a:gd name="T37" fmla="*/ 3 h 7"/>
                  <a:gd name="T38" fmla="*/ 5 w 13"/>
                  <a:gd name="T39" fmla="*/ 2 h 7"/>
                  <a:gd name="T40" fmla="*/ 4 w 13"/>
                  <a:gd name="T41" fmla="*/ 2 h 7"/>
                  <a:gd name="T42" fmla="*/ 5 w 13"/>
                  <a:gd name="T43" fmla="*/ 1 h 7"/>
                  <a:gd name="T44" fmla="*/ 2 w 13"/>
                  <a:gd name="T45" fmla="*/ 1 h 7"/>
                  <a:gd name="T46" fmla="*/ 3 w 13"/>
                  <a:gd name="T47" fmla="*/ 0 h 7"/>
                  <a:gd name="T48" fmla="*/ 0 w 13"/>
                  <a:gd name="T49" fmla="*/ 2 h 7"/>
                  <a:gd name="T50" fmla="*/ 2 w 13"/>
                  <a:gd name="T51" fmla="*/ 5 h 7"/>
                  <a:gd name="T52" fmla="*/ 4 w 13"/>
                  <a:gd name="T53" fmla="*/ 4 h 7"/>
                  <a:gd name="T54" fmla="*/ 3 w 13"/>
                  <a:gd name="T55" fmla="*/ 6 h 7"/>
                  <a:gd name="T56" fmla="*/ 4 w 13"/>
                  <a:gd name="T57" fmla="*/ 4 h 7"/>
                  <a:gd name="T58" fmla="*/ 4 w 13"/>
                  <a:gd name="T59" fmla="*/ 6 h 7"/>
                  <a:gd name="T60" fmla="*/ 5 w 13"/>
                  <a:gd name="T61" fmla="*/ 5 h 7"/>
                  <a:gd name="T62" fmla="*/ 4 w 13"/>
                  <a:gd name="T63" fmla="*/ 7 h 7"/>
                  <a:gd name="T64" fmla="*/ 10 w 13"/>
                  <a:gd name="T65" fmla="*/ 7 h 7"/>
                  <a:gd name="T66" fmla="*/ 10 w 13"/>
                  <a:gd name="T67" fmla="*/ 5 h 7"/>
                  <a:gd name="T68" fmla="*/ 11 w 13"/>
                  <a:gd name="T69" fmla="*/ 5 h 7"/>
                  <a:gd name="T70" fmla="*/ 11 w 13"/>
                  <a:gd name="T71" fmla="*/ 3 h 7"/>
                  <a:gd name="T72" fmla="*/ 12 w 13"/>
                  <a:gd name="T73" fmla="*/ 6 h 7"/>
                  <a:gd name="T74" fmla="*/ 13 w 13"/>
                  <a:gd name="T75" fmla="*/ 6 h 7"/>
                  <a:gd name="T76" fmla="*/ 12 w 13"/>
                  <a:gd name="T77" fmla="*/ 5 h 7"/>
                  <a:gd name="T78" fmla="*/ 13 w 13"/>
                  <a:gd name="T79" fmla="*/ 6 h 7"/>
                  <a:gd name="T80" fmla="*/ 11 w 13"/>
                  <a:gd name="T81" fmla="*/ 2 h 7"/>
                  <a:gd name="T82" fmla="*/ 9 w 13"/>
                  <a:gd name="T83" fmla="*/ 1 h 7"/>
                  <a:gd name="T84" fmla="*/ 10 w 13"/>
                  <a:gd name="T85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" h="7">
                    <a:moveTo>
                      <a:pt x="10" y="3"/>
                    </a:moveTo>
                    <a:cubicBezTo>
                      <a:pt x="10" y="3"/>
                      <a:pt x="10" y="4"/>
                      <a:pt x="10" y="4"/>
                    </a:cubicBezTo>
                    <a:cubicBezTo>
                      <a:pt x="9" y="3"/>
                      <a:pt x="9" y="3"/>
                      <a:pt x="10" y="3"/>
                    </a:cubicBezTo>
                    <a:cubicBezTo>
                      <a:pt x="9" y="1"/>
                      <a:pt x="9" y="3"/>
                      <a:pt x="9" y="2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3"/>
                      <a:pt x="9" y="4"/>
                      <a:pt x="8" y="4"/>
                    </a:cubicBezTo>
                    <a:cubicBezTo>
                      <a:pt x="8" y="4"/>
                      <a:pt x="8" y="4"/>
                      <a:pt x="8" y="5"/>
                    </a:cubicBezTo>
                    <a:cubicBezTo>
                      <a:pt x="8" y="4"/>
                      <a:pt x="8" y="4"/>
                      <a:pt x="8" y="2"/>
                    </a:cubicBezTo>
                    <a:cubicBezTo>
                      <a:pt x="8" y="3"/>
                      <a:pt x="8" y="5"/>
                      <a:pt x="8" y="6"/>
                    </a:cubicBezTo>
                    <a:cubicBezTo>
                      <a:pt x="7" y="4"/>
                      <a:pt x="7" y="6"/>
                      <a:pt x="6" y="5"/>
                    </a:cubicBezTo>
                    <a:cubicBezTo>
                      <a:pt x="6" y="5"/>
                      <a:pt x="7" y="4"/>
                      <a:pt x="7" y="5"/>
                    </a:cubicBezTo>
                    <a:cubicBezTo>
                      <a:pt x="7" y="3"/>
                      <a:pt x="6" y="5"/>
                      <a:pt x="6" y="4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6" y="3"/>
                      <a:pt x="6" y="4"/>
                      <a:pt x="6" y="3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3"/>
                      <a:pt x="5" y="2"/>
                      <a:pt x="5" y="2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2"/>
                      <a:pt x="5" y="2"/>
                      <a:pt x="3" y="3"/>
                    </a:cubicBezTo>
                    <a:cubicBezTo>
                      <a:pt x="5" y="1"/>
                      <a:pt x="2" y="4"/>
                      <a:pt x="3" y="3"/>
                    </a:cubicBezTo>
                    <a:cubicBezTo>
                      <a:pt x="4" y="2"/>
                      <a:pt x="4" y="3"/>
                      <a:pt x="5" y="2"/>
                    </a:cubicBezTo>
                    <a:cubicBezTo>
                      <a:pt x="3" y="2"/>
                      <a:pt x="4" y="2"/>
                      <a:pt x="4" y="2"/>
                    </a:cubicBezTo>
                    <a:cubicBezTo>
                      <a:pt x="5" y="1"/>
                      <a:pt x="3" y="1"/>
                      <a:pt x="5" y="1"/>
                    </a:cubicBezTo>
                    <a:cubicBezTo>
                      <a:pt x="4" y="1"/>
                      <a:pt x="3" y="1"/>
                      <a:pt x="2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3" y="1"/>
                      <a:pt x="0" y="1"/>
                      <a:pt x="0" y="2"/>
                    </a:cubicBezTo>
                    <a:cubicBezTo>
                      <a:pt x="1" y="3"/>
                      <a:pt x="2" y="3"/>
                      <a:pt x="2" y="5"/>
                    </a:cubicBezTo>
                    <a:cubicBezTo>
                      <a:pt x="4" y="3"/>
                      <a:pt x="3" y="5"/>
                      <a:pt x="4" y="4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4" y="6"/>
                      <a:pt x="3" y="5"/>
                      <a:pt x="4" y="4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4" y="6"/>
                      <a:pt x="4" y="6"/>
                      <a:pt x="5" y="5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6" y="7"/>
                      <a:pt x="8" y="6"/>
                      <a:pt x="10" y="7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1" y="6"/>
                      <a:pt x="10" y="2"/>
                      <a:pt x="11" y="5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4"/>
                      <a:pt x="12" y="5"/>
                      <a:pt x="12" y="6"/>
                    </a:cubicBezTo>
                    <a:cubicBezTo>
                      <a:pt x="12" y="6"/>
                      <a:pt x="13" y="6"/>
                      <a:pt x="13" y="6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4"/>
                      <a:pt x="12" y="5"/>
                      <a:pt x="13" y="6"/>
                    </a:cubicBezTo>
                    <a:cubicBezTo>
                      <a:pt x="13" y="4"/>
                      <a:pt x="11" y="3"/>
                      <a:pt x="11" y="2"/>
                    </a:cubicBezTo>
                    <a:cubicBezTo>
                      <a:pt x="11" y="5"/>
                      <a:pt x="9" y="0"/>
                      <a:pt x="9" y="1"/>
                    </a:cubicBezTo>
                    <a:cubicBezTo>
                      <a:pt x="9" y="2"/>
                      <a:pt x="10" y="3"/>
                      <a:pt x="10" y="3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95" name="Freeform 1597"/>
              <p:cNvSpPr>
                <a:spLocks/>
              </p:cNvSpPr>
              <p:nvPr/>
            </p:nvSpPr>
            <p:spPr bwMode="auto">
              <a:xfrm>
                <a:off x="1026" y="3036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96" name="Freeform 1598"/>
              <p:cNvSpPr>
                <a:spLocks/>
              </p:cNvSpPr>
              <p:nvPr/>
            </p:nvSpPr>
            <p:spPr bwMode="auto">
              <a:xfrm>
                <a:off x="999" y="3019"/>
                <a:ext cx="3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97" name="Rectangle 1599"/>
              <p:cNvSpPr>
                <a:spLocks noChangeArrowheads="1"/>
              </p:cNvSpPr>
              <p:nvPr/>
            </p:nvSpPr>
            <p:spPr bwMode="auto">
              <a:xfrm>
                <a:off x="1029" y="3036"/>
                <a:ext cx="1" cy="1"/>
              </a:xfrm>
              <a:prstGeom prst="rect">
                <a:avLst/>
              </a:pr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98" name="Freeform 1600"/>
              <p:cNvSpPr>
                <a:spLocks/>
              </p:cNvSpPr>
              <p:nvPr/>
            </p:nvSpPr>
            <p:spPr bwMode="auto">
              <a:xfrm>
                <a:off x="1024" y="3025"/>
                <a:ext cx="2" cy="3"/>
              </a:xfrm>
              <a:custGeom>
                <a:avLst/>
                <a:gdLst>
                  <a:gd name="T0" fmla="*/ 2 w 2"/>
                  <a:gd name="T1" fmla="*/ 0 h 3"/>
                  <a:gd name="T2" fmla="*/ 0 w 2"/>
                  <a:gd name="T3" fmla="*/ 0 h 3"/>
                  <a:gd name="T4" fmla="*/ 2 w 2"/>
                  <a:gd name="T5" fmla="*/ 3 h 3"/>
                  <a:gd name="T6" fmla="*/ 2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lnTo>
                      <a:pt x="0" y="0"/>
                    </a:lnTo>
                    <a:lnTo>
                      <a:pt x="2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99" name="Freeform 1601"/>
              <p:cNvSpPr>
                <a:spLocks/>
              </p:cNvSpPr>
              <p:nvPr/>
            </p:nvSpPr>
            <p:spPr bwMode="auto">
              <a:xfrm>
                <a:off x="1002" y="3017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00" name="Freeform 1602"/>
              <p:cNvSpPr>
                <a:spLocks/>
              </p:cNvSpPr>
              <p:nvPr/>
            </p:nvSpPr>
            <p:spPr bwMode="auto">
              <a:xfrm>
                <a:off x="1010" y="301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01" name="Freeform 1603"/>
              <p:cNvSpPr>
                <a:spLocks/>
              </p:cNvSpPr>
              <p:nvPr/>
            </p:nvSpPr>
            <p:spPr bwMode="auto">
              <a:xfrm>
                <a:off x="991" y="2987"/>
                <a:ext cx="60" cy="32"/>
              </a:xfrm>
              <a:custGeom>
                <a:avLst/>
                <a:gdLst>
                  <a:gd name="T0" fmla="*/ 17 w 22"/>
                  <a:gd name="T1" fmla="*/ 10 h 12"/>
                  <a:gd name="T2" fmla="*/ 19 w 22"/>
                  <a:gd name="T3" fmla="*/ 11 h 12"/>
                  <a:gd name="T4" fmla="*/ 20 w 22"/>
                  <a:gd name="T5" fmla="*/ 10 h 12"/>
                  <a:gd name="T6" fmla="*/ 19 w 22"/>
                  <a:gd name="T7" fmla="*/ 7 h 12"/>
                  <a:gd name="T8" fmla="*/ 17 w 22"/>
                  <a:gd name="T9" fmla="*/ 4 h 12"/>
                  <a:gd name="T10" fmla="*/ 15 w 22"/>
                  <a:gd name="T11" fmla="*/ 2 h 12"/>
                  <a:gd name="T12" fmla="*/ 12 w 22"/>
                  <a:gd name="T13" fmla="*/ 3 h 12"/>
                  <a:gd name="T14" fmla="*/ 11 w 22"/>
                  <a:gd name="T15" fmla="*/ 3 h 12"/>
                  <a:gd name="T16" fmla="*/ 10 w 22"/>
                  <a:gd name="T17" fmla="*/ 2 h 12"/>
                  <a:gd name="T18" fmla="*/ 10 w 22"/>
                  <a:gd name="T19" fmla="*/ 6 h 12"/>
                  <a:gd name="T20" fmla="*/ 9 w 22"/>
                  <a:gd name="T21" fmla="*/ 6 h 12"/>
                  <a:gd name="T22" fmla="*/ 7 w 22"/>
                  <a:gd name="T23" fmla="*/ 5 h 12"/>
                  <a:gd name="T24" fmla="*/ 6 w 22"/>
                  <a:gd name="T25" fmla="*/ 5 h 12"/>
                  <a:gd name="T26" fmla="*/ 4 w 22"/>
                  <a:gd name="T27" fmla="*/ 6 h 12"/>
                  <a:gd name="T28" fmla="*/ 4 w 22"/>
                  <a:gd name="T29" fmla="*/ 7 h 12"/>
                  <a:gd name="T30" fmla="*/ 4 w 22"/>
                  <a:gd name="T31" fmla="*/ 9 h 12"/>
                  <a:gd name="T32" fmla="*/ 3 w 22"/>
                  <a:gd name="T33" fmla="*/ 8 h 12"/>
                  <a:gd name="T34" fmla="*/ 3 w 22"/>
                  <a:gd name="T35" fmla="*/ 9 h 12"/>
                  <a:gd name="T36" fmla="*/ 2 w 22"/>
                  <a:gd name="T37" fmla="*/ 12 h 12"/>
                  <a:gd name="T38" fmla="*/ 3 w 22"/>
                  <a:gd name="T39" fmla="*/ 11 h 12"/>
                  <a:gd name="T40" fmla="*/ 2 w 22"/>
                  <a:gd name="T41" fmla="*/ 10 h 12"/>
                  <a:gd name="T42" fmla="*/ 5 w 22"/>
                  <a:gd name="T43" fmla="*/ 10 h 12"/>
                  <a:gd name="T44" fmla="*/ 6 w 22"/>
                  <a:gd name="T45" fmla="*/ 10 h 12"/>
                  <a:gd name="T46" fmla="*/ 6 w 22"/>
                  <a:gd name="T47" fmla="*/ 10 h 12"/>
                  <a:gd name="T48" fmla="*/ 6 w 22"/>
                  <a:gd name="T49" fmla="*/ 10 h 12"/>
                  <a:gd name="T50" fmla="*/ 7 w 22"/>
                  <a:gd name="T51" fmla="*/ 9 h 12"/>
                  <a:gd name="T52" fmla="*/ 7 w 22"/>
                  <a:gd name="T53" fmla="*/ 8 h 12"/>
                  <a:gd name="T54" fmla="*/ 7 w 22"/>
                  <a:gd name="T55" fmla="*/ 9 h 12"/>
                  <a:gd name="T56" fmla="*/ 7 w 22"/>
                  <a:gd name="T57" fmla="*/ 8 h 12"/>
                  <a:gd name="T58" fmla="*/ 8 w 22"/>
                  <a:gd name="T59" fmla="*/ 8 h 12"/>
                  <a:gd name="T60" fmla="*/ 8 w 22"/>
                  <a:gd name="T61" fmla="*/ 7 h 12"/>
                  <a:gd name="T62" fmla="*/ 9 w 22"/>
                  <a:gd name="T63" fmla="*/ 8 h 12"/>
                  <a:gd name="T64" fmla="*/ 10 w 22"/>
                  <a:gd name="T65" fmla="*/ 8 h 12"/>
                  <a:gd name="T66" fmla="*/ 10 w 22"/>
                  <a:gd name="T67" fmla="*/ 6 h 12"/>
                  <a:gd name="T68" fmla="*/ 11 w 22"/>
                  <a:gd name="T69" fmla="*/ 6 h 12"/>
                  <a:gd name="T70" fmla="*/ 13 w 22"/>
                  <a:gd name="T71" fmla="*/ 5 h 12"/>
                  <a:gd name="T72" fmla="*/ 14 w 22"/>
                  <a:gd name="T73" fmla="*/ 6 h 12"/>
                  <a:gd name="T74" fmla="*/ 16 w 22"/>
                  <a:gd name="T75" fmla="*/ 6 h 12"/>
                  <a:gd name="T76" fmla="*/ 16 w 22"/>
                  <a:gd name="T77" fmla="*/ 4 h 12"/>
                  <a:gd name="T78" fmla="*/ 15 w 22"/>
                  <a:gd name="T79" fmla="*/ 7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2" h="12">
                    <a:moveTo>
                      <a:pt x="15" y="8"/>
                    </a:moveTo>
                    <a:cubicBezTo>
                      <a:pt x="16" y="8"/>
                      <a:pt x="16" y="9"/>
                      <a:pt x="17" y="10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7" y="9"/>
                      <a:pt x="17" y="11"/>
                      <a:pt x="19" y="11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8" y="10"/>
                      <a:pt x="20" y="11"/>
                      <a:pt x="20" y="10"/>
                    </a:cubicBezTo>
                    <a:cubicBezTo>
                      <a:pt x="20" y="9"/>
                      <a:pt x="17" y="8"/>
                      <a:pt x="18" y="8"/>
                    </a:cubicBezTo>
                    <a:cubicBezTo>
                      <a:pt x="18" y="7"/>
                      <a:pt x="19" y="7"/>
                      <a:pt x="19" y="7"/>
                    </a:cubicBezTo>
                    <a:cubicBezTo>
                      <a:pt x="20" y="7"/>
                      <a:pt x="17" y="7"/>
                      <a:pt x="17" y="7"/>
                    </a:cubicBezTo>
                    <a:cubicBezTo>
                      <a:pt x="22" y="4"/>
                      <a:pt x="15" y="6"/>
                      <a:pt x="17" y="4"/>
                    </a:cubicBezTo>
                    <a:cubicBezTo>
                      <a:pt x="16" y="3"/>
                      <a:pt x="16" y="3"/>
                      <a:pt x="15" y="4"/>
                    </a:cubicBezTo>
                    <a:cubicBezTo>
                      <a:pt x="16" y="3"/>
                      <a:pt x="14" y="4"/>
                      <a:pt x="15" y="2"/>
                    </a:cubicBezTo>
                    <a:cubicBezTo>
                      <a:pt x="14" y="5"/>
                      <a:pt x="14" y="0"/>
                      <a:pt x="13" y="4"/>
                    </a:cubicBezTo>
                    <a:cubicBezTo>
                      <a:pt x="12" y="3"/>
                      <a:pt x="13" y="4"/>
                      <a:pt x="12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2"/>
                      <a:pt x="12" y="5"/>
                      <a:pt x="11" y="3"/>
                    </a:cubicBezTo>
                    <a:cubicBezTo>
                      <a:pt x="11" y="2"/>
                      <a:pt x="11" y="4"/>
                      <a:pt x="11" y="5"/>
                    </a:cubicBezTo>
                    <a:cubicBezTo>
                      <a:pt x="10" y="5"/>
                      <a:pt x="10" y="4"/>
                      <a:pt x="10" y="2"/>
                    </a:cubicBezTo>
                    <a:cubicBezTo>
                      <a:pt x="10" y="4"/>
                      <a:pt x="10" y="3"/>
                      <a:pt x="9" y="4"/>
                    </a:cubicBezTo>
                    <a:cubicBezTo>
                      <a:pt x="9" y="4"/>
                      <a:pt x="10" y="5"/>
                      <a:pt x="10" y="6"/>
                    </a:cubicBezTo>
                    <a:cubicBezTo>
                      <a:pt x="9" y="5"/>
                      <a:pt x="9" y="7"/>
                      <a:pt x="9" y="8"/>
                    </a:cubicBezTo>
                    <a:cubicBezTo>
                      <a:pt x="8" y="6"/>
                      <a:pt x="10" y="7"/>
                      <a:pt x="9" y="6"/>
                    </a:cubicBezTo>
                    <a:cubicBezTo>
                      <a:pt x="9" y="5"/>
                      <a:pt x="9" y="5"/>
                      <a:pt x="9" y="3"/>
                    </a:cubicBezTo>
                    <a:cubicBezTo>
                      <a:pt x="9" y="3"/>
                      <a:pt x="8" y="4"/>
                      <a:pt x="7" y="5"/>
                    </a:cubicBezTo>
                    <a:cubicBezTo>
                      <a:pt x="7" y="5"/>
                      <a:pt x="7" y="4"/>
                      <a:pt x="7" y="4"/>
                    </a:cubicBezTo>
                    <a:cubicBezTo>
                      <a:pt x="6" y="3"/>
                      <a:pt x="7" y="6"/>
                      <a:pt x="6" y="5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6"/>
                      <a:pt x="4" y="5"/>
                      <a:pt x="4" y="6"/>
                    </a:cubicBezTo>
                    <a:cubicBezTo>
                      <a:pt x="5" y="6"/>
                      <a:pt x="5" y="6"/>
                      <a:pt x="5" y="7"/>
                    </a:cubicBezTo>
                    <a:cubicBezTo>
                      <a:pt x="3" y="4"/>
                      <a:pt x="5" y="8"/>
                      <a:pt x="4" y="7"/>
                    </a:cubicBezTo>
                    <a:cubicBezTo>
                      <a:pt x="5" y="8"/>
                      <a:pt x="6" y="9"/>
                      <a:pt x="6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5" y="9"/>
                      <a:pt x="3" y="7"/>
                      <a:pt x="3" y="6"/>
                    </a:cubicBezTo>
                    <a:cubicBezTo>
                      <a:pt x="3" y="7"/>
                      <a:pt x="2" y="7"/>
                      <a:pt x="3" y="8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1" y="8"/>
                      <a:pt x="4" y="9"/>
                      <a:pt x="3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1" y="10"/>
                      <a:pt x="0" y="12"/>
                      <a:pt x="2" y="12"/>
                    </a:cubicBezTo>
                    <a:cubicBezTo>
                      <a:pt x="3" y="12"/>
                      <a:pt x="5" y="11"/>
                      <a:pt x="6" y="11"/>
                    </a:cubicBezTo>
                    <a:cubicBezTo>
                      <a:pt x="5" y="11"/>
                      <a:pt x="4" y="11"/>
                      <a:pt x="3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3" y="11"/>
                      <a:pt x="2" y="10"/>
                      <a:pt x="2" y="10"/>
                    </a:cubicBezTo>
                    <a:cubicBezTo>
                      <a:pt x="1" y="10"/>
                      <a:pt x="3" y="10"/>
                      <a:pt x="2" y="10"/>
                    </a:cubicBezTo>
                    <a:cubicBezTo>
                      <a:pt x="4" y="10"/>
                      <a:pt x="4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6" y="10"/>
                    </a:cubicBezTo>
                    <a:cubicBezTo>
                      <a:pt x="4" y="9"/>
                      <a:pt x="7" y="10"/>
                      <a:pt x="6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9"/>
                      <a:pt x="4" y="8"/>
                      <a:pt x="5" y="8"/>
                    </a:cubicBezTo>
                    <a:cubicBezTo>
                      <a:pt x="6" y="9"/>
                      <a:pt x="6" y="8"/>
                      <a:pt x="7" y="9"/>
                    </a:cubicBezTo>
                    <a:cubicBezTo>
                      <a:pt x="6" y="8"/>
                      <a:pt x="7" y="9"/>
                      <a:pt x="6" y="8"/>
                    </a:cubicBezTo>
                    <a:cubicBezTo>
                      <a:pt x="6" y="7"/>
                      <a:pt x="6" y="7"/>
                      <a:pt x="7" y="8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7" y="8"/>
                      <a:pt x="7" y="8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8" y="9"/>
                      <a:pt x="7" y="6"/>
                      <a:pt x="8" y="8"/>
                    </a:cubicBezTo>
                    <a:cubicBezTo>
                      <a:pt x="7" y="7"/>
                      <a:pt x="8" y="7"/>
                      <a:pt x="7" y="5"/>
                    </a:cubicBezTo>
                    <a:cubicBezTo>
                      <a:pt x="8" y="6"/>
                      <a:pt x="8" y="7"/>
                      <a:pt x="8" y="7"/>
                    </a:cubicBezTo>
                    <a:cubicBezTo>
                      <a:pt x="8" y="5"/>
                      <a:pt x="9" y="7"/>
                      <a:pt x="9" y="6"/>
                    </a:cubicBezTo>
                    <a:cubicBezTo>
                      <a:pt x="9" y="8"/>
                      <a:pt x="9" y="7"/>
                      <a:pt x="9" y="8"/>
                    </a:cubicBezTo>
                    <a:cubicBezTo>
                      <a:pt x="9" y="9"/>
                      <a:pt x="9" y="7"/>
                      <a:pt x="10" y="7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7"/>
                      <a:pt x="10" y="6"/>
                      <a:pt x="10" y="7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7"/>
                      <a:pt x="11" y="7"/>
                      <a:pt x="11" y="8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2" y="8"/>
                      <a:pt x="12" y="6"/>
                      <a:pt x="13" y="4"/>
                    </a:cubicBezTo>
                    <a:cubicBezTo>
                      <a:pt x="13" y="4"/>
                      <a:pt x="14" y="5"/>
                      <a:pt x="13" y="5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6"/>
                      <a:pt x="13" y="7"/>
                      <a:pt x="14" y="6"/>
                    </a:cubicBezTo>
                    <a:cubicBezTo>
                      <a:pt x="14" y="5"/>
                      <a:pt x="14" y="7"/>
                      <a:pt x="14" y="7"/>
                    </a:cubicBezTo>
                    <a:cubicBezTo>
                      <a:pt x="16" y="5"/>
                      <a:pt x="13" y="9"/>
                      <a:pt x="16" y="6"/>
                    </a:cubicBezTo>
                    <a:cubicBezTo>
                      <a:pt x="16" y="6"/>
                      <a:pt x="16" y="5"/>
                      <a:pt x="16" y="5"/>
                    </a:cubicBezTo>
                    <a:cubicBezTo>
                      <a:pt x="16" y="5"/>
                      <a:pt x="16" y="4"/>
                      <a:pt x="16" y="4"/>
                    </a:cubicBezTo>
                    <a:cubicBezTo>
                      <a:pt x="17" y="4"/>
                      <a:pt x="16" y="6"/>
                      <a:pt x="17" y="6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3" y="8"/>
                      <a:pt x="19" y="7"/>
                      <a:pt x="15" y="8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02" name="Freeform 1604"/>
              <p:cNvSpPr>
                <a:spLocks/>
              </p:cNvSpPr>
              <p:nvPr/>
            </p:nvSpPr>
            <p:spPr bwMode="auto">
              <a:xfrm>
                <a:off x="1026" y="3003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03" name="Freeform 1605"/>
              <p:cNvSpPr>
                <a:spLocks/>
              </p:cNvSpPr>
              <p:nvPr/>
            </p:nvSpPr>
            <p:spPr bwMode="auto">
              <a:xfrm>
                <a:off x="1026" y="300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04" name="Freeform 1606"/>
              <p:cNvSpPr>
                <a:spLocks/>
              </p:cNvSpPr>
              <p:nvPr/>
            </p:nvSpPr>
            <p:spPr bwMode="auto">
              <a:xfrm>
                <a:off x="1032" y="3011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05" name="Freeform 1607"/>
              <p:cNvSpPr>
                <a:spLocks/>
              </p:cNvSpPr>
              <p:nvPr/>
            </p:nvSpPr>
            <p:spPr bwMode="auto">
              <a:xfrm>
                <a:off x="1034" y="3011"/>
                <a:ext cx="0" cy="3"/>
              </a:xfrm>
              <a:custGeom>
                <a:avLst/>
                <a:gdLst>
                  <a:gd name="T0" fmla="*/ 3 h 3"/>
                  <a:gd name="T1" fmla="*/ 3 h 3"/>
                  <a:gd name="T2" fmla="*/ 0 h 3"/>
                  <a:gd name="T3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06" name="Freeform 1608"/>
              <p:cNvSpPr>
                <a:spLocks/>
              </p:cNvSpPr>
              <p:nvPr/>
            </p:nvSpPr>
            <p:spPr bwMode="auto">
              <a:xfrm>
                <a:off x="996" y="3014"/>
                <a:ext cx="49" cy="24"/>
              </a:xfrm>
              <a:custGeom>
                <a:avLst/>
                <a:gdLst>
                  <a:gd name="T0" fmla="*/ 4 w 18"/>
                  <a:gd name="T1" fmla="*/ 3 h 9"/>
                  <a:gd name="T2" fmla="*/ 3 w 18"/>
                  <a:gd name="T3" fmla="*/ 3 h 9"/>
                  <a:gd name="T4" fmla="*/ 3 w 18"/>
                  <a:gd name="T5" fmla="*/ 2 h 9"/>
                  <a:gd name="T6" fmla="*/ 0 w 18"/>
                  <a:gd name="T7" fmla="*/ 3 h 9"/>
                  <a:gd name="T8" fmla="*/ 9 w 18"/>
                  <a:gd name="T9" fmla="*/ 6 h 9"/>
                  <a:gd name="T10" fmla="*/ 8 w 18"/>
                  <a:gd name="T11" fmla="*/ 7 h 9"/>
                  <a:gd name="T12" fmla="*/ 11 w 18"/>
                  <a:gd name="T13" fmla="*/ 5 h 9"/>
                  <a:gd name="T14" fmla="*/ 12 w 18"/>
                  <a:gd name="T15" fmla="*/ 7 h 9"/>
                  <a:gd name="T16" fmla="*/ 14 w 18"/>
                  <a:gd name="T17" fmla="*/ 5 h 9"/>
                  <a:gd name="T18" fmla="*/ 13 w 18"/>
                  <a:gd name="T19" fmla="*/ 4 h 9"/>
                  <a:gd name="T20" fmla="*/ 14 w 18"/>
                  <a:gd name="T21" fmla="*/ 4 h 9"/>
                  <a:gd name="T22" fmla="*/ 14 w 18"/>
                  <a:gd name="T23" fmla="*/ 4 h 9"/>
                  <a:gd name="T24" fmla="*/ 14 w 18"/>
                  <a:gd name="T25" fmla="*/ 3 h 9"/>
                  <a:gd name="T26" fmla="*/ 14 w 18"/>
                  <a:gd name="T27" fmla="*/ 4 h 9"/>
                  <a:gd name="T28" fmla="*/ 15 w 18"/>
                  <a:gd name="T29" fmla="*/ 3 h 9"/>
                  <a:gd name="T30" fmla="*/ 15 w 18"/>
                  <a:gd name="T31" fmla="*/ 4 h 9"/>
                  <a:gd name="T32" fmla="*/ 16 w 18"/>
                  <a:gd name="T33" fmla="*/ 1 h 9"/>
                  <a:gd name="T34" fmla="*/ 15 w 18"/>
                  <a:gd name="T35" fmla="*/ 0 h 9"/>
                  <a:gd name="T36" fmla="*/ 14 w 18"/>
                  <a:gd name="T37" fmla="*/ 2 h 9"/>
                  <a:gd name="T38" fmla="*/ 14 w 18"/>
                  <a:gd name="T39" fmla="*/ 2 h 9"/>
                  <a:gd name="T40" fmla="*/ 14 w 18"/>
                  <a:gd name="T41" fmla="*/ 3 h 9"/>
                  <a:gd name="T42" fmla="*/ 13 w 18"/>
                  <a:gd name="T43" fmla="*/ 1 h 9"/>
                  <a:gd name="T44" fmla="*/ 12 w 18"/>
                  <a:gd name="T45" fmla="*/ 1 h 9"/>
                  <a:gd name="T46" fmla="*/ 12 w 18"/>
                  <a:gd name="T47" fmla="*/ 1 h 9"/>
                  <a:gd name="T48" fmla="*/ 12 w 18"/>
                  <a:gd name="T49" fmla="*/ 1 h 9"/>
                  <a:gd name="T50" fmla="*/ 12 w 18"/>
                  <a:gd name="T51" fmla="*/ 2 h 9"/>
                  <a:gd name="T52" fmla="*/ 13 w 18"/>
                  <a:gd name="T53" fmla="*/ 4 h 9"/>
                  <a:gd name="T54" fmla="*/ 12 w 18"/>
                  <a:gd name="T55" fmla="*/ 4 h 9"/>
                  <a:gd name="T56" fmla="*/ 12 w 18"/>
                  <a:gd name="T57" fmla="*/ 3 h 9"/>
                  <a:gd name="T58" fmla="*/ 12 w 18"/>
                  <a:gd name="T59" fmla="*/ 4 h 9"/>
                  <a:gd name="T60" fmla="*/ 11 w 18"/>
                  <a:gd name="T61" fmla="*/ 2 h 9"/>
                  <a:gd name="T62" fmla="*/ 11 w 18"/>
                  <a:gd name="T63" fmla="*/ 4 h 9"/>
                  <a:gd name="T64" fmla="*/ 8 w 18"/>
                  <a:gd name="T65" fmla="*/ 4 h 9"/>
                  <a:gd name="T66" fmla="*/ 9 w 18"/>
                  <a:gd name="T67" fmla="*/ 3 h 9"/>
                  <a:gd name="T68" fmla="*/ 8 w 18"/>
                  <a:gd name="T69" fmla="*/ 4 h 9"/>
                  <a:gd name="T70" fmla="*/ 7 w 18"/>
                  <a:gd name="T71" fmla="*/ 3 h 9"/>
                  <a:gd name="T72" fmla="*/ 6 w 18"/>
                  <a:gd name="T73" fmla="*/ 4 h 9"/>
                  <a:gd name="T74" fmla="*/ 5 w 18"/>
                  <a:gd name="T75" fmla="*/ 3 h 9"/>
                  <a:gd name="T76" fmla="*/ 5 w 18"/>
                  <a:gd name="T77" fmla="*/ 3 h 9"/>
                  <a:gd name="T78" fmla="*/ 3 w 18"/>
                  <a:gd name="T79" fmla="*/ 4 h 9"/>
                  <a:gd name="T80" fmla="*/ 4 w 18"/>
                  <a:gd name="T81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8" h="9">
                    <a:moveTo>
                      <a:pt x="4" y="3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2" y="3"/>
                      <a:pt x="3" y="2"/>
                    </a:cubicBezTo>
                    <a:cubicBezTo>
                      <a:pt x="1" y="3"/>
                      <a:pt x="2" y="1"/>
                      <a:pt x="0" y="3"/>
                    </a:cubicBezTo>
                    <a:cubicBezTo>
                      <a:pt x="3" y="5"/>
                      <a:pt x="6" y="8"/>
                      <a:pt x="9" y="6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10" y="5"/>
                      <a:pt x="11" y="9"/>
                      <a:pt x="11" y="5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3" y="7"/>
                      <a:pt x="12" y="3"/>
                      <a:pt x="14" y="5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4" y="5"/>
                      <a:pt x="14" y="4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5" y="4"/>
                      <a:pt x="14" y="4"/>
                      <a:pt x="14" y="4"/>
                    </a:cubicBezTo>
                    <a:cubicBezTo>
                      <a:pt x="15" y="4"/>
                      <a:pt x="14" y="3"/>
                      <a:pt x="15" y="3"/>
                    </a:cubicBezTo>
                    <a:cubicBezTo>
                      <a:pt x="15" y="3"/>
                      <a:pt x="15" y="4"/>
                      <a:pt x="15" y="4"/>
                    </a:cubicBezTo>
                    <a:cubicBezTo>
                      <a:pt x="16" y="2"/>
                      <a:pt x="18" y="3"/>
                      <a:pt x="16" y="1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3" y="0"/>
                      <a:pt x="14" y="1"/>
                      <a:pt x="14" y="2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6" y="4"/>
                      <a:pt x="14" y="1"/>
                      <a:pt x="14" y="3"/>
                    </a:cubicBezTo>
                    <a:cubicBezTo>
                      <a:pt x="14" y="2"/>
                      <a:pt x="14" y="2"/>
                      <a:pt x="13" y="1"/>
                    </a:cubicBezTo>
                    <a:cubicBezTo>
                      <a:pt x="12" y="0"/>
                      <a:pt x="14" y="3"/>
                      <a:pt x="12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1" y="1"/>
                      <a:pt x="12" y="1"/>
                      <a:pt x="12" y="1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2"/>
                      <a:pt x="13" y="4"/>
                      <a:pt x="13" y="4"/>
                    </a:cubicBezTo>
                    <a:cubicBezTo>
                      <a:pt x="12" y="3"/>
                      <a:pt x="13" y="5"/>
                      <a:pt x="12" y="4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4"/>
                      <a:pt x="11" y="2"/>
                      <a:pt x="11" y="2"/>
                    </a:cubicBezTo>
                    <a:cubicBezTo>
                      <a:pt x="11" y="3"/>
                      <a:pt x="11" y="2"/>
                      <a:pt x="11" y="4"/>
                    </a:cubicBezTo>
                    <a:cubicBezTo>
                      <a:pt x="10" y="3"/>
                      <a:pt x="9" y="3"/>
                      <a:pt x="8" y="4"/>
                    </a:cubicBezTo>
                    <a:cubicBezTo>
                      <a:pt x="9" y="4"/>
                      <a:pt x="9" y="3"/>
                      <a:pt x="9" y="3"/>
                    </a:cubicBezTo>
                    <a:cubicBezTo>
                      <a:pt x="9" y="3"/>
                      <a:pt x="8" y="3"/>
                      <a:pt x="8" y="4"/>
                    </a:cubicBezTo>
                    <a:cubicBezTo>
                      <a:pt x="7" y="5"/>
                      <a:pt x="7" y="4"/>
                      <a:pt x="7" y="3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6"/>
                      <a:pt x="6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3" y="5"/>
                      <a:pt x="3" y="4"/>
                    </a:cubicBezTo>
                    <a:cubicBezTo>
                      <a:pt x="4" y="3"/>
                      <a:pt x="4" y="4"/>
                      <a:pt x="4" y="3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07" name="Freeform 1609"/>
              <p:cNvSpPr>
                <a:spLocks/>
              </p:cNvSpPr>
              <p:nvPr/>
            </p:nvSpPr>
            <p:spPr bwMode="auto">
              <a:xfrm>
                <a:off x="994" y="3017"/>
                <a:ext cx="8" cy="2"/>
              </a:xfrm>
              <a:custGeom>
                <a:avLst/>
                <a:gdLst>
                  <a:gd name="T0" fmla="*/ 1 w 3"/>
                  <a:gd name="T1" fmla="*/ 0 h 1"/>
                  <a:gd name="T2" fmla="*/ 3 w 3"/>
                  <a:gd name="T3" fmla="*/ 0 h 1"/>
                  <a:gd name="T4" fmla="*/ 0 w 3"/>
                  <a:gd name="T5" fmla="*/ 0 h 1"/>
                  <a:gd name="T6" fmla="*/ 1 w 3"/>
                  <a:gd name="T7" fmla="*/ 1 h 1"/>
                  <a:gd name="T8" fmla="*/ 1 w 3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">
                    <a:moveTo>
                      <a:pt x="1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1" y="1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08" name="Freeform 1610"/>
              <p:cNvSpPr>
                <a:spLocks/>
              </p:cNvSpPr>
              <p:nvPr/>
            </p:nvSpPr>
            <p:spPr bwMode="auto">
              <a:xfrm>
                <a:off x="991" y="2984"/>
                <a:ext cx="24" cy="33"/>
              </a:xfrm>
              <a:custGeom>
                <a:avLst/>
                <a:gdLst>
                  <a:gd name="T0" fmla="*/ 6 w 9"/>
                  <a:gd name="T1" fmla="*/ 4 h 12"/>
                  <a:gd name="T2" fmla="*/ 6 w 9"/>
                  <a:gd name="T3" fmla="*/ 3 h 12"/>
                  <a:gd name="T4" fmla="*/ 1 w 9"/>
                  <a:gd name="T5" fmla="*/ 6 h 12"/>
                  <a:gd name="T6" fmla="*/ 2 w 9"/>
                  <a:gd name="T7" fmla="*/ 9 h 12"/>
                  <a:gd name="T8" fmla="*/ 1 w 9"/>
                  <a:gd name="T9" fmla="*/ 9 h 12"/>
                  <a:gd name="T10" fmla="*/ 2 w 9"/>
                  <a:gd name="T11" fmla="*/ 11 h 12"/>
                  <a:gd name="T12" fmla="*/ 2 w 9"/>
                  <a:gd name="T13" fmla="*/ 10 h 12"/>
                  <a:gd name="T14" fmla="*/ 2 w 9"/>
                  <a:gd name="T15" fmla="*/ 10 h 12"/>
                  <a:gd name="T16" fmla="*/ 2 w 9"/>
                  <a:gd name="T17" fmla="*/ 9 h 12"/>
                  <a:gd name="T18" fmla="*/ 3 w 9"/>
                  <a:gd name="T19" fmla="*/ 9 h 12"/>
                  <a:gd name="T20" fmla="*/ 2 w 9"/>
                  <a:gd name="T21" fmla="*/ 6 h 12"/>
                  <a:gd name="T22" fmla="*/ 4 w 9"/>
                  <a:gd name="T23" fmla="*/ 7 h 12"/>
                  <a:gd name="T24" fmla="*/ 6 w 9"/>
                  <a:gd name="T25" fmla="*/ 6 h 12"/>
                  <a:gd name="T26" fmla="*/ 6 w 9"/>
                  <a:gd name="T27" fmla="*/ 6 h 12"/>
                  <a:gd name="T28" fmla="*/ 5 w 9"/>
                  <a:gd name="T29" fmla="*/ 5 h 12"/>
                  <a:gd name="T30" fmla="*/ 6 w 9"/>
                  <a:gd name="T31" fmla="*/ 6 h 12"/>
                  <a:gd name="T32" fmla="*/ 8 w 9"/>
                  <a:gd name="T33" fmla="*/ 5 h 12"/>
                  <a:gd name="T34" fmla="*/ 9 w 9"/>
                  <a:gd name="T35" fmla="*/ 2 h 12"/>
                  <a:gd name="T36" fmla="*/ 9 w 9"/>
                  <a:gd name="T37" fmla="*/ 4 h 12"/>
                  <a:gd name="T38" fmla="*/ 9 w 9"/>
                  <a:gd name="T39" fmla="*/ 4 h 12"/>
                  <a:gd name="T40" fmla="*/ 9 w 9"/>
                  <a:gd name="T41" fmla="*/ 1 h 12"/>
                  <a:gd name="T42" fmla="*/ 6 w 9"/>
                  <a:gd name="T43" fmla="*/ 4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" h="12">
                    <a:moveTo>
                      <a:pt x="6" y="4"/>
                    </a:moveTo>
                    <a:cubicBezTo>
                      <a:pt x="6" y="3"/>
                      <a:pt x="6" y="3"/>
                      <a:pt x="6" y="3"/>
                    </a:cubicBezTo>
                    <a:cubicBezTo>
                      <a:pt x="5" y="3"/>
                      <a:pt x="3" y="5"/>
                      <a:pt x="1" y="6"/>
                    </a:cubicBezTo>
                    <a:cubicBezTo>
                      <a:pt x="0" y="7"/>
                      <a:pt x="2" y="8"/>
                      <a:pt x="2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10"/>
                      <a:pt x="0" y="12"/>
                      <a:pt x="2" y="11"/>
                    </a:cubicBezTo>
                    <a:cubicBezTo>
                      <a:pt x="3" y="11"/>
                      <a:pt x="1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5" y="9"/>
                      <a:pt x="1" y="8"/>
                      <a:pt x="2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5" y="7"/>
                      <a:pt x="5" y="6"/>
                      <a:pt x="6" y="6"/>
                    </a:cubicBezTo>
                    <a:cubicBezTo>
                      <a:pt x="6" y="6"/>
                      <a:pt x="5" y="6"/>
                      <a:pt x="6" y="6"/>
                    </a:cubicBezTo>
                    <a:cubicBezTo>
                      <a:pt x="5" y="6"/>
                      <a:pt x="5" y="5"/>
                      <a:pt x="5" y="5"/>
                    </a:cubicBezTo>
                    <a:cubicBezTo>
                      <a:pt x="5" y="3"/>
                      <a:pt x="5" y="6"/>
                      <a:pt x="6" y="6"/>
                    </a:cubicBezTo>
                    <a:cubicBezTo>
                      <a:pt x="6" y="5"/>
                      <a:pt x="8" y="3"/>
                      <a:pt x="8" y="5"/>
                    </a:cubicBezTo>
                    <a:cubicBezTo>
                      <a:pt x="8" y="4"/>
                      <a:pt x="8" y="2"/>
                      <a:pt x="9" y="2"/>
                    </a:cubicBezTo>
                    <a:cubicBezTo>
                      <a:pt x="9" y="3"/>
                      <a:pt x="9" y="3"/>
                      <a:pt x="9" y="4"/>
                    </a:cubicBezTo>
                    <a:cubicBezTo>
                      <a:pt x="9" y="4"/>
                      <a:pt x="9" y="5"/>
                      <a:pt x="9" y="4"/>
                    </a:cubicBezTo>
                    <a:cubicBezTo>
                      <a:pt x="9" y="3"/>
                      <a:pt x="9" y="2"/>
                      <a:pt x="9" y="1"/>
                    </a:cubicBezTo>
                    <a:cubicBezTo>
                      <a:pt x="8" y="0"/>
                      <a:pt x="7" y="4"/>
                      <a:pt x="6" y="4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09" name="Freeform 1611"/>
              <p:cNvSpPr>
                <a:spLocks/>
              </p:cNvSpPr>
              <p:nvPr/>
            </p:nvSpPr>
            <p:spPr bwMode="auto">
              <a:xfrm>
                <a:off x="1007" y="2989"/>
                <a:ext cx="3" cy="3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3 h 3"/>
                  <a:gd name="T4" fmla="*/ 3 w 3"/>
                  <a:gd name="T5" fmla="*/ 3 h 3"/>
                  <a:gd name="T6" fmla="*/ 0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0" y="3"/>
                    </a:lnTo>
                    <a:lnTo>
                      <a:pt x="3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</p:grpSp>
        <p:sp>
          <p:nvSpPr>
            <p:cNvPr id="14" name="Freeform 1613"/>
            <p:cNvSpPr>
              <a:spLocks/>
            </p:cNvSpPr>
            <p:nvPr/>
          </p:nvSpPr>
          <p:spPr bwMode="auto">
            <a:xfrm>
              <a:off x="460" y="2734"/>
              <a:ext cx="3" cy="2"/>
            </a:xfrm>
            <a:custGeom>
              <a:avLst/>
              <a:gdLst>
                <a:gd name="T0" fmla="*/ 3 w 3"/>
                <a:gd name="T1" fmla="*/ 0 h 2"/>
                <a:gd name="T2" fmla="*/ 0 w 3"/>
                <a:gd name="T3" fmla="*/ 0 h 2"/>
                <a:gd name="T4" fmla="*/ 3 w 3"/>
                <a:gd name="T5" fmla="*/ 2 h 2"/>
                <a:gd name="T6" fmla="*/ 3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0" y="0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5" name="Freeform 1614"/>
            <p:cNvSpPr>
              <a:spLocks/>
            </p:cNvSpPr>
            <p:nvPr/>
          </p:nvSpPr>
          <p:spPr bwMode="auto">
            <a:xfrm>
              <a:off x="452" y="2726"/>
              <a:ext cx="8" cy="13"/>
            </a:xfrm>
            <a:custGeom>
              <a:avLst/>
              <a:gdLst>
                <a:gd name="T0" fmla="*/ 1 w 3"/>
                <a:gd name="T1" fmla="*/ 0 h 5"/>
                <a:gd name="T2" fmla="*/ 0 w 3"/>
                <a:gd name="T3" fmla="*/ 0 h 5"/>
                <a:gd name="T4" fmla="*/ 3 w 3"/>
                <a:gd name="T5" fmla="*/ 5 h 5"/>
                <a:gd name="T6" fmla="*/ 2 w 3"/>
                <a:gd name="T7" fmla="*/ 2 h 5"/>
                <a:gd name="T8" fmla="*/ 2 w 3"/>
                <a:gd name="T9" fmla="*/ 3 h 5"/>
                <a:gd name="T10" fmla="*/ 2 w 3"/>
                <a:gd name="T11" fmla="*/ 1 h 5"/>
                <a:gd name="T12" fmla="*/ 1 w 3"/>
                <a:gd name="T13" fmla="*/ 1 h 5"/>
                <a:gd name="T14" fmla="*/ 1 w 3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3"/>
                    <a:pt x="1" y="3"/>
                    <a:pt x="3" y="5"/>
                  </a:cubicBezTo>
                  <a:cubicBezTo>
                    <a:pt x="3" y="4"/>
                    <a:pt x="3" y="3"/>
                    <a:pt x="2" y="2"/>
                  </a:cubicBezTo>
                  <a:cubicBezTo>
                    <a:pt x="2" y="2"/>
                    <a:pt x="3" y="3"/>
                    <a:pt x="2" y="3"/>
                  </a:cubicBezTo>
                  <a:cubicBezTo>
                    <a:pt x="2" y="2"/>
                    <a:pt x="2" y="2"/>
                    <a:pt x="2" y="1"/>
                  </a:cubicBezTo>
                  <a:cubicBezTo>
                    <a:pt x="1" y="0"/>
                    <a:pt x="2" y="1"/>
                    <a:pt x="1" y="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6" name="Freeform 1615"/>
            <p:cNvSpPr>
              <a:spLocks/>
            </p:cNvSpPr>
            <p:nvPr/>
          </p:nvSpPr>
          <p:spPr bwMode="auto">
            <a:xfrm>
              <a:off x="455" y="2731"/>
              <a:ext cx="2" cy="3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7" name="Freeform 1616"/>
            <p:cNvSpPr>
              <a:spLocks/>
            </p:cNvSpPr>
            <p:nvPr/>
          </p:nvSpPr>
          <p:spPr bwMode="auto">
            <a:xfrm>
              <a:off x="455" y="2731"/>
              <a:ext cx="0" cy="5"/>
            </a:xfrm>
            <a:custGeom>
              <a:avLst/>
              <a:gdLst>
                <a:gd name="T0" fmla="*/ 2 h 2"/>
                <a:gd name="T1" fmla="*/ 0 h 2"/>
                <a:gd name="T2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cubicBezTo>
                    <a:pt x="0" y="2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8" name="Freeform 1617"/>
            <p:cNvSpPr>
              <a:spLocks/>
            </p:cNvSpPr>
            <p:nvPr/>
          </p:nvSpPr>
          <p:spPr bwMode="auto">
            <a:xfrm>
              <a:off x="452" y="273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9" name="Freeform 1618"/>
            <p:cNvSpPr>
              <a:spLocks/>
            </p:cNvSpPr>
            <p:nvPr/>
          </p:nvSpPr>
          <p:spPr bwMode="auto">
            <a:xfrm>
              <a:off x="449" y="2728"/>
              <a:ext cx="3" cy="11"/>
            </a:xfrm>
            <a:custGeom>
              <a:avLst/>
              <a:gdLst>
                <a:gd name="T0" fmla="*/ 1 w 1"/>
                <a:gd name="T1" fmla="*/ 3 h 4"/>
                <a:gd name="T2" fmla="*/ 1 w 1"/>
                <a:gd name="T3" fmla="*/ 3 h 4"/>
                <a:gd name="T4" fmla="*/ 1 w 1"/>
                <a:gd name="T5" fmla="*/ 3 h 4"/>
                <a:gd name="T6" fmla="*/ 1 w 1"/>
                <a:gd name="T7" fmla="*/ 1 h 4"/>
                <a:gd name="T8" fmla="*/ 1 w 1"/>
                <a:gd name="T9" fmla="*/ 1 h 4"/>
                <a:gd name="T10" fmla="*/ 1 w 1"/>
                <a:gd name="T11" fmla="*/ 0 h 4"/>
                <a:gd name="T12" fmla="*/ 1 w 1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4">
                  <a:moveTo>
                    <a:pt x="1" y="3"/>
                  </a:moveTo>
                  <a:cubicBezTo>
                    <a:pt x="1" y="4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0" y="1"/>
                    <a:pt x="1" y="1"/>
                  </a:cubicBezTo>
                  <a:cubicBezTo>
                    <a:pt x="1" y="1"/>
                    <a:pt x="1" y="2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3"/>
                    <a:pt x="1" y="3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20" name="Freeform 1619"/>
            <p:cNvSpPr>
              <a:spLocks/>
            </p:cNvSpPr>
            <p:nvPr/>
          </p:nvSpPr>
          <p:spPr bwMode="auto">
            <a:xfrm>
              <a:off x="452" y="2734"/>
              <a:ext cx="0" cy="2"/>
            </a:xfrm>
            <a:custGeom>
              <a:avLst/>
              <a:gdLst>
                <a:gd name="T0" fmla="*/ 1 h 1"/>
                <a:gd name="T1" fmla="*/ 1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21" name="Rectangle 1620"/>
            <p:cNvSpPr>
              <a:spLocks noChangeArrowheads="1"/>
            </p:cNvSpPr>
            <p:nvPr/>
          </p:nvSpPr>
          <p:spPr bwMode="auto">
            <a:xfrm>
              <a:off x="455" y="2734"/>
              <a:ext cx="1" cy="2"/>
            </a:xfrm>
            <a:prstGeom prst="rect">
              <a:avLst/>
            </a:pr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22" name="Freeform 1621"/>
            <p:cNvSpPr>
              <a:spLocks/>
            </p:cNvSpPr>
            <p:nvPr/>
          </p:nvSpPr>
          <p:spPr bwMode="auto">
            <a:xfrm>
              <a:off x="446" y="2728"/>
              <a:ext cx="6" cy="11"/>
            </a:xfrm>
            <a:custGeom>
              <a:avLst/>
              <a:gdLst>
                <a:gd name="T0" fmla="*/ 1 w 2"/>
                <a:gd name="T1" fmla="*/ 4 h 4"/>
                <a:gd name="T2" fmla="*/ 1 w 2"/>
                <a:gd name="T3" fmla="*/ 2 h 4"/>
                <a:gd name="T4" fmla="*/ 0 w 2"/>
                <a:gd name="T5" fmla="*/ 0 h 4"/>
                <a:gd name="T6" fmla="*/ 0 w 2"/>
                <a:gd name="T7" fmla="*/ 0 h 4"/>
                <a:gd name="T8" fmla="*/ 1 w 2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1" y="4"/>
                  </a:moveTo>
                  <a:cubicBezTo>
                    <a:pt x="1" y="1"/>
                    <a:pt x="2" y="4"/>
                    <a:pt x="1" y="2"/>
                  </a:cubicBezTo>
                  <a:cubicBezTo>
                    <a:pt x="1" y="2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3"/>
                    <a:pt x="1" y="4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23" name="Freeform 1622"/>
            <p:cNvSpPr>
              <a:spLocks/>
            </p:cNvSpPr>
            <p:nvPr/>
          </p:nvSpPr>
          <p:spPr bwMode="auto">
            <a:xfrm>
              <a:off x="446" y="272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24" name="Freeform 1623"/>
            <p:cNvSpPr>
              <a:spLocks/>
            </p:cNvSpPr>
            <p:nvPr/>
          </p:nvSpPr>
          <p:spPr bwMode="auto">
            <a:xfrm>
              <a:off x="444" y="2726"/>
              <a:ext cx="2" cy="8"/>
            </a:xfrm>
            <a:custGeom>
              <a:avLst/>
              <a:gdLst>
                <a:gd name="T0" fmla="*/ 0 w 1"/>
                <a:gd name="T1" fmla="*/ 3 h 3"/>
                <a:gd name="T2" fmla="*/ 1 w 1"/>
                <a:gd name="T3" fmla="*/ 2 h 3"/>
                <a:gd name="T4" fmla="*/ 1 w 1"/>
                <a:gd name="T5" fmla="*/ 2 h 3"/>
                <a:gd name="T6" fmla="*/ 1 w 1"/>
                <a:gd name="T7" fmla="*/ 2 h 3"/>
                <a:gd name="T8" fmla="*/ 0 w 1"/>
                <a:gd name="T9" fmla="*/ 3 h 3"/>
                <a:gd name="T10" fmla="*/ 1 w 1"/>
                <a:gd name="T11" fmla="*/ 2 h 3"/>
                <a:gd name="T12" fmla="*/ 1 w 1"/>
                <a:gd name="T13" fmla="*/ 3 h 3"/>
                <a:gd name="T14" fmla="*/ 1 w 1"/>
                <a:gd name="T15" fmla="*/ 1 h 3"/>
                <a:gd name="T16" fmla="*/ 1 w 1"/>
                <a:gd name="T17" fmla="*/ 1 h 3"/>
                <a:gd name="T18" fmla="*/ 1 w 1"/>
                <a:gd name="T19" fmla="*/ 0 h 3"/>
                <a:gd name="T20" fmla="*/ 1 w 1"/>
                <a:gd name="T21" fmla="*/ 2 h 3"/>
                <a:gd name="T22" fmla="*/ 0 w 1"/>
                <a:gd name="T2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" h="3">
                  <a:moveTo>
                    <a:pt x="0" y="3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1"/>
                    <a:pt x="1" y="2"/>
                  </a:cubicBezTo>
                  <a:cubicBezTo>
                    <a:pt x="0" y="3"/>
                    <a:pt x="1" y="2"/>
                    <a:pt x="0" y="3"/>
                  </a:cubicBezTo>
                  <a:cubicBezTo>
                    <a:pt x="0" y="3"/>
                    <a:pt x="1" y="3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2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0" y="2"/>
                    <a:pt x="1" y="2"/>
                    <a:pt x="0" y="3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25" name="Rectangle 1624"/>
            <p:cNvSpPr>
              <a:spLocks noChangeArrowheads="1"/>
            </p:cNvSpPr>
            <p:nvPr/>
          </p:nvSpPr>
          <p:spPr bwMode="auto">
            <a:xfrm>
              <a:off x="446" y="2731"/>
              <a:ext cx="1" cy="1"/>
            </a:xfrm>
            <a:prstGeom prst="rect">
              <a:avLst/>
            </a:pr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26" name="Freeform 1625"/>
            <p:cNvSpPr>
              <a:spLocks/>
            </p:cNvSpPr>
            <p:nvPr/>
          </p:nvSpPr>
          <p:spPr bwMode="auto">
            <a:xfrm>
              <a:off x="441" y="2728"/>
              <a:ext cx="14" cy="3"/>
            </a:xfrm>
            <a:custGeom>
              <a:avLst/>
              <a:gdLst>
                <a:gd name="T0" fmla="*/ 0 w 5"/>
                <a:gd name="T1" fmla="*/ 1 h 1"/>
                <a:gd name="T2" fmla="*/ 2 w 5"/>
                <a:gd name="T3" fmla="*/ 1 h 1"/>
                <a:gd name="T4" fmla="*/ 1 w 5"/>
                <a:gd name="T5" fmla="*/ 1 h 1"/>
                <a:gd name="T6" fmla="*/ 2 w 5"/>
                <a:gd name="T7" fmla="*/ 1 h 1"/>
                <a:gd name="T8" fmla="*/ 2 w 5"/>
                <a:gd name="T9" fmla="*/ 1 h 1"/>
                <a:gd name="T10" fmla="*/ 3 w 5"/>
                <a:gd name="T11" fmla="*/ 1 h 1"/>
                <a:gd name="T12" fmla="*/ 2 w 5"/>
                <a:gd name="T13" fmla="*/ 1 h 1"/>
                <a:gd name="T14" fmla="*/ 3 w 5"/>
                <a:gd name="T15" fmla="*/ 0 h 1"/>
                <a:gd name="T16" fmla="*/ 3 w 5"/>
                <a:gd name="T17" fmla="*/ 1 h 1"/>
                <a:gd name="T18" fmla="*/ 2 w 5"/>
                <a:gd name="T19" fmla="*/ 0 h 1"/>
                <a:gd name="T20" fmla="*/ 0 w 5"/>
                <a:gd name="T2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1">
                  <a:moveTo>
                    <a:pt x="0" y="1"/>
                  </a:move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2" y="1"/>
                    <a:pt x="3" y="1"/>
                    <a:pt x="2" y="1"/>
                  </a:cubicBezTo>
                  <a:cubicBezTo>
                    <a:pt x="2" y="1"/>
                    <a:pt x="3" y="1"/>
                    <a:pt x="3" y="1"/>
                  </a:cubicBezTo>
                  <a:cubicBezTo>
                    <a:pt x="3" y="1"/>
                    <a:pt x="3" y="1"/>
                    <a:pt x="2" y="1"/>
                  </a:cubicBezTo>
                  <a:cubicBezTo>
                    <a:pt x="3" y="0"/>
                    <a:pt x="5" y="1"/>
                    <a:pt x="3" y="0"/>
                  </a:cubicBezTo>
                  <a:cubicBezTo>
                    <a:pt x="3" y="0"/>
                    <a:pt x="3" y="0"/>
                    <a:pt x="3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27" name="Freeform 1626"/>
            <p:cNvSpPr>
              <a:spLocks/>
            </p:cNvSpPr>
            <p:nvPr/>
          </p:nvSpPr>
          <p:spPr bwMode="auto">
            <a:xfrm>
              <a:off x="441" y="2734"/>
              <a:ext cx="3" cy="0"/>
            </a:xfrm>
            <a:custGeom>
              <a:avLst/>
              <a:gdLst>
                <a:gd name="T0" fmla="*/ 1 w 1"/>
                <a:gd name="T1" fmla="*/ 1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28" name="Freeform 1627"/>
            <p:cNvSpPr>
              <a:spLocks/>
            </p:cNvSpPr>
            <p:nvPr/>
          </p:nvSpPr>
          <p:spPr bwMode="auto">
            <a:xfrm>
              <a:off x="449" y="272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29" name="Freeform 1628"/>
            <p:cNvSpPr>
              <a:spLocks/>
            </p:cNvSpPr>
            <p:nvPr/>
          </p:nvSpPr>
          <p:spPr bwMode="auto">
            <a:xfrm>
              <a:off x="441" y="2728"/>
              <a:ext cx="3" cy="3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0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30" name="Freeform 1629"/>
            <p:cNvSpPr>
              <a:spLocks/>
            </p:cNvSpPr>
            <p:nvPr/>
          </p:nvSpPr>
          <p:spPr bwMode="auto">
            <a:xfrm>
              <a:off x="438" y="2709"/>
              <a:ext cx="27" cy="22"/>
            </a:xfrm>
            <a:custGeom>
              <a:avLst/>
              <a:gdLst>
                <a:gd name="T0" fmla="*/ 7 w 10"/>
                <a:gd name="T1" fmla="*/ 5 h 8"/>
                <a:gd name="T2" fmla="*/ 8 w 10"/>
                <a:gd name="T3" fmla="*/ 4 h 8"/>
                <a:gd name="T4" fmla="*/ 9 w 10"/>
                <a:gd name="T5" fmla="*/ 2 h 8"/>
                <a:gd name="T6" fmla="*/ 10 w 10"/>
                <a:gd name="T7" fmla="*/ 0 h 8"/>
                <a:gd name="T8" fmla="*/ 9 w 10"/>
                <a:gd name="T9" fmla="*/ 1 h 8"/>
                <a:gd name="T10" fmla="*/ 9 w 10"/>
                <a:gd name="T11" fmla="*/ 0 h 8"/>
                <a:gd name="T12" fmla="*/ 7 w 10"/>
                <a:gd name="T13" fmla="*/ 0 h 8"/>
                <a:gd name="T14" fmla="*/ 6 w 10"/>
                <a:gd name="T15" fmla="*/ 1 h 8"/>
                <a:gd name="T16" fmla="*/ 2 w 10"/>
                <a:gd name="T17" fmla="*/ 4 h 8"/>
                <a:gd name="T18" fmla="*/ 4 w 10"/>
                <a:gd name="T19" fmla="*/ 5 h 8"/>
                <a:gd name="T20" fmla="*/ 2 w 10"/>
                <a:gd name="T21" fmla="*/ 5 h 8"/>
                <a:gd name="T22" fmla="*/ 2 w 10"/>
                <a:gd name="T23" fmla="*/ 5 h 8"/>
                <a:gd name="T24" fmla="*/ 1 w 10"/>
                <a:gd name="T25" fmla="*/ 6 h 8"/>
                <a:gd name="T26" fmla="*/ 4 w 10"/>
                <a:gd name="T27" fmla="*/ 7 h 8"/>
                <a:gd name="T28" fmla="*/ 1 w 10"/>
                <a:gd name="T29" fmla="*/ 7 h 8"/>
                <a:gd name="T30" fmla="*/ 3 w 10"/>
                <a:gd name="T31" fmla="*/ 7 h 8"/>
                <a:gd name="T32" fmla="*/ 4 w 10"/>
                <a:gd name="T33" fmla="*/ 7 h 8"/>
                <a:gd name="T34" fmla="*/ 5 w 10"/>
                <a:gd name="T35" fmla="*/ 7 h 8"/>
                <a:gd name="T36" fmla="*/ 3 w 10"/>
                <a:gd name="T37" fmla="*/ 4 h 8"/>
                <a:gd name="T38" fmla="*/ 4 w 10"/>
                <a:gd name="T39" fmla="*/ 5 h 8"/>
                <a:gd name="T40" fmla="*/ 6 w 10"/>
                <a:gd name="T41" fmla="*/ 5 h 8"/>
                <a:gd name="T42" fmla="*/ 5 w 10"/>
                <a:gd name="T43" fmla="*/ 3 h 8"/>
                <a:gd name="T44" fmla="*/ 6 w 10"/>
                <a:gd name="T45" fmla="*/ 3 h 8"/>
                <a:gd name="T46" fmla="*/ 5 w 10"/>
                <a:gd name="T47" fmla="*/ 3 h 8"/>
                <a:gd name="T48" fmla="*/ 6 w 10"/>
                <a:gd name="T49" fmla="*/ 4 h 8"/>
                <a:gd name="T50" fmla="*/ 5 w 10"/>
                <a:gd name="T51" fmla="*/ 1 h 8"/>
                <a:gd name="T52" fmla="*/ 7 w 10"/>
                <a:gd name="T53" fmla="*/ 4 h 8"/>
                <a:gd name="T54" fmla="*/ 7 w 10"/>
                <a:gd name="T55" fmla="*/ 3 h 8"/>
                <a:gd name="T56" fmla="*/ 7 w 10"/>
                <a:gd name="T57" fmla="*/ 2 h 8"/>
                <a:gd name="T58" fmla="*/ 7 w 10"/>
                <a:gd name="T59" fmla="*/ 4 h 8"/>
                <a:gd name="T60" fmla="*/ 7 w 10"/>
                <a:gd name="T61" fmla="*/ 3 h 8"/>
                <a:gd name="T62" fmla="*/ 7 w 10"/>
                <a:gd name="T63" fmla="*/ 2 h 8"/>
                <a:gd name="T64" fmla="*/ 8 w 10"/>
                <a:gd name="T65" fmla="*/ 2 h 8"/>
                <a:gd name="T66" fmla="*/ 7 w 10"/>
                <a:gd name="T67" fmla="*/ 4 h 8"/>
                <a:gd name="T68" fmla="*/ 7 w 10"/>
                <a:gd name="T69" fmla="*/ 5 h 8"/>
                <a:gd name="T70" fmla="*/ 8 w 10"/>
                <a:gd name="T71" fmla="*/ 3 h 8"/>
                <a:gd name="T72" fmla="*/ 7 w 10"/>
                <a:gd name="T73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" h="8">
                  <a:moveTo>
                    <a:pt x="7" y="5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9" y="2"/>
                  </a:cubicBezTo>
                  <a:cubicBezTo>
                    <a:pt x="9" y="2"/>
                    <a:pt x="9" y="1"/>
                    <a:pt x="10" y="0"/>
                  </a:cubicBezTo>
                  <a:cubicBezTo>
                    <a:pt x="10" y="0"/>
                    <a:pt x="9" y="1"/>
                    <a:pt x="9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7" y="1"/>
                    <a:pt x="7" y="0"/>
                  </a:cubicBezTo>
                  <a:cubicBezTo>
                    <a:pt x="6" y="0"/>
                    <a:pt x="6" y="1"/>
                    <a:pt x="6" y="1"/>
                  </a:cubicBezTo>
                  <a:cubicBezTo>
                    <a:pt x="4" y="1"/>
                    <a:pt x="4" y="3"/>
                    <a:pt x="2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3" y="6"/>
                    <a:pt x="2" y="5"/>
                  </a:cubicBezTo>
                  <a:cubicBezTo>
                    <a:pt x="3" y="5"/>
                    <a:pt x="2" y="5"/>
                    <a:pt x="2" y="5"/>
                  </a:cubicBezTo>
                  <a:cubicBezTo>
                    <a:pt x="1" y="4"/>
                    <a:pt x="2" y="6"/>
                    <a:pt x="1" y="6"/>
                  </a:cubicBezTo>
                  <a:cubicBezTo>
                    <a:pt x="2" y="6"/>
                    <a:pt x="4" y="6"/>
                    <a:pt x="4" y="7"/>
                  </a:cubicBezTo>
                  <a:cubicBezTo>
                    <a:pt x="2" y="6"/>
                    <a:pt x="4" y="7"/>
                    <a:pt x="1" y="7"/>
                  </a:cubicBezTo>
                  <a:cubicBezTo>
                    <a:pt x="0" y="7"/>
                    <a:pt x="3" y="7"/>
                    <a:pt x="3" y="7"/>
                  </a:cubicBezTo>
                  <a:cubicBezTo>
                    <a:pt x="4" y="7"/>
                    <a:pt x="3" y="7"/>
                    <a:pt x="4" y="7"/>
                  </a:cubicBezTo>
                  <a:cubicBezTo>
                    <a:pt x="6" y="7"/>
                    <a:pt x="4" y="7"/>
                    <a:pt x="5" y="7"/>
                  </a:cubicBezTo>
                  <a:cubicBezTo>
                    <a:pt x="6" y="8"/>
                    <a:pt x="4" y="6"/>
                    <a:pt x="3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4"/>
                    <a:pt x="4" y="4"/>
                    <a:pt x="6" y="5"/>
                  </a:cubicBezTo>
                  <a:cubicBezTo>
                    <a:pt x="5" y="4"/>
                    <a:pt x="7" y="5"/>
                    <a:pt x="5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3"/>
                    <a:pt x="6" y="4"/>
                    <a:pt x="6" y="4"/>
                  </a:cubicBezTo>
                  <a:cubicBezTo>
                    <a:pt x="6" y="3"/>
                    <a:pt x="6" y="2"/>
                    <a:pt x="5" y="1"/>
                  </a:cubicBezTo>
                  <a:cubicBezTo>
                    <a:pt x="6" y="2"/>
                    <a:pt x="7" y="3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4"/>
                    <a:pt x="7" y="2"/>
                    <a:pt x="7" y="2"/>
                  </a:cubicBezTo>
                  <a:cubicBezTo>
                    <a:pt x="7" y="2"/>
                    <a:pt x="7" y="3"/>
                    <a:pt x="7" y="4"/>
                  </a:cubicBezTo>
                  <a:cubicBezTo>
                    <a:pt x="7" y="5"/>
                    <a:pt x="7" y="2"/>
                    <a:pt x="7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1"/>
                    <a:pt x="8" y="2"/>
                    <a:pt x="8" y="2"/>
                  </a:cubicBezTo>
                  <a:cubicBezTo>
                    <a:pt x="8" y="4"/>
                    <a:pt x="7" y="4"/>
                    <a:pt x="7" y="4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8" y="3"/>
                    <a:pt x="8" y="3"/>
                  </a:cubicBezTo>
                  <a:cubicBezTo>
                    <a:pt x="7" y="5"/>
                    <a:pt x="7" y="5"/>
                    <a:pt x="7" y="5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31" name="Rectangle 1630"/>
            <p:cNvSpPr>
              <a:spLocks noChangeArrowheads="1"/>
            </p:cNvSpPr>
            <p:nvPr/>
          </p:nvSpPr>
          <p:spPr bwMode="auto">
            <a:xfrm>
              <a:off x="457" y="2723"/>
              <a:ext cx="1" cy="1"/>
            </a:xfrm>
            <a:prstGeom prst="rect">
              <a:avLst/>
            </a:pr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32" name="Freeform 1631"/>
            <p:cNvSpPr>
              <a:spLocks/>
            </p:cNvSpPr>
            <p:nvPr/>
          </p:nvSpPr>
          <p:spPr bwMode="auto">
            <a:xfrm>
              <a:off x="457" y="272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33" name="Rectangle 1632"/>
            <p:cNvSpPr>
              <a:spLocks noChangeArrowheads="1"/>
            </p:cNvSpPr>
            <p:nvPr/>
          </p:nvSpPr>
          <p:spPr bwMode="auto">
            <a:xfrm>
              <a:off x="457" y="2709"/>
              <a:ext cx="1" cy="1"/>
            </a:xfrm>
            <a:prstGeom prst="rect">
              <a:avLst/>
            </a:pr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34" name="Freeform 1633"/>
            <p:cNvSpPr>
              <a:spLocks/>
            </p:cNvSpPr>
            <p:nvPr/>
          </p:nvSpPr>
          <p:spPr bwMode="auto">
            <a:xfrm>
              <a:off x="457" y="2720"/>
              <a:ext cx="0" cy="3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35" name="Freeform 1634"/>
            <p:cNvSpPr>
              <a:spLocks/>
            </p:cNvSpPr>
            <p:nvPr/>
          </p:nvSpPr>
          <p:spPr bwMode="auto">
            <a:xfrm>
              <a:off x="455" y="2723"/>
              <a:ext cx="2" cy="3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36" name="Rectangle 1635"/>
            <p:cNvSpPr>
              <a:spLocks noChangeArrowheads="1"/>
            </p:cNvSpPr>
            <p:nvPr/>
          </p:nvSpPr>
          <p:spPr bwMode="auto">
            <a:xfrm>
              <a:off x="457" y="2723"/>
              <a:ext cx="1" cy="3"/>
            </a:xfrm>
            <a:prstGeom prst="rect">
              <a:avLst/>
            </a:pr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37" name="Freeform 1636"/>
            <p:cNvSpPr>
              <a:spLocks/>
            </p:cNvSpPr>
            <p:nvPr/>
          </p:nvSpPr>
          <p:spPr bwMode="auto">
            <a:xfrm>
              <a:off x="457" y="2712"/>
              <a:ext cx="22" cy="16"/>
            </a:xfrm>
            <a:custGeom>
              <a:avLst/>
              <a:gdLst>
                <a:gd name="T0" fmla="*/ 7 w 8"/>
                <a:gd name="T1" fmla="*/ 6 h 6"/>
                <a:gd name="T2" fmla="*/ 8 w 8"/>
                <a:gd name="T3" fmla="*/ 4 h 6"/>
                <a:gd name="T4" fmla="*/ 4 w 8"/>
                <a:gd name="T5" fmla="*/ 4 h 6"/>
                <a:gd name="T6" fmla="*/ 7 w 8"/>
                <a:gd name="T7" fmla="*/ 3 h 6"/>
                <a:gd name="T8" fmla="*/ 4 w 8"/>
                <a:gd name="T9" fmla="*/ 2 h 6"/>
                <a:gd name="T10" fmla="*/ 5 w 8"/>
                <a:gd name="T11" fmla="*/ 1 h 6"/>
                <a:gd name="T12" fmla="*/ 2 w 8"/>
                <a:gd name="T13" fmla="*/ 3 h 6"/>
                <a:gd name="T14" fmla="*/ 5 w 8"/>
                <a:gd name="T15" fmla="*/ 0 h 6"/>
                <a:gd name="T16" fmla="*/ 5 w 8"/>
                <a:gd name="T17" fmla="*/ 0 h 6"/>
                <a:gd name="T18" fmla="*/ 3 w 8"/>
                <a:gd name="T19" fmla="*/ 0 h 6"/>
                <a:gd name="T20" fmla="*/ 2 w 8"/>
                <a:gd name="T21" fmla="*/ 2 h 6"/>
                <a:gd name="T22" fmla="*/ 1 w 8"/>
                <a:gd name="T23" fmla="*/ 3 h 6"/>
                <a:gd name="T24" fmla="*/ 2 w 8"/>
                <a:gd name="T25" fmla="*/ 3 h 6"/>
                <a:gd name="T26" fmla="*/ 1 w 8"/>
                <a:gd name="T27" fmla="*/ 4 h 6"/>
                <a:gd name="T28" fmla="*/ 2 w 8"/>
                <a:gd name="T29" fmla="*/ 3 h 6"/>
                <a:gd name="T30" fmla="*/ 1 w 8"/>
                <a:gd name="T31" fmla="*/ 4 h 6"/>
                <a:gd name="T32" fmla="*/ 2 w 8"/>
                <a:gd name="T33" fmla="*/ 3 h 6"/>
                <a:gd name="T34" fmla="*/ 2 w 8"/>
                <a:gd name="T35" fmla="*/ 4 h 6"/>
                <a:gd name="T36" fmla="*/ 3 w 8"/>
                <a:gd name="T37" fmla="*/ 3 h 6"/>
                <a:gd name="T38" fmla="*/ 2 w 8"/>
                <a:gd name="T39" fmla="*/ 4 h 6"/>
                <a:gd name="T40" fmla="*/ 3 w 8"/>
                <a:gd name="T41" fmla="*/ 3 h 6"/>
                <a:gd name="T42" fmla="*/ 2 w 8"/>
                <a:gd name="T43" fmla="*/ 5 h 6"/>
                <a:gd name="T44" fmla="*/ 3 w 8"/>
                <a:gd name="T45" fmla="*/ 4 h 6"/>
                <a:gd name="T46" fmla="*/ 2 w 8"/>
                <a:gd name="T47" fmla="*/ 5 h 6"/>
                <a:gd name="T48" fmla="*/ 5 w 8"/>
                <a:gd name="T49" fmla="*/ 3 h 6"/>
                <a:gd name="T50" fmla="*/ 2 w 8"/>
                <a:gd name="T51" fmla="*/ 5 h 6"/>
                <a:gd name="T52" fmla="*/ 3 w 8"/>
                <a:gd name="T53" fmla="*/ 5 h 6"/>
                <a:gd name="T54" fmla="*/ 2 w 8"/>
                <a:gd name="T55" fmla="*/ 5 h 6"/>
                <a:gd name="T56" fmla="*/ 4 w 8"/>
                <a:gd name="T57" fmla="*/ 5 h 6"/>
                <a:gd name="T58" fmla="*/ 4 w 8"/>
                <a:gd name="T59" fmla="*/ 5 h 6"/>
                <a:gd name="T60" fmla="*/ 5 w 8"/>
                <a:gd name="T61" fmla="*/ 5 h 6"/>
                <a:gd name="T62" fmla="*/ 4 w 8"/>
                <a:gd name="T63" fmla="*/ 5 h 6"/>
                <a:gd name="T64" fmla="*/ 6 w 8"/>
                <a:gd name="T65" fmla="*/ 6 h 6"/>
                <a:gd name="T66" fmla="*/ 5 w 8"/>
                <a:gd name="T67" fmla="*/ 5 h 6"/>
                <a:gd name="T68" fmla="*/ 7 w 8"/>
                <a:gd name="T6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" h="6">
                  <a:moveTo>
                    <a:pt x="7" y="6"/>
                  </a:moveTo>
                  <a:cubicBezTo>
                    <a:pt x="8" y="6"/>
                    <a:pt x="7" y="5"/>
                    <a:pt x="8" y="4"/>
                  </a:cubicBezTo>
                  <a:cubicBezTo>
                    <a:pt x="7" y="3"/>
                    <a:pt x="5" y="5"/>
                    <a:pt x="4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6" y="1"/>
                    <a:pt x="4" y="2"/>
                  </a:cubicBezTo>
                  <a:cubicBezTo>
                    <a:pt x="4" y="2"/>
                    <a:pt x="5" y="1"/>
                    <a:pt x="5" y="1"/>
                  </a:cubicBezTo>
                  <a:cubicBezTo>
                    <a:pt x="5" y="1"/>
                    <a:pt x="2" y="4"/>
                    <a:pt x="2" y="3"/>
                  </a:cubicBezTo>
                  <a:cubicBezTo>
                    <a:pt x="4" y="2"/>
                    <a:pt x="3" y="2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3" y="1"/>
                    <a:pt x="3" y="0"/>
                  </a:cubicBezTo>
                  <a:cubicBezTo>
                    <a:pt x="3" y="1"/>
                    <a:pt x="2" y="2"/>
                    <a:pt x="2" y="2"/>
                  </a:cubicBezTo>
                  <a:cubicBezTo>
                    <a:pt x="2" y="2"/>
                    <a:pt x="1" y="3"/>
                    <a:pt x="1" y="3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1" y="4"/>
                    <a:pt x="2" y="3"/>
                    <a:pt x="1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1" y="4"/>
                    <a:pt x="1" y="4"/>
                  </a:cubicBezTo>
                  <a:cubicBezTo>
                    <a:pt x="2" y="4"/>
                    <a:pt x="2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3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0" y="5"/>
                    <a:pt x="2" y="5"/>
                  </a:cubicBezTo>
                  <a:cubicBezTo>
                    <a:pt x="2" y="5"/>
                    <a:pt x="2" y="4"/>
                    <a:pt x="3" y="4"/>
                  </a:cubicBezTo>
                  <a:cubicBezTo>
                    <a:pt x="3" y="4"/>
                    <a:pt x="2" y="4"/>
                    <a:pt x="2" y="5"/>
                  </a:cubicBezTo>
                  <a:cubicBezTo>
                    <a:pt x="3" y="4"/>
                    <a:pt x="4" y="4"/>
                    <a:pt x="5" y="3"/>
                  </a:cubicBezTo>
                  <a:cubicBezTo>
                    <a:pt x="3" y="4"/>
                    <a:pt x="5" y="4"/>
                    <a:pt x="2" y="5"/>
                  </a:cubicBezTo>
                  <a:cubicBezTo>
                    <a:pt x="2" y="5"/>
                    <a:pt x="4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4" y="5"/>
                    <a:pt x="2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4" y="5"/>
                  </a:cubicBezTo>
                  <a:cubicBezTo>
                    <a:pt x="6" y="5"/>
                    <a:pt x="6" y="6"/>
                    <a:pt x="6" y="6"/>
                  </a:cubicBezTo>
                  <a:cubicBezTo>
                    <a:pt x="6" y="6"/>
                    <a:pt x="5" y="5"/>
                    <a:pt x="5" y="5"/>
                  </a:cubicBezTo>
                  <a:cubicBezTo>
                    <a:pt x="6" y="5"/>
                    <a:pt x="7" y="6"/>
                    <a:pt x="7" y="6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38" name="Freeform 1637"/>
            <p:cNvSpPr>
              <a:spLocks/>
            </p:cNvSpPr>
            <p:nvPr/>
          </p:nvSpPr>
          <p:spPr bwMode="auto">
            <a:xfrm>
              <a:off x="460" y="2723"/>
              <a:ext cx="3" cy="0"/>
            </a:xfrm>
            <a:custGeom>
              <a:avLst/>
              <a:gdLst>
                <a:gd name="T0" fmla="*/ 0 w 3"/>
                <a:gd name="T1" fmla="*/ 3 w 3"/>
                <a:gd name="T2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39" name="Freeform 1638"/>
            <p:cNvSpPr>
              <a:spLocks/>
            </p:cNvSpPr>
            <p:nvPr/>
          </p:nvSpPr>
          <p:spPr bwMode="auto">
            <a:xfrm>
              <a:off x="457" y="2723"/>
              <a:ext cx="19" cy="24"/>
            </a:xfrm>
            <a:custGeom>
              <a:avLst/>
              <a:gdLst>
                <a:gd name="T0" fmla="*/ 4 w 7"/>
                <a:gd name="T1" fmla="*/ 3 h 9"/>
                <a:gd name="T2" fmla="*/ 2 w 7"/>
                <a:gd name="T3" fmla="*/ 2 h 9"/>
                <a:gd name="T4" fmla="*/ 5 w 7"/>
                <a:gd name="T5" fmla="*/ 4 h 9"/>
                <a:gd name="T6" fmla="*/ 5 w 7"/>
                <a:gd name="T7" fmla="*/ 5 h 9"/>
                <a:gd name="T8" fmla="*/ 3 w 7"/>
                <a:gd name="T9" fmla="*/ 3 h 9"/>
                <a:gd name="T10" fmla="*/ 2 w 7"/>
                <a:gd name="T11" fmla="*/ 3 h 9"/>
                <a:gd name="T12" fmla="*/ 4 w 7"/>
                <a:gd name="T13" fmla="*/ 4 h 9"/>
                <a:gd name="T14" fmla="*/ 4 w 7"/>
                <a:gd name="T15" fmla="*/ 5 h 9"/>
                <a:gd name="T16" fmla="*/ 4 w 7"/>
                <a:gd name="T17" fmla="*/ 5 h 9"/>
                <a:gd name="T18" fmla="*/ 2 w 7"/>
                <a:gd name="T19" fmla="*/ 3 h 9"/>
                <a:gd name="T20" fmla="*/ 4 w 7"/>
                <a:gd name="T21" fmla="*/ 8 h 9"/>
                <a:gd name="T22" fmla="*/ 4 w 7"/>
                <a:gd name="T23" fmla="*/ 8 h 9"/>
                <a:gd name="T24" fmla="*/ 3 w 7"/>
                <a:gd name="T25" fmla="*/ 6 h 9"/>
                <a:gd name="T26" fmla="*/ 4 w 7"/>
                <a:gd name="T27" fmla="*/ 6 h 9"/>
                <a:gd name="T28" fmla="*/ 4 w 7"/>
                <a:gd name="T29" fmla="*/ 7 h 9"/>
                <a:gd name="T30" fmla="*/ 7 w 7"/>
                <a:gd name="T31" fmla="*/ 4 h 9"/>
                <a:gd name="T32" fmla="*/ 7 w 7"/>
                <a:gd name="T33" fmla="*/ 4 h 9"/>
                <a:gd name="T34" fmla="*/ 6 w 7"/>
                <a:gd name="T35" fmla="*/ 3 h 9"/>
                <a:gd name="T36" fmla="*/ 4 w 7"/>
                <a:gd name="T37" fmla="*/ 2 h 9"/>
                <a:gd name="T38" fmla="*/ 4 w 7"/>
                <a:gd name="T39" fmla="*/ 2 h 9"/>
                <a:gd name="T40" fmla="*/ 2 w 7"/>
                <a:gd name="T41" fmla="*/ 2 h 9"/>
                <a:gd name="T42" fmla="*/ 2 w 7"/>
                <a:gd name="T43" fmla="*/ 1 h 9"/>
                <a:gd name="T44" fmla="*/ 1 w 7"/>
                <a:gd name="T45" fmla="*/ 1 h 9"/>
                <a:gd name="T46" fmla="*/ 4 w 7"/>
                <a:gd name="T47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" h="9">
                  <a:moveTo>
                    <a:pt x="4" y="3"/>
                  </a:moveTo>
                  <a:cubicBezTo>
                    <a:pt x="3" y="3"/>
                    <a:pt x="3" y="2"/>
                    <a:pt x="2" y="2"/>
                  </a:cubicBezTo>
                  <a:cubicBezTo>
                    <a:pt x="3" y="3"/>
                    <a:pt x="4" y="3"/>
                    <a:pt x="5" y="4"/>
                  </a:cubicBezTo>
                  <a:cubicBezTo>
                    <a:pt x="4" y="3"/>
                    <a:pt x="5" y="4"/>
                    <a:pt x="5" y="5"/>
                  </a:cubicBezTo>
                  <a:cubicBezTo>
                    <a:pt x="5" y="4"/>
                    <a:pt x="3" y="3"/>
                    <a:pt x="3" y="3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3" y="3"/>
                    <a:pt x="3" y="4"/>
                    <a:pt x="4" y="4"/>
                  </a:cubicBezTo>
                  <a:cubicBezTo>
                    <a:pt x="5" y="5"/>
                    <a:pt x="5" y="6"/>
                    <a:pt x="4" y="5"/>
                  </a:cubicBezTo>
                  <a:cubicBezTo>
                    <a:pt x="3" y="5"/>
                    <a:pt x="4" y="5"/>
                    <a:pt x="4" y="5"/>
                  </a:cubicBezTo>
                  <a:cubicBezTo>
                    <a:pt x="3" y="4"/>
                    <a:pt x="3" y="4"/>
                    <a:pt x="2" y="3"/>
                  </a:cubicBezTo>
                  <a:cubicBezTo>
                    <a:pt x="3" y="5"/>
                    <a:pt x="2" y="6"/>
                    <a:pt x="4" y="8"/>
                  </a:cubicBezTo>
                  <a:cubicBezTo>
                    <a:pt x="5" y="9"/>
                    <a:pt x="4" y="8"/>
                    <a:pt x="4" y="8"/>
                  </a:cubicBezTo>
                  <a:cubicBezTo>
                    <a:pt x="3" y="8"/>
                    <a:pt x="3" y="6"/>
                    <a:pt x="3" y="6"/>
                  </a:cubicBezTo>
                  <a:cubicBezTo>
                    <a:pt x="3" y="6"/>
                    <a:pt x="3" y="5"/>
                    <a:pt x="4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6" y="7"/>
                    <a:pt x="7" y="5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4"/>
                    <a:pt x="6" y="3"/>
                    <a:pt x="6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3" y="2"/>
                    <a:pt x="2" y="2"/>
                  </a:cubicBezTo>
                  <a:cubicBezTo>
                    <a:pt x="2" y="1"/>
                    <a:pt x="3" y="1"/>
                    <a:pt x="2" y="1"/>
                  </a:cubicBezTo>
                  <a:cubicBezTo>
                    <a:pt x="0" y="0"/>
                    <a:pt x="3" y="2"/>
                    <a:pt x="1" y="1"/>
                  </a:cubicBezTo>
                  <a:lnTo>
                    <a:pt x="4" y="3"/>
                  </a:ln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40" name="Rectangle 1639"/>
            <p:cNvSpPr>
              <a:spLocks noChangeArrowheads="1"/>
            </p:cNvSpPr>
            <p:nvPr/>
          </p:nvSpPr>
          <p:spPr bwMode="auto">
            <a:xfrm>
              <a:off x="465" y="2728"/>
              <a:ext cx="3" cy="1"/>
            </a:xfrm>
            <a:prstGeom prst="rect">
              <a:avLst/>
            </a:pr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41" name="Freeform 1640"/>
            <p:cNvSpPr>
              <a:spLocks/>
            </p:cNvSpPr>
            <p:nvPr/>
          </p:nvSpPr>
          <p:spPr bwMode="auto">
            <a:xfrm>
              <a:off x="474" y="2731"/>
              <a:ext cx="5" cy="0"/>
            </a:xfrm>
            <a:custGeom>
              <a:avLst/>
              <a:gdLst>
                <a:gd name="T0" fmla="*/ 2 w 2"/>
                <a:gd name="T1" fmla="*/ 1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42" name="Freeform 1641"/>
            <p:cNvSpPr>
              <a:spLocks/>
            </p:cNvSpPr>
            <p:nvPr/>
          </p:nvSpPr>
          <p:spPr bwMode="auto">
            <a:xfrm>
              <a:off x="463" y="2731"/>
              <a:ext cx="0" cy="3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43" name="Freeform 1642"/>
            <p:cNvSpPr>
              <a:spLocks/>
            </p:cNvSpPr>
            <p:nvPr/>
          </p:nvSpPr>
          <p:spPr bwMode="auto">
            <a:xfrm>
              <a:off x="460" y="2736"/>
              <a:ext cx="8" cy="14"/>
            </a:xfrm>
            <a:custGeom>
              <a:avLst/>
              <a:gdLst>
                <a:gd name="T0" fmla="*/ 1 w 3"/>
                <a:gd name="T1" fmla="*/ 5 h 5"/>
                <a:gd name="T2" fmla="*/ 3 w 3"/>
                <a:gd name="T3" fmla="*/ 4 h 5"/>
                <a:gd name="T4" fmla="*/ 1 w 3"/>
                <a:gd name="T5" fmla="*/ 0 h 5"/>
                <a:gd name="T6" fmla="*/ 2 w 3"/>
                <a:gd name="T7" fmla="*/ 3 h 5"/>
                <a:gd name="T8" fmla="*/ 1 w 3"/>
                <a:gd name="T9" fmla="*/ 3 h 5"/>
                <a:gd name="T10" fmla="*/ 1 w 3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5">
                  <a:moveTo>
                    <a:pt x="1" y="5"/>
                  </a:moveTo>
                  <a:cubicBezTo>
                    <a:pt x="2" y="4"/>
                    <a:pt x="2" y="3"/>
                    <a:pt x="3" y="4"/>
                  </a:cubicBezTo>
                  <a:cubicBezTo>
                    <a:pt x="2" y="2"/>
                    <a:pt x="1" y="2"/>
                    <a:pt x="1" y="0"/>
                  </a:cubicBezTo>
                  <a:cubicBezTo>
                    <a:pt x="0" y="0"/>
                    <a:pt x="2" y="2"/>
                    <a:pt x="2" y="3"/>
                  </a:cubicBezTo>
                  <a:cubicBezTo>
                    <a:pt x="1" y="2"/>
                    <a:pt x="1" y="3"/>
                    <a:pt x="1" y="3"/>
                  </a:cubicBezTo>
                  <a:lnTo>
                    <a:pt x="1" y="5"/>
                  </a:ln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44" name="Freeform 1643"/>
            <p:cNvSpPr>
              <a:spLocks/>
            </p:cNvSpPr>
            <p:nvPr/>
          </p:nvSpPr>
          <p:spPr bwMode="auto">
            <a:xfrm>
              <a:off x="427" y="2731"/>
              <a:ext cx="36" cy="19"/>
            </a:xfrm>
            <a:custGeom>
              <a:avLst/>
              <a:gdLst>
                <a:gd name="T0" fmla="*/ 10 w 13"/>
                <a:gd name="T1" fmla="*/ 3 h 7"/>
                <a:gd name="T2" fmla="*/ 9 w 13"/>
                <a:gd name="T3" fmla="*/ 4 h 7"/>
                <a:gd name="T4" fmla="*/ 10 w 13"/>
                <a:gd name="T5" fmla="*/ 3 h 7"/>
                <a:gd name="T6" fmla="*/ 9 w 13"/>
                <a:gd name="T7" fmla="*/ 2 h 7"/>
                <a:gd name="T8" fmla="*/ 9 w 13"/>
                <a:gd name="T9" fmla="*/ 3 h 7"/>
                <a:gd name="T10" fmla="*/ 8 w 13"/>
                <a:gd name="T11" fmla="*/ 3 h 7"/>
                <a:gd name="T12" fmla="*/ 8 w 13"/>
                <a:gd name="T13" fmla="*/ 5 h 7"/>
                <a:gd name="T14" fmla="*/ 7 w 13"/>
                <a:gd name="T15" fmla="*/ 2 h 7"/>
                <a:gd name="T16" fmla="*/ 7 w 13"/>
                <a:gd name="T17" fmla="*/ 6 h 7"/>
                <a:gd name="T18" fmla="*/ 6 w 13"/>
                <a:gd name="T19" fmla="*/ 4 h 7"/>
                <a:gd name="T20" fmla="*/ 7 w 13"/>
                <a:gd name="T21" fmla="*/ 4 h 7"/>
                <a:gd name="T22" fmla="*/ 6 w 13"/>
                <a:gd name="T23" fmla="*/ 4 h 7"/>
                <a:gd name="T24" fmla="*/ 7 w 13"/>
                <a:gd name="T25" fmla="*/ 2 h 7"/>
                <a:gd name="T26" fmla="*/ 6 w 13"/>
                <a:gd name="T27" fmla="*/ 2 h 7"/>
                <a:gd name="T28" fmla="*/ 6 w 13"/>
                <a:gd name="T29" fmla="*/ 2 h 7"/>
                <a:gd name="T30" fmla="*/ 5 w 13"/>
                <a:gd name="T31" fmla="*/ 2 h 7"/>
                <a:gd name="T32" fmla="*/ 5 w 13"/>
                <a:gd name="T33" fmla="*/ 1 h 7"/>
                <a:gd name="T34" fmla="*/ 3 w 13"/>
                <a:gd name="T35" fmla="*/ 3 h 7"/>
                <a:gd name="T36" fmla="*/ 3 w 13"/>
                <a:gd name="T37" fmla="*/ 2 h 7"/>
                <a:gd name="T38" fmla="*/ 4 w 13"/>
                <a:gd name="T39" fmla="*/ 1 h 7"/>
                <a:gd name="T40" fmla="*/ 3 w 13"/>
                <a:gd name="T41" fmla="*/ 2 h 7"/>
                <a:gd name="T42" fmla="*/ 5 w 13"/>
                <a:gd name="T43" fmla="*/ 0 h 7"/>
                <a:gd name="T44" fmla="*/ 2 w 13"/>
                <a:gd name="T45" fmla="*/ 1 h 7"/>
                <a:gd name="T46" fmla="*/ 3 w 13"/>
                <a:gd name="T47" fmla="*/ 0 h 7"/>
                <a:gd name="T48" fmla="*/ 0 w 13"/>
                <a:gd name="T49" fmla="*/ 1 h 7"/>
                <a:gd name="T50" fmla="*/ 2 w 13"/>
                <a:gd name="T51" fmla="*/ 5 h 7"/>
                <a:gd name="T52" fmla="*/ 4 w 13"/>
                <a:gd name="T53" fmla="*/ 4 h 7"/>
                <a:gd name="T54" fmla="*/ 3 w 13"/>
                <a:gd name="T55" fmla="*/ 6 h 7"/>
                <a:gd name="T56" fmla="*/ 4 w 13"/>
                <a:gd name="T57" fmla="*/ 4 h 7"/>
                <a:gd name="T58" fmla="*/ 3 w 13"/>
                <a:gd name="T59" fmla="*/ 6 h 7"/>
                <a:gd name="T60" fmla="*/ 5 w 13"/>
                <a:gd name="T61" fmla="*/ 4 h 7"/>
                <a:gd name="T62" fmla="*/ 4 w 13"/>
                <a:gd name="T63" fmla="*/ 7 h 7"/>
                <a:gd name="T64" fmla="*/ 10 w 13"/>
                <a:gd name="T65" fmla="*/ 6 h 7"/>
                <a:gd name="T66" fmla="*/ 10 w 13"/>
                <a:gd name="T67" fmla="*/ 5 h 7"/>
                <a:gd name="T68" fmla="*/ 11 w 13"/>
                <a:gd name="T69" fmla="*/ 4 h 7"/>
                <a:gd name="T70" fmla="*/ 11 w 13"/>
                <a:gd name="T71" fmla="*/ 3 h 7"/>
                <a:gd name="T72" fmla="*/ 12 w 13"/>
                <a:gd name="T73" fmla="*/ 6 h 7"/>
                <a:gd name="T74" fmla="*/ 13 w 13"/>
                <a:gd name="T75" fmla="*/ 5 h 7"/>
                <a:gd name="T76" fmla="*/ 12 w 13"/>
                <a:gd name="T77" fmla="*/ 5 h 7"/>
                <a:gd name="T78" fmla="*/ 13 w 13"/>
                <a:gd name="T79" fmla="*/ 5 h 7"/>
                <a:gd name="T80" fmla="*/ 11 w 13"/>
                <a:gd name="T81" fmla="*/ 2 h 7"/>
                <a:gd name="T82" fmla="*/ 9 w 13"/>
                <a:gd name="T83" fmla="*/ 1 h 7"/>
                <a:gd name="T84" fmla="*/ 10 w 13"/>
                <a:gd name="T8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" h="7">
                  <a:moveTo>
                    <a:pt x="10" y="3"/>
                  </a:moveTo>
                  <a:cubicBezTo>
                    <a:pt x="10" y="3"/>
                    <a:pt x="10" y="4"/>
                    <a:pt x="9" y="4"/>
                  </a:cubicBezTo>
                  <a:cubicBezTo>
                    <a:pt x="9" y="3"/>
                    <a:pt x="9" y="3"/>
                    <a:pt x="10" y="3"/>
                  </a:cubicBezTo>
                  <a:cubicBezTo>
                    <a:pt x="9" y="1"/>
                    <a:pt x="9" y="3"/>
                    <a:pt x="9" y="2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2"/>
                    <a:pt x="9" y="4"/>
                    <a:pt x="8" y="3"/>
                  </a:cubicBezTo>
                  <a:cubicBezTo>
                    <a:pt x="8" y="4"/>
                    <a:pt x="8" y="4"/>
                    <a:pt x="8" y="5"/>
                  </a:cubicBezTo>
                  <a:cubicBezTo>
                    <a:pt x="8" y="3"/>
                    <a:pt x="8" y="3"/>
                    <a:pt x="7" y="2"/>
                  </a:cubicBezTo>
                  <a:cubicBezTo>
                    <a:pt x="7" y="3"/>
                    <a:pt x="7" y="4"/>
                    <a:pt x="7" y="6"/>
                  </a:cubicBezTo>
                  <a:cubicBezTo>
                    <a:pt x="7" y="4"/>
                    <a:pt x="6" y="6"/>
                    <a:pt x="6" y="4"/>
                  </a:cubicBezTo>
                  <a:cubicBezTo>
                    <a:pt x="6" y="4"/>
                    <a:pt x="6" y="4"/>
                    <a:pt x="7" y="4"/>
                  </a:cubicBezTo>
                  <a:cubicBezTo>
                    <a:pt x="7" y="2"/>
                    <a:pt x="6" y="4"/>
                    <a:pt x="6" y="4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3"/>
                    <a:pt x="5" y="3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3"/>
                    <a:pt x="5" y="2"/>
                    <a:pt x="5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5" y="2"/>
                    <a:pt x="3" y="3"/>
                  </a:cubicBezTo>
                  <a:cubicBezTo>
                    <a:pt x="5" y="1"/>
                    <a:pt x="2" y="3"/>
                    <a:pt x="3" y="2"/>
                  </a:cubicBezTo>
                  <a:cubicBezTo>
                    <a:pt x="4" y="1"/>
                    <a:pt x="3" y="2"/>
                    <a:pt x="4" y="1"/>
                  </a:cubicBezTo>
                  <a:cubicBezTo>
                    <a:pt x="3" y="2"/>
                    <a:pt x="4" y="1"/>
                    <a:pt x="3" y="2"/>
                  </a:cubicBezTo>
                  <a:cubicBezTo>
                    <a:pt x="5" y="1"/>
                    <a:pt x="3" y="1"/>
                    <a:pt x="5" y="0"/>
                  </a:cubicBezTo>
                  <a:cubicBezTo>
                    <a:pt x="4" y="1"/>
                    <a:pt x="3" y="1"/>
                    <a:pt x="2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"/>
                    <a:pt x="0" y="1"/>
                    <a:pt x="0" y="1"/>
                  </a:cubicBezTo>
                  <a:cubicBezTo>
                    <a:pt x="1" y="2"/>
                    <a:pt x="2" y="3"/>
                    <a:pt x="2" y="5"/>
                  </a:cubicBezTo>
                  <a:cubicBezTo>
                    <a:pt x="4" y="3"/>
                    <a:pt x="3" y="5"/>
                    <a:pt x="4" y="4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6"/>
                    <a:pt x="3" y="5"/>
                    <a:pt x="4" y="4"/>
                  </a:cubicBezTo>
                  <a:cubicBezTo>
                    <a:pt x="4" y="4"/>
                    <a:pt x="4" y="5"/>
                    <a:pt x="3" y="6"/>
                  </a:cubicBezTo>
                  <a:cubicBezTo>
                    <a:pt x="4" y="6"/>
                    <a:pt x="4" y="5"/>
                    <a:pt x="5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6" y="7"/>
                    <a:pt x="8" y="5"/>
                    <a:pt x="10" y="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1" y="6"/>
                    <a:pt x="10" y="2"/>
                    <a:pt x="11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4"/>
                    <a:pt x="12" y="5"/>
                    <a:pt x="12" y="6"/>
                  </a:cubicBezTo>
                  <a:cubicBezTo>
                    <a:pt x="12" y="6"/>
                    <a:pt x="13" y="6"/>
                    <a:pt x="13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4"/>
                    <a:pt x="12" y="4"/>
                    <a:pt x="13" y="5"/>
                  </a:cubicBezTo>
                  <a:cubicBezTo>
                    <a:pt x="13" y="4"/>
                    <a:pt x="11" y="3"/>
                    <a:pt x="11" y="2"/>
                  </a:cubicBezTo>
                  <a:cubicBezTo>
                    <a:pt x="11" y="5"/>
                    <a:pt x="9" y="0"/>
                    <a:pt x="9" y="1"/>
                  </a:cubicBezTo>
                  <a:cubicBezTo>
                    <a:pt x="9" y="2"/>
                    <a:pt x="10" y="2"/>
                    <a:pt x="10" y="3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45" name="Freeform 1644"/>
            <p:cNvSpPr>
              <a:spLocks/>
            </p:cNvSpPr>
            <p:nvPr/>
          </p:nvSpPr>
          <p:spPr bwMode="auto">
            <a:xfrm>
              <a:off x="460" y="274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46" name="Freeform 1645"/>
            <p:cNvSpPr>
              <a:spLocks/>
            </p:cNvSpPr>
            <p:nvPr/>
          </p:nvSpPr>
          <p:spPr bwMode="auto">
            <a:xfrm>
              <a:off x="433" y="2731"/>
              <a:ext cx="2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47" name="Rectangle 1646"/>
            <p:cNvSpPr>
              <a:spLocks noChangeArrowheads="1"/>
            </p:cNvSpPr>
            <p:nvPr/>
          </p:nvSpPr>
          <p:spPr bwMode="auto">
            <a:xfrm>
              <a:off x="463" y="2745"/>
              <a:ext cx="1" cy="1"/>
            </a:xfrm>
            <a:prstGeom prst="rect">
              <a:avLst/>
            </a:pr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48" name="Freeform 1647"/>
            <p:cNvSpPr>
              <a:spLocks/>
            </p:cNvSpPr>
            <p:nvPr/>
          </p:nvSpPr>
          <p:spPr bwMode="auto">
            <a:xfrm>
              <a:off x="457" y="2736"/>
              <a:ext cx="3" cy="3"/>
            </a:xfrm>
            <a:custGeom>
              <a:avLst/>
              <a:gdLst>
                <a:gd name="T0" fmla="*/ 3 w 3"/>
                <a:gd name="T1" fmla="*/ 0 h 3"/>
                <a:gd name="T2" fmla="*/ 0 w 3"/>
                <a:gd name="T3" fmla="*/ 0 h 3"/>
                <a:gd name="T4" fmla="*/ 3 w 3"/>
                <a:gd name="T5" fmla="*/ 3 h 3"/>
                <a:gd name="T6" fmla="*/ 3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53" name="Freeform 1648"/>
            <p:cNvSpPr>
              <a:spLocks/>
            </p:cNvSpPr>
            <p:nvPr/>
          </p:nvSpPr>
          <p:spPr bwMode="auto">
            <a:xfrm>
              <a:off x="435" y="2726"/>
              <a:ext cx="3" cy="0"/>
            </a:xfrm>
            <a:custGeom>
              <a:avLst/>
              <a:gdLst>
                <a:gd name="T0" fmla="*/ 3 w 3"/>
                <a:gd name="T1" fmla="*/ 0 w 3"/>
                <a:gd name="T2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54" name="Freeform 1649"/>
            <p:cNvSpPr>
              <a:spLocks/>
            </p:cNvSpPr>
            <p:nvPr/>
          </p:nvSpPr>
          <p:spPr bwMode="auto">
            <a:xfrm>
              <a:off x="444" y="272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55" name="Freeform 1650"/>
            <p:cNvSpPr>
              <a:spLocks/>
            </p:cNvSpPr>
            <p:nvPr/>
          </p:nvSpPr>
          <p:spPr bwMode="auto">
            <a:xfrm>
              <a:off x="425" y="2698"/>
              <a:ext cx="60" cy="33"/>
            </a:xfrm>
            <a:custGeom>
              <a:avLst/>
              <a:gdLst>
                <a:gd name="T0" fmla="*/ 17 w 22"/>
                <a:gd name="T1" fmla="*/ 9 h 12"/>
                <a:gd name="T2" fmla="*/ 19 w 22"/>
                <a:gd name="T3" fmla="*/ 11 h 12"/>
                <a:gd name="T4" fmla="*/ 20 w 22"/>
                <a:gd name="T5" fmla="*/ 10 h 12"/>
                <a:gd name="T6" fmla="*/ 19 w 22"/>
                <a:gd name="T7" fmla="*/ 7 h 12"/>
                <a:gd name="T8" fmla="*/ 17 w 22"/>
                <a:gd name="T9" fmla="*/ 3 h 12"/>
                <a:gd name="T10" fmla="*/ 15 w 22"/>
                <a:gd name="T11" fmla="*/ 2 h 12"/>
                <a:gd name="T12" fmla="*/ 12 w 22"/>
                <a:gd name="T13" fmla="*/ 3 h 12"/>
                <a:gd name="T14" fmla="*/ 11 w 22"/>
                <a:gd name="T15" fmla="*/ 2 h 12"/>
                <a:gd name="T16" fmla="*/ 10 w 22"/>
                <a:gd name="T17" fmla="*/ 2 h 12"/>
                <a:gd name="T18" fmla="*/ 10 w 22"/>
                <a:gd name="T19" fmla="*/ 5 h 12"/>
                <a:gd name="T20" fmla="*/ 9 w 22"/>
                <a:gd name="T21" fmla="*/ 6 h 12"/>
                <a:gd name="T22" fmla="*/ 7 w 22"/>
                <a:gd name="T23" fmla="*/ 4 h 12"/>
                <a:gd name="T24" fmla="*/ 6 w 22"/>
                <a:gd name="T25" fmla="*/ 5 h 12"/>
                <a:gd name="T26" fmla="*/ 4 w 22"/>
                <a:gd name="T27" fmla="*/ 5 h 12"/>
                <a:gd name="T28" fmla="*/ 4 w 22"/>
                <a:gd name="T29" fmla="*/ 7 h 12"/>
                <a:gd name="T30" fmla="*/ 4 w 22"/>
                <a:gd name="T31" fmla="*/ 8 h 12"/>
                <a:gd name="T32" fmla="*/ 3 w 22"/>
                <a:gd name="T33" fmla="*/ 8 h 12"/>
                <a:gd name="T34" fmla="*/ 3 w 22"/>
                <a:gd name="T35" fmla="*/ 9 h 12"/>
                <a:gd name="T36" fmla="*/ 2 w 22"/>
                <a:gd name="T37" fmla="*/ 12 h 12"/>
                <a:gd name="T38" fmla="*/ 3 w 22"/>
                <a:gd name="T39" fmla="*/ 10 h 12"/>
                <a:gd name="T40" fmla="*/ 1 w 22"/>
                <a:gd name="T41" fmla="*/ 10 h 12"/>
                <a:gd name="T42" fmla="*/ 5 w 22"/>
                <a:gd name="T43" fmla="*/ 10 h 12"/>
                <a:gd name="T44" fmla="*/ 6 w 22"/>
                <a:gd name="T45" fmla="*/ 10 h 12"/>
                <a:gd name="T46" fmla="*/ 6 w 22"/>
                <a:gd name="T47" fmla="*/ 9 h 12"/>
                <a:gd name="T48" fmla="*/ 6 w 22"/>
                <a:gd name="T49" fmla="*/ 9 h 12"/>
                <a:gd name="T50" fmla="*/ 7 w 22"/>
                <a:gd name="T51" fmla="*/ 9 h 12"/>
                <a:gd name="T52" fmla="*/ 7 w 22"/>
                <a:gd name="T53" fmla="*/ 8 h 12"/>
                <a:gd name="T54" fmla="*/ 7 w 22"/>
                <a:gd name="T55" fmla="*/ 8 h 12"/>
                <a:gd name="T56" fmla="*/ 7 w 22"/>
                <a:gd name="T57" fmla="*/ 8 h 12"/>
                <a:gd name="T58" fmla="*/ 8 w 22"/>
                <a:gd name="T59" fmla="*/ 8 h 12"/>
                <a:gd name="T60" fmla="*/ 8 w 22"/>
                <a:gd name="T61" fmla="*/ 6 h 12"/>
                <a:gd name="T62" fmla="*/ 9 w 22"/>
                <a:gd name="T63" fmla="*/ 8 h 12"/>
                <a:gd name="T64" fmla="*/ 10 w 22"/>
                <a:gd name="T65" fmla="*/ 8 h 12"/>
                <a:gd name="T66" fmla="*/ 10 w 22"/>
                <a:gd name="T67" fmla="*/ 6 h 12"/>
                <a:gd name="T68" fmla="*/ 11 w 22"/>
                <a:gd name="T69" fmla="*/ 5 h 12"/>
                <a:gd name="T70" fmla="*/ 13 w 22"/>
                <a:gd name="T71" fmla="*/ 5 h 12"/>
                <a:gd name="T72" fmla="*/ 14 w 22"/>
                <a:gd name="T73" fmla="*/ 5 h 12"/>
                <a:gd name="T74" fmla="*/ 16 w 22"/>
                <a:gd name="T75" fmla="*/ 6 h 12"/>
                <a:gd name="T76" fmla="*/ 16 w 22"/>
                <a:gd name="T77" fmla="*/ 4 h 12"/>
                <a:gd name="T78" fmla="*/ 15 w 22"/>
                <a:gd name="T79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2" h="12">
                  <a:moveTo>
                    <a:pt x="15" y="8"/>
                  </a:moveTo>
                  <a:cubicBezTo>
                    <a:pt x="16" y="8"/>
                    <a:pt x="16" y="8"/>
                    <a:pt x="17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7" y="9"/>
                    <a:pt x="17" y="10"/>
                    <a:pt x="19" y="11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9"/>
                    <a:pt x="20" y="10"/>
                    <a:pt x="20" y="10"/>
                  </a:cubicBezTo>
                  <a:cubicBezTo>
                    <a:pt x="20" y="9"/>
                    <a:pt x="17" y="8"/>
                    <a:pt x="18" y="7"/>
                  </a:cubicBezTo>
                  <a:cubicBezTo>
                    <a:pt x="18" y="7"/>
                    <a:pt x="19" y="7"/>
                    <a:pt x="19" y="7"/>
                  </a:cubicBezTo>
                  <a:cubicBezTo>
                    <a:pt x="19" y="6"/>
                    <a:pt x="17" y="7"/>
                    <a:pt x="17" y="6"/>
                  </a:cubicBezTo>
                  <a:cubicBezTo>
                    <a:pt x="22" y="4"/>
                    <a:pt x="15" y="6"/>
                    <a:pt x="17" y="3"/>
                  </a:cubicBezTo>
                  <a:cubicBezTo>
                    <a:pt x="16" y="3"/>
                    <a:pt x="16" y="3"/>
                    <a:pt x="15" y="4"/>
                  </a:cubicBezTo>
                  <a:cubicBezTo>
                    <a:pt x="16" y="2"/>
                    <a:pt x="14" y="3"/>
                    <a:pt x="15" y="2"/>
                  </a:cubicBezTo>
                  <a:cubicBezTo>
                    <a:pt x="14" y="5"/>
                    <a:pt x="14" y="0"/>
                    <a:pt x="13" y="4"/>
                  </a:cubicBezTo>
                  <a:cubicBezTo>
                    <a:pt x="12" y="3"/>
                    <a:pt x="13" y="4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2"/>
                    <a:pt x="12" y="4"/>
                    <a:pt x="11" y="2"/>
                  </a:cubicBezTo>
                  <a:cubicBezTo>
                    <a:pt x="11" y="2"/>
                    <a:pt x="11" y="4"/>
                    <a:pt x="11" y="5"/>
                  </a:cubicBezTo>
                  <a:cubicBezTo>
                    <a:pt x="10" y="4"/>
                    <a:pt x="10" y="4"/>
                    <a:pt x="10" y="2"/>
                  </a:cubicBezTo>
                  <a:cubicBezTo>
                    <a:pt x="10" y="4"/>
                    <a:pt x="9" y="3"/>
                    <a:pt x="9" y="4"/>
                  </a:cubicBezTo>
                  <a:cubicBezTo>
                    <a:pt x="9" y="4"/>
                    <a:pt x="10" y="5"/>
                    <a:pt x="10" y="5"/>
                  </a:cubicBezTo>
                  <a:cubicBezTo>
                    <a:pt x="9" y="5"/>
                    <a:pt x="9" y="7"/>
                    <a:pt x="9" y="7"/>
                  </a:cubicBezTo>
                  <a:cubicBezTo>
                    <a:pt x="8" y="5"/>
                    <a:pt x="9" y="7"/>
                    <a:pt x="9" y="6"/>
                  </a:cubicBezTo>
                  <a:cubicBezTo>
                    <a:pt x="9" y="4"/>
                    <a:pt x="9" y="4"/>
                    <a:pt x="9" y="3"/>
                  </a:cubicBezTo>
                  <a:cubicBezTo>
                    <a:pt x="8" y="3"/>
                    <a:pt x="8" y="3"/>
                    <a:pt x="7" y="4"/>
                  </a:cubicBezTo>
                  <a:cubicBezTo>
                    <a:pt x="7" y="4"/>
                    <a:pt x="7" y="3"/>
                    <a:pt x="7" y="3"/>
                  </a:cubicBezTo>
                  <a:cubicBezTo>
                    <a:pt x="6" y="3"/>
                    <a:pt x="7" y="6"/>
                    <a:pt x="6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5"/>
                    <a:pt x="4" y="4"/>
                    <a:pt x="4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3" y="4"/>
                    <a:pt x="5" y="8"/>
                    <a:pt x="4" y="7"/>
                  </a:cubicBezTo>
                  <a:cubicBezTo>
                    <a:pt x="5" y="8"/>
                    <a:pt x="5" y="9"/>
                    <a:pt x="6" y="9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5" y="9"/>
                    <a:pt x="3" y="7"/>
                    <a:pt x="2" y="6"/>
                  </a:cubicBezTo>
                  <a:cubicBezTo>
                    <a:pt x="3" y="7"/>
                    <a:pt x="2" y="7"/>
                    <a:pt x="3" y="8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8"/>
                    <a:pt x="4" y="9"/>
                    <a:pt x="3" y="9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9"/>
                    <a:pt x="0" y="11"/>
                    <a:pt x="2" y="12"/>
                  </a:cubicBezTo>
                  <a:cubicBezTo>
                    <a:pt x="3" y="12"/>
                    <a:pt x="5" y="11"/>
                    <a:pt x="6" y="11"/>
                  </a:cubicBezTo>
                  <a:cubicBezTo>
                    <a:pt x="5" y="11"/>
                    <a:pt x="3" y="11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3" y="10"/>
                    <a:pt x="2" y="10"/>
                    <a:pt x="1" y="10"/>
                  </a:cubicBezTo>
                  <a:cubicBezTo>
                    <a:pt x="1" y="9"/>
                    <a:pt x="3" y="10"/>
                    <a:pt x="2" y="9"/>
                  </a:cubicBezTo>
                  <a:cubicBezTo>
                    <a:pt x="4" y="10"/>
                    <a:pt x="4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4" y="9"/>
                    <a:pt x="7" y="10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4" y="8"/>
                    <a:pt x="5" y="8"/>
                  </a:cubicBezTo>
                  <a:cubicBezTo>
                    <a:pt x="6" y="9"/>
                    <a:pt x="6" y="8"/>
                    <a:pt x="7" y="9"/>
                  </a:cubicBezTo>
                  <a:cubicBezTo>
                    <a:pt x="6" y="8"/>
                    <a:pt x="7" y="8"/>
                    <a:pt x="6" y="8"/>
                  </a:cubicBezTo>
                  <a:cubicBezTo>
                    <a:pt x="6" y="7"/>
                    <a:pt x="6" y="7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7"/>
                    <a:pt x="7" y="8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9"/>
                    <a:pt x="7" y="6"/>
                    <a:pt x="8" y="8"/>
                  </a:cubicBezTo>
                  <a:cubicBezTo>
                    <a:pt x="7" y="7"/>
                    <a:pt x="8" y="7"/>
                    <a:pt x="7" y="5"/>
                  </a:cubicBezTo>
                  <a:cubicBezTo>
                    <a:pt x="7" y="5"/>
                    <a:pt x="8" y="7"/>
                    <a:pt x="8" y="6"/>
                  </a:cubicBezTo>
                  <a:cubicBezTo>
                    <a:pt x="8" y="5"/>
                    <a:pt x="9" y="7"/>
                    <a:pt x="9" y="6"/>
                  </a:cubicBezTo>
                  <a:cubicBezTo>
                    <a:pt x="9" y="8"/>
                    <a:pt x="9" y="6"/>
                    <a:pt x="9" y="8"/>
                  </a:cubicBezTo>
                  <a:cubicBezTo>
                    <a:pt x="9" y="9"/>
                    <a:pt x="9" y="6"/>
                    <a:pt x="9" y="7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7"/>
                    <a:pt x="10" y="6"/>
                    <a:pt x="10" y="7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7"/>
                    <a:pt x="11" y="6"/>
                    <a:pt x="11" y="8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2" y="8"/>
                    <a:pt x="12" y="5"/>
                    <a:pt x="13" y="4"/>
                  </a:cubicBezTo>
                  <a:cubicBezTo>
                    <a:pt x="13" y="4"/>
                    <a:pt x="14" y="4"/>
                    <a:pt x="13" y="5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7"/>
                    <a:pt x="14" y="5"/>
                  </a:cubicBezTo>
                  <a:cubicBezTo>
                    <a:pt x="14" y="5"/>
                    <a:pt x="14" y="7"/>
                    <a:pt x="14" y="7"/>
                  </a:cubicBezTo>
                  <a:cubicBezTo>
                    <a:pt x="16" y="5"/>
                    <a:pt x="13" y="9"/>
                    <a:pt x="16" y="6"/>
                  </a:cubicBezTo>
                  <a:cubicBezTo>
                    <a:pt x="16" y="6"/>
                    <a:pt x="16" y="5"/>
                    <a:pt x="15" y="5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7" y="4"/>
                    <a:pt x="16" y="5"/>
                    <a:pt x="17" y="5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3" y="8"/>
                    <a:pt x="19" y="7"/>
                    <a:pt x="15" y="8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56" name="Freeform 1651"/>
            <p:cNvSpPr>
              <a:spLocks/>
            </p:cNvSpPr>
            <p:nvPr/>
          </p:nvSpPr>
          <p:spPr bwMode="auto">
            <a:xfrm>
              <a:off x="460" y="2715"/>
              <a:ext cx="0" cy="2"/>
            </a:xfrm>
            <a:custGeom>
              <a:avLst/>
              <a:gdLst>
                <a:gd name="T0" fmla="*/ 0 h 1"/>
                <a:gd name="T1" fmla="*/ 1 h 1"/>
                <a:gd name="T2" fmla="*/ 0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57" name="Freeform 1652"/>
            <p:cNvSpPr>
              <a:spLocks/>
            </p:cNvSpPr>
            <p:nvPr/>
          </p:nvSpPr>
          <p:spPr bwMode="auto">
            <a:xfrm>
              <a:off x="460" y="271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58" name="Freeform 1653"/>
            <p:cNvSpPr>
              <a:spLocks/>
            </p:cNvSpPr>
            <p:nvPr/>
          </p:nvSpPr>
          <p:spPr bwMode="auto">
            <a:xfrm>
              <a:off x="465" y="2723"/>
              <a:ext cx="3" cy="0"/>
            </a:xfrm>
            <a:custGeom>
              <a:avLst/>
              <a:gdLst>
                <a:gd name="T0" fmla="*/ 0 w 1"/>
                <a:gd name="T1" fmla="*/ 0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59" name="Rectangle 1654"/>
            <p:cNvSpPr>
              <a:spLocks noChangeArrowheads="1"/>
            </p:cNvSpPr>
            <p:nvPr/>
          </p:nvSpPr>
          <p:spPr bwMode="auto">
            <a:xfrm>
              <a:off x="468" y="2723"/>
              <a:ext cx="1" cy="1"/>
            </a:xfrm>
            <a:prstGeom prst="rect">
              <a:avLst/>
            </a:pr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60" name="Freeform 1655"/>
            <p:cNvSpPr>
              <a:spLocks/>
            </p:cNvSpPr>
            <p:nvPr/>
          </p:nvSpPr>
          <p:spPr bwMode="auto">
            <a:xfrm>
              <a:off x="430" y="2723"/>
              <a:ext cx="49" cy="27"/>
            </a:xfrm>
            <a:custGeom>
              <a:avLst/>
              <a:gdLst>
                <a:gd name="T0" fmla="*/ 4 w 18"/>
                <a:gd name="T1" fmla="*/ 3 h 10"/>
                <a:gd name="T2" fmla="*/ 3 w 18"/>
                <a:gd name="T3" fmla="*/ 4 h 10"/>
                <a:gd name="T4" fmla="*/ 3 w 18"/>
                <a:gd name="T5" fmla="*/ 3 h 10"/>
                <a:gd name="T6" fmla="*/ 0 w 18"/>
                <a:gd name="T7" fmla="*/ 3 h 10"/>
                <a:gd name="T8" fmla="*/ 9 w 18"/>
                <a:gd name="T9" fmla="*/ 6 h 10"/>
                <a:gd name="T10" fmla="*/ 8 w 18"/>
                <a:gd name="T11" fmla="*/ 7 h 10"/>
                <a:gd name="T12" fmla="*/ 11 w 18"/>
                <a:gd name="T13" fmla="*/ 5 h 10"/>
                <a:gd name="T14" fmla="*/ 12 w 18"/>
                <a:gd name="T15" fmla="*/ 7 h 10"/>
                <a:gd name="T16" fmla="*/ 14 w 18"/>
                <a:gd name="T17" fmla="*/ 6 h 10"/>
                <a:gd name="T18" fmla="*/ 13 w 18"/>
                <a:gd name="T19" fmla="*/ 5 h 10"/>
                <a:gd name="T20" fmla="*/ 14 w 18"/>
                <a:gd name="T21" fmla="*/ 5 h 10"/>
                <a:gd name="T22" fmla="*/ 13 w 18"/>
                <a:gd name="T23" fmla="*/ 5 h 10"/>
                <a:gd name="T24" fmla="*/ 14 w 18"/>
                <a:gd name="T25" fmla="*/ 4 h 10"/>
                <a:gd name="T26" fmla="*/ 14 w 18"/>
                <a:gd name="T27" fmla="*/ 5 h 10"/>
                <a:gd name="T28" fmla="*/ 15 w 18"/>
                <a:gd name="T29" fmla="*/ 3 h 10"/>
                <a:gd name="T30" fmla="*/ 15 w 18"/>
                <a:gd name="T31" fmla="*/ 4 h 10"/>
                <a:gd name="T32" fmla="*/ 16 w 18"/>
                <a:gd name="T33" fmla="*/ 1 h 10"/>
                <a:gd name="T34" fmla="*/ 14 w 18"/>
                <a:gd name="T35" fmla="*/ 1 h 10"/>
                <a:gd name="T36" fmla="*/ 14 w 18"/>
                <a:gd name="T37" fmla="*/ 3 h 10"/>
                <a:gd name="T38" fmla="*/ 14 w 18"/>
                <a:gd name="T39" fmla="*/ 2 h 10"/>
                <a:gd name="T40" fmla="*/ 14 w 18"/>
                <a:gd name="T41" fmla="*/ 4 h 10"/>
                <a:gd name="T42" fmla="*/ 13 w 18"/>
                <a:gd name="T43" fmla="*/ 2 h 10"/>
                <a:gd name="T44" fmla="*/ 12 w 18"/>
                <a:gd name="T45" fmla="*/ 2 h 10"/>
                <a:gd name="T46" fmla="*/ 12 w 18"/>
                <a:gd name="T47" fmla="*/ 2 h 10"/>
                <a:gd name="T48" fmla="*/ 11 w 18"/>
                <a:gd name="T49" fmla="*/ 2 h 10"/>
                <a:gd name="T50" fmla="*/ 12 w 18"/>
                <a:gd name="T51" fmla="*/ 3 h 10"/>
                <a:gd name="T52" fmla="*/ 13 w 18"/>
                <a:gd name="T53" fmla="*/ 5 h 10"/>
                <a:gd name="T54" fmla="*/ 12 w 18"/>
                <a:gd name="T55" fmla="*/ 5 h 10"/>
                <a:gd name="T56" fmla="*/ 12 w 18"/>
                <a:gd name="T57" fmla="*/ 3 h 10"/>
                <a:gd name="T58" fmla="*/ 12 w 18"/>
                <a:gd name="T59" fmla="*/ 4 h 10"/>
                <a:gd name="T60" fmla="*/ 11 w 18"/>
                <a:gd name="T61" fmla="*/ 3 h 10"/>
                <a:gd name="T62" fmla="*/ 11 w 18"/>
                <a:gd name="T63" fmla="*/ 4 h 10"/>
                <a:gd name="T64" fmla="*/ 8 w 18"/>
                <a:gd name="T65" fmla="*/ 5 h 10"/>
                <a:gd name="T66" fmla="*/ 9 w 18"/>
                <a:gd name="T67" fmla="*/ 4 h 10"/>
                <a:gd name="T68" fmla="*/ 8 w 18"/>
                <a:gd name="T69" fmla="*/ 5 h 10"/>
                <a:gd name="T70" fmla="*/ 7 w 18"/>
                <a:gd name="T71" fmla="*/ 4 h 10"/>
                <a:gd name="T72" fmla="*/ 6 w 18"/>
                <a:gd name="T73" fmla="*/ 5 h 10"/>
                <a:gd name="T74" fmla="*/ 5 w 18"/>
                <a:gd name="T75" fmla="*/ 4 h 10"/>
                <a:gd name="T76" fmla="*/ 5 w 18"/>
                <a:gd name="T77" fmla="*/ 4 h 10"/>
                <a:gd name="T78" fmla="*/ 3 w 18"/>
                <a:gd name="T79" fmla="*/ 5 h 10"/>
                <a:gd name="T80" fmla="*/ 4 w 18"/>
                <a:gd name="T81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8" h="10">
                  <a:moveTo>
                    <a:pt x="4" y="3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2" y="3"/>
                    <a:pt x="3" y="3"/>
                  </a:cubicBezTo>
                  <a:cubicBezTo>
                    <a:pt x="1" y="4"/>
                    <a:pt x="2" y="2"/>
                    <a:pt x="0" y="3"/>
                  </a:cubicBezTo>
                  <a:cubicBezTo>
                    <a:pt x="2" y="5"/>
                    <a:pt x="5" y="9"/>
                    <a:pt x="9" y="6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10" y="5"/>
                    <a:pt x="11" y="10"/>
                    <a:pt x="11" y="5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3" y="8"/>
                    <a:pt x="12" y="4"/>
                    <a:pt x="14" y="6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4" y="5"/>
                    <a:pt x="14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4"/>
                    <a:pt x="14" y="4"/>
                    <a:pt x="14" y="4"/>
                  </a:cubicBezTo>
                  <a:cubicBezTo>
                    <a:pt x="15" y="5"/>
                    <a:pt x="14" y="5"/>
                    <a:pt x="14" y="5"/>
                  </a:cubicBezTo>
                  <a:cubicBezTo>
                    <a:pt x="15" y="5"/>
                    <a:pt x="14" y="4"/>
                    <a:pt x="15" y="3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3"/>
                    <a:pt x="18" y="4"/>
                    <a:pt x="16" y="1"/>
                  </a:cubicBezTo>
                  <a:cubicBezTo>
                    <a:pt x="15" y="1"/>
                    <a:pt x="14" y="1"/>
                    <a:pt x="14" y="1"/>
                  </a:cubicBezTo>
                  <a:cubicBezTo>
                    <a:pt x="13" y="0"/>
                    <a:pt x="14" y="1"/>
                    <a:pt x="14" y="3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6" y="5"/>
                    <a:pt x="14" y="2"/>
                    <a:pt x="14" y="4"/>
                  </a:cubicBezTo>
                  <a:cubicBezTo>
                    <a:pt x="13" y="3"/>
                    <a:pt x="14" y="2"/>
                    <a:pt x="13" y="2"/>
                  </a:cubicBezTo>
                  <a:cubicBezTo>
                    <a:pt x="11" y="1"/>
                    <a:pt x="14" y="4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1"/>
                    <a:pt x="11" y="2"/>
                    <a:pt x="11" y="2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3" y="4"/>
                    <a:pt x="13" y="5"/>
                  </a:cubicBezTo>
                  <a:cubicBezTo>
                    <a:pt x="12" y="4"/>
                    <a:pt x="13" y="6"/>
                    <a:pt x="12" y="5"/>
                  </a:cubicBezTo>
                  <a:cubicBezTo>
                    <a:pt x="12" y="4"/>
                    <a:pt x="12" y="4"/>
                    <a:pt x="12" y="3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5"/>
                    <a:pt x="11" y="3"/>
                    <a:pt x="11" y="3"/>
                  </a:cubicBezTo>
                  <a:cubicBezTo>
                    <a:pt x="11" y="4"/>
                    <a:pt x="11" y="3"/>
                    <a:pt x="11" y="4"/>
                  </a:cubicBezTo>
                  <a:cubicBezTo>
                    <a:pt x="10" y="3"/>
                    <a:pt x="9" y="4"/>
                    <a:pt x="8" y="5"/>
                  </a:cubicBezTo>
                  <a:cubicBezTo>
                    <a:pt x="9" y="5"/>
                    <a:pt x="8" y="3"/>
                    <a:pt x="9" y="4"/>
                  </a:cubicBezTo>
                  <a:cubicBezTo>
                    <a:pt x="9" y="3"/>
                    <a:pt x="8" y="4"/>
                    <a:pt x="8" y="5"/>
                  </a:cubicBezTo>
                  <a:cubicBezTo>
                    <a:pt x="7" y="6"/>
                    <a:pt x="7" y="5"/>
                    <a:pt x="7" y="4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6"/>
                    <a:pt x="6" y="3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"/>
                    <a:pt x="3" y="6"/>
                    <a:pt x="3" y="5"/>
                  </a:cubicBezTo>
                  <a:cubicBezTo>
                    <a:pt x="3" y="4"/>
                    <a:pt x="4" y="4"/>
                    <a:pt x="4" y="3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61" name="Freeform 1656"/>
            <p:cNvSpPr>
              <a:spLocks/>
            </p:cNvSpPr>
            <p:nvPr/>
          </p:nvSpPr>
          <p:spPr bwMode="auto">
            <a:xfrm>
              <a:off x="427" y="2726"/>
              <a:ext cx="8" cy="5"/>
            </a:xfrm>
            <a:custGeom>
              <a:avLst/>
              <a:gdLst>
                <a:gd name="T0" fmla="*/ 1 w 3"/>
                <a:gd name="T1" fmla="*/ 1 h 2"/>
                <a:gd name="T2" fmla="*/ 3 w 3"/>
                <a:gd name="T3" fmla="*/ 1 h 2"/>
                <a:gd name="T4" fmla="*/ 0 w 3"/>
                <a:gd name="T5" fmla="*/ 1 h 2"/>
                <a:gd name="T6" fmla="*/ 1 w 3"/>
                <a:gd name="T7" fmla="*/ 2 h 2"/>
                <a:gd name="T8" fmla="*/ 1 w 3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1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1" y="0"/>
                    <a:pt x="0" y="1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62" name="Freeform 1657"/>
            <p:cNvSpPr>
              <a:spLocks/>
            </p:cNvSpPr>
            <p:nvPr/>
          </p:nvSpPr>
          <p:spPr bwMode="auto">
            <a:xfrm>
              <a:off x="425" y="2696"/>
              <a:ext cx="24" cy="32"/>
            </a:xfrm>
            <a:custGeom>
              <a:avLst/>
              <a:gdLst>
                <a:gd name="T0" fmla="*/ 6 w 9"/>
                <a:gd name="T1" fmla="*/ 4 h 12"/>
                <a:gd name="T2" fmla="*/ 6 w 9"/>
                <a:gd name="T3" fmla="*/ 3 h 12"/>
                <a:gd name="T4" fmla="*/ 1 w 9"/>
                <a:gd name="T5" fmla="*/ 6 h 12"/>
                <a:gd name="T6" fmla="*/ 2 w 9"/>
                <a:gd name="T7" fmla="*/ 8 h 12"/>
                <a:gd name="T8" fmla="*/ 1 w 9"/>
                <a:gd name="T9" fmla="*/ 9 h 12"/>
                <a:gd name="T10" fmla="*/ 2 w 9"/>
                <a:gd name="T11" fmla="*/ 11 h 12"/>
                <a:gd name="T12" fmla="*/ 2 w 9"/>
                <a:gd name="T13" fmla="*/ 10 h 12"/>
                <a:gd name="T14" fmla="*/ 2 w 9"/>
                <a:gd name="T15" fmla="*/ 10 h 12"/>
                <a:gd name="T16" fmla="*/ 2 w 9"/>
                <a:gd name="T17" fmla="*/ 9 h 12"/>
                <a:gd name="T18" fmla="*/ 3 w 9"/>
                <a:gd name="T19" fmla="*/ 9 h 12"/>
                <a:gd name="T20" fmla="*/ 2 w 9"/>
                <a:gd name="T21" fmla="*/ 6 h 12"/>
                <a:gd name="T22" fmla="*/ 4 w 9"/>
                <a:gd name="T23" fmla="*/ 7 h 12"/>
                <a:gd name="T24" fmla="*/ 6 w 9"/>
                <a:gd name="T25" fmla="*/ 6 h 12"/>
                <a:gd name="T26" fmla="*/ 5 w 9"/>
                <a:gd name="T27" fmla="*/ 6 h 12"/>
                <a:gd name="T28" fmla="*/ 5 w 9"/>
                <a:gd name="T29" fmla="*/ 5 h 12"/>
                <a:gd name="T30" fmla="*/ 6 w 9"/>
                <a:gd name="T31" fmla="*/ 6 h 12"/>
                <a:gd name="T32" fmla="*/ 8 w 9"/>
                <a:gd name="T33" fmla="*/ 4 h 12"/>
                <a:gd name="T34" fmla="*/ 8 w 9"/>
                <a:gd name="T35" fmla="*/ 2 h 12"/>
                <a:gd name="T36" fmla="*/ 9 w 9"/>
                <a:gd name="T37" fmla="*/ 4 h 12"/>
                <a:gd name="T38" fmla="*/ 9 w 9"/>
                <a:gd name="T39" fmla="*/ 4 h 12"/>
                <a:gd name="T40" fmla="*/ 9 w 9"/>
                <a:gd name="T41" fmla="*/ 1 h 12"/>
                <a:gd name="T42" fmla="*/ 6 w 9"/>
                <a:gd name="T43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" h="12">
                  <a:moveTo>
                    <a:pt x="6" y="4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3" y="5"/>
                    <a:pt x="1" y="6"/>
                  </a:cubicBezTo>
                  <a:cubicBezTo>
                    <a:pt x="0" y="6"/>
                    <a:pt x="2" y="8"/>
                    <a:pt x="2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0" y="12"/>
                    <a:pt x="2" y="11"/>
                  </a:cubicBezTo>
                  <a:cubicBezTo>
                    <a:pt x="3" y="11"/>
                    <a:pt x="1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8"/>
                    <a:pt x="0" y="7"/>
                    <a:pt x="2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6"/>
                    <a:pt x="5" y="5"/>
                    <a:pt x="6" y="6"/>
                  </a:cubicBezTo>
                  <a:cubicBezTo>
                    <a:pt x="6" y="6"/>
                    <a:pt x="5" y="5"/>
                    <a:pt x="5" y="6"/>
                  </a:cubicBezTo>
                  <a:cubicBezTo>
                    <a:pt x="5" y="6"/>
                    <a:pt x="5" y="5"/>
                    <a:pt x="5" y="5"/>
                  </a:cubicBezTo>
                  <a:cubicBezTo>
                    <a:pt x="5" y="3"/>
                    <a:pt x="5" y="6"/>
                    <a:pt x="6" y="6"/>
                  </a:cubicBezTo>
                  <a:cubicBezTo>
                    <a:pt x="6" y="5"/>
                    <a:pt x="7" y="3"/>
                    <a:pt x="8" y="4"/>
                  </a:cubicBezTo>
                  <a:cubicBezTo>
                    <a:pt x="8" y="3"/>
                    <a:pt x="8" y="2"/>
                    <a:pt x="8" y="2"/>
                  </a:cubicBezTo>
                  <a:cubicBezTo>
                    <a:pt x="9" y="3"/>
                    <a:pt x="8" y="3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9" y="2"/>
                    <a:pt x="9" y="1"/>
                  </a:cubicBezTo>
                  <a:cubicBezTo>
                    <a:pt x="8" y="0"/>
                    <a:pt x="7" y="4"/>
                    <a:pt x="6" y="4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63" name="Freeform 1658"/>
            <p:cNvSpPr>
              <a:spLocks/>
            </p:cNvSpPr>
            <p:nvPr/>
          </p:nvSpPr>
          <p:spPr bwMode="auto">
            <a:xfrm>
              <a:off x="441" y="2701"/>
              <a:ext cx="0" cy="3"/>
            </a:xfrm>
            <a:custGeom>
              <a:avLst/>
              <a:gdLst>
                <a:gd name="T0" fmla="*/ 0 h 3"/>
                <a:gd name="T1" fmla="*/ 3 h 3"/>
                <a:gd name="T2" fmla="*/ 0 h 3"/>
                <a:gd name="T3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64" name="Freeform 1659"/>
            <p:cNvSpPr>
              <a:spLocks/>
            </p:cNvSpPr>
            <p:nvPr/>
          </p:nvSpPr>
          <p:spPr bwMode="auto">
            <a:xfrm>
              <a:off x="1217" y="2843"/>
              <a:ext cx="0" cy="2"/>
            </a:xfrm>
            <a:custGeom>
              <a:avLst/>
              <a:gdLst>
                <a:gd name="T0" fmla="*/ 0 h 2"/>
                <a:gd name="T1" fmla="*/ 0 h 2"/>
                <a:gd name="T2" fmla="*/ 2 h 2"/>
                <a:gd name="T3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65" name="Freeform 1660"/>
            <p:cNvSpPr>
              <a:spLocks/>
            </p:cNvSpPr>
            <p:nvPr/>
          </p:nvSpPr>
          <p:spPr bwMode="auto">
            <a:xfrm>
              <a:off x="1209" y="2834"/>
              <a:ext cx="8" cy="14"/>
            </a:xfrm>
            <a:custGeom>
              <a:avLst/>
              <a:gdLst>
                <a:gd name="T0" fmla="*/ 0 w 3"/>
                <a:gd name="T1" fmla="*/ 0 h 5"/>
                <a:gd name="T2" fmla="*/ 0 w 3"/>
                <a:gd name="T3" fmla="*/ 1 h 5"/>
                <a:gd name="T4" fmla="*/ 2 w 3"/>
                <a:gd name="T5" fmla="*/ 5 h 5"/>
                <a:gd name="T6" fmla="*/ 2 w 3"/>
                <a:gd name="T7" fmla="*/ 2 h 5"/>
                <a:gd name="T8" fmla="*/ 2 w 3"/>
                <a:gd name="T9" fmla="*/ 3 h 5"/>
                <a:gd name="T10" fmla="*/ 1 w 3"/>
                <a:gd name="T11" fmla="*/ 1 h 5"/>
                <a:gd name="T12" fmla="*/ 1 w 3"/>
                <a:gd name="T13" fmla="*/ 1 h 5"/>
                <a:gd name="T14" fmla="*/ 0 w 3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" y="4"/>
                    <a:pt x="1" y="3"/>
                    <a:pt x="2" y="5"/>
                  </a:cubicBezTo>
                  <a:cubicBezTo>
                    <a:pt x="3" y="4"/>
                    <a:pt x="2" y="3"/>
                    <a:pt x="2" y="2"/>
                  </a:cubicBezTo>
                  <a:cubicBezTo>
                    <a:pt x="2" y="2"/>
                    <a:pt x="2" y="3"/>
                    <a:pt x="2" y="3"/>
                  </a:cubicBezTo>
                  <a:cubicBezTo>
                    <a:pt x="1" y="2"/>
                    <a:pt x="2" y="2"/>
                    <a:pt x="1" y="1"/>
                  </a:cubicBezTo>
                  <a:cubicBezTo>
                    <a:pt x="0" y="0"/>
                    <a:pt x="1" y="2"/>
                    <a:pt x="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66" name="Freeform 1661"/>
            <p:cNvSpPr>
              <a:spLocks/>
            </p:cNvSpPr>
            <p:nvPr/>
          </p:nvSpPr>
          <p:spPr bwMode="auto">
            <a:xfrm>
              <a:off x="1209" y="2840"/>
              <a:ext cx="2" cy="3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67" name="Freeform 1662"/>
            <p:cNvSpPr>
              <a:spLocks/>
            </p:cNvSpPr>
            <p:nvPr/>
          </p:nvSpPr>
          <p:spPr bwMode="auto">
            <a:xfrm>
              <a:off x="1209" y="2843"/>
              <a:ext cx="2" cy="5"/>
            </a:xfrm>
            <a:custGeom>
              <a:avLst/>
              <a:gdLst>
                <a:gd name="T0" fmla="*/ 1 w 1"/>
                <a:gd name="T1" fmla="*/ 1 h 2"/>
                <a:gd name="T2" fmla="*/ 0 w 1"/>
                <a:gd name="T3" fmla="*/ 0 h 2"/>
                <a:gd name="T4" fmla="*/ 1 w 1"/>
                <a:gd name="T5" fmla="*/ 2 h 2"/>
                <a:gd name="T6" fmla="*/ 1 w 1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cubicBezTo>
                    <a:pt x="1" y="1"/>
                    <a:pt x="0" y="0"/>
                    <a:pt x="0" y="0"/>
                  </a:cubicBezTo>
                  <a:cubicBezTo>
                    <a:pt x="1" y="2"/>
                    <a:pt x="1" y="2"/>
                    <a:pt x="1" y="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68" name="Freeform 1663"/>
            <p:cNvSpPr>
              <a:spLocks/>
            </p:cNvSpPr>
            <p:nvPr/>
          </p:nvSpPr>
          <p:spPr bwMode="auto">
            <a:xfrm>
              <a:off x="1209" y="2845"/>
              <a:ext cx="0" cy="3"/>
            </a:xfrm>
            <a:custGeom>
              <a:avLst/>
              <a:gdLst>
                <a:gd name="T0" fmla="*/ 0 h 1"/>
                <a:gd name="T1" fmla="*/ 0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69" name="Freeform 1664"/>
            <p:cNvSpPr>
              <a:spLocks/>
            </p:cNvSpPr>
            <p:nvPr/>
          </p:nvSpPr>
          <p:spPr bwMode="auto">
            <a:xfrm>
              <a:off x="1206" y="2837"/>
              <a:ext cx="3" cy="11"/>
            </a:xfrm>
            <a:custGeom>
              <a:avLst/>
              <a:gdLst>
                <a:gd name="T0" fmla="*/ 0 w 1"/>
                <a:gd name="T1" fmla="*/ 4 h 4"/>
                <a:gd name="T2" fmla="*/ 1 w 1"/>
                <a:gd name="T3" fmla="*/ 3 h 4"/>
                <a:gd name="T4" fmla="*/ 1 w 1"/>
                <a:gd name="T5" fmla="*/ 3 h 4"/>
                <a:gd name="T6" fmla="*/ 0 w 1"/>
                <a:gd name="T7" fmla="*/ 1 h 4"/>
                <a:gd name="T8" fmla="*/ 1 w 1"/>
                <a:gd name="T9" fmla="*/ 1 h 4"/>
                <a:gd name="T10" fmla="*/ 0 w 1"/>
                <a:gd name="T11" fmla="*/ 0 h 4"/>
                <a:gd name="T12" fmla="*/ 0 w 1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4">
                  <a:moveTo>
                    <a:pt x="0" y="4"/>
                  </a:moveTo>
                  <a:cubicBezTo>
                    <a:pt x="1" y="4"/>
                    <a:pt x="1" y="4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1"/>
                    <a:pt x="0" y="1"/>
                  </a:cubicBezTo>
                  <a:cubicBezTo>
                    <a:pt x="0" y="1"/>
                    <a:pt x="1" y="3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70" name="Freeform 1665"/>
            <p:cNvSpPr>
              <a:spLocks/>
            </p:cNvSpPr>
            <p:nvPr/>
          </p:nvSpPr>
          <p:spPr bwMode="auto">
            <a:xfrm>
              <a:off x="1209" y="284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71" name="Freeform 1666"/>
            <p:cNvSpPr>
              <a:spLocks/>
            </p:cNvSpPr>
            <p:nvPr/>
          </p:nvSpPr>
          <p:spPr bwMode="auto">
            <a:xfrm>
              <a:off x="1209" y="2843"/>
              <a:ext cx="0" cy="2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72" name="Freeform 1667"/>
            <p:cNvSpPr>
              <a:spLocks/>
            </p:cNvSpPr>
            <p:nvPr/>
          </p:nvSpPr>
          <p:spPr bwMode="auto">
            <a:xfrm>
              <a:off x="1203" y="2837"/>
              <a:ext cx="3" cy="11"/>
            </a:xfrm>
            <a:custGeom>
              <a:avLst/>
              <a:gdLst>
                <a:gd name="T0" fmla="*/ 0 w 1"/>
                <a:gd name="T1" fmla="*/ 4 h 4"/>
                <a:gd name="T2" fmla="*/ 1 w 1"/>
                <a:gd name="T3" fmla="*/ 2 h 4"/>
                <a:gd name="T4" fmla="*/ 0 w 1"/>
                <a:gd name="T5" fmla="*/ 0 h 4"/>
                <a:gd name="T6" fmla="*/ 0 w 1"/>
                <a:gd name="T7" fmla="*/ 1 h 4"/>
                <a:gd name="T8" fmla="*/ 0 w 1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4">
                  <a:moveTo>
                    <a:pt x="0" y="4"/>
                  </a:moveTo>
                  <a:cubicBezTo>
                    <a:pt x="0" y="2"/>
                    <a:pt x="1" y="4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3"/>
                    <a:pt x="0" y="4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73" name="Freeform 1668"/>
            <p:cNvSpPr>
              <a:spLocks/>
            </p:cNvSpPr>
            <p:nvPr/>
          </p:nvSpPr>
          <p:spPr bwMode="auto">
            <a:xfrm>
              <a:off x="1203" y="283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74" name="Freeform 1669"/>
            <p:cNvSpPr>
              <a:spLocks/>
            </p:cNvSpPr>
            <p:nvPr/>
          </p:nvSpPr>
          <p:spPr bwMode="auto">
            <a:xfrm>
              <a:off x="1201" y="2834"/>
              <a:ext cx="2" cy="11"/>
            </a:xfrm>
            <a:custGeom>
              <a:avLst/>
              <a:gdLst>
                <a:gd name="T0" fmla="*/ 0 w 1"/>
                <a:gd name="T1" fmla="*/ 3 h 4"/>
                <a:gd name="T2" fmla="*/ 0 w 1"/>
                <a:gd name="T3" fmla="*/ 2 h 4"/>
                <a:gd name="T4" fmla="*/ 0 w 1"/>
                <a:gd name="T5" fmla="*/ 3 h 4"/>
                <a:gd name="T6" fmla="*/ 0 w 1"/>
                <a:gd name="T7" fmla="*/ 2 h 4"/>
                <a:gd name="T8" fmla="*/ 0 w 1"/>
                <a:gd name="T9" fmla="*/ 4 h 4"/>
                <a:gd name="T10" fmla="*/ 1 w 1"/>
                <a:gd name="T11" fmla="*/ 2 h 4"/>
                <a:gd name="T12" fmla="*/ 1 w 1"/>
                <a:gd name="T13" fmla="*/ 3 h 4"/>
                <a:gd name="T14" fmla="*/ 1 w 1"/>
                <a:gd name="T15" fmla="*/ 1 h 4"/>
                <a:gd name="T16" fmla="*/ 1 w 1"/>
                <a:gd name="T17" fmla="*/ 1 h 4"/>
                <a:gd name="T18" fmla="*/ 1 w 1"/>
                <a:gd name="T19" fmla="*/ 0 h 4"/>
                <a:gd name="T20" fmla="*/ 0 w 1"/>
                <a:gd name="T21" fmla="*/ 2 h 4"/>
                <a:gd name="T22" fmla="*/ 0 w 1"/>
                <a:gd name="T2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" h="4">
                  <a:moveTo>
                    <a:pt x="0" y="3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4"/>
                    <a:pt x="0" y="2"/>
                    <a:pt x="0" y="4"/>
                  </a:cubicBezTo>
                  <a:cubicBezTo>
                    <a:pt x="0" y="4"/>
                    <a:pt x="0" y="4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0" y="3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0" y="3"/>
                    <a:pt x="1" y="2"/>
                    <a:pt x="0" y="3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75" name="Rectangle 1670"/>
            <p:cNvSpPr>
              <a:spLocks noChangeArrowheads="1"/>
            </p:cNvSpPr>
            <p:nvPr/>
          </p:nvSpPr>
          <p:spPr bwMode="auto">
            <a:xfrm>
              <a:off x="1201" y="2840"/>
              <a:ext cx="1" cy="1"/>
            </a:xfrm>
            <a:prstGeom prst="rect">
              <a:avLst/>
            </a:pr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76" name="Freeform 1671"/>
            <p:cNvSpPr>
              <a:spLocks/>
            </p:cNvSpPr>
            <p:nvPr/>
          </p:nvSpPr>
          <p:spPr bwMode="auto">
            <a:xfrm>
              <a:off x="1198" y="2840"/>
              <a:ext cx="11" cy="3"/>
            </a:xfrm>
            <a:custGeom>
              <a:avLst/>
              <a:gdLst>
                <a:gd name="T0" fmla="*/ 0 w 4"/>
                <a:gd name="T1" fmla="*/ 1 h 1"/>
                <a:gd name="T2" fmla="*/ 1 w 4"/>
                <a:gd name="T3" fmla="*/ 0 h 1"/>
                <a:gd name="T4" fmla="*/ 0 w 4"/>
                <a:gd name="T5" fmla="*/ 1 h 1"/>
                <a:gd name="T6" fmla="*/ 1 w 4"/>
                <a:gd name="T7" fmla="*/ 0 h 1"/>
                <a:gd name="T8" fmla="*/ 1 w 4"/>
                <a:gd name="T9" fmla="*/ 0 h 1"/>
                <a:gd name="T10" fmla="*/ 3 w 4"/>
                <a:gd name="T11" fmla="*/ 0 h 1"/>
                <a:gd name="T12" fmla="*/ 2 w 4"/>
                <a:gd name="T13" fmla="*/ 0 h 1"/>
                <a:gd name="T14" fmla="*/ 3 w 4"/>
                <a:gd name="T15" fmla="*/ 0 h 1"/>
                <a:gd name="T16" fmla="*/ 2 w 4"/>
                <a:gd name="T17" fmla="*/ 0 h 1"/>
                <a:gd name="T18" fmla="*/ 2 w 4"/>
                <a:gd name="T19" fmla="*/ 0 h 1"/>
                <a:gd name="T20" fmla="*/ 0 w 4"/>
                <a:gd name="T2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1">
                  <a:moveTo>
                    <a:pt x="0" y="1"/>
                  </a:moveTo>
                  <a:cubicBezTo>
                    <a:pt x="0" y="1"/>
                    <a:pt x="1" y="1"/>
                    <a:pt x="1" y="0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1" y="1"/>
                    <a:pt x="2" y="0"/>
                    <a:pt x="1" y="0"/>
                  </a:cubicBezTo>
                  <a:cubicBezTo>
                    <a:pt x="1" y="0"/>
                    <a:pt x="2" y="0"/>
                    <a:pt x="1" y="0"/>
                  </a:cubicBezTo>
                  <a:cubicBezTo>
                    <a:pt x="1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4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77" name="Freeform 1672"/>
            <p:cNvSpPr>
              <a:spLocks/>
            </p:cNvSpPr>
            <p:nvPr/>
          </p:nvSpPr>
          <p:spPr bwMode="auto">
            <a:xfrm>
              <a:off x="1198" y="284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78" name="Freeform 1673"/>
            <p:cNvSpPr>
              <a:spLocks/>
            </p:cNvSpPr>
            <p:nvPr/>
          </p:nvSpPr>
          <p:spPr bwMode="auto">
            <a:xfrm>
              <a:off x="1206" y="284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79" name="Freeform 1674"/>
            <p:cNvSpPr>
              <a:spLocks/>
            </p:cNvSpPr>
            <p:nvPr/>
          </p:nvSpPr>
          <p:spPr bwMode="auto">
            <a:xfrm>
              <a:off x="1198" y="2840"/>
              <a:ext cx="3" cy="0"/>
            </a:xfrm>
            <a:custGeom>
              <a:avLst/>
              <a:gdLst>
                <a:gd name="T0" fmla="*/ 0 w 1"/>
                <a:gd name="T1" fmla="*/ 1 w 1"/>
                <a:gd name="T2" fmla="*/ 0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80" name="Freeform 1675"/>
            <p:cNvSpPr>
              <a:spLocks/>
            </p:cNvSpPr>
            <p:nvPr/>
          </p:nvSpPr>
          <p:spPr bwMode="auto">
            <a:xfrm>
              <a:off x="1195" y="2818"/>
              <a:ext cx="25" cy="22"/>
            </a:xfrm>
            <a:custGeom>
              <a:avLst/>
              <a:gdLst>
                <a:gd name="T0" fmla="*/ 7 w 9"/>
                <a:gd name="T1" fmla="*/ 5 h 8"/>
                <a:gd name="T2" fmla="*/ 7 w 9"/>
                <a:gd name="T3" fmla="*/ 4 h 8"/>
                <a:gd name="T4" fmla="*/ 8 w 9"/>
                <a:gd name="T5" fmla="*/ 3 h 8"/>
                <a:gd name="T6" fmla="*/ 9 w 9"/>
                <a:gd name="T7" fmla="*/ 1 h 8"/>
                <a:gd name="T8" fmla="*/ 8 w 9"/>
                <a:gd name="T9" fmla="*/ 1 h 8"/>
                <a:gd name="T10" fmla="*/ 8 w 9"/>
                <a:gd name="T11" fmla="*/ 0 h 8"/>
                <a:gd name="T12" fmla="*/ 6 w 9"/>
                <a:gd name="T13" fmla="*/ 1 h 8"/>
                <a:gd name="T14" fmla="*/ 5 w 9"/>
                <a:gd name="T15" fmla="*/ 1 h 8"/>
                <a:gd name="T16" fmla="*/ 1 w 9"/>
                <a:gd name="T17" fmla="*/ 4 h 8"/>
                <a:gd name="T18" fmla="*/ 3 w 9"/>
                <a:gd name="T19" fmla="*/ 6 h 8"/>
                <a:gd name="T20" fmla="*/ 2 w 9"/>
                <a:gd name="T21" fmla="*/ 5 h 8"/>
                <a:gd name="T22" fmla="*/ 2 w 9"/>
                <a:gd name="T23" fmla="*/ 5 h 8"/>
                <a:gd name="T24" fmla="*/ 1 w 9"/>
                <a:gd name="T25" fmla="*/ 6 h 8"/>
                <a:gd name="T26" fmla="*/ 3 w 9"/>
                <a:gd name="T27" fmla="*/ 7 h 8"/>
                <a:gd name="T28" fmla="*/ 1 w 9"/>
                <a:gd name="T29" fmla="*/ 7 h 8"/>
                <a:gd name="T30" fmla="*/ 2 w 9"/>
                <a:gd name="T31" fmla="*/ 7 h 8"/>
                <a:gd name="T32" fmla="*/ 4 w 9"/>
                <a:gd name="T33" fmla="*/ 7 h 8"/>
                <a:gd name="T34" fmla="*/ 5 w 9"/>
                <a:gd name="T35" fmla="*/ 8 h 8"/>
                <a:gd name="T36" fmla="*/ 3 w 9"/>
                <a:gd name="T37" fmla="*/ 5 h 8"/>
                <a:gd name="T38" fmla="*/ 4 w 9"/>
                <a:gd name="T39" fmla="*/ 5 h 8"/>
                <a:gd name="T40" fmla="*/ 6 w 9"/>
                <a:gd name="T41" fmla="*/ 5 h 8"/>
                <a:gd name="T42" fmla="*/ 5 w 9"/>
                <a:gd name="T43" fmla="*/ 3 h 8"/>
                <a:gd name="T44" fmla="*/ 5 w 9"/>
                <a:gd name="T45" fmla="*/ 4 h 8"/>
                <a:gd name="T46" fmla="*/ 5 w 9"/>
                <a:gd name="T47" fmla="*/ 3 h 8"/>
                <a:gd name="T48" fmla="*/ 6 w 9"/>
                <a:gd name="T49" fmla="*/ 4 h 8"/>
                <a:gd name="T50" fmla="*/ 5 w 9"/>
                <a:gd name="T51" fmla="*/ 2 h 8"/>
                <a:gd name="T52" fmla="*/ 7 w 9"/>
                <a:gd name="T53" fmla="*/ 5 h 8"/>
                <a:gd name="T54" fmla="*/ 6 w 9"/>
                <a:gd name="T55" fmla="*/ 3 h 8"/>
                <a:gd name="T56" fmla="*/ 6 w 9"/>
                <a:gd name="T57" fmla="*/ 2 h 8"/>
                <a:gd name="T58" fmla="*/ 7 w 9"/>
                <a:gd name="T59" fmla="*/ 5 h 8"/>
                <a:gd name="T60" fmla="*/ 7 w 9"/>
                <a:gd name="T61" fmla="*/ 3 h 8"/>
                <a:gd name="T62" fmla="*/ 7 w 9"/>
                <a:gd name="T63" fmla="*/ 2 h 8"/>
                <a:gd name="T64" fmla="*/ 7 w 9"/>
                <a:gd name="T65" fmla="*/ 3 h 8"/>
                <a:gd name="T66" fmla="*/ 7 w 9"/>
                <a:gd name="T67" fmla="*/ 5 h 8"/>
                <a:gd name="T68" fmla="*/ 7 w 9"/>
                <a:gd name="T69" fmla="*/ 5 h 8"/>
                <a:gd name="T70" fmla="*/ 8 w 9"/>
                <a:gd name="T71" fmla="*/ 3 h 8"/>
                <a:gd name="T72" fmla="*/ 7 w 9"/>
                <a:gd name="T73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" h="8">
                  <a:moveTo>
                    <a:pt x="7" y="5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9" y="2"/>
                    <a:pt x="9" y="1"/>
                  </a:cubicBezTo>
                  <a:cubicBezTo>
                    <a:pt x="9" y="0"/>
                    <a:pt x="8" y="2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7" y="2"/>
                    <a:pt x="6" y="1"/>
                  </a:cubicBezTo>
                  <a:cubicBezTo>
                    <a:pt x="6" y="0"/>
                    <a:pt x="6" y="1"/>
                    <a:pt x="5" y="1"/>
                  </a:cubicBezTo>
                  <a:cubicBezTo>
                    <a:pt x="4" y="1"/>
                    <a:pt x="3" y="3"/>
                    <a:pt x="1" y="4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5"/>
                    <a:pt x="3" y="6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0" y="5"/>
                    <a:pt x="2" y="6"/>
                    <a:pt x="1" y="6"/>
                  </a:cubicBezTo>
                  <a:cubicBezTo>
                    <a:pt x="1" y="6"/>
                    <a:pt x="3" y="7"/>
                    <a:pt x="3" y="7"/>
                  </a:cubicBezTo>
                  <a:cubicBezTo>
                    <a:pt x="1" y="6"/>
                    <a:pt x="3" y="7"/>
                    <a:pt x="1" y="7"/>
                  </a:cubicBezTo>
                  <a:cubicBezTo>
                    <a:pt x="0" y="7"/>
                    <a:pt x="3" y="7"/>
                    <a:pt x="2" y="7"/>
                  </a:cubicBezTo>
                  <a:cubicBezTo>
                    <a:pt x="4" y="8"/>
                    <a:pt x="3" y="7"/>
                    <a:pt x="4" y="7"/>
                  </a:cubicBezTo>
                  <a:cubicBezTo>
                    <a:pt x="5" y="8"/>
                    <a:pt x="3" y="7"/>
                    <a:pt x="5" y="8"/>
                  </a:cubicBezTo>
                  <a:cubicBezTo>
                    <a:pt x="5" y="8"/>
                    <a:pt x="3" y="6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4" y="4"/>
                    <a:pt x="6" y="5"/>
                  </a:cubicBezTo>
                  <a:cubicBezTo>
                    <a:pt x="5" y="4"/>
                    <a:pt x="6" y="5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6" y="4"/>
                    <a:pt x="6" y="4"/>
                  </a:cubicBezTo>
                  <a:cubicBezTo>
                    <a:pt x="5" y="3"/>
                    <a:pt x="5" y="3"/>
                    <a:pt x="5" y="2"/>
                  </a:cubicBezTo>
                  <a:cubicBezTo>
                    <a:pt x="6" y="3"/>
                    <a:pt x="6" y="4"/>
                    <a:pt x="7" y="5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4"/>
                    <a:pt x="6" y="3"/>
                    <a:pt x="6" y="2"/>
                  </a:cubicBezTo>
                  <a:cubicBezTo>
                    <a:pt x="6" y="2"/>
                    <a:pt x="6" y="4"/>
                    <a:pt x="7" y="5"/>
                  </a:cubicBezTo>
                  <a:cubicBezTo>
                    <a:pt x="7" y="5"/>
                    <a:pt x="7" y="2"/>
                    <a:pt x="7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3"/>
                    <a:pt x="7" y="3"/>
                  </a:cubicBezTo>
                  <a:cubicBezTo>
                    <a:pt x="7" y="4"/>
                    <a:pt x="7" y="4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4"/>
                    <a:pt x="8" y="3"/>
                  </a:cubicBezTo>
                  <a:cubicBezTo>
                    <a:pt x="7" y="5"/>
                    <a:pt x="7" y="5"/>
                    <a:pt x="7" y="5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81" name="Rectangle 1676"/>
            <p:cNvSpPr>
              <a:spLocks noChangeArrowheads="1"/>
            </p:cNvSpPr>
            <p:nvPr/>
          </p:nvSpPr>
          <p:spPr bwMode="auto">
            <a:xfrm>
              <a:off x="1214" y="2832"/>
              <a:ext cx="1" cy="1"/>
            </a:xfrm>
            <a:prstGeom prst="rect">
              <a:avLst/>
            </a:pr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82" name="Freeform 1677"/>
            <p:cNvSpPr>
              <a:spLocks/>
            </p:cNvSpPr>
            <p:nvPr/>
          </p:nvSpPr>
          <p:spPr bwMode="auto">
            <a:xfrm>
              <a:off x="1214" y="283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83" name="Rectangle 1678"/>
            <p:cNvSpPr>
              <a:spLocks noChangeArrowheads="1"/>
            </p:cNvSpPr>
            <p:nvPr/>
          </p:nvSpPr>
          <p:spPr bwMode="auto">
            <a:xfrm>
              <a:off x="1211" y="2818"/>
              <a:ext cx="1" cy="3"/>
            </a:xfrm>
            <a:prstGeom prst="rect">
              <a:avLst/>
            </a:pr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84" name="Freeform 1679"/>
            <p:cNvSpPr>
              <a:spLocks/>
            </p:cNvSpPr>
            <p:nvPr/>
          </p:nvSpPr>
          <p:spPr bwMode="auto">
            <a:xfrm>
              <a:off x="1214" y="283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85" name="Freeform 1680"/>
            <p:cNvSpPr>
              <a:spLocks/>
            </p:cNvSpPr>
            <p:nvPr/>
          </p:nvSpPr>
          <p:spPr bwMode="auto">
            <a:xfrm>
              <a:off x="1211" y="2832"/>
              <a:ext cx="3" cy="2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86" name="Freeform 1681"/>
            <p:cNvSpPr>
              <a:spLocks/>
            </p:cNvSpPr>
            <p:nvPr/>
          </p:nvSpPr>
          <p:spPr bwMode="auto">
            <a:xfrm>
              <a:off x="1211" y="2832"/>
              <a:ext cx="3" cy="2"/>
            </a:xfrm>
            <a:custGeom>
              <a:avLst/>
              <a:gdLst>
                <a:gd name="T0" fmla="*/ 0 w 3"/>
                <a:gd name="T1" fmla="*/ 2 h 2"/>
                <a:gd name="T2" fmla="*/ 0 w 3"/>
                <a:gd name="T3" fmla="*/ 2 h 2"/>
                <a:gd name="T4" fmla="*/ 3 w 3"/>
                <a:gd name="T5" fmla="*/ 0 h 2"/>
                <a:gd name="T6" fmla="*/ 0 w 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lnTo>
                    <a:pt x="0" y="2"/>
                  </a:lnTo>
                  <a:lnTo>
                    <a:pt x="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87" name="Freeform 1682"/>
            <p:cNvSpPr>
              <a:spLocks/>
            </p:cNvSpPr>
            <p:nvPr/>
          </p:nvSpPr>
          <p:spPr bwMode="auto">
            <a:xfrm>
              <a:off x="1214" y="2821"/>
              <a:ext cx="22" cy="16"/>
            </a:xfrm>
            <a:custGeom>
              <a:avLst/>
              <a:gdLst>
                <a:gd name="T0" fmla="*/ 6 w 8"/>
                <a:gd name="T1" fmla="*/ 6 h 6"/>
                <a:gd name="T2" fmla="*/ 7 w 8"/>
                <a:gd name="T3" fmla="*/ 4 h 6"/>
                <a:gd name="T4" fmla="*/ 4 w 8"/>
                <a:gd name="T5" fmla="*/ 4 h 6"/>
                <a:gd name="T6" fmla="*/ 7 w 8"/>
                <a:gd name="T7" fmla="*/ 4 h 6"/>
                <a:gd name="T8" fmla="*/ 3 w 8"/>
                <a:gd name="T9" fmla="*/ 2 h 6"/>
                <a:gd name="T10" fmla="*/ 4 w 8"/>
                <a:gd name="T11" fmla="*/ 2 h 6"/>
                <a:gd name="T12" fmla="*/ 2 w 8"/>
                <a:gd name="T13" fmla="*/ 3 h 6"/>
                <a:gd name="T14" fmla="*/ 4 w 8"/>
                <a:gd name="T15" fmla="*/ 1 h 6"/>
                <a:gd name="T16" fmla="*/ 4 w 8"/>
                <a:gd name="T17" fmla="*/ 1 h 6"/>
                <a:gd name="T18" fmla="*/ 3 w 8"/>
                <a:gd name="T19" fmla="*/ 1 h 6"/>
                <a:gd name="T20" fmla="*/ 1 w 8"/>
                <a:gd name="T21" fmla="*/ 2 h 6"/>
                <a:gd name="T22" fmla="*/ 0 w 8"/>
                <a:gd name="T23" fmla="*/ 4 h 6"/>
                <a:gd name="T24" fmla="*/ 1 w 8"/>
                <a:gd name="T25" fmla="*/ 3 h 6"/>
                <a:gd name="T26" fmla="*/ 1 w 8"/>
                <a:gd name="T27" fmla="*/ 4 h 6"/>
                <a:gd name="T28" fmla="*/ 1 w 8"/>
                <a:gd name="T29" fmla="*/ 3 h 6"/>
                <a:gd name="T30" fmla="*/ 1 w 8"/>
                <a:gd name="T31" fmla="*/ 4 h 6"/>
                <a:gd name="T32" fmla="*/ 2 w 8"/>
                <a:gd name="T33" fmla="*/ 4 h 6"/>
                <a:gd name="T34" fmla="*/ 1 w 8"/>
                <a:gd name="T35" fmla="*/ 4 h 6"/>
                <a:gd name="T36" fmla="*/ 3 w 8"/>
                <a:gd name="T37" fmla="*/ 3 h 6"/>
                <a:gd name="T38" fmla="*/ 1 w 8"/>
                <a:gd name="T39" fmla="*/ 4 h 6"/>
                <a:gd name="T40" fmla="*/ 2 w 8"/>
                <a:gd name="T41" fmla="*/ 4 h 6"/>
                <a:gd name="T42" fmla="*/ 1 w 8"/>
                <a:gd name="T43" fmla="*/ 5 h 6"/>
                <a:gd name="T44" fmla="*/ 2 w 8"/>
                <a:gd name="T45" fmla="*/ 5 h 6"/>
                <a:gd name="T46" fmla="*/ 1 w 8"/>
                <a:gd name="T47" fmla="*/ 5 h 6"/>
                <a:gd name="T48" fmla="*/ 4 w 8"/>
                <a:gd name="T49" fmla="*/ 3 h 6"/>
                <a:gd name="T50" fmla="*/ 2 w 8"/>
                <a:gd name="T51" fmla="*/ 5 h 6"/>
                <a:gd name="T52" fmla="*/ 2 w 8"/>
                <a:gd name="T53" fmla="*/ 5 h 6"/>
                <a:gd name="T54" fmla="*/ 2 w 8"/>
                <a:gd name="T55" fmla="*/ 5 h 6"/>
                <a:gd name="T56" fmla="*/ 3 w 8"/>
                <a:gd name="T57" fmla="*/ 5 h 6"/>
                <a:gd name="T58" fmla="*/ 3 w 8"/>
                <a:gd name="T59" fmla="*/ 5 h 6"/>
                <a:gd name="T60" fmla="*/ 4 w 8"/>
                <a:gd name="T61" fmla="*/ 6 h 6"/>
                <a:gd name="T62" fmla="*/ 4 w 8"/>
                <a:gd name="T63" fmla="*/ 6 h 6"/>
                <a:gd name="T64" fmla="*/ 6 w 8"/>
                <a:gd name="T65" fmla="*/ 6 h 6"/>
                <a:gd name="T66" fmla="*/ 4 w 8"/>
                <a:gd name="T67" fmla="*/ 6 h 6"/>
                <a:gd name="T68" fmla="*/ 6 w 8"/>
                <a:gd name="T6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" h="6">
                  <a:moveTo>
                    <a:pt x="6" y="6"/>
                  </a:moveTo>
                  <a:cubicBezTo>
                    <a:pt x="8" y="6"/>
                    <a:pt x="7" y="5"/>
                    <a:pt x="7" y="4"/>
                  </a:cubicBezTo>
                  <a:cubicBezTo>
                    <a:pt x="6" y="4"/>
                    <a:pt x="4" y="5"/>
                    <a:pt x="4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3"/>
                    <a:pt x="6" y="1"/>
                    <a:pt x="3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1" y="4"/>
                    <a:pt x="2" y="3"/>
                  </a:cubicBezTo>
                  <a:cubicBezTo>
                    <a:pt x="3" y="2"/>
                    <a:pt x="3" y="2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3" y="1"/>
                    <a:pt x="3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1" y="2"/>
                    <a:pt x="1" y="3"/>
                    <a:pt x="0" y="4"/>
                  </a:cubicBezTo>
                  <a:cubicBezTo>
                    <a:pt x="1" y="3"/>
                    <a:pt x="1" y="4"/>
                    <a:pt x="1" y="3"/>
                  </a:cubicBezTo>
                  <a:cubicBezTo>
                    <a:pt x="1" y="4"/>
                    <a:pt x="1" y="3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1" y="4"/>
                    <a:pt x="3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0" y="5"/>
                    <a:pt x="1" y="5"/>
                  </a:cubicBezTo>
                  <a:cubicBezTo>
                    <a:pt x="1" y="5"/>
                    <a:pt x="2" y="5"/>
                    <a:pt x="2" y="5"/>
                  </a:cubicBezTo>
                  <a:cubicBezTo>
                    <a:pt x="3" y="4"/>
                    <a:pt x="1" y="5"/>
                    <a:pt x="1" y="5"/>
                  </a:cubicBezTo>
                  <a:cubicBezTo>
                    <a:pt x="2" y="4"/>
                    <a:pt x="3" y="4"/>
                    <a:pt x="4" y="3"/>
                  </a:cubicBezTo>
                  <a:cubicBezTo>
                    <a:pt x="3" y="4"/>
                    <a:pt x="4" y="4"/>
                    <a:pt x="2" y="5"/>
                  </a:cubicBezTo>
                  <a:cubicBezTo>
                    <a:pt x="2" y="5"/>
                    <a:pt x="3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4" y="5"/>
                    <a:pt x="1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6"/>
                    <a:pt x="6" y="6"/>
                  </a:cubicBezTo>
                  <a:cubicBezTo>
                    <a:pt x="6" y="6"/>
                    <a:pt x="5" y="6"/>
                    <a:pt x="4" y="6"/>
                  </a:cubicBezTo>
                  <a:cubicBezTo>
                    <a:pt x="5" y="6"/>
                    <a:pt x="6" y="6"/>
                    <a:pt x="6" y="6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88" name="Freeform 1683"/>
            <p:cNvSpPr>
              <a:spLocks/>
            </p:cNvSpPr>
            <p:nvPr/>
          </p:nvSpPr>
          <p:spPr bwMode="auto">
            <a:xfrm>
              <a:off x="1217" y="283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89" name="Freeform 1684"/>
            <p:cNvSpPr>
              <a:spLocks/>
            </p:cNvSpPr>
            <p:nvPr/>
          </p:nvSpPr>
          <p:spPr bwMode="auto">
            <a:xfrm>
              <a:off x="1211" y="2834"/>
              <a:ext cx="22" cy="22"/>
            </a:xfrm>
            <a:custGeom>
              <a:avLst/>
              <a:gdLst>
                <a:gd name="T0" fmla="*/ 4 w 8"/>
                <a:gd name="T1" fmla="*/ 2 h 8"/>
                <a:gd name="T2" fmla="*/ 3 w 8"/>
                <a:gd name="T3" fmla="*/ 1 h 8"/>
                <a:gd name="T4" fmla="*/ 5 w 8"/>
                <a:gd name="T5" fmla="*/ 3 h 8"/>
                <a:gd name="T6" fmla="*/ 6 w 8"/>
                <a:gd name="T7" fmla="*/ 4 h 8"/>
                <a:gd name="T8" fmla="*/ 3 w 8"/>
                <a:gd name="T9" fmla="*/ 2 h 8"/>
                <a:gd name="T10" fmla="*/ 3 w 8"/>
                <a:gd name="T11" fmla="*/ 2 h 8"/>
                <a:gd name="T12" fmla="*/ 4 w 8"/>
                <a:gd name="T13" fmla="*/ 3 h 8"/>
                <a:gd name="T14" fmla="*/ 4 w 8"/>
                <a:gd name="T15" fmla="*/ 5 h 8"/>
                <a:gd name="T16" fmla="*/ 4 w 8"/>
                <a:gd name="T17" fmla="*/ 4 h 8"/>
                <a:gd name="T18" fmla="*/ 2 w 8"/>
                <a:gd name="T19" fmla="*/ 3 h 8"/>
                <a:gd name="T20" fmla="*/ 5 w 8"/>
                <a:gd name="T21" fmla="*/ 8 h 8"/>
                <a:gd name="T22" fmla="*/ 5 w 8"/>
                <a:gd name="T23" fmla="*/ 7 h 8"/>
                <a:gd name="T24" fmla="*/ 3 w 8"/>
                <a:gd name="T25" fmla="*/ 5 h 8"/>
                <a:gd name="T26" fmla="*/ 4 w 8"/>
                <a:gd name="T27" fmla="*/ 5 h 8"/>
                <a:gd name="T28" fmla="*/ 5 w 8"/>
                <a:gd name="T29" fmla="*/ 6 h 8"/>
                <a:gd name="T30" fmla="*/ 8 w 8"/>
                <a:gd name="T31" fmla="*/ 3 h 8"/>
                <a:gd name="T32" fmla="*/ 7 w 8"/>
                <a:gd name="T33" fmla="*/ 3 h 8"/>
                <a:gd name="T34" fmla="*/ 6 w 8"/>
                <a:gd name="T35" fmla="*/ 2 h 8"/>
                <a:gd name="T36" fmla="*/ 4 w 8"/>
                <a:gd name="T37" fmla="*/ 2 h 8"/>
                <a:gd name="T38" fmla="*/ 5 w 8"/>
                <a:gd name="T39" fmla="*/ 2 h 8"/>
                <a:gd name="T40" fmla="*/ 3 w 8"/>
                <a:gd name="T41" fmla="*/ 1 h 8"/>
                <a:gd name="T42" fmla="*/ 2 w 8"/>
                <a:gd name="T43" fmla="*/ 0 h 8"/>
                <a:gd name="T44" fmla="*/ 2 w 8"/>
                <a:gd name="T45" fmla="*/ 1 h 8"/>
                <a:gd name="T46" fmla="*/ 4 w 8"/>
                <a:gd name="T47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" h="8">
                  <a:moveTo>
                    <a:pt x="4" y="2"/>
                  </a:moveTo>
                  <a:cubicBezTo>
                    <a:pt x="4" y="2"/>
                    <a:pt x="3" y="1"/>
                    <a:pt x="3" y="1"/>
                  </a:cubicBezTo>
                  <a:cubicBezTo>
                    <a:pt x="3" y="2"/>
                    <a:pt x="4" y="2"/>
                    <a:pt x="5" y="3"/>
                  </a:cubicBezTo>
                  <a:cubicBezTo>
                    <a:pt x="5" y="3"/>
                    <a:pt x="6" y="4"/>
                    <a:pt x="6" y="4"/>
                  </a:cubicBezTo>
                  <a:cubicBezTo>
                    <a:pt x="5" y="3"/>
                    <a:pt x="4" y="2"/>
                    <a:pt x="3" y="2"/>
                  </a:cubicBezTo>
                  <a:cubicBezTo>
                    <a:pt x="4" y="2"/>
                    <a:pt x="3" y="2"/>
                    <a:pt x="3" y="2"/>
                  </a:cubicBezTo>
                  <a:cubicBezTo>
                    <a:pt x="4" y="3"/>
                    <a:pt x="3" y="3"/>
                    <a:pt x="4" y="3"/>
                  </a:cubicBezTo>
                  <a:cubicBezTo>
                    <a:pt x="5" y="4"/>
                    <a:pt x="5" y="5"/>
                    <a:pt x="4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3"/>
                    <a:pt x="3" y="4"/>
                    <a:pt x="2" y="3"/>
                  </a:cubicBezTo>
                  <a:cubicBezTo>
                    <a:pt x="4" y="4"/>
                    <a:pt x="2" y="5"/>
                    <a:pt x="5" y="8"/>
                  </a:cubicBezTo>
                  <a:cubicBezTo>
                    <a:pt x="5" y="8"/>
                    <a:pt x="5" y="7"/>
                    <a:pt x="5" y="7"/>
                  </a:cubicBezTo>
                  <a:cubicBezTo>
                    <a:pt x="4" y="7"/>
                    <a:pt x="4" y="6"/>
                    <a:pt x="3" y="5"/>
                  </a:cubicBezTo>
                  <a:cubicBezTo>
                    <a:pt x="4" y="5"/>
                    <a:pt x="4" y="4"/>
                    <a:pt x="4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7" y="4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3"/>
                    <a:pt x="6" y="3"/>
                    <a:pt x="6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1"/>
                    <a:pt x="5" y="2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0" y="0"/>
                    <a:pt x="3" y="1"/>
                    <a:pt x="2" y="1"/>
                  </a:cubicBezTo>
                  <a:lnTo>
                    <a:pt x="4" y="2"/>
                  </a:ln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90" name="Freeform 1685"/>
            <p:cNvSpPr>
              <a:spLocks/>
            </p:cNvSpPr>
            <p:nvPr/>
          </p:nvSpPr>
          <p:spPr bwMode="auto">
            <a:xfrm>
              <a:off x="1222" y="2837"/>
              <a:ext cx="3" cy="0"/>
            </a:xfrm>
            <a:custGeom>
              <a:avLst/>
              <a:gdLst>
                <a:gd name="T0" fmla="*/ 0 w 3"/>
                <a:gd name="T1" fmla="*/ 3 w 3"/>
                <a:gd name="T2" fmla="*/ 0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91" name="Freeform 1686"/>
            <p:cNvSpPr>
              <a:spLocks/>
            </p:cNvSpPr>
            <p:nvPr/>
          </p:nvSpPr>
          <p:spPr bwMode="auto">
            <a:xfrm>
              <a:off x="1230" y="2840"/>
              <a:ext cx="3" cy="3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1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92" name="Freeform 1687"/>
            <p:cNvSpPr>
              <a:spLocks/>
            </p:cNvSpPr>
            <p:nvPr/>
          </p:nvSpPr>
          <p:spPr bwMode="auto">
            <a:xfrm>
              <a:off x="1217" y="2843"/>
              <a:ext cx="3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93" name="Freeform 1688"/>
            <p:cNvSpPr>
              <a:spLocks/>
            </p:cNvSpPr>
            <p:nvPr/>
          </p:nvSpPr>
          <p:spPr bwMode="auto">
            <a:xfrm>
              <a:off x="1217" y="2848"/>
              <a:ext cx="5" cy="11"/>
            </a:xfrm>
            <a:custGeom>
              <a:avLst/>
              <a:gdLst>
                <a:gd name="T0" fmla="*/ 1 w 2"/>
                <a:gd name="T1" fmla="*/ 4 h 4"/>
                <a:gd name="T2" fmla="*/ 2 w 2"/>
                <a:gd name="T3" fmla="*/ 3 h 4"/>
                <a:gd name="T4" fmla="*/ 0 w 2"/>
                <a:gd name="T5" fmla="*/ 0 h 4"/>
                <a:gd name="T6" fmla="*/ 1 w 2"/>
                <a:gd name="T7" fmla="*/ 2 h 4"/>
                <a:gd name="T8" fmla="*/ 0 w 2"/>
                <a:gd name="T9" fmla="*/ 3 h 4"/>
                <a:gd name="T10" fmla="*/ 1 w 2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4">
                  <a:moveTo>
                    <a:pt x="1" y="4"/>
                  </a:moveTo>
                  <a:cubicBezTo>
                    <a:pt x="2" y="4"/>
                    <a:pt x="1" y="2"/>
                    <a:pt x="2" y="3"/>
                  </a:cubicBezTo>
                  <a:cubicBezTo>
                    <a:pt x="2" y="2"/>
                    <a:pt x="1" y="1"/>
                    <a:pt x="0" y="0"/>
                  </a:cubicBezTo>
                  <a:cubicBezTo>
                    <a:pt x="0" y="0"/>
                    <a:pt x="1" y="2"/>
                    <a:pt x="1" y="2"/>
                  </a:cubicBezTo>
                  <a:cubicBezTo>
                    <a:pt x="0" y="1"/>
                    <a:pt x="1" y="3"/>
                    <a:pt x="0" y="3"/>
                  </a:cubicBezTo>
                  <a:lnTo>
                    <a:pt x="1" y="4"/>
                  </a:ln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94" name="Freeform 1689"/>
            <p:cNvSpPr>
              <a:spLocks/>
            </p:cNvSpPr>
            <p:nvPr/>
          </p:nvSpPr>
          <p:spPr bwMode="auto">
            <a:xfrm>
              <a:off x="1181" y="2840"/>
              <a:ext cx="36" cy="19"/>
            </a:xfrm>
            <a:custGeom>
              <a:avLst/>
              <a:gdLst>
                <a:gd name="T0" fmla="*/ 10 w 13"/>
                <a:gd name="T1" fmla="*/ 3 h 7"/>
                <a:gd name="T2" fmla="*/ 10 w 13"/>
                <a:gd name="T3" fmla="*/ 4 h 7"/>
                <a:gd name="T4" fmla="*/ 10 w 13"/>
                <a:gd name="T5" fmla="*/ 3 h 7"/>
                <a:gd name="T6" fmla="*/ 9 w 13"/>
                <a:gd name="T7" fmla="*/ 2 h 7"/>
                <a:gd name="T8" fmla="*/ 10 w 13"/>
                <a:gd name="T9" fmla="*/ 3 h 7"/>
                <a:gd name="T10" fmla="*/ 9 w 13"/>
                <a:gd name="T11" fmla="*/ 4 h 7"/>
                <a:gd name="T12" fmla="*/ 9 w 13"/>
                <a:gd name="T13" fmla="*/ 5 h 7"/>
                <a:gd name="T14" fmla="*/ 8 w 13"/>
                <a:gd name="T15" fmla="*/ 2 h 7"/>
                <a:gd name="T16" fmla="*/ 8 w 13"/>
                <a:gd name="T17" fmla="*/ 6 h 7"/>
                <a:gd name="T18" fmla="*/ 7 w 13"/>
                <a:gd name="T19" fmla="*/ 5 h 7"/>
                <a:gd name="T20" fmla="*/ 7 w 13"/>
                <a:gd name="T21" fmla="*/ 5 h 7"/>
                <a:gd name="T22" fmla="*/ 6 w 13"/>
                <a:gd name="T23" fmla="*/ 4 h 7"/>
                <a:gd name="T24" fmla="*/ 7 w 13"/>
                <a:gd name="T25" fmla="*/ 3 h 7"/>
                <a:gd name="T26" fmla="*/ 6 w 13"/>
                <a:gd name="T27" fmla="*/ 3 h 7"/>
                <a:gd name="T28" fmla="*/ 7 w 13"/>
                <a:gd name="T29" fmla="*/ 2 h 7"/>
                <a:gd name="T30" fmla="*/ 5 w 13"/>
                <a:gd name="T31" fmla="*/ 2 h 7"/>
                <a:gd name="T32" fmla="*/ 6 w 13"/>
                <a:gd name="T33" fmla="*/ 1 h 7"/>
                <a:gd name="T34" fmla="*/ 3 w 13"/>
                <a:gd name="T35" fmla="*/ 3 h 7"/>
                <a:gd name="T36" fmla="*/ 3 w 13"/>
                <a:gd name="T37" fmla="*/ 3 h 7"/>
                <a:gd name="T38" fmla="*/ 5 w 13"/>
                <a:gd name="T39" fmla="*/ 2 h 7"/>
                <a:gd name="T40" fmla="*/ 4 w 13"/>
                <a:gd name="T41" fmla="*/ 2 h 7"/>
                <a:gd name="T42" fmla="*/ 5 w 13"/>
                <a:gd name="T43" fmla="*/ 1 h 7"/>
                <a:gd name="T44" fmla="*/ 3 w 13"/>
                <a:gd name="T45" fmla="*/ 1 h 7"/>
                <a:gd name="T46" fmla="*/ 3 w 13"/>
                <a:gd name="T47" fmla="*/ 0 h 7"/>
                <a:gd name="T48" fmla="*/ 0 w 13"/>
                <a:gd name="T49" fmla="*/ 2 h 7"/>
                <a:gd name="T50" fmla="*/ 3 w 13"/>
                <a:gd name="T51" fmla="*/ 5 h 7"/>
                <a:gd name="T52" fmla="*/ 4 w 13"/>
                <a:gd name="T53" fmla="*/ 4 h 7"/>
                <a:gd name="T54" fmla="*/ 3 w 13"/>
                <a:gd name="T55" fmla="*/ 6 h 7"/>
                <a:gd name="T56" fmla="*/ 4 w 13"/>
                <a:gd name="T57" fmla="*/ 4 h 7"/>
                <a:gd name="T58" fmla="*/ 4 w 13"/>
                <a:gd name="T59" fmla="*/ 6 h 7"/>
                <a:gd name="T60" fmla="*/ 5 w 13"/>
                <a:gd name="T61" fmla="*/ 5 h 7"/>
                <a:gd name="T62" fmla="*/ 4 w 13"/>
                <a:gd name="T63" fmla="*/ 7 h 7"/>
                <a:gd name="T64" fmla="*/ 10 w 13"/>
                <a:gd name="T65" fmla="*/ 7 h 7"/>
                <a:gd name="T66" fmla="*/ 10 w 13"/>
                <a:gd name="T67" fmla="*/ 5 h 7"/>
                <a:gd name="T68" fmla="*/ 12 w 13"/>
                <a:gd name="T69" fmla="*/ 5 h 7"/>
                <a:gd name="T70" fmla="*/ 11 w 13"/>
                <a:gd name="T71" fmla="*/ 3 h 7"/>
                <a:gd name="T72" fmla="*/ 13 w 13"/>
                <a:gd name="T73" fmla="*/ 6 h 7"/>
                <a:gd name="T74" fmla="*/ 13 w 13"/>
                <a:gd name="T75" fmla="*/ 6 h 7"/>
                <a:gd name="T76" fmla="*/ 12 w 13"/>
                <a:gd name="T77" fmla="*/ 5 h 7"/>
                <a:gd name="T78" fmla="*/ 13 w 13"/>
                <a:gd name="T79" fmla="*/ 6 h 7"/>
                <a:gd name="T80" fmla="*/ 11 w 13"/>
                <a:gd name="T81" fmla="*/ 2 h 7"/>
                <a:gd name="T82" fmla="*/ 10 w 13"/>
                <a:gd name="T83" fmla="*/ 1 h 7"/>
                <a:gd name="T84" fmla="*/ 10 w 13"/>
                <a:gd name="T8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" h="7">
                  <a:moveTo>
                    <a:pt x="10" y="3"/>
                  </a:moveTo>
                  <a:cubicBezTo>
                    <a:pt x="10" y="3"/>
                    <a:pt x="10" y="4"/>
                    <a:pt x="10" y="4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9" y="1"/>
                    <a:pt x="10" y="3"/>
                    <a:pt x="9" y="2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9" y="3"/>
                    <a:pt x="10" y="4"/>
                    <a:pt x="9" y="4"/>
                  </a:cubicBezTo>
                  <a:cubicBezTo>
                    <a:pt x="9" y="4"/>
                    <a:pt x="9" y="4"/>
                    <a:pt x="9" y="5"/>
                  </a:cubicBezTo>
                  <a:cubicBezTo>
                    <a:pt x="8" y="4"/>
                    <a:pt x="8" y="4"/>
                    <a:pt x="8" y="2"/>
                  </a:cubicBezTo>
                  <a:cubicBezTo>
                    <a:pt x="8" y="3"/>
                    <a:pt x="8" y="5"/>
                    <a:pt x="8" y="6"/>
                  </a:cubicBezTo>
                  <a:cubicBezTo>
                    <a:pt x="7" y="4"/>
                    <a:pt x="7" y="6"/>
                    <a:pt x="7" y="5"/>
                  </a:cubicBezTo>
                  <a:cubicBezTo>
                    <a:pt x="7" y="5"/>
                    <a:pt x="7" y="4"/>
                    <a:pt x="7" y="5"/>
                  </a:cubicBezTo>
                  <a:cubicBezTo>
                    <a:pt x="7" y="3"/>
                    <a:pt x="7" y="5"/>
                    <a:pt x="6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6" y="4"/>
                    <a:pt x="6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3"/>
                    <a:pt x="6" y="2"/>
                    <a:pt x="5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2"/>
                    <a:pt x="6" y="2"/>
                    <a:pt x="3" y="3"/>
                  </a:cubicBezTo>
                  <a:cubicBezTo>
                    <a:pt x="6" y="1"/>
                    <a:pt x="2" y="4"/>
                    <a:pt x="3" y="3"/>
                  </a:cubicBezTo>
                  <a:cubicBezTo>
                    <a:pt x="4" y="2"/>
                    <a:pt x="4" y="3"/>
                    <a:pt x="5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1"/>
                    <a:pt x="4" y="1"/>
                    <a:pt x="5" y="1"/>
                  </a:cubicBezTo>
                  <a:cubicBezTo>
                    <a:pt x="5" y="1"/>
                    <a:pt x="4" y="1"/>
                    <a:pt x="3" y="1"/>
                  </a:cubicBezTo>
                  <a:cubicBezTo>
                    <a:pt x="3" y="1"/>
                    <a:pt x="3" y="1"/>
                    <a:pt x="3" y="0"/>
                  </a:cubicBezTo>
                  <a:cubicBezTo>
                    <a:pt x="3" y="1"/>
                    <a:pt x="1" y="1"/>
                    <a:pt x="0" y="2"/>
                  </a:cubicBezTo>
                  <a:cubicBezTo>
                    <a:pt x="1" y="3"/>
                    <a:pt x="2" y="3"/>
                    <a:pt x="3" y="5"/>
                  </a:cubicBezTo>
                  <a:cubicBezTo>
                    <a:pt x="4" y="3"/>
                    <a:pt x="3" y="5"/>
                    <a:pt x="4" y="4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6"/>
                    <a:pt x="4" y="5"/>
                    <a:pt x="4" y="4"/>
                  </a:cubicBezTo>
                  <a:cubicBezTo>
                    <a:pt x="5" y="4"/>
                    <a:pt x="4" y="5"/>
                    <a:pt x="4" y="6"/>
                  </a:cubicBezTo>
                  <a:cubicBezTo>
                    <a:pt x="4" y="6"/>
                    <a:pt x="4" y="6"/>
                    <a:pt x="5" y="5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7" y="7"/>
                    <a:pt x="8" y="6"/>
                    <a:pt x="10" y="7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1" y="6"/>
                    <a:pt x="10" y="2"/>
                    <a:pt x="12" y="5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2" y="4"/>
                    <a:pt x="12" y="5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4"/>
                    <a:pt x="13" y="5"/>
                    <a:pt x="13" y="6"/>
                  </a:cubicBezTo>
                  <a:cubicBezTo>
                    <a:pt x="13" y="4"/>
                    <a:pt x="12" y="3"/>
                    <a:pt x="11" y="2"/>
                  </a:cubicBezTo>
                  <a:cubicBezTo>
                    <a:pt x="12" y="5"/>
                    <a:pt x="10" y="0"/>
                    <a:pt x="10" y="1"/>
                  </a:cubicBezTo>
                  <a:cubicBezTo>
                    <a:pt x="10" y="2"/>
                    <a:pt x="10" y="3"/>
                    <a:pt x="10" y="3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95" name="Freeform 1690"/>
            <p:cNvSpPr>
              <a:spLocks/>
            </p:cNvSpPr>
            <p:nvPr/>
          </p:nvSpPr>
          <p:spPr bwMode="auto">
            <a:xfrm>
              <a:off x="1217" y="2856"/>
              <a:ext cx="0" cy="3"/>
            </a:xfrm>
            <a:custGeom>
              <a:avLst/>
              <a:gdLst>
                <a:gd name="T0" fmla="*/ 3 h 3"/>
                <a:gd name="T1" fmla="*/ 0 h 3"/>
                <a:gd name="T2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96" name="Freeform 1691"/>
            <p:cNvSpPr>
              <a:spLocks/>
            </p:cNvSpPr>
            <p:nvPr/>
          </p:nvSpPr>
          <p:spPr bwMode="auto">
            <a:xfrm>
              <a:off x="1190" y="284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97" name="Rectangle 1692"/>
            <p:cNvSpPr>
              <a:spLocks noChangeArrowheads="1"/>
            </p:cNvSpPr>
            <p:nvPr/>
          </p:nvSpPr>
          <p:spPr bwMode="auto">
            <a:xfrm>
              <a:off x="1217" y="2856"/>
              <a:ext cx="1" cy="1"/>
            </a:xfrm>
            <a:prstGeom prst="rect">
              <a:avLst/>
            </a:pr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98" name="Freeform 1693"/>
            <p:cNvSpPr>
              <a:spLocks/>
            </p:cNvSpPr>
            <p:nvPr/>
          </p:nvSpPr>
          <p:spPr bwMode="auto">
            <a:xfrm>
              <a:off x="1214" y="2845"/>
              <a:ext cx="0" cy="3"/>
            </a:xfrm>
            <a:custGeom>
              <a:avLst/>
              <a:gdLst>
                <a:gd name="T0" fmla="*/ 0 h 3"/>
                <a:gd name="T1" fmla="*/ 0 h 3"/>
                <a:gd name="T2" fmla="*/ 3 h 3"/>
                <a:gd name="T3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99" name="Freeform 1694"/>
            <p:cNvSpPr>
              <a:spLocks/>
            </p:cNvSpPr>
            <p:nvPr/>
          </p:nvSpPr>
          <p:spPr bwMode="auto">
            <a:xfrm>
              <a:off x="1192" y="283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00" name="Freeform 1695"/>
            <p:cNvSpPr>
              <a:spLocks/>
            </p:cNvSpPr>
            <p:nvPr/>
          </p:nvSpPr>
          <p:spPr bwMode="auto">
            <a:xfrm>
              <a:off x="1198" y="283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01" name="Freeform 1696"/>
            <p:cNvSpPr>
              <a:spLocks/>
            </p:cNvSpPr>
            <p:nvPr/>
          </p:nvSpPr>
          <p:spPr bwMode="auto">
            <a:xfrm>
              <a:off x="1179" y="2807"/>
              <a:ext cx="62" cy="33"/>
            </a:xfrm>
            <a:custGeom>
              <a:avLst/>
              <a:gdLst>
                <a:gd name="T0" fmla="*/ 18 w 23"/>
                <a:gd name="T1" fmla="*/ 10 h 12"/>
                <a:gd name="T2" fmla="*/ 19 w 23"/>
                <a:gd name="T3" fmla="*/ 11 h 12"/>
                <a:gd name="T4" fmla="*/ 21 w 23"/>
                <a:gd name="T5" fmla="*/ 10 h 12"/>
                <a:gd name="T6" fmla="*/ 20 w 23"/>
                <a:gd name="T7" fmla="*/ 7 h 12"/>
                <a:gd name="T8" fmla="*/ 17 w 23"/>
                <a:gd name="T9" fmla="*/ 4 h 12"/>
                <a:gd name="T10" fmla="*/ 15 w 23"/>
                <a:gd name="T11" fmla="*/ 2 h 12"/>
                <a:gd name="T12" fmla="*/ 12 w 23"/>
                <a:gd name="T13" fmla="*/ 3 h 12"/>
                <a:gd name="T14" fmla="*/ 12 w 23"/>
                <a:gd name="T15" fmla="*/ 3 h 12"/>
                <a:gd name="T16" fmla="*/ 10 w 23"/>
                <a:gd name="T17" fmla="*/ 2 h 12"/>
                <a:gd name="T18" fmla="*/ 10 w 23"/>
                <a:gd name="T19" fmla="*/ 6 h 12"/>
                <a:gd name="T20" fmla="*/ 9 w 23"/>
                <a:gd name="T21" fmla="*/ 6 h 12"/>
                <a:gd name="T22" fmla="*/ 8 w 23"/>
                <a:gd name="T23" fmla="*/ 5 h 12"/>
                <a:gd name="T24" fmla="*/ 6 w 23"/>
                <a:gd name="T25" fmla="*/ 5 h 12"/>
                <a:gd name="T26" fmla="*/ 5 w 23"/>
                <a:gd name="T27" fmla="*/ 6 h 12"/>
                <a:gd name="T28" fmla="*/ 4 w 23"/>
                <a:gd name="T29" fmla="*/ 7 h 12"/>
                <a:gd name="T30" fmla="*/ 5 w 23"/>
                <a:gd name="T31" fmla="*/ 9 h 12"/>
                <a:gd name="T32" fmla="*/ 3 w 23"/>
                <a:gd name="T33" fmla="*/ 8 h 12"/>
                <a:gd name="T34" fmla="*/ 3 w 23"/>
                <a:gd name="T35" fmla="*/ 9 h 12"/>
                <a:gd name="T36" fmla="*/ 3 w 23"/>
                <a:gd name="T37" fmla="*/ 12 h 12"/>
                <a:gd name="T38" fmla="*/ 3 w 23"/>
                <a:gd name="T39" fmla="*/ 11 h 12"/>
                <a:gd name="T40" fmla="*/ 2 w 23"/>
                <a:gd name="T41" fmla="*/ 10 h 12"/>
                <a:gd name="T42" fmla="*/ 6 w 23"/>
                <a:gd name="T43" fmla="*/ 10 h 12"/>
                <a:gd name="T44" fmla="*/ 6 w 23"/>
                <a:gd name="T45" fmla="*/ 10 h 12"/>
                <a:gd name="T46" fmla="*/ 6 w 23"/>
                <a:gd name="T47" fmla="*/ 10 h 12"/>
                <a:gd name="T48" fmla="*/ 7 w 23"/>
                <a:gd name="T49" fmla="*/ 10 h 12"/>
                <a:gd name="T50" fmla="*/ 7 w 23"/>
                <a:gd name="T51" fmla="*/ 9 h 12"/>
                <a:gd name="T52" fmla="*/ 7 w 23"/>
                <a:gd name="T53" fmla="*/ 8 h 12"/>
                <a:gd name="T54" fmla="*/ 7 w 23"/>
                <a:gd name="T55" fmla="*/ 9 h 12"/>
                <a:gd name="T56" fmla="*/ 8 w 23"/>
                <a:gd name="T57" fmla="*/ 8 h 12"/>
                <a:gd name="T58" fmla="*/ 8 w 23"/>
                <a:gd name="T59" fmla="*/ 8 h 12"/>
                <a:gd name="T60" fmla="*/ 9 w 23"/>
                <a:gd name="T61" fmla="*/ 7 h 12"/>
                <a:gd name="T62" fmla="*/ 9 w 23"/>
                <a:gd name="T63" fmla="*/ 8 h 12"/>
                <a:gd name="T64" fmla="*/ 10 w 23"/>
                <a:gd name="T65" fmla="*/ 8 h 12"/>
                <a:gd name="T66" fmla="*/ 10 w 23"/>
                <a:gd name="T67" fmla="*/ 6 h 12"/>
                <a:gd name="T68" fmla="*/ 12 w 23"/>
                <a:gd name="T69" fmla="*/ 6 h 12"/>
                <a:gd name="T70" fmla="*/ 14 w 23"/>
                <a:gd name="T71" fmla="*/ 5 h 12"/>
                <a:gd name="T72" fmla="*/ 14 w 23"/>
                <a:gd name="T73" fmla="*/ 6 h 12"/>
                <a:gd name="T74" fmla="*/ 16 w 23"/>
                <a:gd name="T75" fmla="*/ 6 h 12"/>
                <a:gd name="T76" fmla="*/ 17 w 23"/>
                <a:gd name="T77" fmla="*/ 4 h 12"/>
                <a:gd name="T78" fmla="*/ 16 w 23"/>
                <a:gd name="T79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3" h="12">
                  <a:moveTo>
                    <a:pt x="16" y="8"/>
                  </a:moveTo>
                  <a:cubicBezTo>
                    <a:pt x="16" y="8"/>
                    <a:pt x="17" y="9"/>
                    <a:pt x="18" y="10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8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8" y="9"/>
                    <a:pt x="20" y="11"/>
                    <a:pt x="21" y="10"/>
                  </a:cubicBezTo>
                  <a:cubicBezTo>
                    <a:pt x="21" y="9"/>
                    <a:pt x="18" y="8"/>
                    <a:pt x="19" y="8"/>
                  </a:cubicBezTo>
                  <a:cubicBezTo>
                    <a:pt x="18" y="7"/>
                    <a:pt x="19" y="7"/>
                    <a:pt x="20" y="7"/>
                  </a:cubicBezTo>
                  <a:cubicBezTo>
                    <a:pt x="20" y="7"/>
                    <a:pt x="18" y="7"/>
                    <a:pt x="18" y="7"/>
                  </a:cubicBezTo>
                  <a:cubicBezTo>
                    <a:pt x="23" y="4"/>
                    <a:pt x="15" y="6"/>
                    <a:pt x="17" y="4"/>
                  </a:cubicBezTo>
                  <a:cubicBezTo>
                    <a:pt x="17" y="3"/>
                    <a:pt x="16" y="3"/>
                    <a:pt x="15" y="4"/>
                  </a:cubicBezTo>
                  <a:cubicBezTo>
                    <a:pt x="16" y="3"/>
                    <a:pt x="15" y="4"/>
                    <a:pt x="15" y="2"/>
                  </a:cubicBezTo>
                  <a:cubicBezTo>
                    <a:pt x="14" y="5"/>
                    <a:pt x="14" y="0"/>
                    <a:pt x="13" y="4"/>
                  </a:cubicBezTo>
                  <a:cubicBezTo>
                    <a:pt x="13" y="3"/>
                    <a:pt x="13" y="4"/>
                    <a:pt x="12" y="3"/>
                  </a:cubicBezTo>
                  <a:cubicBezTo>
                    <a:pt x="12" y="3"/>
                    <a:pt x="13" y="3"/>
                    <a:pt x="13" y="3"/>
                  </a:cubicBezTo>
                  <a:cubicBezTo>
                    <a:pt x="12" y="2"/>
                    <a:pt x="12" y="5"/>
                    <a:pt x="12" y="3"/>
                  </a:cubicBezTo>
                  <a:cubicBezTo>
                    <a:pt x="11" y="2"/>
                    <a:pt x="12" y="4"/>
                    <a:pt x="11" y="5"/>
                  </a:cubicBezTo>
                  <a:cubicBezTo>
                    <a:pt x="11" y="5"/>
                    <a:pt x="11" y="4"/>
                    <a:pt x="10" y="2"/>
                  </a:cubicBezTo>
                  <a:cubicBezTo>
                    <a:pt x="10" y="4"/>
                    <a:pt x="10" y="3"/>
                    <a:pt x="10" y="4"/>
                  </a:cubicBezTo>
                  <a:cubicBezTo>
                    <a:pt x="10" y="4"/>
                    <a:pt x="10" y="5"/>
                    <a:pt x="10" y="6"/>
                  </a:cubicBezTo>
                  <a:cubicBezTo>
                    <a:pt x="9" y="5"/>
                    <a:pt x="10" y="7"/>
                    <a:pt x="9" y="8"/>
                  </a:cubicBezTo>
                  <a:cubicBezTo>
                    <a:pt x="9" y="6"/>
                    <a:pt x="10" y="7"/>
                    <a:pt x="9" y="6"/>
                  </a:cubicBezTo>
                  <a:cubicBezTo>
                    <a:pt x="9" y="5"/>
                    <a:pt x="10" y="5"/>
                    <a:pt x="10" y="3"/>
                  </a:cubicBezTo>
                  <a:cubicBezTo>
                    <a:pt x="9" y="3"/>
                    <a:pt x="8" y="4"/>
                    <a:pt x="8" y="5"/>
                  </a:cubicBezTo>
                  <a:cubicBezTo>
                    <a:pt x="7" y="5"/>
                    <a:pt x="8" y="4"/>
                    <a:pt x="7" y="4"/>
                  </a:cubicBezTo>
                  <a:cubicBezTo>
                    <a:pt x="6" y="3"/>
                    <a:pt x="7" y="6"/>
                    <a:pt x="6" y="5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6"/>
                    <a:pt x="5" y="5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4" y="4"/>
                    <a:pt x="6" y="8"/>
                    <a:pt x="4" y="7"/>
                  </a:cubicBezTo>
                  <a:cubicBezTo>
                    <a:pt x="5" y="8"/>
                    <a:pt x="6" y="9"/>
                    <a:pt x="6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6" y="9"/>
                    <a:pt x="3" y="7"/>
                    <a:pt x="3" y="6"/>
                  </a:cubicBezTo>
                  <a:cubicBezTo>
                    <a:pt x="3" y="7"/>
                    <a:pt x="2" y="7"/>
                    <a:pt x="3" y="8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8"/>
                    <a:pt x="5" y="9"/>
                    <a:pt x="3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10"/>
                    <a:pt x="0" y="12"/>
                    <a:pt x="3" y="12"/>
                  </a:cubicBezTo>
                  <a:cubicBezTo>
                    <a:pt x="4" y="12"/>
                    <a:pt x="6" y="11"/>
                    <a:pt x="6" y="11"/>
                  </a:cubicBezTo>
                  <a:cubicBezTo>
                    <a:pt x="5" y="11"/>
                    <a:pt x="4" y="11"/>
                    <a:pt x="3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4" y="11"/>
                    <a:pt x="3" y="10"/>
                    <a:pt x="2" y="10"/>
                  </a:cubicBezTo>
                  <a:cubicBezTo>
                    <a:pt x="1" y="10"/>
                    <a:pt x="3" y="10"/>
                    <a:pt x="3" y="10"/>
                  </a:cubicBezTo>
                  <a:cubicBezTo>
                    <a:pt x="4" y="10"/>
                    <a:pt x="4" y="10"/>
                    <a:pt x="6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4" y="9"/>
                    <a:pt x="7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6" y="10"/>
                    <a:pt x="6" y="10"/>
                    <a:pt x="7" y="10"/>
                  </a:cubicBezTo>
                  <a:cubicBezTo>
                    <a:pt x="6" y="9"/>
                    <a:pt x="5" y="8"/>
                    <a:pt x="5" y="8"/>
                  </a:cubicBezTo>
                  <a:cubicBezTo>
                    <a:pt x="6" y="9"/>
                    <a:pt x="6" y="8"/>
                    <a:pt x="7" y="9"/>
                  </a:cubicBezTo>
                  <a:cubicBezTo>
                    <a:pt x="6" y="8"/>
                    <a:pt x="7" y="9"/>
                    <a:pt x="7" y="8"/>
                  </a:cubicBezTo>
                  <a:cubicBezTo>
                    <a:pt x="6" y="7"/>
                    <a:pt x="7" y="7"/>
                    <a:pt x="7" y="8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7" y="8"/>
                    <a:pt x="8" y="8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7" y="6"/>
                    <a:pt x="8" y="8"/>
                  </a:cubicBezTo>
                  <a:cubicBezTo>
                    <a:pt x="8" y="7"/>
                    <a:pt x="8" y="7"/>
                    <a:pt x="8" y="5"/>
                  </a:cubicBezTo>
                  <a:cubicBezTo>
                    <a:pt x="8" y="6"/>
                    <a:pt x="8" y="7"/>
                    <a:pt x="9" y="7"/>
                  </a:cubicBezTo>
                  <a:cubicBezTo>
                    <a:pt x="8" y="5"/>
                    <a:pt x="9" y="7"/>
                    <a:pt x="9" y="6"/>
                  </a:cubicBezTo>
                  <a:cubicBezTo>
                    <a:pt x="9" y="8"/>
                    <a:pt x="9" y="7"/>
                    <a:pt x="9" y="8"/>
                  </a:cubicBezTo>
                  <a:cubicBezTo>
                    <a:pt x="10" y="9"/>
                    <a:pt x="9" y="7"/>
                    <a:pt x="10" y="7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7"/>
                    <a:pt x="10" y="6"/>
                    <a:pt x="10" y="7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7"/>
                    <a:pt x="11" y="7"/>
                    <a:pt x="11" y="8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8"/>
                    <a:pt x="13" y="6"/>
                    <a:pt x="14" y="4"/>
                  </a:cubicBezTo>
                  <a:cubicBezTo>
                    <a:pt x="14" y="4"/>
                    <a:pt x="14" y="5"/>
                    <a:pt x="14" y="5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4" y="6"/>
                    <a:pt x="14" y="7"/>
                    <a:pt x="14" y="6"/>
                  </a:cubicBezTo>
                  <a:cubicBezTo>
                    <a:pt x="15" y="5"/>
                    <a:pt x="14" y="7"/>
                    <a:pt x="14" y="7"/>
                  </a:cubicBezTo>
                  <a:cubicBezTo>
                    <a:pt x="16" y="5"/>
                    <a:pt x="14" y="9"/>
                    <a:pt x="16" y="6"/>
                  </a:cubicBezTo>
                  <a:cubicBezTo>
                    <a:pt x="16" y="6"/>
                    <a:pt x="16" y="5"/>
                    <a:pt x="16" y="5"/>
                  </a:cubicBezTo>
                  <a:cubicBezTo>
                    <a:pt x="16" y="5"/>
                    <a:pt x="17" y="4"/>
                    <a:pt x="17" y="4"/>
                  </a:cubicBezTo>
                  <a:cubicBezTo>
                    <a:pt x="17" y="4"/>
                    <a:pt x="17" y="6"/>
                    <a:pt x="18" y="6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4" y="8"/>
                    <a:pt x="19" y="7"/>
                    <a:pt x="16" y="8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02" name="Freeform 1697"/>
            <p:cNvSpPr>
              <a:spLocks/>
            </p:cNvSpPr>
            <p:nvPr/>
          </p:nvSpPr>
          <p:spPr bwMode="auto">
            <a:xfrm>
              <a:off x="1214" y="2823"/>
              <a:ext cx="0" cy="3"/>
            </a:xfrm>
            <a:custGeom>
              <a:avLst/>
              <a:gdLst>
                <a:gd name="T0" fmla="*/ 0 h 1"/>
                <a:gd name="T1" fmla="*/ 1 h 1"/>
                <a:gd name="T2" fmla="*/ 0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03" name="Freeform 1698"/>
            <p:cNvSpPr>
              <a:spLocks/>
            </p:cNvSpPr>
            <p:nvPr/>
          </p:nvSpPr>
          <p:spPr bwMode="auto">
            <a:xfrm>
              <a:off x="1214" y="282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04" name="Freeform 1699"/>
            <p:cNvSpPr>
              <a:spLocks/>
            </p:cNvSpPr>
            <p:nvPr/>
          </p:nvSpPr>
          <p:spPr bwMode="auto">
            <a:xfrm>
              <a:off x="1220" y="2832"/>
              <a:ext cx="2" cy="0"/>
            </a:xfrm>
            <a:custGeom>
              <a:avLst/>
              <a:gdLst>
                <a:gd name="T0" fmla="*/ 1 w 1"/>
                <a:gd name="T1" fmla="*/ 1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05" name="Freeform 1700"/>
            <p:cNvSpPr>
              <a:spLocks/>
            </p:cNvSpPr>
            <p:nvPr/>
          </p:nvSpPr>
          <p:spPr bwMode="auto">
            <a:xfrm>
              <a:off x="1222" y="2832"/>
              <a:ext cx="3" cy="2"/>
            </a:xfrm>
            <a:custGeom>
              <a:avLst/>
              <a:gdLst>
                <a:gd name="T0" fmla="*/ 0 w 3"/>
                <a:gd name="T1" fmla="*/ 0 h 2"/>
                <a:gd name="T2" fmla="*/ 3 w 3"/>
                <a:gd name="T3" fmla="*/ 2 h 2"/>
                <a:gd name="T4" fmla="*/ 3 w 3"/>
                <a:gd name="T5" fmla="*/ 0 h 2"/>
                <a:gd name="T6" fmla="*/ 0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3" y="2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06" name="Freeform 1701"/>
            <p:cNvSpPr>
              <a:spLocks/>
            </p:cNvSpPr>
            <p:nvPr/>
          </p:nvSpPr>
          <p:spPr bwMode="auto">
            <a:xfrm>
              <a:off x="1184" y="2834"/>
              <a:ext cx="49" cy="25"/>
            </a:xfrm>
            <a:custGeom>
              <a:avLst/>
              <a:gdLst>
                <a:gd name="T0" fmla="*/ 5 w 18"/>
                <a:gd name="T1" fmla="*/ 3 h 9"/>
                <a:gd name="T2" fmla="*/ 3 w 18"/>
                <a:gd name="T3" fmla="*/ 3 h 9"/>
                <a:gd name="T4" fmla="*/ 3 w 18"/>
                <a:gd name="T5" fmla="*/ 2 h 9"/>
                <a:gd name="T6" fmla="*/ 0 w 18"/>
                <a:gd name="T7" fmla="*/ 3 h 9"/>
                <a:gd name="T8" fmla="*/ 9 w 18"/>
                <a:gd name="T9" fmla="*/ 6 h 9"/>
                <a:gd name="T10" fmla="*/ 9 w 18"/>
                <a:gd name="T11" fmla="*/ 7 h 9"/>
                <a:gd name="T12" fmla="*/ 12 w 18"/>
                <a:gd name="T13" fmla="*/ 5 h 9"/>
                <a:gd name="T14" fmla="*/ 12 w 18"/>
                <a:gd name="T15" fmla="*/ 7 h 9"/>
                <a:gd name="T16" fmla="*/ 14 w 18"/>
                <a:gd name="T17" fmla="*/ 5 h 9"/>
                <a:gd name="T18" fmla="*/ 14 w 18"/>
                <a:gd name="T19" fmla="*/ 4 h 9"/>
                <a:gd name="T20" fmla="*/ 14 w 18"/>
                <a:gd name="T21" fmla="*/ 4 h 9"/>
                <a:gd name="T22" fmla="*/ 14 w 18"/>
                <a:gd name="T23" fmla="*/ 4 h 9"/>
                <a:gd name="T24" fmla="*/ 15 w 18"/>
                <a:gd name="T25" fmla="*/ 3 h 9"/>
                <a:gd name="T26" fmla="*/ 15 w 18"/>
                <a:gd name="T27" fmla="*/ 4 h 9"/>
                <a:gd name="T28" fmla="*/ 15 w 18"/>
                <a:gd name="T29" fmla="*/ 3 h 9"/>
                <a:gd name="T30" fmla="*/ 16 w 18"/>
                <a:gd name="T31" fmla="*/ 4 h 9"/>
                <a:gd name="T32" fmla="*/ 16 w 18"/>
                <a:gd name="T33" fmla="*/ 1 h 9"/>
                <a:gd name="T34" fmla="*/ 15 w 18"/>
                <a:gd name="T35" fmla="*/ 0 h 9"/>
                <a:gd name="T36" fmla="*/ 15 w 18"/>
                <a:gd name="T37" fmla="*/ 2 h 9"/>
                <a:gd name="T38" fmla="*/ 15 w 18"/>
                <a:gd name="T39" fmla="*/ 2 h 9"/>
                <a:gd name="T40" fmla="*/ 15 w 18"/>
                <a:gd name="T41" fmla="*/ 3 h 9"/>
                <a:gd name="T42" fmla="*/ 14 w 18"/>
                <a:gd name="T43" fmla="*/ 1 h 9"/>
                <a:gd name="T44" fmla="*/ 12 w 18"/>
                <a:gd name="T45" fmla="*/ 1 h 9"/>
                <a:gd name="T46" fmla="*/ 12 w 18"/>
                <a:gd name="T47" fmla="*/ 1 h 9"/>
                <a:gd name="T48" fmla="*/ 12 w 18"/>
                <a:gd name="T49" fmla="*/ 1 h 9"/>
                <a:gd name="T50" fmla="*/ 13 w 18"/>
                <a:gd name="T51" fmla="*/ 2 h 9"/>
                <a:gd name="T52" fmla="*/ 13 w 18"/>
                <a:gd name="T53" fmla="*/ 4 h 9"/>
                <a:gd name="T54" fmla="*/ 13 w 18"/>
                <a:gd name="T55" fmla="*/ 4 h 9"/>
                <a:gd name="T56" fmla="*/ 12 w 18"/>
                <a:gd name="T57" fmla="*/ 3 h 9"/>
                <a:gd name="T58" fmla="*/ 12 w 18"/>
                <a:gd name="T59" fmla="*/ 4 h 9"/>
                <a:gd name="T60" fmla="*/ 11 w 18"/>
                <a:gd name="T61" fmla="*/ 2 h 9"/>
                <a:gd name="T62" fmla="*/ 12 w 18"/>
                <a:gd name="T63" fmla="*/ 4 h 9"/>
                <a:gd name="T64" fmla="*/ 9 w 18"/>
                <a:gd name="T65" fmla="*/ 4 h 9"/>
                <a:gd name="T66" fmla="*/ 9 w 18"/>
                <a:gd name="T67" fmla="*/ 3 h 9"/>
                <a:gd name="T68" fmla="*/ 9 w 18"/>
                <a:gd name="T69" fmla="*/ 4 h 9"/>
                <a:gd name="T70" fmla="*/ 7 w 18"/>
                <a:gd name="T71" fmla="*/ 3 h 9"/>
                <a:gd name="T72" fmla="*/ 7 w 18"/>
                <a:gd name="T73" fmla="*/ 4 h 9"/>
                <a:gd name="T74" fmla="*/ 5 w 18"/>
                <a:gd name="T75" fmla="*/ 3 h 9"/>
                <a:gd name="T76" fmla="*/ 5 w 18"/>
                <a:gd name="T77" fmla="*/ 3 h 9"/>
                <a:gd name="T78" fmla="*/ 3 w 18"/>
                <a:gd name="T79" fmla="*/ 4 h 9"/>
                <a:gd name="T80" fmla="*/ 5 w 18"/>
                <a:gd name="T81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8" h="9">
                  <a:moveTo>
                    <a:pt x="5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2" y="3"/>
                    <a:pt x="3" y="2"/>
                  </a:cubicBezTo>
                  <a:cubicBezTo>
                    <a:pt x="2" y="3"/>
                    <a:pt x="2" y="1"/>
                    <a:pt x="0" y="3"/>
                  </a:cubicBezTo>
                  <a:cubicBezTo>
                    <a:pt x="3" y="5"/>
                    <a:pt x="6" y="8"/>
                    <a:pt x="9" y="6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5"/>
                    <a:pt x="11" y="9"/>
                    <a:pt x="12" y="5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3" y="7"/>
                    <a:pt x="12" y="3"/>
                    <a:pt x="14" y="5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5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3"/>
                    <a:pt x="14" y="3"/>
                    <a:pt x="15" y="3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3"/>
                    <a:pt x="15" y="3"/>
                  </a:cubicBezTo>
                  <a:cubicBezTo>
                    <a:pt x="16" y="3"/>
                    <a:pt x="16" y="3"/>
                    <a:pt x="16" y="4"/>
                  </a:cubicBezTo>
                  <a:cubicBezTo>
                    <a:pt x="16" y="2"/>
                    <a:pt x="18" y="3"/>
                    <a:pt x="16" y="1"/>
                  </a:cubicBezTo>
                  <a:cubicBezTo>
                    <a:pt x="16" y="0"/>
                    <a:pt x="15" y="0"/>
                    <a:pt x="15" y="0"/>
                  </a:cubicBezTo>
                  <a:cubicBezTo>
                    <a:pt x="14" y="0"/>
                    <a:pt x="15" y="1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7" y="4"/>
                    <a:pt x="14" y="1"/>
                    <a:pt x="15" y="3"/>
                  </a:cubicBezTo>
                  <a:cubicBezTo>
                    <a:pt x="14" y="2"/>
                    <a:pt x="14" y="2"/>
                    <a:pt x="14" y="1"/>
                  </a:cubicBezTo>
                  <a:cubicBezTo>
                    <a:pt x="12" y="0"/>
                    <a:pt x="14" y="3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4"/>
                    <a:pt x="13" y="4"/>
                  </a:cubicBezTo>
                  <a:cubicBezTo>
                    <a:pt x="12" y="3"/>
                    <a:pt x="13" y="5"/>
                    <a:pt x="13" y="4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1" y="2"/>
                    <a:pt x="11" y="2"/>
                  </a:cubicBezTo>
                  <a:cubicBezTo>
                    <a:pt x="11" y="3"/>
                    <a:pt x="11" y="2"/>
                    <a:pt x="12" y="4"/>
                  </a:cubicBezTo>
                  <a:cubicBezTo>
                    <a:pt x="11" y="3"/>
                    <a:pt x="10" y="3"/>
                    <a:pt x="9" y="4"/>
                  </a:cubicBezTo>
                  <a:cubicBezTo>
                    <a:pt x="9" y="4"/>
                    <a:pt x="9" y="3"/>
                    <a:pt x="9" y="3"/>
                  </a:cubicBezTo>
                  <a:cubicBezTo>
                    <a:pt x="9" y="3"/>
                    <a:pt x="9" y="3"/>
                    <a:pt x="9" y="4"/>
                  </a:cubicBezTo>
                  <a:cubicBezTo>
                    <a:pt x="8" y="5"/>
                    <a:pt x="7" y="4"/>
                    <a:pt x="7" y="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5"/>
                    <a:pt x="6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3" y="5"/>
                    <a:pt x="3" y="4"/>
                  </a:cubicBezTo>
                  <a:cubicBezTo>
                    <a:pt x="4" y="3"/>
                    <a:pt x="4" y="4"/>
                    <a:pt x="5" y="3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07" name="Freeform 1702"/>
            <p:cNvSpPr>
              <a:spLocks/>
            </p:cNvSpPr>
            <p:nvPr/>
          </p:nvSpPr>
          <p:spPr bwMode="auto">
            <a:xfrm>
              <a:off x="1181" y="2834"/>
              <a:ext cx="9" cy="6"/>
            </a:xfrm>
            <a:custGeom>
              <a:avLst/>
              <a:gdLst>
                <a:gd name="T0" fmla="*/ 2 w 3"/>
                <a:gd name="T1" fmla="*/ 1 h 2"/>
                <a:gd name="T2" fmla="*/ 3 w 3"/>
                <a:gd name="T3" fmla="*/ 1 h 2"/>
                <a:gd name="T4" fmla="*/ 0 w 3"/>
                <a:gd name="T5" fmla="*/ 1 h 2"/>
                <a:gd name="T6" fmla="*/ 1 w 3"/>
                <a:gd name="T7" fmla="*/ 2 h 2"/>
                <a:gd name="T8" fmla="*/ 2 w 3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2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1" y="0"/>
                    <a:pt x="0" y="1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1" y="2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08" name="Freeform 1703"/>
            <p:cNvSpPr>
              <a:spLocks/>
            </p:cNvSpPr>
            <p:nvPr/>
          </p:nvSpPr>
          <p:spPr bwMode="auto">
            <a:xfrm>
              <a:off x="1181" y="2804"/>
              <a:ext cx="25" cy="33"/>
            </a:xfrm>
            <a:custGeom>
              <a:avLst/>
              <a:gdLst>
                <a:gd name="T0" fmla="*/ 6 w 9"/>
                <a:gd name="T1" fmla="*/ 4 h 12"/>
                <a:gd name="T2" fmla="*/ 5 w 9"/>
                <a:gd name="T3" fmla="*/ 3 h 12"/>
                <a:gd name="T4" fmla="*/ 1 w 9"/>
                <a:gd name="T5" fmla="*/ 6 h 12"/>
                <a:gd name="T6" fmla="*/ 1 w 9"/>
                <a:gd name="T7" fmla="*/ 9 h 12"/>
                <a:gd name="T8" fmla="*/ 0 w 9"/>
                <a:gd name="T9" fmla="*/ 9 h 12"/>
                <a:gd name="T10" fmla="*/ 2 w 9"/>
                <a:gd name="T11" fmla="*/ 11 h 12"/>
                <a:gd name="T12" fmla="*/ 1 w 9"/>
                <a:gd name="T13" fmla="*/ 10 h 12"/>
                <a:gd name="T14" fmla="*/ 2 w 9"/>
                <a:gd name="T15" fmla="*/ 10 h 12"/>
                <a:gd name="T16" fmla="*/ 2 w 9"/>
                <a:gd name="T17" fmla="*/ 9 h 12"/>
                <a:gd name="T18" fmla="*/ 2 w 9"/>
                <a:gd name="T19" fmla="*/ 9 h 12"/>
                <a:gd name="T20" fmla="*/ 2 w 9"/>
                <a:gd name="T21" fmla="*/ 6 h 12"/>
                <a:gd name="T22" fmla="*/ 3 w 9"/>
                <a:gd name="T23" fmla="*/ 7 h 12"/>
                <a:gd name="T24" fmla="*/ 5 w 9"/>
                <a:gd name="T25" fmla="*/ 6 h 12"/>
                <a:gd name="T26" fmla="*/ 5 w 9"/>
                <a:gd name="T27" fmla="*/ 6 h 12"/>
                <a:gd name="T28" fmla="*/ 4 w 9"/>
                <a:gd name="T29" fmla="*/ 5 h 12"/>
                <a:gd name="T30" fmla="*/ 5 w 9"/>
                <a:gd name="T31" fmla="*/ 6 h 12"/>
                <a:gd name="T32" fmla="*/ 8 w 9"/>
                <a:gd name="T33" fmla="*/ 5 h 12"/>
                <a:gd name="T34" fmla="*/ 8 w 9"/>
                <a:gd name="T35" fmla="*/ 2 h 12"/>
                <a:gd name="T36" fmla="*/ 8 w 9"/>
                <a:gd name="T37" fmla="*/ 4 h 12"/>
                <a:gd name="T38" fmla="*/ 9 w 9"/>
                <a:gd name="T39" fmla="*/ 4 h 12"/>
                <a:gd name="T40" fmla="*/ 9 w 9"/>
                <a:gd name="T41" fmla="*/ 1 h 12"/>
                <a:gd name="T42" fmla="*/ 6 w 9"/>
                <a:gd name="T43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" h="12">
                  <a:moveTo>
                    <a:pt x="6" y="4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2" y="5"/>
                    <a:pt x="1" y="6"/>
                  </a:cubicBezTo>
                  <a:cubicBezTo>
                    <a:pt x="0" y="7"/>
                    <a:pt x="1" y="8"/>
                    <a:pt x="1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10"/>
                    <a:pt x="0" y="12"/>
                    <a:pt x="2" y="11"/>
                  </a:cubicBezTo>
                  <a:cubicBezTo>
                    <a:pt x="2" y="11"/>
                    <a:pt x="1" y="10"/>
                    <a:pt x="1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4" y="9"/>
                    <a:pt x="0" y="8"/>
                    <a:pt x="2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4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4" y="5"/>
                    <a:pt x="4" y="5"/>
                  </a:cubicBezTo>
                  <a:cubicBezTo>
                    <a:pt x="4" y="3"/>
                    <a:pt x="4" y="6"/>
                    <a:pt x="5" y="6"/>
                  </a:cubicBezTo>
                  <a:cubicBezTo>
                    <a:pt x="6" y="5"/>
                    <a:pt x="7" y="3"/>
                    <a:pt x="8" y="5"/>
                  </a:cubicBezTo>
                  <a:cubicBezTo>
                    <a:pt x="7" y="4"/>
                    <a:pt x="7" y="2"/>
                    <a:pt x="8" y="2"/>
                  </a:cubicBezTo>
                  <a:cubicBezTo>
                    <a:pt x="8" y="3"/>
                    <a:pt x="8" y="3"/>
                    <a:pt x="8" y="4"/>
                  </a:cubicBezTo>
                  <a:cubicBezTo>
                    <a:pt x="8" y="4"/>
                    <a:pt x="9" y="5"/>
                    <a:pt x="9" y="4"/>
                  </a:cubicBezTo>
                  <a:cubicBezTo>
                    <a:pt x="8" y="3"/>
                    <a:pt x="8" y="2"/>
                    <a:pt x="9" y="1"/>
                  </a:cubicBezTo>
                  <a:cubicBezTo>
                    <a:pt x="7" y="0"/>
                    <a:pt x="7" y="4"/>
                    <a:pt x="6" y="4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09" name="Freeform 1704"/>
            <p:cNvSpPr>
              <a:spLocks/>
            </p:cNvSpPr>
            <p:nvPr/>
          </p:nvSpPr>
          <p:spPr bwMode="auto">
            <a:xfrm>
              <a:off x="1195" y="2810"/>
              <a:ext cx="3" cy="3"/>
            </a:xfrm>
            <a:custGeom>
              <a:avLst/>
              <a:gdLst>
                <a:gd name="T0" fmla="*/ 3 w 3"/>
                <a:gd name="T1" fmla="*/ 0 h 3"/>
                <a:gd name="T2" fmla="*/ 0 w 3"/>
                <a:gd name="T3" fmla="*/ 3 h 3"/>
                <a:gd name="T4" fmla="*/ 3 w 3"/>
                <a:gd name="T5" fmla="*/ 3 h 3"/>
                <a:gd name="T6" fmla="*/ 3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0" y="3"/>
                  </a:ln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386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" grpId="0" animBg="1"/>
      <p:bldP spid="17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304</Words>
  <Application>Microsoft Office PowerPoint</Application>
  <PresentationFormat>Widescreen</PresentationFormat>
  <Paragraphs>92</Paragraphs>
  <Slides>18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37" baseType="lpstr">
      <vt:lpstr>Microsoft YaHei</vt:lpstr>
      <vt:lpstr>Microsoft YaHei</vt:lpstr>
      <vt:lpstr>宋体</vt:lpstr>
      <vt:lpstr>宋体</vt:lpstr>
      <vt:lpstr>.VnAvant</vt:lpstr>
      <vt:lpstr>Arial</vt:lpstr>
      <vt:lpstr>Arial-Rounded</vt:lpstr>
      <vt:lpstr>Calibri</vt:lpstr>
      <vt:lpstr>Chivo Light</vt:lpstr>
      <vt:lpstr>等线</vt:lpstr>
      <vt:lpstr>黑体</vt:lpstr>
      <vt:lpstr>Tahoma</vt:lpstr>
      <vt:lpstr>Times New Roman</vt:lpstr>
      <vt:lpstr>UTM Avo</vt:lpstr>
      <vt:lpstr>方正静蕾简体</vt:lpstr>
      <vt:lpstr>Office Theme</vt:lpstr>
      <vt:lpstr>第一PPT，www.1ppt.com</vt:lpstr>
      <vt:lpstr>2_Office Theme</vt:lpstr>
      <vt:lpstr>https://www.freeppt7.com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THUY LINH</cp:lastModifiedBy>
  <cp:revision>135</cp:revision>
  <dcterms:created xsi:type="dcterms:W3CDTF">2020-08-13T09:32:00Z</dcterms:created>
  <dcterms:modified xsi:type="dcterms:W3CDTF">2022-10-03T23:34:49Z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1033-11.2.0.9718</vt:lpwstr>
  </property>
</Properties>
</file>