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89" r:id="rId5"/>
  </p:sldMasterIdLst>
  <p:notesMasterIdLst>
    <p:notesMasterId r:id="rId25"/>
  </p:notesMasterIdLst>
  <p:sldIdLst>
    <p:sldId id="3401" r:id="rId6"/>
    <p:sldId id="318" r:id="rId7"/>
    <p:sldId id="268" r:id="rId8"/>
    <p:sldId id="279" r:id="rId9"/>
    <p:sldId id="286" r:id="rId10"/>
    <p:sldId id="280" r:id="rId11"/>
    <p:sldId id="281" r:id="rId12"/>
    <p:sldId id="282" r:id="rId13"/>
    <p:sldId id="283" r:id="rId14"/>
    <p:sldId id="264" r:id="rId15"/>
    <p:sldId id="284" r:id="rId16"/>
    <p:sldId id="263" r:id="rId17"/>
    <p:sldId id="285" r:id="rId18"/>
    <p:sldId id="288" r:id="rId19"/>
    <p:sldId id="271" r:id="rId20"/>
    <p:sldId id="3403" r:id="rId21"/>
    <p:sldId id="265" r:id="rId22"/>
    <p:sldId id="3402" r:id="rId23"/>
    <p:sldId id="278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5380" autoAdjust="0"/>
  </p:normalViewPr>
  <p:slideViewPr>
    <p:cSldViewPr>
      <p:cViewPr varScale="1">
        <p:scale>
          <a:sx n="88" d="100"/>
          <a:sy n="88" d="100"/>
        </p:scale>
        <p:origin x="45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AF0E2-9F1B-42E2-8E85-894E1C79C5E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A77CD-26B3-421A-9FCE-CA86FEC5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9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906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2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372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15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67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95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832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499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09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535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42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312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550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340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076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97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981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38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510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301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591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30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651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148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526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275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385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74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8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66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25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881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008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49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20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794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20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56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97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03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47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43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91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209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191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36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BC9F-FCF8-4674-9E0A-10A95DE92C26}" type="datetimeFigureOut">
              <a:rPr lang="vi-VN" smtClean="0"/>
              <a:t>04/10/2022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5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9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6175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2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emf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46.emf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2.png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75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4.emf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6.png"/><Relationship Id="rId5" Type="http://schemas.openxmlformats.org/officeDocument/2006/relationships/image" Target="../media/image48.emf"/><Relationship Id="rId4" Type="http://schemas.openxmlformats.org/officeDocument/2006/relationships/image" Target="../media/image46.emf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6.png"/><Relationship Id="rId5" Type="http://schemas.openxmlformats.org/officeDocument/2006/relationships/image" Target="../media/image48.emf"/><Relationship Id="rId10" Type="http://schemas.openxmlformats.org/officeDocument/2006/relationships/image" Target="../media/image79.png"/><Relationship Id="rId4" Type="http://schemas.openxmlformats.org/officeDocument/2006/relationships/image" Target="../media/image46.emf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0.emf"/><Relationship Id="rId7" Type="http://schemas.openxmlformats.org/officeDocument/2006/relationships/image" Target="../media/image46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emf"/><Relationship Id="rId5" Type="http://schemas.openxmlformats.org/officeDocument/2006/relationships/image" Target="../media/image51.emf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8.xml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emf"/><Relationship Id="rId9" Type="http://schemas.openxmlformats.org/officeDocument/2006/relationships/image" Target="../media/image5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9.emf"/><Relationship Id="rId7" Type="http://schemas.openxmlformats.org/officeDocument/2006/relationships/image" Target="../media/image45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10" Type="http://schemas.openxmlformats.org/officeDocument/2006/relationships/image" Target="../media/image59.png"/><Relationship Id="rId4" Type="http://schemas.openxmlformats.org/officeDocument/2006/relationships/image" Target="../media/image40.emf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môn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467" y="1314438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349" y="1314438"/>
            <a:ext cx="1981200" cy="146568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12177" y="165021"/>
            <a:ext cx="2383423" cy="1149417"/>
            <a:chOff x="512177" y="165021"/>
            <a:chExt cx="2383423" cy="1149417"/>
          </a:xfrm>
        </p:grpSpPr>
        <p:sp>
          <p:nvSpPr>
            <p:cNvPr id="7" name="文本框 14"/>
            <p:cNvSpPr/>
            <p:nvPr/>
          </p:nvSpPr>
          <p:spPr>
            <a:xfrm>
              <a:off x="1301241" y="375737"/>
              <a:ext cx="1594359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912753" y="2455993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361026" y="3573055"/>
            <a:ext cx="34668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655691" y="2455993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7187749" y="3573055"/>
            <a:ext cx="34668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99BC28-C61D-4EDF-BCE1-99C1E31448E1}"/>
              </a:ext>
            </a:extLst>
          </p:cNvPr>
          <p:cNvSpPr txBox="1"/>
          <p:nvPr/>
        </p:nvSpPr>
        <p:spPr>
          <a:xfrm>
            <a:off x="4286020" y="69327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805652" y="848779"/>
            <a:ext cx="2895358" cy="5605366"/>
            <a:chOff x="634201" y="1638459"/>
            <a:chExt cx="3480599" cy="4283482"/>
          </a:xfrm>
        </p:grpSpPr>
        <p:grpSp>
          <p:nvGrpSpPr>
            <p:cNvPr id="5" name="组合 4"/>
            <p:cNvGrpSpPr/>
            <p:nvPr/>
          </p:nvGrpSpPr>
          <p:grpSpPr>
            <a:xfrm>
              <a:off x="634201" y="1934300"/>
              <a:ext cx="3480599" cy="3987641"/>
              <a:chOff x="1249362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矩形 5"/>
              <p:cNvSpPr/>
              <p:nvPr/>
            </p:nvSpPr>
            <p:spPr>
              <a:xfrm>
                <a:off x="1249362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580250" y="1119504"/>
                <a:ext cx="8433137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1950550" y="1638459"/>
              <a:ext cx="857909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222615" y="884864"/>
            <a:ext cx="2509093" cy="5605366"/>
            <a:chOff x="8366125" y="1646892"/>
            <a:chExt cx="3480599" cy="4275049"/>
          </a:xfrm>
        </p:grpSpPr>
        <p:grpSp>
          <p:nvGrpSpPr>
            <p:cNvPr id="20" name="组合 19"/>
            <p:cNvGrpSpPr/>
            <p:nvPr/>
          </p:nvGrpSpPr>
          <p:grpSpPr>
            <a:xfrm>
              <a:off x="8366125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矩形 20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630761" y="954954"/>
                <a:ext cx="8433138" cy="509540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9792753" y="1646892"/>
              <a:ext cx="996652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082" y="5848622"/>
            <a:ext cx="4436410" cy="99915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89776"/>
            <a:ext cx="1511715" cy="1968223"/>
          </a:xfrm>
          <a:prstGeom prst="rect">
            <a:avLst/>
          </a:prstGeom>
        </p:spPr>
      </p:pic>
      <p:grpSp>
        <p:nvGrpSpPr>
          <p:cNvPr id="29" name="组合 5">
            <a:extLst>
              <a:ext uri="{FF2B5EF4-FFF2-40B4-BE49-F238E27FC236}">
                <a16:creationId xmlns:a16="http://schemas.microsoft.com/office/drawing/2014/main" id="{66102B18-1AF4-42B0-BE9E-4F309EBEDB45}"/>
              </a:ext>
            </a:extLst>
          </p:cNvPr>
          <p:cNvGrpSpPr/>
          <p:nvPr/>
        </p:nvGrpSpPr>
        <p:grpSpPr>
          <a:xfrm>
            <a:off x="16695" y="44777"/>
            <a:ext cx="3017876" cy="1153133"/>
            <a:chOff x="512177" y="161305"/>
            <a:chExt cx="3017876" cy="1153133"/>
          </a:xfrm>
        </p:grpSpPr>
        <p:sp>
          <p:nvSpPr>
            <p:cNvPr id="31" name="文本框 14">
              <a:extLst>
                <a:ext uri="{FF2B5EF4-FFF2-40B4-BE49-F238E27FC236}">
                  <a16:creationId xmlns:a16="http://schemas.microsoft.com/office/drawing/2014/main" id="{1DCC372E-55D8-4E5E-A412-BECA5B47604D}"/>
                </a:ext>
              </a:extLst>
            </p:cNvPr>
            <p:cNvSpPr/>
            <p:nvPr/>
          </p:nvSpPr>
          <p:spPr>
            <a:xfrm>
              <a:off x="1326094" y="161305"/>
              <a:ext cx="2203959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3" name="图片 7">
              <a:extLst>
                <a:ext uri="{FF2B5EF4-FFF2-40B4-BE49-F238E27FC236}">
                  <a16:creationId xmlns:a16="http://schemas.microsoft.com/office/drawing/2014/main" id="{4B587A9B-EA54-4338-B35B-21EB96C1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3708811-82AA-4D5E-B878-1E073E497143}"/>
              </a:ext>
            </a:extLst>
          </p:cNvPr>
          <p:cNvSpPr txBox="1"/>
          <p:nvPr/>
        </p:nvSpPr>
        <p:spPr>
          <a:xfrm>
            <a:off x="4476377" y="29313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9AF1E953-2315-4C5F-B2D9-0B61189B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91" y="1294055"/>
            <a:ext cx="972379" cy="1015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>
            <a:extLst>
              <a:ext uri="{FF2B5EF4-FFF2-40B4-BE49-F238E27FC236}">
                <a16:creationId xmlns:a16="http://schemas.microsoft.com/office/drawing/2014/main" id="{5776C584-7968-4839-B961-F85FA901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86" y="3429000"/>
            <a:ext cx="1524000" cy="1217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2A8A6ED8-531F-45CB-86FD-010BBE0F5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87" y="4970149"/>
            <a:ext cx="1371600" cy="12719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FBB7D3D3-7656-4EA1-9E76-5167E4587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575" y="963268"/>
            <a:ext cx="1351996" cy="13701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D3AAF41F-029A-4638-8653-19E4EE21C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54" y="2232425"/>
            <a:ext cx="1295400" cy="12323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7">
            <a:extLst>
              <a:ext uri="{FF2B5EF4-FFF2-40B4-BE49-F238E27FC236}">
                <a16:creationId xmlns:a16="http://schemas.microsoft.com/office/drawing/2014/main" id="{830F09FC-B716-4870-8688-BE6194640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96" y="3739931"/>
            <a:ext cx="1317582" cy="1163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9">
            <a:extLst>
              <a:ext uri="{FF2B5EF4-FFF2-40B4-BE49-F238E27FC236}">
                <a16:creationId xmlns:a16="http://schemas.microsoft.com/office/drawing/2014/main" id="{1EA7DF51-A65E-43E0-98D5-E39ECCB5D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394" y="2516124"/>
            <a:ext cx="1295400" cy="1256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73C072D4-9197-45D4-939F-28CFA8AC2DFA}"/>
              </a:ext>
            </a:extLst>
          </p:cNvPr>
          <p:cNvSpPr/>
          <p:nvPr/>
        </p:nvSpPr>
        <p:spPr>
          <a:xfrm>
            <a:off x="1907738" y="807503"/>
            <a:ext cx="713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/>
                <a:ea typeface="Arial-Rounded"/>
              </a:rPr>
              <a:t>oa</a:t>
            </a:r>
            <a:endParaRPr lang="vi-VN" sz="2400" dirty="0">
              <a:solidFill>
                <a:srgbClr val="FF0066"/>
              </a:solidFill>
              <a:latin typeface="Arial-Rounded"/>
              <a:ea typeface="Arial-Rounded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7AC4DF7-56CC-4E85-98AE-EFE8E0CDD2F5}"/>
              </a:ext>
            </a:extLst>
          </p:cNvPr>
          <p:cNvSpPr/>
          <p:nvPr/>
        </p:nvSpPr>
        <p:spPr>
          <a:xfrm>
            <a:off x="10239849" y="821768"/>
            <a:ext cx="718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/>
                <a:ea typeface="Arial-Rounded"/>
              </a:rPr>
              <a:t>oe</a:t>
            </a:r>
            <a:endParaRPr lang="vi-VN" sz="2400" dirty="0">
              <a:solidFill>
                <a:srgbClr val="FF0066"/>
              </a:solidFill>
              <a:latin typeface="Arial-Rounded"/>
              <a:ea typeface="Arial-Rounded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D7E471F-F1CD-48A1-AF04-A87E185080FE}"/>
              </a:ext>
            </a:extLst>
          </p:cNvPr>
          <p:cNvSpPr/>
          <p:nvPr/>
        </p:nvSpPr>
        <p:spPr>
          <a:xfrm>
            <a:off x="4556300" y="2825129"/>
            <a:ext cx="1184940" cy="5847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họa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337D3B9-F4B8-496B-A013-CD8BD88BB513}"/>
              </a:ext>
            </a:extLst>
          </p:cNvPr>
          <p:cNvSpPr/>
          <p:nvPr/>
        </p:nvSpPr>
        <p:spPr>
          <a:xfrm>
            <a:off x="4442936" y="1756785"/>
            <a:ext cx="1276311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cái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82C7B8D-3719-428F-94B8-0F645A994A66}"/>
              </a:ext>
            </a:extLst>
          </p:cNvPr>
          <p:cNvSpPr/>
          <p:nvPr/>
        </p:nvSpPr>
        <p:spPr>
          <a:xfrm>
            <a:off x="3759849" y="4123211"/>
            <a:ext cx="2715808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Sách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giáo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khoa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AA2125E-E1EF-4D4B-9B21-D59534A58253}"/>
              </a:ext>
            </a:extLst>
          </p:cNvPr>
          <p:cNvSpPr/>
          <p:nvPr/>
        </p:nvSpPr>
        <p:spPr>
          <a:xfrm>
            <a:off x="6395721" y="2040981"/>
            <a:ext cx="1651414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con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mèo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43F65A9-3897-4D47-B559-716F125ABCFB}"/>
              </a:ext>
            </a:extLst>
          </p:cNvPr>
          <p:cNvSpPr/>
          <p:nvPr/>
        </p:nvSpPr>
        <p:spPr>
          <a:xfrm>
            <a:off x="6352101" y="5411318"/>
            <a:ext cx="2097049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mạnh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khỏe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4C1AE69-C2C7-4CF5-BA59-A2149A33C572}"/>
              </a:ext>
            </a:extLst>
          </p:cNvPr>
          <p:cNvSpPr/>
          <p:nvPr/>
        </p:nvSpPr>
        <p:spPr>
          <a:xfrm>
            <a:off x="6395144" y="3102772"/>
            <a:ext cx="1649811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múa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xòe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9936C90-51D1-4908-854D-CB320293361A}"/>
              </a:ext>
            </a:extLst>
          </p:cNvPr>
          <p:cNvSpPr/>
          <p:nvPr/>
        </p:nvSpPr>
        <p:spPr>
          <a:xfrm>
            <a:off x="6519180" y="4111448"/>
            <a:ext cx="1624163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tròn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xoe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73" name="Picture 11">
            <a:extLst>
              <a:ext uri="{FF2B5EF4-FFF2-40B4-BE49-F238E27FC236}">
                <a16:creationId xmlns:a16="http://schemas.microsoft.com/office/drawing/2014/main" id="{F186B99B-E139-4629-9326-F5D2BFA48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940" y="4685186"/>
            <a:ext cx="1459411" cy="12186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D0BE7525-B86C-4D11-9F3F-4CAEEBA9B6C3}"/>
              </a:ext>
            </a:extLst>
          </p:cNvPr>
          <p:cNvSpPr/>
          <p:nvPr/>
        </p:nvSpPr>
        <p:spPr>
          <a:xfrm>
            <a:off x="4468957" y="5446969"/>
            <a:ext cx="1407758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toa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tàu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0.0412 C -0.02656 0.04676 -0.0414 0.05578 -0.05755 0.05926 C -0.08568 0.07153 -0.11432 0.0743 -0.14297 0.07685 C -0.172 0.09815 -0.23307 0.08819 -0.25325 0.08889 C -0.24232 0.09305 -0.24792 0.0919 -0.23672 0.091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301 C 0.06433 0.00926 0.12969 0.00578 0.1944 0.00185 C 0.20274 0.00023 0.20743 -0.00023 0.21693 -0.00116 C 0.22891 -0.00301 0.23933 -0.00417 0.25209 -0.00486 C 0.27982 -0.00857 0.30795 -0.01273 0.33607 -0.01459 C 0.34909 -0.01644 0.35847 -0.01875 0.37136 -0.02153 C 0.37591 -0.02246 0.38503 -0.02454 0.38503 -0.02431 C 0.3905 -0.02732 0.39753 -0.02963 0.40378 -0.03125 C 0.40795 -0.03449 0.41276 -0.03634 0.41771 -0.03912 C 0.41849 -0.04005 0.41914 -0.04121 0.42019 -0.0419 C 0.42136 -0.04283 0.42292 -0.04306 0.42383 -0.04398 C 0.425 -0.04514 0.42539 -0.04653 0.42644 -0.04792 C 0.42956 -0.05162 0.43386 -0.05463 0.43646 -0.05857 C 0.43711 -0.05949 0.43685 -0.06065 0.43776 -0.06158 C 0.44167 -0.06528 0.44974 -0.06783 0.45417 -0.07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C -0.00091 0.00116 -0.00156 0.00278 -0.00247 0.00417 C -0.00339 0.00625 -0.00495 0.00718 -0.00599 0.00903 C -0.01224 0.0206 -0.01693 0.03287 -0.02461 0.04306 C -0.02734 0.05324 -0.02357 0.04167 -0.03047 0.05232 C -0.03971 0.06644 -0.02734 0.05463 -0.03984 0.06482 C -0.04805 0.07894 -0.06081 0.08935 -0.07135 0.10023 C -0.08464 0.11389 -0.09492 0.13333 -0.11107 0.14051 C -0.11823 0.14746 -0.12565 0.14931 -0.13333 0.1544 C -0.14818 0.16412 -0.1638 0.17014 -0.18021 0.17315 C -0.19219 0.17708 -0.20247 0.18241 -0.2151 0.18403 C -0.23203 0.19144 -0.24896 0.19352 -0.26667 0.19607 C -0.28594 0.20509 -0.32656 0.20509 -0.34271 0.20579 C -0.34896 0.20509 -0.35521 0.20463 -0.36133 0.20394 C -0.36914 0.20301 -0.37669 0.19884 -0.38464 0.19769 C -0.40508 0.19583 -0.39896 0.20208 -0.40573 0.19306 " pathEditMode="relative" rAng="0" ptsTypes="AAAAAAAAAAAAAAAA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86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486 C 0.02591 -0.00209 0.05299 -0.0007 0.07825 0.0074 C 0.13932 0.00648 0.20026 0.00694 0.26119 0.00578 C 0.26562 0.00532 0.2746 0.00278 0.2746 0.00324 C 0.2875 -0.00371 0.30195 -0.00255 0.31562 -0.00741 C 0.3289 -0.01297 0.34479 -0.0206 0.35768 -0.02824 C 0.37018 -0.03496 0.3819 -0.04283 0.39518 -0.04699 C 0.40872 -0.05787 0.38802 -0.04213 0.40351 -0.05162 C 0.40533 -0.05232 0.40664 -0.05463 0.40846 -0.05579 C 0.41458 -0.05972 0.42148 -0.06389 0.42773 -0.06736 C 0.43593 -0.07222 0.42591 -0.06389 0.43724 -0.07199 C 0.44153 -0.075 0.44518 -0.07871 0.44934 -0.08218 C 0.45182 -0.08403 0.45664 -0.08773 0.45664 -0.08727 C 0.45976 -0.09537 0.45911 -0.09144 0.45911 -0.09931 " pathEditMode="relative" rAng="0" ptsTypes="AAAAAAAAAAAAAA">
                                      <p:cBhvr>
                                        <p:cTn id="1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-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C -0.01002 -0.00324 -0.01966 -0.00648 -0.02968 -0.00833 C -0.04127 -0.01389 -0.05247 -0.01505 -0.06406 -0.01852 C -0.08346 -0.0243 -0.10286 -0.0287 -0.12226 -0.03472 C -0.13671 -0.04537 -0.11823 -0.03264 -0.13476 -0.04097 C -0.14388 -0.04537 -0.15169 -0.05023 -0.16106 -0.05301 C -0.16614 -0.05903 -0.18125 -0.06597 -0.18737 -0.06736 C -0.20143 -0.07361 -0.21549 -0.08403 -0.22968 -0.08773 C -0.24062 -0.10255 -0.25989 -0.10463 -0.27317 -0.11018 C -0.28632 -0.11551 -0.29843 -0.12639 -0.31184 -0.13055 C -0.32174 -0.13634 -0.32109 -0.13842 -0.33242 -0.14028 C -0.34505 -0.14954 -0.35833 -0.15347 -0.37135 -0.16065 C -0.37656 -0.16366 -0.38112 -0.16805 -0.38619 -0.17106 C -0.39362 -0.17546 -0.40234 -0.17755 -0.41002 -0.17917 C -0.41406 -0.18403 -0.41211 -0.1831 -0.41575 -0.1831 " pathEditMode="relative" rAng="0" ptsTypes="AAAAAAAAAAAAAAA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94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C 0.09179 0.00208 0.18398 0.00648 0.27578 -0.00347 C 0.27838 -0.0044 0.28112 -0.0044 0.28372 -0.00533 C 0.28932 -0.00787 0.28711 -0.00949 0.29192 -0.01042 C 0.29674 -0.01134 0.3013 -0.01134 0.30612 -0.0125 C 0.31927 -0.0169 0.33242 -0.02384 0.34583 -0.02685 C 0.35937 -0.03658 0.33724 -0.02037 0.36224 -0.0338 C 0.36979 -0.03727 0.37643 -0.0412 0.3845 -0.04283 C 0.39244 -0.0507 0.38242 -0.04213 0.39375 -0.04815 C 0.39908 -0.05162 0.40312 -0.05718 0.40885 -0.05903 C 0.41679 -0.0662 0.42448 -0.07315 0.43229 -0.08056 C 0.43463 -0.0831 0.43711 -0.08495 0.43945 -0.0875 C 0.44062 -0.08843 0.44297 -0.09097 0.44297 -0.09028 C 0.44974 -0.10625 0.44049 -0.08681 0.44882 -0.10023 C 0.4526 -0.10625 0.44922 -0.10533 0.45234 -0.10533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17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78 0.02037 C 0.06823 0.02593 0.05808 0.03172 0.0474 0.03681 C 0.03711 0.04167 0.02761 0.04977 0.01719 0.05324 C 0.00886 0.06135 -0.00052 0.06528 -0.01028 0.06968 C -0.01862 0.07755 -0.02591 0.08102 -0.03554 0.08611 C -0.04687 0.09283 -0.05755 0.10301 -0.07057 0.10602 C -0.07968 0.11528 -0.09192 0.11736 -0.10208 0.12431 C -0.11041 0.1301 -0.11744 0.13681 -0.12682 0.13889 C -0.13515 0.14329 -0.14362 0.15047 -0.15143 0.15347 C -0.18437 0.17732 -0.22382 0.20718 -0.26093 0.21736 C -0.2832 0.22338 -0.30573 0.22778 -0.32799 0.2338 C -0.34218 0.2331 -0.35625 0.2331 -0.37057 0.23195 C -0.37851 0.23125 -0.38593 0.22199 -0.39375 0.21922 C -0.39518 0.21806 -0.39674 0.21713 -0.39791 0.21551 C -0.39921 0.21389 -0.39948 0.21135 -0.40078 0.20996 C -0.40182 0.2088 -0.40351 0.20903 -0.40468 0.2081 C -0.40768 0.20602 -0.4108 0.20417 -0.41302 0.20093 C -0.41445 0.19908 -0.41705 0.19537 -0.41705 0.1956 " pathEditMode="relative" rAng="0" ptsTypes="AAAAAAAAAAAAAAA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92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6088 C 0.01836 0.00093 0.03347 0.06181 0.04727 0.12385 C 0.04727 0.12848 0.04727 0.13287 0.04857 0.13727 C 0.05 0.14074 0.05131 0.14699 0.05131 0.14746 C 0.05274 0.15348 0.05274 0.16065 0.05404 0.16713 C 0.05547 0.17269 0.05821 0.18357 0.05821 0.1838 C 0.05964 0.19885 0.06511 0.22477 0.07201 0.23797 C 0.07605 0.25278 0.08711 0.27824 0.09675 0.28936 C 0.09948 0.29931 0.09532 0.28959 0.10222 0.29931 C 0.11459 0.31806 0.10222 0.30232 0.11185 0.31389 C 0.11459 0.32454 0.12422 0.33056 0.13243 0.33565 C 0.1448 0.34422 0.15717 0.34885 0.17084 0.35232 C 0.18191 0.35834 0.19428 0.35811 0.20521 0.36042 C 0.20795 0.36088 0.21355 0.36204 0.21355 0.3625 C 0.22579 0.36158 0.24922 0.35857 0.26576 0.35857 " pathEditMode="relative" rAng="0" ptsTypes="AAAAAAAAAAAAAAA">
                                      <p:cBhvr>
                                        <p:cTn id="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组合 27"/>
          <p:cNvGrpSpPr/>
          <p:nvPr/>
        </p:nvGrpSpPr>
        <p:grpSpPr>
          <a:xfrm>
            <a:off x="512177" y="165021"/>
            <a:ext cx="4742130" cy="1149417"/>
            <a:chOff x="512177" y="165021"/>
            <a:chExt cx="4742130" cy="1149417"/>
          </a:xfrm>
        </p:grpSpPr>
        <p:sp>
          <p:nvSpPr>
            <p:cNvPr id="29" name="文本框 14"/>
            <p:cNvSpPr/>
            <p:nvPr/>
          </p:nvSpPr>
          <p:spPr>
            <a:xfrm>
              <a:off x="1524000" y="278064"/>
              <a:ext cx="3730307" cy="9233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07DF8E2A-E8E3-4751-BBAC-3C3D011A6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2057400" y="2743200"/>
            <a:ext cx="858079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BAD0253-3A41-43A0-A599-D9F9164C0D8A}"/>
              </a:ext>
            </a:extLst>
          </p:cNvPr>
          <p:cNvSpPr/>
          <p:nvPr/>
        </p:nvSpPr>
        <p:spPr>
          <a:xfrm>
            <a:off x="3045371" y="4054366"/>
            <a:ext cx="12843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hoa</a:t>
            </a:r>
            <a:r>
              <a:rPr lang="vi-VN" sz="4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8F2D7E-5649-40B4-81C8-8454430FD113}"/>
              </a:ext>
            </a:extLst>
          </p:cNvPr>
          <p:cNvSpPr/>
          <p:nvPr/>
        </p:nvSpPr>
        <p:spPr>
          <a:xfrm>
            <a:off x="6258298" y="4070132"/>
            <a:ext cx="11464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chòe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04" y="722177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433689" y="2311956"/>
            <a:ext cx="3401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36" y="1474546"/>
            <a:ext cx="10496254" cy="45726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486" y="885825"/>
            <a:ext cx="1568598" cy="148531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12177" y="165021"/>
            <a:ext cx="4657906" cy="1149417"/>
            <a:chOff x="512177" y="165021"/>
            <a:chExt cx="4657906" cy="1149417"/>
          </a:xfrm>
        </p:grpSpPr>
        <p:sp>
          <p:nvSpPr>
            <p:cNvPr id="10" name="文本框 14"/>
            <p:cNvSpPr/>
            <p:nvPr/>
          </p:nvSpPr>
          <p:spPr>
            <a:xfrm>
              <a:off x="1439776" y="240331"/>
              <a:ext cx="3730307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775934" y="0"/>
            <a:ext cx="4477500" cy="430875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ECA9E33-DD7F-4D69-B19D-3F92A7DF2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593047" y="2181824"/>
            <a:ext cx="9084879" cy="26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DAB85E5-3DF0-4020-BAC8-64EEFBC6E746}"/>
              </a:ext>
            </a:extLst>
          </p:cNvPr>
          <p:cNvSpPr/>
          <p:nvPr/>
        </p:nvSpPr>
        <p:spPr>
          <a:xfrm>
            <a:off x="3042419" y="2593441"/>
            <a:ext cx="813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oa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003212-3D00-47CB-829E-C118EFEDDCD8}"/>
              </a:ext>
            </a:extLst>
          </p:cNvPr>
          <p:cNvSpPr/>
          <p:nvPr/>
        </p:nvSpPr>
        <p:spPr>
          <a:xfrm>
            <a:off x="6335548" y="2593441"/>
            <a:ext cx="723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oe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883E31-D857-47F1-8F66-2E6DE6897CD2}"/>
              </a:ext>
            </a:extLst>
          </p:cNvPr>
          <p:cNvSpPr/>
          <p:nvPr/>
        </p:nvSpPr>
        <p:spPr>
          <a:xfrm>
            <a:off x="2956819" y="3433020"/>
            <a:ext cx="17972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đóa hoa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D8305C-5A36-4A8B-ABDB-637F3864860B}"/>
              </a:ext>
            </a:extLst>
          </p:cNvPr>
          <p:cNvSpPr/>
          <p:nvPr/>
        </p:nvSpPr>
        <p:spPr>
          <a:xfrm>
            <a:off x="6096000" y="3461435"/>
            <a:ext cx="2276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chích chòe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92" y="2882349"/>
            <a:ext cx="11163425" cy="3676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512177" y="165021"/>
            <a:ext cx="4547587" cy="1149417"/>
            <a:chOff x="512177" y="165021"/>
            <a:chExt cx="4547587" cy="1149417"/>
          </a:xfrm>
        </p:grpSpPr>
        <p:sp>
          <p:nvSpPr>
            <p:cNvPr id="33" name="文本框 14"/>
            <p:cNvSpPr/>
            <p:nvPr/>
          </p:nvSpPr>
          <p:spPr>
            <a:xfrm>
              <a:off x="1329457" y="428904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35" name="任意多边形 34"/>
          <p:cNvSpPr/>
          <p:nvPr/>
        </p:nvSpPr>
        <p:spPr>
          <a:xfrm flipV="1">
            <a:off x="-228600" y="914397"/>
            <a:ext cx="12801600" cy="5980879"/>
          </a:xfrm>
          <a:custGeom>
            <a:avLst/>
            <a:gdLst>
              <a:gd name="connsiteX0" fmla="*/ 0 w 12169604"/>
              <a:gd name="connsiteY0" fmla="*/ 0 h 5364844"/>
              <a:gd name="connsiteX1" fmla="*/ 12169604 w 12169604"/>
              <a:gd name="connsiteY1" fmla="*/ 0 h 5364844"/>
              <a:gd name="connsiteX2" fmla="*/ 12149329 w 12169604"/>
              <a:gd name="connsiteY2" fmla="*/ 249235 h 5364844"/>
              <a:gd name="connsiteX3" fmla="*/ 6084802 w 12169604"/>
              <a:gd name="connsiteY3" fmla="*/ 5364844 h 5364844"/>
              <a:gd name="connsiteX4" fmla="*/ 20275 w 12169604"/>
              <a:gd name="connsiteY4" fmla="*/ 249235 h 536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604" h="5364844">
                <a:moveTo>
                  <a:pt x="0" y="0"/>
                </a:moveTo>
                <a:lnTo>
                  <a:pt x="12169604" y="0"/>
                </a:lnTo>
                <a:lnTo>
                  <a:pt x="12149329" y="249235"/>
                </a:lnTo>
                <a:cubicBezTo>
                  <a:pt x="11837153" y="3122596"/>
                  <a:pt x="9241109" y="5364844"/>
                  <a:pt x="6084802" y="5364844"/>
                </a:cubicBezTo>
                <a:cubicBezTo>
                  <a:pt x="2928495" y="5364844"/>
                  <a:pt x="332451" y="3122596"/>
                  <a:pt x="20275" y="249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7541"/>
            <a:ext cx="12252496" cy="3429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7D443-CF6D-4B48-9469-7A1F4C89FC59}"/>
              </a:ext>
            </a:extLst>
          </p:cNvPr>
          <p:cNvSpPr txBox="1"/>
          <p:nvPr/>
        </p:nvSpPr>
        <p:spPr>
          <a:xfrm>
            <a:off x="2569112" y="1778507"/>
            <a:ext cx="6934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  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Tết đến, hoa đào khoe sắc hồng tươi, hoa mai vàng nở rộ</a:t>
            </a:r>
            <a:r>
              <a:rPr lang="en-US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H</a:t>
            </a:r>
            <a:r>
              <a:rPr lang="en-US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è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sang hoa phượng vĩ bừng lửa đỏ, ch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á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y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rực cả g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ó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trời. C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uố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i thu, hương hoa sữa nồng nàn, ng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ọ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thơm từng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góc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phố. Cuối 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cù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ng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, hoa cải trải thảm vàng rực rỡ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bên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sông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 Những sắc hoa, hương hoa làm đẹp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thơm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cho cuộc sống.</a:t>
            </a:r>
            <a:endParaRPr lang="en-US" sz="2800" b="1" dirty="0">
              <a:solidFill>
                <a:prstClr val="black"/>
              </a:solidFill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1B987BF-EBD1-4634-9D71-E4F04DDB6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9"/>
          <a:stretch/>
        </p:blipFill>
        <p:spPr bwMode="auto">
          <a:xfrm>
            <a:off x="622641" y="3946585"/>
            <a:ext cx="1800840" cy="1926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DBB89E2-375E-44A4-A269-CC1E7A106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r="50000"/>
          <a:stretch/>
        </p:blipFill>
        <p:spPr bwMode="auto">
          <a:xfrm>
            <a:off x="2423481" y="4971718"/>
            <a:ext cx="1837887" cy="1619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BA057C54-2CF0-4D3F-83FF-12860EAD9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/>
          <a:stretch/>
        </p:blipFill>
        <p:spPr bwMode="auto">
          <a:xfrm>
            <a:off x="5668842" y="4887051"/>
            <a:ext cx="1905000" cy="137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420E9A3D-19F2-48F6-97CE-77D7F2541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 bwMode="auto">
          <a:xfrm>
            <a:off x="8001001" y="4419600"/>
            <a:ext cx="1905000" cy="1697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Tết đến.mp3">
            <a:hlinkClick r:id="" action="ppaction://media"/>
            <a:extLst>
              <a:ext uri="{FF2B5EF4-FFF2-40B4-BE49-F238E27FC236}">
                <a16:creationId xmlns:a16="http://schemas.microsoft.com/office/drawing/2014/main" id="{4A7AC931-5ECA-4C74-A9BF-95FF1F16B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957" y="59538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7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512177" y="165021"/>
            <a:ext cx="4547587" cy="1149417"/>
            <a:chOff x="512177" y="165021"/>
            <a:chExt cx="4547587" cy="1149417"/>
          </a:xfrm>
        </p:grpSpPr>
        <p:sp>
          <p:nvSpPr>
            <p:cNvPr id="33" name="文本框 14"/>
            <p:cNvSpPr/>
            <p:nvPr/>
          </p:nvSpPr>
          <p:spPr>
            <a:xfrm>
              <a:off x="1329457" y="428904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35" name="任意多边形 34"/>
          <p:cNvSpPr/>
          <p:nvPr/>
        </p:nvSpPr>
        <p:spPr>
          <a:xfrm flipV="1">
            <a:off x="-152400" y="810672"/>
            <a:ext cx="12801600" cy="5980879"/>
          </a:xfrm>
          <a:custGeom>
            <a:avLst/>
            <a:gdLst>
              <a:gd name="connsiteX0" fmla="*/ 0 w 12169604"/>
              <a:gd name="connsiteY0" fmla="*/ 0 h 5364844"/>
              <a:gd name="connsiteX1" fmla="*/ 12169604 w 12169604"/>
              <a:gd name="connsiteY1" fmla="*/ 0 h 5364844"/>
              <a:gd name="connsiteX2" fmla="*/ 12149329 w 12169604"/>
              <a:gd name="connsiteY2" fmla="*/ 249235 h 5364844"/>
              <a:gd name="connsiteX3" fmla="*/ 6084802 w 12169604"/>
              <a:gd name="connsiteY3" fmla="*/ 5364844 h 5364844"/>
              <a:gd name="connsiteX4" fmla="*/ 20275 w 12169604"/>
              <a:gd name="connsiteY4" fmla="*/ 249235 h 536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604" h="5364844">
                <a:moveTo>
                  <a:pt x="0" y="0"/>
                </a:moveTo>
                <a:lnTo>
                  <a:pt x="12169604" y="0"/>
                </a:lnTo>
                <a:lnTo>
                  <a:pt x="12149329" y="249235"/>
                </a:lnTo>
                <a:cubicBezTo>
                  <a:pt x="11837153" y="3122596"/>
                  <a:pt x="9241109" y="5364844"/>
                  <a:pt x="6084802" y="5364844"/>
                </a:cubicBezTo>
                <a:cubicBezTo>
                  <a:pt x="2928495" y="5364844"/>
                  <a:pt x="332451" y="3122596"/>
                  <a:pt x="20275" y="249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7541"/>
            <a:ext cx="12252496" cy="3429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7D443-CF6D-4B48-9469-7A1F4C89FC59}"/>
              </a:ext>
            </a:extLst>
          </p:cNvPr>
          <p:cNvSpPr txBox="1"/>
          <p:nvPr/>
        </p:nvSpPr>
        <p:spPr>
          <a:xfrm>
            <a:off x="2569112" y="1778507"/>
            <a:ext cx="6934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  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Tết đến, hoa đào khoe sắc hồng tươi, hoa mai vàng nở rộ</a:t>
            </a:r>
            <a:r>
              <a:rPr lang="en-US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H</a:t>
            </a:r>
            <a:r>
              <a:rPr lang="en-US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è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sang hoa phượng vĩ bừng lửa đỏ, ch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á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y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rực cả g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ó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trời. C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uố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i thu, hương hoa sữa nồng nàn, ng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ọ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thơm từng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góc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phố. Cuối 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cù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ng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, hoa cải trải thảm vàng rực rỡ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bên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sông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 Những sắc hoa, hương hoa làm đẹp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thơm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cho cuộc sống.</a:t>
            </a:r>
            <a:endParaRPr lang="en-US" sz="2800" b="1" dirty="0">
              <a:solidFill>
                <a:prstClr val="black"/>
              </a:solidFill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1B987BF-EBD1-4634-9D71-E4F04DDB6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9"/>
          <a:stretch/>
        </p:blipFill>
        <p:spPr bwMode="auto">
          <a:xfrm>
            <a:off x="622641" y="3946585"/>
            <a:ext cx="1800840" cy="1926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DBB89E2-375E-44A4-A269-CC1E7A106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r="50000"/>
          <a:stretch/>
        </p:blipFill>
        <p:spPr bwMode="auto">
          <a:xfrm>
            <a:off x="2423481" y="4971718"/>
            <a:ext cx="1837887" cy="1619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BA057C54-2CF0-4D3F-83FF-12860EAD9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/>
          <a:stretch/>
        </p:blipFill>
        <p:spPr bwMode="auto">
          <a:xfrm>
            <a:off x="5668842" y="4887051"/>
            <a:ext cx="1905000" cy="137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420E9A3D-19F2-48F6-97CE-77D7F2541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 bwMode="auto">
          <a:xfrm>
            <a:off x="8001001" y="4419600"/>
            <a:ext cx="1905000" cy="1697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Tết đến.mp3">
            <a:hlinkClick r:id="" action="ppaction://media"/>
            <a:extLst>
              <a:ext uri="{FF2B5EF4-FFF2-40B4-BE49-F238E27FC236}">
                <a16:creationId xmlns:a16="http://schemas.microsoft.com/office/drawing/2014/main" id="{4A7AC931-5ECA-4C74-A9BF-95FF1F16B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957" y="5953878"/>
            <a:ext cx="609600" cy="609600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D9D67B6C-2F9D-4905-B47B-C6A02B218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145" y="2131859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580B2829-5A86-4B94-871F-FB76ED4E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73" y="2142491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50311F-D02B-4DCC-8329-71ADE58C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085" y="2618293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0E4EF0-E8A4-48AF-A404-DBA98CAD8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57" y="2618292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6CED88-6414-4A08-9738-CFEA9930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18" y="3433683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D4454-755E-48CA-8DDD-7AA081104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055" y="3433682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DD6A41-3414-4467-BD15-4CCEEB20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78" y="3851526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379180-7445-44C8-B432-F47A2D18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215" y="3851525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08FBFE-63B5-4885-85AE-FB413890F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51" y="4274268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5E3A1A-114A-4054-B903-37B210C9F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688" y="4274267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14E7EDA2-A265-41BB-91A2-B52B2D33FDAB}"/>
              </a:ext>
            </a:extLst>
          </p:cNvPr>
          <p:cNvSpPr/>
          <p:nvPr/>
        </p:nvSpPr>
        <p:spPr>
          <a:xfrm>
            <a:off x="7573842" y="172109"/>
            <a:ext cx="4486925" cy="1452384"/>
          </a:xfrm>
          <a:prstGeom prst="cloudCallout">
            <a:avLst>
              <a:gd name="adj1" fmla="val -12905"/>
              <a:gd name="adj2" fmla="val 59638"/>
            </a:avLst>
          </a:prstGeom>
          <a:solidFill>
            <a:srgbClr val="FFFF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cải thường nở vào mùa nào?</a:t>
            </a:r>
            <a:endParaRPr lang="vi-VN" sz="1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37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EA1D4-8EF2-4172-BA5D-D0F11187FDFF}"/>
              </a:ext>
            </a:extLst>
          </p:cNvPr>
          <p:cNvSpPr txBox="1"/>
          <p:nvPr/>
        </p:nvSpPr>
        <p:spPr>
          <a:xfrm>
            <a:off x="3200400" y="4191000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868048"/>
            <a:ext cx="9126536" cy="535334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5" y="4476750"/>
            <a:ext cx="1720215" cy="2400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017" y="0"/>
            <a:ext cx="1271250" cy="120375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80" y="2018452"/>
            <a:ext cx="795062" cy="463786"/>
          </a:xfrm>
          <a:prstGeom prst="rect">
            <a:avLst/>
          </a:prstGeom>
        </p:spPr>
      </p:pic>
      <p:grpSp>
        <p:nvGrpSpPr>
          <p:cNvPr id="68" name="组合 67"/>
          <p:cNvGrpSpPr/>
          <p:nvPr/>
        </p:nvGrpSpPr>
        <p:grpSpPr>
          <a:xfrm>
            <a:off x="433898" y="159762"/>
            <a:ext cx="4778467" cy="1149417"/>
            <a:chOff x="433898" y="159762"/>
            <a:chExt cx="4778467" cy="1149417"/>
          </a:xfrm>
        </p:grpSpPr>
        <p:sp>
          <p:nvSpPr>
            <p:cNvPr id="69" name="文本框 14"/>
            <p:cNvSpPr/>
            <p:nvPr/>
          </p:nvSpPr>
          <p:spPr>
            <a:xfrm>
              <a:off x="1482058" y="179732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3898" y="159762"/>
              <a:ext cx="837560" cy="1149417"/>
            </a:xfrm>
            <a:prstGeom prst="rect">
              <a:avLst/>
            </a:prstGeom>
          </p:spPr>
        </p:pic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35BC64E5-4BD1-47AE-8A13-25934AD22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18" y="1885294"/>
            <a:ext cx="7684474" cy="3293346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E73AF0-1D31-4A86-ACEF-AA0E272C86C1}"/>
              </a:ext>
            </a:extLst>
          </p:cNvPr>
          <p:cNvSpPr txBox="1"/>
          <p:nvPr/>
        </p:nvSpPr>
        <p:spPr>
          <a:xfrm>
            <a:off x="2997478" y="5232124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7F605B-7D49-4EF7-9736-BB018AC0670F}"/>
              </a:ext>
            </a:extLst>
          </p:cNvPr>
          <p:cNvSpPr txBox="1"/>
          <p:nvPr/>
        </p:nvSpPr>
        <p:spPr>
          <a:xfrm>
            <a:off x="3408559" y="1229933"/>
            <a:ext cx="52013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36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4B276D-78A7-4467-ACA0-1271319764E6}"/>
              </a:ext>
            </a:extLst>
          </p:cNvPr>
          <p:cNvSpPr/>
          <p:nvPr/>
        </p:nvSpPr>
        <p:spPr>
          <a:xfrm>
            <a:off x="4114800" y="1892066"/>
            <a:ext cx="3657600" cy="317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89091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2044445" y="47857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9525000" y="233961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6532478" y="70181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4741778" y="70181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1874667" y="54864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9526795" y="584473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1935882" y="687518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10021797" y="70181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3505200" y="1331874"/>
            <a:ext cx="5334000" cy="4798882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đây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kết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thúc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tạm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biệt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4" name="Picture 13" descr="animated_cartoon_animal%20rabbit3">
            <a:extLst>
              <a:ext uri="{FF2B5EF4-FFF2-40B4-BE49-F238E27FC236}">
                <a16:creationId xmlns:a16="http://schemas.microsoft.com/office/drawing/2014/main" id="{CDF9D48A-1F1A-41F4-BBB2-2A58489DCA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397" y="3048000"/>
            <a:ext cx="1133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nimated_cartoon_animal%20rabbit3">
            <a:extLst>
              <a:ext uri="{FF2B5EF4-FFF2-40B4-BE49-F238E27FC236}">
                <a16:creationId xmlns:a16="http://schemas.microsoft.com/office/drawing/2014/main" id="{CDF9D48A-1F1A-41F4-BBB2-2A58489DCA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479" y="2714052"/>
            <a:ext cx="1133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35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8357899" y="3357114"/>
            <a:ext cx="1016117" cy="1930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687190" y="1689721"/>
            <a:ext cx="699970" cy="1407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845949" y="1526568"/>
            <a:ext cx="530681" cy="1088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2761395" y="2868517"/>
            <a:ext cx="1728587" cy="2690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3553968" y="714135"/>
            <a:ext cx="1080950" cy="1745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208616" y="333533"/>
            <a:ext cx="1348390" cy="2317385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03" y="1657837"/>
            <a:ext cx="2788161" cy="16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949306" y="3306227"/>
            <a:ext cx="783931" cy="1304207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959" y="3490552"/>
            <a:ext cx="648109" cy="3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28555" y="2266789"/>
            <a:ext cx="2336345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56478" y="4864894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0" cy="39771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16" y="381000"/>
            <a:ext cx="1752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31" y="347246"/>
            <a:ext cx="712713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51141" y="4053337"/>
            <a:ext cx="9607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hoađua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Các loài hoa đua nhau khoe sắ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7150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43400" y="4053337"/>
            <a:ext cx="9412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61765" y="4038600"/>
            <a:ext cx="9156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0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425938" y="2415998"/>
            <a:ext cx="57920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74: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      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oe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78820" y="4034013"/>
            <a:ext cx="4686299" cy="602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Giáo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viên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: ……………………. 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110" y="1967594"/>
            <a:ext cx="3521250" cy="438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04" y="722177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433689" y="2311956"/>
            <a:ext cx="3401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84509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1DBA447-E5A6-4F02-B87B-77DDFC53A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52728" y="-176771"/>
            <a:ext cx="2524961" cy="1936759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02519135-0D58-4D56-93FA-B591DEECF47E}"/>
              </a:ext>
            </a:extLst>
          </p:cNvPr>
          <p:cNvSpPr/>
          <p:nvPr/>
        </p:nvSpPr>
        <p:spPr>
          <a:xfrm>
            <a:off x="2951888" y="387039"/>
            <a:ext cx="9781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-Rounded"/>
                <a:ea typeface="Arial-Rounded"/>
              </a:rPr>
              <a:t>74</a:t>
            </a:r>
            <a:r>
              <a:rPr lang="en-US" sz="5400" b="1" kern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endParaRPr lang="vi-VN" sz="5400" kern="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774D2AD-24BE-49CB-8D7D-6E4314AD53FC}"/>
              </a:ext>
            </a:extLst>
          </p:cNvPr>
          <p:cNvSpPr/>
          <p:nvPr/>
        </p:nvSpPr>
        <p:spPr>
          <a:xfrm>
            <a:off x="1570315" y="382428"/>
            <a:ext cx="14173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kern="0" dirty="0" err="1">
                <a:latin typeface="Arial-Rounded"/>
                <a:ea typeface="Arial-Rounded"/>
              </a:rPr>
              <a:t>Bài</a:t>
            </a:r>
            <a:r>
              <a:rPr lang="en-US" sz="5400" b="1" kern="0" dirty="0">
                <a:latin typeface="Arial-Rounded"/>
                <a:ea typeface="Arial-Rounded"/>
              </a:rPr>
              <a:t>  </a:t>
            </a:r>
            <a:endParaRPr lang="vi-VN" sz="5400" kern="0" dirty="0">
              <a:latin typeface="Arial-Rounded"/>
              <a:ea typeface="Arial-Rounded"/>
            </a:endParaRPr>
          </a:p>
        </p:txBody>
      </p:sp>
      <p:sp>
        <p:nvSpPr>
          <p:cNvPr id="72" name="Rounded Rectangle 7">
            <a:extLst>
              <a:ext uri="{FF2B5EF4-FFF2-40B4-BE49-F238E27FC236}">
                <a16:creationId xmlns:a16="http://schemas.microsoft.com/office/drawing/2014/main" id="{A766E68E-D1D8-4197-BA1F-5BF377BCBB06}"/>
              </a:ext>
            </a:extLst>
          </p:cNvPr>
          <p:cNvSpPr/>
          <p:nvPr/>
        </p:nvSpPr>
        <p:spPr>
          <a:xfrm>
            <a:off x="2590800" y="1676400"/>
            <a:ext cx="1600200" cy="76200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005C77-1170-40BE-8047-7FF46B3F798B}"/>
              </a:ext>
            </a:extLst>
          </p:cNvPr>
          <p:cNvSpPr/>
          <p:nvPr/>
        </p:nvSpPr>
        <p:spPr>
          <a:xfrm>
            <a:off x="1930052" y="1664296"/>
            <a:ext cx="914400" cy="774105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A6F77CA-5A62-44C7-BF13-302212CD6A7B}"/>
              </a:ext>
            </a:extLst>
          </p:cNvPr>
          <p:cNvSpPr txBox="1"/>
          <p:nvPr/>
        </p:nvSpPr>
        <p:spPr>
          <a:xfrm>
            <a:off x="3390900" y="240568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A9A9215-8C2D-4A41-AB3F-AD6CD4B2B5EB}"/>
              </a:ext>
            </a:extLst>
          </p:cNvPr>
          <p:cNvSpPr txBox="1"/>
          <p:nvPr/>
        </p:nvSpPr>
        <p:spPr>
          <a:xfrm>
            <a:off x="6585559" y="2438400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oe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6" name="Minus 11">
            <a:extLst>
              <a:ext uri="{FF2B5EF4-FFF2-40B4-BE49-F238E27FC236}">
                <a16:creationId xmlns:a16="http://schemas.microsoft.com/office/drawing/2014/main" id="{FE174994-79D0-41BC-A15D-3A3EA9D6A8D8}"/>
              </a:ext>
            </a:extLst>
          </p:cNvPr>
          <p:cNvSpPr/>
          <p:nvPr/>
        </p:nvSpPr>
        <p:spPr bwMode="auto">
          <a:xfrm>
            <a:off x="3466199" y="3467757"/>
            <a:ext cx="528561" cy="190500"/>
          </a:xfrm>
          <a:prstGeom prst="mathMinus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7" name="Minus 12">
            <a:extLst>
              <a:ext uri="{FF2B5EF4-FFF2-40B4-BE49-F238E27FC236}">
                <a16:creationId xmlns:a16="http://schemas.microsoft.com/office/drawing/2014/main" id="{534C6576-BFC6-4426-A315-4F06FF3B44A1}"/>
              </a:ext>
            </a:extLst>
          </p:cNvPr>
          <p:cNvSpPr/>
          <p:nvPr/>
        </p:nvSpPr>
        <p:spPr bwMode="auto">
          <a:xfrm>
            <a:off x="6737960" y="3524907"/>
            <a:ext cx="528561" cy="190500"/>
          </a:xfrm>
          <a:prstGeom prst="mathMinus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F93F7278-EF64-410C-BA3F-BB9EB3959854}"/>
              </a:ext>
            </a:extLst>
          </p:cNvPr>
          <p:cNvSpPr/>
          <p:nvPr/>
        </p:nvSpPr>
        <p:spPr>
          <a:xfrm>
            <a:off x="4343401" y="3715408"/>
            <a:ext cx="1403959" cy="932793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9" name="Rounded Rectangle 14">
            <a:extLst>
              <a:ext uri="{FF2B5EF4-FFF2-40B4-BE49-F238E27FC236}">
                <a16:creationId xmlns:a16="http://schemas.microsoft.com/office/drawing/2014/main" id="{B122B86D-F9AA-4DD7-8E50-A42F5B7B00DA}"/>
              </a:ext>
            </a:extLst>
          </p:cNvPr>
          <p:cNvSpPr/>
          <p:nvPr/>
        </p:nvSpPr>
        <p:spPr>
          <a:xfrm>
            <a:off x="5747360" y="3715408"/>
            <a:ext cx="1519161" cy="932793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0" name="Rounded Rectangle 15">
            <a:extLst>
              <a:ext uri="{FF2B5EF4-FFF2-40B4-BE49-F238E27FC236}">
                <a16:creationId xmlns:a16="http://schemas.microsoft.com/office/drawing/2014/main" id="{54CF2950-014E-4B49-B554-DCC7764EA3C9}"/>
              </a:ext>
            </a:extLst>
          </p:cNvPr>
          <p:cNvSpPr/>
          <p:nvPr/>
        </p:nvSpPr>
        <p:spPr>
          <a:xfrm>
            <a:off x="4343400" y="4648200"/>
            <a:ext cx="2923120" cy="12192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35" name="任意多边形 34"/>
          <p:cNvSpPr/>
          <p:nvPr/>
        </p:nvSpPr>
        <p:spPr>
          <a:xfrm flipV="1">
            <a:off x="0" y="1493156"/>
            <a:ext cx="12169604" cy="5364844"/>
          </a:xfrm>
          <a:custGeom>
            <a:avLst/>
            <a:gdLst>
              <a:gd name="connsiteX0" fmla="*/ 0 w 12169604"/>
              <a:gd name="connsiteY0" fmla="*/ 0 h 5364844"/>
              <a:gd name="connsiteX1" fmla="*/ 12169604 w 12169604"/>
              <a:gd name="connsiteY1" fmla="*/ 0 h 5364844"/>
              <a:gd name="connsiteX2" fmla="*/ 12149329 w 12169604"/>
              <a:gd name="connsiteY2" fmla="*/ 249235 h 5364844"/>
              <a:gd name="connsiteX3" fmla="*/ 6084802 w 12169604"/>
              <a:gd name="connsiteY3" fmla="*/ 5364844 h 5364844"/>
              <a:gd name="connsiteX4" fmla="*/ 20275 w 12169604"/>
              <a:gd name="connsiteY4" fmla="*/ 249235 h 536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604" h="5364844">
                <a:moveTo>
                  <a:pt x="0" y="0"/>
                </a:moveTo>
                <a:lnTo>
                  <a:pt x="12169604" y="0"/>
                </a:lnTo>
                <a:lnTo>
                  <a:pt x="12149329" y="249235"/>
                </a:lnTo>
                <a:cubicBezTo>
                  <a:pt x="11837153" y="3122596"/>
                  <a:pt x="9241109" y="5364844"/>
                  <a:pt x="6084802" y="5364844"/>
                </a:cubicBezTo>
                <a:cubicBezTo>
                  <a:pt x="2928495" y="5364844"/>
                  <a:pt x="332451" y="3122596"/>
                  <a:pt x="20275" y="249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21" y="3500438"/>
            <a:ext cx="12252496" cy="3429000"/>
          </a:xfrm>
          <a:prstGeom prst="rect">
            <a:avLst/>
          </a:prstGeom>
        </p:spPr>
      </p:pic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9E6642FA-A454-4F55-86EF-35F98F0E3D84}"/>
              </a:ext>
            </a:extLst>
          </p:cNvPr>
          <p:cNvSpPr/>
          <p:nvPr/>
        </p:nvSpPr>
        <p:spPr>
          <a:xfrm>
            <a:off x="2008539" y="65688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E65F09-6127-4DFC-8D3F-5CB358998A0E}"/>
              </a:ext>
            </a:extLst>
          </p:cNvPr>
          <p:cNvSpPr/>
          <p:nvPr/>
        </p:nvSpPr>
        <p:spPr>
          <a:xfrm>
            <a:off x="1347791" y="25400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7E471-246B-4132-AE44-950648B236C2}"/>
              </a:ext>
            </a:extLst>
          </p:cNvPr>
          <p:cNvSpPr txBox="1"/>
          <p:nvPr/>
        </p:nvSpPr>
        <p:spPr>
          <a:xfrm>
            <a:off x="3878801" y="-2564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8E5617-450A-404A-8B94-B44D0026D3D1}"/>
              </a:ext>
            </a:extLst>
          </p:cNvPr>
          <p:cNvSpPr txBox="1"/>
          <p:nvPr/>
        </p:nvSpPr>
        <p:spPr>
          <a:xfrm>
            <a:off x="6079499" y="-6356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C07E050E-B9FA-4520-B290-ECD9814342B8}"/>
              </a:ext>
            </a:extLst>
          </p:cNvPr>
          <p:cNvSpPr/>
          <p:nvPr/>
        </p:nvSpPr>
        <p:spPr>
          <a:xfrm>
            <a:off x="4098299" y="1990521"/>
            <a:ext cx="1403959" cy="9327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vi-VN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8">
            <a:extLst>
              <a:ext uri="{FF2B5EF4-FFF2-40B4-BE49-F238E27FC236}">
                <a16:creationId xmlns:a16="http://schemas.microsoft.com/office/drawing/2014/main" id="{0ECEC131-28D1-4712-B179-DFF33919E53D}"/>
              </a:ext>
            </a:extLst>
          </p:cNvPr>
          <p:cNvSpPr/>
          <p:nvPr/>
        </p:nvSpPr>
        <p:spPr>
          <a:xfrm>
            <a:off x="5502258" y="1990520"/>
            <a:ext cx="1519161" cy="9327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2CFFD9F8-16BC-497D-8028-52B8AF4C476D}"/>
              </a:ext>
            </a:extLst>
          </p:cNvPr>
          <p:cNvSpPr/>
          <p:nvPr/>
        </p:nvSpPr>
        <p:spPr>
          <a:xfrm>
            <a:off x="4098298" y="2918741"/>
            <a:ext cx="2923120" cy="121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15A85F-F388-41D8-8853-3D2102C985DC}"/>
              </a:ext>
            </a:extLst>
          </p:cNvPr>
          <p:cNvGrpSpPr/>
          <p:nvPr/>
        </p:nvGrpSpPr>
        <p:grpSpPr>
          <a:xfrm>
            <a:off x="1507499" y="4292095"/>
            <a:ext cx="9228633" cy="958019"/>
            <a:chOff x="1280135" y="4386123"/>
            <a:chExt cx="9228633" cy="95801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DF8896-22F5-44AF-B115-BE8A31896D44}"/>
                </a:ext>
              </a:extLst>
            </p:cNvPr>
            <p:cNvSpPr txBox="1"/>
            <p:nvPr/>
          </p:nvSpPr>
          <p:spPr>
            <a:xfrm>
              <a:off x="1280135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hòa</a:t>
              </a:r>
              <a:endPara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203953-76DB-4FED-B216-F11830D8F35E}"/>
                </a:ext>
              </a:extLst>
            </p:cNvPr>
            <p:cNvSpPr txBox="1"/>
            <p:nvPr/>
          </p:nvSpPr>
          <p:spPr>
            <a:xfrm>
              <a:off x="3367514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loa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F65924-84A6-43BD-AADD-BB4F35EB958F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tỏa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58D8C4-0AD1-4E77-9977-0BA2215CABB9}"/>
                </a:ext>
              </a:extLst>
            </p:cNvPr>
            <p:cNvSpPr txBox="1"/>
            <p:nvPr/>
          </p:nvSpPr>
          <p:spPr>
            <a:xfrm>
              <a:off x="8148156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xóa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DF388C-BBBD-4289-A104-DC42EF22541E}"/>
              </a:ext>
            </a:extLst>
          </p:cNvPr>
          <p:cNvGrpSpPr/>
          <p:nvPr/>
        </p:nvGrpSpPr>
        <p:grpSpPr>
          <a:xfrm>
            <a:off x="1507498" y="5367181"/>
            <a:ext cx="9289520" cy="958019"/>
            <a:chOff x="1262379" y="4386123"/>
            <a:chExt cx="9289520" cy="95801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06C85A-39A3-4050-AD29-E117070AAB5A}"/>
                </a:ext>
              </a:extLst>
            </p:cNvPr>
            <p:cNvSpPr txBox="1"/>
            <p:nvPr/>
          </p:nvSpPr>
          <p:spPr>
            <a:xfrm>
              <a:off x="1262379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endPara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7317628-9863-4E86-AB34-0BAB719A6C4E}"/>
                </a:ext>
              </a:extLst>
            </p:cNvPr>
            <p:cNvSpPr txBox="1"/>
            <p:nvPr/>
          </p:nvSpPr>
          <p:spPr>
            <a:xfrm>
              <a:off x="336362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loe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A2060DA-D761-4180-B70D-8964C7DF45BD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lóe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CD9B29-C80F-4097-98BD-1248B2F12D2D}"/>
                </a:ext>
              </a:extLst>
            </p:cNvPr>
            <p:cNvSpPr txBox="1"/>
            <p:nvPr/>
          </p:nvSpPr>
          <p:spPr>
            <a:xfrm>
              <a:off x="8191287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xòe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sp>
        <p:nvSpPr>
          <p:cNvPr id="40" name="Minus 20">
            <a:extLst>
              <a:ext uri="{FF2B5EF4-FFF2-40B4-BE49-F238E27FC236}">
                <a16:creationId xmlns:a16="http://schemas.microsoft.com/office/drawing/2014/main" id="{068E0682-7495-41FD-887C-5D19BD96116D}"/>
              </a:ext>
            </a:extLst>
          </p:cNvPr>
          <p:cNvSpPr/>
          <p:nvPr/>
        </p:nvSpPr>
        <p:spPr bwMode="auto">
          <a:xfrm>
            <a:off x="1871283" y="500595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Minus 21">
            <a:extLst>
              <a:ext uri="{FF2B5EF4-FFF2-40B4-BE49-F238E27FC236}">
                <a16:creationId xmlns:a16="http://schemas.microsoft.com/office/drawing/2014/main" id="{720C945D-21ED-4B2B-B380-817BD1274E53}"/>
              </a:ext>
            </a:extLst>
          </p:cNvPr>
          <p:cNvSpPr/>
          <p:nvPr/>
        </p:nvSpPr>
        <p:spPr bwMode="auto">
          <a:xfrm>
            <a:off x="3837827" y="500637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Minus 22">
            <a:extLst>
              <a:ext uri="{FF2B5EF4-FFF2-40B4-BE49-F238E27FC236}">
                <a16:creationId xmlns:a16="http://schemas.microsoft.com/office/drawing/2014/main" id="{E6875E35-B580-4FF6-8939-6CEBD06C45CC}"/>
              </a:ext>
            </a:extLst>
          </p:cNvPr>
          <p:cNvSpPr/>
          <p:nvPr/>
        </p:nvSpPr>
        <p:spPr bwMode="auto">
          <a:xfrm>
            <a:off x="6084062" y="4907501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Minus 23">
            <a:extLst>
              <a:ext uri="{FF2B5EF4-FFF2-40B4-BE49-F238E27FC236}">
                <a16:creationId xmlns:a16="http://schemas.microsoft.com/office/drawing/2014/main" id="{FA8EF530-DA05-43D8-AC4C-33587F5A1B02}"/>
              </a:ext>
            </a:extLst>
          </p:cNvPr>
          <p:cNvSpPr/>
          <p:nvPr/>
        </p:nvSpPr>
        <p:spPr bwMode="auto">
          <a:xfrm>
            <a:off x="8701272" y="4907501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Minus 24">
            <a:extLst>
              <a:ext uri="{FF2B5EF4-FFF2-40B4-BE49-F238E27FC236}">
                <a16:creationId xmlns:a16="http://schemas.microsoft.com/office/drawing/2014/main" id="{DA6B9840-D85E-447D-8B53-CD1F42A646ED}"/>
              </a:ext>
            </a:extLst>
          </p:cNvPr>
          <p:cNvSpPr/>
          <p:nvPr/>
        </p:nvSpPr>
        <p:spPr bwMode="auto">
          <a:xfrm>
            <a:off x="2219126" y="6088426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Minus 25">
            <a:extLst>
              <a:ext uri="{FF2B5EF4-FFF2-40B4-BE49-F238E27FC236}">
                <a16:creationId xmlns:a16="http://schemas.microsoft.com/office/drawing/2014/main" id="{53A903B7-2AB6-4FF6-889C-E6DD1B40B728}"/>
              </a:ext>
            </a:extLst>
          </p:cNvPr>
          <p:cNvSpPr/>
          <p:nvPr/>
        </p:nvSpPr>
        <p:spPr bwMode="auto">
          <a:xfrm>
            <a:off x="3837826" y="6068288"/>
            <a:ext cx="788372" cy="119015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Minus 26">
            <a:extLst>
              <a:ext uri="{FF2B5EF4-FFF2-40B4-BE49-F238E27FC236}">
                <a16:creationId xmlns:a16="http://schemas.microsoft.com/office/drawing/2014/main" id="{80E38BB7-A10D-49B5-BC51-2C7B61340587}"/>
              </a:ext>
            </a:extLst>
          </p:cNvPr>
          <p:cNvSpPr/>
          <p:nvPr/>
        </p:nvSpPr>
        <p:spPr bwMode="auto">
          <a:xfrm>
            <a:off x="6079499" y="6028918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Minus 27">
            <a:extLst>
              <a:ext uri="{FF2B5EF4-FFF2-40B4-BE49-F238E27FC236}">
                <a16:creationId xmlns:a16="http://schemas.microsoft.com/office/drawing/2014/main" id="{9D7152AA-DDCC-4EAD-AF70-0D0E10B6F545}"/>
              </a:ext>
            </a:extLst>
          </p:cNvPr>
          <p:cNvSpPr/>
          <p:nvPr/>
        </p:nvSpPr>
        <p:spPr bwMode="auto">
          <a:xfrm>
            <a:off x="8748875" y="600877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3" grpId="0" animBg="1"/>
      <p:bldP spid="2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97947" y="202620"/>
            <a:ext cx="11049000" cy="6452760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1796551"/>
            <a:ext cx="2502500" cy="506144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112" y="-8467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31" name="Rounded Rectangle 3">
            <a:extLst>
              <a:ext uri="{FF2B5EF4-FFF2-40B4-BE49-F238E27FC236}">
                <a16:creationId xmlns:a16="http://schemas.microsoft.com/office/drawing/2014/main" id="{C41D78DB-C414-42F1-BC86-B72AAE75179C}"/>
              </a:ext>
            </a:extLst>
          </p:cNvPr>
          <p:cNvSpPr/>
          <p:nvPr/>
        </p:nvSpPr>
        <p:spPr>
          <a:xfrm>
            <a:off x="2061908" y="946314"/>
            <a:ext cx="1600200" cy="5298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6910F8E-D1EF-4CBD-A93B-43FCFE050745}"/>
              </a:ext>
            </a:extLst>
          </p:cNvPr>
          <p:cNvSpPr/>
          <p:nvPr/>
        </p:nvSpPr>
        <p:spPr>
          <a:xfrm>
            <a:off x="1356907" y="921841"/>
            <a:ext cx="914400" cy="5327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id="{C7FBDFBE-4426-44A6-9820-069E91E35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110" y="817297"/>
            <a:ext cx="46482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altLang="vi-VN" sz="3200" b="1" dirty="0">
              <a:solidFill>
                <a:srgbClr val="CC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301FEFA-30B9-4E18-891C-27BD63E5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07" y="1500648"/>
            <a:ext cx="2141951" cy="1631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6C128C1C-D2D6-42E8-925E-E94A93B3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35" y="1459092"/>
            <a:ext cx="3078163" cy="2539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C0555DB6-73F5-40EF-BA95-016584CA3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32" y="1523122"/>
            <a:ext cx="2791619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9">
            <a:extLst>
              <a:ext uri="{FF2B5EF4-FFF2-40B4-BE49-F238E27FC236}">
                <a16:creationId xmlns:a16="http://schemas.microsoft.com/office/drawing/2014/main" id="{027A6EAE-6A7F-4E38-A533-2837AF7487F8}"/>
              </a:ext>
            </a:extLst>
          </p:cNvPr>
          <p:cNvSpPr/>
          <p:nvPr/>
        </p:nvSpPr>
        <p:spPr bwMode="auto">
          <a:xfrm>
            <a:off x="4108868" y="5464070"/>
            <a:ext cx="3352800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10">
            <a:extLst>
              <a:ext uri="{FF2B5EF4-FFF2-40B4-BE49-F238E27FC236}">
                <a16:creationId xmlns:a16="http://schemas.microsoft.com/office/drawing/2014/main" id="{C3364536-3FAB-4920-A1E1-03649D530DB3}"/>
              </a:ext>
            </a:extLst>
          </p:cNvPr>
          <p:cNvSpPr/>
          <p:nvPr/>
        </p:nvSpPr>
        <p:spPr bwMode="auto">
          <a:xfrm>
            <a:off x="1262110" y="4769809"/>
            <a:ext cx="2667000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xoè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53500FEC-2EBE-4015-A84C-3F00735FAB6B}"/>
              </a:ext>
            </a:extLst>
          </p:cNvPr>
          <p:cNvSpPr/>
          <p:nvPr/>
        </p:nvSpPr>
        <p:spPr bwMode="auto">
          <a:xfrm>
            <a:off x="7510511" y="4768765"/>
            <a:ext cx="2927958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ECA9E7F-BBCA-4255-BCFB-539DC1692A41}"/>
              </a:ext>
            </a:extLst>
          </p:cNvPr>
          <p:cNvCxnSpPr/>
          <p:nvPr/>
        </p:nvCxnSpPr>
        <p:spPr>
          <a:xfrm>
            <a:off x="2444776" y="3080461"/>
            <a:ext cx="6665935" cy="168934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AC4F922-EBA4-4C92-99FA-318CEB6B0E8B}"/>
              </a:ext>
            </a:extLst>
          </p:cNvPr>
          <p:cNvCxnSpPr>
            <a:cxnSpLocks/>
          </p:cNvCxnSpPr>
          <p:nvPr/>
        </p:nvCxnSpPr>
        <p:spPr>
          <a:xfrm flipH="1">
            <a:off x="2665201" y="3724354"/>
            <a:ext cx="2858975" cy="1038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7EB287-23E4-4A3F-A39A-4F656C3354A4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5785268" y="3144648"/>
            <a:ext cx="3141079" cy="231942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947" y="5119279"/>
            <a:ext cx="1219995" cy="1702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67" y="793621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954" y="977875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805" y="367975"/>
            <a:ext cx="101250" cy="315000"/>
          </a:xfrm>
          <a:prstGeom prst="rect">
            <a:avLst/>
          </a:prstGeom>
        </p:spPr>
      </p:pic>
      <p:sp>
        <p:nvSpPr>
          <p:cNvPr id="55" name="Rounded Rectangle 3">
            <a:extLst>
              <a:ext uri="{FF2B5EF4-FFF2-40B4-BE49-F238E27FC236}">
                <a16:creationId xmlns:a16="http://schemas.microsoft.com/office/drawing/2014/main" id="{4C83D112-CC07-42C4-BF1D-DA46D754AD04}"/>
              </a:ext>
            </a:extLst>
          </p:cNvPr>
          <p:cNvSpPr/>
          <p:nvPr/>
        </p:nvSpPr>
        <p:spPr>
          <a:xfrm>
            <a:off x="2743718" y="231481"/>
            <a:ext cx="1600200" cy="56214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3743379-18E7-44AD-A9DD-7D1AB3E7D352}"/>
              </a:ext>
            </a:extLst>
          </p:cNvPr>
          <p:cNvSpPr/>
          <p:nvPr/>
        </p:nvSpPr>
        <p:spPr>
          <a:xfrm>
            <a:off x="2082970" y="191194"/>
            <a:ext cx="914400" cy="571070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6D81A0A-E75F-4C4A-A7E1-3F57A54327D4}"/>
              </a:ext>
            </a:extLst>
          </p:cNvPr>
          <p:cNvSpPr txBox="1"/>
          <p:nvPr/>
        </p:nvSpPr>
        <p:spPr>
          <a:xfrm>
            <a:off x="5038255" y="-229800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F6C05DF-0141-4A35-8716-85E2F8D2E331}"/>
              </a:ext>
            </a:extLst>
          </p:cNvPr>
          <p:cNvSpPr txBox="1"/>
          <p:nvPr/>
        </p:nvSpPr>
        <p:spPr>
          <a:xfrm>
            <a:off x="6595544" y="57572"/>
            <a:ext cx="26693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oe</a:t>
            </a:r>
            <a:r>
              <a:rPr lang="en-US" sz="66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" name="Rounded Rectangle 7">
            <a:extLst>
              <a:ext uri="{FF2B5EF4-FFF2-40B4-BE49-F238E27FC236}">
                <a16:creationId xmlns:a16="http://schemas.microsoft.com/office/drawing/2014/main" id="{3EA67438-6F07-4947-BF8B-368990D4F94F}"/>
              </a:ext>
            </a:extLst>
          </p:cNvPr>
          <p:cNvSpPr/>
          <p:nvPr/>
        </p:nvSpPr>
        <p:spPr>
          <a:xfrm>
            <a:off x="5017850" y="1074878"/>
            <a:ext cx="1403959" cy="57461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endParaRPr kumimoji="0" lang="vi-V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0" name="Rounded Rectangle 8">
            <a:extLst>
              <a:ext uri="{FF2B5EF4-FFF2-40B4-BE49-F238E27FC236}">
                <a16:creationId xmlns:a16="http://schemas.microsoft.com/office/drawing/2014/main" id="{CE552D97-DB4E-499F-A4BD-F0157ECF002C}"/>
              </a:ext>
            </a:extLst>
          </p:cNvPr>
          <p:cNvSpPr/>
          <p:nvPr/>
        </p:nvSpPr>
        <p:spPr>
          <a:xfrm>
            <a:off x="6459937" y="1071447"/>
            <a:ext cx="1519161" cy="57461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1" name="Rounded Rectangle 9">
            <a:extLst>
              <a:ext uri="{FF2B5EF4-FFF2-40B4-BE49-F238E27FC236}">
                <a16:creationId xmlns:a16="http://schemas.microsoft.com/office/drawing/2014/main" id="{2BB942F4-178F-4364-AC56-6412ECC1ACCB}"/>
              </a:ext>
            </a:extLst>
          </p:cNvPr>
          <p:cNvSpPr/>
          <p:nvPr/>
        </p:nvSpPr>
        <p:spPr>
          <a:xfrm>
            <a:off x="5017850" y="1702270"/>
            <a:ext cx="2923120" cy="581814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F5454C3-6898-4A9E-B354-338F6BCD64E6}"/>
              </a:ext>
            </a:extLst>
          </p:cNvPr>
          <p:cNvGrpSpPr/>
          <p:nvPr/>
        </p:nvGrpSpPr>
        <p:grpSpPr>
          <a:xfrm>
            <a:off x="2579966" y="2185073"/>
            <a:ext cx="9228633" cy="958019"/>
            <a:chOff x="1280135" y="4386123"/>
            <a:chExt cx="9228633" cy="95801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350D8C1-B903-4718-852E-07FC2693FF8C}"/>
                </a:ext>
              </a:extLst>
            </p:cNvPr>
            <p:cNvSpPr txBox="1"/>
            <p:nvPr/>
          </p:nvSpPr>
          <p:spPr>
            <a:xfrm>
              <a:off x="1280135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hòa</a:t>
              </a:r>
              <a:endParaRPr lang="en-US" sz="5400" b="1" dirty="0">
                <a:solidFill>
                  <a:prstClr val="black"/>
                </a:solidFill>
                <a:latin typeface="Arial-Rounded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B495277-0B88-4ACB-9B44-A14739224E00}"/>
                </a:ext>
              </a:extLst>
            </p:cNvPr>
            <p:cNvSpPr txBox="1"/>
            <p:nvPr/>
          </p:nvSpPr>
          <p:spPr>
            <a:xfrm>
              <a:off x="3367514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loa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0BF9237-50E4-4EC8-88A3-B69E7612B09D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tỏa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C8D5957-F2A8-4885-BF12-81CC6D633B8E}"/>
                </a:ext>
              </a:extLst>
            </p:cNvPr>
            <p:cNvSpPr txBox="1"/>
            <p:nvPr/>
          </p:nvSpPr>
          <p:spPr>
            <a:xfrm>
              <a:off x="8148156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xóa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73EFD7B-8DC5-4FC1-B531-61454955FF80}"/>
              </a:ext>
            </a:extLst>
          </p:cNvPr>
          <p:cNvGrpSpPr/>
          <p:nvPr/>
        </p:nvGrpSpPr>
        <p:grpSpPr>
          <a:xfrm>
            <a:off x="2456970" y="3053612"/>
            <a:ext cx="9289520" cy="958019"/>
            <a:chOff x="1262379" y="4386123"/>
            <a:chExt cx="9289520" cy="95801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FBCD555-9747-4F9B-A670-FABF97F5E2CF}"/>
                </a:ext>
              </a:extLst>
            </p:cNvPr>
            <p:cNvSpPr txBox="1"/>
            <p:nvPr/>
          </p:nvSpPr>
          <p:spPr>
            <a:xfrm>
              <a:off x="1262379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khỏe</a:t>
              </a:r>
              <a:endParaRPr lang="en-US" sz="5400" b="1" dirty="0">
                <a:solidFill>
                  <a:prstClr val="black"/>
                </a:solidFill>
                <a:latin typeface="Arial-Rounded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E9F68B7-174E-483C-98B3-61B5AD4BAAFF}"/>
                </a:ext>
              </a:extLst>
            </p:cNvPr>
            <p:cNvSpPr txBox="1"/>
            <p:nvPr/>
          </p:nvSpPr>
          <p:spPr>
            <a:xfrm>
              <a:off x="336362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loe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1F21673-8346-4F15-8B92-70BD7C0D3736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lóe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F1EF31-2CC1-45B7-906E-93030D5ADF7F}"/>
                </a:ext>
              </a:extLst>
            </p:cNvPr>
            <p:cNvSpPr txBox="1"/>
            <p:nvPr/>
          </p:nvSpPr>
          <p:spPr>
            <a:xfrm>
              <a:off x="8191287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xòe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72" name="Minus 20">
            <a:extLst>
              <a:ext uri="{FF2B5EF4-FFF2-40B4-BE49-F238E27FC236}">
                <a16:creationId xmlns:a16="http://schemas.microsoft.com/office/drawing/2014/main" id="{12F3EFD7-8D8B-4670-B109-1F7ADBC916B0}"/>
              </a:ext>
            </a:extLst>
          </p:cNvPr>
          <p:cNvSpPr/>
          <p:nvPr/>
        </p:nvSpPr>
        <p:spPr bwMode="auto">
          <a:xfrm>
            <a:off x="2994932" y="2890548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3" name="Minus 21">
            <a:extLst>
              <a:ext uri="{FF2B5EF4-FFF2-40B4-BE49-F238E27FC236}">
                <a16:creationId xmlns:a16="http://schemas.microsoft.com/office/drawing/2014/main" id="{5186B3F4-8F6D-4D7F-A049-0092712F2675}"/>
              </a:ext>
            </a:extLst>
          </p:cNvPr>
          <p:cNvSpPr/>
          <p:nvPr/>
        </p:nvSpPr>
        <p:spPr bwMode="auto">
          <a:xfrm>
            <a:off x="4868022" y="285327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4" name="Minus 22">
            <a:extLst>
              <a:ext uri="{FF2B5EF4-FFF2-40B4-BE49-F238E27FC236}">
                <a16:creationId xmlns:a16="http://schemas.microsoft.com/office/drawing/2014/main" id="{687CC392-A338-4558-A3F8-91457176271F}"/>
              </a:ext>
            </a:extLst>
          </p:cNvPr>
          <p:cNvSpPr/>
          <p:nvPr/>
        </p:nvSpPr>
        <p:spPr bwMode="auto">
          <a:xfrm>
            <a:off x="7194283" y="282822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5" name="Minus 23">
            <a:extLst>
              <a:ext uri="{FF2B5EF4-FFF2-40B4-BE49-F238E27FC236}">
                <a16:creationId xmlns:a16="http://schemas.microsoft.com/office/drawing/2014/main" id="{A63617EE-C61D-43A7-AF79-3506DD832C58}"/>
              </a:ext>
            </a:extLst>
          </p:cNvPr>
          <p:cNvSpPr/>
          <p:nvPr/>
        </p:nvSpPr>
        <p:spPr bwMode="auto">
          <a:xfrm>
            <a:off x="9747299" y="2865805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6" name="Minus 24">
            <a:extLst>
              <a:ext uri="{FF2B5EF4-FFF2-40B4-BE49-F238E27FC236}">
                <a16:creationId xmlns:a16="http://schemas.microsoft.com/office/drawing/2014/main" id="{88417C93-A436-4FAF-A739-9DFB506EEBAB}"/>
              </a:ext>
            </a:extLst>
          </p:cNvPr>
          <p:cNvSpPr/>
          <p:nvPr/>
        </p:nvSpPr>
        <p:spPr bwMode="auto">
          <a:xfrm>
            <a:off x="3224576" y="377918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7" name="Minus 25">
            <a:extLst>
              <a:ext uri="{FF2B5EF4-FFF2-40B4-BE49-F238E27FC236}">
                <a16:creationId xmlns:a16="http://schemas.microsoft.com/office/drawing/2014/main" id="{A527A56D-F30E-4A9D-B9B7-4C63E3E1D99A}"/>
              </a:ext>
            </a:extLst>
          </p:cNvPr>
          <p:cNvSpPr/>
          <p:nvPr/>
        </p:nvSpPr>
        <p:spPr bwMode="auto">
          <a:xfrm>
            <a:off x="4719737" y="377918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8" name="Minus 26">
            <a:extLst>
              <a:ext uri="{FF2B5EF4-FFF2-40B4-BE49-F238E27FC236}">
                <a16:creationId xmlns:a16="http://schemas.microsoft.com/office/drawing/2014/main" id="{818273DB-9901-4D2F-89A2-F6DA6F64D4D1}"/>
              </a:ext>
            </a:extLst>
          </p:cNvPr>
          <p:cNvSpPr/>
          <p:nvPr/>
        </p:nvSpPr>
        <p:spPr bwMode="auto">
          <a:xfrm>
            <a:off x="6994937" y="369025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9" name="Minus 27">
            <a:extLst>
              <a:ext uri="{FF2B5EF4-FFF2-40B4-BE49-F238E27FC236}">
                <a16:creationId xmlns:a16="http://schemas.microsoft.com/office/drawing/2014/main" id="{DEB38C8C-55AC-4724-AAC1-E986DB90F142}"/>
              </a:ext>
            </a:extLst>
          </p:cNvPr>
          <p:cNvSpPr/>
          <p:nvPr/>
        </p:nvSpPr>
        <p:spPr bwMode="auto">
          <a:xfrm>
            <a:off x="9690936" y="369025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80" name="Picture 2">
            <a:extLst>
              <a:ext uri="{FF2B5EF4-FFF2-40B4-BE49-F238E27FC236}">
                <a16:creationId xmlns:a16="http://schemas.microsoft.com/office/drawing/2014/main" id="{A873B8B8-D573-4ADA-BD3F-20CA25664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3" y="3976941"/>
            <a:ext cx="2141951" cy="815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3">
            <a:extLst>
              <a:ext uri="{FF2B5EF4-FFF2-40B4-BE49-F238E27FC236}">
                <a16:creationId xmlns:a16="http://schemas.microsoft.com/office/drawing/2014/main" id="{592D8495-B862-410D-92F7-4DA8FE80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38" y="3912653"/>
            <a:ext cx="3078163" cy="14007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4">
            <a:extLst>
              <a:ext uri="{FF2B5EF4-FFF2-40B4-BE49-F238E27FC236}">
                <a16:creationId xmlns:a16="http://schemas.microsoft.com/office/drawing/2014/main" id="{2254B9EE-2357-405E-B2FB-3DEBD402C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637" y="4009603"/>
            <a:ext cx="2791619" cy="9487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Rounded Rectangle 31">
            <a:extLst>
              <a:ext uri="{FF2B5EF4-FFF2-40B4-BE49-F238E27FC236}">
                <a16:creationId xmlns:a16="http://schemas.microsoft.com/office/drawing/2014/main" id="{41D4AD60-E3D2-4B19-8278-3CC49D170FF1}"/>
              </a:ext>
            </a:extLst>
          </p:cNvPr>
          <p:cNvSpPr/>
          <p:nvPr/>
        </p:nvSpPr>
        <p:spPr bwMode="auto">
          <a:xfrm>
            <a:off x="371175" y="5356073"/>
            <a:ext cx="2927958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hoa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hồng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84" name="Rounded Rectangle 32">
            <a:extLst>
              <a:ext uri="{FF2B5EF4-FFF2-40B4-BE49-F238E27FC236}">
                <a16:creationId xmlns:a16="http://schemas.microsoft.com/office/drawing/2014/main" id="{76093CD9-2C90-4407-993B-33A109060BF5}"/>
              </a:ext>
            </a:extLst>
          </p:cNvPr>
          <p:cNvSpPr/>
          <p:nvPr/>
        </p:nvSpPr>
        <p:spPr bwMode="auto">
          <a:xfrm>
            <a:off x="4938432" y="5348689"/>
            <a:ext cx="2667000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váy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xoè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85" name="Rounded Rectangle 33">
            <a:extLst>
              <a:ext uri="{FF2B5EF4-FFF2-40B4-BE49-F238E27FC236}">
                <a16:creationId xmlns:a16="http://schemas.microsoft.com/office/drawing/2014/main" id="{52460283-8716-405F-9CB9-D5427439B765}"/>
              </a:ext>
            </a:extLst>
          </p:cNvPr>
          <p:cNvSpPr/>
          <p:nvPr/>
        </p:nvSpPr>
        <p:spPr bwMode="auto">
          <a:xfrm>
            <a:off x="8686800" y="5327528"/>
            <a:ext cx="3250805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chích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chòe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86" name="Minus 34">
            <a:extLst>
              <a:ext uri="{FF2B5EF4-FFF2-40B4-BE49-F238E27FC236}">
                <a16:creationId xmlns:a16="http://schemas.microsoft.com/office/drawing/2014/main" id="{EDE0A55D-EBB4-4348-9231-2A9AFD0DF3F4}"/>
              </a:ext>
            </a:extLst>
          </p:cNvPr>
          <p:cNvSpPr/>
          <p:nvPr/>
        </p:nvSpPr>
        <p:spPr bwMode="auto">
          <a:xfrm>
            <a:off x="3205810" y="680643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87" name="Minus 35">
            <a:extLst>
              <a:ext uri="{FF2B5EF4-FFF2-40B4-BE49-F238E27FC236}">
                <a16:creationId xmlns:a16="http://schemas.microsoft.com/office/drawing/2014/main" id="{E820324E-8FFE-4D48-9382-98258ACA75C0}"/>
              </a:ext>
            </a:extLst>
          </p:cNvPr>
          <p:cNvSpPr/>
          <p:nvPr/>
        </p:nvSpPr>
        <p:spPr bwMode="auto">
          <a:xfrm>
            <a:off x="7381625" y="6821205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88" name="Minus 36">
            <a:extLst>
              <a:ext uri="{FF2B5EF4-FFF2-40B4-BE49-F238E27FC236}">
                <a16:creationId xmlns:a16="http://schemas.microsoft.com/office/drawing/2014/main" id="{75E624E5-3A21-4A46-A23E-DD2DD9A20FC8}"/>
              </a:ext>
            </a:extLst>
          </p:cNvPr>
          <p:cNvSpPr/>
          <p:nvPr/>
        </p:nvSpPr>
        <p:spPr bwMode="auto">
          <a:xfrm>
            <a:off x="10934899" y="6821205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 animBg="1"/>
      <p:bldP spid="60" grpId="0" animBg="1"/>
      <p:bldP spid="6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378</Words>
  <Application>Microsoft Office PowerPoint</Application>
  <PresentationFormat>Widescreen</PresentationFormat>
  <Paragraphs>96</Paragraphs>
  <Slides>19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微软雅黑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Ebrima</vt:lpstr>
      <vt:lpstr>HP001 4 hàng</vt:lpstr>
      <vt:lpstr>黑体</vt:lpstr>
      <vt:lpstr>Tahoma</vt:lpstr>
      <vt:lpstr>Times New Roman</vt:lpstr>
      <vt:lpstr>Trebuchet MS</vt:lpstr>
      <vt:lpstr>迷你简雪峰</vt:lpstr>
      <vt:lpstr>Office Theme</vt:lpstr>
      <vt:lpstr>Office 主题</vt:lpstr>
      <vt:lpstr>1_Office 主题</vt:lpstr>
      <vt:lpstr>3_Office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THUY LINH</cp:lastModifiedBy>
  <cp:revision>52</cp:revision>
  <dcterms:created xsi:type="dcterms:W3CDTF">2020-11-10T02:24:26Z</dcterms:created>
  <dcterms:modified xsi:type="dcterms:W3CDTF">2022-10-03T23:34:29Z</dcterms:modified>
</cp:coreProperties>
</file>