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3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1" r:id="rId3"/>
    <p:sldMasterId id="2147483693" r:id="rId4"/>
  </p:sldMasterIdLst>
  <p:notesMasterIdLst>
    <p:notesMasterId r:id="rId21"/>
  </p:notesMasterIdLst>
  <p:sldIdLst>
    <p:sldId id="259" r:id="rId5"/>
    <p:sldId id="265" r:id="rId6"/>
    <p:sldId id="280" r:id="rId7"/>
    <p:sldId id="272" r:id="rId8"/>
    <p:sldId id="263" r:id="rId9"/>
    <p:sldId id="262" r:id="rId10"/>
    <p:sldId id="261" r:id="rId11"/>
    <p:sldId id="260" r:id="rId12"/>
    <p:sldId id="264" r:id="rId13"/>
    <p:sldId id="269" r:id="rId14"/>
    <p:sldId id="274" r:id="rId15"/>
    <p:sldId id="275" r:id="rId16"/>
    <p:sldId id="276" r:id="rId17"/>
    <p:sldId id="284" r:id="rId18"/>
    <p:sldId id="285" r:id="rId19"/>
    <p:sldId id="514" r:id="rId20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510F1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>
      <p:cViewPr varScale="1">
        <p:scale>
          <a:sx n="88" d="100"/>
          <a:sy n="88" d="100"/>
        </p:scale>
        <p:origin x="341" y="53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2FDA12-A965-47E2-A9E0-746ED6E50FB2}" type="datetimeFigureOut">
              <a:rPr lang="en-US" smtClean="0"/>
              <a:t>10/4/2022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44F07F-B431-4CA2-8EEC-4C0982C1AF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26083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7A5B81-82F7-4B94-A5AD-EC92D4455B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3.xml"/><Relationship Id="rId7" Type="http://schemas.openxmlformats.org/officeDocument/2006/relationships/image" Target="../media/image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Master" Target="../slideMasters/slideMaster2.xml"/><Relationship Id="rId9" Type="http://schemas.openxmlformats.org/officeDocument/2006/relationships/image" Target="../media/image6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4.png"/><Relationship Id="rId5" Type="http://schemas.openxmlformats.org/officeDocument/2006/relationships/image" Target="../media/image13.png"/><Relationship Id="rId4" Type="http://schemas.openxmlformats.org/officeDocument/2006/relationships/image" Target="../media/image2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6.png"/><Relationship Id="rId4" Type="http://schemas.openxmlformats.org/officeDocument/2006/relationships/image" Target="../media/image25.jpg"/></Relationships>
</file>

<file path=ppt/slideLayouts/_rels/slideLayout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6.png"/><Relationship Id="rId3" Type="http://schemas.openxmlformats.org/officeDocument/2006/relationships/image" Target="../media/image15.png"/><Relationship Id="rId7" Type="http://schemas.openxmlformats.org/officeDocument/2006/relationships/image" Target="../media/image31.png"/><Relationship Id="rId12" Type="http://schemas.openxmlformats.org/officeDocument/2006/relationships/image" Target="../media/image35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0.png"/><Relationship Id="rId11" Type="http://schemas.openxmlformats.org/officeDocument/2006/relationships/image" Target="../media/image34.png"/><Relationship Id="rId5" Type="http://schemas.openxmlformats.org/officeDocument/2006/relationships/image" Target="../media/image29.png"/><Relationship Id="rId10" Type="http://schemas.openxmlformats.org/officeDocument/2006/relationships/image" Target="../media/image16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FECE4-41DD-49DF-8BC9-F5EAF4AED401}" type="datetimeFigureOut">
              <a:rPr lang="vi-VN" smtClean="0"/>
              <a:t>04/10/2022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4455A-C46F-4554-AD4D-370F06E8F81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196792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FECE4-41DD-49DF-8BC9-F5EAF4AED401}" type="datetimeFigureOut">
              <a:rPr lang="vi-VN" smtClean="0"/>
              <a:t>04/10/2022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4455A-C46F-4554-AD4D-370F06E8F81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707110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FECE4-41DD-49DF-8BC9-F5EAF4AED401}" type="datetimeFigureOut">
              <a:rPr lang="vi-VN" smtClean="0"/>
              <a:t>04/10/2022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4455A-C46F-4554-AD4D-370F06E8F81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907269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10/4/2022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22541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776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23037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4404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908508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10/4/2022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819379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10/4/2022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3454551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556348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926443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FECE4-41DD-49DF-8BC9-F5EAF4AED401}" type="datetimeFigureOut">
              <a:rPr lang="vi-VN" smtClean="0"/>
              <a:t>04/10/2022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4455A-C46F-4554-AD4D-370F06E8F81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3490626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10/4/2022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349180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2289693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8186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35479036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" name="图片 20">
            <a:extLst>
              <a:ext uri="{FF2B5EF4-FFF2-40B4-BE49-F238E27FC236}">
                <a16:creationId xmlns:a16="http://schemas.microsoft.com/office/drawing/2014/main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:a16="http://schemas.microsoft.com/office/drawing/2014/main" id="{4109CCAE-A277-41A5-B571-A07038641370}"/>
              </a:ext>
            </a:extLst>
          </p:cNvPr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4099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17802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6254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373318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10/4/2022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55884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10/4/2022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83615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FECE4-41DD-49DF-8BC9-F5EAF4AED401}" type="datetimeFigureOut">
              <a:rPr lang="vi-VN" smtClean="0"/>
              <a:t>04/10/2022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4455A-C46F-4554-AD4D-370F06E8F81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7103210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10/4/2022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479332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438686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2022/10/4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607022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2022/10/4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6109726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2022/10/4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336732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2022/10/4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948294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2022/10/4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156456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2022/10/4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5666551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2022/10/4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335296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2022/10/4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36391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FECE4-41DD-49DF-8BC9-F5EAF4AED401}" type="datetimeFigureOut">
              <a:rPr lang="vi-VN" smtClean="0"/>
              <a:t>04/10/2022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4455A-C46F-4554-AD4D-370F06E8F81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8881189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2022/10/4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323358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2022/10/4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235067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2022/10/4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2830449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2022/10/4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849706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2022/10/4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928330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2022/10/4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62014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2022/10/4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920787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2022/10/4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531800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2022/10/4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0062595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2022/10/4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731517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FECE4-41DD-49DF-8BC9-F5EAF4AED401}" type="datetimeFigureOut">
              <a:rPr lang="vi-VN" smtClean="0"/>
              <a:t>04/10/2022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4455A-C46F-4554-AD4D-370F06E8F81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5138513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2022/10/4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360182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2022/10/4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303294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2022/10/4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858693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2022/10/4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0053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FECE4-41DD-49DF-8BC9-F5EAF4AED401}" type="datetimeFigureOut">
              <a:rPr lang="vi-VN" smtClean="0"/>
              <a:t>04/10/2022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4455A-C46F-4554-AD4D-370F06E8F81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149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FECE4-41DD-49DF-8BC9-F5EAF4AED401}" type="datetimeFigureOut">
              <a:rPr lang="vi-VN" smtClean="0"/>
              <a:t>04/10/2022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4455A-C46F-4554-AD4D-370F06E8F81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478923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FECE4-41DD-49DF-8BC9-F5EAF4AED401}" type="datetimeFigureOut">
              <a:rPr lang="vi-VN" smtClean="0"/>
              <a:t>04/10/2022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4455A-C46F-4554-AD4D-370F06E8F81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833243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FECE4-41DD-49DF-8BC9-F5EAF4AED401}" type="datetimeFigureOut">
              <a:rPr lang="vi-VN" smtClean="0"/>
              <a:t>04/10/2022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4455A-C46F-4554-AD4D-370F06E8F81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949080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21" Type="http://schemas.openxmlformats.org/officeDocument/2006/relationships/theme" Target="../theme/theme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image" Target="../media/image37.png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4FECE4-41DD-49DF-8BC9-F5EAF4AED401}" type="datetimeFigureOut">
              <a:rPr lang="vi-VN" smtClean="0"/>
              <a:t>04/10/2022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E4455A-C46F-4554-AD4D-370F06E8F81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610115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10/4/2022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0954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DED92B-7180-4E8E-9FA1-47FFA8006457}" type="datetimeFigureOut">
              <a:rPr lang="zh-CN" altLang="en-US" smtClean="0"/>
              <a:t>2022/10/4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40353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4FA68B-851B-4497-92DD-AD9676CFD6C7}" type="datetimeFigureOut">
              <a:rPr lang="zh-CN" altLang="en-US" smtClean="0"/>
              <a:t>2022/10/4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14309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gif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6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2" Type="http://schemas.openxmlformats.org/officeDocument/2006/relationships/image" Target="../media/image69.emf"/><Relationship Id="rId1" Type="http://schemas.openxmlformats.org/officeDocument/2006/relationships/slideLayout" Target="../slideLayouts/slideLayout4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4.xml"/><Relationship Id="rId4" Type="http://schemas.openxmlformats.org/officeDocument/2006/relationships/image" Target="../media/image70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slideLayout" Target="../slideLayouts/slideLayout32.xml"/><Relationship Id="rId7" Type="http://schemas.openxmlformats.org/officeDocument/2006/relationships/image" Target="../media/image4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Relationship Id="rId9" Type="http://schemas.openxmlformats.org/officeDocument/2006/relationships/image" Target="../media/image2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5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5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44.xml"/><Relationship Id="rId4" Type="http://schemas.openxmlformats.org/officeDocument/2006/relationships/image" Target="../media/image57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ordArt 6"/>
          <p:cNvSpPr>
            <a:spLocks noChangeArrowheads="1" noChangeShapeType="1" noTextEdit="1"/>
          </p:cNvSpPr>
          <p:nvPr/>
        </p:nvSpPr>
        <p:spPr bwMode="auto">
          <a:xfrm>
            <a:off x="2971800" y="1410275"/>
            <a:ext cx="6019800" cy="5482828"/>
          </a:xfrm>
          <a:prstGeom prst="rect">
            <a:avLst/>
          </a:prstGeom>
        </p:spPr>
        <p:txBody>
          <a:bodyPr spcFirstLastPara="1" wrap="none" lIns="91314" tIns="45718" rIns="91314" bIns="45718" numCol="1" fromWordArt="1">
            <a:prstTxWarp prst="textArchUp">
              <a:avLst>
                <a:gd name="adj" fmla="val 11020719"/>
              </a:avLst>
            </a:prstTxWarp>
          </a:bodyPr>
          <a:lstStyle/>
          <a:p>
            <a:pPr algn="ctr" defTabSz="912495"/>
            <a:r>
              <a:rPr lang="en-US" sz="3600" b="1" kern="1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CHÀO MỪNG CÁC EM ĐẾN VỚI TIẾT</a:t>
            </a:r>
          </a:p>
        </p:txBody>
      </p:sp>
      <p:sp>
        <p:nvSpPr>
          <p:cNvPr id="5" name="5-Point Star 4">
            <a:hlinkClick r:id="" action="ppaction://noaction"/>
          </p:cNvPr>
          <p:cNvSpPr/>
          <p:nvPr/>
        </p:nvSpPr>
        <p:spPr>
          <a:xfrm>
            <a:off x="9829800" y="5808578"/>
            <a:ext cx="644356" cy="644356"/>
          </a:xfrm>
          <a:prstGeom prst="star5">
            <a:avLst/>
          </a:prstGeom>
          <a:solidFill>
            <a:schemeClr val="accent2"/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sz="1350" kern="0">
              <a:solidFill>
                <a:sysClr val="window" lastClr="FFFFFF"/>
              </a:solidFill>
              <a:latin typeface="Trebuchet MS"/>
            </a:endParaRPr>
          </a:p>
        </p:txBody>
      </p:sp>
      <p:sp>
        <p:nvSpPr>
          <p:cNvPr id="6" name="5-Point Star 5">
            <a:hlinkClick r:id="" action="ppaction://noaction"/>
          </p:cNvPr>
          <p:cNvSpPr/>
          <p:nvPr/>
        </p:nvSpPr>
        <p:spPr>
          <a:xfrm>
            <a:off x="1590335" y="5486400"/>
            <a:ext cx="644356" cy="644356"/>
          </a:xfrm>
          <a:prstGeom prst="star5">
            <a:avLst/>
          </a:prstGeom>
          <a:solidFill>
            <a:schemeClr val="accent2"/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sz="1350" kern="0">
              <a:solidFill>
                <a:sysClr val="window" lastClr="FFFFFF"/>
              </a:solidFill>
              <a:latin typeface="Trebuchet MS"/>
            </a:endParaRPr>
          </a:p>
        </p:txBody>
      </p:sp>
      <p:sp>
        <p:nvSpPr>
          <p:cNvPr id="7" name="5-Point Star 6">
            <a:hlinkClick r:id="" action="ppaction://noaction"/>
          </p:cNvPr>
          <p:cNvSpPr/>
          <p:nvPr/>
        </p:nvSpPr>
        <p:spPr>
          <a:xfrm>
            <a:off x="1524000" y="4151689"/>
            <a:ext cx="644356" cy="644356"/>
          </a:xfrm>
          <a:prstGeom prst="star5">
            <a:avLst/>
          </a:prstGeom>
          <a:solidFill>
            <a:schemeClr val="accent2"/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sz="1350" kern="0">
              <a:solidFill>
                <a:sysClr val="window" lastClr="FFFFFF"/>
              </a:solidFill>
              <a:latin typeface="Trebuchet MS"/>
            </a:endParaRPr>
          </a:p>
        </p:txBody>
      </p:sp>
      <p:sp>
        <p:nvSpPr>
          <p:cNvPr id="8" name="5-Point Star 7">
            <a:hlinkClick r:id="" action="ppaction://noaction"/>
          </p:cNvPr>
          <p:cNvSpPr/>
          <p:nvPr/>
        </p:nvSpPr>
        <p:spPr>
          <a:xfrm>
            <a:off x="1590335" y="686610"/>
            <a:ext cx="644356" cy="644356"/>
          </a:xfrm>
          <a:prstGeom prst="star5">
            <a:avLst/>
          </a:prstGeom>
          <a:solidFill>
            <a:schemeClr val="accent2"/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sz="1350" kern="0">
              <a:solidFill>
                <a:sysClr val="window" lastClr="FFFFFF"/>
              </a:solidFill>
              <a:latin typeface="Trebuchet MS"/>
            </a:endParaRPr>
          </a:p>
        </p:txBody>
      </p:sp>
      <p:sp>
        <p:nvSpPr>
          <p:cNvPr id="9" name="5-Point Star 8">
            <a:hlinkClick r:id="" action="ppaction://noaction"/>
          </p:cNvPr>
          <p:cNvSpPr/>
          <p:nvPr/>
        </p:nvSpPr>
        <p:spPr>
          <a:xfrm>
            <a:off x="1524000" y="1644041"/>
            <a:ext cx="644356" cy="644356"/>
          </a:xfrm>
          <a:prstGeom prst="star5">
            <a:avLst/>
          </a:prstGeom>
          <a:solidFill>
            <a:schemeClr val="accent2"/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sz="1350" kern="0">
              <a:solidFill>
                <a:sysClr val="window" lastClr="FFFFFF"/>
              </a:solidFill>
              <a:latin typeface="Trebuchet MS"/>
            </a:endParaRPr>
          </a:p>
        </p:txBody>
      </p:sp>
      <p:sp>
        <p:nvSpPr>
          <p:cNvPr id="10" name="5-Point Star 9">
            <a:hlinkClick r:id="" action="ppaction://noaction"/>
          </p:cNvPr>
          <p:cNvSpPr/>
          <p:nvPr/>
        </p:nvSpPr>
        <p:spPr>
          <a:xfrm>
            <a:off x="1524000" y="2796144"/>
            <a:ext cx="644356" cy="644356"/>
          </a:xfrm>
          <a:prstGeom prst="star5">
            <a:avLst/>
          </a:prstGeom>
          <a:solidFill>
            <a:schemeClr val="accent2"/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sz="1350" kern="0">
              <a:solidFill>
                <a:sysClr val="window" lastClr="FFFFFF"/>
              </a:solidFill>
              <a:latin typeface="Trebuchet MS"/>
            </a:endParaRPr>
          </a:p>
        </p:txBody>
      </p:sp>
      <p:sp>
        <p:nvSpPr>
          <p:cNvPr id="11" name="5-Point Star 10">
            <a:hlinkClick r:id="" action="ppaction://noaction"/>
          </p:cNvPr>
          <p:cNvSpPr/>
          <p:nvPr/>
        </p:nvSpPr>
        <p:spPr>
          <a:xfrm>
            <a:off x="9974365" y="4151689"/>
            <a:ext cx="644356" cy="644356"/>
          </a:xfrm>
          <a:prstGeom prst="star5">
            <a:avLst/>
          </a:prstGeom>
          <a:solidFill>
            <a:schemeClr val="accent2"/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sz="1350" kern="0">
              <a:solidFill>
                <a:sysClr val="window" lastClr="FFFFFF"/>
              </a:solidFill>
              <a:latin typeface="Trebuchet MS"/>
            </a:endParaRPr>
          </a:p>
        </p:txBody>
      </p:sp>
      <p:sp>
        <p:nvSpPr>
          <p:cNvPr id="12" name="5-Point Star 11">
            <a:hlinkClick r:id="" action="ppaction://noaction"/>
          </p:cNvPr>
          <p:cNvSpPr/>
          <p:nvPr/>
        </p:nvSpPr>
        <p:spPr>
          <a:xfrm>
            <a:off x="9889267" y="2514600"/>
            <a:ext cx="644356" cy="644356"/>
          </a:xfrm>
          <a:prstGeom prst="star5">
            <a:avLst/>
          </a:prstGeom>
          <a:solidFill>
            <a:schemeClr val="accent2"/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sz="1350" kern="0">
              <a:solidFill>
                <a:sysClr val="window" lastClr="FFFFFF"/>
              </a:solidFill>
              <a:latin typeface="Trebuchet MS"/>
            </a:endParaRPr>
          </a:p>
        </p:txBody>
      </p:sp>
      <p:sp>
        <p:nvSpPr>
          <p:cNvPr id="13" name="5-Point Star 12">
            <a:hlinkClick r:id="" action="ppaction://noaction"/>
          </p:cNvPr>
          <p:cNvSpPr/>
          <p:nvPr/>
        </p:nvSpPr>
        <p:spPr>
          <a:xfrm>
            <a:off x="9889267" y="1321863"/>
            <a:ext cx="644356" cy="644356"/>
          </a:xfrm>
          <a:prstGeom prst="star5">
            <a:avLst/>
          </a:prstGeom>
          <a:solidFill>
            <a:schemeClr val="accent2"/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sz="1350" kern="0">
              <a:solidFill>
                <a:sysClr val="window" lastClr="FFFFFF"/>
              </a:solidFill>
              <a:latin typeface="Trebuchet MS"/>
            </a:endParaRPr>
          </a:p>
        </p:txBody>
      </p:sp>
      <p:sp>
        <p:nvSpPr>
          <p:cNvPr id="14" name="5-Point Star 13">
            <a:hlinkClick r:id="" action="ppaction://noaction"/>
          </p:cNvPr>
          <p:cNvSpPr/>
          <p:nvPr/>
        </p:nvSpPr>
        <p:spPr>
          <a:xfrm>
            <a:off x="9829800" y="285399"/>
            <a:ext cx="644356" cy="644356"/>
          </a:xfrm>
          <a:prstGeom prst="star5">
            <a:avLst/>
          </a:prstGeom>
          <a:solidFill>
            <a:schemeClr val="accent2"/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sz="1350" kern="0">
              <a:solidFill>
                <a:sysClr val="window" lastClr="FFFFFF"/>
              </a:solidFill>
              <a:latin typeface="Trebuchet MS"/>
            </a:endParaRPr>
          </a:p>
        </p:txBody>
      </p:sp>
      <p:sp>
        <p:nvSpPr>
          <p:cNvPr id="15" name="圆角矩形 1"/>
          <p:cNvSpPr/>
          <p:nvPr/>
        </p:nvSpPr>
        <p:spPr>
          <a:xfrm>
            <a:off x="3270843" y="3118323"/>
            <a:ext cx="5421715" cy="1091423"/>
          </a:xfrm>
          <a:prstGeom prst="roundRect">
            <a:avLst>
              <a:gd name="adj" fmla="val 50000"/>
            </a:avLst>
          </a:prstGeom>
          <a:solidFill>
            <a:srgbClr val="FDB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01" tIns="60850" rIns="121701" bIns="60850" anchor="ctr"/>
          <a:lstStyle/>
          <a:p>
            <a:pPr algn="ctr" defTabSz="1216660">
              <a:defRPr/>
            </a:pPr>
            <a:r>
              <a:rPr lang="en-US" altLang="zh-CN" sz="4800" b="1" dirty="0">
                <a:solidFill>
                  <a:srgbClr val="FF0000"/>
                </a:solidFill>
              </a:rPr>
              <a:t>TIẾNG VIỆT LỚP 1</a:t>
            </a:r>
            <a:endParaRPr lang="zh-CN" altLang="en-US" sz="4800" b="1" dirty="0">
              <a:solidFill>
                <a:srgbClr val="FF0000"/>
              </a:solidFill>
            </a:endParaRP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1716" y="152401"/>
            <a:ext cx="6700837" cy="427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26" descr="25903740877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5161517"/>
            <a:ext cx="1406357" cy="1584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26" descr="25903740877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1" y="5638799"/>
            <a:ext cx="943399" cy="1295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26" descr="25903740877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1" y="5638800"/>
            <a:ext cx="1007268" cy="1185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图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1" y="5547464"/>
            <a:ext cx="934107" cy="1317790"/>
          </a:xfrm>
          <a:prstGeom prst="rect">
            <a:avLst/>
          </a:prstGeom>
        </p:spPr>
      </p:pic>
      <p:pic>
        <p:nvPicPr>
          <p:cNvPr id="22" name="图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1" y="-292977"/>
            <a:ext cx="934107" cy="1317790"/>
          </a:xfrm>
          <a:prstGeom prst="rect">
            <a:avLst/>
          </a:prstGeom>
        </p:spPr>
      </p:pic>
      <p:pic>
        <p:nvPicPr>
          <p:cNvPr id="23" name="图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117" y="1644041"/>
            <a:ext cx="934107" cy="1317790"/>
          </a:xfrm>
          <a:prstGeom prst="rect">
            <a:avLst/>
          </a:prstGeom>
        </p:spPr>
      </p:pic>
      <p:pic>
        <p:nvPicPr>
          <p:cNvPr id="24" name="图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0370" y="365918"/>
            <a:ext cx="934107" cy="1317790"/>
          </a:xfrm>
          <a:prstGeom prst="rect">
            <a:avLst/>
          </a:prstGeom>
        </p:spPr>
      </p:pic>
      <p:pic>
        <p:nvPicPr>
          <p:cNvPr id="25" name="图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5358" y="4636049"/>
            <a:ext cx="934107" cy="1317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169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" dur="2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" dur="2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" dur="2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9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2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2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5" dur="2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7" dur="2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9" dur="2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500"/>
                            </p:stCondLst>
                            <p:childTnLst>
                              <p:par>
                                <p:cTn id="7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2500"/>
                            </p:stCondLst>
                            <p:childTnLst>
                              <p:par>
                                <p:cTn id="7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3500"/>
                            </p:stCondLst>
                            <p:childTnLst>
                              <p:par>
                                <p:cTn id="8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4500"/>
                            </p:stCondLst>
                            <p:childTnLst>
                              <p:par>
                                <p:cTn id="9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3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" fill="hold">
                      <p:stCondLst>
                        <p:cond delay="0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0" fill="hold">
                      <p:stCondLst>
                        <p:cond delay="0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6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8" fill="hold">
                      <p:stCondLst>
                        <p:cond delay="0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7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7" fill="hold">
                      <p:stCondLst>
                        <p:cond delay="0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828042" y="508714"/>
            <a:ext cx="2075528" cy="706728"/>
            <a:chOff x="228600" y="228600"/>
            <a:chExt cx="2332704" cy="838200"/>
          </a:xfrm>
        </p:grpSpPr>
        <p:sp>
          <p:nvSpPr>
            <p:cNvPr id="5" name="Rounded Rectangle 4"/>
            <p:cNvSpPr/>
            <p:nvPr/>
          </p:nvSpPr>
          <p:spPr>
            <a:xfrm>
              <a:off x="961104" y="275304"/>
              <a:ext cx="1600200" cy="762000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400" b="1" dirty="0" err="1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Đọc</a:t>
              </a:r>
              <a:endParaRPr lang="vi-VN" sz="44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6" name="Oval 5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>
                  <a:solidFill>
                    <a:schemeClr val="bg2">
                      <a:lumMod val="1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2</a:t>
              </a:r>
              <a:endParaRPr lang="vi-VN" sz="4400" b="1" dirty="0">
                <a:solidFill>
                  <a:schemeClr val="bg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1070" y="1428749"/>
            <a:ext cx="2595235" cy="15028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1" y="4077193"/>
            <a:ext cx="2984832" cy="151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2751" y="1437698"/>
            <a:ext cx="2617625" cy="14939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1071" y="4071447"/>
            <a:ext cx="2737636" cy="151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421934"/>
            <a:ext cx="2984833" cy="15096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2750" y="4077193"/>
            <a:ext cx="2639483" cy="15235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Rounded Rectangle 12"/>
          <p:cNvSpPr/>
          <p:nvPr/>
        </p:nvSpPr>
        <p:spPr bwMode="auto">
          <a:xfrm>
            <a:off x="1721070" y="3122321"/>
            <a:ext cx="2595235" cy="685800"/>
          </a:xfrm>
          <a:prstGeom prst="roundRect">
            <a:avLst/>
          </a:prstGeom>
          <a:solidFill>
            <a:srgbClr val="00B050"/>
          </a:solidFill>
          <a:ln w="952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Nụ</a:t>
            </a:r>
            <a:r>
              <a:rPr lang="en-US" sz="36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mướp</a:t>
            </a:r>
            <a:endParaRPr lang="vi-VN" sz="2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Rounded Rectangle 13"/>
          <p:cNvSpPr/>
          <p:nvPr/>
        </p:nvSpPr>
        <p:spPr bwMode="auto">
          <a:xfrm>
            <a:off x="4800600" y="3111032"/>
            <a:ext cx="2984834" cy="685800"/>
          </a:xfrm>
          <a:prstGeom prst="roundRect">
            <a:avLst/>
          </a:prstGeom>
          <a:solidFill>
            <a:srgbClr val="00B050"/>
          </a:solidFill>
          <a:ln w="952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Cháy</a:t>
            </a:r>
            <a:r>
              <a:rPr lang="en-US" sz="36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đượm</a:t>
            </a:r>
            <a:endParaRPr lang="vi-VN" sz="2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Rounded Rectangle 14"/>
          <p:cNvSpPr/>
          <p:nvPr/>
        </p:nvSpPr>
        <p:spPr bwMode="auto">
          <a:xfrm>
            <a:off x="8056999" y="3086100"/>
            <a:ext cx="2595235" cy="685800"/>
          </a:xfrm>
          <a:prstGeom prst="roundRect">
            <a:avLst/>
          </a:prstGeom>
          <a:solidFill>
            <a:srgbClr val="00B050"/>
          </a:solidFill>
          <a:ln w="952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Cướp</a:t>
            </a:r>
            <a:r>
              <a:rPr 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cờ</a:t>
            </a:r>
            <a:endParaRPr lang="vi-VN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Rounded Rectangle 15"/>
          <p:cNvSpPr/>
          <p:nvPr/>
        </p:nvSpPr>
        <p:spPr bwMode="auto">
          <a:xfrm>
            <a:off x="1709414" y="5715000"/>
            <a:ext cx="2606891" cy="685800"/>
          </a:xfrm>
          <a:prstGeom prst="roundRect">
            <a:avLst/>
          </a:prstGeom>
          <a:solidFill>
            <a:srgbClr val="00B050"/>
          </a:solidFill>
          <a:ln w="952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Vườn</a:t>
            </a:r>
            <a:r>
              <a:rPr 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ươm</a:t>
            </a:r>
            <a:endParaRPr lang="vi-VN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Rounded Rectangle 16"/>
          <p:cNvSpPr/>
          <p:nvPr/>
        </p:nvSpPr>
        <p:spPr bwMode="auto">
          <a:xfrm>
            <a:off x="4800600" y="5675586"/>
            <a:ext cx="2984832" cy="685800"/>
          </a:xfrm>
          <a:prstGeom prst="roundRect">
            <a:avLst/>
          </a:prstGeom>
          <a:solidFill>
            <a:srgbClr val="00B050"/>
          </a:solidFill>
          <a:ln w="952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</a:t>
            </a:r>
            <a:r>
              <a:rPr 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ớp</a:t>
            </a:r>
            <a:r>
              <a:rPr 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</a:t>
            </a:r>
            <a:endParaRPr lang="vi-VN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Rounded Rectangle 17"/>
          <p:cNvSpPr/>
          <p:nvPr/>
        </p:nvSpPr>
        <p:spPr bwMode="auto">
          <a:xfrm>
            <a:off x="8035141" y="5715000"/>
            <a:ext cx="2595235" cy="685800"/>
          </a:xfrm>
          <a:prstGeom prst="roundRect">
            <a:avLst/>
          </a:prstGeom>
          <a:solidFill>
            <a:srgbClr val="00B050"/>
          </a:solidFill>
          <a:ln w="952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</a:t>
            </a:r>
            <a:r>
              <a:rPr lang="en-US" sz="36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Gươm</a:t>
            </a:r>
            <a:endParaRPr lang="vi-VN" sz="2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8067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4580711" y="896335"/>
            <a:ext cx="2514600" cy="838200"/>
            <a:chOff x="228600" y="228600"/>
            <a:chExt cx="2514600" cy="838200"/>
          </a:xfrm>
        </p:grpSpPr>
        <p:sp>
          <p:nvSpPr>
            <p:cNvPr id="5" name="Rounded Rectangle 4"/>
            <p:cNvSpPr/>
            <p:nvPr/>
          </p:nvSpPr>
          <p:spPr>
            <a:xfrm>
              <a:off x="961104" y="275304"/>
              <a:ext cx="1782096" cy="762000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FFFFFF"/>
                  </a:solidFill>
                </a:rPr>
                <a:t> </a:t>
              </a:r>
              <a:r>
                <a:rPr lang="en-US" sz="4800" b="1" dirty="0" err="1">
                  <a:solidFill>
                    <a:srgbClr val="FFFFFF"/>
                  </a:solidFill>
                </a:rPr>
                <a:t>Viết</a:t>
              </a:r>
              <a:r>
                <a:rPr lang="en-US" sz="4800" b="1" dirty="0">
                  <a:solidFill>
                    <a:srgbClr val="FFFFFF"/>
                  </a:solidFill>
                </a:rPr>
                <a:t> </a:t>
              </a:r>
              <a:endParaRPr lang="vi-VN" sz="4800" b="1" dirty="0">
                <a:solidFill>
                  <a:srgbClr val="FFFFFF"/>
                </a:solidFill>
              </a:endParaRPr>
            </a:p>
          </p:txBody>
        </p:sp>
        <p:sp>
          <p:nvSpPr>
            <p:cNvPr id="6" name="Oval 5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rgbClr val="808080">
                      <a:lumMod val="10000"/>
                    </a:srgbClr>
                  </a:solidFill>
                </a:rPr>
                <a:t>3</a:t>
              </a:r>
              <a:endParaRPr lang="vi-VN" sz="4800" b="1" dirty="0">
                <a:solidFill>
                  <a:srgbClr val="808080">
                    <a:lumMod val="10000"/>
                  </a:srgbClr>
                </a:solidFill>
              </a:endParaRPr>
            </a:p>
          </p:txBody>
        </p:sp>
      </p:grp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629635"/>
            <a:ext cx="2514600" cy="13716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 descr="C:\Users\ITTran\Downloads\tu the viet - chu Thao ve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91" t="13448" r="17286" b="13793"/>
          <a:stretch/>
        </p:blipFill>
        <p:spPr bwMode="auto">
          <a:xfrm>
            <a:off x="9161690" y="5140179"/>
            <a:ext cx="2556354" cy="15739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72"/>
          <a:stretch/>
        </p:blipFill>
        <p:spPr bwMode="auto">
          <a:xfrm>
            <a:off x="1600200" y="2494172"/>
            <a:ext cx="9084879" cy="2646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2970288" y="2934509"/>
            <a:ext cx="131318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vi-VN" sz="4000" b="1" kern="0" dirty="0">
                <a:solidFill>
                  <a:srgbClr val="000000">
                    <a:lumMod val="95000"/>
                    <a:lumOff val="5000"/>
                  </a:srgbClr>
                </a:solidFill>
                <a:latin typeface="HP001 4 hàng"/>
              </a:rPr>
              <a:t>ươm </a:t>
            </a:r>
            <a:endParaRPr lang="vi-VN" sz="1100" kern="0" dirty="0">
              <a:solidFill>
                <a:sysClr val="windowText" lastClr="0000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715467" y="2934509"/>
            <a:ext cx="110158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vi-VN" sz="4000" b="1" kern="0" dirty="0">
                <a:solidFill>
                  <a:srgbClr val="000000">
                    <a:lumMod val="95000"/>
                    <a:lumOff val="5000"/>
                  </a:srgbClr>
                </a:solidFill>
                <a:latin typeface="HP001 4 hàng"/>
              </a:rPr>
              <a:t>ươp </a:t>
            </a:r>
            <a:endParaRPr lang="vi-VN" sz="1100" kern="0" dirty="0">
              <a:solidFill>
                <a:sysClr val="windowText" lastClr="0000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743004" y="3789538"/>
            <a:ext cx="312297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vi-VN" sz="4000" b="1" kern="0" dirty="0">
                <a:solidFill>
                  <a:srgbClr val="000000">
                    <a:lumMod val="95000"/>
                    <a:lumOff val="5000"/>
                  </a:srgbClr>
                </a:solidFill>
                <a:latin typeface="HP001 4 hàng"/>
              </a:rPr>
              <a:t>nườm nượp  </a:t>
            </a:r>
            <a:endParaRPr lang="vi-VN" sz="1100" kern="0" dirty="0">
              <a:solidFill>
                <a:sysClr val="windowText" lastClr="0000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095311" y="3789571"/>
            <a:ext cx="255550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vi-VN" sz="4000" b="1" kern="0" dirty="0">
                <a:solidFill>
                  <a:srgbClr val="000000">
                    <a:lumMod val="95000"/>
                    <a:lumOff val="5000"/>
                  </a:srgbClr>
                </a:solidFill>
                <a:latin typeface="HP001 4 hàng"/>
              </a:rPr>
              <a:t>giàn mướp</a:t>
            </a:r>
            <a:endParaRPr lang="vi-VN" sz="1100" kern="0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9592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610612"/>
            <a:ext cx="9144000" cy="30469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8" name="Group 7"/>
          <p:cNvGrpSpPr/>
          <p:nvPr/>
        </p:nvGrpSpPr>
        <p:grpSpPr>
          <a:xfrm>
            <a:off x="1524000" y="1143000"/>
            <a:ext cx="1689538" cy="588149"/>
            <a:chOff x="337117" y="228600"/>
            <a:chExt cx="2406083" cy="838200"/>
          </a:xfrm>
        </p:grpSpPr>
        <p:sp>
          <p:nvSpPr>
            <p:cNvPr id="9" name="Rounded Rectangle 8"/>
            <p:cNvSpPr/>
            <p:nvPr/>
          </p:nvSpPr>
          <p:spPr>
            <a:xfrm>
              <a:off x="961104" y="275304"/>
              <a:ext cx="1782096" cy="762000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err="1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Đọc</a:t>
              </a:r>
              <a:endParaRPr lang="vi-VN" sz="4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337117" y="228600"/>
              <a:ext cx="805884" cy="8382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chemeClr val="bg2">
                      <a:lumMod val="1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4</a:t>
              </a:r>
              <a:endParaRPr lang="vi-VN" sz="4800" b="1" dirty="0">
                <a:solidFill>
                  <a:schemeClr val="bg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1600200" y="3657600"/>
            <a:ext cx="877089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/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ươm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mật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trải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khắp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sân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mèo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mướp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thảnh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thơi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nằm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sưởi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bên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thềm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Mắt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lim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dim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điều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thú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Mấy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sợi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ria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mép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rung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rinh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Đừng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thầy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mèo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 hay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nằm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dài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lười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Sưởi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mèo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dẻo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dai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hơn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đấy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5814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 rotWithShape="1">
          <a:blip r:embed="rId2"/>
          <a:srcRect l="12991"/>
          <a:stretch/>
        </p:blipFill>
        <p:spPr>
          <a:xfrm>
            <a:off x="7905831" y="4585866"/>
            <a:ext cx="2948921" cy="21165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6" name="Group 5"/>
          <p:cNvGrpSpPr/>
          <p:nvPr/>
        </p:nvGrpSpPr>
        <p:grpSpPr>
          <a:xfrm>
            <a:off x="1536070" y="490339"/>
            <a:ext cx="1765738" cy="588149"/>
            <a:chOff x="228600" y="228600"/>
            <a:chExt cx="2514600" cy="838200"/>
          </a:xfrm>
        </p:grpSpPr>
        <p:sp>
          <p:nvSpPr>
            <p:cNvPr id="7" name="Rounded Rectangle 6"/>
            <p:cNvSpPr/>
            <p:nvPr/>
          </p:nvSpPr>
          <p:spPr>
            <a:xfrm>
              <a:off x="961104" y="275304"/>
              <a:ext cx="1782096" cy="762000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err="1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Đọc</a:t>
              </a:r>
              <a:endParaRPr lang="vi-VN" sz="4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chemeClr val="bg2">
                      <a:lumMod val="1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4</a:t>
              </a:r>
              <a:endParaRPr lang="vi-VN" sz="4800" b="1" dirty="0">
                <a:solidFill>
                  <a:schemeClr val="bg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1536070" y="1169546"/>
            <a:ext cx="9254204" cy="341632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indent="457200" algn="just"/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ươm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mật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trải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khắp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sân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 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mèo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mướp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thảnh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thơi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nằm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sưởi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bên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thềm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 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Mắt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lim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dim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điều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thú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 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Mấy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sợi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ria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mép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rung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rinh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Đừng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thầy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mèo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 hay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nằm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dài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lười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 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Sưởi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mèo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dẻo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dai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hơn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đấy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0" name="Rectangle 9"/>
          <p:cNvSpPr/>
          <p:nvPr/>
        </p:nvSpPr>
        <p:spPr>
          <a:xfrm>
            <a:off x="2213538" y="4873257"/>
            <a:ext cx="4572000" cy="1200329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văn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chia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mấy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 </a:t>
            </a:r>
            <a:endParaRPr lang="vi-VN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1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9460" y="1188105"/>
            <a:ext cx="347663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0917" y="1171318"/>
            <a:ext cx="347663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3181" y="2276871"/>
            <a:ext cx="347663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9897" y="2276871"/>
            <a:ext cx="347663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3941" y="2300767"/>
            <a:ext cx="347663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4735" y="2285001"/>
            <a:ext cx="347663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7887" y="2836153"/>
            <a:ext cx="347663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2196" y="2816446"/>
            <a:ext cx="347663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2560" y="3407876"/>
            <a:ext cx="347663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4899" y="3397426"/>
            <a:ext cx="347663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5014" y="3949169"/>
            <a:ext cx="347663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4055" y="3933403"/>
            <a:ext cx="347663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Rectangle 23"/>
          <p:cNvSpPr/>
          <p:nvPr/>
        </p:nvSpPr>
        <p:spPr>
          <a:xfrm>
            <a:off x="2080556" y="4873255"/>
            <a:ext cx="5344848" cy="1200329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vần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ươm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ươp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hãy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vi-VN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25" name="Straight Connector 24"/>
          <p:cNvCxnSpPr/>
          <p:nvPr/>
        </p:nvCxnSpPr>
        <p:spPr>
          <a:xfrm>
            <a:off x="3886992" y="1634226"/>
            <a:ext cx="669303" cy="9427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3823482" y="2167626"/>
            <a:ext cx="669303" cy="9427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7" name="Rectangle 26"/>
          <p:cNvSpPr/>
          <p:nvPr/>
        </p:nvSpPr>
        <p:spPr>
          <a:xfrm>
            <a:off x="2107652" y="4896904"/>
            <a:ext cx="5344848" cy="1200329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Mèo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mướp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sưởi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vi-VN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2028414" y="4857489"/>
            <a:ext cx="5625590" cy="1200329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văn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bộ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phận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cơ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mèo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vi-VN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1955866" y="4833840"/>
            <a:ext cx="5625590" cy="1200329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Sưởi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lợi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ích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mèo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vi-VN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7859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24" grpId="0" animBg="1"/>
      <p:bldP spid="27" grpId="0" animBg="1"/>
      <p:bldP spid="28" grpId="0" animBg="1"/>
      <p:bldP spid="2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任意多边形 9"/>
          <p:cNvSpPr/>
          <p:nvPr/>
        </p:nvSpPr>
        <p:spPr>
          <a:xfrm rot="21090491">
            <a:off x="-411796" y="-934606"/>
            <a:ext cx="12719473" cy="3980296"/>
          </a:xfrm>
          <a:custGeom>
            <a:avLst/>
            <a:gdLst>
              <a:gd name="connsiteX0" fmla="*/ 539329 w 12597668"/>
              <a:gd name="connsiteY0" fmla="*/ 0 h 3980296"/>
              <a:gd name="connsiteX1" fmla="*/ 12597668 w 12597668"/>
              <a:gd name="connsiteY1" fmla="*/ 1800371 h 3980296"/>
              <a:gd name="connsiteX2" fmla="*/ 12272194 w 12597668"/>
              <a:gd name="connsiteY2" fmla="*/ 3980296 h 3980296"/>
              <a:gd name="connsiteX3" fmla="*/ 12209824 w 12597668"/>
              <a:gd name="connsiteY3" fmla="*/ 3871729 h 3980296"/>
              <a:gd name="connsiteX4" fmla="*/ 6029169 w 12597668"/>
              <a:gd name="connsiteY4" fmla="*/ 1948699 h 3980296"/>
              <a:gd name="connsiteX5" fmla="*/ 149099 w 12597668"/>
              <a:gd name="connsiteY5" fmla="*/ 3514523 h 3980296"/>
              <a:gd name="connsiteX6" fmla="*/ 46375 w 12597668"/>
              <a:gd name="connsiteY6" fmla="*/ 3619190 h 3980296"/>
              <a:gd name="connsiteX7" fmla="*/ 0 w 12597668"/>
              <a:gd name="connsiteY7" fmla="*/ 3612266 h 3980296"/>
              <a:gd name="connsiteX8" fmla="*/ 539329 w 12597668"/>
              <a:gd name="connsiteY8" fmla="*/ 0 h 3980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597668" h="3980296">
                <a:moveTo>
                  <a:pt x="539329" y="0"/>
                </a:moveTo>
                <a:lnTo>
                  <a:pt x="12597668" y="1800371"/>
                </a:lnTo>
                <a:lnTo>
                  <a:pt x="12272194" y="3980296"/>
                </a:lnTo>
                <a:lnTo>
                  <a:pt x="12209824" y="3871729"/>
                </a:lnTo>
                <a:cubicBezTo>
                  <a:pt x="11501589" y="2765855"/>
                  <a:pt x="9002915" y="1948698"/>
                  <a:pt x="6029169" y="1948699"/>
                </a:cubicBezTo>
                <a:cubicBezTo>
                  <a:pt x="3385838" y="1948698"/>
                  <a:pt x="1117873" y="2594353"/>
                  <a:pt x="149099" y="3514523"/>
                </a:cubicBezTo>
                <a:lnTo>
                  <a:pt x="46375" y="3619190"/>
                </a:lnTo>
                <a:lnTo>
                  <a:pt x="0" y="3612266"/>
                </a:lnTo>
                <a:lnTo>
                  <a:pt x="539329" y="0"/>
                </a:lnTo>
                <a:close/>
              </a:path>
            </a:pathLst>
          </a:custGeom>
          <a:solidFill>
            <a:srgbClr val="83E1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pic>
        <p:nvPicPr>
          <p:cNvPr id="56" name="图片 5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36089" y="1204686"/>
            <a:ext cx="2295749" cy="5729212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177" y="165021"/>
            <a:ext cx="837560" cy="114941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5A37573-20AB-455F-A091-609A33EBAF44}"/>
              </a:ext>
            </a:extLst>
          </p:cNvPr>
          <p:cNvSpPr txBox="1"/>
          <p:nvPr/>
        </p:nvSpPr>
        <p:spPr>
          <a:xfrm>
            <a:off x="1349737" y="470767"/>
            <a:ext cx="3429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6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3DFA252-B3D8-46E5-AF6D-9F5F027CB88A}"/>
              </a:ext>
            </a:extLst>
          </p:cNvPr>
          <p:cNvSpPr txBox="1"/>
          <p:nvPr/>
        </p:nvSpPr>
        <p:spPr>
          <a:xfrm>
            <a:off x="1981200" y="2416915"/>
            <a:ext cx="789104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/>
            <a:r>
              <a:rPr lang="en-US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lang="en-US" sz="3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lang="en-US" sz="3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ươm</a:t>
            </a:r>
            <a:r>
              <a:rPr lang="en-US" sz="3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US" sz="3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mật</a:t>
            </a:r>
            <a:r>
              <a:rPr lang="en-US" sz="3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trải</a:t>
            </a:r>
            <a:r>
              <a:rPr lang="en-US" sz="3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khắp</a:t>
            </a:r>
            <a:r>
              <a:rPr lang="en-US" sz="3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sân</a:t>
            </a:r>
            <a:r>
              <a:rPr lang="en-US" sz="3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lang="en-US" sz="3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mèo</a:t>
            </a:r>
            <a:r>
              <a:rPr lang="en-US" sz="3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mướp</a:t>
            </a:r>
            <a:r>
              <a:rPr lang="en-US" sz="3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thảnh</a:t>
            </a:r>
            <a:r>
              <a:rPr lang="en-US" sz="3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thơi</a:t>
            </a:r>
            <a:r>
              <a:rPr lang="en-US" sz="3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nằm</a:t>
            </a:r>
            <a:r>
              <a:rPr lang="en-US" sz="3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sưởi</a:t>
            </a:r>
            <a:r>
              <a:rPr lang="en-US" sz="3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lang="en-US" sz="3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bên</a:t>
            </a:r>
            <a:r>
              <a:rPr lang="en-US" sz="3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thềm</a:t>
            </a:r>
            <a:r>
              <a:rPr lang="en-US" sz="3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Mắt</a:t>
            </a:r>
            <a:r>
              <a:rPr lang="en-US" sz="3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lang="en-US" sz="3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lim</a:t>
            </a:r>
            <a:r>
              <a:rPr lang="en-US" sz="3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dim </a:t>
            </a:r>
            <a:r>
              <a:rPr lang="en-US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lang="en-US" sz="3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điều</a:t>
            </a:r>
            <a:r>
              <a:rPr lang="en-US" sz="3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r>
              <a:rPr lang="en-US" sz="3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thú</a:t>
            </a:r>
            <a:r>
              <a:rPr lang="en-US" sz="3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Mấy</a:t>
            </a:r>
            <a:r>
              <a:rPr lang="en-US" sz="3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sợi</a:t>
            </a:r>
            <a:r>
              <a:rPr lang="en-US" sz="3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ria </a:t>
            </a:r>
            <a:r>
              <a:rPr lang="en-US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mép</a:t>
            </a:r>
            <a:r>
              <a:rPr lang="en-US" sz="3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rung </a:t>
            </a:r>
            <a:r>
              <a:rPr lang="en-US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rinh</a:t>
            </a:r>
            <a:r>
              <a:rPr lang="en-US" sz="3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Đừng</a:t>
            </a:r>
            <a:r>
              <a:rPr lang="en-US" sz="3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thầy</a:t>
            </a:r>
            <a:r>
              <a:rPr lang="en-US" sz="3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mèo</a:t>
            </a:r>
            <a:r>
              <a:rPr lang="en-US" sz="3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 hay </a:t>
            </a:r>
            <a:r>
              <a:rPr lang="en-US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nằm</a:t>
            </a:r>
            <a:r>
              <a:rPr lang="en-US" sz="3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dài</a:t>
            </a:r>
            <a:r>
              <a:rPr lang="en-US" sz="3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lang="en-US" sz="3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</a:t>
            </a:r>
            <a:r>
              <a:rPr lang="en-US" sz="3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lang="en-US" sz="3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lười</a:t>
            </a:r>
            <a:r>
              <a:rPr lang="en-US" sz="3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Sưởi</a:t>
            </a:r>
            <a:r>
              <a:rPr lang="en-US" sz="3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lang="en-US" sz="3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lang="en-US" sz="3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mèo</a:t>
            </a:r>
            <a:r>
              <a:rPr lang="en-US" sz="3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dẻo</a:t>
            </a:r>
            <a:r>
              <a:rPr lang="en-US" sz="3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dai</a:t>
            </a:r>
            <a:r>
              <a:rPr lang="en-US" sz="3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hơn</a:t>
            </a:r>
            <a:r>
              <a:rPr lang="en-US" sz="3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đấy</a:t>
            </a:r>
            <a:r>
              <a:rPr lang="en-US" sz="3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0" y="1314437"/>
            <a:ext cx="12192000" cy="5086362"/>
            <a:chOff x="1249363" y="1343077"/>
            <a:chExt cx="9126536" cy="487831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3" name="矩形 12"/>
            <p:cNvSpPr/>
            <p:nvPr/>
          </p:nvSpPr>
          <p:spPr>
            <a:xfrm>
              <a:off x="1249363" y="1343077"/>
              <a:ext cx="9126536" cy="48783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14" name="矩形 13"/>
            <p:cNvSpPr/>
            <p:nvPr/>
          </p:nvSpPr>
          <p:spPr>
            <a:xfrm>
              <a:off x="1386389" y="1509674"/>
              <a:ext cx="8861893" cy="4544775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83E1F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</p:grpSp>
      <p:grpSp>
        <p:nvGrpSpPr>
          <p:cNvPr id="58" name="组合 57"/>
          <p:cNvGrpSpPr/>
          <p:nvPr/>
        </p:nvGrpSpPr>
        <p:grpSpPr>
          <a:xfrm>
            <a:off x="512177" y="165021"/>
            <a:ext cx="4567867" cy="1149417"/>
            <a:chOff x="512177" y="165021"/>
            <a:chExt cx="4567867" cy="1149417"/>
          </a:xfrm>
        </p:grpSpPr>
        <p:sp>
          <p:nvSpPr>
            <p:cNvPr id="59" name="文本框 14"/>
            <p:cNvSpPr/>
            <p:nvPr/>
          </p:nvSpPr>
          <p:spPr>
            <a:xfrm>
              <a:off x="1349737" y="369056"/>
              <a:ext cx="3730307" cy="707886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5. </a:t>
              </a: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Nói</a:t>
              </a:r>
              <a:endPara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60" name="图片 5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12177" y="165021"/>
              <a:ext cx="837560" cy="1149417"/>
            </a:xfrm>
            <a:prstGeom prst="rect">
              <a:avLst/>
            </a:prstGeom>
          </p:spPr>
        </p:pic>
      </p:grpSp>
      <p:pic>
        <p:nvPicPr>
          <p:cNvPr id="36" name="Picture 2">
            <a:extLst>
              <a:ext uri="{FF2B5EF4-FFF2-40B4-BE49-F238E27FC236}">
                <a16:creationId xmlns:a16="http://schemas.microsoft.com/office/drawing/2014/main" id="{4D2B9F70-E943-4437-8B01-ACC9A0A9D7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5389" y="2133599"/>
            <a:ext cx="7746031" cy="270671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" name="Rectangle 40">
            <a:extLst>
              <a:ext uri="{FF2B5EF4-FFF2-40B4-BE49-F238E27FC236}">
                <a16:creationId xmlns:a16="http://schemas.microsoft.com/office/drawing/2014/main" id="{990E2E1A-6A64-4501-8F63-A9CCF4FD3AB5}"/>
              </a:ext>
            </a:extLst>
          </p:cNvPr>
          <p:cNvSpPr/>
          <p:nvPr/>
        </p:nvSpPr>
        <p:spPr>
          <a:xfrm>
            <a:off x="3748241" y="1395371"/>
            <a:ext cx="4695516" cy="830997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r>
              <a:rPr lang="en-US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nuôi</a:t>
            </a: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endParaRPr lang="vi-VN" sz="3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B34622DF-2725-45B9-8064-4E711D3471D4}"/>
              </a:ext>
            </a:extLst>
          </p:cNvPr>
          <p:cNvSpPr/>
          <p:nvPr/>
        </p:nvSpPr>
        <p:spPr>
          <a:xfrm>
            <a:off x="2199335" y="4991348"/>
            <a:ext cx="7383753" cy="584775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nuôi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vi-VN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695466DA-9D73-4C9D-9776-D6767CC38F75}"/>
              </a:ext>
            </a:extLst>
          </p:cNvPr>
          <p:cNvSpPr/>
          <p:nvPr/>
        </p:nvSpPr>
        <p:spPr>
          <a:xfrm>
            <a:off x="2215101" y="4970326"/>
            <a:ext cx="7396577" cy="1077218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loài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loài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  <a:p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này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vi-VN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094A042C-81C4-44C2-B583-57B2118A916B}"/>
              </a:ext>
            </a:extLst>
          </p:cNvPr>
          <p:cNvSpPr/>
          <p:nvPr/>
        </p:nvSpPr>
        <p:spPr>
          <a:xfrm>
            <a:off x="2222984" y="4970326"/>
            <a:ext cx="7746031" cy="1077218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hãy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endParaRPr lang="en-US" sz="32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nuôi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nhé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vi-VN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48" grpId="0" animBg="1"/>
      <p:bldP spid="6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81863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643436" y="391783"/>
            <a:ext cx="8905127" cy="4661915"/>
            <a:chOff x="-159026" y="-357808"/>
            <a:chExt cx="12426295" cy="5114385"/>
          </a:xfrm>
          <a:solidFill>
            <a:schemeClr val="tx2">
              <a:lumMod val="20000"/>
              <a:lumOff val="80000"/>
            </a:schemeClr>
          </a:solidFill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2"/>
            <a:srcRect b="16501"/>
            <a:stretch/>
          </p:blipFill>
          <p:spPr>
            <a:xfrm>
              <a:off x="-159026" y="-15707"/>
              <a:ext cx="12426295" cy="4772284"/>
            </a:xfrm>
            <a:prstGeom prst="rect">
              <a:avLst/>
            </a:prstGeom>
            <a:grpFill/>
            <a:ln>
              <a:solidFill>
                <a:schemeClr val="bg1"/>
              </a:solidFill>
            </a:ln>
          </p:spPr>
        </p:pic>
        <p:sp>
          <p:nvSpPr>
            <p:cNvPr id="5" name="Oval 4"/>
            <p:cNvSpPr/>
            <p:nvPr/>
          </p:nvSpPr>
          <p:spPr>
            <a:xfrm>
              <a:off x="-159026" y="-357808"/>
              <a:ext cx="10522226" cy="86139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1752600" y="4876801"/>
            <a:ext cx="8915400" cy="156966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mướp</a:t>
            </a:r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ươm</a:t>
            </a:r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bướm</a:t>
            </a:r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bay</a:t>
            </a:r>
          </a:p>
          <a:p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rập</a:t>
            </a:r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rờn</a:t>
            </a:r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489433" y="4876803"/>
            <a:ext cx="118814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ướp</a:t>
            </a:r>
            <a:endParaRPr lang="vi-VN" dirty="0">
              <a:solidFill>
                <a:srgbClr val="FF0066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033336" y="4876803"/>
            <a:ext cx="135806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ươm</a:t>
            </a:r>
            <a:endParaRPr lang="vi-VN" dirty="0">
              <a:solidFill>
                <a:srgbClr val="FF0066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862136" y="4876802"/>
            <a:ext cx="135806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ươm</a:t>
            </a:r>
            <a:endParaRPr lang="vi-VN" dirty="0">
              <a:solidFill>
                <a:srgbClr val="FF0066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1B32DA7-4A56-4E09-8D15-22B41E7F91E1}"/>
              </a:ext>
            </a:extLst>
          </p:cNvPr>
          <p:cNvSpPr/>
          <p:nvPr/>
        </p:nvSpPr>
        <p:spPr>
          <a:xfrm>
            <a:off x="1643436" y="1600200"/>
            <a:ext cx="2090364" cy="78518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Nhận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F6D737DE-17D8-4BE7-9639-FA257954DB04}"/>
              </a:ext>
            </a:extLst>
          </p:cNvPr>
          <p:cNvSpPr/>
          <p:nvPr/>
        </p:nvSpPr>
        <p:spPr>
          <a:xfrm>
            <a:off x="1143000" y="1600200"/>
            <a:ext cx="723899" cy="78518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accen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883319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12" grpId="0"/>
      <p:bldP spid="1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19967">
            <a:off x="1183369" y="-449821"/>
            <a:ext cx="9148887" cy="6858000"/>
          </a:xfrm>
          <a:prstGeom prst="rect">
            <a:avLst/>
          </a:prstGeom>
        </p:spPr>
      </p:pic>
      <p:pic>
        <p:nvPicPr>
          <p:cNvPr id="6" name="图片 5" descr="图片包含 玩偶, 玩具, 室内, 天空&#10;&#10;已生成极高可信度的说明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4578" y="157552"/>
            <a:ext cx="3542059" cy="3542059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2577864" y="3582040"/>
            <a:ext cx="6908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6AB3E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Bài</a:t>
            </a:r>
            <a:r>
              <a:rPr kumimoji="0" lang="en-US" altLang="zh-CN" sz="6000" b="1" i="0" u="none" strike="noStrike" kern="1200" cap="none" spc="0" normalizeH="0" noProof="0" dirty="0">
                <a:ln>
                  <a:noFill/>
                </a:ln>
                <a:solidFill>
                  <a:srgbClr val="6AB3E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72: </a:t>
            </a:r>
            <a:r>
              <a:rPr kumimoji="0" lang="en-US" altLang="zh-CN" sz="6000" b="1" i="0" u="none" strike="noStrike" kern="1200" cap="none" spc="0" normalizeH="0" noProof="0" dirty="0" err="1">
                <a:ln>
                  <a:noFill/>
                </a:ln>
                <a:solidFill>
                  <a:srgbClr val="6AB3E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ươm</a:t>
            </a:r>
            <a:r>
              <a:rPr kumimoji="0" lang="en-US" altLang="zh-CN" sz="6000" b="1" i="0" u="none" strike="noStrike" kern="1200" cap="none" spc="0" normalizeH="0" noProof="0" dirty="0">
                <a:ln>
                  <a:noFill/>
                </a:ln>
                <a:solidFill>
                  <a:srgbClr val="6AB3E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    </a:t>
            </a:r>
            <a:r>
              <a:rPr kumimoji="0" lang="en-US" altLang="zh-CN" sz="6000" b="1" i="0" u="none" strike="noStrike" kern="1200" cap="none" spc="0" normalizeH="0" noProof="0" dirty="0" err="1">
                <a:ln>
                  <a:noFill/>
                </a:ln>
                <a:solidFill>
                  <a:srgbClr val="6AB3E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ướp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6AB3E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21378">
            <a:off x="-332242" y="-218894"/>
            <a:ext cx="3519596" cy="274727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0339" y="2529177"/>
            <a:ext cx="1170434" cy="117043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5746" y="4457977"/>
            <a:ext cx="1170434" cy="1170434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05642">
            <a:off x="8645790" y="2192463"/>
            <a:ext cx="1799543" cy="1196038"/>
          </a:xfrm>
          <a:prstGeom prst="rect">
            <a:avLst/>
          </a:prstGeom>
        </p:spPr>
      </p:pic>
      <p:pic>
        <p:nvPicPr>
          <p:cNvPr id="13" name="陈羿淳 - 你说的小故事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613400" y="-956137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path" presetSubtype="0" repeatCount="200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4.81481E-6 L -0.05195 0.00115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04" y="46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8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8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26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224065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9869">
            <a:off x="1059117" y="-1072313"/>
            <a:ext cx="10073767" cy="949726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2322" y="699122"/>
            <a:ext cx="2353061" cy="241097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99E0465-256B-4D04-9CE0-E0FF6337F59F}"/>
              </a:ext>
            </a:extLst>
          </p:cNvPr>
          <p:cNvSpPr txBox="1"/>
          <p:nvPr/>
        </p:nvSpPr>
        <p:spPr>
          <a:xfrm>
            <a:off x="4381500" y="2497976"/>
            <a:ext cx="34290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Tiết</a:t>
            </a:r>
            <a:r>
              <a:rPr lang="en-US" sz="115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2589048" y="838200"/>
            <a:ext cx="1368031" cy="609600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endParaRPr lang="vi-VN" sz="4000" b="1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2057400" y="828516"/>
            <a:ext cx="781732" cy="619284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bg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  <a:endParaRPr lang="vi-VN" sz="4000" b="1" dirty="0">
              <a:solidFill>
                <a:schemeClr val="bg2">
                  <a:lumMod val="10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152828" y="1701298"/>
            <a:ext cx="2603598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88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ươm</a:t>
            </a:r>
            <a:r>
              <a:rPr lang="en-US" sz="8800" b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sp>
        <p:nvSpPr>
          <p:cNvPr id="10" name="Rectangle 9"/>
          <p:cNvSpPr/>
          <p:nvPr/>
        </p:nvSpPr>
        <p:spPr>
          <a:xfrm>
            <a:off x="6758151" y="1701298"/>
            <a:ext cx="2294218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88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ươp</a:t>
            </a:r>
            <a:r>
              <a:rPr lang="en-US" sz="8800" b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sp>
        <p:nvSpPr>
          <p:cNvPr id="11" name="Minus 10"/>
          <p:cNvSpPr/>
          <p:nvPr/>
        </p:nvSpPr>
        <p:spPr bwMode="auto">
          <a:xfrm>
            <a:off x="3205159" y="2857813"/>
            <a:ext cx="1259389" cy="190500"/>
          </a:xfrm>
          <a:prstGeom prst="mathMinus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Minus 11"/>
          <p:cNvSpPr/>
          <p:nvPr/>
        </p:nvSpPr>
        <p:spPr bwMode="auto">
          <a:xfrm>
            <a:off x="6817633" y="2805294"/>
            <a:ext cx="1259389" cy="190500"/>
          </a:xfrm>
          <a:prstGeom prst="mathMinus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3432313" y="3200400"/>
            <a:ext cx="2411782" cy="1126545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5867400" y="3200400"/>
            <a:ext cx="2478589" cy="1126545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3432312" y="4326945"/>
            <a:ext cx="4897136" cy="121920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293192" y="2975052"/>
            <a:ext cx="1085554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8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</a:t>
            </a:r>
            <a:r>
              <a:rPr lang="en-US" sz="8800" b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sp>
        <p:nvSpPr>
          <p:cNvPr id="18" name="Rectangle 17"/>
          <p:cNvSpPr/>
          <p:nvPr/>
        </p:nvSpPr>
        <p:spPr>
          <a:xfrm>
            <a:off x="5909102" y="2880395"/>
            <a:ext cx="2603598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88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ươm</a:t>
            </a:r>
            <a:r>
              <a:rPr lang="en-US" sz="8800" b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sp>
        <p:nvSpPr>
          <p:cNvPr id="19" name="Rectangle 18"/>
          <p:cNvSpPr/>
          <p:nvPr/>
        </p:nvSpPr>
        <p:spPr>
          <a:xfrm>
            <a:off x="4293193" y="4213270"/>
            <a:ext cx="3233578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8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</a:t>
            </a:r>
            <a:r>
              <a:rPr lang="en-US" sz="88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ướm</a:t>
            </a:r>
            <a:r>
              <a:rPr lang="en-US" sz="8800" b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16378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 animBg="1"/>
      <p:bldP spid="12" grpId="0" animBg="1"/>
      <p:bldP spid="13" grpId="0" animBg="1"/>
      <p:bldP spid="14" grpId="0" animBg="1"/>
      <p:bldP spid="15" grpId="0" animBg="1"/>
      <p:bldP spid="17" grpId="0"/>
      <p:bldP spid="18" grpId="0"/>
      <p:bldP spid="1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159946" y="909925"/>
            <a:ext cx="1600200" cy="762000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endParaRPr lang="vi-VN" sz="4800" b="1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488688" y="909926"/>
            <a:ext cx="914400" cy="774105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bg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  <a:endParaRPr lang="vi-VN" sz="4800" b="1" dirty="0">
              <a:solidFill>
                <a:schemeClr val="bg2">
                  <a:lumMod val="10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527416" y="3980929"/>
            <a:ext cx="9885118" cy="2210484"/>
            <a:chOff x="757645" y="4380985"/>
            <a:chExt cx="9885118" cy="2210484"/>
          </a:xfrm>
        </p:grpSpPr>
        <p:grpSp>
          <p:nvGrpSpPr>
            <p:cNvPr id="5" name="Group 4"/>
            <p:cNvGrpSpPr/>
            <p:nvPr/>
          </p:nvGrpSpPr>
          <p:grpSpPr>
            <a:xfrm>
              <a:off x="757645" y="4380985"/>
              <a:ext cx="9885118" cy="963157"/>
              <a:chOff x="757645" y="4380985"/>
              <a:chExt cx="9885118" cy="963157"/>
            </a:xfrm>
          </p:grpSpPr>
          <p:sp>
            <p:nvSpPr>
              <p:cNvPr id="7" name="TextBox 6"/>
              <p:cNvSpPr txBox="1"/>
              <p:nvPr/>
            </p:nvSpPr>
            <p:spPr>
              <a:xfrm>
                <a:off x="757645" y="4420812"/>
                <a:ext cx="2713945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400" b="1" dirty="0" err="1">
                    <a:solidFill>
                      <a:srgbClr val="00B0F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chườm</a:t>
                </a:r>
                <a:r>
                  <a:rPr lang="en-US" sz="5400" b="1" dirty="0">
                    <a:solidFill>
                      <a:srgbClr val="00B0F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3455824" y="4401949"/>
                <a:ext cx="2360612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400" b="1" dirty="0" err="1">
                    <a:solidFill>
                      <a:srgbClr val="00B0F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đượm</a:t>
                </a:r>
                <a:r>
                  <a:rPr lang="en-US" sz="5400" b="1" dirty="0">
                    <a:solidFill>
                      <a:srgbClr val="00B0F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5826946" y="4387180"/>
                <a:ext cx="2360612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400" b="1" dirty="0" err="1">
                    <a:solidFill>
                      <a:srgbClr val="00B0F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gươm</a:t>
                </a:r>
                <a:r>
                  <a:rPr lang="en-US" sz="5400" dirty="0">
                    <a:solidFill>
                      <a:srgbClr val="00B0F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8282151" y="4380985"/>
                <a:ext cx="2360612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400" b="1" dirty="0" err="1">
                    <a:solidFill>
                      <a:srgbClr val="00B0F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ướm</a:t>
                </a:r>
                <a:r>
                  <a:rPr lang="en-US" sz="5400" b="1" dirty="0">
                    <a:solidFill>
                      <a:srgbClr val="00B0F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</a:p>
            </p:txBody>
          </p:sp>
        </p:grpSp>
        <p:sp>
          <p:nvSpPr>
            <p:cNvPr id="6" name="TextBox 5"/>
            <p:cNvSpPr txBox="1"/>
            <p:nvPr/>
          </p:nvSpPr>
          <p:spPr>
            <a:xfrm>
              <a:off x="908154" y="5668139"/>
              <a:ext cx="2676771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 dirty="0" err="1">
                  <a:solidFill>
                    <a:srgbClr val="00B0F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lượm</a:t>
              </a:r>
              <a:endParaRPr lang="en-US" sz="5400" b="1" dirty="0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3993131" y="5268083"/>
            <a:ext cx="7457229" cy="924576"/>
            <a:chOff x="3588257" y="5462632"/>
            <a:chExt cx="7457229" cy="924576"/>
          </a:xfrm>
        </p:grpSpPr>
        <p:sp>
          <p:nvSpPr>
            <p:cNvPr id="12" name="TextBox 11"/>
            <p:cNvSpPr txBox="1"/>
            <p:nvPr/>
          </p:nvSpPr>
          <p:spPr>
            <a:xfrm>
              <a:off x="6324260" y="5463878"/>
              <a:ext cx="236061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 dirty="0" err="1">
                  <a:solidFill>
                    <a:srgbClr val="00B0F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nượp</a:t>
              </a:r>
              <a:endParaRPr lang="en-US" sz="5400" b="1" dirty="0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8684873" y="5462632"/>
              <a:ext cx="236061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 dirty="0" err="1">
                  <a:solidFill>
                    <a:srgbClr val="00B0F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ướp</a:t>
              </a:r>
              <a:endParaRPr lang="en-US" sz="5400" b="1" dirty="0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3588257" y="5463878"/>
              <a:ext cx="236061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 dirty="0" err="1">
                  <a:solidFill>
                    <a:srgbClr val="00B0F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mướp</a:t>
              </a:r>
              <a:endParaRPr lang="en-US" sz="5400" b="1" dirty="0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15" name="Rectangle 14"/>
          <p:cNvSpPr/>
          <p:nvPr/>
        </p:nvSpPr>
        <p:spPr>
          <a:xfrm>
            <a:off x="4092156" y="-147480"/>
            <a:ext cx="243892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72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ươm</a:t>
            </a:r>
            <a:r>
              <a:rPr lang="en-US" sz="7200" b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7379957" y="-108755"/>
            <a:ext cx="214911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72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ươp</a:t>
            </a:r>
            <a:r>
              <a:rPr lang="en-US" sz="7200" b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4142034" y="1531601"/>
            <a:ext cx="2258766" cy="1126545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40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6501601" y="1540454"/>
            <a:ext cx="2478589" cy="1126545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4134223" y="2719082"/>
            <a:ext cx="4897136" cy="121920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60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854899" y="1380451"/>
            <a:ext cx="1003801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8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</a:t>
            </a:r>
            <a:r>
              <a:rPr lang="en-US" sz="8000" b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sp>
        <p:nvSpPr>
          <p:cNvPr id="21" name="Rectangle 20"/>
          <p:cNvSpPr/>
          <p:nvPr/>
        </p:nvSpPr>
        <p:spPr>
          <a:xfrm>
            <a:off x="6469975" y="1290925"/>
            <a:ext cx="2385589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80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ươm</a:t>
            </a:r>
            <a:r>
              <a:rPr lang="en-US" sz="8000" b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sp>
        <p:nvSpPr>
          <p:cNvPr id="22" name="Rectangle 21"/>
          <p:cNvSpPr/>
          <p:nvPr/>
        </p:nvSpPr>
        <p:spPr>
          <a:xfrm>
            <a:off x="5142707" y="2605407"/>
            <a:ext cx="2957861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8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</a:t>
            </a:r>
            <a:r>
              <a:rPr lang="en-US" sz="80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ướm</a:t>
            </a:r>
            <a:r>
              <a:rPr lang="en-US" sz="8000" b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sp>
        <p:nvSpPr>
          <p:cNvPr id="23" name="Minus 22"/>
          <p:cNvSpPr/>
          <p:nvPr/>
        </p:nvSpPr>
        <p:spPr bwMode="auto">
          <a:xfrm>
            <a:off x="1994113" y="4719955"/>
            <a:ext cx="1814258" cy="184305"/>
          </a:xfrm>
          <a:prstGeom prst="mathMinus">
            <a:avLst/>
          </a:prstGeom>
          <a:solidFill>
            <a:srgbClr val="FF0000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4" name="Minus 23"/>
          <p:cNvSpPr/>
          <p:nvPr/>
        </p:nvSpPr>
        <p:spPr bwMode="auto">
          <a:xfrm>
            <a:off x="4498772" y="4627802"/>
            <a:ext cx="1814258" cy="184305"/>
          </a:xfrm>
          <a:prstGeom prst="mathMinus">
            <a:avLst/>
          </a:prstGeom>
          <a:solidFill>
            <a:srgbClr val="FF0000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5" name="Minus 24"/>
          <p:cNvSpPr/>
          <p:nvPr/>
        </p:nvSpPr>
        <p:spPr bwMode="auto">
          <a:xfrm>
            <a:off x="6804003" y="4627800"/>
            <a:ext cx="1814258" cy="184305"/>
          </a:xfrm>
          <a:prstGeom prst="mathMinus">
            <a:avLst/>
          </a:prstGeom>
          <a:solidFill>
            <a:srgbClr val="FF0000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6" name="Minus 25"/>
          <p:cNvSpPr/>
          <p:nvPr/>
        </p:nvSpPr>
        <p:spPr bwMode="auto">
          <a:xfrm>
            <a:off x="8884472" y="4627802"/>
            <a:ext cx="1814258" cy="184305"/>
          </a:xfrm>
          <a:prstGeom prst="mathMinus">
            <a:avLst/>
          </a:prstGeom>
          <a:solidFill>
            <a:srgbClr val="FF0000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7" name="Minus 26"/>
          <p:cNvSpPr/>
          <p:nvPr/>
        </p:nvSpPr>
        <p:spPr bwMode="auto">
          <a:xfrm>
            <a:off x="1875872" y="5896718"/>
            <a:ext cx="1814258" cy="184305"/>
          </a:xfrm>
          <a:prstGeom prst="mathMinus">
            <a:avLst/>
          </a:prstGeom>
          <a:solidFill>
            <a:srgbClr val="FF0000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8" name="Minus 27"/>
          <p:cNvSpPr/>
          <p:nvPr/>
        </p:nvSpPr>
        <p:spPr bwMode="auto">
          <a:xfrm>
            <a:off x="4228708" y="5896718"/>
            <a:ext cx="1814258" cy="184305"/>
          </a:xfrm>
          <a:prstGeom prst="mathMinus">
            <a:avLst/>
          </a:prstGeom>
          <a:solidFill>
            <a:srgbClr val="FF0000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9" name="Minus 28"/>
          <p:cNvSpPr/>
          <p:nvPr/>
        </p:nvSpPr>
        <p:spPr bwMode="auto">
          <a:xfrm>
            <a:off x="7041131" y="5896718"/>
            <a:ext cx="1502260" cy="184305"/>
          </a:xfrm>
          <a:prstGeom prst="mathMinus">
            <a:avLst/>
          </a:prstGeom>
          <a:solidFill>
            <a:srgbClr val="FF0000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0" name="Minus 29"/>
          <p:cNvSpPr/>
          <p:nvPr/>
        </p:nvSpPr>
        <p:spPr bwMode="auto">
          <a:xfrm>
            <a:off x="9089746" y="5896718"/>
            <a:ext cx="1177770" cy="184305"/>
          </a:xfrm>
          <a:prstGeom prst="mathMinus">
            <a:avLst/>
          </a:prstGeom>
          <a:solidFill>
            <a:srgbClr val="FF0000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7470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295400" y="527778"/>
            <a:ext cx="1600200" cy="584776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endParaRPr lang="vi-VN" sz="4400" b="1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838200" y="530594"/>
            <a:ext cx="700342" cy="594066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bg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  <a:endParaRPr lang="vi-VN" sz="4400" b="1" dirty="0">
              <a:solidFill>
                <a:schemeClr val="bg2">
                  <a:lumMod val="10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858" y="1480703"/>
            <a:ext cx="3352798" cy="2253097"/>
          </a:xfrm>
          <a:prstGeom prst="ellipse">
            <a:avLst/>
          </a:prstGeom>
          <a:ln w="9525">
            <a:solidFill>
              <a:srgbClr val="92D050"/>
            </a:solidFill>
            <a:prstDash val="sysDot"/>
            <a:miter lim="800000"/>
            <a:headEnd/>
            <a:tailEnd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351" y="1686772"/>
            <a:ext cx="3868739" cy="194061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1181" y="1497636"/>
            <a:ext cx="2874961" cy="227173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ounded Rectangle 6"/>
          <p:cNvSpPr/>
          <p:nvPr/>
        </p:nvSpPr>
        <p:spPr bwMode="auto">
          <a:xfrm>
            <a:off x="1157112" y="4793050"/>
            <a:ext cx="3352799" cy="914400"/>
          </a:xfrm>
          <a:prstGeom prst="roundRect">
            <a:avLst/>
          </a:prstGeom>
          <a:solidFill>
            <a:srgbClr val="FFFF00"/>
          </a:solidFill>
          <a:ln w="952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4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Giàn</a:t>
            </a:r>
            <a:r>
              <a:rPr lang="en-US" sz="4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mướp</a:t>
            </a:r>
            <a:endParaRPr lang="vi-VN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Rounded Rectangle 7"/>
          <p:cNvSpPr/>
          <p:nvPr/>
        </p:nvSpPr>
        <p:spPr bwMode="auto">
          <a:xfrm>
            <a:off x="5181600" y="5623404"/>
            <a:ext cx="2895600" cy="914400"/>
          </a:xfrm>
          <a:prstGeom prst="roundRect">
            <a:avLst/>
          </a:prstGeom>
          <a:solidFill>
            <a:srgbClr val="FFFF00"/>
          </a:solidFill>
          <a:ln w="952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</a:t>
            </a:r>
            <a:r>
              <a:rPr 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bướm</a:t>
            </a:r>
            <a:endParaRPr lang="vi-VN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Rounded Rectangle 8"/>
          <p:cNvSpPr/>
          <p:nvPr/>
        </p:nvSpPr>
        <p:spPr bwMode="auto">
          <a:xfrm>
            <a:off x="7158655" y="4495800"/>
            <a:ext cx="3733800" cy="914400"/>
          </a:xfrm>
          <a:prstGeom prst="roundRect">
            <a:avLst/>
          </a:prstGeom>
          <a:solidFill>
            <a:srgbClr val="FFFF00"/>
          </a:solidFill>
          <a:ln w="952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4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Nườm</a:t>
            </a:r>
            <a:r>
              <a:rPr lang="en-US" sz="4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nượp</a:t>
            </a:r>
            <a:endParaRPr lang="vi-VN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Text Box 23"/>
          <p:cNvSpPr txBox="1">
            <a:spLocks noChangeArrowheads="1"/>
          </p:cNvSpPr>
          <p:nvPr/>
        </p:nvSpPr>
        <p:spPr bwMode="auto">
          <a:xfrm>
            <a:off x="3581400" y="544621"/>
            <a:ext cx="7505700" cy="707886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>
              <a:defRPr sz="2800">
                <a:solidFill>
                  <a:schemeClr val="tx2"/>
                </a:solidFill>
                <a:latin typeface="Arial" charset="0"/>
              </a:defRPr>
            </a:lvl1pPr>
            <a:lvl2pPr>
              <a:defRPr sz="2500">
                <a:solidFill>
                  <a:schemeClr val="tx2"/>
                </a:solidFill>
                <a:latin typeface="Arial" charset="0"/>
              </a:defRPr>
            </a:lvl2pPr>
            <a:lvl3pPr>
              <a:defRPr sz="2200">
                <a:solidFill>
                  <a:schemeClr val="tx2"/>
                </a:solidFill>
                <a:latin typeface="Arial" charset="0"/>
              </a:defRPr>
            </a:lvl3pPr>
            <a:lvl4pPr>
              <a:defRPr sz="2000">
                <a:solidFill>
                  <a:schemeClr val="tx2"/>
                </a:solidFill>
                <a:latin typeface="Arial" charset="0"/>
              </a:defRPr>
            </a:lvl4pPr>
            <a:lvl5pPr>
              <a:defRPr sz="2000">
                <a:solidFill>
                  <a:schemeClr val="tx2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2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2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2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4000" b="1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Nối</a:t>
            </a:r>
            <a:r>
              <a:rPr lang="en-US" altLang="vi-VN" sz="40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vi-VN" sz="4000" b="1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lang="en-US" altLang="vi-VN" sz="40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vi-VN" sz="4000" b="1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altLang="vi-VN" sz="40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vi-VN" sz="4000" b="1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altLang="vi-VN" sz="40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vi-VN" sz="4000" b="1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altLang="vi-VN" sz="40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vi-VN" sz="4000" b="1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altLang="vi-VN" sz="40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vi-VN" sz="4000" b="1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endParaRPr lang="en-US" altLang="vi-VN" sz="4000" b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5" name="Straight Connector 4"/>
          <p:cNvCxnSpPr>
            <a:stCxn id="1026" idx="4"/>
            <a:endCxn id="8" idx="0"/>
          </p:cNvCxnSpPr>
          <p:nvPr/>
        </p:nvCxnSpPr>
        <p:spPr>
          <a:xfrm>
            <a:off x="2304257" y="3733800"/>
            <a:ext cx="4325143" cy="1889604"/>
          </a:xfrm>
          <a:prstGeom prst="line">
            <a:avLst/>
          </a:prstGeom>
          <a:ln w="28575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>
            <a:stCxn id="1027" idx="2"/>
            <a:endCxn id="9" idx="0"/>
          </p:cNvCxnSpPr>
          <p:nvPr/>
        </p:nvCxnSpPr>
        <p:spPr>
          <a:xfrm>
            <a:off x="6001721" y="3627382"/>
            <a:ext cx="3023834" cy="868418"/>
          </a:xfrm>
          <a:prstGeom prst="line">
            <a:avLst/>
          </a:prstGeom>
          <a:ln w="28575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>
            <a:cxnSpLocks/>
            <a:endCxn id="7" idx="0"/>
          </p:cNvCxnSpPr>
          <p:nvPr/>
        </p:nvCxnSpPr>
        <p:spPr>
          <a:xfrm flipH="1">
            <a:off x="2833512" y="3657600"/>
            <a:ext cx="5548488" cy="1135450"/>
          </a:xfrm>
          <a:prstGeom prst="line">
            <a:avLst/>
          </a:prstGeom>
          <a:ln w="28575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46880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254382" y="652345"/>
            <a:ext cx="1480172" cy="688510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endParaRPr lang="vi-VN" sz="4800" b="1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1531682" y="653513"/>
            <a:ext cx="845813" cy="699448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bg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  <a:endParaRPr lang="vi-VN" sz="4800" b="1" dirty="0">
              <a:solidFill>
                <a:schemeClr val="bg2">
                  <a:lumMod val="10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067320" y="-74953"/>
            <a:ext cx="1773242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54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ươm</a:t>
            </a:r>
            <a:r>
              <a:rPr lang="en-US" sz="8800" b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sp>
        <p:nvSpPr>
          <p:cNvPr id="5" name="Rectangle 4"/>
          <p:cNvSpPr/>
          <p:nvPr/>
        </p:nvSpPr>
        <p:spPr>
          <a:xfrm>
            <a:off x="6810792" y="-74953"/>
            <a:ext cx="1582484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54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ươp</a:t>
            </a:r>
            <a:r>
              <a:rPr lang="en-US" sz="8800" b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5142706" y="1211596"/>
            <a:ext cx="1465658" cy="693405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608365" y="1211594"/>
            <a:ext cx="1461713" cy="693406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5144678" y="1953252"/>
            <a:ext cx="2927372" cy="713749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549161" y="636965"/>
            <a:ext cx="1773242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54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ươm</a:t>
            </a:r>
            <a:r>
              <a:rPr lang="en-US" sz="8800" b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sp>
        <p:nvSpPr>
          <p:cNvPr id="10" name="Rectangle 9"/>
          <p:cNvSpPr/>
          <p:nvPr/>
        </p:nvSpPr>
        <p:spPr>
          <a:xfrm>
            <a:off x="5562647" y="652345"/>
            <a:ext cx="841897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5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</a:t>
            </a:r>
            <a:r>
              <a:rPr lang="en-US" sz="8800" b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697345" y="1360240"/>
            <a:ext cx="2159566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5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</a:t>
            </a:r>
            <a:r>
              <a:rPr lang="en-US" sz="54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ướm</a:t>
            </a:r>
            <a:r>
              <a:rPr lang="en-US" sz="8800" b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1725089" y="2748722"/>
            <a:ext cx="9807224" cy="1609958"/>
            <a:chOff x="835539" y="4380985"/>
            <a:chExt cx="9807224" cy="2660294"/>
          </a:xfrm>
        </p:grpSpPr>
        <p:grpSp>
          <p:nvGrpSpPr>
            <p:cNvPr id="13" name="Group 12"/>
            <p:cNvGrpSpPr/>
            <p:nvPr/>
          </p:nvGrpSpPr>
          <p:grpSpPr>
            <a:xfrm>
              <a:off x="835539" y="4380985"/>
              <a:ext cx="9807224" cy="1394102"/>
              <a:chOff x="835539" y="4380985"/>
              <a:chExt cx="9807224" cy="1394102"/>
            </a:xfrm>
          </p:grpSpPr>
          <p:sp>
            <p:nvSpPr>
              <p:cNvPr id="15" name="TextBox 14"/>
              <p:cNvSpPr txBox="1"/>
              <p:nvPr/>
            </p:nvSpPr>
            <p:spPr>
              <a:xfrm>
                <a:off x="835539" y="4401949"/>
                <a:ext cx="2713945" cy="13731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b="1" dirty="0" err="1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chườm</a:t>
                </a:r>
                <a:r>
                  <a:rPr lang="en-US" sz="4800" b="1" dirty="0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3455824" y="4401949"/>
                <a:ext cx="2360612" cy="13731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b="1" dirty="0" err="1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đượm</a:t>
                </a:r>
                <a:r>
                  <a:rPr lang="en-US" sz="4800" b="1" dirty="0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5826946" y="4387180"/>
                <a:ext cx="2360612" cy="13731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b="1" dirty="0" err="1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gươm</a:t>
                </a:r>
                <a:r>
                  <a:rPr lang="en-US" sz="4800" dirty="0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8282151" y="4380985"/>
                <a:ext cx="2360612" cy="13731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b="1" dirty="0" err="1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ướm</a:t>
                </a:r>
                <a:r>
                  <a:rPr lang="en-US" sz="4800" b="1" dirty="0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</a:p>
            </p:txBody>
          </p:sp>
        </p:grpSp>
        <p:sp>
          <p:nvSpPr>
            <p:cNvPr id="14" name="TextBox 13"/>
            <p:cNvSpPr txBox="1"/>
            <p:nvPr/>
          </p:nvSpPr>
          <p:spPr>
            <a:xfrm>
              <a:off x="908154" y="5668140"/>
              <a:ext cx="2676771" cy="13731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lượm</a:t>
              </a:r>
              <a:endPara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4017847" y="3527685"/>
            <a:ext cx="7457229" cy="832243"/>
            <a:chOff x="3588257" y="5462632"/>
            <a:chExt cx="7457229" cy="832243"/>
          </a:xfrm>
        </p:grpSpPr>
        <p:sp>
          <p:nvSpPr>
            <p:cNvPr id="20" name="TextBox 19"/>
            <p:cNvSpPr txBox="1"/>
            <p:nvPr/>
          </p:nvSpPr>
          <p:spPr>
            <a:xfrm>
              <a:off x="6324260" y="5463878"/>
              <a:ext cx="236061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nượp</a:t>
              </a:r>
              <a:endPara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8684873" y="5462632"/>
              <a:ext cx="236061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ướp</a:t>
              </a:r>
              <a:endPara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588257" y="5463878"/>
              <a:ext cx="236061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mướp</a:t>
              </a:r>
              <a:endPara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23" name="Minus 22"/>
          <p:cNvSpPr/>
          <p:nvPr/>
        </p:nvSpPr>
        <p:spPr bwMode="auto">
          <a:xfrm>
            <a:off x="2387000" y="3395415"/>
            <a:ext cx="1172706" cy="184305"/>
          </a:xfrm>
          <a:prstGeom prst="mathMinus">
            <a:avLst/>
          </a:prstGeom>
          <a:solidFill>
            <a:srgbClr val="FF0000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4" name="Minus 23"/>
          <p:cNvSpPr/>
          <p:nvPr/>
        </p:nvSpPr>
        <p:spPr bwMode="auto">
          <a:xfrm>
            <a:off x="4664525" y="3427506"/>
            <a:ext cx="1515466" cy="164899"/>
          </a:xfrm>
          <a:prstGeom prst="mathMinus">
            <a:avLst/>
          </a:prstGeom>
          <a:solidFill>
            <a:srgbClr val="FF0000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5" name="Minus 24"/>
          <p:cNvSpPr/>
          <p:nvPr/>
        </p:nvSpPr>
        <p:spPr bwMode="auto">
          <a:xfrm>
            <a:off x="7051923" y="3372236"/>
            <a:ext cx="1380053" cy="184305"/>
          </a:xfrm>
          <a:prstGeom prst="mathMinus">
            <a:avLst/>
          </a:prstGeom>
          <a:solidFill>
            <a:srgbClr val="FF0000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6" name="Minus 25"/>
          <p:cNvSpPr/>
          <p:nvPr/>
        </p:nvSpPr>
        <p:spPr bwMode="auto">
          <a:xfrm>
            <a:off x="9147567" y="3372236"/>
            <a:ext cx="1380053" cy="184305"/>
          </a:xfrm>
          <a:prstGeom prst="mathMinus">
            <a:avLst/>
          </a:prstGeom>
          <a:solidFill>
            <a:srgbClr val="FF0000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7" name="Minus 26"/>
          <p:cNvSpPr/>
          <p:nvPr/>
        </p:nvSpPr>
        <p:spPr bwMode="auto">
          <a:xfrm>
            <a:off x="1940719" y="4198979"/>
            <a:ext cx="1380053" cy="184305"/>
          </a:xfrm>
          <a:prstGeom prst="mathMinus">
            <a:avLst/>
          </a:prstGeom>
          <a:solidFill>
            <a:srgbClr val="FF0000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8" name="Minus 27"/>
          <p:cNvSpPr/>
          <p:nvPr/>
        </p:nvSpPr>
        <p:spPr bwMode="auto">
          <a:xfrm>
            <a:off x="4420281" y="4242614"/>
            <a:ext cx="1380053" cy="184305"/>
          </a:xfrm>
          <a:prstGeom prst="mathMinus">
            <a:avLst/>
          </a:prstGeom>
          <a:solidFill>
            <a:srgbClr val="FF0000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9" name="Minus 28"/>
          <p:cNvSpPr/>
          <p:nvPr/>
        </p:nvSpPr>
        <p:spPr bwMode="auto">
          <a:xfrm>
            <a:off x="7011279" y="4226848"/>
            <a:ext cx="1380053" cy="184305"/>
          </a:xfrm>
          <a:prstGeom prst="mathMinus">
            <a:avLst/>
          </a:prstGeom>
          <a:solidFill>
            <a:srgbClr val="FF0000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0" name="Minus 29"/>
          <p:cNvSpPr/>
          <p:nvPr/>
        </p:nvSpPr>
        <p:spPr bwMode="auto">
          <a:xfrm>
            <a:off x="9068608" y="4166447"/>
            <a:ext cx="1380053" cy="184305"/>
          </a:xfrm>
          <a:prstGeom prst="mathMinus">
            <a:avLst/>
          </a:prstGeom>
          <a:solidFill>
            <a:srgbClr val="FF0000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1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7441" y="4334765"/>
            <a:ext cx="1754066" cy="1075435"/>
          </a:xfrm>
          <a:prstGeom prst="ellipse">
            <a:avLst/>
          </a:prstGeom>
          <a:ln w="9525">
            <a:solidFill>
              <a:srgbClr val="92D050"/>
            </a:solidFill>
            <a:prstDash val="sysDot"/>
            <a:miter lim="800000"/>
            <a:headEnd/>
            <a:tailEnd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9323" y="4538697"/>
            <a:ext cx="1629191" cy="110010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9525">
            <a:solidFill>
              <a:srgbClr val="92D050"/>
            </a:solidFill>
            <a:miter lim="800000"/>
            <a:headEnd/>
            <a:tailEnd/>
          </a:ln>
          <a:effectLst>
            <a:reflection blurRad="12700" stA="38000" endPos="28000" dist="5000" dir="5400000" sy="-100000" algn="bl" rotWithShape="0"/>
          </a:effectLst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1168" y="4584398"/>
            <a:ext cx="2133600" cy="82580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Rounded Rectangle 33"/>
          <p:cNvSpPr/>
          <p:nvPr/>
        </p:nvSpPr>
        <p:spPr bwMode="auto">
          <a:xfrm>
            <a:off x="1035907" y="5733302"/>
            <a:ext cx="2895600" cy="701564"/>
          </a:xfrm>
          <a:prstGeom prst="roundRect">
            <a:avLst/>
          </a:prstGeom>
          <a:solidFill>
            <a:schemeClr val="bg1"/>
          </a:solidFill>
          <a:ln w="952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</a:t>
            </a:r>
            <a:r>
              <a:rPr 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bướm</a:t>
            </a:r>
            <a:endParaRPr lang="vi-VN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5" name="Rounded Rectangle 34"/>
          <p:cNvSpPr/>
          <p:nvPr/>
        </p:nvSpPr>
        <p:spPr bwMode="auto">
          <a:xfrm>
            <a:off x="4482528" y="5780692"/>
            <a:ext cx="3194561" cy="698936"/>
          </a:xfrm>
          <a:prstGeom prst="roundRect">
            <a:avLst/>
          </a:prstGeom>
          <a:solidFill>
            <a:schemeClr val="bg1"/>
          </a:solidFill>
          <a:ln w="9525" cap="flat" cmpd="sng" algn="ctr">
            <a:solidFill>
              <a:srgbClr val="00B050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Nườm</a:t>
            </a:r>
            <a:r>
              <a:rPr lang="en-US" sz="36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nượp</a:t>
            </a:r>
            <a:endParaRPr lang="vi-VN" sz="2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6" name="Rounded Rectangle 35"/>
          <p:cNvSpPr/>
          <p:nvPr/>
        </p:nvSpPr>
        <p:spPr bwMode="auto">
          <a:xfrm>
            <a:off x="7787583" y="5775438"/>
            <a:ext cx="2938225" cy="719957"/>
          </a:xfrm>
          <a:prstGeom prst="roundRect">
            <a:avLst/>
          </a:prstGeom>
          <a:solidFill>
            <a:schemeClr val="bg1"/>
          </a:solidFill>
          <a:ln w="9525" cap="flat" cmpd="sng" algn="ctr">
            <a:solidFill>
              <a:srgbClr val="92D050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Giàn</a:t>
            </a:r>
            <a:r>
              <a:rPr lang="en-US" sz="36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mướp</a:t>
            </a:r>
            <a:endParaRPr lang="vi-VN" sz="2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7" name="Minus 36"/>
          <p:cNvSpPr/>
          <p:nvPr/>
        </p:nvSpPr>
        <p:spPr bwMode="auto">
          <a:xfrm>
            <a:off x="2429908" y="6311089"/>
            <a:ext cx="1412361" cy="168539"/>
          </a:xfrm>
          <a:prstGeom prst="mathMinus">
            <a:avLst/>
          </a:prstGeom>
          <a:solidFill>
            <a:srgbClr val="FF0000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8" name="Minus 37"/>
          <p:cNvSpPr/>
          <p:nvPr/>
        </p:nvSpPr>
        <p:spPr bwMode="auto">
          <a:xfrm>
            <a:off x="5131107" y="6272708"/>
            <a:ext cx="1113334" cy="184305"/>
          </a:xfrm>
          <a:prstGeom prst="mathMinus">
            <a:avLst/>
          </a:prstGeom>
          <a:solidFill>
            <a:srgbClr val="FF0000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9" name="Minus 38"/>
          <p:cNvSpPr/>
          <p:nvPr/>
        </p:nvSpPr>
        <p:spPr bwMode="auto">
          <a:xfrm>
            <a:off x="6354935" y="6311090"/>
            <a:ext cx="1006521" cy="184305"/>
          </a:xfrm>
          <a:prstGeom prst="mathMinus">
            <a:avLst/>
          </a:prstGeom>
          <a:solidFill>
            <a:srgbClr val="FF0000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0" name="Minus 39"/>
          <p:cNvSpPr/>
          <p:nvPr/>
        </p:nvSpPr>
        <p:spPr bwMode="auto">
          <a:xfrm>
            <a:off x="9549496" y="6311090"/>
            <a:ext cx="839390" cy="184305"/>
          </a:xfrm>
          <a:prstGeom prst="mathMinus">
            <a:avLst/>
          </a:prstGeom>
          <a:solidFill>
            <a:srgbClr val="FF0000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1726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43800" y="1734560"/>
            <a:ext cx="1932244" cy="156336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8682" y="1734560"/>
            <a:ext cx="1981200" cy="1465684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512177" y="165021"/>
            <a:ext cx="4549366" cy="1149417"/>
            <a:chOff x="512177" y="165021"/>
            <a:chExt cx="4549366" cy="1149417"/>
          </a:xfrm>
        </p:grpSpPr>
        <p:sp>
          <p:nvSpPr>
            <p:cNvPr id="7" name="文本框 14"/>
            <p:cNvSpPr/>
            <p:nvPr/>
          </p:nvSpPr>
          <p:spPr>
            <a:xfrm>
              <a:off x="1331236" y="291633"/>
              <a:ext cx="3730307" cy="769441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2. </a:t>
              </a:r>
              <a:r>
                <a:rPr kumimoji="0" lang="en-US" altLang="zh-CN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Đọc</a:t>
              </a:r>
              <a:endPara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12177" y="165021"/>
              <a:ext cx="837560" cy="1149417"/>
            </a:xfrm>
            <a:prstGeom prst="rect">
              <a:avLst/>
            </a:prstGeom>
          </p:spPr>
        </p:pic>
      </p:grpSp>
      <p:grpSp>
        <p:nvGrpSpPr>
          <p:cNvPr id="2" name="组合 1"/>
          <p:cNvGrpSpPr/>
          <p:nvPr/>
        </p:nvGrpSpPr>
        <p:grpSpPr>
          <a:xfrm>
            <a:off x="943086" y="2876115"/>
            <a:ext cx="4555443" cy="3811220"/>
            <a:chOff x="930956" y="2227630"/>
            <a:chExt cx="4555443" cy="3811220"/>
          </a:xfrm>
          <a:effectLst>
            <a:outerShdw blurRad="50800" dist="38100" algn="l" rotWithShape="0">
              <a:prstClr val="black">
                <a:alpha val="40000"/>
              </a:prstClr>
            </a:outerShdw>
          </a:effectLst>
        </p:grpSpPr>
        <p:sp>
          <p:nvSpPr>
            <p:cNvPr id="5" name="椭圆 4"/>
            <p:cNvSpPr/>
            <p:nvPr/>
          </p:nvSpPr>
          <p:spPr>
            <a:xfrm>
              <a:off x="930956" y="2227630"/>
              <a:ext cx="4555443" cy="381122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9" name="椭圆 8"/>
            <p:cNvSpPr/>
            <p:nvPr/>
          </p:nvSpPr>
          <p:spPr>
            <a:xfrm>
              <a:off x="1058863" y="2404622"/>
              <a:ext cx="4275137" cy="3495335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83E1F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686024" y="2876115"/>
            <a:ext cx="4555443" cy="3811220"/>
            <a:chOff x="930956" y="2227630"/>
            <a:chExt cx="4555443" cy="3811220"/>
          </a:xfrm>
          <a:effectLst>
            <a:outerShdw blurRad="50800" dist="38100" algn="l" rotWithShape="0">
              <a:prstClr val="black">
                <a:alpha val="40000"/>
              </a:prstClr>
            </a:outerShdw>
          </a:effectLst>
        </p:grpSpPr>
        <p:sp>
          <p:nvSpPr>
            <p:cNvPr id="16" name="椭圆 15"/>
            <p:cNvSpPr/>
            <p:nvPr/>
          </p:nvSpPr>
          <p:spPr>
            <a:xfrm>
              <a:off x="930956" y="2227630"/>
              <a:ext cx="4555443" cy="381122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17" name="椭圆 16"/>
            <p:cNvSpPr/>
            <p:nvPr/>
          </p:nvSpPr>
          <p:spPr>
            <a:xfrm>
              <a:off x="1058863" y="2404622"/>
              <a:ext cx="4275137" cy="3495335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83E1F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7810145A-36BA-4909-912E-F04B773683B4}"/>
              </a:ext>
            </a:extLst>
          </p:cNvPr>
          <p:cNvSpPr txBox="1"/>
          <p:nvPr/>
        </p:nvSpPr>
        <p:spPr>
          <a:xfrm>
            <a:off x="1672390" y="3993177"/>
            <a:ext cx="304800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Hãy</a:t>
            </a:r>
            <a:r>
              <a:rPr kumimoji="0" lang="en-US" sz="2800" b="1" i="0" u="none" strike="noStrike" kern="0" cap="none" spc="0" normalizeH="0" baseline="0" noProof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đoán</a:t>
            </a:r>
            <a:r>
              <a:rPr kumimoji="0" lang="en-US" sz="2800" b="1" i="0" u="none" strike="noStrike" kern="0" cap="none" spc="0" normalizeH="0" baseline="0" noProof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2800" b="1" i="0" u="none" strike="noStrike" kern="0" cap="none" spc="0" normalizeH="0" baseline="0" noProof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800" b="1" i="0" u="none" strike="noStrike" kern="0" cap="none" spc="0" normalizeH="0" baseline="0" noProof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vần</a:t>
            </a:r>
            <a:r>
              <a:rPr kumimoji="0" lang="en-US" sz="2800" b="1" i="0" u="none" strike="noStrike" kern="0" cap="none" spc="0" normalizeH="0" baseline="0" noProof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ươm</a:t>
            </a:r>
            <a:r>
              <a:rPr kumimoji="0" lang="en-US" sz="2800" b="1" i="0" u="none" strike="noStrike" kern="0" cap="none" spc="0" normalizeH="0" baseline="0" noProof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qua </a:t>
            </a:r>
            <a:r>
              <a:rPr kumimoji="0" lang="en-US" sz="2800" b="1" i="0" u="none" strike="noStrike" kern="0" cap="none" spc="0" normalizeH="0" baseline="0" noProof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kumimoji="0" lang="en-US" sz="2800" b="1" i="0" u="none" strike="noStrike" kern="0" cap="none" spc="0" normalizeH="0" baseline="0" noProof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800" b="1" i="0" u="none" strike="noStrike" kern="0" cap="none" spc="0" normalizeH="0" baseline="0" noProof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2800" b="1" i="0" u="none" strike="noStrike" kern="0" cap="none" spc="0" normalizeH="0" baseline="0" noProof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2800" b="1" i="0" u="none" strike="noStrike" kern="0" cap="none" spc="0" normalizeH="0" baseline="0" noProof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endParaRPr kumimoji="0" lang="vi-VN" sz="2800" b="1" i="0" u="none" strike="noStrike" kern="0" cap="none" spc="0" normalizeH="0" baseline="0" noProof="0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rgbClr val="FF0066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F36ACD9-C10F-4F7F-B87C-745925789BFB}"/>
              </a:ext>
            </a:extLst>
          </p:cNvPr>
          <p:cNvSpPr txBox="1"/>
          <p:nvPr/>
        </p:nvSpPr>
        <p:spPr>
          <a:xfrm>
            <a:off x="7325445" y="3993177"/>
            <a:ext cx="327660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Hãy</a:t>
            </a:r>
            <a:r>
              <a:rPr kumimoji="0" lang="en-US" sz="2800" b="1" i="0" u="none" strike="noStrike" kern="0" cap="none" spc="0" normalizeH="0" baseline="0" noProof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đoán</a:t>
            </a:r>
            <a:r>
              <a:rPr kumimoji="0" lang="en-US" sz="2800" b="1" i="0" u="none" strike="noStrike" kern="0" cap="none" spc="0" normalizeH="0" baseline="0" noProof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2800" b="1" i="0" u="none" strike="noStrike" kern="0" cap="none" spc="0" normalizeH="0" baseline="0" noProof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800" b="1" i="0" u="none" strike="noStrike" kern="0" cap="none" spc="0" normalizeH="0" baseline="0" noProof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vần</a:t>
            </a:r>
            <a:r>
              <a:rPr kumimoji="0" lang="en-US" sz="2800" b="1" i="0" u="none" strike="noStrike" kern="0" cap="none" spc="0" normalizeH="0" baseline="0" noProof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ươp</a:t>
            </a:r>
            <a:r>
              <a:rPr kumimoji="0" lang="en-US" sz="2800" b="1" i="0" u="none" strike="noStrike" kern="0" cap="none" spc="0" normalizeH="0" baseline="0" noProof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qua </a:t>
            </a:r>
            <a:r>
              <a:rPr kumimoji="0" lang="en-US" sz="2800" b="1" i="0" u="none" strike="noStrike" kern="0" cap="none" spc="0" normalizeH="0" baseline="0" noProof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kumimoji="0" lang="en-US" sz="2800" b="1" i="0" u="none" strike="noStrike" kern="0" cap="none" spc="0" normalizeH="0" baseline="0" noProof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800" b="1" i="0" u="none" strike="noStrike" kern="0" cap="none" spc="0" normalizeH="0" baseline="0" noProof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2800" b="1" i="0" u="none" strike="noStrike" kern="0" cap="none" spc="0" normalizeH="0" baseline="0" noProof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2800" b="1" i="0" u="none" strike="noStrike" kern="0" cap="none" spc="0" normalizeH="0" baseline="0" noProof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endParaRPr kumimoji="0" lang="vi-VN" sz="2800" b="1" i="0" u="none" strike="noStrike" kern="0" cap="none" spc="0" normalizeH="0" baseline="0" noProof="0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rgbClr val="FF0066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61E1DF13-33C5-4557-A1A1-B1E6D31A1447}"/>
              </a:ext>
            </a:extLst>
          </p:cNvPr>
          <p:cNvSpPr/>
          <p:nvPr/>
        </p:nvSpPr>
        <p:spPr>
          <a:xfrm>
            <a:off x="3420408" y="1101387"/>
            <a:ext cx="50292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0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40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lang="en-US" sz="40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</a:t>
            </a:r>
            <a:r>
              <a:rPr lang="en-US" sz="40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tài</a:t>
            </a:r>
            <a:r>
              <a:rPr lang="en-US" sz="40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40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 </a:t>
            </a:r>
            <a:endParaRPr lang="vi-VN" sz="4000" b="1" kern="0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717</TotalTime>
  <Words>439</Words>
  <Application>Microsoft Office PowerPoint</Application>
  <PresentationFormat>Widescreen</PresentationFormat>
  <Paragraphs>96</Paragraphs>
  <Slides>16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16</vt:i4>
      </vt:variant>
    </vt:vector>
  </HeadingPairs>
  <TitlesOfParts>
    <vt:vector size="29" baseType="lpstr">
      <vt:lpstr>宋体</vt:lpstr>
      <vt:lpstr>Arial</vt:lpstr>
      <vt:lpstr>Arial-Rounded</vt:lpstr>
      <vt:lpstr>Calibri</vt:lpstr>
      <vt:lpstr>等线</vt:lpstr>
      <vt:lpstr>HP001 4 hàng</vt:lpstr>
      <vt:lpstr>黑体</vt:lpstr>
      <vt:lpstr>Times New Roman</vt:lpstr>
      <vt:lpstr>Trebuchet MS</vt:lpstr>
      <vt:lpstr>Office Theme</vt:lpstr>
      <vt:lpstr>1_Office Theme</vt:lpstr>
      <vt:lpstr>Office 主题​​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THUY LINH</cp:lastModifiedBy>
  <cp:revision>51</cp:revision>
  <dcterms:created xsi:type="dcterms:W3CDTF">2020-11-10T02:18:56Z</dcterms:created>
  <dcterms:modified xsi:type="dcterms:W3CDTF">2022-10-03T23:32:39Z</dcterms:modified>
</cp:coreProperties>
</file>