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5" r:id="rId11"/>
    <p:sldId id="279" r:id="rId12"/>
    <p:sldId id="403" r:id="rId13"/>
    <p:sldId id="406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2006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12/12/2020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66: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AEF4A58-CA3D-4DBB-AA90-073430F6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3843417"/>
            <a:ext cx="10487502" cy="188736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1F2D119-2084-45C5-958E-10AEEE5E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641505"/>
            <a:ext cx="10487503" cy="19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9175A6A-F143-421A-BB88-CB0290B77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"/>
            <a:ext cx="9966960" cy="3810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2156785"/>
            <a:ext cx="11470749" cy="65684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Đàn hải âu sải c</a:t>
            </a:r>
            <a:r>
              <a:rPr lang="en-US" b="1" dirty="0">
                <a:latin typeface="Arial-SGK-TV" pitchFamily="2" charset="0"/>
                <a:cs typeface="Arial-SGK-TV" pitchFamily="2" charset="0"/>
              </a:rPr>
              <a:t>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nh bay liệng trên bầu trời. Xa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975360" y="4576637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17FADAAA-BB4C-4159-8A45-945080ED7209}"/>
              </a:ext>
            </a:extLst>
          </p:cNvPr>
          <p:cNvCxnSpPr>
            <a:cxnSpLocks/>
          </p:cNvCxnSpPr>
          <p:nvPr/>
        </p:nvCxnSpPr>
        <p:spPr>
          <a:xfrm>
            <a:off x="404506" y="5219092"/>
            <a:ext cx="1496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4F620315-F770-4351-A26F-3E0DA4DB3375}"/>
              </a:ext>
            </a:extLst>
          </p:cNvPr>
          <p:cNvCxnSpPr>
            <a:cxnSpLocks/>
          </p:cNvCxnSpPr>
          <p:nvPr/>
        </p:nvCxnSpPr>
        <p:spPr>
          <a:xfrm>
            <a:off x="8479802" y="5760128"/>
            <a:ext cx="1249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F65117E-410D-49F4-87E4-091E36457E61}"/>
              </a:ext>
            </a:extLst>
          </p:cNvPr>
          <p:cNvCxnSpPr>
            <a:cxnSpLocks/>
          </p:cNvCxnSpPr>
          <p:nvPr/>
        </p:nvCxnSpPr>
        <p:spPr>
          <a:xfrm>
            <a:off x="8511022" y="6343609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E2D29EAB-8A0F-41D0-AC42-815931DD7740}"/>
              </a:ext>
            </a:extLst>
          </p:cNvPr>
          <p:cNvSpPr/>
          <p:nvPr/>
        </p:nvSpPr>
        <p:spPr>
          <a:xfrm>
            <a:off x="198120" y="-121920"/>
            <a:ext cx="11628120" cy="6827520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đuôi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nhau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55500E9B-DDE7-4378-91BB-A645798CD28A}"/>
              </a:ext>
            </a:extLst>
          </p:cNvPr>
          <p:cNvSpPr/>
          <p:nvPr/>
        </p:nvSpPr>
        <p:spPr>
          <a:xfrm>
            <a:off x="2268072" y="1889760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6F437A-F183-481D-AC0F-EEED899B1ADE}"/>
              </a:ext>
            </a:extLst>
          </p:cNvPr>
          <p:cNvSpPr/>
          <p:nvPr/>
        </p:nvSpPr>
        <p:spPr>
          <a:xfrm>
            <a:off x="2268072" y="2575560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80C08FB-902C-4CAD-BCE0-B2C222DF9268}"/>
              </a:ext>
            </a:extLst>
          </p:cNvPr>
          <p:cNvSpPr/>
          <p:nvPr/>
        </p:nvSpPr>
        <p:spPr>
          <a:xfrm>
            <a:off x="4797912" y="316230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F128B7-D00D-4ADB-A9C3-B890325F4E6D}"/>
              </a:ext>
            </a:extLst>
          </p:cNvPr>
          <p:cNvSpPr/>
          <p:nvPr/>
        </p:nvSpPr>
        <p:spPr>
          <a:xfrm>
            <a:off x="5087472" y="393954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D7B301-14A7-458E-A604-1121A8A9E56D}"/>
              </a:ext>
            </a:extLst>
          </p:cNvPr>
          <p:cNvSpPr/>
          <p:nvPr/>
        </p:nvSpPr>
        <p:spPr>
          <a:xfrm>
            <a:off x="777240" y="899160"/>
            <a:ext cx="760012" cy="579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1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47718" y="0"/>
            <a:ext cx="472887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A82560-078F-4FA5-9D88-276F0F6F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831114"/>
            <a:ext cx="11033760" cy="58658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639AC06-B069-4E2A-B585-059CF498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99333" y="5267707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Thuyền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xuôi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66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C71099-C797-4E4C-B1DF-D800AB83B971}"/>
              </a:ext>
            </a:extLst>
          </p:cNvPr>
          <p:cNvSpPr>
            <a:spLocks noGrp="1"/>
          </p:cNvSpPr>
          <p:nvPr/>
        </p:nvSpPr>
        <p:spPr>
          <a:xfrm>
            <a:off x="2213114" y="3789595"/>
            <a:ext cx="1987826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3" y="1162289"/>
            <a:ext cx="11193334" cy="41633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7BE46-DA7D-442E-A200-A16873FD829A}"/>
              </a:ext>
            </a:extLst>
          </p:cNvPr>
          <p:cNvSpPr>
            <a:spLocks noGrp="1"/>
          </p:cNvSpPr>
          <p:nvPr/>
        </p:nvSpPr>
        <p:spPr>
          <a:xfrm>
            <a:off x="5497892" y="5640921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41E6B-A2B1-4091-A714-0D360CD2C438}"/>
              </a:ext>
            </a:extLst>
          </p:cNvPr>
          <p:cNvSpPr>
            <a:spLocks noGrp="1"/>
          </p:cNvSpPr>
          <p:nvPr/>
        </p:nvSpPr>
        <p:spPr>
          <a:xfrm>
            <a:off x="3870075" y="5646633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uồm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982" y="67750"/>
            <a:ext cx="1350232" cy="99256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92055719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511040" y="2051905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6708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552258"/>
            <a:ext cx="1119428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2EED34E-C943-4461-96BF-DF9C307F7C59}"/>
              </a:ext>
            </a:extLst>
          </p:cNvPr>
          <p:cNvCxnSpPr/>
          <p:nvPr/>
        </p:nvCxnSpPr>
        <p:spPr>
          <a:xfrm>
            <a:off x="1628164" y="433822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722053E-96FF-4F56-83EA-E85B02E928A2}"/>
              </a:ext>
            </a:extLst>
          </p:cNvPr>
          <p:cNvCxnSpPr/>
          <p:nvPr/>
        </p:nvCxnSpPr>
        <p:spPr>
          <a:xfrm>
            <a:off x="4124671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30B7158-A79A-4093-B284-30EC39DCCA78}"/>
              </a:ext>
            </a:extLst>
          </p:cNvPr>
          <p:cNvCxnSpPr/>
          <p:nvPr/>
        </p:nvCxnSpPr>
        <p:spPr>
          <a:xfrm>
            <a:off x="7002560" y="433822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306A5E2-429D-45D4-9D13-E2E1896C787B}"/>
              </a:ext>
            </a:extLst>
          </p:cNvPr>
          <p:cNvCxnSpPr/>
          <p:nvPr/>
        </p:nvCxnSpPr>
        <p:spPr>
          <a:xfrm>
            <a:off x="9616973" y="433822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9C2F024-55E2-48F6-87AC-15567BE7E917}"/>
              </a:ext>
            </a:extLst>
          </p:cNvPr>
          <p:cNvCxnSpPr>
            <a:cxnSpLocks/>
          </p:cNvCxnSpPr>
          <p:nvPr/>
        </p:nvCxnSpPr>
        <p:spPr>
          <a:xfrm>
            <a:off x="1479612" y="5561796"/>
            <a:ext cx="1379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43F56BB-29DF-4A0F-A7F3-3762F727D470}"/>
              </a:ext>
            </a:extLst>
          </p:cNvPr>
          <p:cNvCxnSpPr>
            <a:cxnSpLocks/>
          </p:cNvCxnSpPr>
          <p:nvPr/>
        </p:nvCxnSpPr>
        <p:spPr>
          <a:xfrm flipV="1">
            <a:off x="4124671" y="5531787"/>
            <a:ext cx="1256445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1AA5857-26C5-4B8B-B5FE-C4ACF2BD47B7}"/>
              </a:ext>
            </a:extLst>
          </p:cNvPr>
          <p:cNvCxnSpPr>
            <a:cxnSpLocks/>
          </p:cNvCxnSpPr>
          <p:nvPr/>
        </p:nvCxnSpPr>
        <p:spPr>
          <a:xfrm flipV="1">
            <a:off x="6982218" y="5548415"/>
            <a:ext cx="1293129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6E14A54-8989-42D4-B3C8-23C9EBF524E2}"/>
              </a:ext>
            </a:extLst>
          </p:cNvPr>
          <p:cNvCxnSpPr>
            <a:cxnSpLocks/>
          </p:cNvCxnSpPr>
          <p:nvPr/>
        </p:nvCxnSpPr>
        <p:spPr>
          <a:xfrm flipV="1">
            <a:off x="9824144" y="5511911"/>
            <a:ext cx="1370136" cy="19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A9465E3-003C-4F59-8990-E0974F7E308E}"/>
              </a:ext>
            </a:extLst>
          </p:cNvPr>
          <p:cNvSpPr txBox="1">
            <a:spLocks/>
          </p:cNvSpPr>
          <p:nvPr/>
        </p:nvSpPr>
        <p:spPr>
          <a:xfrm>
            <a:off x="6000163" y="6249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D6AFE-D468-4244-8A54-F363BF359E80}"/>
              </a:ext>
            </a:extLst>
          </p:cNvPr>
          <p:cNvSpPr txBox="1">
            <a:spLocks/>
          </p:cNvSpPr>
          <p:nvPr/>
        </p:nvSpPr>
        <p:spPr>
          <a:xfrm>
            <a:off x="3622888" y="6995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1861CF-E58F-4EA4-97F7-7014F7324247}"/>
              </a:ext>
            </a:extLst>
          </p:cNvPr>
          <p:cNvSpPr txBox="1">
            <a:spLocks/>
          </p:cNvSpPr>
          <p:nvPr/>
        </p:nvSpPr>
        <p:spPr>
          <a:xfrm>
            <a:off x="6000163" y="6102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7AB6D9-77A5-4496-B8CC-FFBC74BC64AC}"/>
              </a:ext>
            </a:extLst>
          </p:cNvPr>
          <p:cNvSpPr txBox="1">
            <a:spLocks/>
          </p:cNvSpPr>
          <p:nvPr/>
        </p:nvSpPr>
        <p:spPr>
          <a:xfrm>
            <a:off x="4420884" y="236744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37C2CA9-490C-4912-A676-B7DE2AC50F83}"/>
              </a:ext>
            </a:extLst>
          </p:cNvPr>
          <p:cNvSpPr txBox="1">
            <a:spLocks/>
          </p:cNvSpPr>
          <p:nvPr/>
        </p:nvSpPr>
        <p:spPr>
          <a:xfrm>
            <a:off x="3622746" y="67750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327688-372E-440F-B0F8-2B4469C2AFC2}"/>
              </a:ext>
            </a:extLst>
          </p:cNvPr>
          <p:cNvSpPr txBox="1">
            <a:spLocks/>
          </p:cNvSpPr>
          <p:nvPr/>
        </p:nvSpPr>
        <p:spPr>
          <a:xfrm>
            <a:off x="6000021" y="49075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76895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" y="701041"/>
            <a:ext cx="4153563" cy="36340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701041"/>
            <a:ext cx="3992879" cy="363407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701042"/>
            <a:ext cx="3574444" cy="3634078"/>
          </a:xfrm>
          <a:prstGeom prst="rect">
            <a:avLst/>
          </a:prstGeom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6F829F7-5F1F-4C49-9332-C4504BBF12F6}"/>
              </a:ext>
            </a:extLst>
          </p:cNvPr>
          <p:cNvCxnSpPr>
            <a:cxnSpLocks/>
          </p:cNvCxnSpPr>
          <p:nvPr/>
        </p:nvCxnSpPr>
        <p:spPr>
          <a:xfrm>
            <a:off x="2057400" y="5361830"/>
            <a:ext cx="1113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4CCD677-757A-4049-9D8A-9169BF0B6E76}"/>
              </a:ext>
            </a:extLst>
          </p:cNvPr>
          <p:cNvCxnSpPr>
            <a:cxnSpLocks/>
          </p:cNvCxnSpPr>
          <p:nvPr/>
        </p:nvCxnSpPr>
        <p:spPr>
          <a:xfrm>
            <a:off x="5120640" y="5361830"/>
            <a:ext cx="1082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826D1B8-25D1-44D4-BE80-5637E9DD9D28}"/>
              </a:ext>
            </a:extLst>
          </p:cNvPr>
          <p:cNvCxnSpPr>
            <a:cxnSpLocks/>
          </p:cNvCxnSpPr>
          <p:nvPr/>
        </p:nvCxnSpPr>
        <p:spPr>
          <a:xfrm flipV="1">
            <a:off x="9937143" y="5361830"/>
            <a:ext cx="1721457" cy="12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C55C903-37B5-4C9F-ADA8-1D063787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2" y="246308"/>
            <a:ext cx="11488757" cy="63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345</TotalTime>
  <Words>194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DELL</cp:lastModifiedBy>
  <cp:revision>45</cp:revision>
  <dcterms:created xsi:type="dcterms:W3CDTF">2020-08-10T13:50:00Z</dcterms:created>
  <dcterms:modified xsi:type="dcterms:W3CDTF">2020-12-12T03:23:34Z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