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3" r:id="rId6"/>
    <p:sldId id="271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2CAD-946D-4871-AA16-BC448230751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AF73-B285-4A7C-AA0A-0942FA9A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0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8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34B-67A7-4002-A9E3-F10D308BA4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tags" Target="../tags/tag3.xml"/><Relationship Id="rId7" Type="http://schemas.openxmlformats.org/officeDocument/2006/relationships/image" Target="../media/image13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7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6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442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01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4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lớp 1 năm 2020 -2021 knttvcs\ảnh tiếng việt\chao-mao-lua-chao-mao-hong-y-giao-chu-14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66800"/>
            <a:ext cx="7143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lớp 1 năm 2020 -2021 knttvcs\ảnh tiếng việt\chim-hong-hac-376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167176"/>
            <a:ext cx="6019800" cy="47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lớp 1 năm 2020 -2021 knttvcs\ảnh tiếng việt\chim-kim-tuoc-bohemian-waxwing-14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KiÓm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tõ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err="1" smtClean="0">
                <a:latin typeface=".VnAvant" pitchFamily="34" charset="0"/>
              </a:rPr>
              <a:t>tÊm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thiÖp</a:t>
            </a:r>
            <a:r>
              <a:rPr lang="en-US" sz="3600" dirty="0" smtClean="0">
                <a:latin typeface=".VnAvant" pitchFamily="34" charset="0"/>
              </a:rPr>
              <a:t>      </a:t>
            </a:r>
            <a:r>
              <a:rPr lang="en-US" sz="3600" dirty="0" err="1" smtClean="0">
                <a:latin typeface=".VnAvant" pitchFamily="34" charset="0"/>
              </a:rPr>
              <a:t>tiÖc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mõng</a:t>
            </a:r>
            <a:r>
              <a:rPr lang="en-US" sz="3600" dirty="0" smtClean="0">
                <a:latin typeface=".VnAvant" pitchFamily="34" charset="0"/>
              </a:rPr>
              <a:t>      </a:t>
            </a:r>
            <a:r>
              <a:rPr lang="en-US" sz="3600" dirty="0" err="1" smtClean="0">
                <a:latin typeface=".VnAvant" pitchFamily="34" charset="0"/>
              </a:rPr>
              <a:t>tiÕn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bé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c©u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smtClean="0">
                <a:latin typeface=".VnAvant" pitchFamily="34" charset="0"/>
              </a:rPr>
              <a:t>     </a:t>
            </a:r>
            <a:r>
              <a:rPr lang="en-US" sz="3600" dirty="0" err="1" smtClean="0">
                <a:latin typeface=".VnAvant" pitchFamily="34" charset="0"/>
              </a:rPr>
              <a:t>Sau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c¬n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b·o</a:t>
            </a:r>
            <a:r>
              <a:rPr lang="en-US" sz="3600" dirty="0" smtClean="0">
                <a:latin typeface=".VnAvant" pitchFamily="34" charset="0"/>
              </a:rPr>
              <a:t>­, </a:t>
            </a:r>
            <a:r>
              <a:rPr lang="en-US" sz="3600" dirty="0" err="1" smtClean="0">
                <a:latin typeface=".VnAvant" pitchFamily="34" charset="0"/>
              </a:rPr>
              <a:t>kiÕn</a:t>
            </a:r>
            <a:r>
              <a:rPr lang="en-US" sz="3600" dirty="0" smtClean="0">
                <a:latin typeface=".VnAvant" pitchFamily="34" charset="0"/>
              </a:rPr>
              <a:t> ®en l¹i </a:t>
            </a:r>
            <a:r>
              <a:rPr lang="en-US" sz="3600" dirty="0" err="1" smtClean="0">
                <a:latin typeface=".VnAvant" pitchFamily="34" charset="0"/>
              </a:rPr>
              <a:t>tha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måi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vÒ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tæ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60142" cy="613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60960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iªng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34048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.VnAvant" pitchFamily="34" charset="0"/>
                        </a:rPr>
                        <a:t>b</a:t>
                      </a:r>
                      <a:endParaRPr lang="en-US" sz="36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2743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kiÔng</a:t>
            </a:r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liÖng</a:t>
            </a:r>
            <a:r>
              <a:rPr lang="en-US" sz="3200" b="1" dirty="0" smtClean="0">
                <a:latin typeface=".VnAvant" pitchFamily="34" charset="0"/>
              </a:rPr>
              <a:t>      </a:t>
            </a:r>
            <a:r>
              <a:rPr lang="en-US" sz="3200" b="1" dirty="0" err="1" smtClean="0">
                <a:latin typeface=".VnAvant" pitchFamily="34" charset="0"/>
              </a:rPr>
              <a:t>riÒng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err="1" smtClean="0">
                <a:latin typeface=".VnAvant" pitchFamily="34" charset="0"/>
              </a:rPr>
              <a:t>diÒm</a:t>
            </a:r>
            <a:r>
              <a:rPr lang="en-US" sz="3200" b="1" dirty="0" smtClean="0">
                <a:latin typeface=".VnAvant" pitchFamily="34" charset="0"/>
              </a:rPr>
              <a:t>      </a:t>
            </a:r>
            <a:r>
              <a:rPr lang="en-US" sz="3200" b="1" dirty="0" err="1" smtClean="0">
                <a:latin typeface=".VnAvant" pitchFamily="34" charset="0"/>
              </a:rPr>
              <a:t>kiÓm</a:t>
            </a:r>
            <a:r>
              <a:rPr lang="en-US" sz="3200" b="1" dirty="0" smtClean="0">
                <a:latin typeface=".VnAvant" pitchFamily="34" charset="0"/>
              </a:rPr>
              <a:t>      </a:t>
            </a:r>
            <a:r>
              <a:rPr lang="en-US" sz="3200" b="1" dirty="0" err="1" smtClean="0">
                <a:latin typeface=".VnAvant" pitchFamily="34" charset="0"/>
              </a:rPr>
              <a:t>xiªm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y</a:t>
            </a:r>
            <a:r>
              <a:rPr lang="en-US" sz="3200" b="1" dirty="0" err="1" smtClean="0">
                <a:latin typeface=".VnAvant" pitchFamily="34" charset="0"/>
              </a:rPr>
              <a:t>ªn</a:t>
            </a:r>
            <a:r>
              <a:rPr lang="en-US" sz="3200" b="1" dirty="0" smtClean="0">
                <a:latin typeface=".VnAvant" pitchFamily="34" charset="0"/>
              </a:rPr>
              <a:t>        </a:t>
            </a:r>
            <a:r>
              <a:rPr lang="en-US" sz="3200" b="1" dirty="0" err="1" smtClean="0">
                <a:latin typeface=".VnAvant" pitchFamily="34" charset="0"/>
              </a:rPr>
              <a:t>yÕn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SÇu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riªng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041" y="609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</a:t>
            </a:r>
            <a:r>
              <a:rPr lang="en-US" sz="3200" b="1" dirty="0" smtClean="0">
                <a:latin typeface=".VnAvant" pitchFamily="34" charset="0"/>
              </a:rPr>
              <a:t>¸ </a:t>
            </a:r>
            <a:r>
              <a:rPr lang="en-US" sz="3200" b="1" dirty="0" err="1" smtClean="0">
                <a:latin typeface=".VnAvant" pitchFamily="34" charset="0"/>
              </a:rPr>
              <a:t>kiÕm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609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tæ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yÕn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495800"/>
            <a:ext cx="227720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47754"/>
            <a:ext cx="3472164" cy="139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521775"/>
            <a:ext cx="2185988" cy="155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7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462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- </a:t>
            </a:r>
            <a:r>
              <a:rPr lang="en-US" sz="4800" dirty="0" err="1" smtClean="0"/>
              <a:t>Đọc</a:t>
            </a:r>
            <a:r>
              <a:rPr lang="en-US" sz="4800" dirty="0" smtClean="0"/>
              <a:t> </a:t>
            </a:r>
            <a:r>
              <a:rPr lang="en-US" sz="4800" dirty="0" err="1" smtClean="0"/>
              <a:t>lại</a:t>
            </a:r>
            <a:r>
              <a:rPr lang="en-US" sz="4800" dirty="0" smtClean="0"/>
              <a:t> </a:t>
            </a:r>
            <a:r>
              <a:rPr lang="en-US" sz="4800" dirty="0" err="1" smtClean="0"/>
              <a:t>bài</a:t>
            </a:r>
            <a:r>
              <a:rPr lang="en-US" sz="4800" dirty="0" smtClean="0"/>
              <a:t> ở </a:t>
            </a:r>
            <a:r>
              <a:rPr lang="en-US" sz="4800" dirty="0" err="1" smtClean="0"/>
              <a:t>tiết</a:t>
            </a:r>
            <a:r>
              <a:rPr lang="en-US" sz="4800" dirty="0" smtClean="0"/>
              <a:t> 1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.VnAvant" pitchFamily="34" charset="0"/>
              </a:rPr>
              <a:t>KiÓm tra bµi cò</a:t>
            </a:r>
            <a:endParaRPr lang="en-US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5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381101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.VnAvant" pitchFamily="34" charset="0"/>
              </a:rPr>
              <a:t>       Hµ </a:t>
            </a:r>
            <a:r>
              <a:rPr lang="en-US" sz="3200" dirty="0" err="1" smtClean="0">
                <a:latin typeface=".VnAvant" pitchFamily="34" charset="0"/>
              </a:rPr>
              <a:t>theo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bè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Õn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s©n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chim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S©n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chim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cß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diÖc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s¸o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bå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n«ng</a:t>
            </a:r>
            <a:r>
              <a:rPr lang="en-US" sz="3200" dirty="0" smtClean="0">
                <a:latin typeface=".VnAvant" pitchFamily="34" charset="0"/>
              </a:rPr>
              <a:t>,… Hµ </a:t>
            </a:r>
            <a:r>
              <a:rPr lang="en-US" sz="3200" dirty="0" err="1" smtClean="0">
                <a:latin typeface=".VnAvant" pitchFamily="34" charset="0"/>
              </a:rPr>
              <a:t>ch¨m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chó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nh×n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®µn </a:t>
            </a:r>
            <a:r>
              <a:rPr lang="en-US" sz="3200" dirty="0" err="1" smtClean="0">
                <a:latin typeface=".VnAvant" pitchFamily="34" charset="0"/>
              </a:rPr>
              <a:t>cß</a:t>
            </a:r>
            <a:r>
              <a:rPr lang="en-US" sz="3200" dirty="0" smtClean="0">
                <a:latin typeface=".VnAvant" pitchFamily="34" charset="0"/>
              </a:rPr>
              <a:t> tr¾ng, </a:t>
            </a:r>
            <a:r>
              <a:rPr lang="en-US" sz="3200" dirty="0" err="1" smtClean="0">
                <a:latin typeface=".VnAvant" pitchFamily="34" charset="0"/>
              </a:rPr>
              <a:t>diÖc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x¸m</a:t>
            </a:r>
            <a:r>
              <a:rPr lang="en-US" sz="3200" dirty="0" smtClean="0">
                <a:latin typeface=".VnAvant" pitchFamily="34" charset="0"/>
              </a:rPr>
              <a:t> bay </a:t>
            </a:r>
            <a:r>
              <a:rPr lang="en-US" sz="3200" dirty="0" err="1" smtClean="0">
                <a:latin typeface=".VnAvant" pitchFamily="34" charset="0"/>
              </a:rPr>
              <a:t>liÖng</a:t>
            </a:r>
            <a:r>
              <a:rPr lang="en-US" sz="3200" dirty="0" smtClean="0">
                <a:latin typeface=".VnAvant" pitchFamily="34" charset="0"/>
              </a:rPr>
              <a:t>, ®</a:t>
            </a:r>
            <a:r>
              <a:rPr lang="en-US" sz="3200" dirty="0" err="1" smtClean="0">
                <a:latin typeface=".VnAvant" pitchFamily="34" charset="0"/>
              </a:rPr>
              <a:t>Ëu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kÝn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ngän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c©y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Sau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mét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ngµy</a:t>
            </a:r>
            <a:r>
              <a:rPr lang="en-US" sz="3200" dirty="0" smtClean="0">
                <a:latin typeface=".VnAvant" pitchFamily="34" charset="0"/>
              </a:rPr>
              <a:t> ®i </a:t>
            </a:r>
            <a:r>
              <a:rPr lang="en-US" sz="3200" dirty="0" err="1" smtClean="0">
                <a:latin typeface=".VnAvant" pitchFamily="34" charset="0"/>
              </a:rPr>
              <a:t>kiÕm</a:t>
            </a:r>
            <a:r>
              <a:rPr lang="en-US" sz="3200" dirty="0" smtClean="0">
                <a:latin typeface=".VnAvant" pitchFamily="34" charset="0"/>
              </a:rPr>
              <a:t> ¨n, </a:t>
            </a:r>
            <a:r>
              <a:rPr lang="en-US" sz="3200" dirty="0" err="1" smtClean="0">
                <a:latin typeface=".VnAvant" pitchFamily="34" charset="0"/>
              </a:rPr>
              <a:t>tõng</a:t>
            </a:r>
            <a:r>
              <a:rPr lang="en-US" sz="3200" dirty="0" smtClean="0">
                <a:latin typeface=".VnAvant" pitchFamily="34" charset="0"/>
              </a:rPr>
              <a:t> ®µn </a:t>
            </a:r>
            <a:r>
              <a:rPr lang="en-US" sz="3200" dirty="0" err="1" smtClean="0">
                <a:latin typeface=".VnAvant" pitchFamily="34" charset="0"/>
              </a:rPr>
              <a:t>chim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rÝu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tÝt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vÒ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tæ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tr«ng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thËt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yªn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b×nh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29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1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008401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208</Words>
  <Application>Microsoft Office PowerPoint</Application>
  <PresentationFormat>On-screen Show (4:3)</PresentationFormat>
  <Paragraphs>40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KiÓm tra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về thế giới loài chim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6</cp:revision>
  <dcterms:created xsi:type="dcterms:W3CDTF">2020-08-18T13:57:32Z</dcterms:created>
  <dcterms:modified xsi:type="dcterms:W3CDTF">2022-10-04T02:40:41Z</dcterms:modified>
</cp:coreProperties>
</file>