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5B46-B35C-4A76-B0E9-01DA6647944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9F04-10AD-4660-8155-D21DCA28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8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B989-32C8-4B2E-8C4C-09366F252BE0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3.xml"/><Relationship Id="rId7" Type="http://schemas.openxmlformats.org/officeDocument/2006/relationships/image" Target="../media/image10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4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214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6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c</a:t>
            </a:r>
            <a:r>
              <a:rPr lang="en-US" sz="3600" dirty="0" smtClean="0">
                <a:latin typeface=".VnAvant" pitchFamily="34" charset="0"/>
              </a:rPr>
              <a:t>on </a:t>
            </a:r>
            <a:r>
              <a:rPr lang="en-US" sz="3600" dirty="0" err="1" smtClean="0">
                <a:latin typeface=".VnAvant" pitchFamily="34" charset="0"/>
              </a:rPr>
              <a:t>ong</a:t>
            </a:r>
            <a:r>
              <a:rPr lang="en-US" sz="3600" dirty="0" smtClean="0">
                <a:latin typeface=".VnAvant" pitchFamily="34" charset="0"/>
              </a:rPr>
              <a:t>      </a:t>
            </a:r>
            <a:r>
              <a:rPr lang="en-US" sz="3600" dirty="0" err="1" smtClean="0">
                <a:latin typeface=".VnAvant" pitchFamily="34" charset="0"/>
              </a:rPr>
              <a:t>b«ng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hoa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hÝ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höng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Nh­÷ng</a:t>
            </a:r>
            <a:r>
              <a:rPr lang="en-US" sz="3600" dirty="0" smtClean="0">
                <a:latin typeface=".VnAvant" pitchFamily="34" charset="0"/>
              </a:rPr>
              <a:t> con </a:t>
            </a:r>
            <a:r>
              <a:rPr lang="en-US" sz="3600" dirty="0" err="1" smtClean="0">
                <a:latin typeface=".VnAvant" pitchFamily="34" charset="0"/>
              </a:rPr>
              <a:t>ong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ch¨m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chØ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hót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mËt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cho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hoa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09165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8325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.VnAvant" pitchFamily="34" charset="0"/>
                        </a:rPr>
                        <a:t>b</a:t>
                      </a:r>
                      <a:endParaRPr lang="en-US" sz="36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iªc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thiÕc</a:t>
            </a:r>
            <a:r>
              <a:rPr lang="en-US" sz="3200" b="1" dirty="0" smtClean="0">
                <a:latin typeface=".VnAvant" pitchFamily="34" charset="0"/>
              </a:rPr>
              <a:t>       </a:t>
            </a:r>
            <a:r>
              <a:rPr lang="en-US" sz="3200" b="1" dirty="0" err="1" smtClean="0">
                <a:latin typeface=".VnAvant" pitchFamily="34" charset="0"/>
              </a:rPr>
              <a:t>tiÖc</a:t>
            </a:r>
            <a:r>
              <a:rPr lang="en-US" sz="3200" b="1" dirty="0" smtClean="0">
                <a:latin typeface=".VnAvant" pitchFamily="34" charset="0"/>
              </a:rPr>
              <a:t>        </a:t>
            </a:r>
            <a:r>
              <a:rPr lang="en-US" sz="3200" b="1" dirty="0" err="1" smtClean="0">
                <a:latin typeface=".VnAvant" pitchFamily="34" charset="0"/>
              </a:rPr>
              <a:t>xiÕc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latin typeface=".VnAvant" pitchFamily="34" charset="0"/>
              </a:rPr>
              <a:t>®</a:t>
            </a:r>
            <a:r>
              <a:rPr lang="en-US" sz="3200" b="1" dirty="0" err="1" smtClean="0">
                <a:latin typeface=".VnAvant" pitchFamily="34" charset="0"/>
              </a:rPr>
              <a:t>iÖn</a:t>
            </a:r>
            <a:r>
              <a:rPr lang="en-US" sz="3200" b="1" dirty="0" smtClean="0">
                <a:latin typeface=".VnAvant" pitchFamily="34" charset="0"/>
              </a:rPr>
              <a:t>        </a:t>
            </a:r>
            <a:r>
              <a:rPr lang="en-US" sz="3200" b="1" dirty="0" err="1" smtClean="0">
                <a:latin typeface=".VnAvant" pitchFamily="34" charset="0"/>
              </a:rPr>
              <a:t>kiÕn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thiÖn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d</a:t>
            </a:r>
            <a:r>
              <a:rPr lang="en-US" sz="3200" b="1" dirty="0" err="1" smtClean="0">
                <a:latin typeface=".VnAvant" pitchFamily="34" charset="0"/>
              </a:rPr>
              <a:t>iÖp</a:t>
            </a:r>
            <a:r>
              <a:rPr lang="en-US" sz="3200" b="1" dirty="0" smtClean="0">
                <a:latin typeface=".VnAvant" pitchFamily="34" charset="0"/>
              </a:rPr>
              <a:t>        </a:t>
            </a:r>
            <a:r>
              <a:rPr lang="en-US" sz="3200" b="1" dirty="0" err="1" smtClean="0">
                <a:latin typeface=".VnAvant" pitchFamily="34" charset="0"/>
              </a:rPr>
              <a:t>thiÕp</a:t>
            </a:r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tiÖp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x</a:t>
            </a:r>
            <a:r>
              <a:rPr lang="en-US" sz="3200" b="1" dirty="0" err="1" smtClean="0">
                <a:latin typeface=".VnAvant" pitchFamily="34" charset="0"/>
              </a:rPr>
              <a:t>anh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biÕc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1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</a:t>
            </a:r>
            <a:r>
              <a:rPr lang="en-US" sz="3200" b="1" dirty="0" err="1" smtClean="0">
                <a:latin typeface=".VnAvant" pitchFamily="34" charset="0"/>
              </a:rPr>
              <a:t>ê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biÓn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Sß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iÖp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4495800"/>
            <a:ext cx="2614613" cy="161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4572000"/>
            <a:ext cx="2529471" cy="153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4602476"/>
            <a:ext cx="2582180" cy="150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954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42672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err="1" smtClean="0">
                <a:latin typeface=".VnAvant" pitchFamily="34" charset="0"/>
              </a:rPr>
              <a:t>VÞnh</a:t>
            </a:r>
            <a:r>
              <a:rPr lang="en-US" sz="3200" dirty="0" smtClean="0">
                <a:latin typeface=".VnAvant" pitchFamily="34" charset="0"/>
              </a:rPr>
              <a:t> H¹ Long lµ </a:t>
            </a:r>
            <a:r>
              <a:rPr lang="en-US" sz="3200" dirty="0" err="1" smtClean="0">
                <a:latin typeface=".VnAvant" pitchFamily="34" charset="0"/>
              </a:rPr>
              <a:t>mét</a:t>
            </a:r>
            <a:r>
              <a:rPr lang="en-US" sz="3200" dirty="0" smtClean="0">
                <a:latin typeface=".VnAvant" pitchFamily="34" charset="0"/>
              </a:rPr>
              <a:t> k× </a:t>
            </a:r>
            <a:r>
              <a:rPr lang="en-US" sz="3200" dirty="0" err="1" smtClean="0">
                <a:latin typeface=".VnAvant" pitchFamily="34" charset="0"/>
              </a:rPr>
              <a:t>quan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thiªn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nhiªn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N¬i</a:t>
            </a:r>
            <a:r>
              <a:rPr lang="en-US" sz="3200" dirty="0" smtClean="0">
                <a:latin typeface=".VnAvant" pitchFamily="34" charset="0"/>
              </a:rPr>
              <a:t> ®©y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hßn</a:t>
            </a:r>
            <a:r>
              <a:rPr lang="en-US" sz="3200" dirty="0" smtClean="0">
                <a:latin typeface=".VnAvant" pitchFamily="34" charset="0"/>
              </a:rPr>
              <a:t> ®¶o </a:t>
            </a:r>
            <a:r>
              <a:rPr lang="en-US" sz="3200" dirty="0" err="1" smtClean="0">
                <a:latin typeface=".VnAvant" pitchFamily="34" charset="0"/>
              </a:rPr>
              <a:t>lín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nhá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trïng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iÖp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soi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bãng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mÆt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xanh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biÕc</a:t>
            </a:r>
            <a:r>
              <a:rPr lang="en-US" sz="3200" dirty="0" smtClean="0">
                <a:latin typeface=".VnAvant" pitchFamily="34" charset="0"/>
              </a:rPr>
              <a:t>. Du </a:t>
            </a:r>
            <a:r>
              <a:rPr lang="en-US" sz="3200" dirty="0" err="1" smtClean="0">
                <a:latin typeface=".VnAvant" pitchFamily="34" charset="0"/>
              </a:rPr>
              <a:t>kh¸ch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thÝch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Õn</a:t>
            </a:r>
            <a:r>
              <a:rPr lang="en-US" sz="3200" dirty="0" smtClean="0">
                <a:latin typeface=".VnAvant" pitchFamily="34" charset="0"/>
              </a:rPr>
              <a:t> ®©y ng¾m </a:t>
            </a:r>
            <a:r>
              <a:rPr lang="en-US" sz="3200" dirty="0" err="1" smtClean="0">
                <a:latin typeface=".VnAvant" pitchFamily="34" charset="0"/>
              </a:rPr>
              <a:t>c¶nh</a:t>
            </a:r>
            <a:r>
              <a:rPr lang="en-US" sz="3200" dirty="0" smtClean="0">
                <a:latin typeface=".VnAvant" pitchFamily="34" charset="0"/>
              </a:rPr>
              <a:t>, t¾m </a:t>
            </a:r>
            <a:r>
              <a:rPr lang="en-US" sz="3200" dirty="0" err="1" smtClean="0">
                <a:latin typeface=".VnAvant" pitchFamily="34" charset="0"/>
              </a:rPr>
              <a:t>m¸t</a:t>
            </a:r>
            <a:r>
              <a:rPr lang="en-US" sz="3200" dirty="0" smtClean="0">
                <a:latin typeface=".VnAvant" pitchFamily="34" charset="0"/>
              </a:rPr>
              <a:t> vµ ®i d¹o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b·i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2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2643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64880" cy="660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146</Words>
  <Application>Microsoft Office PowerPoint</Application>
  <PresentationFormat>On-screen Show (4:3)</PresentationFormat>
  <Paragraphs>32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7</cp:revision>
  <dcterms:created xsi:type="dcterms:W3CDTF">2020-08-18T12:22:49Z</dcterms:created>
  <dcterms:modified xsi:type="dcterms:W3CDTF">2022-10-04T02:40:57Z</dcterms:modified>
</cp:coreProperties>
</file>