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05000" y="152846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71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66C9E-D88C-4BE7-8C30-42385B683B1C}"/>
              </a:ext>
            </a:extLst>
          </p:cNvPr>
          <p:cNvSpPr txBox="1"/>
          <p:nvPr/>
        </p:nvSpPr>
        <p:spPr>
          <a:xfrm>
            <a:off x="916157" y="5892682"/>
            <a:ext cx="342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18D41-340A-46C2-BEC4-2250589A1729}"/>
              </a:ext>
            </a:extLst>
          </p:cNvPr>
          <p:cNvSpPr txBox="1"/>
          <p:nvPr/>
        </p:nvSpPr>
        <p:spPr>
          <a:xfrm>
            <a:off x="4191001" y="5892682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3909B-A57B-4680-8785-21F5860BAD45}"/>
              </a:ext>
            </a:extLst>
          </p:cNvPr>
          <p:cNvSpPr txBox="1"/>
          <p:nvPr/>
        </p:nvSpPr>
        <p:spPr>
          <a:xfrm>
            <a:off x="894443" y="5879796"/>
            <a:ext cx="5151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FC305-C4BE-4FC9-A2A0-D912BE0912B7}"/>
              </a:ext>
            </a:extLst>
          </p:cNvPr>
          <p:cNvSpPr txBox="1"/>
          <p:nvPr/>
        </p:nvSpPr>
        <p:spPr>
          <a:xfrm>
            <a:off x="5772548" y="5917990"/>
            <a:ext cx="3204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7551" y="2286000"/>
            <a:ext cx="288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831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219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Windows 10</cp:lastModifiedBy>
  <cp:revision>15</cp:revision>
  <dcterms:created xsi:type="dcterms:W3CDTF">2020-08-23T03:01:41Z</dcterms:created>
  <dcterms:modified xsi:type="dcterms:W3CDTF">2022-12-10T14:46:21Z</dcterms:modified>
</cp:coreProperties>
</file>