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11088447" r:id="rId2"/>
    <p:sldId id="258" r:id="rId3"/>
    <p:sldId id="11088453" r:id="rId4"/>
    <p:sldId id="11088438" r:id="rId5"/>
    <p:sldId id="11088439" r:id="rId6"/>
    <p:sldId id="11088431" r:id="rId7"/>
    <p:sldId id="11088448" r:id="rId8"/>
    <p:sldId id="11088445" r:id="rId9"/>
    <p:sldId id="11088456" r:id="rId10"/>
    <p:sldId id="11088449" r:id="rId11"/>
    <p:sldId id="11088454" r:id="rId12"/>
    <p:sldId id="11088455" r:id="rId13"/>
    <p:sldId id="11088451" r:id="rId14"/>
    <p:sldId id="110884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03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3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4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4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19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FE0DDE-6C8A-4065-A9B2-5AC886D662B7}"/>
              </a:ext>
            </a:extLst>
          </p:cNvPr>
          <p:cNvSpPr txBox="1"/>
          <p:nvPr/>
        </p:nvSpPr>
        <p:spPr>
          <a:xfrm>
            <a:off x="4842932" y="305676"/>
            <a:ext cx="534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98DFF-D95A-48AA-B509-4A84F79A1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3743" y="1218918"/>
            <a:ext cx="3121423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3D0B91-86BF-4778-80B5-3FF0D21AB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1516" y="2804400"/>
            <a:ext cx="706587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627120" y="388252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1744557" y="1525494"/>
            <a:ext cx="9200726" cy="11624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950721" y="3137586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giới thiệu sự vật là câu b vì có từ “là”</a:t>
            </a:r>
            <a:endParaRPr lang="en-US" sz="32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 là câu c vì có từ chỉ hoạt động “đưa đón”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1607397" y="1576516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extLst>
      <p:ext uri="{BB962C8B-B14F-4D97-AF65-F5344CB8AC3E}">
        <p14:creationId xmlns:p14="http://schemas.microsoft.com/office/powerpoint/2010/main" val="3972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điiểm 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1902171" y="185665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515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508812" y="1852216"/>
            <a:ext cx="298132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điểm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:a16="http://schemas.microsoft.com/office/drawing/2014/main" id="{C9D1FA65-3B55-49DE-8FD5-42DBCC212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F94B3-66D4-4686-A05A-7BD9C38BD6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6482" y="1570038"/>
            <a:ext cx="574293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35CFD0-CFE5-4EFD-AF75-FD9371643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997" y="1795542"/>
            <a:ext cx="33165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F571EF1-1EF1-4361-B160-594A7E8CF24F}"/>
              </a:ext>
            </a:extLst>
          </p:cNvPr>
          <p:cNvSpPr/>
          <p:nvPr/>
        </p:nvSpPr>
        <p:spPr>
          <a:xfrm>
            <a:off x="1944916" y="357614"/>
            <a:ext cx="8377644" cy="8717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trong đoạn thơ dưới đây vào nhóm thích hợp.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467360" y="2885440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của ông vẫn 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7000241" y="279454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(Hữu Thỉnh)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0A279-B805-4280-934A-F05160E151E7}"/>
              </a:ext>
            </a:extLst>
          </p:cNvPr>
          <p:cNvGrpSpPr/>
          <p:nvPr/>
        </p:nvGrpSpPr>
        <p:grpSpPr>
          <a:xfrm>
            <a:off x="3460639" y="4071812"/>
            <a:ext cx="5270720" cy="3635584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401A2-3ED0-45B7-90BF-D9795ACF3B50}"/>
                </a:ext>
              </a:extLst>
            </p:cNvPr>
            <p:cNvSpPr txBox="1"/>
            <p:nvPr/>
          </p:nvSpPr>
          <p:spPr>
            <a:xfrm>
              <a:off x="4922903" y="5073176"/>
              <a:ext cx="4665336" cy="7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6" y="890817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239164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7" y="1962554"/>
            <a:ext cx="2445932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714948" y="5734870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446454" y="5826291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407335" y="129249"/>
            <a:ext cx="2193625" cy="1447266"/>
            <a:chOff x="407335" y="129249"/>
            <a:chExt cx="2594685" cy="179723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662855" y="130176"/>
            <a:ext cx="2193625" cy="1447266"/>
            <a:chOff x="407335" y="129249"/>
            <a:chExt cx="2594685" cy="1797236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202854" y="129249"/>
            <a:ext cx="2193625" cy="1447266"/>
            <a:chOff x="407335" y="129249"/>
            <a:chExt cx="2594685" cy="179723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7890281" y="129249"/>
            <a:ext cx="2193625" cy="1447266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2103049" y="1600057"/>
            <a:ext cx="2193625" cy="1447266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68217" y="1628295"/>
            <a:ext cx="2758924" cy="1447266"/>
            <a:chOff x="407335" y="129249"/>
            <a:chExt cx="2594685" cy="1797236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6870111" y="1576515"/>
            <a:ext cx="2758924" cy="1447266"/>
            <a:chOff x="407335" y="129249"/>
            <a:chExt cx="2594685" cy="1797236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9454508" y="1628295"/>
            <a:ext cx="2758924" cy="1447266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2013 L 2.70833E-6 0.12013 C -0.00117 0.13425 -0.00209 0.14861 -0.00339 0.16296 C -0.00495 0.18078 -0.00755 0.19838 -0.00834 0.2162 C -0.00951 0.23935 -0.00886 0.26273 -0.00912 0.28588 C -0.0069 0.32893 -0.00782 0.37268 -0.00248 0.41481 C 0.00117 0.44421 0.00976 0.47106 0.01745 0.49768 C 0.04622 0.59606 0.01185 0.48495 0.04336 0.56898 C 0.04778 0.58055 0.04909 0.58541 0.05495 0.5956 C 0.07057 0.62199 0.06028 0.603 0.0733 0.62083 C 0.07461 0.62245 0.07539 0.625 0.07669 0.62662 C 0.07929 0.63009 0.08229 0.63217 0.08502 0.63564 C 0.08789 0.63912 0.09036 0.64375 0.09336 0.64745 C 0.09492 0.6493 0.09674 0.65 0.0983 0.65185 C 0.10065 0.65439 0.10273 0.65787 0.10495 0.66064 C 0.11054 0.66736 0.1069 0.66111 0.10924 0.66527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1 0.07986 L 0.04831 0.07986 C 0.18555 0.24907 -0.00729 0.01574 0.13243 0.17014 C 0.16563 0.20671 0.19753 0.24676 0.22995 0.28565 C 0.24284 0.30115 0.25573 0.31666 0.26823 0.3331 C 0.28464 0.3544 0.29909 0.38009 0.31654 0.39838 C 0.36472 0.44815 0.35065 0.43032 0.39662 0.49166 C 0.40235 0.4993 0.40821 0.50648 0.41328 0.51527 C 0.41745 0.52268 0.42175 0.52986 0.42578 0.5375 C 0.42904 0.54375 0.43542 0.55995 0.43737 0.56713 C 0.43868 0.57129 0.43881 0.57639 0.43998 0.58055 C 0.44297 0.5912 0.44987 0.61157 0.44987 0.61157 C 0.45026 0.61365 0.45026 0.61574 0.45078 0.61759 C 0.45196 0.62176 0.45365 0.62523 0.45495 0.6294 C 0.45534 0.63078 0.45547 0.6324 0.45573 0.63379 C 0.45664 0.63773 0.45834 0.64583 0.45834 0.64583 " pathEditMode="relative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8912 L -0.00586 0.08912 C -0.01719 0.11412 -0.0142 0.10972 -0.03594 0.13634 C -0.0431 0.14537 -0.05104 0.15277 -0.05756 0.16296 C -0.06328 0.17222 -0.06693 0.18495 -0.07253 0.19421 C -0.08203 0.20925 -0.09323 0.2206 -0.10261 0.23564 C -0.1086 0.24537 -0.11289 0.25787 -0.11836 0.26828 C -0.12175 0.27453 -0.12578 0.27963 -0.1293 0.28611 C -0.13633 0.29884 -0.14571 0.31782 -0.1517 0.33333 C -0.15743 0.34791 -0.16263 0.36342 -0.16836 0.37777 C -0.17709 0.39953 -0.19532 0.44351 -0.20677 0.46527 C -0.21836 0.48726 -0.22826 0.50324 -0.24258 0.51851 C -0.24935 0.52569 -0.25677 0.53032 -0.26341 0.53773 C -0.27331 0.54907 -0.28164 0.56435 -0.2918 0.57476 C -0.29844 0.58171 -0.30547 0.58773 -0.31172 0.5956 C -0.31446 0.59907 -0.31706 0.603 -0.32006 0.60601 C -0.32409 0.60995 -0.32839 0.61319 -0.33256 0.61643 C -0.36185 0.63842 -0.32279 0.60694 -0.35013 0.62824 C -0.35625 0.63287 -0.36172 0.6412 -0.36836 0.64305 C -0.37032 0.64351 -0.37227 0.64398 -0.37422 0.64444 C -0.40222 0.65 -0.36823 0.64259 -0.39011 0.64745 C -0.39141 0.64838 -0.39284 0.64976 -0.39427 0.65046 C -0.40104 0.65347 -0.40052 0.65324 -0.40417 0.65324 " pathEditMode="relative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905 L -0.0155 0.0905 C -0.03412 0.11412 -0.05065 0.14444 -0.07135 0.16157 C -0.10859 0.19213 -0.13425 0.20949 -0.1681 0.25486 C -0.19844 0.2956 -0.22617 0.34236 -0.2556 0.38518 C -0.2694 0.40555 -0.28398 0.42453 -0.29805 0.44444 C -0.30586 0.45555 -0.31237 0.4706 -0.32135 0.47847 C -0.33086 0.48703 -0.34089 0.49513 -0.34883 0.5081 C -0.35221 0.51365 -0.35625 0.51805 -0.35885 0.52453 C -0.36328 0.53495 -0.36497 0.54838 -0.36966 0.55856 C -0.38073 0.58217 -0.37578 0.56967 -0.38477 0.5956 C -0.38529 0.59907 -0.38581 0.60254 -0.38633 0.60601 C -0.38672 0.60787 -0.38685 0.60995 -0.38724 0.6118 C -0.38763 0.61435 -0.38828 0.61666 -0.3888 0.61921 C -0.38724 0.63657 -0.38893 0.62546 -0.3806 0.65023 " pathEditMode="relative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7893 L 0.03997 0.07893 C 0.11771 0.10764 0.11198 0.10717 0.2082 0.13217 C 0.23867 0.14005 0.26953 0.14444 0.29987 0.15278 C 0.33034 0.16134 0.36042 0.17268 0.39076 0.18241 C 0.40885 0.19537 0.42695 0.20764 0.44492 0.22106 C 0.46315 0.23472 0.4806 0.25162 0.49909 0.26389 C 0.5151 0.27477 0.53216 0.28009 0.54831 0.29074 C 0.61628 0.33565 0.55872 0.30995 0.60247 0.32778 C 0.60495 0.33171 0.60729 0.33588 0.6099 0.33958 C 0.61289 0.34375 0.61654 0.34653 0.61914 0.35139 C 0.62135 0.35555 0.62266 0.36111 0.62409 0.3662 C 0.6263 0.37384 0.62799 0.38194 0.62995 0.38981 C 0.63099 0.39444 0.63229 0.39861 0.6332 0.40324 C 0.63542 0.41296 0.63398 0.40856 0.6375 0.41667 " pathEditMode="relative" ptsTypes="AAAAAAAAAAAAA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0.08542 L -0.02331 0.08542 C -0.02851 0.08889 -0.03372 0.0926 -0.03867 0.09676 C -0.04492 0.10162 -0.05911 0.11574 -0.06289 0.11991 C -0.07252 0.13079 -0.08177 0.14306 -0.09114 0.1544 C -0.10859 0.175 -0.11133 0.1757 -0.1306 0.20255 C -0.13333 0.20672 -0.13594 0.21065 -0.1388 0.21412 C -0.14765 0.22454 -0.16575 0.24468 -0.16575 0.24491 C -0.17383 0.2669 -0.16562 0.24237 -0.1707 0.2625 C -0.17226 0.26875 -0.17383 0.27199 -0.1763 0.27709 C -0.1763 0.27894 -0.17643 0.28056 -0.17682 0.28241 C -0.17721 0.28426 -0.17799 0.28588 -0.17825 0.28774 C -0.17877 0.29051 -0.17877 0.2963 -0.17877 0.2965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8541 L -0.01419 0.08541 C -0.00078 0.10486 0.00964 0.12916 0.0263 0.14421 C 0.04076 0.15717 0.05573 0.16944 0.06979 0.1831 C 0.08008 0.19305 0.10235 0.22592 0.10769 0.23333 C 0.1112 0.23796 0.1155 0.24166 0.11823 0.24722 C 0.12084 0.25208 0.12344 0.25717 0.12617 0.26203 C 0.12891 0.26736 0.13216 0.27199 0.13477 0.27731 C 0.13568 0.27916 0.13607 0.28148 0.13672 0.28356 C 0.13867 0.29027 0.13659 0.28495 0.13959 0.29352 C 0.14024 0.29537 0.14076 0.29699 0.14154 0.29861 C 0.14258 0.30092 0.14427 0.30277 0.14545 0.30486 C 0.1474 0.30902 0.1487 0.31227 0.15039 0.31643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9121 L -0.01458 0.09144 C -0.07682 0.10394 -0.19245 0.12848 -0.22838 0.14329 C -0.25625 0.15463 -0.28424 0.16528 -0.31172 0.17755 C -0.31927 0.18079 -0.32591 0.18635 -0.3332 0.18982 C -0.33763 0.19213 -0.34219 0.19237 -0.34648 0.19399 C -0.37956 0.20741 -0.32565 0.19028 -0.37916 0.20764 C -0.3901 0.21135 -0.40117 0.21412 -0.41198 0.21737 C -0.41966 0.21991 -0.42695 0.22385 -0.4345 0.22593 C -0.49857 0.24352 -0.47513 0.23334 -0.5414 0.24908 L -0.58815 0.26019 C -0.60377 0.26343 -0.61966 0.26528 -0.63502 0.26968 C -0.64713 0.27315 -0.65885 0.27917 -0.67057 0.28334 C -0.69023 0.29051 -0.66875 0.28033 -0.69414 0.29167 C -0.70703 0.29723 -0.71953 0.30463 -0.73255 0.30973 C -0.74193 0.3132 -0.75143 0.31621 -0.76068 0.32061 C -0.76614 0.32338 -0.77187 0.32639 -0.77747 0.32894 C -0.7806 0.3301 -0.78372 0.33033 -0.78685 0.33149 C -0.79036 0.33287 -0.79375 0.33449 -0.797 0.3361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3130A-7F67-412E-948D-DF33F1015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2768" y="1688001"/>
            <a:ext cx="331651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F1DBE5-6A16-4A18-810C-50A398538FF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0" y="1620766"/>
            <a:ext cx="1727973" cy="1463040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4C0D2AEC-7D91-43CA-B681-D10F83611A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49" y="2865581"/>
            <a:ext cx="1727973" cy="1463040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46783C39-9C33-4276-B667-49404DC45A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72" y="4109436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597603" y="1275938"/>
            <a:ext cx="549091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Đ</a:t>
            </a:r>
            <a:r>
              <a:rPr lang="vi-VN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ặc điểm câu kể:</a:t>
            </a:r>
            <a:endParaRPr lang="en-US" sz="3800" dirty="0">
              <a:solidFill>
                <a:srgbClr val="0070C0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8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Dấu 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kết thúc câu là dấu chấm;</a:t>
            </a:r>
            <a:endParaRPr lang="en-US" sz="3600" dirty="0">
              <a:solidFill>
                <a:srgbClr val="FF1822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T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rong câu không chứa những từ để hỏi hoặc những từ bộc lộ cảm xúc.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59" y="708668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1332851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522613" y="122332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483645" y="174032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410</Words>
  <Application>Microsoft Office PowerPoint</Application>
  <PresentationFormat>Widescreen</PresentationFormat>
  <Paragraphs>70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等线</vt:lpstr>
      <vt:lpstr>LNTH-Dinomiko</vt:lpstr>
      <vt:lpstr>Nunito black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2022-08-26T11:28:00Z</dcterms:created>
  <dcterms:modified xsi:type="dcterms:W3CDTF">2022-11-23T06:37:01Z</dcterms:modified>
</cp:coreProperties>
</file>