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5" r:id="rId2"/>
    <p:sldId id="2662" r:id="rId3"/>
    <p:sldId id="2648" r:id="rId4"/>
    <p:sldId id="2646" r:id="rId5"/>
    <p:sldId id="2650" r:id="rId6"/>
    <p:sldId id="2663" r:id="rId7"/>
    <p:sldId id="2659" r:id="rId8"/>
    <p:sldId id="2664" r:id="rId9"/>
    <p:sldId id="2665" r:id="rId10"/>
    <p:sldId id="2653" r:id="rId11"/>
    <p:sldId id="2654" r:id="rId12"/>
    <p:sldId id="2666" r:id="rId13"/>
    <p:sldId id="3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3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F8A-80C2-42AE-9516-2DFDC7EDB8EA}" type="datetimeFigureOut">
              <a:rPr lang="en-US" smtClean="0"/>
              <a:t>15/12/2023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219F-3F2E-42B1-A82A-8E7572DC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0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3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EA5A1C-B905-4183-A020-0C3F978B6F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290961" cy="1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DBD09-B995-4A84-909A-CFCD7E6F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58" y="2213358"/>
            <a:ext cx="68768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6058FF5-7B88-410B-A8B4-0DF8AD72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44" y="0"/>
            <a:ext cx="8714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6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1310641"/>
            <a:ext cx="7146928" cy="1528026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994344" y="744850"/>
              <a:ext cx="334867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4 </a:t>
              </a:r>
              <a:r>
                <a:rPr lang="en-US" sz="48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1028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FABE31-3EAC-4910-8C65-05EF73BC6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7E068D-A828-479E-8418-163F1557BE92}"/>
              </a:ext>
            </a:extLst>
          </p:cNvPr>
          <p:cNvSpPr/>
          <p:nvPr/>
        </p:nvSpPr>
        <p:spPr>
          <a:xfrm>
            <a:off x="2891152" y="660400"/>
            <a:ext cx="8193408" cy="2178267"/>
          </a:xfrm>
          <a:prstGeom prst="roundRect">
            <a:avLst>
              <a:gd name="adj" fmla="val 37824"/>
            </a:avLst>
          </a:prstGeom>
          <a:solidFill>
            <a:srgbClr val="EF8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cm,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cm.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sáp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DFD16D-38EB-4D9B-8050-4E317A832247}"/>
              </a:ext>
            </a:extLst>
          </p:cNvPr>
          <p:cNvGrpSpPr/>
          <p:nvPr/>
        </p:nvGrpSpPr>
        <p:grpSpPr>
          <a:xfrm>
            <a:off x="4760601" y="3236859"/>
            <a:ext cx="5277479" cy="1732921"/>
            <a:chOff x="3595456" y="244265"/>
            <a:chExt cx="7776839" cy="1732921"/>
          </a:xfrm>
        </p:grpSpPr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0A1306DF-CEC4-4DCE-8640-691C174C6EB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48DE36-C79B-4DA9-8D65-844E94FCE84F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B3B84F84-0C8A-4845-AD6C-6F59C64C0CD3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330DEFF3-138C-43FC-9B75-00C323A43F8F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7E0B365-FE50-44F3-8F71-CF415C3B3166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AA86FEA5-B52E-40AE-9118-9720562C23A7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CF819884-C4DB-44E4-81F8-9970EA4158E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0FC6B698-BC28-4276-B50A-29F3553EAE1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53DE01FB-F3F5-4D2A-A58C-9674476197E1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F6C8B2E4-4AD1-45FC-B43E-33454628E375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CF048F5E-65BB-4039-9A29-739F55DEC8F9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AC3C814-D6F8-45D6-B257-7479C50157BF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3D01360-FAA0-41A1-B614-2DCCC1561F0C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0163832-0630-4B87-B23D-0034C6B2FE18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D1454-25DA-477F-ADBF-B028A670976C}"/>
                </a:ext>
              </a:extLst>
            </p:cNvPr>
            <p:cNvSpPr txBox="1"/>
            <p:nvPr/>
          </p:nvSpPr>
          <p:spPr>
            <a:xfrm>
              <a:off x="5201395" y="744850"/>
              <a:ext cx="493457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2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307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C7792-8B2A-47CE-A94A-9DFB44432C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143AD-2AAC-45BF-B34C-A714A1644B62}"/>
              </a:ext>
            </a:extLst>
          </p:cNvPr>
          <p:cNvSpPr txBox="1"/>
          <p:nvPr/>
        </p:nvSpPr>
        <p:spPr>
          <a:xfrm>
            <a:off x="4161623" y="6488668"/>
            <a:ext cx="695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Hương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Thảo</a:t>
            </a:r>
            <a:r>
              <a:rPr lang="en-US" dirty="0">
                <a:solidFill>
                  <a:schemeClr val="bg1"/>
                </a:solidFill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9561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sp>
        <p:nvSpPr>
          <p:cNvPr id="13" name="Google Shape;487;p33">
            <a:extLst>
              <a:ext uri="{FF2B5EF4-FFF2-40B4-BE49-F238E27FC236}">
                <a16:creationId xmlns:a16="http://schemas.microsoft.com/office/drawing/2014/main" id="{A4119E43-857C-416C-8842-4DBECCD35192}"/>
              </a:ext>
            </a:extLst>
          </p:cNvPr>
          <p:cNvSpPr txBox="1">
            <a:spLocks/>
          </p:cNvSpPr>
          <p:nvPr/>
        </p:nvSpPr>
        <p:spPr>
          <a:xfrm>
            <a:off x="1073487" y="49469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3E1C14-7813-431E-B017-16930F5F401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39FF43-8542-4A46-B878-9BE4FA4DC2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2656" y="2073978"/>
            <a:ext cx="6895174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F12DD-3D46-4ABB-80A6-575181A4A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7630" y="3377268"/>
            <a:ext cx="732193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4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Khám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phá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518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24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5F6B1-E082-470E-BD4B-EC128A36D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9" y="-83597"/>
            <a:ext cx="3621338" cy="1072989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826A66DE-B19D-44E6-B0DC-AB293A6CFF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625" y="2083517"/>
            <a:ext cx="1125452" cy="1290802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F1781F40-D71C-43BB-8AA8-934F1D8759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5" y="2083517"/>
            <a:ext cx="1125452" cy="1290802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8F5A9281-6CB3-4B62-B27C-283DA12F6E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745" y="2083517"/>
            <a:ext cx="1125452" cy="1290802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B79BC401-A822-43E0-9994-423F8C5BF0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305" y="2083517"/>
            <a:ext cx="1125452" cy="1290802"/>
          </a:xfrm>
          <a:prstGeom prst="rect">
            <a:avLst/>
          </a:prstGeom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5D22A8A9-C00F-41DD-83BB-08E45670D9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138" y="2083517"/>
            <a:ext cx="1125452" cy="1290802"/>
          </a:xfrm>
          <a:prstGeom prst="rect">
            <a:avLst/>
          </a:prstGeom>
        </p:spPr>
      </p:pic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020A1109-6DC2-4346-9D2E-B2392D8C3A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752" y="2083517"/>
            <a:ext cx="1125452" cy="1290802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C83A30CC-A757-4A00-BBFB-369D134EAC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38" y="3211277"/>
            <a:ext cx="1125452" cy="12908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77B2D2F-FBAD-4872-928D-2174494C8D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398" y="3211277"/>
            <a:ext cx="1125452" cy="12908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D36C2-4453-4AD7-A9A2-917A31020611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5628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C99EA6-D6AF-4704-9209-D941485744BE}"/>
              </a:ext>
            </a:extLst>
          </p:cNvPr>
          <p:cNvCxnSpPr>
            <a:cxnSpLocks/>
          </p:cNvCxnSpPr>
          <p:nvPr/>
        </p:nvCxnSpPr>
        <p:spPr>
          <a:xfrm>
            <a:off x="2559656" y="3989626"/>
            <a:ext cx="1878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5A04B-1DBF-439E-A4FB-BE2FA6529B3E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784B4B-BF71-44AD-8D16-776871236D12}"/>
              </a:ext>
            </a:extLst>
          </p:cNvPr>
          <p:cNvCxnSpPr>
            <a:cxnSpLocks/>
          </p:cNvCxnSpPr>
          <p:nvPr/>
        </p:nvCxnSpPr>
        <p:spPr>
          <a:xfrm>
            <a:off x="4438592" y="2839720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99B0377-B53F-4ACE-A362-FA7C7C6F3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2488565"/>
            <a:ext cx="1685925" cy="25717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99D4824-1AE4-43BD-948C-8D7532EB01EF}"/>
              </a:ext>
            </a:extLst>
          </p:cNvPr>
          <p:cNvSpPr/>
          <p:nvPr/>
        </p:nvSpPr>
        <p:spPr>
          <a:xfrm>
            <a:off x="731526" y="1175395"/>
            <a:ext cx="4409750" cy="1072989"/>
          </a:xfrm>
          <a:prstGeom prst="wedgeRoundRectCallout">
            <a:avLst>
              <a:gd name="adj1" fmla="val -35841"/>
              <a:gd name="adj2" fmla="val 72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x 3 = 6 (ô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1A0C6D-3248-4604-B67F-8D837F708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44" y="3245163"/>
            <a:ext cx="1317646" cy="182602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0D30178-ED2C-45D5-B901-B0728B4D86F9}"/>
              </a:ext>
            </a:extLst>
          </p:cNvPr>
          <p:cNvSpPr/>
          <p:nvPr/>
        </p:nvSpPr>
        <p:spPr>
          <a:xfrm>
            <a:off x="7164709" y="1258868"/>
            <a:ext cx="4409750" cy="1072989"/>
          </a:xfrm>
          <a:prstGeom prst="wedgeRoundRectCallout">
            <a:avLst>
              <a:gd name="adj1" fmla="val 19454"/>
              <a:gd name="adj2" fmla="val 12057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FD48-A7C2-4623-8956-854DD005BFD9}"/>
              </a:ext>
            </a:extLst>
          </p:cNvPr>
          <p:cNvSpPr/>
          <p:nvPr/>
        </p:nvSpPr>
        <p:spPr>
          <a:xfrm>
            <a:off x="3804274" y="4372859"/>
            <a:ext cx="5512445" cy="1137920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7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88FB7-07E9-4D41-AC02-B5CEB42ACA6C}"/>
              </a:ext>
            </a:extLst>
          </p:cNvPr>
          <p:cNvGrpSpPr/>
          <p:nvPr/>
        </p:nvGrpSpPr>
        <p:grpSpPr>
          <a:xfrm>
            <a:off x="1256474" y="390558"/>
            <a:ext cx="10210800" cy="1285842"/>
            <a:chOff x="2971800" y="403525"/>
            <a:chExt cx="10210800" cy="10369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74AB96-DC76-44F6-BD32-23F7BC6F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E66DC-B5F0-41D0-A8CA-497C11DB52AA}"/>
                </a:ext>
              </a:extLst>
            </p:cNvPr>
            <p:cNvSpPr txBox="1"/>
            <p:nvPr/>
          </p:nvSpPr>
          <p:spPr>
            <a:xfrm>
              <a:off x="3473006" y="520957"/>
              <a:ext cx="8859520" cy="576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cm,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cm.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gấp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9903A0-7416-43A4-9267-2D178D755728}"/>
              </a:ext>
            </a:extLst>
          </p:cNvPr>
          <p:cNvSpPr txBox="1"/>
          <p:nvPr/>
        </p:nvSpPr>
        <p:spPr>
          <a:xfrm>
            <a:off x="2465775" y="1736500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04FDA-DC85-4AED-B611-F759CD0D764F}"/>
              </a:ext>
            </a:extLst>
          </p:cNvPr>
          <p:cNvSpPr txBox="1"/>
          <p:nvPr/>
        </p:nvSpPr>
        <p:spPr>
          <a:xfrm>
            <a:off x="93754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08710-7692-400A-9546-1C037AF74EC7}"/>
              </a:ext>
            </a:extLst>
          </p:cNvPr>
          <p:cNvSpPr txBox="1"/>
          <p:nvPr/>
        </p:nvSpPr>
        <p:spPr>
          <a:xfrm>
            <a:off x="493042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BCA26-9A6E-4BA1-8932-2F779A531F3C}"/>
              </a:ext>
            </a:extLst>
          </p:cNvPr>
          <p:cNvCxnSpPr>
            <a:endCxn id="40" idx="1"/>
          </p:cNvCxnSpPr>
          <p:nvPr/>
        </p:nvCxnSpPr>
        <p:spPr>
          <a:xfrm>
            <a:off x="1455703" y="3137039"/>
            <a:ext cx="347472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8778B01-D5DB-429A-AFE6-EBF2A8D94722}"/>
              </a:ext>
            </a:extLst>
          </p:cNvPr>
          <p:cNvSpPr/>
          <p:nvPr/>
        </p:nvSpPr>
        <p:spPr>
          <a:xfrm>
            <a:off x="138966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203C42-87B6-496D-97E2-DCA16892D297}"/>
              </a:ext>
            </a:extLst>
          </p:cNvPr>
          <p:cNvSpPr/>
          <p:nvPr/>
        </p:nvSpPr>
        <p:spPr>
          <a:xfrm>
            <a:off x="487454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AE75A-5B24-44D5-B54D-F9E739C73D65}"/>
              </a:ext>
            </a:extLst>
          </p:cNvPr>
          <p:cNvCxnSpPr>
            <a:cxnSpLocks/>
          </p:cNvCxnSpPr>
          <p:nvPr/>
        </p:nvCxnSpPr>
        <p:spPr>
          <a:xfrm>
            <a:off x="2339623" y="3056608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DEA9C5-A067-4F79-AF41-A3C190B9D20D}"/>
              </a:ext>
            </a:extLst>
          </p:cNvPr>
          <p:cNvCxnSpPr>
            <a:cxnSpLocks/>
          </p:cNvCxnSpPr>
          <p:nvPr/>
        </p:nvCxnSpPr>
        <p:spPr>
          <a:xfrm>
            <a:off x="32337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F75D3E-392B-429F-A44D-12ED77289563}"/>
              </a:ext>
            </a:extLst>
          </p:cNvPr>
          <p:cNvCxnSpPr>
            <a:cxnSpLocks/>
          </p:cNvCxnSpPr>
          <p:nvPr/>
        </p:nvCxnSpPr>
        <p:spPr>
          <a:xfrm>
            <a:off x="40973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3B56C3-DC85-42C0-A72A-FB9922ED12DD}"/>
              </a:ext>
            </a:extLst>
          </p:cNvPr>
          <p:cNvSpPr txBox="1"/>
          <p:nvPr/>
        </p:nvSpPr>
        <p:spPr>
          <a:xfrm>
            <a:off x="881663" y="378642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AF9517-7714-4738-AEAC-3A4CC0B25930}"/>
              </a:ext>
            </a:extLst>
          </p:cNvPr>
          <p:cNvSpPr txBox="1"/>
          <p:nvPr/>
        </p:nvSpPr>
        <p:spPr>
          <a:xfrm>
            <a:off x="2339623" y="382579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F75CD6-D15B-45B7-B223-CB5AA943AE6C}"/>
              </a:ext>
            </a:extLst>
          </p:cNvPr>
          <p:cNvCxnSpPr>
            <a:cxnSpLocks/>
          </p:cNvCxnSpPr>
          <p:nvPr/>
        </p:nvCxnSpPr>
        <p:spPr>
          <a:xfrm>
            <a:off x="1389663" y="4118179"/>
            <a:ext cx="949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840B606-0D54-43EC-96CE-BA80CAA69F61}"/>
              </a:ext>
            </a:extLst>
          </p:cNvPr>
          <p:cNvSpPr/>
          <p:nvPr/>
        </p:nvSpPr>
        <p:spPr>
          <a:xfrm>
            <a:off x="138966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4DDAF8-D30D-4417-8EB8-FAD1A85E6A5D}"/>
              </a:ext>
            </a:extLst>
          </p:cNvPr>
          <p:cNvSpPr/>
          <p:nvPr/>
        </p:nvSpPr>
        <p:spPr>
          <a:xfrm>
            <a:off x="225834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C48B06-E2B8-4DCE-8417-ECFC497E89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1406030" y="3179813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9F8D27-1E79-401A-94B1-94605F00BAC2}"/>
              </a:ext>
            </a:extLst>
          </p:cNvPr>
          <p:cNvCxnSpPr>
            <a:cxnSpLocks/>
          </p:cNvCxnSpPr>
          <p:nvPr/>
        </p:nvCxnSpPr>
        <p:spPr>
          <a:xfrm>
            <a:off x="2339623" y="3161628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DDCF6F6-CE76-4EB4-A5E1-2124A813B463}"/>
              </a:ext>
            </a:extLst>
          </p:cNvPr>
          <p:cNvSpPr/>
          <p:nvPr/>
        </p:nvSpPr>
        <p:spPr>
          <a:xfrm>
            <a:off x="5871352" y="2182146"/>
            <a:ext cx="5512445" cy="2877534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592C8-E01A-4FBC-AF64-C5F5C0559F30}"/>
              </a:ext>
            </a:extLst>
          </p:cNvPr>
          <p:cNvSpPr txBox="1"/>
          <p:nvPr/>
        </p:nvSpPr>
        <p:spPr>
          <a:xfrm>
            <a:off x="7938912" y="231648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10CF9F-461F-4EBB-99EF-789C4E4FF498}"/>
              </a:ext>
            </a:extLst>
          </p:cNvPr>
          <p:cNvSpPr txBox="1"/>
          <p:nvPr/>
        </p:nvSpPr>
        <p:spPr>
          <a:xfrm>
            <a:off x="5879294" y="2893347"/>
            <a:ext cx="525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35D3E-C8CA-429B-BD4A-7BCBEE4B44C8}"/>
              </a:ext>
            </a:extLst>
          </p:cNvPr>
          <p:cNvSpPr txBox="1"/>
          <p:nvPr/>
        </p:nvSpPr>
        <p:spPr>
          <a:xfrm>
            <a:off x="5901831" y="3876779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 : 2 = 4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A5169-672B-4D2C-9A46-6AB8D5953986}"/>
              </a:ext>
            </a:extLst>
          </p:cNvPr>
          <p:cNvSpPr txBox="1"/>
          <p:nvPr/>
        </p:nvSpPr>
        <p:spPr>
          <a:xfrm>
            <a:off x="7364871" y="4373046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3061265" y="1219487"/>
            <a:ext cx="218519" cy="3474722"/>
          </a:xfrm>
          <a:prstGeom prst="leftBrace">
            <a:avLst>
              <a:gd name="adj1" fmla="val 312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2774526" y="2308572"/>
            <a:ext cx="156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</p:spTree>
    <p:extLst>
      <p:ext uri="{BB962C8B-B14F-4D97-AF65-F5344CB8AC3E}">
        <p14:creationId xmlns:p14="http://schemas.microsoft.com/office/powerpoint/2010/main" val="415662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  <p:bldP spid="47" grpId="0" animBg="1"/>
      <p:bldP spid="53" grpId="0"/>
      <p:bldP spid="54" grpId="0"/>
      <p:bldP spid="56" grpId="0" animBg="1"/>
      <p:bldP spid="57" grpId="0" animBg="1"/>
      <p:bldP spid="60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Hoạt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động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78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A2C4A6-26F9-44E1-B5CA-CE8F3E93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73917"/>
              </p:ext>
            </p:extLst>
          </p:nvPr>
        </p:nvGraphicFramePr>
        <p:xfrm>
          <a:off x="863600" y="2021275"/>
          <a:ext cx="10627360" cy="28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26441194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950730922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55889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8444153"/>
                    </a:ext>
                  </a:extLst>
                </a:gridCol>
              </a:tblGrid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13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01918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12962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FF81B05C-A3A8-4995-95F6-AF8B9B381E7F}"/>
              </a:ext>
            </a:extLst>
          </p:cNvPr>
          <p:cNvGrpSpPr/>
          <p:nvPr/>
        </p:nvGrpSpPr>
        <p:grpSpPr>
          <a:xfrm>
            <a:off x="2428240" y="4987572"/>
            <a:ext cx="8003841" cy="1490980"/>
            <a:chOff x="3722255" y="1490091"/>
            <a:chExt cx="5046771" cy="2074467"/>
          </a:xfrm>
        </p:grpSpPr>
        <p:grpSp>
          <p:nvGrpSpPr>
            <p:cNvPr id="69" name="Graphic 7">
              <a:extLst>
                <a:ext uri="{FF2B5EF4-FFF2-40B4-BE49-F238E27FC236}">
                  <a16:creationId xmlns:a16="http://schemas.microsoft.com/office/drawing/2014/main" id="{E3BF7325-A699-4E74-9373-79B4B576413C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DA7DB46-40BA-4458-8714-FA8970BF285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aphic 7">
                <a:extLst>
                  <a:ext uri="{FF2B5EF4-FFF2-40B4-BE49-F238E27FC236}">
                    <a16:creationId xmlns:a16="http://schemas.microsoft.com/office/drawing/2014/main" id="{B1E97403-0EFF-43DC-BB48-FACB0194B8C6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3" name="Graphic 7">
                  <a:extLst>
                    <a:ext uri="{FF2B5EF4-FFF2-40B4-BE49-F238E27FC236}">
                      <a16:creationId xmlns:a16="http://schemas.microsoft.com/office/drawing/2014/main" id="{5981D8A1-62FC-4B31-BFD9-A0E34FEA46A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17734F82-ED25-433F-ABC6-5CA5B04EB028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DF7CA882-FDDF-4901-B1EB-E98E854A2538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aphic 7">
                  <a:extLst>
                    <a:ext uri="{FF2B5EF4-FFF2-40B4-BE49-F238E27FC236}">
                      <a16:creationId xmlns:a16="http://schemas.microsoft.com/office/drawing/2014/main" id="{3EFEA7A6-B6C8-4650-A86F-926D70EAB0F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02379FB-C302-498A-93D9-33EFE0208412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712521C9-C7E5-41F0-AF7B-91FECC5345E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214E2EAA-EF4C-4BE7-B1F9-1E158744A457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AF25FA4-356F-4B3F-A18D-30541D1D2A2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ED61718B-22BD-4F4C-B194-404061384D9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5003D07-2F25-4671-9783-38F80A4D69C3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0EE012C-30AB-4EAC-A1B6-12262680E122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619AEE-3081-40D2-B28D-C558394E6398}"/>
                </a:ext>
              </a:extLst>
            </p:cNvPr>
            <p:cNvSpPr txBox="1"/>
            <p:nvPr/>
          </p:nvSpPr>
          <p:spPr>
            <a:xfrm>
              <a:off x="4036932" y="1988828"/>
              <a:ext cx="4535348" cy="94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785368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AA72D6-FE79-4CD3-B929-091097AA29ED}"/>
              </a:ext>
            </a:extLst>
          </p:cNvPr>
          <p:cNvSpPr/>
          <p:nvPr/>
        </p:nvSpPr>
        <p:spPr>
          <a:xfrm>
            <a:off x="1001776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5663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8481A8-A7D1-4EC9-9BE7-748921486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6" y="1698483"/>
            <a:ext cx="7181972" cy="1087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AA161-2AF0-44E9-B893-DCBAF3BF8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92" y="3131184"/>
            <a:ext cx="3571448" cy="116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462E1-633C-46CE-BE1B-A95FC53A5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369" y="1485613"/>
            <a:ext cx="1808480" cy="1497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0736533-1688-43EC-81A4-16B773E865B5}"/>
              </a:ext>
            </a:extLst>
          </p:cNvPr>
          <p:cNvGrpSpPr/>
          <p:nvPr/>
        </p:nvGrpSpPr>
        <p:grpSpPr>
          <a:xfrm>
            <a:off x="350142" y="4473227"/>
            <a:ext cx="7609840" cy="584775"/>
            <a:chOff x="1747520" y="4439920"/>
            <a:chExt cx="760984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96563E-6022-4EF6-9294-2DE61EE35CA6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5B711D-0963-4CC0-869B-E769C132B110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C42DDF-F02A-4790-AFFD-B0A310D8A97C}"/>
              </a:ext>
            </a:extLst>
          </p:cNvPr>
          <p:cNvGrpSpPr/>
          <p:nvPr/>
        </p:nvGrpSpPr>
        <p:grpSpPr>
          <a:xfrm>
            <a:off x="457200" y="5443077"/>
            <a:ext cx="7609840" cy="584775"/>
            <a:chOff x="1747520" y="4439920"/>
            <a:chExt cx="760984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DDDC0-172E-4041-B9B1-93F2A67A8668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ghim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1B33D72-2404-4B17-9287-1FEBB2D6327D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FDECE1-785E-4E75-AF03-55660A70279F}"/>
              </a:ext>
            </a:extLst>
          </p:cNvPr>
          <p:cNvSpPr txBox="1"/>
          <p:nvPr/>
        </p:nvSpPr>
        <p:spPr>
          <a:xfrm>
            <a:off x="6746240" y="3050028"/>
            <a:ext cx="4764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2B0-45C9-464E-9C4B-370C1B44C1B8}"/>
              </a:ext>
            </a:extLst>
          </p:cNvPr>
          <p:cNvSpPr txBox="1"/>
          <p:nvPr/>
        </p:nvSpPr>
        <p:spPr>
          <a:xfrm>
            <a:off x="7087919" y="4085363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CC236-EEA9-4001-B3E4-D517404134D4}"/>
              </a:ext>
            </a:extLst>
          </p:cNvPr>
          <p:cNvSpPr/>
          <p:nvPr/>
        </p:nvSpPr>
        <p:spPr>
          <a:xfrm>
            <a:off x="3927441" y="4517999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B258E-B2F2-46C8-AC77-E33F9B950C0C}"/>
              </a:ext>
            </a:extLst>
          </p:cNvPr>
          <p:cNvSpPr txBox="1"/>
          <p:nvPr/>
        </p:nvSpPr>
        <p:spPr>
          <a:xfrm>
            <a:off x="6892596" y="4650114"/>
            <a:ext cx="5008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217BC-741B-4F3E-83E7-84A99F03E0E0}"/>
              </a:ext>
            </a:extLst>
          </p:cNvPr>
          <p:cNvSpPr txBox="1"/>
          <p:nvPr/>
        </p:nvSpPr>
        <p:spPr>
          <a:xfrm>
            <a:off x="7283242" y="5677871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6D4B4-583C-4867-B6E2-6B244E84BCC4}"/>
              </a:ext>
            </a:extLst>
          </p:cNvPr>
          <p:cNvSpPr/>
          <p:nvPr/>
        </p:nvSpPr>
        <p:spPr>
          <a:xfrm>
            <a:off x="4021120" y="5542524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697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22" grpId="0" animBg="1"/>
      <p:bldP spid="44" grpId="0"/>
      <p:bldP spid="45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F4E4D2-6DA3-4C47-B9BA-0E02AFFE638D}"/>
              </a:ext>
            </a:extLst>
          </p:cNvPr>
          <p:cNvGrpSpPr/>
          <p:nvPr/>
        </p:nvGrpSpPr>
        <p:grpSpPr>
          <a:xfrm>
            <a:off x="3247698" y="211514"/>
            <a:ext cx="6434782" cy="3244432"/>
            <a:chOff x="3247698" y="211514"/>
            <a:chExt cx="8944302" cy="3244432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E74E597A-7D8A-4F9A-8F8C-3EB509314E19}"/>
                </a:ext>
              </a:extLst>
            </p:cNvPr>
            <p:cNvGrpSpPr/>
            <p:nvPr/>
          </p:nvGrpSpPr>
          <p:grpSpPr>
            <a:xfrm>
              <a:off x="3247698" y="211514"/>
              <a:ext cx="8944302" cy="3244432"/>
              <a:chOff x="609584" y="2133703"/>
              <a:chExt cx="7161963" cy="3608930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3436396-98BC-43F0-BA16-C172DE1ABCF4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6" name="Graphic 7">
                <a:extLst>
                  <a:ext uri="{FF2B5EF4-FFF2-40B4-BE49-F238E27FC236}">
                    <a16:creationId xmlns:a16="http://schemas.microsoft.com/office/drawing/2014/main" id="{AA59CA5A-F468-4F6F-96AB-C26ECF7169B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" name="Graphic 7">
                  <a:extLst>
                    <a:ext uri="{FF2B5EF4-FFF2-40B4-BE49-F238E27FC236}">
                      <a16:creationId xmlns:a16="http://schemas.microsoft.com/office/drawing/2014/main" id="{952DEA92-231F-49E9-BE19-00C810C33A9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D7FD0BC-8158-49A8-A871-12573626C99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D5F69CBB-FE8B-40A8-82EE-7C248D1CF41F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" name="Graphic 7">
                  <a:extLst>
                    <a:ext uri="{FF2B5EF4-FFF2-40B4-BE49-F238E27FC236}">
                      <a16:creationId xmlns:a16="http://schemas.microsoft.com/office/drawing/2014/main" id="{93C499FC-EA75-4798-BE30-B62BEC440FD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922BF704-E48A-42AE-B97A-8FE7F45BD600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63C7C03E-DA52-41F6-995F-796AB30DC736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aphic 7">
                  <a:extLst>
                    <a:ext uri="{FF2B5EF4-FFF2-40B4-BE49-F238E27FC236}">
                      <a16:creationId xmlns:a16="http://schemas.microsoft.com/office/drawing/2014/main" id="{E77228CB-5914-4765-81A5-3789D6AF005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3630CD04-0171-4F2D-82A4-75E3EAA38550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9007A0D1-734D-42E7-A97F-7C979F413D6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EDBAC5C-F7E2-4B7B-93A4-C29767E9ADB7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7358C91A-FA31-4F20-A595-D1BC94EC2E30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20A7D-F6C2-41D6-8997-00A459880200}"/>
                </a:ext>
              </a:extLst>
            </p:cNvPr>
            <p:cNvSpPr txBox="1"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973722" y="1252909"/>
              <a:ext cx="7583958" cy="15660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Vận</a:t>
              </a: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dụng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C5CAF3E-BECF-48EA-954E-C193ED3A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69" y="1705340"/>
            <a:ext cx="5164395" cy="51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714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334</Words>
  <Application>Microsoft Office PowerPoint</Application>
  <PresentationFormat>Widescreen</PresentationFormat>
  <Paragraphs>64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Bubblegum Sans</vt:lpstr>
      <vt:lpstr>Calibri</vt:lpstr>
      <vt:lpstr>等线</vt:lpstr>
      <vt:lpstr>等线 Light</vt:lpstr>
      <vt:lpstr>杨任东竹石体-Medium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2022-08-05T08:52:36Z</dcterms:created>
  <dcterms:modified xsi:type="dcterms:W3CDTF">2023-12-15T05:30:56Z</dcterms:modified>
</cp:coreProperties>
</file>