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6" r:id="rId2"/>
  </p:sldMasterIdLst>
  <p:notesMasterIdLst>
    <p:notesMasterId r:id="rId15"/>
  </p:notesMasterIdLst>
  <p:handoutMasterIdLst>
    <p:handoutMasterId r:id="rId16"/>
  </p:handoutMasterIdLst>
  <p:sldIdLst>
    <p:sldId id="290" r:id="rId3"/>
    <p:sldId id="1136" r:id="rId4"/>
    <p:sldId id="1134" r:id="rId5"/>
    <p:sldId id="1133" r:id="rId6"/>
    <p:sldId id="1135" r:id="rId7"/>
    <p:sldId id="272" r:id="rId8"/>
    <p:sldId id="312" r:id="rId9"/>
    <p:sldId id="313" r:id="rId10"/>
    <p:sldId id="315" r:id="rId11"/>
    <p:sldId id="311" r:id="rId12"/>
    <p:sldId id="319" r:id="rId13"/>
    <p:sldId id="324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CC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8" d="100"/>
          <a:sy n="48" d="100"/>
        </p:scale>
        <p:origin x="2684" y="4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E89CF5F-E99C-4FBC-B005-2E994200648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AAB8EC-6759-4B18-A672-51DBF89DD4D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6ED1D8-DDBF-4821-BE89-58769CC49F97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4BE751-F6CD-442D-815D-814A18064E8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B95440-B630-4A4A-A842-1729F96477C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55B915-1D6C-4E06-A1FE-AFF1FA50A8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4242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28D7E5-792F-49DD-90C7-7031FFC71051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99AF64-1965-4AED-A9AF-E617A016A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9054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0264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2A5627-C86C-47E3-B0EF-6B8D04AD67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29316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2A5627-C86C-47E3-B0EF-6B8D04AD67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82378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2A5627-C86C-47E3-B0EF-6B8D04AD67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69435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2A5627-C86C-47E3-B0EF-6B8D04AD67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02080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56925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79317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7466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720F557-9D8E-467B-ABBC-A552646FF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AAC342C-1E77-4E2A-95A3-08794E02D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E71C3EF-3600-4722-8095-1107CB91C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662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B7ABB0E-E507-461D-9FBE-418CD39E0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4AE25DA-369A-4F54-AB4D-53C15EFB50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3B668C-BEF6-4913-95D8-65FB7C806A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F09AE9E-9013-412B-80BC-00192BC66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DFE5F07-2A36-4385-B78A-CDC0FAC89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D19DC03-B41C-46AC-B3EB-CFD78CDEA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654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15095C-EBEF-4FBE-8C8C-67588FB9F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3503236-B1D0-4EB8-B1A0-A142E2D63F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8560A35-BBD9-49C4-B48B-9C45D87337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1C94C30-FA4B-4028-B712-1001104B1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B1B40B5-9E88-49D5-8E63-861686B8D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2890166-696C-44A0-8D39-A8A95B2E1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878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963904-A542-4873-AB11-DEEA1FBCA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E5BF051-B006-4163-9FBB-78D9D030F0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033DF7B-340C-4B93-A585-AB67A4ABB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A2523F-49CC-46DC-897B-3E0137218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8EC85F1-E294-4BA8-B10D-FB8DD76A6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0523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65D0D20-BBEA-45A7-8D52-81A55F6E9B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6E0461A-3AEF-4583-8EA0-CEEE684BDA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7421525-C261-45C4-9DB2-67DD939837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CF07AB2-CF86-49D7-ADD9-9CA827FA2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9F9E4BE-DDE4-4050-9C56-4E48F2B65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1054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2503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4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9B44FEE-ABEE-4983-8216-AF38804217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08D79E7-743A-48B0-B2B8-4F0ABCF6E7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117CE80-9B0A-4DD2-BFBE-6A5786F8D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7C88B6-F0B9-4CB0-A7B2-7E0087AD5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5ABDE3-68E5-4049-A9C0-F2D225DC2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359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6A7336-2146-4F40-877F-4AABE2306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EDF3EE-07F0-4C29-998B-9A9363DB2E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BED0710-F4F2-4D3B-B2C4-D680A8842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FA1F0D6-7C0F-4803-8DE0-A8E4C9B23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D65936B-8EDC-4F6D-AFF4-3BCAA7890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303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FD5C984-3ABF-4BA9-9B01-C04A82F31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5E633E6-C3A9-4F48-AD67-28D8C11DC3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75438D4-CE1D-4E0D-B79D-56630AE79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F87A3F1-6210-4316-A302-3EA258D1E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6DBBBDD-FBB7-4738-803D-DE1E8A6B3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2287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F9A64-FEE3-4A07-BFF7-B071EA38F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47FD87D-F155-4276-9553-348F71F0BD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F11C445-382B-47E1-B134-E1CF50C9A5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3AB9D7-3002-4A14-901E-A6D72B8334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6B3B62E-3682-4A78-9A0F-B1C9D6F5C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F67B7A6-9E17-4ABE-83BE-C561D9D74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444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ED4F50-7105-4559-A316-B5CA6BC14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FA010D5-55D4-4590-9FC8-209FA477C3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F859CA3-6608-4C3F-9419-7CD4C109A1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AD4AAA9-B7F9-4C49-ACEF-20373FEA13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4A2242E-32DD-4289-B788-F18A35348B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CA9A79B-0BD2-49C0-A0F6-9E88A799C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F0A9198-F512-484C-AC86-CE4EE3C5D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FCE3812-E972-4673-917E-B0DE7B0B2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725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D29930-5AAF-44AB-B332-25E64C557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762DAF0-E722-43A2-BC3C-19CEDD158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BCF8DEB-306D-449C-A5F5-CD1CF03D2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CF02CA3-C3B1-47ED-9BCF-D66A94241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53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3057" cy="6858594"/>
          </a:xfrm>
          <a:prstGeom prst="rect">
            <a:avLst/>
          </a:prstGeom>
        </p:spPr>
      </p:pic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2CEF4B58-93C9-452F-B70A-5BF942AFD29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7192" y="337929"/>
            <a:ext cx="1406917" cy="1406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62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fade/>
      </p:transition>
    </mc:Choice>
    <mc:Fallback xmlns="">
      <p:transition spd="slow" advClick="0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D4F399E-3EF0-4A31-A0E5-52D7CBEC7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D53AA2E-5D2D-4642-8B49-EB02D60D2A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4E7682A-E445-49A8-AA61-39EBDF5DCB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9E014CC-3DC2-41AE-AC5D-708AF3D1CB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1A6249-7BD6-406B-98C5-5C2E6CC989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78E59968-187D-4BE5-A0FD-F6E93ED2847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7192" y="337929"/>
            <a:ext cx="1406917" cy="1406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5" Type="http://schemas.openxmlformats.org/officeDocument/2006/relationships/image" Target="../media/image5.png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microsoft.com/office/2007/relationships/hdphoto" Target="../media/hdphoto1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44.png"/><Relationship Id="rId5" Type="http://schemas.openxmlformats.org/officeDocument/2006/relationships/image" Target="../media/image5.png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13" Type="http://schemas.openxmlformats.org/officeDocument/2006/relationships/image" Target="../media/image17.png"/><Relationship Id="rId18" Type="http://schemas.openxmlformats.org/officeDocument/2006/relationships/image" Target="../media/image19.jpeg"/><Relationship Id="rId26" Type="http://schemas.openxmlformats.org/officeDocument/2006/relationships/image" Target="../media/image24.png"/><Relationship Id="rId3" Type="http://schemas.openxmlformats.org/officeDocument/2006/relationships/slideLayout" Target="../slideLayouts/slideLayout5.xml"/><Relationship Id="rId21" Type="http://schemas.openxmlformats.org/officeDocument/2006/relationships/slide" Target="slide4.xml"/><Relationship Id="rId7" Type="http://schemas.openxmlformats.org/officeDocument/2006/relationships/image" Target="../media/image12.svg"/><Relationship Id="rId12" Type="http://schemas.openxmlformats.org/officeDocument/2006/relationships/image" Target="../media/image16.svg"/><Relationship Id="rId17" Type="http://schemas.openxmlformats.org/officeDocument/2006/relationships/slide" Target="slide3.xml"/><Relationship Id="rId25" Type="http://schemas.openxmlformats.org/officeDocument/2006/relationships/image" Target="../media/image23.png"/><Relationship Id="rId2" Type="http://schemas.openxmlformats.org/officeDocument/2006/relationships/audio" Target="../media/media1.mp3"/><Relationship Id="rId16" Type="http://schemas.microsoft.com/office/2007/relationships/hdphoto" Target="../media/hdphoto3.wdp"/><Relationship Id="rId20" Type="http://schemas.microsoft.com/office/2007/relationships/hdphoto" Target="../media/hdphoto4.wdp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11" Type="http://schemas.openxmlformats.org/officeDocument/2006/relationships/image" Target="../media/image15.png"/><Relationship Id="rId24" Type="http://schemas.openxmlformats.org/officeDocument/2006/relationships/image" Target="../media/image22.png"/><Relationship Id="rId5" Type="http://schemas.openxmlformats.org/officeDocument/2006/relationships/audio" Target="../media/audio1.wav"/><Relationship Id="rId15" Type="http://schemas.openxmlformats.org/officeDocument/2006/relationships/image" Target="../media/image18.png"/><Relationship Id="rId23" Type="http://schemas.microsoft.com/office/2007/relationships/hdphoto" Target="../media/hdphoto5.wdp"/><Relationship Id="rId10" Type="http://schemas.openxmlformats.org/officeDocument/2006/relationships/slide" Target="slide5.xml"/><Relationship Id="rId19" Type="http://schemas.openxmlformats.org/officeDocument/2006/relationships/image" Target="../media/image20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4.png"/><Relationship Id="rId14" Type="http://schemas.microsoft.com/office/2007/relationships/hdphoto" Target="../media/hdphoto2.wdp"/><Relationship Id="rId22" Type="http://schemas.openxmlformats.org/officeDocument/2006/relationships/image" Target="../media/image21.png"/><Relationship Id="rId27" Type="http://schemas.openxmlformats.org/officeDocument/2006/relationships/slide" Target="slide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28.jpeg"/><Relationship Id="rId3" Type="http://schemas.openxmlformats.org/officeDocument/2006/relationships/audio" Target="../media/audio1.wav"/><Relationship Id="rId7" Type="http://schemas.openxmlformats.org/officeDocument/2006/relationships/image" Target="../media/image26.png"/><Relationship Id="rId12" Type="http://schemas.openxmlformats.org/officeDocument/2006/relationships/image" Target="../media/image16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png"/><Relationship Id="rId11" Type="http://schemas.openxmlformats.org/officeDocument/2006/relationships/image" Target="../media/image15.png"/><Relationship Id="rId5" Type="http://schemas.openxmlformats.org/officeDocument/2006/relationships/image" Target="../media/image12.svg"/><Relationship Id="rId10" Type="http://schemas.openxmlformats.org/officeDocument/2006/relationships/slide" Target="slide2.xml"/><Relationship Id="rId4" Type="http://schemas.openxmlformats.org/officeDocument/2006/relationships/image" Target="../media/image11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26.png"/><Relationship Id="rId3" Type="http://schemas.openxmlformats.org/officeDocument/2006/relationships/audio" Target="../media/audio1.wav"/><Relationship Id="rId7" Type="http://schemas.openxmlformats.org/officeDocument/2006/relationships/image" Target="../media/image29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11" Type="http://schemas.openxmlformats.org/officeDocument/2006/relationships/image" Target="../media/image16.svg"/><Relationship Id="rId5" Type="http://schemas.openxmlformats.org/officeDocument/2006/relationships/image" Target="../media/image12.svg"/><Relationship Id="rId10" Type="http://schemas.openxmlformats.org/officeDocument/2006/relationships/image" Target="../media/image15.png"/><Relationship Id="rId4" Type="http://schemas.openxmlformats.org/officeDocument/2006/relationships/image" Target="../media/image11.png"/><Relationship Id="rId9" Type="http://schemas.openxmlformats.org/officeDocument/2006/relationships/slide" Target="slide2.xml"/><Relationship Id="rId1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image" Target="../media/image27.png"/><Relationship Id="rId3" Type="http://schemas.openxmlformats.org/officeDocument/2006/relationships/audio" Target="../media/audio1.wav"/><Relationship Id="rId7" Type="http://schemas.openxmlformats.org/officeDocument/2006/relationships/image" Target="../media/image30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11" Type="http://schemas.openxmlformats.org/officeDocument/2006/relationships/image" Target="../media/image25.png"/><Relationship Id="rId5" Type="http://schemas.openxmlformats.org/officeDocument/2006/relationships/image" Target="../media/image12.svg"/><Relationship Id="rId10" Type="http://schemas.openxmlformats.org/officeDocument/2006/relationships/image" Target="../media/image16.svg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91"/>
          <a:stretch/>
        </p:blipFill>
        <p:spPr>
          <a:xfrm>
            <a:off x="0" y="279400"/>
            <a:ext cx="12192000" cy="65786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111" y="949700"/>
            <a:ext cx="1066346" cy="637425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3013995" y="273053"/>
            <a:ext cx="7544065" cy="5210298"/>
            <a:chOff x="-558688" y="0"/>
            <a:chExt cx="9107943" cy="6858000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38781">
            <a:off x="10026132" y="455330"/>
            <a:ext cx="1063853" cy="135531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552"/>
          <a:stretch/>
        </p:blipFill>
        <p:spPr>
          <a:xfrm rot="702876">
            <a:off x="8921895" y="3146063"/>
            <a:ext cx="2657902" cy="34604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143" y="1660816"/>
            <a:ext cx="7370703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5379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091 0.1875 L 3.33333E-6 -3.7037E-6 " pathEditMode="relative" rAng="0" ptsTypes="AA">
                                      <p:cBhvr>
                                        <p:cTn id="2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9" y="-9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>
            <a:extLst>
              <a:ext uri="{FF2B5EF4-FFF2-40B4-BE49-F238E27FC236}">
                <a16:creationId xmlns:a16="http://schemas.microsoft.com/office/drawing/2014/main" id="{9CEFC102-217B-40BD-967C-399E86C6C1D1}"/>
              </a:ext>
            </a:extLst>
          </p:cNvPr>
          <p:cNvGrpSpPr/>
          <p:nvPr/>
        </p:nvGrpSpPr>
        <p:grpSpPr>
          <a:xfrm>
            <a:off x="2540000" y="199779"/>
            <a:ext cx="9652000" cy="3244432"/>
            <a:chOff x="3247698" y="211514"/>
            <a:chExt cx="8944302" cy="3244432"/>
          </a:xfrm>
        </p:grpSpPr>
        <p:grpSp>
          <p:nvGrpSpPr>
            <p:cNvPr id="44" name="Graphic 7">
              <a:extLst>
                <a:ext uri="{FF2B5EF4-FFF2-40B4-BE49-F238E27FC236}">
                  <a16:creationId xmlns:a16="http://schemas.microsoft.com/office/drawing/2014/main" id="{80EBB199-DD56-4DFD-A91D-37DC8BEA89C0}"/>
                </a:ext>
              </a:extLst>
            </p:cNvPr>
            <p:cNvGrpSpPr/>
            <p:nvPr/>
          </p:nvGrpSpPr>
          <p:grpSpPr>
            <a:xfrm>
              <a:off x="3247698" y="211514"/>
              <a:ext cx="8944302" cy="3244432"/>
              <a:chOff x="609584" y="2133703"/>
              <a:chExt cx="7161963" cy="3608930"/>
            </a:xfrm>
          </p:grpSpPr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491F5B80-FDA8-41B2-A808-74F9A2BBBEDB}"/>
                  </a:ext>
                </a:extLst>
              </p:cNvPr>
              <p:cNvSpPr/>
              <p:nvPr/>
            </p:nvSpPr>
            <p:spPr>
              <a:xfrm>
                <a:off x="1098019" y="2344049"/>
                <a:ext cx="6404664" cy="3087469"/>
              </a:xfrm>
              <a:custGeom>
                <a:avLst/>
                <a:gdLst>
                  <a:gd name="connsiteX0" fmla="*/ 3760 w 6404664"/>
                  <a:gd name="connsiteY0" fmla="*/ 1205168 h 3087469"/>
                  <a:gd name="connsiteX1" fmla="*/ 680539 w 6404664"/>
                  <a:gd name="connsiteY1" fmla="*/ 215111 h 3087469"/>
                  <a:gd name="connsiteX2" fmla="*/ 3069280 w 6404664"/>
                  <a:gd name="connsiteY2" fmla="*/ 45725 h 3087469"/>
                  <a:gd name="connsiteX3" fmla="*/ 6131114 w 6404664"/>
                  <a:gd name="connsiteY3" fmla="*/ 210924 h 3087469"/>
                  <a:gd name="connsiteX4" fmla="*/ 6345734 w 6404664"/>
                  <a:gd name="connsiteY4" fmla="*/ 2288482 h 3087469"/>
                  <a:gd name="connsiteX5" fmla="*/ 5621818 w 6404664"/>
                  <a:gd name="connsiteY5" fmla="*/ 3041778 h 3087469"/>
                  <a:gd name="connsiteX6" fmla="*/ 2267942 w 6404664"/>
                  <a:gd name="connsiteY6" fmla="*/ 3047868 h 3087469"/>
                  <a:gd name="connsiteX7" fmla="*/ 3760 w 6404664"/>
                  <a:gd name="connsiteY7" fmla="*/ 1205168 h 3087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404664" h="3087469">
                    <a:moveTo>
                      <a:pt x="3760" y="1205168"/>
                    </a:moveTo>
                    <a:cubicBezTo>
                      <a:pt x="36677" y="315602"/>
                      <a:pt x="408774" y="249750"/>
                      <a:pt x="680539" y="215111"/>
                    </a:cubicBezTo>
                    <a:cubicBezTo>
                      <a:pt x="1686754" y="86834"/>
                      <a:pt x="1841334" y="90260"/>
                      <a:pt x="3069280" y="45725"/>
                    </a:cubicBezTo>
                    <a:cubicBezTo>
                      <a:pt x="3748956" y="20983"/>
                      <a:pt x="5647362" y="-105391"/>
                      <a:pt x="6131114" y="210924"/>
                    </a:cubicBezTo>
                    <a:cubicBezTo>
                      <a:pt x="6495311" y="449208"/>
                      <a:pt x="6413939" y="1346006"/>
                      <a:pt x="6345734" y="2288482"/>
                    </a:cubicBezTo>
                    <a:cubicBezTo>
                      <a:pt x="6315187" y="2710617"/>
                      <a:pt x="5991281" y="3037971"/>
                      <a:pt x="5621818" y="3041778"/>
                    </a:cubicBezTo>
                    <a:cubicBezTo>
                      <a:pt x="4393608" y="3054720"/>
                      <a:pt x="3429527" y="3067662"/>
                      <a:pt x="2267942" y="3047868"/>
                    </a:cubicBezTo>
                    <a:cubicBezTo>
                      <a:pt x="1356265" y="3031881"/>
                      <a:pt x="-83142" y="3557932"/>
                      <a:pt x="3760" y="1205168"/>
                    </a:cubicBezTo>
                  </a:path>
                </a:pathLst>
              </a:custGeom>
              <a:solidFill>
                <a:srgbClr val="EF8476">
                  <a:alpha val="50000"/>
                </a:srgbClr>
              </a:solidFill>
              <a:ln w="26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grpSp>
            <p:nvGrpSpPr>
              <p:cNvPr id="56" name="Graphic 7">
                <a:extLst>
                  <a:ext uri="{FF2B5EF4-FFF2-40B4-BE49-F238E27FC236}">
                    <a16:creationId xmlns:a16="http://schemas.microsoft.com/office/drawing/2014/main" id="{6FB58315-008D-409D-9689-56325C3E5D85}"/>
                  </a:ext>
                </a:extLst>
              </p:cNvPr>
              <p:cNvGrpSpPr/>
              <p:nvPr/>
            </p:nvGrpSpPr>
            <p:grpSpPr>
              <a:xfrm>
                <a:off x="609584" y="2133703"/>
                <a:ext cx="7161963" cy="3608930"/>
                <a:chOff x="609584" y="2133703"/>
                <a:chExt cx="7161963" cy="3608930"/>
              </a:xfrm>
              <a:solidFill>
                <a:srgbClr val="000000"/>
              </a:solidFill>
            </p:grpSpPr>
            <p:grpSp>
              <p:nvGrpSpPr>
                <p:cNvPr id="57" name="Graphic 7">
                  <a:extLst>
                    <a:ext uri="{FF2B5EF4-FFF2-40B4-BE49-F238E27FC236}">
                      <a16:creationId xmlns:a16="http://schemas.microsoft.com/office/drawing/2014/main" id="{6829A2EB-0DD7-440A-8A3F-CE130B4A28A1}"/>
                    </a:ext>
                  </a:extLst>
                </p:cNvPr>
                <p:cNvGrpSpPr/>
                <p:nvPr/>
              </p:nvGrpSpPr>
              <p:grpSpPr>
                <a:xfrm>
                  <a:off x="776118" y="2133703"/>
                  <a:ext cx="6995430" cy="3608930"/>
                  <a:chOff x="776118" y="2133703"/>
                  <a:chExt cx="6995430" cy="3608930"/>
                </a:xfrm>
                <a:solidFill>
                  <a:srgbClr val="000000"/>
                </a:solidFill>
              </p:grpSpPr>
              <p:sp>
                <p:nvSpPr>
                  <p:cNvPr id="66" name="Freeform: Shape 65">
                    <a:extLst>
                      <a:ext uri="{FF2B5EF4-FFF2-40B4-BE49-F238E27FC236}">
                        <a16:creationId xmlns:a16="http://schemas.microsoft.com/office/drawing/2014/main" id="{6935D86F-878F-445C-BC40-AE76BD094861}"/>
                      </a:ext>
                    </a:extLst>
                  </p:cNvPr>
                  <p:cNvSpPr/>
                  <p:nvPr/>
                </p:nvSpPr>
                <p:spPr>
                  <a:xfrm>
                    <a:off x="1977905" y="2133703"/>
                    <a:ext cx="5793643" cy="2422745"/>
                  </a:xfrm>
                  <a:custGeom>
                    <a:avLst/>
                    <a:gdLst>
                      <a:gd name="connsiteX0" fmla="*/ 21858 w 5793643"/>
                      <a:gd name="connsiteY0" fmla="*/ 231329 h 2422745"/>
                      <a:gd name="connsiteX1" fmla="*/ 1479435 w 5793643"/>
                      <a:gd name="connsiteY1" fmla="*/ 103051 h 2422745"/>
                      <a:gd name="connsiteX2" fmla="*/ 2812453 w 5793643"/>
                      <a:gd name="connsiteY2" fmla="*/ 17787 h 2422745"/>
                      <a:gd name="connsiteX3" fmla="*/ 4271610 w 5793643"/>
                      <a:gd name="connsiteY3" fmla="*/ 6748 h 2422745"/>
                      <a:gd name="connsiteX4" fmla="*/ 4976830 w 5793643"/>
                      <a:gd name="connsiteY4" fmla="*/ 56232 h 2422745"/>
                      <a:gd name="connsiteX5" fmla="*/ 5562231 w 5793643"/>
                      <a:gd name="connsiteY5" fmla="*/ 355038 h 2422745"/>
                      <a:gd name="connsiteX6" fmla="*/ 5773429 w 5793643"/>
                      <a:gd name="connsiteY6" fmla="*/ 1144495 h 2422745"/>
                      <a:gd name="connsiteX7" fmla="*/ 5772375 w 5793643"/>
                      <a:gd name="connsiteY7" fmla="*/ 2160816 h 2422745"/>
                      <a:gd name="connsiteX8" fmla="*/ 5747885 w 5793643"/>
                      <a:gd name="connsiteY8" fmla="*/ 2401764 h 2422745"/>
                      <a:gd name="connsiteX9" fmla="*/ 5709174 w 5793643"/>
                      <a:gd name="connsiteY9" fmla="*/ 2386157 h 2422745"/>
                      <a:gd name="connsiteX10" fmla="*/ 5743671 w 5793643"/>
                      <a:gd name="connsiteY10" fmla="*/ 1378972 h 2422745"/>
                      <a:gd name="connsiteX11" fmla="*/ 5702063 w 5793643"/>
                      <a:gd name="connsiteY11" fmla="*/ 897837 h 2422745"/>
                      <a:gd name="connsiteX12" fmla="*/ 5594885 w 5793643"/>
                      <a:gd name="connsiteY12" fmla="*/ 504251 h 2422745"/>
                      <a:gd name="connsiteX13" fmla="*/ 5038188 w 5793643"/>
                      <a:gd name="connsiteY13" fmla="*/ 137690 h 2422745"/>
                      <a:gd name="connsiteX14" fmla="*/ 4349822 w 5793643"/>
                      <a:gd name="connsiteY14" fmla="*/ 79071 h 2422745"/>
                      <a:gd name="connsiteX15" fmla="*/ 2920685 w 5793643"/>
                      <a:gd name="connsiteY15" fmla="*/ 87064 h 2422745"/>
                      <a:gd name="connsiteX16" fmla="*/ 1623744 w 5793643"/>
                      <a:gd name="connsiteY16" fmla="*/ 163574 h 2422745"/>
                      <a:gd name="connsiteX17" fmla="*/ 202244 w 5793643"/>
                      <a:gd name="connsiteY17" fmla="*/ 281193 h 2422745"/>
                      <a:gd name="connsiteX18" fmla="*/ 21594 w 5793643"/>
                      <a:gd name="connsiteY18" fmla="*/ 296800 h 2422745"/>
                      <a:gd name="connsiteX19" fmla="*/ 21858 w 5793643"/>
                      <a:gd name="connsiteY19" fmla="*/ 231329 h 2422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5793643" h="2422745">
                        <a:moveTo>
                          <a:pt x="21858" y="231329"/>
                        </a:moveTo>
                        <a:cubicBezTo>
                          <a:pt x="507453" y="181845"/>
                          <a:pt x="993312" y="140735"/>
                          <a:pt x="1479435" y="103051"/>
                        </a:cubicBezTo>
                        <a:cubicBezTo>
                          <a:pt x="1967400" y="65368"/>
                          <a:pt x="2323961" y="35677"/>
                          <a:pt x="2812453" y="17787"/>
                        </a:cubicBezTo>
                        <a:cubicBezTo>
                          <a:pt x="3298839" y="-103"/>
                          <a:pt x="3785224" y="-5813"/>
                          <a:pt x="4271610" y="6748"/>
                        </a:cubicBezTo>
                        <a:cubicBezTo>
                          <a:pt x="4506508" y="12839"/>
                          <a:pt x="4743512" y="12839"/>
                          <a:pt x="4976830" y="56232"/>
                        </a:cubicBezTo>
                        <a:cubicBezTo>
                          <a:pt x="5177494" y="93535"/>
                          <a:pt x="5404755" y="157103"/>
                          <a:pt x="5562231" y="355038"/>
                        </a:cubicBezTo>
                        <a:cubicBezTo>
                          <a:pt x="5718127" y="550689"/>
                          <a:pt x="5750781" y="863960"/>
                          <a:pt x="5773429" y="1144495"/>
                        </a:cubicBezTo>
                        <a:cubicBezTo>
                          <a:pt x="5800815" y="1481746"/>
                          <a:pt x="5800289" y="1823565"/>
                          <a:pt x="5772375" y="2160816"/>
                        </a:cubicBezTo>
                        <a:cubicBezTo>
                          <a:pt x="5765528" y="2241512"/>
                          <a:pt x="5757364" y="2321828"/>
                          <a:pt x="5747885" y="2401764"/>
                        </a:cubicBezTo>
                        <a:cubicBezTo>
                          <a:pt x="5743408" y="2438686"/>
                          <a:pt x="5704960" y="2422699"/>
                          <a:pt x="5709174" y="2386157"/>
                        </a:cubicBezTo>
                        <a:cubicBezTo>
                          <a:pt x="5747357" y="2053855"/>
                          <a:pt x="5758944" y="1715081"/>
                          <a:pt x="5743671" y="1378972"/>
                        </a:cubicBezTo>
                        <a:cubicBezTo>
                          <a:pt x="5736298" y="1217959"/>
                          <a:pt x="5724184" y="1056185"/>
                          <a:pt x="5702063" y="897837"/>
                        </a:cubicBezTo>
                        <a:cubicBezTo>
                          <a:pt x="5682840" y="759283"/>
                          <a:pt x="5653609" y="619586"/>
                          <a:pt x="5594885" y="504251"/>
                        </a:cubicBezTo>
                        <a:cubicBezTo>
                          <a:pt x="5470590" y="260258"/>
                          <a:pt x="5233322" y="182987"/>
                          <a:pt x="5038188" y="137690"/>
                        </a:cubicBezTo>
                        <a:cubicBezTo>
                          <a:pt x="4811190" y="85161"/>
                          <a:pt x="4579189" y="84780"/>
                          <a:pt x="4349822" y="79071"/>
                        </a:cubicBezTo>
                        <a:cubicBezTo>
                          <a:pt x="3873443" y="67651"/>
                          <a:pt x="3397064" y="71458"/>
                          <a:pt x="2920685" y="87064"/>
                        </a:cubicBezTo>
                        <a:cubicBezTo>
                          <a:pt x="2444306" y="102290"/>
                          <a:pt x="2099596" y="129697"/>
                          <a:pt x="1623744" y="163574"/>
                        </a:cubicBezTo>
                        <a:cubicBezTo>
                          <a:pt x="1149735" y="197451"/>
                          <a:pt x="675726" y="236658"/>
                          <a:pt x="202244" y="281193"/>
                        </a:cubicBezTo>
                        <a:cubicBezTo>
                          <a:pt x="141940" y="286903"/>
                          <a:pt x="81899" y="291851"/>
                          <a:pt x="21594" y="296800"/>
                        </a:cubicBezTo>
                        <a:cubicBezTo>
                          <a:pt x="-7373" y="299464"/>
                          <a:pt x="-7110" y="234374"/>
                          <a:pt x="21858" y="23132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7" name="Freeform: Shape 66">
                    <a:extLst>
                      <a:ext uri="{FF2B5EF4-FFF2-40B4-BE49-F238E27FC236}">
                        <a16:creationId xmlns:a16="http://schemas.microsoft.com/office/drawing/2014/main" id="{8793B56B-82B8-4C23-AA81-EB7D06A43531}"/>
                      </a:ext>
                    </a:extLst>
                  </p:cNvPr>
                  <p:cNvSpPr/>
                  <p:nvPr/>
                </p:nvSpPr>
                <p:spPr>
                  <a:xfrm>
                    <a:off x="776118" y="3563760"/>
                    <a:ext cx="5984075" cy="2178874"/>
                  </a:xfrm>
                  <a:custGeom>
                    <a:avLst/>
                    <a:gdLst>
                      <a:gd name="connsiteX0" fmla="*/ 28089 w 5984075"/>
                      <a:gd name="connsiteY0" fmla="*/ 25805 h 2178874"/>
                      <a:gd name="connsiteX1" fmla="*/ 358052 w 5984075"/>
                      <a:gd name="connsiteY1" fmla="*/ 1535061 h 2178874"/>
                      <a:gd name="connsiteX2" fmla="*/ 1045365 w 5984075"/>
                      <a:gd name="connsiteY2" fmla="*/ 2067583 h 2178874"/>
                      <a:gd name="connsiteX3" fmla="*/ 1463809 w 5984075"/>
                      <a:gd name="connsiteY3" fmla="*/ 2080144 h 2178874"/>
                      <a:gd name="connsiteX4" fmla="*/ 1892524 w 5984075"/>
                      <a:gd name="connsiteY4" fmla="*/ 2070247 h 2178874"/>
                      <a:gd name="connsiteX5" fmla="*/ 2740736 w 5984075"/>
                      <a:gd name="connsiteY5" fmla="*/ 2052737 h 2178874"/>
                      <a:gd name="connsiteX6" fmla="*/ 5967683 w 5984075"/>
                      <a:gd name="connsiteY6" fmla="*/ 1975847 h 2178874"/>
                      <a:gd name="connsiteX7" fmla="*/ 5967683 w 5984075"/>
                      <a:gd name="connsiteY7" fmla="*/ 2058447 h 2178874"/>
                      <a:gd name="connsiteX8" fmla="*/ 1958621 w 5984075"/>
                      <a:gd name="connsiteY8" fmla="*/ 2166170 h 2178874"/>
                      <a:gd name="connsiteX9" fmla="*/ 1525167 w 5984075"/>
                      <a:gd name="connsiteY9" fmla="*/ 2174924 h 2178874"/>
                      <a:gd name="connsiteX10" fmla="*/ 1091185 w 5984075"/>
                      <a:gd name="connsiteY10" fmla="*/ 2167692 h 2178874"/>
                      <a:gd name="connsiteX11" fmla="*/ 383332 w 5984075"/>
                      <a:gd name="connsiteY11" fmla="*/ 1683132 h 2178874"/>
                      <a:gd name="connsiteX12" fmla="*/ 121311 w 5984075"/>
                      <a:gd name="connsiteY12" fmla="*/ 987313 h 2178874"/>
                      <a:gd name="connsiteX13" fmla="*/ 175 w 5984075"/>
                      <a:gd name="connsiteY13" fmla="*/ 44837 h 2178874"/>
                      <a:gd name="connsiteX14" fmla="*/ 28089 w 5984075"/>
                      <a:gd name="connsiteY14" fmla="*/ 25805 h 2178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5984075" h="2178874">
                        <a:moveTo>
                          <a:pt x="28089" y="25805"/>
                        </a:moveTo>
                        <a:cubicBezTo>
                          <a:pt x="62586" y="609714"/>
                          <a:pt x="160548" y="1171926"/>
                          <a:pt x="358052" y="1535061"/>
                        </a:cubicBezTo>
                        <a:cubicBezTo>
                          <a:pt x="555555" y="1898576"/>
                          <a:pt x="803093" y="2029137"/>
                          <a:pt x="1045365" y="2067583"/>
                        </a:cubicBezTo>
                        <a:cubicBezTo>
                          <a:pt x="1184671" y="2089660"/>
                          <a:pt x="1324240" y="2083570"/>
                          <a:pt x="1463809" y="2080144"/>
                        </a:cubicBezTo>
                        <a:cubicBezTo>
                          <a:pt x="1606802" y="2076718"/>
                          <a:pt x="1749794" y="2073292"/>
                          <a:pt x="1892524" y="2070247"/>
                        </a:cubicBezTo>
                        <a:cubicBezTo>
                          <a:pt x="2175349" y="2063776"/>
                          <a:pt x="2457911" y="2058447"/>
                          <a:pt x="2740736" y="2052737"/>
                        </a:cubicBezTo>
                        <a:cubicBezTo>
                          <a:pt x="3061219" y="2046267"/>
                          <a:pt x="5647201" y="1975847"/>
                          <a:pt x="5967683" y="1975847"/>
                        </a:cubicBezTo>
                        <a:cubicBezTo>
                          <a:pt x="5989540" y="1975847"/>
                          <a:pt x="5989540" y="2057305"/>
                          <a:pt x="5967683" y="2058447"/>
                        </a:cubicBezTo>
                        <a:cubicBezTo>
                          <a:pt x="5386759" y="2083950"/>
                          <a:pt x="2539546" y="2153989"/>
                          <a:pt x="1958621" y="2166170"/>
                        </a:cubicBezTo>
                        <a:cubicBezTo>
                          <a:pt x="1814049" y="2169215"/>
                          <a:pt x="1669740" y="2172260"/>
                          <a:pt x="1525167" y="2174924"/>
                        </a:cubicBezTo>
                        <a:cubicBezTo>
                          <a:pt x="1380594" y="2177589"/>
                          <a:pt x="1235758" y="2185202"/>
                          <a:pt x="1091185" y="2167692"/>
                        </a:cubicBezTo>
                        <a:cubicBezTo>
                          <a:pt x="845227" y="2137621"/>
                          <a:pt x="591633" y="2022286"/>
                          <a:pt x="383332" y="1683132"/>
                        </a:cubicBezTo>
                        <a:cubicBezTo>
                          <a:pt x="274047" y="1505371"/>
                          <a:pt x="184248" y="1268990"/>
                          <a:pt x="121311" y="987313"/>
                        </a:cubicBezTo>
                        <a:cubicBezTo>
                          <a:pt x="56266" y="696120"/>
                          <a:pt x="18872" y="372192"/>
                          <a:pt x="175" y="44837"/>
                        </a:cubicBezTo>
                        <a:cubicBezTo>
                          <a:pt x="-2458" y="-79"/>
                          <a:pt x="25455" y="-19491"/>
                          <a:pt x="28089" y="25805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58" name="Graphic 7">
                  <a:extLst>
                    <a:ext uri="{FF2B5EF4-FFF2-40B4-BE49-F238E27FC236}">
                      <a16:creationId xmlns:a16="http://schemas.microsoft.com/office/drawing/2014/main" id="{AF76A77B-FA13-431D-9E0C-DF07227508D2}"/>
                    </a:ext>
                  </a:extLst>
                </p:cNvPr>
                <p:cNvGrpSpPr/>
                <p:nvPr/>
              </p:nvGrpSpPr>
              <p:grpSpPr>
                <a:xfrm>
                  <a:off x="1174197" y="2197548"/>
                  <a:ext cx="6469430" cy="3477568"/>
                  <a:chOff x="1174197" y="2197548"/>
                  <a:chExt cx="6469430" cy="3477568"/>
                </a:xfrm>
                <a:solidFill>
                  <a:srgbClr val="000000"/>
                </a:solidFill>
              </p:grpSpPr>
              <p:sp>
                <p:nvSpPr>
                  <p:cNvPr id="64" name="Freeform: Shape 63">
                    <a:extLst>
                      <a:ext uri="{FF2B5EF4-FFF2-40B4-BE49-F238E27FC236}">
                        <a16:creationId xmlns:a16="http://schemas.microsoft.com/office/drawing/2014/main" id="{0E54CF19-62FF-49BE-91C4-02709AE09E8B}"/>
                      </a:ext>
                    </a:extLst>
                  </p:cNvPr>
                  <p:cNvSpPr/>
                  <p:nvPr/>
                </p:nvSpPr>
                <p:spPr>
                  <a:xfrm>
                    <a:off x="1174197" y="2197548"/>
                    <a:ext cx="625691" cy="703431"/>
                  </a:xfrm>
                  <a:custGeom>
                    <a:avLst/>
                    <a:gdLst>
                      <a:gd name="connsiteX0" fmla="*/ 521673 w 625691"/>
                      <a:gd name="connsiteY0" fmla="*/ 361993 h 703431"/>
                      <a:gd name="connsiteX1" fmla="*/ 593564 w 625691"/>
                      <a:gd name="connsiteY1" fmla="*/ 703431 h 703431"/>
                      <a:gd name="connsiteX2" fmla="*/ 481909 w 625691"/>
                      <a:gd name="connsiteY2" fmla="*/ 703431 h 703431"/>
                      <a:gd name="connsiteX3" fmla="*/ 362617 w 625691"/>
                      <a:gd name="connsiteY3" fmla="*/ 324309 h 703431"/>
                      <a:gd name="connsiteX4" fmla="*/ 362617 w 625691"/>
                      <a:gd name="connsiteY4" fmla="*/ 0 h 703431"/>
                      <a:gd name="connsiteX5" fmla="*/ 625692 w 625691"/>
                      <a:gd name="connsiteY5" fmla="*/ 0 h 703431"/>
                      <a:gd name="connsiteX6" fmla="*/ 625692 w 625691"/>
                      <a:gd name="connsiteY6" fmla="*/ 361993 h 703431"/>
                      <a:gd name="connsiteX7" fmla="*/ 521673 w 625691"/>
                      <a:gd name="connsiteY7" fmla="*/ 361993 h 703431"/>
                      <a:gd name="connsiteX8" fmla="*/ 159056 w 625691"/>
                      <a:gd name="connsiteY8" fmla="*/ 361993 h 703431"/>
                      <a:gd name="connsiteX9" fmla="*/ 230948 w 625691"/>
                      <a:gd name="connsiteY9" fmla="*/ 703431 h 703431"/>
                      <a:gd name="connsiteX10" fmla="*/ 119292 w 625691"/>
                      <a:gd name="connsiteY10" fmla="*/ 703431 h 703431"/>
                      <a:gd name="connsiteX11" fmla="*/ 0 w 625691"/>
                      <a:gd name="connsiteY11" fmla="*/ 324309 h 703431"/>
                      <a:gd name="connsiteX12" fmla="*/ 0 w 625691"/>
                      <a:gd name="connsiteY12" fmla="*/ 0 h 703431"/>
                      <a:gd name="connsiteX13" fmla="*/ 263338 w 625691"/>
                      <a:gd name="connsiteY13" fmla="*/ 0 h 703431"/>
                      <a:gd name="connsiteX14" fmla="*/ 263338 w 625691"/>
                      <a:gd name="connsiteY14" fmla="*/ 361993 h 703431"/>
                      <a:gd name="connsiteX15" fmla="*/ 159056 w 625691"/>
                      <a:gd name="connsiteY15" fmla="*/ 361993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521673" y="361993"/>
                        </a:moveTo>
                        <a:lnTo>
                          <a:pt x="593564" y="703431"/>
                        </a:lnTo>
                        <a:lnTo>
                          <a:pt x="481909" y="703431"/>
                        </a:lnTo>
                        <a:lnTo>
                          <a:pt x="362617" y="324309"/>
                        </a:lnTo>
                        <a:lnTo>
                          <a:pt x="362617" y="0"/>
                        </a:lnTo>
                        <a:lnTo>
                          <a:pt x="625692" y="0"/>
                        </a:lnTo>
                        <a:lnTo>
                          <a:pt x="625692" y="361993"/>
                        </a:lnTo>
                        <a:lnTo>
                          <a:pt x="521673" y="361993"/>
                        </a:lnTo>
                        <a:close/>
                        <a:moveTo>
                          <a:pt x="159056" y="361993"/>
                        </a:moveTo>
                        <a:lnTo>
                          <a:pt x="230948" y="703431"/>
                        </a:lnTo>
                        <a:lnTo>
                          <a:pt x="119292" y="703431"/>
                        </a:lnTo>
                        <a:lnTo>
                          <a:pt x="0" y="324309"/>
                        </a:lnTo>
                        <a:lnTo>
                          <a:pt x="0" y="0"/>
                        </a:lnTo>
                        <a:lnTo>
                          <a:pt x="263338" y="0"/>
                        </a:lnTo>
                        <a:lnTo>
                          <a:pt x="263338" y="361993"/>
                        </a:lnTo>
                        <a:lnTo>
                          <a:pt x="159056" y="36199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" name="Freeform: Shape 64">
                    <a:extLst>
                      <a:ext uri="{FF2B5EF4-FFF2-40B4-BE49-F238E27FC236}">
                        <a16:creationId xmlns:a16="http://schemas.microsoft.com/office/drawing/2014/main" id="{8A9DC55C-3256-4309-9334-A66D107EA29E}"/>
                      </a:ext>
                    </a:extLst>
                  </p:cNvPr>
                  <p:cNvSpPr/>
                  <p:nvPr/>
                </p:nvSpPr>
                <p:spPr>
                  <a:xfrm>
                    <a:off x="7017936" y="4971685"/>
                    <a:ext cx="625691" cy="703431"/>
                  </a:xfrm>
                  <a:custGeom>
                    <a:avLst/>
                    <a:gdLst>
                      <a:gd name="connsiteX0" fmla="*/ 104019 w 625691"/>
                      <a:gd name="connsiteY0" fmla="*/ 341438 h 703431"/>
                      <a:gd name="connsiteX1" fmla="*/ 32127 w 625691"/>
                      <a:gd name="connsiteY1" fmla="*/ 0 h 703431"/>
                      <a:gd name="connsiteX2" fmla="*/ 143782 w 625691"/>
                      <a:gd name="connsiteY2" fmla="*/ 0 h 703431"/>
                      <a:gd name="connsiteX3" fmla="*/ 263075 w 625691"/>
                      <a:gd name="connsiteY3" fmla="*/ 379122 h 703431"/>
                      <a:gd name="connsiteX4" fmla="*/ 263075 w 625691"/>
                      <a:gd name="connsiteY4" fmla="*/ 703431 h 703431"/>
                      <a:gd name="connsiteX5" fmla="*/ 0 w 625691"/>
                      <a:gd name="connsiteY5" fmla="*/ 703431 h 703431"/>
                      <a:gd name="connsiteX6" fmla="*/ 0 w 625691"/>
                      <a:gd name="connsiteY6" fmla="*/ 341438 h 703431"/>
                      <a:gd name="connsiteX7" fmla="*/ 104019 w 625691"/>
                      <a:gd name="connsiteY7" fmla="*/ 341438 h 703431"/>
                      <a:gd name="connsiteX8" fmla="*/ 466635 w 625691"/>
                      <a:gd name="connsiteY8" fmla="*/ 341438 h 703431"/>
                      <a:gd name="connsiteX9" fmla="*/ 394744 w 625691"/>
                      <a:gd name="connsiteY9" fmla="*/ 0 h 703431"/>
                      <a:gd name="connsiteX10" fmla="*/ 506399 w 625691"/>
                      <a:gd name="connsiteY10" fmla="*/ 0 h 703431"/>
                      <a:gd name="connsiteX11" fmla="*/ 625691 w 625691"/>
                      <a:gd name="connsiteY11" fmla="*/ 379122 h 703431"/>
                      <a:gd name="connsiteX12" fmla="*/ 625691 w 625691"/>
                      <a:gd name="connsiteY12" fmla="*/ 703431 h 703431"/>
                      <a:gd name="connsiteX13" fmla="*/ 362616 w 625691"/>
                      <a:gd name="connsiteY13" fmla="*/ 703431 h 703431"/>
                      <a:gd name="connsiteX14" fmla="*/ 362616 w 625691"/>
                      <a:gd name="connsiteY14" fmla="*/ 341438 h 703431"/>
                      <a:gd name="connsiteX15" fmla="*/ 466635 w 625691"/>
                      <a:gd name="connsiteY15" fmla="*/ 341438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104019" y="341438"/>
                        </a:moveTo>
                        <a:lnTo>
                          <a:pt x="32127" y="0"/>
                        </a:lnTo>
                        <a:lnTo>
                          <a:pt x="143782" y="0"/>
                        </a:lnTo>
                        <a:lnTo>
                          <a:pt x="263075" y="379122"/>
                        </a:lnTo>
                        <a:lnTo>
                          <a:pt x="263075" y="703431"/>
                        </a:lnTo>
                        <a:lnTo>
                          <a:pt x="0" y="703431"/>
                        </a:lnTo>
                        <a:lnTo>
                          <a:pt x="0" y="341438"/>
                        </a:lnTo>
                        <a:lnTo>
                          <a:pt x="104019" y="341438"/>
                        </a:lnTo>
                        <a:close/>
                        <a:moveTo>
                          <a:pt x="466635" y="341438"/>
                        </a:moveTo>
                        <a:lnTo>
                          <a:pt x="394744" y="0"/>
                        </a:lnTo>
                        <a:lnTo>
                          <a:pt x="506399" y="0"/>
                        </a:lnTo>
                        <a:lnTo>
                          <a:pt x="625691" y="379122"/>
                        </a:lnTo>
                        <a:lnTo>
                          <a:pt x="625691" y="703431"/>
                        </a:lnTo>
                        <a:lnTo>
                          <a:pt x="362616" y="703431"/>
                        </a:lnTo>
                        <a:lnTo>
                          <a:pt x="362616" y="341438"/>
                        </a:lnTo>
                        <a:lnTo>
                          <a:pt x="466635" y="341438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59" name="Graphic 7">
                  <a:extLst>
                    <a:ext uri="{FF2B5EF4-FFF2-40B4-BE49-F238E27FC236}">
                      <a16:creationId xmlns:a16="http://schemas.microsoft.com/office/drawing/2014/main" id="{40A285D1-B1C3-4864-B0B0-EF24BFD93809}"/>
                    </a:ext>
                  </a:extLst>
                </p:cNvPr>
                <p:cNvGrpSpPr/>
                <p:nvPr/>
              </p:nvGrpSpPr>
              <p:grpSpPr>
                <a:xfrm>
                  <a:off x="609584" y="2392211"/>
                  <a:ext cx="440366" cy="1012027"/>
                  <a:chOff x="609584" y="2392211"/>
                  <a:chExt cx="440366" cy="1012027"/>
                </a:xfrm>
                <a:solidFill>
                  <a:srgbClr val="000000"/>
                </a:solidFill>
              </p:grpSpPr>
              <p:sp>
                <p:nvSpPr>
                  <p:cNvPr id="60" name="Freeform: Shape 59">
                    <a:extLst>
                      <a:ext uri="{FF2B5EF4-FFF2-40B4-BE49-F238E27FC236}">
                        <a16:creationId xmlns:a16="http://schemas.microsoft.com/office/drawing/2014/main" id="{BCFEEA75-002B-4864-A74E-FBEC0B56284C}"/>
                      </a:ext>
                    </a:extLst>
                  </p:cNvPr>
                  <p:cNvSpPr/>
                  <p:nvPr/>
                </p:nvSpPr>
                <p:spPr>
                  <a:xfrm>
                    <a:off x="708713" y="2392211"/>
                    <a:ext cx="341237" cy="312398"/>
                  </a:xfrm>
                  <a:custGeom>
                    <a:avLst/>
                    <a:gdLst>
                      <a:gd name="connsiteX0" fmla="*/ 3589 w 341237"/>
                      <a:gd name="connsiteY0" fmla="*/ 27252 h 312398"/>
                      <a:gd name="connsiteX1" fmla="*/ 48883 w 341237"/>
                      <a:gd name="connsiteY1" fmla="*/ 5555 h 312398"/>
                      <a:gd name="connsiteX2" fmla="*/ 190032 w 341237"/>
                      <a:gd name="connsiteY2" fmla="*/ 122794 h 312398"/>
                      <a:gd name="connsiteX3" fmla="*/ 331972 w 341237"/>
                      <a:gd name="connsiteY3" fmla="*/ 242697 h 312398"/>
                      <a:gd name="connsiteX4" fmla="*/ 336448 w 341237"/>
                      <a:gd name="connsiteY4" fmla="*/ 295226 h 312398"/>
                      <a:gd name="connsiteX5" fmla="*/ 300898 w 341237"/>
                      <a:gd name="connsiteY5" fmla="*/ 308929 h 312398"/>
                      <a:gd name="connsiteX6" fmla="*/ 157115 w 341237"/>
                      <a:gd name="connsiteY6" fmla="*/ 208058 h 312398"/>
                      <a:gd name="connsiteX7" fmla="*/ 18599 w 341237"/>
                      <a:gd name="connsiteY7" fmla="*/ 92723 h 312398"/>
                      <a:gd name="connsiteX8" fmla="*/ 3589 w 341237"/>
                      <a:gd name="connsiteY8" fmla="*/ 27252 h 3123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41237" h="312398">
                        <a:moveTo>
                          <a:pt x="3589" y="27252"/>
                        </a:moveTo>
                        <a:cubicBezTo>
                          <a:pt x="11226" y="5175"/>
                          <a:pt x="33083" y="-8148"/>
                          <a:pt x="48883" y="5555"/>
                        </a:cubicBezTo>
                        <a:cubicBezTo>
                          <a:pt x="95494" y="45904"/>
                          <a:pt x="142631" y="85110"/>
                          <a:pt x="190032" y="122794"/>
                        </a:cubicBezTo>
                        <a:cubicBezTo>
                          <a:pt x="237960" y="161239"/>
                          <a:pt x="286941" y="197400"/>
                          <a:pt x="331972" y="242697"/>
                        </a:cubicBezTo>
                        <a:cubicBezTo>
                          <a:pt x="343295" y="254116"/>
                          <a:pt x="343558" y="280761"/>
                          <a:pt x="336448" y="295226"/>
                        </a:cubicBezTo>
                        <a:cubicBezTo>
                          <a:pt x="327758" y="313116"/>
                          <a:pt x="314591" y="315781"/>
                          <a:pt x="300898" y="308929"/>
                        </a:cubicBezTo>
                        <a:cubicBezTo>
                          <a:pt x="250600" y="283045"/>
                          <a:pt x="203726" y="245361"/>
                          <a:pt x="157115" y="208058"/>
                        </a:cubicBezTo>
                        <a:cubicBezTo>
                          <a:pt x="110504" y="170755"/>
                          <a:pt x="64157" y="132310"/>
                          <a:pt x="18599" y="92723"/>
                        </a:cubicBezTo>
                        <a:cubicBezTo>
                          <a:pt x="2799" y="79400"/>
                          <a:pt x="-5101" y="51994"/>
                          <a:pt x="3589" y="27252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1" name="Freeform: Shape 60">
                    <a:extLst>
                      <a:ext uri="{FF2B5EF4-FFF2-40B4-BE49-F238E27FC236}">
                        <a16:creationId xmlns:a16="http://schemas.microsoft.com/office/drawing/2014/main" id="{9753A3FF-2A58-401E-A1ED-6624226137B0}"/>
                      </a:ext>
                    </a:extLst>
                  </p:cNvPr>
                  <p:cNvSpPr/>
                  <p:nvPr/>
                </p:nvSpPr>
                <p:spPr>
                  <a:xfrm>
                    <a:off x="664722" y="2712455"/>
                    <a:ext cx="363560" cy="229777"/>
                  </a:xfrm>
                  <a:custGeom>
                    <a:avLst/>
                    <a:gdLst>
                      <a:gd name="connsiteX0" fmla="*/ 40469 w 363560"/>
                      <a:gd name="connsiteY0" fmla="*/ 1627 h 229777"/>
                      <a:gd name="connsiteX1" fmla="*/ 194259 w 363560"/>
                      <a:gd name="connsiteY1" fmla="*/ 72807 h 229777"/>
                      <a:gd name="connsiteX2" fmla="*/ 348311 w 363560"/>
                      <a:gd name="connsiteY2" fmla="*/ 152743 h 229777"/>
                      <a:gd name="connsiteX3" fmla="*/ 330141 w 363560"/>
                      <a:gd name="connsiteY3" fmla="*/ 229252 h 229777"/>
                      <a:gd name="connsiteX4" fmla="*/ 178195 w 363560"/>
                      <a:gd name="connsiteY4" fmla="*/ 167207 h 229777"/>
                      <a:gd name="connsiteX5" fmla="*/ 27302 w 363560"/>
                      <a:gd name="connsiteY5" fmla="*/ 97169 h 229777"/>
                      <a:gd name="connsiteX6" fmla="*/ 705 w 363560"/>
                      <a:gd name="connsiteY6" fmla="*/ 40072 h 229777"/>
                      <a:gd name="connsiteX7" fmla="*/ 40469 w 363560"/>
                      <a:gd name="connsiteY7" fmla="*/ 1627 h 2297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63560" h="229777">
                        <a:moveTo>
                          <a:pt x="40469" y="1627"/>
                        </a:moveTo>
                        <a:lnTo>
                          <a:pt x="194259" y="72807"/>
                        </a:lnTo>
                        <a:cubicBezTo>
                          <a:pt x="245873" y="96788"/>
                          <a:pt x="299857" y="116962"/>
                          <a:pt x="348311" y="152743"/>
                        </a:cubicBezTo>
                        <a:cubicBezTo>
                          <a:pt x="377279" y="174059"/>
                          <a:pt x="361478" y="236104"/>
                          <a:pt x="330141" y="229252"/>
                        </a:cubicBezTo>
                        <a:cubicBezTo>
                          <a:pt x="278263" y="218214"/>
                          <a:pt x="228229" y="190427"/>
                          <a:pt x="178195" y="167207"/>
                        </a:cubicBezTo>
                        <a:cubicBezTo>
                          <a:pt x="127897" y="143988"/>
                          <a:pt x="77600" y="120388"/>
                          <a:pt x="27302" y="97169"/>
                        </a:cubicBezTo>
                        <a:cubicBezTo>
                          <a:pt x="9922" y="89556"/>
                          <a:pt x="-3245" y="68240"/>
                          <a:pt x="705" y="40072"/>
                        </a:cubicBezTo>
                        <a:cubicBezTo>
                          <a:pt x="3865" y="16472"/>
                          <a:pt x="22825" y="-6367"/>
                          <a:pt x="40469" y="1627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2" name="Freeform: Shape 61">
                    <a:extLst>
                      <a:ext uri="{FF2B5EF4-FFF2-40B4-BE49-F238E27FC236}">
                        <a16:creationId xmlns:a16="http://schemas.microsoft.com/office/drawing/2014/main" id="{42A6A29F-B2BA-4751-815F-82A42737B5A8}"/>
                      </a:ext>
                    </a:extLst>
                  </p:cNvPr>
                  <p:cNvSpPr/>
                  <p:nvPr/>
                </p:nvSpPr>
                <p:spPr>
                  <a:xfrm>
                    <a:off x="641665" y="3034376"/>
                    <a:ext cx="301925" cy="134576"/>
                  </a:xfrm>
                  <a:custGeom>
                    <a:avLst/>
                    <a:gdLst>
                      <a:gd name="connsiteX0" fmla="*/ 40353 w 301925"/>
                      <a:gd name="connsiteY0" fmla="*/ 589 h 134576"/>
                      <a:gd name="connsiteX1" fmla="*/ 279991 w 301925"/>
                      <a:gd name="connsiteY1" fmla="*/ 55783 h 134576"/>
                      <a:gd name="connsiteX2" fmla="*/ 301848 w 301925"/>
                      <a:gd name="connsiteY2" fmla="*/ 97273 h 134576"/>
                      <a:gd name="connsiteX3" fmla="*/ 276567 w 301925"/>
                      <a:gd name="connsiteY3" fmla="*/ 134576 h 134576"/>
                      <a:gd name="connsiteX4" fmla="*/ 27186 w 301925"/>
                      <a:gd name="connsiteY4" fmla="*/ 96512 h 134576"/>
                      <a:gd name="connsiteX5" fmla="*/ 589 w 301925"/>
                      <a:gd name="connsiteY5" fmla="*/ 39034 h 134576"/>
                      <a:gd name="connsiteX6" fmla="*/ 40353 w 301925"/>
                      <a:gd name="connsiteY6" fmla="*/ 589 h 1345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01925" h="134576">
                        <a:moveTo>
                          <a:pt x="40353" y="589"/>
                        </a:moveTo>
                        <a:cubicBezTo>
                          <a:pt x="120144" y="15815"/>
                          <a:pt x="202043" y="25712"/>
                          <a:pt x="279991" y="55783"/>
                        </a:cubicBezTo>
                        <a:cubicBezTo>
                          <a:pt x="293158" y="60731"/>
                          <a:pt x="302901" y="76718"/>
                          <a:pt x="301848" y="97273"/>
                        </a:cubicBezTo>
                        <a:cubicBezTo>
                          <a:pt x="300794" y="115544"/>
                          <a:pt x="290524" y="134576"/>
                          <a:pt x="276567" y="134576"/>
                        </a:cubicBezTo>
                        <a:cubicBezTo>
                          <a:pt x="193089" y="134196"/>
                          <a:pt x="109611" y="112118"/>
                          <a:pt x="27186" y="96512"/>
                        </a:cubicBezTo>
                        <a:cubicBezTo>
                          <a:pt x="9016" y="93086"/>
                          <a:pt x="-2835" y="63776"/>
                          <a:pt x="589" y="39034"/>
                        </a:cubicBezTo>
                        <a:cubicBezTo>
                          <a:pt x="4539" y="11628"/>
                          <a:pt x="22182" y="-3217"/>
                          <a:pt x="40353" y="58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3" name="Freeform: Shape 62">
                    <a:extLst>
                      <a:ext uri="{FF2B5EF4-FFF2-40B4-BE49-F238E27FC236}">
                        <a16:creationId xmlns:a16="http://schemas.microsoft.com/office/drawing/2014/main" id="{88BF701E-3346-47DB-AD0D-5B706A7B9ABB}"/>
                      </a:ext>
                    </a:extLst>
                  </p:cNvPr>
                  <p:cNvSpPr/>
                  <p:nvPr/>
                </p:nvSpPr>
                <p:spPr>
                  <a:xfrm>
                    <a:off x="609584" y="3298412"/>
                    <a:ext cx="259448" cy="105827"/>
                  </a:xfrm>
                  <a:custGeom>
                    <a:avLst/>
                    <a:gdLst>
                      <a:gd name="connsiteX0" fmla="*/ 31353 w 259448"/>
                      <a:gd name="connsiteY0" fmla="*/ 8334 h 105827"/>
                      <a:gd name="connsiteX1" fmla="*/ 235967 w 259448"/>
                      <a:gd name="connsiteY1" fmla="*/ 3005 h 105827"/>
                      <a:gd name="connsiteX2" fmla="*/ 259404 w 259448"/>
                      <a:gd name="connsiteY2" fmla="*/ 47541 h 105827"/>
                      <a:gd name="connsiteX3" fmla="*/ 232280 w 259448"/>
                      <a:gd name="connsiteY3" fmla="*/ 87508 h 105827"/>
                      <a:gd name="connsiteX4" fmla="*/ 134318 w 259448"/>
                      <a:gd name="connsiteY4" fmla="*/ 99308 h 105827"/>
                      <a:gd name="connsiteX5" fmla="*/ 36093 w 259448"/>
                      <a:gd name="connsiteY5" fmla="*/ 105779 h 105827"/>
                      <a:gd name="connsiteX6" fmla="*/ 16 w 259448"/>
                      <a:gd name="connsiteY6" fmla="*/ 60483 h 105827"/>
                      <a:gd name="connsiteX7" fmla="*/ 31353 w 259448"/>
                      <a:gd name="connsiteY7" fmla="*/ 8334 h 105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59448" h="105827">
                        <a:moveTo>
                          <a:pt x="31353" y="8334"/>
                        </a:moveTo>
                        <a:cubicBezTo>
                          <a:pt x="99294" y="4147"/>
                          <a:pt x="168025" y="-4608"/>
                          <a:pt x="235967" y="3005"/>
                        </a:cubicBezTo>
                        <a:cubicBezTo>
                          <a:pt x="250450" y="4528"/>
                          <a:pt x="260194" y="28508"/>
                          <a:pt x="259404" y="47541"/>
                        </a:cubicBezTo>
                        <a:cubicBezTo>
                          <a:pt x="258350" y="69999"/>
                          <a:pt x="247027" y="84083"/>
                          <a:pt x="232280" y="87508"/>
                        </a:cubicBezTo>
                        <a:cubicBezTo>
                          <a:pt x="199889" y="95502"/>
                          <a:pt x="167235" y="97025"/>
                          <a:pt x="134318" y="99308"/>
                        </a:cubicBezTo>
                        <a:cubicBezTo>
                          <a:pt x="101664" y="101592"/>
                          <a:pt x="69010" y="103876"/>
                          <a:pt x="36093" y="105779"/>
                        </a:cubicBezTo>
                        <a:cubicBezTo>
                          <a:pt x="18713" y="106921"/>
                          <a:pt x="542" y="87508"/>
                          <a:pt x="16" y="60483"/>
                        </a:cubicBezTo>
                        <a:cubicBezTo>
                          <a:pt x="-511" y="34599"/>
                          <a:pt x="12392" y="9476"/>
                          <a:pt x="31353" y="8334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2A893060-127D-4DD5-B1D8-5B319240DD52}"/>
                </a:ext>
              </a:extLst>
            </p:cNvPr>
            <p:cNvSpPr txBox="1">
              <a:spLocks noChangeAspect="1"/>
            </p:cNvSpPr>
            <p:nvPr>
              <p:custDataLst>
                <p:tags r:id="rId1"/>
              </p:custDataLst>
            </p:nvPr>
          </p:nvSpPr>
          <p:spPr>
            <a:xfrm>
              <a:off x="3918795" y="724759"/>
              <a:ext cx="7876321" cy="2431948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600" dirty="0">
                  <a:effectLst/>
                  <a:latin typeface="+mj-lt"/>
                  <a:ea typeface="Times New Roman" panose="02020603050405020304" pitchFamily="18" charset="0"/>
                </a:rPr>
                <a:t>Mu</a:t>
              </a:r>
              <a:r>
                <a:rPr lang="en-US" sz="3600" dirty="0">
                  <a:effectLst/>
                  <a:latin typeface="+mj-lt"/>
                  <a:ea typeface="Times New Roman" panose="02020603050405020304" pitchFamily="18" charset="0"/>
                </a:rPr>
                <a:t>ố</a:t>
              </a:r>
              <a:r>
                <a:rPr lang="vi-VN" sz="3600" dirty="0">
                  <a:effectLst/>
                  <a:latin typeface="+mj-lt"/>
                  <a:ea typeface="Times New Roman" panose="02020603050405020304" pitchFamily="18" charset="0"/>
                </a:rPr>
                <a:t>n tính t</a:t>
              </a:r>
              <a:r>
                <a:rPr lang="en-US" sz="3600" dirty="0">
                  <a:effectLst/>
                  <a:latin typeface="+mj-lt"/>
                  <a:ea typeface="Times New Roman" panose="02020603050405020304" pitchFamily="18" charset="0"/>
                </a:rPr>
                <a:t>ổ</a:t>
              </a:r>
              <a:r>
                <a:rPr lang="vi-VN" sz="3600" dirty="0">
                  <a:effectLst/>
                  <a:latin typeface="+mj-lt"/>
                  <a:ea typeface="Times New Roman" panose="02020603050405020304" pitchFamily="18" charset="0"/>
                </a:rPr>
                <a:t>ng của ba s</a:t>
              </a:r>
              <a:r>
                <a:rPr lang="en-US" sz="3600" dirty="0">
                  <a:effectLst/>
                  <a:latin typeface="+mj-lt"/>
                  <a:ea typeface="Times New Roman" panose="02020603050405020304" pitchFamily="18" charset="0"/>
                </a:rPr>
                <a:t>ố</a:t>
              </a:r>
              <a:r>
                <a:rPr lang="vi-VN" sz="3600" dirty="0">
                  <a:effectLst/>
                  <a:latin typeface="+mj-lt"/>
                  <a:ea typeface="Times New Roman" panose="02020603050405020304" pitchFamily="18" charset="0"/>
                </a:rPr>
                <a:t> hạng, ta có th</a:t>
              </a:r>
              <a:r>
                <a:rPr lang="en-US" sz="3600" dirty="0">
                  <a:effectLst/>
                  <a:latin typeface="+mj-lt"/>
                  <a:ea typeface="Times New Roman" panose="02020603050405020304" pitchFamily="18" charset="0"/>
                </a:rPr>
                <a:t>ể</a:t>
              </a:r>
              <a:r>
                <a:rPr lang="vi-VN" sz="3600" dirty="0">
                  <a:effectLst/>
                  <a:latin typeface="+mj-lt"/>
                  <a:ea typeface="Times New Roman" panose="02020603050405020304" pitchFamily="18" charset="0"/>
                </a:rPr>
                <a:t> tính tồng hai s</a:t>
              </a:r>
              <a:r>
                <a:rPr lang="en-US" sz="3600" dirty="0">
                  <a:effectLst/>
                  <a:latin typeface="+mj-lt"/>
                  <a:ea typeface="Times New Roman" panose="02020603050405020304" pitchFamily="18" charset="0"/>
                </a:rPr>
                <a:t>ố</a:t>
              </a:r>
              <a:r>
                <a:rPr lang="vi-VN" sz="3600" dirty="0"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vi-VN" sz="3600" u="none" strike="noStrike" dirty="0">
                  <a:effectLst/>
                  <a:latin typeface="+mj-lt"/>
                  <a:ea typeface="Times New Roman" panose="02020603050405020304" pitchFamily="18" charset="0"/>
                </a:rPr>
                <a:t>hạng đ</a:t>
              </a:r>
              <a:r>
                <a:rPr lang="en-US" sz="3600" u="none" strike="noStrike" dirty="0">
                  <a:effectLst/>
                  <a:latin typeface="+mj-lt"/>
                  <a:ea typeface="Times New Roman" panose="02020603050405020304" pitchFamily="18" charset="0"/>
                </a:rPr>
                <a:t>ầ</a:t>
              </a:r>
              <a:r>
                <a:rPr lang="vi-VN" sz="3600" u="none" strike="noStrike" dirty="0">
                  <a:effectLst/>
                  <a:latin typeface="+mj-lt"/>
                  <a:ea typeface="Times New Roman" panose="02020603050405020304" pitchFamily="18" charset="0"/>
                </a:rPr>
                <a:t>u trước hoặc hai</a:t>
              </a:r>
              <a:r>
                <a:rPr lang="vi-VN" sz="3600" dirty="0"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vi-VN" sz="3600" u="none" strike="noStrike" dirty="0">
                  <a:effectLst/>
                  <a:latin typeface="+mj-lt"/>
                  <a:ea typeface="Times New Roman" panose="02020603050405020304" pitchFamily="18" charset="0"/>
                </a:rPr>
                <a:t>số hạng sau trước, r</a:t>
              </a:r>
              <a:r>
                <a:rPr lang="en-US" sz="3600" u="none" strike="noStrike" dirty="0">
                  <a:effectLst/>
                  <a:latin typeface="+mj-lt"/>
                  <a:ea typeface="Times New Roman" panose="02020603050405020304" pitchFamily="18" charset="0"/>
                </a:rPr>
                <a:t>ồ</a:t>
              </a:r>
              <a:r>
                <a:rPr lang="vi-VN" sz="3600" u="none" strike="noStrike" dirty="0">
                  <a:effectLst/>
                  <a:latin typeface="+mj-lt"/>
                  <a:ea typeface="Times New Roman" panose="02020603050405020304" pitchFamily="18" charset="0"/>
                </a:rPr>
                <a:t>i</a:t>
              </a:r>
              <a:r>
                <a:rPr lang="vi-VN" sz="3600" dirty="0">
                  <a:effectLst/>
                  <a:latin typeface="+mj-lt"/>
                  <a:ea typeface="Times New Roman" panose="02020603050405020304" pitchFamily="18" charset="0"/>
                </a:rPr>
                <a:t> cộng tiếp số hạng còn lại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5FE88976-3A38-4C02-A43E-9E778E9854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6269" y="1693605"/>
            <a:ext cx="5164395" cy="516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734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1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2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3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29510" y="3656"/>
            <a:ext cx="11765266" cy="1063143"/>
            <a:chOff x="1190170" y="1148456"/>
            <a:chExt cx="11765266" cy="1063143"/>
          </a:xfrm>
        </p:grpSpPr>
        <p:sp>
          <p:nvSpPr>
            <p:cNvPr id="4" name="Rounded Rectangle 3"/>
            <p:cNvSpPr/>
            <p:nvPr/>
          </p:nvSpPr>
          <p:spPr>
            <a:xfrm>
              <a:off x="1190170" y="1233714"/>
              <a:ext cx="11765266" cy="977885"/>
            </a:xfrm>
            <a:prstGeom prst="roundRect">
              <a:avLst/>
            </a:prstGeom>
            <a:solidFill>
              <a:schemeClr val="bg1">
                <a:alpha val="8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b)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Tính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giá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trị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biểu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thức</a:t>
              </a:r>
              <a:endPara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pic>
          <p:nvPicPr>
            <p:cNvPr id="5" name="图片 1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2505" y="1148456"/>
              <a:ext cx="931883" cy="959931"/>
            </a:xfrm>
            <a:prstGeom prst="rect">
              <a:avLst/>
            </a:prstGeom>
          </p:spPr>
        </p:pic>
      </p:grpSp>
      <p:sp>
        <p:nvSpPr>
          <p:cNvPr id="24" name="Rounded Rectangle 25">
            <a:extLst>
              <a:ext uri="{FF2B5EF4-FFF2-40B4-BE49-F238E27FC236}">
                <a16:creationId xmlns:a16="http://schemas.microsoft.com/office/drawing/2014/main" id="{5B36BBB4-5C7B-4A37-A53F-7E7E4D636356}"/>
              </a:ext>
            </a:extLst>
          </p:cNvPr>
          <p:cNvSpPr/>
          <p:nvPr/>
        </p:nvSpPr>
        <p:spPr>
          <a:xfrm>
            <a:off x="350697" y="1583388"/>
            <a:ext cx="4952823" cy="908817"/>
          </a:xfrm>
          <a:prstGeom prst="roundRect">
            <a:avLst/>
          </a:prstGeom>
          <a:solidFill>
            <a:srgbClr val="66FFFF">
              <a:alpha val="80000"/>
            </a:srgb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123 + 80 + 20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9" name="Rounded Rectangle 25">
            <a:extLst>
              <a:ext uri="{FF2B5EF4-FFF2-40B4-BE49-F238E27FC236}">
                <a16:creationId xmlns:a16="http://schemas.microsoft.com/office/drawing/2014/main" id="{08205BDD-784E-4AF8-BEDA-FAA296C37A14}"/>
              </a:ext>
            </a:extLst>
          </p:cNvPr>
          <p:cNvSpPr/>
          <p:nvPr/>
        </p:nvSpPr>
        <p:spPr>
          <a:xfrm>
            <a:off x="6588937" y="1583388"/>
            <a:ext cx="4952823" cy="908817"/>
          </a:xfrm>
          <a:prstGeom prst="roundRect">
            <a:avLst/>
          </a:prstGeom>
          <a:solidFill>
            <a:srgbClr val="66FFFF">
              <a:alpha val="80000"/>
            </a:srgb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207 + 64 + 36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F25B4B2-CF6B-4C05-BA9A-BFECD1A99E82}"/>
              </a:ext>
            </a:extLst>
          </p:cNvPr>
          <p:cNvSpPr txBox="1"/>
          <p:nvPr/>
        </p:nvSpPr>
        <p:spPr>
          <a:xfrm>
            <a:off x="955040" y="2946400"/>
            <a:ext cx="4257040" cy="2171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dirty="0">
                <a:latin typeface="+mj-lt"/>
                <a:ea typeface="+mj-ea"/>
              </a:rPr>
              <a:t>= 123 + 100</a:t>
            </a:r>
          </a:p>
          <a:p>
            <a:pPr>
              <a:lnSpc>
                <a:spcPct val="150000"/>
              </a:lnSpc>
            </a:pPr>
            <a:r>
              <a:rPr lang="en-US" sz="4800" dirty="0">
                <a:latin typeface="+mj-lt"/>
                <a:ea typeface="+mj-ea"/>
              </a:rPr>
              <a:t>= 223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6AD68C3-4DB2-46DF-8DE8-E093640E1292}"/>
              </a:ext>
            </a:extLst>
          </p:cNvPr>
          <p:cNvSpPr txBox="1"/>
          <p:nvPr/>
        </p:nvSpPr>
        <p:spPr>
          <a:xfrm>
            <a:off x="7162800" y="3008794"/>
            <a:ext cx="4257040" cy="2171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dirty="0">
                <a:latin typeface="+mj-lt"/>
                <a:ea typeface="+mj-ea"/>
              </a:rPr>
              <a:t>= 207 + 100</a:t>
            </a:r>
          </a:p>
          <a:p>
            <a:pPr>
              <a:lnSpc>
                <a:spcPct val="150000"/>
              </a:lnSpc>
            </a:pPr>
            <a:r>
              <a:rPr lang="en-US" sz="4800" dirty="0">
                <a:latin typeface="+mj-lt"/>
                <a:ea typeface="+mj-ea"/>
              </a:rPr>
              <a:t>= 307</a:t>
            </a:r>
          </a:p>
        </p:txBody>
      </p:sp>
      <p:sp>
        <p:nvSpPr>
          <p:cNvPr id="31" name="Left Brace 30">
            <a:extLst>
              <a:ext uri="{FF2B5EF4-FFF2-40B4-BE49-F238E27FC236}">
                <a16:creationId xmlns:a16="http://schemas.microsoft.com/office/drawing/2014/main" id="{7F5007EC-5C32-4A4F-A1A0-AB2BF9507C21}"/>
              </a:ext>
            </a:extLst>
          </p:cNvPr>
          <p:cNvSpPr/>
          <p:nvPr/>
        </p:nvSpPr>
        <p:spPr>
          <a:xfrm rot="16200000">
            <a:off x="3421504" y="1619606"/>
            <a:ext cx="423746" cy="1775646"/>
          </a:xfrm>
          <a:prstGeom prst="leftBrace">
            <a:avLst>
              <a:gd name="adj1" fmla="val 57535"/>
              <a:gd name="adj2" fmla="val 50000"/>
            </a:avLst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Left Brace 32">
            <a:extLst>
              <a:ext uri="{FF2B5EF4-FFF2-40B4-BE49-F238E27FC236}">
                <a16:creationId xmlns:a16="http://schemas.microsoft.com/office/drawing/2014/main" id="{B178A8F1-77D8-4574-A372-64396599E792}"/>
              </a:ext>
            </a:extLst>
          </p:cNvPr>
          <p:cNvSpPr/>
          <p:nvPr/>
        </p:nvSpPr>
        <p:spPr>
          <a:xfrm rot="16200000">
            <a:off x="9741298" y="1650803"/>
            <a:ext cx="423746" cy="1775646"/>
          </a:xfrm>
          <a:prstGeom prst="leftBrace">
            <a:avLst>
              <a:gd name="adj1" fmla="val 57535"/>
              <a:gd name="adj2" fmla="val 50000"/>
            </a:avLst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869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9" grpId="0" animBg="1"/>
      <p:bldP spid="2" grpId="0" uiExpand="1" build="p"/>
      <p:bldP spid="30" grpId="0" build="p"/>
      <p:bldP spid="31" grpId="0" animBg="1"/>
      <p:bldP spid="3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91"/>
          <a:stretch/>
        </p:blipFill>
        <p:spPr>
          <a:xfrm>
            <a:off x="0" y="279400"/>
            <a:ext cx="12192000" cy="65786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111" y="949700"/>
            <a:ext cx="1066346" cy="637425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3013995" y="273053"/>
            <a:ext cx="7544065" cy="5210298"/>
            <a:chOff x="-558688" y="0"/>
            <a:chExt cx="9107943" cy="6858000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38781">
            <a:off x="10026132" y="455330"/>
            <a:ext cx="1063853" cy="135531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552"/>
          <a:stretch/>
        </p:blipFill>
        <p:spPr>
          <a:xfrm rot="702876">
            <a:off x="8921895" y="3146063"/>
            <a:ext cx="2657902" cy="346044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368" y="1923299"/>
            <a:ext cx="6247735" cy="2090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46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091 0.1875 L 3.33333E-6 -3.7037E-6 " pathEditMode="relative" rAng="0" ptsTypes="AA">
                                      <p:cBhvr>
                                        <p:cTn id="2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9" y="-9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形 4">
            <a:extLst>
              <a:ext uri="{FF2B5EF4-FFF2-40B4-BE49-F238E27FC236}">
                <a16:creationId xmlns:a16="http://schemas.microsoft.com/office/drawing/2014/main" id="{247FD368-B523-40D9-BD06-8360E2E506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6200000">
            <a:off x="2659745" y="-2659746"/>
            <a:ext cx="6872512" cy="1219200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3" t="61685" r="-1157" b="7839"/>
          <a:stretch/>
        </p:blipFill>
        <p:spPr>
          <a:xfrm>
            <a:off x="0" y="2243730"/>
            <a:ext cx="12338892" cy="462878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DE73812-B989-40B0-A0CA-DE9C733861F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6038" y="93682"/>
            <a:ext cx="721536" cy="456393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3" name="图形 25">
            <a:hlinkClick r:id="rId10" action="ppaction://hlinksldjump"/>
            <a:extLst>
              <a:ext uri="{FF2B5EF4-FFF2-40B4-BE49-F238E27FC236}">
                <a16:creationId xmlns:a16="http://schemas.microsoft.com/office/drawing/2014/main" id="{5F373988-CFC3-4EDB-AEE9-057F9893FAB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18662" y="233137"/>
            <a:ext cx="868735" cy="86873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438" b="99681" l="2077" r="96965">
                        <a14:foregroundMark x1="6869" y1="37540" x2="41054" y2="40415"/>
                        <a14:foregroundMark x1="6230" y1="24121" x2="42492" y2="21246"/>
                        <a14:foregroundMark x1="6550" y1="35942" x2="21406" y2="30511"/>
                        <a14:foregroundMark x1="6550" y1="35144" x2="13099" y2="31150"/>
                        <a14:foregroundMark x1="5272" y1="24441" x2="8307" y2="17891"/>
                        <a14:foregroundMark x1="8466" y1="15495" x2="10863" y2="10383"/>
                        <a14:foregroundMark x1="14537" y1="9105" x2="17572" y2="10224"/>
                        <a14:foregroundMark x1="18850" y1="8466" x2="22045" y2="5431"/>
                        <a14:foregroundMark x1="24760" y1="5272" x2="29073" y2="7508"/>
                        <a14:foregroundMark x1="31470" y1="9425" x2="34824" y2="9425"/>
                        <a14:foregroundMark x1="36422" y1="9585" x2="38658" y2="11821"/>
                        <a14:foregroundMark x1="22843" y1="26038" x2="31949" y2="33866"/>
                        <a14:foregroundMark x1="31470" y1="31470" x2="42013" y2="35304"/>
                        <a14:foregroundMark x1="38019" y1="33227" x2="44089" y2="36741"/>
                        <a14:foregroundMark x1="56869" y1="37061" x2="94409" y2="37380"/>
                        <a14:foregroundMark x1="59744" y1="41374" x2="90575" y2="42173"/>
                        <a14:foregroundMark x1="61182" y1="35144" x2="91534" y2="36901"/>
                        <a14:foregroundMark x1="68690" y1="14217" x2="75240" y2="30351"/>
                        <a14:foregroundMark x1="62780" y1="26837" x2="76837" y2="5272"/>
                        <a14:foregroundMark x1="60383" y1="11661" x2="65016" y2="7188"/>
                        <a14:foregroundMark x1="69010" y1="7188" x2="76358" y2="3674"/>
                        <a14:foregroundMark x1="77796" y1="4952" x2="87859" y2="12780"/>
                        <a14:foregroundMark x1="85304" y1="6709" x2="89617" y2="10863"/>
                        <a14:foregroundMark x1="10064" y1="88019" x2="31789" y2="88339"/>
                        <a14:foregroundMark x1="7668" y1="88658" x2="28914" y2="93930"/>
                        <a14:foregroundMark x1="18690" y1="80351" x2="37540" y2="60064"/>
                        <a14:foregroundMark x1="38978" y1="61502" x2="43131" y2="64696"/>
                        <a14:foregroundMark x1="33387" y1="78754" x2="41054" y2="80351"/>
                        <a14:foregroundMark x1="11981" y1="19329" x2="35623" y2="16613"/>
                      </a14:backgroundRemoval>
                    </a14:imgEffect>
                  </a14:imgLayer>
                </a14:imgProps>
              </a:ext>
            </a:extLst>
          </a:blip>
          <a:srcRect r="53157" b="51879"/>
          <a:stretch/>
        </p:blipFill>
        <p:spPr>
          <a:xfrm>
            <a:off x="799593" y="4056782"/>
            <a:ext cx="2488213" cy="255609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34329" y="5245915"/>
            <a:ext cx="729874" cy="688035"/>
          </a:xfrm>
          <a:prstGeom prst="rect">
            <a:avLst/>
          </a:prstGeom>
        </p:spPr>
      </p:pic>
      <p:pic>
        <p:nvPicPr>
          <p:cNvPr id="20" name="Picture 8" descr="4,001 BEST Seashell Clipart IMAGES, STOCK PHOTOS &amp;amp; VECTORS | Adobe Stock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13155">
            <a:off x="720731" y="3522521"/>
            <a:ext cx="2390665" cy="2088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438" b="99681" l="2077" r="96965">
                        <a14:foregroundMark x1="6869" y1="37540" x2="41054" y2="40415"/>
                        <a14:foregroundMark x1="6230" y1="24121" x2="42492" y2="21246"/>
                        <a14:foregroundMark x1="6550" y1="35942" x2="21406" y2="30511"/>
                        <a14:foregroundMark x1="6550" y1="35144" x2="13099" y2="31150"/>
                        <a14:foregroundMark x1="5272" y1="24441" x2="8307" y2="17891"/>
                        <a14:foregroundMark x1="8466" y1="15495" x2="10863" y2="10383"/>
                        <a14:foregroundMark x1="14537" y1="9105" x2="17572" y2="10224"/>
                        <a14:foregroundMark x1="18850" y1="8466" x2="22045" y2="5431"/>
                        <a14:foregroundMark x1="24760" y1="5272" x2="29073" y2="7508"/>
                        <a14:foregroundMark x1="31470" y1="9425" x2="34824" y2="9425"/>
                        <a14:foregroundMark x1="36422" y1="9585" x2="38658" y2="11821"/>
                        <a14:foregroundMark x1="22843" y1="26038" x2="31949" y2="33866"/>
                        <a14:foregroundMark x1="31470" y1="31470" x2="42013" y2="35304"/>
                        <a14:foregroundMark x1="38019" y1="33227" x2="44089" y2="36741"/>
                        <a14:foregroundMark x1="56869" y1="37061" x2="94409" y2="37380"/>
                        <a14:foregroundMark x1="59744" y1="41374" x2="90575" y2="42173"/>
                        <a14:foregroundMark x1="61182" y1="35144" x2="91534" y2="36901"/>
                        <a14:foregroundMark x1="68690" y1="14217" x2="75240" y2="30351"/>
                        <a14:foregroundMark x1="62780" y1="26837" x2="76837" y2="5272"/>
                        <a14:foregroundMark x1="60383" y1="11661" x2="65016" y2="7188"/>
                        <a14:foregroundMark x1="69010" y1="7188" x2="76358" y2="3674"/>
                        <a14:foregroundMark x1="77796" y1="4952" x2="87859" y2="12780"/>
                        <a14:foregroundMark x1="85304" y1="6709" x2="89617" y2="10863"/>
                        <a14:foregroundMark x1="10064" y1="88019" x2="31789" y2="88339"/>
                        <a14:foregroundMark x1="7668" y1="88658" x2="28914" y2="93930"/>
                        <a14:foregroundMark x1="18690" y1="80351" x2="37540" y2="60064"/>
                        <a14:foregroundMark x1="38978" y1="61502" x2="43131" y2="64696"/>
                        <a14:foregroundMark x1="33387" y1="78754" x2="41054" y2="80351"/>
                        <a14:foregroundMark x1="11981" y1="19329" x2="35623" y2="16613"/>
                      </a14:backgroundRemoval>
                    </a14:imgEffect>
                  </a14:imgLayer>
                </a14:imgProps>
              </a:ext>
            </a:extLst>
          </a:blip>
          <a:srcRect l="51237" t="1668" r="1920" b="50211"/>
          <a:stretch/>
        </p:blipFill>
        <p:spPr>
          <a:xfrm>
            <a:off x="4928406" y="4204304"/>
            <a:ext cx="2391595" cy="245684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84231" y="5072081"/>
            <a:ext cx="852053" cy="80321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438" b="99681" l="2077" r="96965">
                        <a14:foregroundMark x1="6869" y1="37540" x2="41054" y2="40415"/>
                        <a14:foregroundMark x1="6230" y1="24121" x2="42492" y2="21246"/>
                        <a14:foregroundMark x1="6550" y1="35942" x2="21406" y2="30511"/>
                        <a14:foregroundMark x1="6550" y1="35144" x2="13099" y2="31150"/>
                        <a14:foregroundMark x1="5272" y1="24441" x2="8307" y2="17891"/>
                        <a14:foregroundMark x1="8466" y1="15495" x2="10863" y2="10383"/>
                        <a14:foregroundMark x1="14537" y1="9105" x2="17572" y2="10224"/>
                        <a14:foregroundMark x1="18850" y1="8466" x2="22045" y2="5431"/>
                        <a14:foregroundMark x1="24760" y1="5272" x2="29073" y2="7508"/>
                        <a14:foregroundMark x1="31470" y1="9425" x2="34824" y2="9425"/>
                        <a14:foregroundMark x1="36422" y1="9585" x2="38658" y2="11821"/>
                        <a14:foregroundMark x1="22843" y1="26038" x2="31949" y2="33866"/>
                        <a14:foregroundMark x1="31470" y1="31470" x2="42013" y2="35304"/>
                        <a14:foregroundMark x1="38019" y1="33227" x2="44089" y2="36741"/>
                        <a14:foregroundMark x1="56869" y1="37061" x2="94409" y2="37380"/>
                        <a14:foregroundMark x1="59744" y1="41374" x2="90575" y2="42173"/>
                        <a14:foregroundMark x1="61182" y1="35144" x2="91534" y2="36901"/>
                        <a14:foregroundMark x1="68690" y1="14217" x2="75240" y2="30351"/>
                        <a14:foregroundMark x1="62780" y1="26837" x2="76837" y2="5272"/>
                        <a14:foregroundMark x1="60383" y1="11661" x2="65016" y2="7188"/>
                        <a14:foregroundMark x1="69010" y1="7188" x2="76358" y2="3674"/>
                        <a14:foregroundMark x1="77796" y1="4952" x2="87859" y2="12780"/>
                        <a14:foregroundMark x1="85304" y1="6709" x2="89617" y2="10863"/>
                        <a14:foregroundMark x1="10064" y1="88019" x2="31789" y2="88339"/>
                        <a14:foregroundMark x1="7668" y1="88658" x2="28914" y2="93930"/>
                        <a14:foregroundMark x1="18690" y1="80351" x2="37540" y2="60064"/>
                        <a14:foregroundMark x1="38978" y1="61502" x2="43131" y2="64696"/>
                        <a14:foregroundMark x1="33387" y1="78754" x2="41054" y2="80351"/>
                        <a14:foregroundMark x1="11981" y1="19329" x2="35623" y2="16613"/>
                      </a14:backgroundRemoval>
                    </a14:imgEffect>
                  </a14:imgLayer>
                </a14:imgProps>
              </a:ext>
            </a:extLst>
          </a:blip>
          <a:srcRect l="52194" t="49235" r="963" b="2644"/>
          <a:stretch/>
        </p:blipFill>
        <p:spPr>
          <a:xfrm>
            <a:off x="9270116" y="4337965"/>
            <a:ext cx="2261484" cy="232318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68732" y="5141397"/>
            <a:ext cx="864252" cy="897072"/>
          </a:xfrm>
          <a:prstGeom prst="rect">
            <a:avLst/>
          </a:prstGeom>
        </p:spPr>
      </p:pic>
      <p:pic>
        <p:nvPicPr>
          <p:cNvPr id="19" name="Picture 4" descr="Cute bright pink cartoon seashell icon colorful Vector Image">
            <a:hlinkClick r:id="rId21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2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7500" b="84722" l="10700" r="8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95" t="7568" r="10516" b="14801"/>
          <a:stretch/>
        </p:blipFill>
        <p:spPr bwMode="auto">
          <a:xfrm rot="808473">
            <a:off x="5292605" y="3500504"/>
            <a:ext cx="1995976" cy="2115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24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rcRect l="5461" t="9342" r="4145" b="9145"/>
          <a:stretch/>
        </p:blipFill>
        <p:spPr>
          <a:xfrm>
            <a:off x="8833480" y="3495185"/>
            <a:ext cx="2386568" cy="2152081"/>
          </a:xfrm>
          <a:prstGeom prst="rect">
            <a:avLst/>
          </a:prstGeom>
        </p:spPr>
      </p:pic>
      <p:pic>
        <p:nvPicPr>
          <p:cNvPr id="25" name="5c40741ee2086">
            <a:hlinkClick r:id="" action="ppaction://media"/>
            <a:extLst>
              <a:ext uri="{FF2B5EF4-FFF2-40B4-BE49-F238E27FC236}">
                <a16:creationId xmlns:a16="http://schemas.microsoft.com/office/drawing/2014/main" id="{EC17F7B3-CB59-49FF-9405-40D88A10E6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333375" y="-977721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612004" y="394371"/>
            <a:ext cx="8967993" cy="1786283"/>
          </a:xfrm>
          <a:prstGeom prst="rect">
            <a:avLst/>
          </a:prstGeom>
        </p:spPr>
      </p:pic>
      <p:sp>
        <p:nvSpPr>
          <p:cNvPr id="2" name="Rectangle: Rounded Corners 1">
            <a:hlinkClick r:id="rId27" action="ppaction://hlinksldjump"/>
            <a:extLst>
              <a:ext uri="{FF2B5EF4-FFF2-40B4-BE49-F238E27FC236}">
                <a16:creationId xmlns:a16="http://schemas.microsoft.com/office/drawing/2014/main" id="{6B0023D8-06E4-46D8-B7C4-51B672492FFC}"/>
              </a:ext>
            </a:extLst>
          </p:cNvPr>
          <p:cNvSpPr/>
          <p:nvPr/>
        </p:nvSpPr>
        <p:spPr>
          <a:xfrm>
            <a:off x="10739120" y="93682"/>
            <a:ext cx="1408454" cy="45639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tiếp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4181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5" dur="1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5" dur="1100" fill="hold"/>
                                        <p:tgtEl>
                                          <p:spTgt spid="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100"/>
                            </p:stCondLst>
                            <p:childTnLst>
                              <p:par>
                                <p:cTn id="8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形 4">
            <a:extLst>
              <a:ext uri="{FF2B5EF4-FFF2-40B4-BE49-F238E27FC236}">
                <a16:creationId xmlns:a16="http://schemas.microsoft.com/office/drawing/2014/main" id="{247FD368-B523-40D9-BD06-8360E2E506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6200000">
            <a:off x="2659745" y="-2659746"/>
            <a:ext cx="6872512" cy="12192003"/>
          </a:xfrm>
          <a:prstGeom prst="rect">
            <a:avLst/>
          </a:prstGeom>
        </p:spPr>
      </p:pic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489880D0-1182-4052-848E-3D936536B382}"/>
              </a:ext>
            </a:extLst>
          </p:cNvPr>
          <p:cNvSpPr/>
          <p:nvPr/>
        </p:nvSpPr>
        <p:spPr>
          <a:xfrm>
            <a:off x="405193" y="410620"/>
            <a:ext cx="11381613" cy="6284409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657479 w 14757426"/>
              <a:gd name="connsiteY7" fmla="*/ 9651715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57426" h="10594476">
                <a:moveTo>
                  <a:pt x="389061" y="10281887"/>
                </a:moveTo>
                <a:cubicBezTo>
                  <a:pt x="-54014" y="9693676"/>
                  <a:pt x="136650" y="8406211"/>
                  <a:pt x="93319" y="6926129"/>
                </a:cubicBezTo>
                <a:cubicBezTo>
                  <a:pt x="49988" y="5446047"/>
                  <a:pt x="-111648" y="2551375"/>
                  <a:pt x="129076" y="1401394"/>
                </a:cubicBezTo>
                <a:cubicBezTo>
                  <a:pt x="369800" y="251413"/>
                  <a:pt x="214343" y="8695"/>
                  <a:pt x="1537665" y="26244"/>
                </a:cubicBezTo>
                <a:cubicBezTo>
                  <a:pt x="2632129" y="192572"/>
                  <a:pt x="4799357" y="33699"/>
                  <a:pt x="6055057" y="33764"/>
                </a:cubicBezTo>
                <a:cubicBezTo>
                  <a:pt x="7310757" y="33829"/>
                  <a:pt x="12298173" y="-37231"/>
                  <a:pt x="13683339" y="26636"/>
                </a:cubicBezTo>
                <a:cubicBezTo>
                  <a:pt x="15068505" y="90503"/>
                  <a:pt x="14723293" y="3076486"/>
                  <a:pt x="14709351" y="4166210"/>
                </a:cubicBezTo>
                <a:cubicBezTo>
                  <a:pt x="14729738" y="5255932"/>
                  <a:pt x="14733337" y="8622870"/>
                  <a:pt x="14657479" y="9651715"/>
                </a:cubicBezTo>
                <a:cubicBezTo>
                  <a:pt x="14581621" y="10680560"/>
                  <a:pt x="13495969" y="10301181"/>
                  <a:pt x="11431312" y="10339281"/>
                </a:cubicBezTo>
                <a:cubicBezTo>
                  <a:pt x="9595255" y="10694881"/>
                  <a:pt x="4592144" y="10464961"/>
                  <a:pt x="2751769" y="10455395"/>
                </a:cubicBezTo>
                <a:cubicBezTo>
                  <a:pt x="911394" y="10445829"/>
                  <a:pt x="832136" y="10870098"/>
                  <a:pt x="389061" y="1028188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19" name="图片 25">
            <a:extLst>
              <a:ext uri="{FF2B5EF4-FFF2-40B4-BE49-F238E27FC236}">
                <a16:creationId xmlns:a16="http://schemas.microsoft.com/office/drawing/2014/main" id="{9320EABE-E577-4EF4-B850-94C74C526E2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8350" y="3013343"/>
            <a:ext cx="1476994" cy="3814439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6B76D08B-396D-40E0-B4A7-F35A48598765}"/>
              </a:ext>
            </a:extLst>
          </p:cNvPr>
          <p:cNvGrpSpPr/>
          <p:nvPr/>
        </p:nvGrpSpPr>
        <p:grpSpPr>
          <a:xfrm>
            <a:off x="0" y="6355716"/>
            <a:ext cx="12192000" cy="713190"/>
            <a:chOff x="0" y="5656716"/>
            <a:chExt cx="12926997" cy="1418998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99EFFB80-EFA6-4107-B0E5-C93A9A2293AE}"/>
                </a:ext>
              </a:extLst>
            </p:cNvPr>
            <p:cNvGrpSpPr/>
            <p:nvPr/>
          </p:nvGrpSpPr>
          <p:grpSpPr>
            <a:xfrm>
              <a:off x="0" y="5656716"/>
              <a:ext cx="8788893" cy="1418998"/>
              <a:chOff x="0" y="5388478"/>
              <a:chExt cx="10450286" cy="1687236"/>
            </a:xfrm>
          </p:grpSpPr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60A55B76-B433-4977-8D7F-4EC88176C8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388478"/>
                <a:ext cx="5529943" cy="1687236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CBEF935A-F5C1-449E-94EC-B4140F395A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0343" y="5388478"/>
                <a:ext cx="5529943" cy="1687236"/>
              </a:xfrm>
              <a:prstGeom prst="rect">
                <a:avLst/>
              </a:prstGeom>
            </p:spPr>
          </p:pic>
        </p:grp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A47AD331-2D26-47E4-83E8-62589BD5CBA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6208" y="5656716"/>
              <a:ext cx="4650789" cy="1418998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B4E71863-AB05-4C8C-8EFE-E4E2DD96D61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39666" y="5980208"/>
            <a:ext cx="859819" cy="6446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DE73812-B989-40B0-A0CA-DE9C733861F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6038" y="93682"/>
            <a:ext cx="721536" cy="456393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图形 25">
            <a:hlinkClick r:id="rId10" action="ppaction://hlinksldjump"/>
            <a:extLst>
              <a:ext uri="{FF2B5EF4-FFF2-40B4-BE49-F238E27FC236}">
                <a16:creationId xmlns:a16="http://schemas.microsoft.com/office/drawing/2014/main" id="{5F373988-CFC3-4EDB-AEE9-057F9893FAB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18662" y="233137"/>
            <a:ext cx="868735" cy="868735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2473622" y="2390086"/>
            <a:ext cx="7228874" cy="1021556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50 : 10 =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097973" y="3739705"/>
            <a:ext cx="3820915" cy="999768"/>
          </a:xfrm>
          <a:prstGeom prst="roundRect">
            <a:avLst>
              <a:gd name="adj" fmla="val 29691"/>
            </a:avLst>
          </a:prstGeom>
          <a:solidFill>
            <a:srgbClr val="FFFFFF"/>
          </a:solidFill>
          <a:ln w="190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kern="0" dirty="0" err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4800" b="1" kern="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kern="0" dirty="0" err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4800" b="1" kern="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18" name="Picture 8" descr="4,001 BEST Seashell Clipart IMAGES, STOCK PHOTOS &amp;amp; VECTORS | Adobe Stock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13155">
            <a:off x="725524" y="5079887"/>
            <a:ext cx="1561215" cy="1364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43">
            <a:extLst>
              <a:ext uri="{FF2B5EF4-FFF2-40B4-BE49-F238E27FC236}">
                <a16:creationId xmlns:a16="http://schemas.microsoft.com/office/drawing/2014/main" id="{9D645240-D005-4810-AC9C-C05A048A4394}"/>
              </a:ext>
            </a:extLst>
          </p:cNvPr>
          <p:cNvSpPr/>
          <p:nvPr/>
        </p:nvSpPr>
        <p:spPr>
          <a:xfrm>
            <a:off x="2421140" y="738624"/>
            <a:ext cx="7948369" cy="1182981"/>
          </a:xfrm>
          <a:custGeom>
            <a:avLst/>
            <a:gdLst>
              <a:gd name="connsiteX0" fmla="*/ 0 w 7948369"/>
              <a:gd name="connsiteY0" fmla="*/ 197167 h 1182981"/>
              <a:gd name="connsiteX1" fmla="*/ 197167 w 7948369"/>
              <a:gd name="connsiteY1" fmla="*/ 0 h 1182981"/>
              <a:gd name="connsiteX2" fmla="*/ 702706 w 7948369"/>
              <a:gd name="connsiteY2" fmla="*/ 0 h 1182981"/>
              <a:gd name="connsiteX3" fmla="*/ 1208246 w 7948369"/>
              <a:gd name="connsiteY3" fmla="*/ 0 h 1182981"/>
              <a:gd name="connsiteX4" fmla="*/ 1864865 w 7948369"/>
              <a:gd name="connsiteY4" fmla="*/ 0 h 1182981"/>
              <a:gd name="connsiteX5" fmla="*/ 2521485 w 7948369"/>
              <a:gd name="connsiteY5" fmla="*/ 0 h 1182981"/>
              <a:gd name="connsiteX6" fmla="*/ 2875944 w 7948369"/>
              <a:gd name="connsiteY6" fmla="*/ 0 h 1182981"/>
              <a:gd name="connsiteX7" fmla="*/ 3230403 w 7948369"/>
              <a:gd name="connsiteY7" fmla="*/ 0 h 1182981"/>
              <a:gd name="connsiteX8" fmla="*/ 3584861 w 7948369"/>
              <a:gd name="connsiteY8" fmla="*/ 0 h 1182981"/>
              <a:gd name="connsiteX9" fmla="*/ 4014860 w 7948369"/>
              <a:gd name="connsiteY9" fmla="*/ 0 h 1182981"/>
              <a:gd name="connsiteX10" fmla="*/ 4671480 w 7948369"/>
              <a:gd name="connsiteY10" fmla="*/ 0 h 1182981"/>
              <a:gd name="connsiteX11" fmla="*/ 5025939 w 7948369"/>
              <a:gd name="connsiteY11" fmla="*/ 0 h 1182981"/>
              <a:gd name="connsiteX12" fmla="*/ 5531478 w 7948369"/>
              <a:gd name="connsiteY12" fmla="*/ 0 h 1182981"/>
              <a:gd name="connsiteX13" fmla="*/ 5961477 w 7948369"/>
              <a:gd name="connsiteY13" fmla="*/ 0 h 1182981"/>
              <a:gd name="connsiteX14" fmla="*/ 6467016 w 7948369"/>
              <a:gd name="connsiteY14" fmla="*/ 0 h 1182981"/>
              <a:gd name="connsiteX15" fmla="*/ 6897015 w 7948369"/>
              <a:gd name="connsiteY15" fmla="*/ 0 h 1182981"/>
              <a:gd name="connsiteX16" fmla="*/ 7751202 w 7948369"/>
              <a:gd name="connsiteY16" fmla="*/ 0 h 1182981"/>
              <a:gd name="connsiteX17" fmla="*/ 7948369 w 7948369"/>
              <a:gd name="connsiteY17" fmla="*/ 197167 h 1182981"/>
              <a:gd name="connsiteX18" fmla="*/ 7948369 w 7948369"/>
              <a:gd name="connsiteY18" fmla="*/ 599377 h 1182981"/>
              <a:gd name="connsiteX19" fmla="*/ 7948369 w 7948369"/>
              <a:gd name="connsiteY19" fmla="*/ 985814 h 1182981"/>
              <a:gd name="connsiteX20" fmla="*/ 7751202 w 7948369"/>
              <a:gd name="connsiteY20" fmla="*/ 1182981 h 1182981"/>
              <a:gd name="connsiteX21" fmla="*/ 7019042 w 7948369"/>
              <a:gd name="connsiteY21" fmla="*/ 1182981 h 1182981"/>
              <a:gd name="connsiteX22" fmla="*/ 6286881 w 7948369"/>
              <a:gd name="connsiteY22" fmla="*/ 1182981 h 1182981"/>
              <a:gd name="connsiteX23" fmla="*/ 5554721 w 7948369"/>
              <a:gd name="connsiteY23" fmla="*/ 1182981 h 1182981"/>
              <a:gd name="connsiteX24" fmla="*/ 5124722 w 7948369"/>
              <a:gd name="connsiteY24" fmla="*/ 1182981 h 1182981"/>
              <a:gd name="connsiteX25" fmla="*/ 4392562 w 7948369"/>
              <a:gd name="connsiteY25" fmla="*/ 1182981 h 1182981"/>
              <a:gd name="connsiteX26" fmla="*/ 3811482 w 7948369"/>
              <a:gd name="connsiteY26" fmla="*/ 1182981 h 1182981"/>
              <a:gd name="connsiteX27" fmla="*/ 3457024 w 7948369"/>
              <a:gd name="connsiteY27" fmla="*/ 1182981 h 1182981"/>
              <a:gd name="connsiteX28" fmla="*/ 2724863 w 7948369"/>
              <a:gd name="connsiteY28" fmla="*/ 1182981 h 1182981"/>
              <a:gd name="connsiteX29" fmla="*/ 1992703 w 7948369"/>
              <a:gd name="connsiteY29" fmla="*/ 1182981 h 1182981"/>
              <a:gd name="connsiteX30" fmla="*/ 1336083 w 7948369"/>
              <a:gd name="connsiteY30" fmla="*/ 1182981 h 1182981"/>
              <a:gd name="connsiteX31" fmla="*/ 197167 w 7948369"/>
              <a:gd name="connsiteY31" fmla="*/ 1182981 h 1182981"/>
              <a:gd name="connsiteX32" fmla="*/ 0 w 7948369"/>
              <a:gd name="connsiteY32" fmla="*/ 985814 h 1182981"/>
              <a:gd name="connsiteX33" fmla="*/ 0 w 7948369"/>
              <a:gd name="connsiteY33" fmla="*/ 583604 h 1182981"/>
              <a:gd name="connsiteX34" fmla="*/ 0 w 7948369"/>
              <a:gd name="connsiteY34" fmla="*/ 197167 h 1182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948369" h="1182981" fill="none" extrusionOk="0">
                <a:moveTo>
                  <a:pt x="0" y="197167"/>
                </a:moveTo>
                <a:cubicBezTo>
                  <a:pt x="-11588" y="90690"/>
                  <a:pt x="87755" y="23260"/>
                  <a:pt x="197167" y="0"/>
                </a:cubicBezTo>
                <a:cubicBezTo>
                  <a:pt x="360160" y="-38666"/>
                  <a:pt x="488325" y="49337"/>
                  <a:pt x="702706" y="0"/>
                </a:cubicBezTo>
                <a:cubicBezTo>
                  <a:pt x="917087" y="-49337"/>
                  <a:pt x="972040" y="15236"/>
                  <a:pt x="1208246" y="0"/>
                </a:cubicBezTo>
                <a:cubicBezTo>
                  <a:pt x="1444452" y="-15236"/>
                  <a:pt x="1705178" y="78097"/>
                  <a:pt x="1864865" y="0"/>
                </a:cubicBezTo>
                <a:cubicBezTo>
                  <a:pt x="2024552" y="-78097"/>
                  <a:pt x="2252530" y="74579"/>
                  <a:pt x="2521485" y="0"/>
                </a:cubicBezTo>
                <a:cubicBezTo>
                  <a:pt x="2790440" y="-74579"/>
                  <a:pt x="2765427" y="20539"/>
                  <a:pt x="2875944" y="0"/>
                </a:cubicBezTo>
                <a:cubicBezTo>
                  <a:pt x="2986461" y="-20539"/>
                  <a:pt x="3081259" y="41886"/>
                  <a:pt x="3230403" y="0"/>
                </a:cubicBezTo>
                <a:cubicBezTo>
                  <a:pt x="3379547" y="-41886"/>
                  <a:pt x="3501043" y="3756"/>
                  <a:pt x="3584861" y="0"/>
                </a:cubicBezTo>
                <a:cubicBezTo>
                  <a:pt x="3668679" y="-3756"/>
                  <a:pt x="3854264" y="37126"/>
                  <a:pt x="4014860" y="0"/>
                </a:cubicBezTo>
                <a:cubicBezTo>
                  <a:pt x="4175456" y="-37126"/>
                  <a:pt x="4465651" y="42844"/>
                  <a:pt x="4671480" y="0"/>
                </a:cubicBezTo>
                <a:cubicBezTo>
                  <a:pt x="4877309" y="-42844"/>
                  <a:pt x="4938269" y="462"/>
                  <a:pt x="5025939" y="0"/>
                </a:cubicBezTo>
                <a:cubicBezTo>
                  <a:pt x="5113609" y="-462"/>
                  <a:pt x="5371091" y="20409"/>
                  <a:pt x="5531478" y="0"/>
                </a:cubicBezTo>
                <a:cubicBezTo>
                  <a:pt x="5691865" y="-20409"/>
                  <a:pt x="5872690" y="16340"/>
                  <a:pt x="5961477" y="0"/>
                </a:cubicBezTo>
                <a:cubicBezTo>
                  <a:pt x="6050264" y="-16340"/>
                  <a:pt x="6288401" y="30349"/>
                  <a:pt x="6467016" y="0"/>
                </a:cubicBezTo>
                <a:cubicBezTo>
                  <a:pt x="6645631" y="-30349"/>
                  <a:pt x="6737614" y="45850"/>
                  <a:pt x="6897015" y="0"/>
                </a:cubicBezTo>
                <a:cubicBezTo>
                  <a:pt x="7056416" y="-45850"/>
                  <a:pt x="7499026" y="83714"/>
                  <a:pt x="7751202" y="0"/>
                </a:cubicBezTo>
                <a:cubicBezTo>
                  <a:pt x="7854779" y="-9674"/>
                  <a:pt x="7948487" y="106091"/>
                  <a:pt x="7948369" y="197167"/>
                </a:cubicBezTo>
                <a:cubicBezTo>
                  <a:pt x="7961513" y="341054"/>
                  <a:pt x="7920525" y="508703"/>
                  <a:pt x="7948369" y="599377"/>
                </a:cubicBezTo>
                <a:cubicBezTo>
                  <a:pt x="7976213" y="690051"/>
                  <a:pt x="7945809" y="873719"/>
                  <a:pt x="7948369" y="985814"/>
                </a:cubicBezTo>
                <a:cubicBezTo>
                  <a:pt x="7944641" y="1102132"/>
                  <a:pt x="7889236" y="1184125"/>
                  <a:pt x="7751202" y="1182981"/>
                </a:cubicBezTo>
                <a:cubicBezTo>
                  <a:pt x="7394145" y="1258763"/>
                  <a:pt x="7275008" y="1148856"/>
                  <a:pt x="7019042" y="1182981"/>
                </a:cubicBezTo>
                <a:cubicBezTo>
                  <a:pt x="6763076" y="1217106"/>
                  <a:pt x="6484904" y="1158943"/>
                  <a:pt x="6286881" y="1182981"/>
                </a:cubicBezTo>
                <a:cubicBezTo>
                  <a:pt x="6088858" y="1207019"/>
                  <a:pt x="5853731" y="1163544"/>
                  <a:pt x="5554721" y="1182981"/>
                </a:cubicBezTo>
                <a:cubicBezTo>
                  <a:pt x="5255711" y="1202418"/>
                  <a:pt x="5286472" y="1137294"/>
                  <a:pt x="5124722" y="1182981"/>
                </a:cubicBezTo>
                <a:cubicBezTo>
                  <a:pt x="4962972" y="1228668"/>
                  <a:pt x="4540946" y="1139246"/>
                  <a:pt x="4392562" y="1182981"/>
                </a:cubicBezTo>
                <a:cubicBezTo>
                  <a:pt x="4244178" y="1226716"/>
                  <a:pt x="4086544" y="1143465"/>
                  <a:pt x="3811482" y="1182981"/>
                </a:cubicBezTo>
                <a:cubicBezTo>
                  <a:pt x="3536420" y="1222497"/>
                  <a:pt x="3583123" y="1177935"/>
                  <a:pt x="3457024" y="1182981"/>
                </a:cubicBezTo>
                <a:cubicBezTo>
                  <a:pt x="3330925" y="1188027"/>
                  <a:pt x="3039584" y="1098300"/>
                  <a:pt x="2724863" y="1182981"/>
                </a:cubicBezTo>
                <a:cubicBezTo>
                  <a:pt x="2410142" y="1267662"/>
                  <a:pt x="2160635" y="1131916"/>
                  <a:pt x="1992703" y="1182981"/>
                </a:cubicBezTo>
                <a:cubicBezTo>
                  <a:pt x="1824771" y="1234046"/>
                  <a:pt x="1607570" y="1105400"/>
                  <a:pt x="1336083" y="1182981"/>
                </a:cubicBezTo>
                <a:cubicBezTo>
                  <a:pt x="1064596" y="1260562"/>
                  <a:pt x="708036" y="1153797"/>
                  <a:pt x="197167" y="1182981"/>
                </a:cubicBezTo>
                <a:cubicBezTo>
                  <a:pt x="108370" y="1182041"/>
                  <a:pt x="5418" y="1090117"/>
                  <a:pt x="0" y="985814"/>
                </a:cubicBezTo>
                <a:cubicBezTo>
                  <a:pt x="-33693" y="831703"/>
                  <a:pt x="45289" y="705722"/>
                  <a:pt x="0" y="583604"/>
                </a:cubicBezTo>
                <a:cubicBezTo>
                  <a:pt x="-45289" y="461486"/>
                  <a:pt x="13569" y="386742"/>
                  <a:pt x="0" y="197167"/>
                </a:cubicBezTo>
                <a:close/>
              </a:path>
              <a:path w="7948369" h="1182981" stroke="0" extrusionOk="0">
                <a:moveTo>
                  <a:pt x="0" y="197167"/>
                </a:moveTo>
                <a:cubicBezTo>
                  <a:pt x="-8729" y="85696"/>
                  <a:pt x="111234" y="17478"/>
                  <a:pt x="197167" y="0"/>
                </a:cubicBezTo>
                <a:cubicBezTo>
                  <a:pt x="484893" y="-38162"/>
                  <a:pt x="672547" y="5310"/>
                  <a:pt x="853787" y="0"/>
                </a:cubicBezTo>
                <a:cubicBezTo>
                  <a:pt x="1035027" y="-5310"/>
                  <a:pt x="1375194" y="17803"/>
                  <a:pt x="1510407" y="0"/>
                </a:cubicBezTo>
                <a:cubicBezTo>
                  <a:pt x="1645620" y="-17803"/>
                  <a:pt x="2012794" y="34331"/>
                  <a:pt x="2167027" y="0"/>
                </a:cubicBezTo>
                <a:cubicBezTo>
                  <a:pt x="2321260" y="-34331"/>
                  <a:pt x="2543598" y="74975"/>
                  <a:pt x="2899187" y="0"/>
                </a:cubicBezTo>
                <a:cubicBezTo>
                  <a:pt x="3254776" y="-74975"/>
                  <a:pt x="3213074" y="49382"/>
                  <a:pt x="3329186" y="0"/>
                </a:cubicBezTo>
                <a:cubicBezTo>
                  <a:pt x="3445298" y="-49382"/>
                  <a:pt x="3669507" y="42383"/>
                  <a:pt x="3910266" y="0"/>
                </a:cubicBezTo>
                <a:cubicBezTo>
                  <a:pt x="4151025" y="-42383"/>
                  <a:pt x="4308894" y="48576"/>
                  <a:pt x="4415805" y="0"/>
                </a:cubicBezTo>
                <a:cubicBezTo>
                  <a:pt x="4522716" y="-48576"/>
                  <a:pt x="4724674" y="3472"/>
                  <a:pt x="4845804" y="0"/>
                </a:cubicBezTo>
                <a:cubicBezTo>
                  <a:pt x="4966934" y="-3472"/>
                  <a:pt x="5211820" y="2370"/>
                  <a:pt x="5502424" y="0"/>
                </a:cubicBezTo>
                <a:cubicBezTo>
                  <a:pt x="5793028" y="-2370"/>
                  <a:pt x="5746621" y="17875"/>
                  <a:pt x="5856882" y="0"/>
                </a:cubicBezTo>
                <a:cubicBezTo>
                  <a:pt x="5967143" y="-17875"/>
                  <a:pt x="6053255" y="25632"/>
                  <a:pt x="6211341" y="0"/>
                </a:cubicBezTo>
                <a:cubicBezTo>
                  <a:pt x="6369427" y="-25632"/>
                  <a:pt x="6623513" y="24427"/>
                  <a:pt x="6867961" y="0"/>
                </a:cubicBezTo>
                <a:cubicBezTo>
                  <a:pt x="7112409" y="-24427"/>
                  <a:pt x="7324900" y="96184"/>
                  <a:pt x="7751202" y="0"/>
                </a:cubicBezTo>
                <a:cubicBezTo>
                  <a:pt x="7892141" y="-1492"/>
                  <a:pt x="7950141" y="97892"/>
                  <a:pt x="7948369" y="197167"/>
                </a:cubicBezTo>
                <a:cubicBezTo>
                  <a:pt x="7977587" y="288702"/>
                  <a:pt x="7926514" y="419128"/>
                  <a:pt x="7948369" y="583604"/>
                </a:cubicBezTo>
                <a:cubicBezTo>
                  <a:pt x="7970224" y="748080"/>
                  <a:pt x="7906069" y="786424"/>
                  <a:pt x="7948369" y="985814"/>
                </a:cubicBezTo>
                <a:cubicBezTo>
                  <a:pt x="7949024" y="1090085"/>
                  <a:pt x="7866126" y="1197264"/>
                  <a:pt x="7751202" y="1182981"/>
                </a:cubicBezTo>
                <a:cubicBezTo>
                  <a:pt x="7431707" y="1184407"/>
                  <a:pt x="7311113" y="1118371"/>
                  <a:pt x="7094582" y="1182981"/>
                </a:cubicBezTo>
                <a:cubicBezTo>
                  <a:pt x="6878051" y="1247591"/>
                  <a:pt x="6776030" y="1141045"/>
                  <a:pt x="6664583" y="1182981"/>
                </a:cubicBezTo>
                <a:cubicBezTo>
                  <a:pt x="6553136" y="1224917"/>
                  <a:pt x="6401348" y="1132822"/>
                  <a:pt x="6234584" y="1182981"/>
                </a:cubicBezTo>
                <a:cubicBezTo>
                  <a:pt x="6067820" y="1233140"/>
                  <a:pt x="5815465" y="1125415"/>
                  <a:pt x="5653505" y="1182981"/>
                </a:cubicBezTo>
                <a:cubicBezTo>
                  <a:pt x="5491545" y="1240547"/>
                  <a:pt x="5356605" y="1120882"/>
                  <a:pt x="5072425" y="1182981"/>
                </a:cubicBezTo>
                <a:cubicBezTo>
                  <a:pt x="4788245" y="1245080"/>
                  <a:pt x="4864148" y="1153330"/>
                  <a:pt x="4717966" y="1182981"/>
                </a:cubicBezTo>
                <a:cubicBezTo>
                  <a:pt x="4571784" y="1212632"/>
                  <a:pt x="4407800" y="1161727"/>
                  <a:pt x="4287967" y="1182981"/>
                </a:cubicBezTo>
                <a:cubicBezTo>
                  <a:pt x="4168134" y="1204235"/>
                  <a:pt x="4097365" y="1180782"/>
                  <a:pt x="3933509" y="1182981"/>
                </a:cubicBezTo>
                <a:cubicBezTo>
                  <a:pt x="3769653" y="1185180"/>
                  <a:pt x="3642495" y="1154274"/>
                  <a:pt x="3503510" y="1182981"/>
                </a:cubicBezTo>
                <a:cubicBezTo>
                  <a:pt x="3364525" y="1211688"/>
                  <a:pt x="3070510" y="1139497"/>
                  <a:pt x="2846890" y="1182981"/>
                </a:cubicBezTo>
                <a:cubicBezTo>
                  <a:pt x="2623270" y="1226465"/>
                  <a:pt x="2522857" y="1138782"/>
                  <a:pt x="2416891" y="1182981"/>
                </a:cubicBezTo>
                <a:cubicBezTo>
                  <a:pt x="2310925" y="1227180"/>
                  <a:pt x="1973197" y="1178662"/>
                  <a:pt x="1835812" y="1182981"/>
                </a:cubicBezTo>
                <a:cubicBezTo>
                  <a:pt x="1698427" y="1187300"/>
                  <a:pt x="1493738" y="1153609"/>
                  <a:pt x="1330272" y="1182981"/>
                </a:cubicBezTo>
                <a:cubicBezTo>
                  <a:pt x="1166806" y="1212353"/>
                  <a:pt x="1101131" y="1180780"/>
                  <a:pt x="900273" y="1182981"/>
                </a:cubicBezTo>
                <a:cubicBezTo>
                  <a:pt x="699415" y="1185182"/>
                  <a:pt x="395434" y="1173524"/>
                  <a:pt x="197167" y="1182981"/>
                </a:cubicBezTo>
                <a:cubicBezTo>
                  <a:pt x="77995" y="1163783"/>
                  <a:pt x="24785" y="1110060"/>
                  <a:pt x="0" y="985814"/>
                </a:cubicBezTo>
                <a:cubicBezTo>
                  <a:pt x="-31532" y="872001"/>
                  <a:pt x="675" y="788128"/>
                  <a:pt x="0" y="615150"/>
                </a:cubicBezTo>
                <a:cubicBezTo>
                  <a:pt x="-675" y="442172"/>
                  <a:pt x="10525" y="353635"/>
                  <a:pt x="0" y="197167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12700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2604693" y="860608"/>
            <a:ext cx="77648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5400" b="1" dirty="0">
                <a:solidFill>
                  <a:srgbClr val="FF0000"/>
                </a:solidFill>
                <a:cs typeface="Arial" panose="020B0604020202020204" pitchFamily="34" charset="0"/>
              </a:rPr>
              <a:t>50 :</a:t>
            </a:r>
            <a:r>
              <a:rPr lang="en-US" sz="54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vi-VN" sz="5400" b="1" dirty="0">
                <a:solidFill>
                  <a:srgbClr val="FF0000"/>
                </a:solidFill>
                <a:cs typeface="Arial" panose="020B0604020202020204" pitchFamily="34" charset="0"/>
              </a:rPr>
              <a:t>(6</a:t>
            </a:r>
            <a:r>
              <a:rPr lang="en-US" sz="54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vi-VN" sz="5400" b="1" dirty="0">
                <a:solidFill>
                  <a:srgbClr val="FF0000"/>
                </a:solidFill>
                <a:cs typeface="Arial" panose="020B0604020202020204" pitchFamily="34" charset="0"/>
              </a:rPr>
              <a:t>+</a:t>
            </a:r>
            <a:r>
              <a:rPr lang="en-US" sz="54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vi-VN" sz="5400" b="1" dirty="0">
                <a:solidFill>
                  <a:srgbClr val="FF0000"/>
                </a:solidFill>
                <a:cs typeface="Arial" panose="020B0604020202020204" pitchFamily="34" charset="0"/>
              </a:rPr>
              <a:t>4 )</a:t>
            </a:r>
            <a:r>
              <a:rPr lang="en-US" sz="5400" b="1" dirty="0">
                <a:solidFill>
                  <a:srgbClr val="FF0000"/>
                </a:solidFill>
                <a:cs typeface="Arial" panose="020B0604020202020204" pitchFamily="34" charset="0"/>
              </a:rPr>
              <a:t> =</a:t>
            </a:r>
            <a:r>
              <a:rPr lang="vi-VN" sz="54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1618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50" grpId="0" animBg="1"/>
      <p:bldP spid="4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形 4">
            <a:extLst>
              <a:ext uri="{FF2B5EF4-FFF2-40B4-BE49-F238E27FC236}">
                <a16:creationId xmlns:a16="http://schemas.microsoft.com/office/drawing/2014/main" id="{247FD368-B523-40D9-BD06-8360E2E506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6200000">
            <a:off x="2659745" y="-2659746"/>
            <a:ext cx="6872512" cy="12192003"/>
          </a:xfrm>
          <a:prstGeom prst="rect">
            <a:avLst/>
          </a:prstGeom>
        </p:spPr>
      </p:pic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489880D0-1182-4052-848E-3D936536B382}"/>
              </a:ext>
            </a:extLst>
          </p:cNvPr>
          <p:cNvSpPr/>
          <p:nvPr/>
        </p:nvSpPr>
        <p:spPr>
          <a:xfrm>
            <a:off x="405193" y="410620"/>
            <a:ext cx="11381613" cy="6284409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657479 w 14757426"/>
              <a:gd name="connsiteY7" fmla="*/ 9651715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57426" h="10594476">
                <a:moveTo>
                  <a:pt x="389061" y="10281887"/>
                </a:moveTo>
                <a:cubicBezTo>
                  <a:pt x="-54014" y="9693676"/>
                  <a:pt x="136650" y="8406211"/>
                  <a:pt x="93319" y="6926129"/>
                </a:cubicBezTo>
                <a:cubicBezTo>
                  <a:pt x="49988" y="5446047"/>
                  <a:pt x="-111648" y="2551375"/>
                  <a:pt x="129076" y="1401394"/>
                </a:cubicBezTo>
                <a:cubicBezTo>
                  <a:pt x="369800" y="251413"/>
                  <a:pt x="214343" y="8695"/>
                  <a:pt x="1537665" y="26244"/>
                </a:cubicBezTo>
                <a:cubicBezTo>
                  <a:pt x="2632129" y="192572"/>
                  <a:pt x="4799357" y="33699"/>
                  <a:pt x="6055057" y="33764"/>
                </a:cubicBezTo>
                <a:cubicBezTo>
                  <a:pt x="7310757" y="33829"/>
                  <a:pt x="12298173" y="-37231"/>
                  <a:pt x="13683339" y="26636"/>
                </a:cubicBezTo>
                <a:cubicBezTo>
                  <a:pt x="15068505" y="90503"/>
                  <a:pt x="14723293" y="3076486"/>
                  <a:pt x="14709351" y="4166210"/>
                </a:cubicBezTo>
                <a:cubicBezTo>
                  <a:pt x="14729738" y="5255932"/>
                  <a:pt x="14733337" y="8622870"/>
                  <a:pt x="14657479" y="9651715"/>
                </a:cubicBezTo>
                <a:cubicBezTo>
                  <a:pt x="14581621" y="10680560"/>
                  <a:pt x="13495969" y="10301181"/>
                  <a:pt x="11431312" y="10339281"/>
                </a:cubicBezTo>
                <a:cubicBezTo>
                  <a:pt x="9595255" y="10694881"/>
                  <a:pt x="4592144" y="10464961"/>
                  <a:pt x="2751769" y="10455395"/>
                </a:cubicBezTo>
                <a:cubicBezTo>
                  <a:pt x="911394" y="10445829"/>
                  <a:pt x="832136" y="10870098"/>
                  <a:pt x="389061" y="1028188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8DE73812-B989-40B0-A0CA-DE9C733861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6038" y="93682"/>
            <a:ext cx="721536" cy="456393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2" name="Picture 4" descr="Cute bright pink cartoon seashell icon colorful Vector Image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500" b="84722" l="10700" r="8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95" t="7568" r="10516" b="14801"/>
          <a:stretch/>
        </p:blipFill>
        <p:spPr bwMode="auto">
          <a:xfrm rot="808473">
            <a:off x="683443" y="5424757"/>
            <a:ext cx="1007907" cy="1068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图形 25">
            <a:hlinkClick r:id="rId9" action="ppaction://hlinksldjump"/>
            <a:extLst>
              <a:ext uri="{FF2B5EF4-FFF2-40B4-BE49-F238E27FC236}">
                <a16:creationId xmlns:a16="http://schemas.microsoft.com/office/drawing/2014/main" id="{5F373988-CFC3-4EDB-AEE9-057F9893FAB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18662" y="233137"/>
            <a:ext cx="868735" cy="868735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320EABE-E577-4EF4-B850-94C74C526E2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8350" y="3013343"/>
            <a:ext cx="1476994" cy="3814439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6B76D08B-396D-40E0-B4A7-F35A48598765}"/>
              </a:ext>
            </a:extLst>
          </p:cNvPr>
          <p:cNvGrpSpPr/>
          <p:nvPr/>
        </p:nvGrpSpPr>
        <p:grpSpPr>
          <a:xfrm>
            <a:off x="0" y="6355716"/>
            <a:ext cx="12192000" cy="713190"/>
            <a:chOff x="0" y="5656716"/>
            <a:chExt cx="12926997" cy="1418998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99EFFB80-EFA6-4107-B0E5-C93A9A2293AE}"/>
                </a:ext>
              </a:extLst>
            </p:cNvPr>
            <p:cNvGrpSpPr/>
            <p:nvPr/>
          </p:nvGrpSpPr>
          <p:grpSpPr>
            <a:xfrm>
              <a:off x="0" y="5656716"/>
              <a:ext cx="8788893" cy="1418998"/>
              <a:chOff x="0" y="5388478"/>
              <a:chExt cx="10450286" cy="1687236"/>
            </a:xfrm>
          </p:grpSpPr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60A55B76-B433-4977-8D7F-4EC88176C8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388478"/>
                <a:ext cx="5529943" cy="1687236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CBEF935A-F5C1-449E-94EC-B4140F395A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0343" y="5388478"/>
                <a:ext cx="5529943" cy="1687236"/>
              </a:xfrm>
              <a:prstGeom prst="rect">
                <a:avLst/>
              </a:prstGeom>
            </p:spPr>
          </p:pic>
        </p:grp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A47AD331-2D26-47E4-83E8-62589BD5CB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6208" y="5656716"/>
              <a:ext cx="4650789" cy="1418998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B4E71863-AB05-4C8C-8EFE-E4E2DD96D61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14169" y="5951008"/>
            <a:ext cx="859819" cy="6446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D1D629CE-236C-47BF-BC7A-8E9A6ED0331C}"/>
              </a:ext>
            </a:extLst>
          </p:cNvPr>
          <p:cNvSpPr txBox="1"/>
          <p:nvPr/>
        </p:nvSpPr>
        <p:spPr>
          <a:xfrm>
            <a:off x="2473622" y="2390086"/>
            <a:ext cx="7228874" cy="1021556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 x 3 =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C943D45-729B-426A-BBBC-474C05D19689}"/>
              </a:ext>
            </a:extLst>
          </p:cNvPr>
          <p:cNvSpPr txBox="1"/>
          <p:nvPr/>
        </p:nvSpPr>
        <p:spPr>
          <a:xfrm>
            <a:off x="4097973" y="3739705"/>
            <a:ext cx="3820915" cy="999768"/>
          </a:xfrm>
          <a:prstGeom prst="roundRect">
            <a:avLst>
              <a:gd name="adj" fmla="val 29691"/>
            </a:avLst>
          </a:prstGeom>
          <a:solidFill>
            <a:srgbClr val="FFFFFF"/>
          </a:solidFill>
          <a:ln w="190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kern="0" dirty="0" err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4800" b="1" kern="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kern="0" dirty="0" err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4800" b="1" kern="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1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0" name="Rectangle: Rounded Corners 43">
            <a:extLst>
              <a:ext uri="{FF2B5EF4-FFF2-40B4-BE49-F238E27FC236}">
                <a16:creationId xmlns:a16="http://schemas.microsoft.com/office/drawing/2014/main" id="{BBF963B9-2F06-4046-BFA4-63672E9C4603}"/>
              </a:ext>
            </a:extLst>
          </p:cNvPr>
          <p:cNvSpPr/>
          <p:nvPr/>
        </p:nvSpPr>
        <p:spPr>
          <a:xfrm>
            <a:off x="2421140" y="738624"/>
            <a:ext cx="7948369" cy="1182981"/>
          </a:xfrm>
          <a:custGeom>
            <a:avLst/>
            <a:gdLst>
              <a:gd name="connsiteX0" fmla="*/ 0 w 7948369"/>
              <a:gd name="connsiteY0" fmla="*/ 197167 h 1182981"/>
              <a:gd name="connsiteX1" fmla="*/ 197167 w 7948369"/>
              <a:gd name="connsiteY1" fmla="*/ 0 h 1182981"/>
              <a:gd name="connsiteX2" fmla="*/ 702706 w 7948369"/>
              <a:gd name="connsiteY2" fmla="*/ 0 h 1182981"/>
              <a:gd name="connsiteX3" fmla="*/ 1208246 w 7948369"/>
              <a:gd name="connsiteY3" fmla="*/ 0 h 1182981"/>
              <a:gd name="connsiteX4" fmla="*/ 1864865 w 7948369"/>
              <a:gd name="connsiteY4" fmla="*/ 0 h 1182981"/>
              <a:gd name="connsiteX5" fmla="*/ 2521485 w 7948369"/>
              <a:gd name="connsiteY5" fmla="*/ 0 h 1182981"/>
              <a:gd name="connsiteX6" fmla="*/ 2875944 w 7948369"/>
              <a:gd name="connsiteY6" fmla="*/ 0 h 1182981"/>
              <a:gd name="connsiteX7" fmla="*/ 3230403 w 7948369"/>
              <a:gd name="connsiteY7" fmla="*/ 0 h 1182981"/>
              <a:gd name="connsiteX8" fmla="*/ 3584861 w 7948369"/>
              <a:gd name="connsiteY8" fmla="*/ 0 h 1182981"/>
              <a:gd name="connsiteX9" fmla="*/ 4014860 w 7948369"/>
              <a:gd name="connsiteY9" fmla="*/ 0 h 1182981"/>
              <a:gd name="connsiteX10" fmla="*/ 4671480 w 7948369"/>
              <a:gd name="connsiteY10" fmla="*/ 0 h 1182981"/>
              <a:gd name="connsiteX11" fmla="*/ 5025939 w 7948369"/>
              <a:gd name="connsiteY11" fmla="*/ 0 h 1182981"/>
              <a:gd name="connsiteX12" fmla="*/ 5531478 w 7948369"/>
              <a:gd name="connsiteY12" fmla="*/ 0 h 1182981"/>
              <a:gd name="connsiteX13" fmla="*/ 5961477 w 7948369"/>
              <a:gd name="connsiteY13" fmla="*/ 0 h 1182981"/>
              <a:gd name="connsiteX14" fmla="*/ 6467016 w 7948369"/>
              <a:gd name="connsiteY14" fmla="*/ 0 h 1182981"/>
              <a:gd name="connsiteX15" fmla="*/ 6897015 w 7948369"/>
              <a:gd name="connsiteY15" fmla="*/ 0 h 1182981"/>
              <a:gd name="connsiteX16" fmla="*/ 7751202 w 7948369"/>
              <a:gd name="connsiteY16" fmla="*/ 0 h 1182981"/>
              <a:gd name="connsiteX17" fmla="*/ 7948369 w 7948369"/>
              <a:gd name="connsiteY17" fmla="*/ 197167 h 1182981"/>
              <a:gd name="connsiteX18" fmla="*/ 7948369 w 7948369"/>
              <a:gd name="connsiteY18" fmla="*/ 599377 h 1182981"/>
              <a:gd name="connsiteX19" fmla="*/ 7948369 w 7948369"/>
              <a:gd name="connsiteY19" fmla="*/ 985814 h 1182981"/>
              <a:gd name="connsiteX20" fmla="*/ 7751202 w 7948369"/>
              <a:gd name="connsiteY20" fmla="*/ 1182981 h 1182981"/>
              <a:gd name="connsiteX21" fmla="*/ 7019042 w 7948369"/>
              <a:gd name="connsiteY21" fmla="*/ 1182981 h 1182981"/>
              <a:gd name="connsiteX22" fmla="*/ 6286881 w 7948369"/>
              <a:gd name="connsiteY22" fmla="*/ 1182981 h 1182981"/>
              <a:gd name="connsiteX23" fmla="*/ 5554721 w 7948369"/>
              <a:gd name="connsiteY23" fmla="*/ 1182981 h 1182981"/>
              <a:gd name="connsiteX24" fmla="*/ 5124722 w 7948369"/>
              <a:gd name="connsiteY24" fmla="*/ 1182981 h 1182981"/>
              <a:gd name="connsiteX25" fmla="*/ 4392562 w 7948369"/>
              <a:gd name="connsiteY25" fmla="*/ 1182981 h 1182981"/>
              <a:gd name="connsiteX26" fmla="*/ 3811482 w 7948369"/>
              <a:gd name="connsiteY26" fmla="*/ 1182981 h 1182981"/>
              <a:gd name="connsiteX27" fmla="*/ 3457024 w 7948369"/>
              <a:gd name="connsiteY27" fmla="*/ 1182981 h 1182981"/>
              <a:gd name="connsiteX28" fmla="*/ 2724863 w 7948369"/>
              <a:gd name="connsiteY28" fmla="*/ 1182981 h 1182981"/>
              <a:gd name="connsiteX29" fmla="*/ 1992703 w 7948369"/>
              <a:gd name="connsiteY29" fmla="*/ 1182981 h 1182981"/>
              <a:gd name="connsiteX30" fmla="*/ 1336083 w 7948369"/>
              <a:gd name="connsiteY30" fmla="*/ 1182981 h 1182981"/>
              <a:gd name="connsiteX31" fmla="*/ 197167 w 7948369"/>
              <a:gd name="connsiteY31" fmla="*/ 1182981 h 1182981"/>
              <a:gd name="connsiteX32" fmla="*/ 0 w 7948369"/>
              <a:gd name="connsiteY32" fmla="*/ 985814 h 1182981"/>
              <a:gd name="connsiteX33" fmla="*/ 0 w 7948369"/>
              <a:gd name="connsiteY33" fmla="*/ 583604 h 1182981"/>
              <a:gd name="connsiteX34" fmla="*/ 0 w 7948369"/>
              <a:gd name="connsiteY34" fmla="*/ 197167 h 1182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948369" h="1182981" fill="none" extrusionOk="0">
                <a:moveTo>
                  <a:pt x="0" y="197167"/>
                </a:moveTo>
                <a:cubicBezTo>
                  <a:pt x="-11588" y="90690"/>
                  <a:pt x="87755" y="23260"/>
                  <a:pt x="197167" y="0"/>
                </a:cubicBezTo>
                <a:cubicBezTo>
                  <a:pt x="360160" y="-38666"/>
                  <a:pt x="488325" y="49337"/>
                  <a:pt x="702706" y="0"/>
                </a:cubicBezTo>
                <a:cubicBezTo>
                  <a:pt x="917087" y="-49337"/>
                  <a:pt x="972040" y="15236"/>
                  <a:pt x="1208246" y="0"/>
                </a:cubicBezTo>
                <a:cubicBezTo>
                  <a:pt x="1444452" y="-15236"/>
                  <a:pt x="1705178" y="78097"/>
                  <a:pt x="1864865" y="0"/>
                </a:cubicBezTo>
                <a:cubicBezTo>
                  <a:pt x="2024552" y="-78097"/>
                  <a:pt x="2252530" y="74579"/>
                  <a:pt x="2521485" y="0"/>
                </a:cubicBezTo>
                <a:cubicBezTo>
                  <a:pt x="2790440" y="-74579"/>
                  <a:pt x="2765427" y="20539"/>
                  <a:pt x="2875944" y="0"/>
                </a:cubicBezTo>
                <a:cubicBezTo>
                  <a:pt x="2986461" y="-20539"/>
                  <a:pt x="3081259" y="41886"/>
                  <a:pt x="3230403" y="0"/>
                </a:cubicBezTo>
                <a:cubicBezTo>
                  <a:pt x="3379547" y="-41886"/>
                  <a:pt x="3501043" y="3756"/>
                  <a:pt x="3584861" y="0"/>
                </a:cubicBezTo>
                <a:cubicBezTo>
                  <a:pt x="3668679" y="-3756"/>
                  <a:pt x="3854264" y="37126"/>
                  <a:pt x="4014860" y="0"/>
                </a:cubicBezTo>
                <a:cubicBezTo>
                  <a:pt x="4175456" y="-37126"/>
                  <a:pt x="4465651" y="42844"/>
                  <a:pt x="4671480" y="0"/>
                </a:cubicBezTo>
                <a:cubicBezTo>
                  <a:pt x="4877309" y="-42844"/>
                  <a:pt x="4938269" y="462"/>
                  <a:pt x="5025939" y="0"/>
                </a:cubicBezTo>
                <a:cubicBezTo>
                  <a:pt x="5113609" y="-462"/>
                  <a:pt x="5371091" y="20409"/>
                  <a:pt x="5531478" y="0"/>
                </a:cubicBezTo>
                <a:cubicBezTo>
                  <a:pt x="5691865" y="-20409"/>
                  <a:pt x="5872690" y="16340"/>
                  <a:pt x="5961477" y="0"/>
                </a:cubicBezTo>
                <a:cubicBezTo>
                  <a:pt x="6050264" y="-16340"/>
                  <a:pt x="6288401" y="30349"/>
                  <a:pt x="6467016" y="0"/>
                </a:cubicBezTo>
                <a:cubicBezTo>
                  <a:pt x="6645631" y="-30349"/>
                  <a:pt x="6737614" y="45850"/>
                  <a:pt x="6897015" y="0"/>
                </a:cubicBezTo>
                <a:cubicBezTo>
                  <a:pt x="7056416" y="-45850"/>
                  <a:pt x="7499026" y="83714"/>
                  <a:pt x="7751202" y="0"/>
                </a:cubicBezTo>
                <a:cubicBezTo>
                  <a:pt x="7854779" y="-9674"/>
                  <a:pt x="7948487" y="106091"/>
                  <a:pt x="7948369" y="197167"/>
                </a:cubicBezTo>
                <a:cubicBezTo>
                  <a:pt x="7961513" y="341054"/>
                  <a:pt x="7920525" y="508703"/>
                  <a:pt x="7948369" y="599377"/>
                </a:cubicBezTo>
                <a:cubicBezTo>
                  <a:pt x="7976213" y="690051"/>
                  <a:pt x="7945809" y="873719"/>
                  <a:pt x="7948369" y="985814"/>
                </a:cubicBezTo>
                <a:cubicBezTo>
                  <a:pt x="7944641" y="1102132"/>
                  <a:pt x="7889236" y="1184125"/>
                  <a:pt x="7751202" y="1182981"/>
                </a:cubicBezTo>
                <a:cubicBezTo>
                  <a:pt x="7394145" y="1258763"/>
                  <a:pt x="7275008" y="1148856"/>
                  <a:pt x="7019042" y="1182981"/>
                </a:cubicBezTo>
                <a:cubicBezTo>
                  <a:pt x="6763076" y="1217106"/>
                  <a:pt x="6484904" y="1158943"/>
                  <a:pt x="6286881" y="1182981"/>
                </a:cubicBezTo>
                <a:cubicBezTo>
                  <a:pt x="6088858" y="1207019"/>
                  <a:pt x="5853731" y="1163544"/>
                  <a:pt x="5554721" y="1182981"/>
                </a:cubicBezTo>
                <a:cubicBezTo>
                  <a:pt x="5255711" y="1202418"/>
                  <a:pt x="5286472" y="1137294"/>
                  <a:pt x="5124722" y="1182981"/>
                </a:cubicBezTo>
                <a:cubicBezTo>
                  <a:pt x="4962972" y="1228668"/>
                  <a:pt x="4540946" y="1139246"/>
                  <a:pt x="4392562" y="1182981"/>
                </a:cubicBezTo>
                <a:cubicBezTo>
                  <a:pt x="4244178" y="1226716"/>
                  <a:pt x="4086544" y="1143465"/>
                  <a:pt x="3811482" y="1182981"/>
                </a:cubicBezTo>
                <a:cubicBezTo>
                  <a:pt x="3536420" y="1222497"/>
                  <a:pt x="3583123" y="1177935"/>
                  <a:pt x="3457024" y="1182981"/>
                </a:cubicBezTo>
                <a:cubicBezTo>
                  <a:pt x="3330925" y="1188027"/>
                  <a:pt x="3039584" y="1098300"/>
                  <a:pt x="2724863" y="1182981"/>
                </a:cubicBezTo>
                <a:cubicBezTo>
                  <a:pt x="2410142" y="1267662"/>
                  <a:pt x="2160635" y="1131916"/>
                  <a:pt x="1992703" y="1182981"/>
                </a:cubicBezTo>
                <a:cubicBezTo>
                  <a:pt x="1824771" y="1234046"/>
                  <a:pt x="1607570" y="1105400"/>
                  <a:pt x="1336083" y="1182981"/>
                </a:cubicBezTo>
                <a:cubicBezTo>
                  <a:pt x="1064596" y="1260562"/>
                  <a:pt x="708036" y="1153797"/>
                  <a:pt x="197167" y="1182981"/>
                </a:cubicBezTo>
                <a:cubicBezTo>
                  <a:pt x="108370" y="1182041"/>
                  <a:pt x="5418" y="1090117"/>
                  <a:pt x="0" y="985814"/>
                </a:cubicBezTo>
                <a:cubicBezTo>
                  <a:pt x="-33693" y="831703"/>
                  <a:pt x="45289" y="705722"/>
                  <a:pt x="0" y="583604"/>
                </a:cubicBezTo>
                <a:cubicBezTo>
                  <a:pt x="-45289" y="461486"/>
                  <a:pt x="13569" y="386742"/>
                  <a:pt x="0" y="197167"/>
                </a:cubicBezTo>
                <a:close/>
              </a:path>
              <a:path w="7948369" h="1182981" stroke="0" extrusionOk="0">
                <a:moveTo>
                  <a:pt x="0" y="197167"/>
                </a:moveTo>
                <a:cubicBezTo>
                  <a:pt x="-8729" y="85696"/>
                  <a:pt x="111234" y="17478"/>
                  <a:pt x="197167" y="0"/>
                </a:cubicBezTo>
                <a:cubicBezTo>
                  <a:pt x="484893" y="-38162"/>
                  <a:pt x="672547" y="5310"/>
                  <a:pt x="853787" y="0"/>
                </a:cubicBezTo>
                <a:cubicBezTo>
                  <a:pt x="1035027" y="-5310"/>
                  <a:pt x="1375194" y="17803"/>
                  <a:pt x="1510407" y="0"/>
                </a:cubicBezTo>
                <a:cubicBezTo>
                  <a:pt x="1645620" y="-17803"/>
                  <a:pt x="2012794" y="34331"/>
                  <a:pt x="2167027" y="0"/>
                </a:cubicBezTo>
                <a:cubicBezTo>
                  <a:pt x="2321260" y="-34331"/>
                  <a:pt x="2543598" y="74975"/>
                  <a:pt x="2899187" y="0"/>
                </a:cubicBezTo>
                <a:cubicBezTo>
                  <a:pt x="3254776" y="-74975"/>
                  <a:pt x="3213074" y="49382"/>
                  <a:pt x="3329186" y="0"/>
                </a:cubicBezTo>
                <a:cubicBezTo>
                  <a:pt x="3445298" y="-49382"/>
                  <a:pt x="3669507" y="42383"/>
                  <a:pt x="3910266" y="0"/>
                </a:cubicBezTo>
                <a:cubicBezTo>
                  <a:pt x="4151025" y="-42383"/>
                  <a:pt x="4308894" y="48576"/>
                  <a:pt x="4415805" y="0"/>
                </a:cubicBezTo>
                <a:cubicBezTo>
                  <a:pt x="4522716" y="-48576"/>
                  <a:pt x="4724674" y="3472"/>
                  <a:pt x="4845804" y="0"/>
                </a:cubicBezTo>
                <a:cubicBezTo>
                  <a:pt x="4966934" y="-3472"/>
                  <a:pt x="5211820" y="2370"/>
                  <a:pt x="5502424" y="0"/>
                </a:cubicBezTo>
                <a:cubicBezTo>
                  <a:pt x="5793028" y="-2370"/>
                  <a:pt x="5746621" y="17875"/>
                  <a:pt x="5856882" y="0"/>
                </a:cubicBezTo>
                <a:cubicBezTo>
                  <a:pt x="5967143" y="-17875"/>
                  <a:pt x="6053255" y="25632"/>
                  <a:pt x="6211341" y="0"/>
                </a:cubicBezTo>
                <a:cubicBezTo>
                  <a:pt x="6369427" y="-25632"/>
                  <a:pt x="6623513" y="24427"/>
                  <a:pt x="6867961" y="0"/>
                </a:cubicBezTo>
                <a:cubicBezTo>
                  <a:pt x="7112409" y="-24427"/>
                  <a:pt x="7324900" y="96184"/>
                  <a:pt x="7751202" y="0"/>
                </a:cubicBezTo>
                <a:cubicBezTo>
                  <a:pt x="7892141" y="-1492"/>
                  <a:pt x="7950141" y="97892"/>
                  <a:pt x="7948369" y="197167"/>
                </a:cubicBezTo>
                <a:cubicBezTo>
                  <a:pt x="7977587" y="288702"/>
                  <a:pt x="7926514" y="419128"/>
                  <a:pt x="7948369" y="583604"/>
                </a:cubicBezTo>
                <a:cubicBezTo>
                  <a:pt x="7970224" y="748080"/>
                  <a:pt x="7906069" y="786424"/>
                  <a:pt x="7948369" y="985814"/>
                </a:cubicBezTo>
                <a:cubicBezTo>
                  <a:pt x="7949024" y="1090085"/>
                  <a:pt x="7866126" y="1197264"/>
                  <a:pt x="7751202" y="1182981"/>
                </a:cubicBezTo>
                <a:cubicBezTo>
                  <a:pt x="7431707" y="1184407"/>
                  <a:pt x="7311113" y="1118371"/>
                  <a:pt x="7094582" y="1182981"/>
                </a:cubicBezTo>
                <a:cubicBezTo>
                  <a:pt x="6878051" y="1247591"/>
                  <a:pt x="6776030" y="1141045"/>
                  <a:pt x="6664583" y="1182981"/>
                </a:cubicBezTo>
                <a:cubicBezTo>
                  <a:pt x="6553136" y="1224917"/>
                  <a:pt x="6401348" y="1132822"/>
                  <a:pt x="6234584" y="1182981"/>
                </a:cubicBezTo>
                <a:cubicBezTo>
                  <a:pt x="6067820" y="1233140"/>
                  <a:pt x="5815465" y="1125415"/>
                  <a:pt x="5653505" y="1182981"/>
                </a:cubicBezTo>
                <a:cubicBezTo>
                  <a:pt x="5491545" y="1240547"/>
                  <a:pt x="5356605" y="1120882"/>
                  <a:pt x="5072425" y="1182981"/>
                </a:cubicBezTo>
                <a:cubicBezTo>
                  <a:pt x="4788245" y="1245080"/>
                  <a:pt x="4864148" y="1153330"/>
                  <a:pt x="4717966" y="1182981"/>
                </a:cubicBezTo>
                <a:cubicBezTo>
                  <a:pt x="4571784" y="1212632"/>
                  <a:pt x="4407800" y="1161727"/>
                  <a:pt x="4287967" y="1182981"/>
                </a:cubicBezTo>
                <a:cubicBezTo>
                  <a:pt x="4168134" y="1204235"/>
                  <a:pt x="4097365" y="1180782"/>
                  <a:pt x="3933509" y="1182981"/>
                </a:cubicBezTo>
                <a:cubicBezTo>
                  <a:pt x="3769653" y="1185180"/>
                  <a:pt x="3642495" y="1154274"/>
                  <a:pt x="3503510" y="1182981"/>
                </a:cubicBezTo>
                <a:cubicBezTo>
                  <a:pt x="3364525" y="1211688"/>
                  <a:pt x="3070510" y="1139497"/>
                  <a:pt x="2846890" y="1182981"/>
                </a:cubicBezTo>
                <a:cubicBezTo>
                  <a:pt x="2623270" y="1226465"/>
                  <a:pt x="2522857" y="1138782"/>
                  <a:pt x="2416891" y="1182981"/>
                </a:cubicBezTo>
                <a:cubicBezTo>
                  <a:pt x="2310925" y="1227180"/>
                  <a:pt x="1973197" y="1178662"/>
                  <a:pt x="1835812" y="1182981"/>
                </a:cubicBezTo>
                <a:cubicBezTo>
                  <a:pt x="1698427" y="1187300"/>
                  <a:pt x="1493738" y="1153609"/>
                  <a:pt x="1330272" y="1182981"/>
                </a:cubicBezTo>
                <a:cubicBezTo>
                  <a:pt x="1166806" y="1212353"/>
                  <a:pt x="1101131" y="1180780"/>
                  <a:pt x="900273" y="1182981"/>
                </a:cubicBezTo>
                <a:cubicBezTo>
                  <a:pt x="699415" y="1185182"/>
                  <a:pt x="395434" y="1173524"/>
                  <a:pt x="197167" y="1182981"/>
                </a:cubicBezTo>
                <a:cubicBezTo>
                  <a:pt x="77995" y="1163783"/>
                  <a:pt x="24785" y="1110060"/>
                  <a:pt x="0" y="985814"/>
                </a:cubicBezTo>
                <a:cubicBezTo>
                  <a:pt x="-31532" y="872001"/>
                  <a:pt x="675" y="788128"/>
                  <a:pt x="0" y="615150"/>
                </a:cubicBezTo>
                <a:cubicBezTo>
                  <a:pt x="-675" y="442172"/>
                  <a:pt x="10525" y="353635"/>
                  <a:pt x="0" y="197167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12700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B17AEC3-3B2F-4181-9D1C-F5ED71F3A899}"/>
              </a:ext>
            </a:extLst>
          </p:cNvPr>
          <p:cNvSpPr txBox="1"/>
          <p:nvPr/>
        </p:nvSpPr>
        <p:spPr>
          <a:xfrm>
            <a:off x="2604693" y="860608"/>
            <a:ext cx="77648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5400" b="1" dirty="0">
                <a:solidFill>
                  <a:srgbClr val="FF0000"/>
                </a:solidFill>
                <a:cs typeface="Arial" panose="020B0604020202020204" pitchFamily="34" charset="0"/>
              </a:rPr>
              <a:t>5 x (5 - 2) 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7557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 animBg="1"/>
      <p:bldP spid="3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形 4">
            <a:extLst>
              <a:ext uri="{FF2B5EF4-FFF2-40B4-BE49-F238E27FC236}">
                <a16:creationId xmlns:a16="http://schemas.microsoft.com/office/drawing/2014/main" id="{247FD368-B523-40D9-BD06-8360E2E506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6200000">
            <a:off x="2659745" y="-2659746"/>
            <a:ext cx="6872512" cy="12192003"/>
          </a:xfrm>
          <a:prstGeom prst="rect">
            <a:avLst/>
          </a:prstGeom>
        </p:spPr>
      </p:pic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489880D0-1182-4052-848E-3D936536B382}"/>
              </a:ext>
            </a:extLst>
          </p:cNvPr>
          <p:cNvSpPr/>
          <p:nvPr/>
        </p:nvSpPr>
        <p:spPr>
          <a:xfrm>
            <a:off x="405193" y="410620"/>
            <a:ext cx="11381613" cy="6284409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657479 w 14757426"/>
              <a:gd name="connsiteY7" fmla="*/ 9651715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57426" h="10594476">
                <a:moveTo>
                  <a:pt x="389061" y="10281887"/>
                </a:moveTo>
                <a:cubicBezTo>
                  <a:pt x="-54014" y="9693676"/>
                  <a:pt x="136650" y="8406211"/>
                  <a:pt x="93319" y="6926129"/>
                </a:cubicBezTo>
                <a:cubicBezTo>
                  <a:pt x="49988" y="5446047"/>
                  <a:pt x="-111648" y="2551375"/>
                  <a:pt x="129076" y="1401394"/>
                </a:cubicBezTo>
                <a:cubicBezTo>
                  <a:pt x="369800" y="251413"/>
                  <a:pt x="214343" y="8695"/>
                  <a:pt x="1537665" y="26244"/>
                </a:cubicBezTo>
                <a:cubicBezTo>
                  <a:pt x="2632129" y="192572"/>
                  <a:pt x="4799357" y="33699"/>
                  <a:pt x="6055057" y="33764"/>
                </a:cubicBezTo>
                <a:cubicBezTo>
                  <a:pt x="7310757" y="33829"/>
                  <a:pt x="12298173" y="-37231"/>
                  <a:pt x="13683339" y="26636"/>
                </a:cubicBezTo>
                <a:cubicBezTo>
                  <a:pt x="15068505" y="90503"/>
                  <a:pt x="14723293" y="3076486"/>
                  <a:pt x="14709351" y="4166210"/>
                </a:cubicBezTo>
                <a:cubicBezTo>
                  <a:pt x="14729738" y="5255932"/>
                  <a:pt x="14733337" y="8622870"/>
                  <a:pt x="14657479" y="9651715"/>
                </a:cubicBezTo>
                <a:cubicBezTo>
                  <a:pt x="14581621" y="10680560"/>
                  <a:pt x="13495969" y="10301181"/>
                  <a:pt x="11431312" y="10339281"/>
                </a:cubicBezTo>
                <a:cubicBezTo>
                  <a:pt x="9595255" y="10694881"/>
                  <a:pt x="4592144" y="10464961"/>
                  <a:pt x="2751769" y="10455395"/>
                </a:cubicBezTo>
                <a:cubicBezTo>
                  <a:pt x="911394" y="10445829"/>
                  <a:pt x="832136" y="10870098"/>
                  <a:pt x="389061" y="1028188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8DE73812-B989-40B0-A0CA-DE9C733861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6038" y="93682"/>
            <a:ext cx="721536" cy="456393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5610" y="5279377"/>
            <a:ext cx="1341267" cy="1207881"/>
          </a:xfrm>
          <a:prstGeom prst="rect">
            <a:avLst/>
          </a:prstGeom>
        </p:spPr>
      </p:pic>
      <p:pic>
        <p:nvPicPr>
          <p:cNvPr id="33" name="图形 25">
            <a:hlinkClick r:id="rId8" action="ppaction://hlinksldjump"/>
            <a:extLst>
              <a:ext uri="{FF2B5EF4-FFF2-40B4-BE49-F238E27FC236}">
                <a16:creationId xmlns:a16="http://schemas.microsoft.com/office/drawing/2014/main" id="{5F373988-CFC3-4EDB-AEE9-057F9893FAB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18662" y="233137"/>
            <a:ext cx="868735" cy="868735"/>
          </a:xfrm>
          <a:prstGeom prst="rect">
            <a:avLst/>
          </a:prstGeom>
        </p:spPr>
      </p:pic>
      <p:pic>
        <p:nvPicPr>
          <p:cNvPr id="17" name="图片 25">
            <a:extLst>
              <a:ext uri="{FF2B5EF4-FFF2-40B4-BE49-F238E27FC236}">
                <a16:creationId xmlns:a16="http://schemas.microsoft.com/office/drawing/2014/main" id="{9320EABE-E577-4EF4-B850-94C74C526E2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0548" y="2830328"/>
            <a:ext cx="1476994" cy="3814439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6B76D08B-396D-40E0-B4A7-F35A48598765}"/>
              </a:ext>
            </a:extLst>
          </p:cNvPr>
          <p:cNvGrpSpPr/>
          <p:nvPr/>
        </p:nvGrpSpPr>
        <p:grpSpPr>
          <a:xfrm>
            <a:off x="0" y="6355716"/>
            <a:ext cx="12192000" cy="713190"/>
            <a:chOff x="0" y="5656716"/>
            <a:chExt cx="12926997" cy="1418998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99EFFB80-EFA6-4107-B0E5-C93A9A2293AE}"/>
                </a:ext>
              </a:extLst>
            </p:cNvPr>
            <p:cNvGrpSpPr/>
            <p:nvPr/>
          </p:nvGrpSpPr>
          <p:grpSpPr>
            <a:xfrm>
              <a:off x="0" y="5656716"/>
              <a:ext cx="8788893" cy="1418998"/>
              <a:chOff x="0" y="5388478"/>
              <a:chExt cx="10450286" cy="1687236"/>
            </a:xfrm>
          </p:grpSpPr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60A55B76-B433-4977-8D7F-4EC88176C8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388478"/>
                <a:ext cx="5529943" cy="1687236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CBEF935A-F5C1-449E-94EC-B4140F395A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0343" y="5388478"/>
                <a:ext cx="5529943" cy="1687236"/>
              </a:xfrm>
              <a:prstGeom prst="rect">
                <a:avLst/>
              </a:prstGeom>
            </p:spPr>
          </p:pic>
        </p:grp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A47AD331-2D26-47E4-83E8-62589BD5CB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6208" y="5656716"/>
              <a:ext cx="4650789" cy="1418998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B4E71863-AB05-4C8C-8EFE-E4E2DD96D61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00857" y="5883317"/>
            <a:ext cx="859819" cy="6446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23C5FD3-7963-4081-A30D-EFEFC1606DD4}"/>
              </a:ext>
            </a:extLst>
          </p:cNvPr>
          <p:cNvSpPr txBox="1"/>
          <p:nvPr/>
        </p:nvSpPr>
        <p:spPr>
          <a:xfrm>
            <a:off x="2473622" y="2390086"/>
            <a:ext cx="7228874" cy="1021556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16 + 14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25B4331-D5FA-43BA-AE11-21DBD0A187CE}"/>
              </a:ext>
            </a:extLst>
          </p:cNvPr>
          <p:cNvSpPr txBox="1"/>
          <p:nvPr/>
        </p:nvSpPr>
        <p:spPr>
          <a:xfrm>
            <a:off x="4097973" y="3739705"/>
            <a:ext cx="3820915" cy="999768"/>
          </a:xfrm>
          <a:prstGeom prst="roundRect">
            <a:avLst>
              <a:gd name="adj" fmla="val 29691"/>
            </a:avLst>
          </a:prstGeom>
          <a:solidFill>
            <a:srgbClr val="FFFFFF"/>
          </a:solidFill>
          <a:ln w="190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kern="0" dirty="0" err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4800" b="1" kern="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kern="0" dirty="0" err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4800" b="1" kern="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22" name="Rectangle: Rounded Corners 43">
            <a:extLst>
              <a:ext uri="{FF2B5EF4-FFF2-40B4-BE49-F238E27FC236}">
                <a16:creationId xmlns:a16="http://schemas.microsoft.com/office/drawing/2014/main" id="{9EBD85FE-8928-478D-86B5-7981B7EBDEA4}"/>
              </a:ext>
            </a:extLst>
          </p:cNvPr>
          <p:cNvSpPr/>
          <p:nvPr/>
        </p:nvSpPr>
        <p:spPr>
          <a:xfrm>
            <a:off x="2421140" y="738624"/>
            <a:ext cx="7948369" cy="1182981"/>
          </a:xfrm>
          <a:custGeom>
            <a:avLst/>
            <a:gdLst>
              <a:gd name="connsiteX0" fmla="*/ 0 w 7948369"/>
              <a:gd name="connsiteY0" fmla="*/ 197167 h 1182981"/>
              <a:gd name="connsiteX1" fmla="*/ 197167 w 7948369"/>
              <a:gd name="connsiteY1" fmla="*/ 0 h 1182981"/>
              <a:gd name="connsiteX2" fmla="*/ 702706 w 7948369"/>
              <a:gd name="connsiteY2" fmla="*/ 0 h 1182981"/>
              <a:gd name="connsiteX3" fmla="*/ 1208246 w 7948369"/>
              <a:gd name="connsiteY3" fmla="*/ 0 h 1182981"/>
              <a:gd name="connsiteX4" fmla="*/ 1864865 w 7948369"/>
              <a:gd name="connsiteY4" fmla="*/ 0 h 1182981"/>
              <a:gd name="connsiteX5" fmla="*/ 2521485 w 7948369"/>
              <a:gd name="connsiteY5" fmla="*/ 0 h 1182981"/>
              <a:gd name="connsiteX6" fmla="*/ 2875944 w 7948369"/>
              <a:gd name="connsiteY6" fmla="*/ 0 h 1182981"/>
              <a:gd name="connsiteX7" fmla="*/ 3230403 w 7948369"/>
              <a:gd name="connsiteY7" fmla="*/ 0 h 1182981"/>
              <a:gd name="connsiteX8" fmla="*/ 3584861 w 7948369"/>
              <a:gd name="connsiteY8" fmla="*/ 0 h 1182981"/>
              <a:gd name="connsiteX9" fmla="*/ 4014860 w 7948369"/>
              <a:gd name="connsiteY9" fmla="*/ 0 h 1182981"/>
              <a:gd name="connsiteX10" fmla="*/ 4671480 w 7948369"/>
              <a:gd name="connsiteY10" fmla="*/ 0 h 1182981"/>
              <a:gd name="connsiteX11" fmla="*/ 5025939 w 7948369"/>
              <a:gd name="connsiteY11" fmla="*/ 0 h 1182981"/>
              <a:gd name="connsiteX12" fmla="*/ 5531478 w 7948369"/>
              <a:gd name="connsiteY12" fmla="*/ 0 h 1182981"/>
              <a:gd name="connsiteX13" fmla="*/ 5961477 w 7948369"/>
              <a:gd name="connsiteY13" fmla="*/ 0 h 1182981"/>
              <a:gd name="connsiteX14" fmla="*/ 6467016 w 7948369"/>
              <a:gd name="connsiteY14" fmla="*/ 0 h 1182981"/>
              <a:gd name="connsiteX15" fmla="*/ 6897015 w 7948369"/>
              <a:gd name="connsiteY15" fmla="*/ 0 h 1182981"/>
              <a:gd name="connsiteX16" fmla="*/ 7751202 w 7948369"/>
              <a:gd name="connsiteY16" fmla="*/ 0 h 1182981"/>
              <a:gd name="connsiteX17" fmla="*/ 7948369 w 7948369"/>
              <a:gd name="connsiteY17" fmla="*/ 197167 h 1182981"/>
              <a:gd name="connsiteX18" fmla="*/ 7948369 w 7948369"/>
              <a:gd name="connsiteY18" fmla="*/ 599377 h 1182981"/>
              <a:gd name="connsiteX19" fmla="*/ 7948369 w 7948369"/>
              <a:gd name="connsiteY19" fmla="*/ 985814 h 1182981"/>
              <a:gd name="connsiteX20" fmla="*/ 7751202 w 7948369"/>
              <a:gd name="connsiteY20" fmla="*/ 1182981 h 1182981"/>
              <a:gd name="connsiteX21" fmla="*/ 7019042 w 7948369"/>
              <a:gd name="connsiteY21" fmla="*/ 1182981 h 1182981"/>
              <a:gd name="connsiteX22" fmla="*/ 6286881 w 7948369"/>
              <a:gd name="connsiteY22" fmla="*/ 1182981 h 1182981"/>
              <a:gd name="connsiteX23" fmla="*/ 5554721 w 7948369"/>
              <a:gd name="connsiteY23" fmla="*/ 1182981 h 1182981"/>
              <a:gd name="connsiteX24" fmla="*/ 5124722 w 7948369"/>
              <a:gd name="connsiteY24" fmla="*/ 1182981 h 1182981"/>
              <a:gd name="connsiteX25" fmla="*/ 4392562 w 7948369"/>
              <a:gd name="connsiteY25" fmla="*/ 1182981 h 1182981"/>
              <a:gd name="connsiteX26" fmla="*/ 3811482 w 7948369"/>
              <a:gd name="connsiteY26" fmla="*/ 1182981 h 1182981"/>
              <a:gd name="connsiteX27" fmla="*/ 3457024 w 7948369"/>
              <a:gd name="connsiteY27" fmla="*/ 1182981 h 1182981"/>
              <a:gd name="connsiteX28" fmla="*/ 2724863 w 7948369"/>
              <a:gd name="connsiteY28" fmla="*/ 1182981 h 1182981"/>
              <a:gd name="connsiteX29" fmla="*/ 1992703 w 7948369"/>
              <a:gd name="connsiteY29" fmla="*/ 1182981 h 1182981"/>
              <a:gd name="connsiteX30" fmla="*/ 1336083 w 7948369"/>
              <a:gd name="connsiteY30" fmla="*/ 1182981 h 1182981"/>
              <a:gd name="connsiteX31" fmla="*/ 197167 w 7948369"/>
              <a:gd name="connsiteY31" fmla="*/ 1182981 h 1182981"/>
              <a:gd name="connsiteX32" fmla="*/ 0 w 7948369"/>
              <a:gd name="connsiteY32" fmla="*/ 985814 h 1182981"/>
              <a:gd name="connsiteX33" fmla="*/ 0 w 7948369"/>
              <a:gd name="connsiteY33" fmla="*/ 583604 h 1182981"/>
              <a:gd name="connsiteX34" fmla="*/ 0 w 7948369"/>
              <a:gd name="connsiteY34" fmla="*/ 197167 h 1182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948369" h="1182981" fill="none" extrusionOk="0">
                <a:moveTo>
                  <a:pt x="0" y="197167"/>
                </a:moveTo>
                <a:cubicBezTo>
                  <a:pt x="-11588" y="90690"/>
                  <a:pt x="87755" y="23260"/>
                  <a:pt x="197167" y="0"/>
                </a:cubicBezTo>
                <a:cubicBezTo>
                  <a:pt x="360160" y="-38666"/>
                  <a:pt x="488325" y="49337"/>
                  <a:pt x="702706" y="0"/>
                </a:cubicBezTo>
                <a:cubicBezTo>
                  <a:pt x="917087" y="-49337"/>
                  <a:pt x="972040" y="15236"/>
                  <a:pt x="1208246" y="0"/>
                </a:cubicBezTo>
                <a:cubicBezTo>
                  <a:pt x="1444452" y="-15236"/>
                  <a:pt x="1705178" y="78097"/>
                  <a:pt x="1864865" y="0"/>
                </a:cubicBezTo>
                <a:cubicBezTo>
                  <a:pt x="2024552" y="-78097"/>
                  <a:pt x="2252530" y="74579"/>
                  <a:pt x="2521485" y="0"/>
                </a:cubicBezTo>
                <a:cubicBezTo>
                  <a:pt x="2790440" y="-74579"/>
                  <a:pt x="2765427" y="20539"/>
                  <a:pt x="2875944" y="0"/>
                </a:cubicBezTo>
                <a:cubicBezTo>
                  <a:pt x="2986461" y="-20539"/>
                  <a:pt x="3081259" y="41886"/>
                  <a:pt x="3230403" y="0"/>
                </a:cubicBezTo>
                <a:cubicBezTo>
                  <a:pt x="3379547" y="-41886"/>
                  <a:pt x="3501043" y="3756"/>
                  <a:pt x="3584861" y="0"/>
                </a:cubicBezTo>
                <a:cubicBezTo>
                  <a:pt x="3668679" y="-3756"/>
                  <a:pt x="3854264" y="37126"/>
                  <a:pt x="4014860" y="0"/>
                </a:cubicBezTo>
                <a:cubicBezTo>
                  <a:pt x="4175456" y="-37126"/>
                  <a:pt x="4465651" y="42844"/>
                  <a:pt x="4671480" y="0"/>
                </a:cubicBezTo>
                <a:cubicBezTo>
                  <a:pt x="4877309" y="-42844"/>
                  <a:pt x="4938269" y="462"/>
                  <a:pt x="5025939" y="0"/>
                </a:cubicBezTo>
                <a:cubicBezTo>
                  <a:pt x="5113609" y="-462"/>
                  <a:pt x="5371091" y="20409"/>
                  <a:pt x="5531478" y="0"/>
                </a:cubicBezTo>
                <a:cubicBezTo>
                  <a:pt x="5691865" y="-20409"/>
                  <a:pt x="5872690" y="16340"/>
                  <a:pt x="5961477" y="0"/>
                </a:cubicBezTo>
                <a:cubicBezTo>
                  <a:pt x="6050264" y="-16340"/>
                  <a:pt x="6288401" y="30349"/>
                  <a:pt x="6467016" y="0"/>
                </a:cubicBezTo>
                <a:cubicBezTo>
                  <a:pt x="6645631" y="-30349"/>
                  <a:pt x="6737614" y="45850"/>
                  <a:pt x="6897015" y="0"/>
                </a:cubicBezTo>
                <a:cubicBezTo>
                  <a:pt x="7056416" y="-45850"/>
                  <a:pt x="7499026" y="83714"/>
                  <a:pt x="7751202" y="0"/>
                </a:cubicBezTo>
                <a:cubicBezTo>
                  <a:pt x="7854779" y="-9674"/>
                  <a:pt x="7948487" y="106091"/>
                  <a:pt x="7948369" y="197167"/>
                </a:cubicBezTo>
                <a:cubicBezTo>
                  <a:pt x="7961513" y="341054"/>
                  <a:pt x="7920525" y="508703"/>
                  <a:pt x="7948369" y="599377"/>
                </a:cubicBezTo>
                <a:cubicBezTo>
                  <a:pt x="7976213" y="690051"/>
                  <a:pt x="7945809" y="873719"/>
                  <a:pt x="7948369" y="985814"/>
                </a:cubicBezTo>
                <a:cubicBezTo>
                  <a:pt x="7944641" y="1102132"/>
                  <a:pt x="7889236" y="1184125"/>
                  <a:pt x="7751202" y="1182981"/>
                </a:cubicBezTo>
                <a:cubicBezTo>
                  <a:pt x="7394145" y="1258763"/>
                  <a:pt x="7275008" y="1148856"/>
                  <a:pt x="7019042" y="1182981"/>
                </a:cubicBezTo>
                <a:cubicBezTo>
                  <a:pt x="6763076" y="1217106"/>
                  <a:pt x="6484904" y="1158943"/>
                  <a:pt x="6286881" y="1182981"/>
                </a:cubicBezTo>
                <a:cubicBezTo>
                  <a:pt x="6088858" y="1207019"/>
                  <a:pt x="5853731" y="1163544"/>
                  <a:pt x="5554721" y="1182981"/>
                </a:cubicBezTo>
                <a:cubicBezTo>
                  <a:pt x="5255711" y="1202418"/>
                  <a:pt x="5286472" y="1137294"/>
                  <a:pt x="5124722" y="1182981"/>
                </a:cubicBezTo>
                <a:cubicBezTo>
                  <a:pt x="4962972" y="1228668"/>
                  <a:pt x="4540946" y="1139246"/>
                  <a:pt x="4392562" y="1182981"/>
                </a:cubicBezTo>
                <a:cubicBezTo>
                  <a:pt x="4244178" y="1226716"/>
                  <a:pt x="4086544" y="1143465"/>
                  <a:pt x="3811482" y="1182981"/>
                </a:cubicBezTo>
                <a:cubicBezTo>
                  <a:pt x="3536420" y="1222497"/>
                  <a:pt x="3583123" y="1177935"/>
                  <a:pt x="3457024" y="1182981"/>
                </a:cubicBezTo>
                <a:cubicBezTo>
                  <a:pt x="3330925" y="1188027"/>
                  <a:pt x="3039584" y="1098300"/>
                  <a:pt x="2724863" y="1182981"/>
                </a:cubicBezTo>
                <a:cubicBezTo>
                  <a:pt x="2410142" y="1267662"/>
                  <a:pt x="2160635" y="1131916"/>
                  <a:pt x="1992703" y="1182981"/>
                </a:cubicBezTo>
                <a:cubicBezTo>
                  <a:pt x="1824771" y="1234046"/>
                  <a:pt x="1607570" y="1105400"/>
                  <a:pt x="1336083" y="1182981"/>
                </a:cubicBezTo>
                <a:cubicBezTo>
                  <a:pt x="1064596" y="1260562"/>
                  <a:pt x="708036" y="1153797"/>
                  <a:pt x="197167" y="1182981"/>
                </a:cubicBezTo>
                <a:cubicBezTo>
                  <a:pt x="108370" y="1182041"/>
                  <a:pt x="5418" y="1090117"/>
                  <a:pt x="0" y="985814"/>
                </a:cubicBezTo>
                <a:cubicBezTo>
                  <a:pt x="-33693" y="831703"/>
                  <a:pt x="45289" y="705722"/>
                  <a:pt x="0" y="583604"/>
                </a:cubicBezTo>
                <a:cubicBezTo>
                  <a:pt x="-45289" y="461486"/>
                  <a:pt x="13569" y="386742"/>
                  <a:pt x="0" y="197167"/>
                </a:cubicBezTo>
                <a:close/>
              </a:path>
              <a:path w="7948369" h="1182981" stroke="0" extrusionOk="0">
                <a:moveTo>
                  <a:pt x="0" y="197167"/>
                </a:moveTo>
                <a:cubicBezTo>
                  <a:pt x="-8729" y="85696"/>
                  <a:pt x="111234" y="17478"/>
                  <a:pt x="197167" y="0"/>
                </a:cubicBezTo>
                <a:cubicBezTo>
                  <a:pt x="484893" y="-38162"/>
                  <a:pt x="672547" y="5310"/>
                  <a:pt x="853787" y="0"/>
                </a:cubicBezTo>
                <a:cubicBezTo>
                  <a:pt x="1035027" y="-5310"/>
                  <a:pt x="1375194" y="17803"/>
                  <a:pt x="1510407" y="0"/>
                </a:cubicBezTo>
                <a:cubicBezTo>
                  <a:pt x="1645620" y="-17803"/>
                  <a:pt x="2012794" y="34331"/>
                  <a:pt x="2167027" y="0"/>
                </a:cubicBezTo>
                <a:cubicBezTo>
                  <a:pt x="2321260" y="-34331"/>
                  <a:pt x="2543598" y="74975"/>
                  <a:pt x="2899187" y="0"/>
                </a:cubicBezTo>
                <a:cubicBezTo>
                  <a:pt x="3254776" y="-74975"/>
                  <a:pt x="3213074" y="49382"/>
                  <a:pt x="3329186" y="0"/>
                </a:cubicBezTo>
                <a:cubicBezTo>
                  <a:pt x="3445298" y="-49382"/>
                  <a:pt x="3669507" y="42383"/>
                  <a:pt x="3910266" y="0"/>
                </a:cubicBezTo>
                <a:cubicBezTo>
                  <a:pt x="4151025" y="-42383"/>
                  <a:pt x="4308894" y="48576"/>
                  <a:pt x="4415805" y="0"/>
                </a:cubicBezTo>
                <a:cubicBezTo>
                  <a:pt x="4522716" y="-48576"/>
                  <a:pt x="4724674" y="3472"/>
                  <a:pt x="4845804" y="0"/>
                </a:cubicBezTo>
                <a:cubicBezTo>
                  <a:pt x="4966934" y="-3472"/>
                  <a:pt x="5211820" y="2370"/>
                  <a:pt x="5502424" y="0"/>
                </a:cubicBezTo>
                <a:cubicBezTo>
                  <a:pt x="5793028" y="-2370"/>
                  <a:pt x="5746621" y="17875"/>
                  <a:pt x="5856882" y="0"/>
                </a:cubicBezTo>
                <a:cubicBezTo>
                  <a:pt x="5967143" y="-17875"/>
                  <a:pt x="6053255" y="25632"/>
                  <a:pt x="6211341" y="0"/>
                </a:cubicBezTo>
                <a:cubicBezTo>
                  <a:pt x="6369427" y="-25632"/>
                  <a:pt x="6623513" y="24427"/>
                  <a:pt x="6867961" y="0"/>
                </a:cubicBezTo>
                <a:cubicBezTo>
                  <a:pt x="7112409" y="-24427"/>
                  <a:pt x="7324900" y="96184"/>
                  <a:pt x="7751202" y="0"/>
                </a:cubicBezTo>
                <a:cubicBezTo>
                  <a:pt x="7892141" y="-1492"/>
                  <a:pt x="7950141" y="97892"/>
                  <a:pt x="7948369" y="197167"/>
                </a:cubicBezTo>
                <a:cubicBezTo>
                  <a:pt x="7977587" y="288702"/>
                  <a:pt x="7926514" y="419128"/>
                  <a:pt x="7948369" y="583604"/>
                </a:cubicBezTo>
                <a:cubicBezTo>
                  <a:pt x="7970224" y="748080"/>
                  <a:pt x="7906069" y="786424"/>
                  <a:pt x="7948369" y="985814"/>
                </a:cubicBezTo>
                <a:cubicBezTo>
                  <a:pt x="7949024" y="1090085"/>
                  <a:pt x="7866126" y="1197264"/>
                  <a:pt x="7751202" y="1182981"/>
                </a:cubicBezTo>
                <a:cubicBezTo>
                  <a:pt x="7431707" y="1184407"/>
                  <a:pt x="7311113" y="1118371"/>
                  <a:pt x="7094582" y="1182981"/>
                </a:cubicBezTo>
                <a:cubicBezTo>
                  <a:pt x="6878051" y="1247591"/>
                  <a:pt x="6776030" y="1141045"/>
                  <a:pt x="6664583" y="1182981"/>
                </a:cubicBezTo>
                <a:cubicBezTo>
                  <a:pt x="6553136" y="1224917"/>
                  <a:pt x="6401348" y="1132822"/>
                  <a:pt x="6234584" y="1182981"/>
                </a:cubicBezTo>
                <a:cubicBezTo>
                  <a:pt x="6067820" y="1233140"/>
                  <a:pt x="5815465" y="1125415"/>
                  <a:pt x="5653505" y="1182981"/>
                </a:cubicBezTo>
                <a:cubicBezTo>
                  <a:pt x="5491545" y="1240547"/>
                  <a:pt x="5356605" y="1120882"/>
                  <a:pt x="5072425" y="1182981"/>
                </a:cubicBezTo>
                <a:cubicBezTo>
                  <a:pt x="4788245" y="1245080"/>
                  <a:pt x="4864148" y="1153330"/>
                  <a:pt x="4717966" y="1182981"/>
                </a:cubicBezTo>
                <a:cubicBezTo>
                  <a:pt x="4571784" y="1212632"/>
                  <a:pt x="4407800" y="1161727"/>
                  <a:pt x="4287967" y="1182981"/>
                </a:cubicBezTo>
                <a:cubicBezTo>
                  <a:pt x="4168134" y="1204235"/>
                  <a:pt x="4097365" y="1180782"/>
                  <a:pt x="3933509" y="1182981"/>
                </a:cubicBezTo>
                <a:cubicBezTo>
                  <a:pt x="3769653" y="1185180"/>
                  <a:pt x="3642495" y="1154274"/>
                  <a:pt x="3503510" y="1182981"/>
                </a:cubicBezTo>
                <a:cubicBezTo>
                  <a:pt x="3364525" y="1211688"/>
                  <a:pt x="3070510" y="1139497"/>
                  <a:pt x="2846890" y="1182981"/>
                </a:cubicBezTo>
                <a:cubicBezTo>
                  <a:pt x="2623270" y="1226465"/>
                  <a:pt x="2522857" y="1138782"/>
                  <a:pt x="2416891" y="1182981"/>
                </a:cubicBezTo>
                <a:cubicBezTo>
                  <a:pt x="2310925" y="1227180"/>
                  <a:pt x="1973197" y="1178662"/>
                  <a:pt x="1835812" y="1182981"/>
                </a:cubicBezTo>
                <a:cubicBezTo>
                  <a:pt x="1698427" y="1187300"/>
                  <a:pt x="1493738" y="1153609"/>
                  <a:pt x="1330272" y="1182981"/>
                </a:cubicBezTo>
                <a:cubicBezTo>
                  <a:pt x="1166806" y="1212353"/>
                  <a:pt x="1101131" y="1180780"/>
                  <a:pt x="900273" y="1182981"/>
                </a:cubicBezTo>
                <a:cubicBezTo>
                  <a:pt x="699415" y="1185182"/>
                  <a:pt x="395434" y="1173524"/>
                  <a:pt x="197167" y="1182981"/>
                </a:cubicBezTo>
                <a:cubicBezTo>
                  <a:pt x="77995" y="1163783"/>
                  <a:pt x="24785" y="1110060"/>
                  <a:pt x="0" y="985814"/>
                </a:cubicBezTo>
                <a:cubicBezTo>
                  <a:pt x="-31532" y="872001"/>
                  <a:pt x="675" y="788128"/>
                  <a:pt x="0" y="615150"/>
                </a:cubicBezTo>
                <a:cubicBezTo>
                  <a:pt x="-675" y="442172"/>
                  <a:pt x="10525" y="353635"/>
                  <a:pt x="0" y="197167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12700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E7449EA-FF32-41FE-B3C7-A53D1817FFAD}"/>
              </a:ext>
            </a:extLst>
          </p:cNvPr>
          <p:cNvSpPr txBox="1"/>
          <p:nvPr/>
        </p:nvSpPr>
        <p:spPr>
          <a:xfrm>
            <a:off x="2604693" y="860608"/>
            <a:ext cx="77648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5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16 + (40 – </a:t>
            </a:r>
            <a:r>
              <a:rPr lang="en-US" sz="5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26</a:t>
            </a:r>
            <a:r>
              <a:rPr lang="vi-VN" sz="5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0608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 animBg="1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7046" y="1601086"/>
            <a:ext cx="628650" cy="69532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237" y="2507456"/>
            <a:ext cx="314325" cy="3429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74100">
            <a:off x="10125456" y="1779014"/>
            <a:ext cx="439002" cy="485563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660" y="999043"/>
            <a:ext cx="3135617" cy="103666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214" y="1126660"/>
            <a:ext cx="7628379" cy="2335743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1465003" y="3514908"/>
            <a:ext cx="10261599" cy="2981053"/>
            <a:chOff x="1936535" y="3935752"/>
            <a:chExt cx="8318930" cy="2056864"/>
          </a:xfrm>
        </p:grpSpPr>
        <p:sp>
          <p:nvSpPr>
            <p:cNvPr id="21" name="任意多边形 20"/>
            <p:cNvSpPr/>
            <p:nvPr/>
          </p:nvSpPr>
          <p:spPr>
            <a:xfrm>
              <a:off x="1936535" y="3935752"/>
              <a:ext cx="8318930" cy="2056864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rgbClr val="FFE78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27号-布丁体" panose="00000500000000000000" pitchFamily="2" charset="-122"/>
                <a:ea typeface="字魂27号-布丁体" panose="00000500000000000000" pitchFamily="2" charset="-122"/>
                <a:cs typeface="+mn-cs"/>
                <a:sym typeface="字魂27号-布丁体" panose="00000500000000000000" pitchFamily="2" charset="-122"/>
              </a:endParaRPr>
            </a:p>
          </p:txBody>
        </p:sp>
        <p:sp>
          <p:nvSpPr>
            <p:cNvPr id="22" name="任意多边形 21"/>
            <p:cNvSpPr/>
            <p:nvPr/>
          </p:nvSpPr>
          <p:spPr>
            <a:xfrm flipH="1">
              <a:off x="2206171" y="4093028"/>
              <a:ext cx="7779658" cy="1698173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27号-布丁体" panose="00000500000000000000" pitchFamily="2" charset="-122"/>
                <a:ea typeface="字魂27号-布丁体" panose="00000500000000000000" pitchFamily="2" charset="-122"/>
                <a:cs typeface="+mn-cs"/>
                <a:sym typeface="字魂27号-布丁体" panose="00000500000000000000" pitchFamily="2" charset="-122"/>
              </a:endParaRPr>
            </a:p>
          </p:txBody>
        </p:sp>
      </p:grpSp>
      <p:pic>
        <p:nvPicPr>
          <p:cNvPr id="25" name="图片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541" y="4340963"/>
            <a:ext cx="2268771" cy="2154998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2450214" y="167302"/>
            <a:ext cx="7216300" cy="882929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tháng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2022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15B71E-73BB-48F2-9FBD-17D426C1C58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0214" y="4218982"/>
            <a:ext cx="8699746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82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11761" y="-28041"/>
            <a:ext cx="12161520" cy="1374552"/>
            <a:chOff x="732268" y="921241"/>
            <a:chExt cx="11897539" cy="1374552"/>
          </a:xfrm>
        </p:grpSpPr>
        <p:sp>
          <p:nvSpPr>
            <p:cNvPr id="28" name="Rounded Rectangle 27"/>
            <p:cNvSpPr/>
            <p:nvPr/>
          </p:nvSpPr>
          <p:spPr>
            <a:xfrm>
              <a:off x="1839887" y="1233715"/>
              <a:ext cx="10789920" cy="749604"/>
            </a:xfrm>
            <a:prstGeom prst="roundRect">
              <a:avLst/>
            </a:prstGeom>
            <a:solidFill>
              <a:schemeClr val="bg1">
                <a:alpha val="8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700" b="0" i="0" dirty="0">
                  <a:solidFill>
                    <a:srgbClr val="000000"/>
                  </a:solidFill>
                  <a:effectLst/>
                  <a:latin typeface="+mj-lt"/>
                </a:rPr>
                <a:t>1. </a:t>
              </a:r>
              <a:r>
                <a:rPr lang="en-US" sz="2700" b="0" i="0" dirty="0" err="1">
                  <a:solidFill>
                    <a:srgbClr val="000000"/>
                  </a:solidFill>
                  <a:effectLst/>
                  <a:latin typeface="+mj-lt"/>
                </a:rPr>
                <a:t>Biểu</a:t>
              </a:r>
              <a:r>
                <a:rPr lang="en-US" sz="2700" b="0" i="0" dirty="0">
                  <a:solidFill>
                    <a:srgbClr val="000000"/>
                  </a:solidFill>
                  <a:effectLst/>
                  <a:latin typeface="+mj-lt"/>
                </a:rPr>
                <a:t> </a:t>
              </a:r>
              <a:r>
                <a:rPr lang="en-US" sz="2700" b="0" i="0" dirty="0" err="1">
                  <a:solidFill>
                    <a:srgbClr val="000000"/>
                  </a:solidFill>
                  <a:effectLst/>
                  <a:latin typeface="+mj-lt"/>
                </a:rPr>
                <a:t>thức</a:t>
              </a:r>
              <a:r>
                <a:rPr lang="en-US" sz="2700" b="0" i="0" dirty="0">
                  <a:solidFill>
                    <a:srgbClr val="000000"/>
                  </a:solidFill>
                  <a:effectLst/>
                  <a:latin typeface="+mj-lt"/>
                </a:rPr>
                <a:t> </a:t>
              </a:r>
              <a:r>
                <a:rPr lang="en-US" sz="2700" b="0" i="0" dirty="0" err="1">
                  <a:solidFill>
                    <a:srgbClr val="000000"/>
                  </a:solidFill>
                  <a:effectLst/>
                  <a:latin typeface="+mj-lt"/>
                </a:rPr>
                <a:t>nào</a:t>
              </a:r>
              <a:r>
                <a:rPr lang="en-US" sz="2700" b="0" i="0" dirty="0">
                  <a:solidFill>
                    <a:srgbClr val="000000"/>
                  </a:solidFill>
                  <a:effectLst/>
                  <a:latin typeface="+mj-lt"/>
                </a:rPr>
                <a:t> </a:t>
              </a:r>
              <a:r>
                <a:rPr lang="en-US" sz="2700" b="0" i="0" dirty="0" err="1">
                  <a:solidFill>
                    <a:srgbClr val="000000"/>
                  </a:solidFill>
                  <a:effectLst/>
                  <a:latin typeface="+mj-lt"/>
                </a:rPr>
                <a:t>có</a:t>
              </a:r>
              <a:r>
                <a:rPr lang="en-US" sz="2700" b="0" i="0" dirty="0">
                  <a:solidFill>
                    <a:srgbClr val="000000"/>
                  </a:solidFill>
                  <a:effectLst/>
                  <a:latin typeface="+mj-lt"/>
                </a:rPr>
                <a:t> </a:t>
              </a:r>
              <a:r>
                <a:rPr lang="en-US" sz="2700" b="0" i="0" dirty="0" err="1">
                  <a:solidFill>
                    <a:srgbClr val="000000"/>
                  </a:solidFill>
                  <a:effectLst/>
                  <a:latin typeface="+mj-lt"/>
                </a:rPr>
                <a:t>giá</a:t>
              </a:r>
              <a:r>
                <a:rPr lang="en-US" sz="2700" b="0" i="0" dirty="0">
                  <a:solidFill>
                    <a:srgbClr val="000000"/>
                  </a:solidFill>
                  <a:effectLst/>
                  <a:latin typeface="+mj-lt"/>
                </a:rPr>
                <a:t> </a:t>
              </a:r>
              <a:r>
                <a:rPr lang="en-US" sz="2700" b="0" i="0" dirty="0" err="1">
                  <a:solidFill>
                    <a:srgbClr val="000000"/>
                  </a:solidFill>
                  <a:effectLst/>
                  <a:latin typeface="+mj-lt"/>
                </a:rPr>
                <a:t>trị</a:t>
              </a:r>
              <a:r>
                <a:rPr lang="en-US" sz="2700" b="0" i="0" dirty="0">
                  <a:solidFill>
                    <a:srgbClr val="000000"/>
                  </a:solidFill>
                  <a:effectLst/>
                  <a:latin typeface="+mj-lt"/>
                </a:rPr>
                <a:t> </a:t>
              </a:r>
              <a:r>
                <a:rPr lang="en-US" sz="2700" b="0" i="0" dirty="0" err="1">
                  <a:solidFill>
                    <a:srgbClr val="000000"/>
                  </a:solidFill>
                  <a:effectLst/>
                  <a:latin typeface="+mj-lt"/>
                </a:rPr>
                <a:t>lớn</a:t>
              </a:r>
              <a:r>
                <a:rPr lang="en-US" sz="2700" b="0" i="0" dirty="0">
                  <a:solidFill>
                    <a:srgbClr val="000000"/>
                  </a:solidFill>
                  <a:effectLst/>
                  <a:latin typeface="+mj-lt"/>
                </a:rPr>
                <a:t> </a:t>
              </a:r>
              <a:r>
                <a:rPr lang="en-US" sz="2700" b="0" i="0" dirty="0" err="1">
                  <a:solidFill>
                    <a:srgbClr val="000000"/>
                  </a:solidFill>
                  <a:effectLst/>
                  <a:latin typeface="+mj-lt"/>
                </a:rPr>
                <a:t>nhất</a:t>
              </a:r>
              <a:r>
                <a:rPr lang="en-US" sz="2700" b="0" i="0" dirty="0">
                  <a:solidFill>
                    <a:srgbClr val="000000"/>
                  </a:solidFill>
                  <a:effectLst/>
                  <a:latin typeface="+mj-lt"/>
                </a:rPr>
                <a:t>? </a:t>
              </a:r>
              <a:r>
                <a:rPr lang="en-US" sz="2700" b="0" i="0" dirty="0" err="1">
                  <a:solidFill>
                    <a:srgbClr val="000000"/>
                  </a:solidFill>
                  <a:effectLst/>
                  <a:latin typeface="+mj-lt"/>
                </a:rPr>
                <a:t>Biểu</a:t>
              </a:r>
              <a:r>
                <a:rPr lang="en-US" sz="2700" b="0" i="0" dirty="0">
                  <a:solidFill>
                    <a:srgbClr val="000000"/>
                  </a:solidFill>
                  <a:effectLst/>
                  <a:latin typeface="+mj-lt"/>
                </a:rPr>
                <a:t> </a:t>
              </a:r>
              <a:r>
                <a:rPr lang="en-US" sz="2700" b="0" i="0" dirty="0" err="1">
                  <a:solidFill>
                    <a:srgbClr val="000000"/>
                  </a:solidFill>
                  <a:effectLst/>
                  <a:latin typeface="+mj-lt"/>
                </a:rPr>
                <a:t>thức</a:t>
              </a:r>
              <a:r>
                <a:rPr lang="en-US" sz="2700" b="0" i="0" dirty="0">
                  <a:solidFill>
                    <a:srgbClr val="000000"/>
                  </a:solidFill>
                  <a:effectLst/>
                  <a:latin typeface="+mj-lt"/>
                </a:rPr>
                <a:t> </a:t>
              </a:r>
              <a:r>
                <a:rPr lang="en-US" sz="2700" b="0" i="0" dirty="0" err="1">
                  <a:solidFill>
                    <a:srgbClr val="000000"/>
                  </a:solidFill>
                  <a:effectLst/>
                  <a:latin typeface="+mj-lt"/>
                </a:rPr>
                <a:t>nào</a:t>
              </a:r>
              <a:r>
                <a:rPr lang="en-US" sz="2700" b="0" i="0" dirty="0">
                  <a:solidFill>
                    <a:srgbClr val="000000"/>
                  </a:solidFill>
                  <a:effectLst/>
                  <a:latin typeface="+mj-lt"/>
                </a:rPr>
                <a:t> </a:t>
              </a:r>
              <a:r>
                <a:rPr lang="en-US" sz="2700" b="0" i="0" dirty="0" err="1">
                  <a:solidFill>
                    <a:srgbClr val="000000"/>
                  </a:solidFill>
                  <a:effectLst/>
                  <a:latin typeface="+mj-lt"/>
                </a:rPr>
                <a:t>có</a:t>
              </a:r>
              <a:r>
                <a:rPr lang="en-US" sz="2700" b="0" i="0" dirty="0">
                  <a:solidFill>
                    <a:srgbClr val="000000"/>
                  </a:solidFill>
                  <a:effectLst/>
                  <a:latin typeface="+mj-lt"/>
                </a:rPr>
                <a:t> </a:t>
              </a:r>
              <a:r>
                <a:rPr lang="en-US" sz="2700" b="0" i="0" dirty="0" err="1">
                  <a:solidFill>
                    <a:srgbClr val="000000"/>
                  </a:solidFill>
                  <a:effectLst/>
                  <a:latin typeface="+mj-lt"/>
                </a:rPr>
                <a:t>giá</a:t>
              </a:r>
              <a:r>
                <a:rPr lang="en-US" sz="2700" b="0" i="0" dirty="0">
                  <a:solidFill>
                    <a:srgbClr val="000000"/>
                  </a:solidFill>
                  <a:effectLst/>
                  <a:latin typeface="+mj-lt"/>
                </a:rPr>
                <a:t> </a:t>
              </a:r>
              <a:r>
                <a:rPr lang="en-US" sz="2700" b="0" i="0" dirty="0" err="1">
                  <a:solidFill>
                    <a:srgbClr val="000000"/>
                  </a:solidFill>
                  <a:effectLst/>
                  <a:latin typeface="+mj-lt"/>
                </a:rPr>
                <a:t>trị</a:t>
              </a:r>
              <a:r>
                <a:rPr lang="en-US" sz="2700" b="0" i="0" dirty="0">
                  <a:solidFill>
                    <a:srgbClr val="000000"/>
                  </a:solidFill>
                  <a:effectLst/>
                  <a:latin typeface="+mj-lt"/>
                </a:rPr>
                <a:t> </a:t>
              </a:r>
              <a:r>
                <a:rPr lang="en-US" sz="2700" b="0" i="0" dirty="0" err="1">
                  <a:solidFill>
                    <a:srgbClr val="000000"/>
                  </a:solidFill>
                  <a:effectLst/>
                  <a:latin typeface="+mj-lt"/>
                </a:rPr>
                <a:t>bé</a:t>
              </a:r>
              <a:r>
                <a:rPr lang="en-US" sz="2700" b="0" i="0" dirty="0">
                  <a:solidFill>
                    <a:srgbClr val="000000"/>
                  </a:solidFill>
                  <a:effectLst/>
                  <a:latin typeface="+mj-lt"/>
                </a:rPr>
                <a:t> </a:t>
              </a:r>
              <a:r>
                <a:rPr lang="en-US" sz="2700" b="0" i="0" dirty="0" err="1">
                  <a:solidFill>
                    <a:srgbClr val="000000"/>
                  </a:solidFill>
                  <a:effectLst/>
                  <a:latin typeface="+mj-lt"/>
                </a:rPr>
                <a:t>nhất</a:t>
              </a:r>
              <a:r>
                <a:rPr lang="en-US" sz="2700" b="0" i="0" dirty="0">
                  <a:solidFill>
                    <a:srgbClr val="000000"/>
                  </a:solidFill>
                  <a:effectLst/>
                  <a:latin typeface="+mj-lt"/>
                </a:rPr>
                <a:t>?</a:t>
              </a:r>
              <a:endPara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+mn-cs"/>
              </a:endParaRPr>
            </a:p>
          </p:txBody>
        </p:sp>
        <p:pic>
          <p:nvPicPr>
            <p:cNvPr id="25" name="图片 1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268" y="921241"/>
              <a:ext cx="1334390" cy="1374552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BCBEA86-8E2C-4881-8A1D-E33F503FCA77}"/>
              </a:ext>
            </a:extLst>
          </p:cNvPr>
          <p:cNvGrpSpPr/>
          <p:nvPr/>
        </p:nvGrpSpPr>
        <p:grpSpPr>
          <a:xfrm>
            <a:off x="329753" y="1526905"/>
            <a:ext cx="2545527" cy="1639106"/>
            <a:chOff x="741501" y="1557385"/>
            <a:chExt cx="2545527" cy="1639106"/>
          </a:xfrm>
        </p:grpSpPr>
        <p:sp>
          <p:nvSpPr>
            <p:cNvPr id="20" name="Rounded Rectangle 25">
              <a:extLst>
                <a:ext uri="{FF2B5EF4-FFF2-40B4-BE49-F238E27FC236}">
                  <a16:creationId xmlns:a16="http://schemas.microsoft.com/office/drawing/2014/main" id="{C3367A30-1E3D-46B0-AA0D-4247499B4269}"/>
                </a:ext>
              </a:extLst>
            </p:cNvPr>
            <p:cNvSpPr/>
            <p:nvPr/>
          </p:nvSpPr>
          <p:spPr>
            <a:xfrm>
              <a:off x="741501" y="1557385"/>
              <a:ext cx="2545527" cy="908817"/>
            </a:xfrm>
            <a:prstGeom prst="roundRect">
              <a:avLst/>
            </a:prstGeom>
            <a:solidFill>
              <a:srgbClr val="66FFFF">
                <a:alpha val="80000"/>
              </a:srgbClr>
            </a:solidFill>
            <a:ln w="28575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5 x (6 – 2)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755D1EE-BCB1-407A-9389-F52C7228310A}"/>
                </a:ext>
              </a:extLst>
            </p:cNvPr>
            <p:cNvSpPr txBox="1"/>
            <p:nvPr/>
          </p:nvSpPr>
          <p:spPr>
            <a:xfrm>
              <a:off x="1710131" y="2550160"/>
              <a:ext cx="92130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solidFill>
                    <a:srgbClr val="FF0000"/>
                  </a:solidFill>
                  <a:latin typeface="+mj-lt"/>
                  <a:ea typeface="+mj-ea"/>
                </a:rPr>
                <a:t>A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4F78503-5596-4C74-8B88-9A7665DCA3E8}"/>
              </a:ext>
            </a:extLst>
          </p:cNvPr>
          <p:cNvGrpSpPr/>
          <p:nvPr/>
        </p:nvGrpSpPr>
        <p:grpSpPr>
          <a:xfrm>
            <a:off x="3555821" y="1526905"/>
            <a:ext cx="2306499" cy="1592573"/>
            <a:chOff x="741501" y="1557385"/>
            <a:chExt cx="2306499" cy="1592573"/>
          </a:xfrm>
        </p:grpSpPr>
        <p:sp>
          <p:nvSpPr>
            <p:cNvPr id="24" name="Rounded Rectangle 25">
              <a:extLst>
                <a:ext uri="{FF2B5EF4-FFF2-40B4-BE49-F238E27FC236}">
                  <a16:creationId xmlns:a16="http://schemas.microsoft.com/office/drawing/2014/main" id="{34385CF0-07E8-44DE-878E-451C77DA4446}"/>
                </a:ext>
              </a:extLst>
            </p:cNvPr>
            <p:cNvSpPr/>
            <p:nvPr/>
          </p:nvSpPr>
          <p:spPr>
            <a:xfrm>
              <a:off x="741501" y="1557385"/>
              <a:ext cx="2306499" cy="908817"/>
            </a:xfrm>
            <a:prstGeom prst="roundRect">
              <a:avLst/>
            </a:prstGeom>
            <a:solidFill>
              <a:srgbClr val="66FFFF">
                <a:alpha val="80000"/>
              </a:srgbClr>
            </a:solidFill>
            <a:ln w="28575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5 x 6 – 2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F5FE1F0-93D9-44AF-9DC0-0E794A8E018E}"/>
                </a:ext>
              </a:extLst>
            </p:cNvPr>
            <p:cNvSpPr txBox="1"/>
            <p:nvPr/>
          </p:nvSpPr>
          <p:spPr>
            <a:xfrm>
              <a:off x="1485855" y="2503627"/>
              <a:ext cx="92130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solidFill>
                    <a:srgbClr val="FF0000"/>
                  </a:solidFill>
                  <a:latin typeface="+mj-lt"/>
                  <a:ea typeface="+mj-ea"/>
                </a:rPr>
                <a:t>B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5CC084C-CB20-417C-BCEA-7077AED1B80B}"/>
              </a:ext>
            </a:extLst>
          </p:cNvPr>
          <p:cNvGrpSpPr/>
          <p:nvPr/>
        </p:nvGrpSpPr>
        <p:grpSpPr>
          <a:xfrm>
            <a:off x="6542862" y="1526905"/>
            <a:ext cx="2592872" cy="1575468"/>
            <a:chOff x="534491" y="1557385"/>
            <a:chExt cx="2592872" cy="1575468"/>
          </a:xfrm>
        </p:grpSpPr>
        <p:sp>
          <p:nvSpPr>
            <p:cNvPr id="29" name="Rounded Rectangle 25">
              <a:extLst>
                <a:ext uri="{FF2B5EF4-FFF2-40B4-BE49-F238E27FC236}">
                  <a16:creationId xmlns:a16="http://schemas.microsoft.com/office/drawing/2014/main" id="{789BB497-5196-44D5-8716-A68C8EAB5B89}"/>
                </a:ext>
              </a:extLst>
            </p:cNvPr>
            <p:cNvSpPr/>
            <p:nvPr/>
          </p:nvSpPr>
          <p:spPr>
            <a:xfrm>
              <a:off x="534491" y="1557385"/>
              <a:ext cx="2592872" cy="908817"/>
            </a:xfrm>
            <a:prstGeom prst="roundRect">
              <a:avLst/>
            </a:prstGeom>
            <a:solidFill>
              <a:srgbClr val="66FFFF">
                <a:alpha val="80000"/>
              </a:srgbClr>
            </a:solidFill>
            <a:ln w="28575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(16 + 24) : 4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1016CAE0-B37B-4661-BE09-EC75233A1D8E}"/>
                </a:ext>
              </a:extLst>
            </p:cNvPr>
            <p:cNvSpPr txBox="1"/>
            <p:nvPr/>
          </p:nvSpPr>
          <p:spPr>
            <a:xfrm>
              <a:off x="1598371" y="2486522"/>
              <a:ext cx="92130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solidFill>
                    <a:srgbClr val="FF0000"/>
                  </a:solidFill>
                  <a:latin typeface="+mj-lt"/>
                  <a:ea typeface="+mj-ea"/>
                </a:rPr>
                <a:t>C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5E1E439-8A5F-4648-AE41-2134F77FBD48}"/>
              </a:ext>
            </a:extLst>
          </p:cNvPr>
          <p:cNvGrpSpPr/>
          <p:nvPr/>
        </p:nvGrpSpPr>
        <p:grpSpPr>
          <a:xfrm>
            <a:off x="9720378" y="1526905"/>
            <a:ext cx="2385861" cy="1575468"/>
            <a:chOff x="741501" y="1557385"/>
            <a:chExt cx="2385861" cy="1575468"/>
          </a:xfrm>
        </p:grpSpPr>
        <p:sp>
          <p:nvSpPr>
            <p:cNvPr id="40" name="Rounded Rectangle 25">
              <a:extLst>
                <a:ext uri="{FF2B5EF4-FFF2-40B4-BE49-F238E27FC236}">
                  <a16:creationId xmlns:a16="http://schemas.microsoft.com/office/drawing/2014/main" id="{CB6E09FB-AEBF-4DF1-9C7C-8EEDEDF32888}"/>
                </a:ext>
              </a:extLst>
            </p:cNvPr>
            <p:cNvSpPr/>
            <p:nvPr/>
          </p:nvSpPr>
          <p:spPr>
            <a:xfrm>
              <a:off x="741501" y="1557385"/>
              <a:ext cx="2385861" cy="908817"/>
            </a:xfrm>
            <a:prstGeom prst="roundRect">
              <a:avLst/>
            </a:prstGeom>
            <a:solidFill>
              <a:srgbClr val="66FFFF">
                <a:alpha val="80000"/>
              </a:srgbClr>
            </a:solidFill>
            <a:ln w="28575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16 + 24 : 4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15566319-E250-4ACA-B8A1-5F6039E44C68}"/>
                </a:ext>
              </a:extLst>
            </p:cNvPr>
            <p:cNvSpPr txBox="1"/>
            <p:nvPr/>
          </p:nvSpPr>
          <p:spPr>
            <a:xfrm>
              <a:off x="1598371" y="2486522"/>
              <a:ext cx="92130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solidFill>
                    <a:srgbClr val="FF0000"/>
                  </a:solidFill>
                  <a:latin typeface="+mj-lt"/>
                  <a:ea typeface="+mj-ea"/>
                </a:rPr>
                <a:t>D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82C50400-9CC8-48EC-8F3E-1E47A3F96E49}"/>
              </a:ext>
            </a:extLst>
          </p:cNvPr>
          <p:cNvSpPr txBox="1"/>
          <p:nvPr/>
        </p:nvSpPr>
        <p:spPr>
          <a:xfrm>
            <a:off x="587183" y="3374459"/>
            <a:ext cx="27330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+mj-lt"/>
                <a:ea typeface="+mj-ea"/>
              </a:rPr>
              <a:t>= 5 x 3</a:t>
            </a:r>
          </a:p>
          <a:p>
            <a:r>
              <a:rPr lang="en-US" sz="4800" dirty="0">
                <a:latin typeface="+mj-lt"/>
                <a:ea typeface="+mj-ea"/>
              </a:rPr>
              <a:t>= 15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97E3846-1F94-446A-BF0B-06F4451F62AA}"/>
              </a:ext>
            </a:extLst>
          </p:cNvPr>
          <p:cNvSpPr txBox="1"/>
          <p:nvPr/>
        </p:nvSpPr>
        <p:spPr>
          <a:xfrm>
            <a:off x="3562437" y="3374459"/>
            <a:ext cx="27330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+mj-lt"/>
                <a:ea typeface="+mj-ea"/>
              </a:rPr>
              <a:t>= 30 – 2</a:t>
            </a:r>
          </a:p>
          <a:p>
            <a:r>
              <a:rPr lang="en-US" sz="4800" dirty="0">
                <a:latin typeface="+mj-lt"/>
                <a:ea typeface="+mj-ea"/>
              </a:rPr>
              <a:t>= 28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08FFA62-C673-4791-9996-36BF777DF0EA}"/>
              </a:ext>
            </a:extLst>
          </p:cNvPr>
          <p:cNvSpPr txBox="1"/>
          <p:nvPr/>
        </p:nvSpPr>
        <p:spPr>
          <a:xfrm>
            <a:off x="6700876" y="3429000"/>
            <a:ext cx="27330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+mj-lt"/>
                <a:ea typeface="+mj-ea"/>
              </a:rPr>
              <a:t>= 40 : 4</a:t>
            </a:r>
          </a:p>
          <a:p>
            <a:r>
              <a:rPr lang="en-US" sz="4800" dirty="0">
                <a:latin typeface="+mj-lt"/>
                <a:ea typeface="+mj-ea"/>
              </a:rPr>
              <a:t>= 10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EDDAF81-2FB0-40BE-B5C7-E302812C55AD}"/>
              </a:ext>
            </a:extLst>
          </p:cNvPr>
          <p:cNvSpPr txBox="1"/>
          <p:nvPr/>
        </p:nvSpPr>
        <p:spPr>
          <a:xfrm>
            <a:off x="9839315" y="3374459"/>
            <a:ext cx="27330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+mj-lt"/>
                <a:ea typeface="+mj-ea"/>
              </a:rPr>
              <a:t>= 16 + 6</a:t>
            </a:r>
          </a:p>
          <a:p>
            <a:r>
              <a:rPr lang="en-US" sz="4800" dirty="0">
                <a:latin typeface="+mj-lt"/>
                <a:ea typeface="+mj-ea"/>
              </a:rPr>
              <a:t>= 22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4A111A9-DA68-413D-920C-BA78616BEA3B}"/>
              </a:ext>
            </a:extLst>
          </p:cNvPr>
          <p:cNvGrpSpPr/>
          <p:nvPr/>
        </p:nvGrpSpPr>
        <p:grpSpPr>
          <a:xfrm>
            <a:off x="3169920" y="1219200"/>
            <a:ext cx="3125557" cy="1995282"/>
            <a:chOff x="3169920" y="1219200"/>
            <a:chExt cx="3125557" cy="1995282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5F19E50A-AD72-43EA-8858-6E838243793D}"/>
                </a:ext>
              </a:extLst>
            </p:cNvPr>
            <p:cNvSpPr/>
            <p:nvPr/>
          </p:nvSpPr>
          <p:spPr>
            <a:xfrm>
              <a:off x="3169920" y="1219200"/>
              <a:ext cx="3125557" cy="1946811"/>
            </a:xfrm>
            <a:prstGeom prst="ellipse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ounded Rectangle 1">
              <a:extLst>
                <a:ext uri="{FF2B5EF4-FFF2-40B4-BE49-F238E27FC236}">
                  <a16:creationId xmlns:a16="http://schemas.microsoft.com/office/drawing/2014/main" id="{5D0810C0-E038-4504-A62F-4F7290410CED}"/>
                </a:ext>
              </a:extLst>
            </p:cNvPr>
            <p:cNvSpPr/>
            <p:nvPr/>
          </p:nvSpPr>
          <p:spPr>
            <a:xfrm>
              <a:off x="3562437" y="2644170"/>
              <a:ext cx="2452283" cy="570312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noProof="0" dirty="0" err="1">
                  <a:solidFill>
                    <a:srgbClr val="FFFFFF"/>
                  </a:solidFill>
                  <a:latin typeface="Arial"/>
                  <a:ea typeface="微软雅黑"/>
                </a:rPr>
                <a:t>l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ớn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nhất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6D224E0C-33E5-4400-9371-3D2DCDE5FFC5}"/>
              </a:ext>
            </a:extLst>
          </p:cNvPr>
          <p:cNvGrpSpPr/>
          <p:nvPr/>
        </p:nvGrpSpPr>
        <p:grpSpPr>
          <a:xfrm>
            <a:off x="6427092" y="1107091"/>
            <a:ext cx="3125557" cy="1995282"/>
            <a:chOff x="3169920" y="1219200"/>
            <a:chExt cx="3125557" cy="1995282"/>
          </a:xfrm>
        </p:grpSpPr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3EF7AE5E-C782-404F-8ADB-9D357C41D7B1}"/>
                </a:ext>
              </a:extLst>
            </p:cNvPr>
            <p:cNvSpPr/>
            <p:nvPr/>
          </p:nvSpPr>
          <p:spPr>
            <a:xfrm>
              <a:off x="3169920" y="1219200"/>
              <a:ext cx="3125557" cy="1946811"/>
            </a:xfrm>
            <a:prstGeom prst="ellipse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ounded Rectangle 1">
              <a:extLst>
                <a:ext uri="{FF2B5EF4-FFF2-40B4-BE49-F238E27FC236}">
                  <a16:creationId xmlns:a16="http://schemas.microsoft.com/office/drawing/2014/main" id="{AAC750B6-C8CB-41A4-AE9D-7005BDCE6004}"/>
                </a:ext>
              </a:extLst>
            </p:cNvPr>
            <p:cNvSpPr/>
            <p:nvPr/>
          </p:nvSpPr>
          <p:spPr>
            <a:xfrm>
              <a:off x="3562437" y="2644170"/>
              <a:ext cx="2452283" cy="570312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noProof="0" dirty="0" err="1">
                  <a:solidFill>
                    <a:srgbClr val="FFFFFF"/>
                  </a:solidFill>
                  <a:latin typeface="Arial"/>
                  <a:ea typeface="微软雅黑"/>
                </a:rPr>
                <a:t>bé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nhất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58896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45" grpId="0" build="p"/>
      <p:bldP spid="46" grpId="0" build="p"/>
      <p:bldP spid="47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369" y="4895698"/>
            <a:ext cx="2224562" cy="1881022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D5892B3E-787B-4DD3-AB5B-A81DBD180EE4}"/>
              </a:ext>
            </a:extLst>
          </p:cNvPr>
          <p:cNvGrpSpPr/>
          <p:nvPr/>
        </p:nvGrpSpPr>
        <p:grpSpPr>
          <a:xfrm>
            <a:off x="111761" y="-28042"/>
            <a:ext cx="12009119" cy="1771943"/>
            <a:chOff x="732268" y="921241"/>
            <a:chExt cx="11887600" cy="1374552"/>
          </a:xfrm>
        </p:grpSpPr>
        <p:sp>
          <p:nvSpPr>
            <p:cNvPr id="12" name="Rounded Rectangle 27">
              <a:extLst>
                <a:ext uri="{FF2B5EF4-FFF2-40B4-BE49-F238E27FC236}">
                  <a16:creationId xmlns:a16="http://schemas.microsoft.com/office/drawing/2014/main" id="{AF3142E9-0A22-4AA5-8ACC-97750A9048F3}"/>
                </a:ext>
              </a:extLst>
            </p:cNvPr>
            <p:cNvSpPr/>
            <p:nvPr/>
          </p:nvSpPr>
          <p:spPr>
            <a:xfrm>
              <a:off x="1829948" y="1127346"/>
              <a:ext cx="10789920" cy="1168447"/>
            </a:xfrm>
            <a:prstGeom prst="roundRect">
              <a:avLst/>
            </a:prstGeom>
            <a:solidFill>
              <a:schemeClr val="bg1">
                <a:alpha val="8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0" i="0" dirty="0">
                  <a:solidFill>
                    <a:srgbClr val="000000"/>
                  </a:solidFill>
                  <a:effectLst/>
                  <a:latin typeface="+mj-lt"/>
                </a:rPr>
                <a:t>2. Mai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+mj-lt"/>
                </a:rPr>
                <a:t>có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+mj-lt"/>
                </a:rPr>
                <a:t> 4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+mj-lt"/>
                </a:rPr>
                <a:t>hộp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+mj-lt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+mj-lt"/>
                </a:rPr>
                <a:t>bút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+mj-lt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+mj-lt"/>
                </a:rPr>
                <a:t>màu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+mj-lt"/>
                </a:rPr>
                <a:t>, Mai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+mj-lt"/>
                </a:rPr>
                <a:t>cho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+mj-lt"/>
                </a:rPr>
                <a:t> Mi 2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+mj-lt"/>
                </a:rPr>
                <a:t>hộp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+mj-lt"/>
                </a:rPr>
                <a:t>.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+mj-lt"/>
                </a:rPr>
                <a:t>Hỏi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+mj-lt"/>
                </a:rPr>
                <a:t> Mai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+mj-lt"/>
                </a:rPr>
                <a:t>còn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+mj-lt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+mj-lt"/>
                </a:rPr>
                <a:t>lại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+mj-lt"/>
                </a:rPr>
                <a:t> bao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+mj-lt"/>
                </a:rPr>
                <a:t>nhiêu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+mj-lt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+mj-lt"/>
                </a:rPr>
                <a:t>chiếc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+mj-lt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+mj-lt"/>
                </a:rPr>
                <a:t>bút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+mj-lt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+mj-lt"/>
                </a:rPr>
                <a:t>màu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+mj-lt"/>
                </a:rPr>
                <a:t>?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+mj-lt"/>
                </a:rPr>
                <a:t>Biết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+mj-lt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+mj-lt"/>
                </a:rPr>
                <a:t>rằng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+mj-lt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+mj-lt"/>
                </a:rPr>
                <a:t>mỗi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+mj-lt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+mj-lt"/>
                </a:rPr>
                <a:t>hộp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+mj-lt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+mj-lt"/>
                </a:rPr>
                <a:t>có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+mj-lt"/>
                </a:rPr>
                <a:t> 10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+mj-lt"/>
                </a:rPr>
                <a:t>chiếc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+mj-lt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+mj-lt"/>
                </a:rPr>
                <a:t>bút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+mj-lt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+mj-lt"/>
                </a:rPr>
                <a:t>màu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+mj-lt"/>
                </a:rPr>
                <a:t>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+mn-cs"/>
              </a:endParaRPr>
            </a:p>
          </p:txBody>
        </p:sp>
        <p:pic>
          <p:nvPicPr>
            <p:cNvPr id="13" name="图片 19">
              <a:extLst>
                <a:ext uri="{FF2B5EF4-FFF2-40B4-BE49-F238E27FC236}">
                  <a16:creationId xmlns:a16="http://schemas.microsoft.com/office/drawing/2014/main" id="{DAFD6238-30B8-4D41-864B-E407752488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268" y="921241"/>
              <a:ext cx="1334390" cy="1374552"/>
            </a:xfrm>
            <a:prstGeom prst="rect">
              <a:avLst/>
            </a:prstGeom>
          </p:spPr>
        </p:pic>
      </p:grpSp>
      <p:sp>
        <p:nvSpPr>
          <p:cNvPr id="15" name="Rounded Rectangle 12">
            <a:extLst>
              <a:ext uri="{FF2B5EF4-FFF2-40B4-BE49-F238E27FC236}">
                <a16:creationId xmlns:a16="http://schemas.microsoft.com/office/drawing/2014/main" id="{9C666A8E-BC0A-46E9-9C15-91FD6B9CF0E2}"/>
              </a:ext>
            </a:extLst>
          </p:cNvPr>
          <p:cNvSpPr/>
          <p:nvPr/>
        </p:nvSpPr>
        <p:spPr>
          <a:xfrm>
            <a:off x="78033" y="2215591"/>
            <a:ext cx="5268527" cy="3007360"/>
          </a:xfrm>
          <a:prstGeom prst="roundRect">
            <a:avLst/>
          </a:prstGeom>
          <a:ln w="28575">
            <a:solidFill>
              <a:srgbClr val="00B050"/>
            </a:solidFill>
            <a:prstDash val="lgDashDot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sng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Tóm</a:t>
            </a:r>
            <a:r>
              <a:rPr kumimoji="0" lang="en-US" sz="3200" b="0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200" b="0" i="0" u="sng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tắt</a:t>
            </a:r>
            <a:r>
              <a:rPr kumimoji="0" lang="en-US" sz="3200" b="0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: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: 4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hộp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bút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màu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Mỗi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hộp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: 10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bút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màu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Cho: 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hộp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Còn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lại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: ....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bút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màu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?</a:t>
            </a:r>
          </a:p>
        </p:txBody>
      </p:sp>
      <p:sp>
        <p:nvSpPr>
          <p:cNvPr id="16" name="Rounded Rectangle 12">
            <a:extLst>
              <a:ext uri="{FF2B5EF4-FFF2-40B4-BE49-F238E27FC236}">
                <a16:creationId xmlns:a16="http://schemas.microsoft.com/office/drawing/2014/main" id="{222833B1-CEC8-4BC2-8EFA-30081D39BEDC}"/>
              </a:ext>
            </a:extLst>
          </p:cNvPr>
          <p:cNvSpPr/>
          <p:nvPr/>
        </p:nvSpPr>
        <p:spPr>
          <a:xfrm>
            <a:off x="5872480" y="1962302"/>
            <a:ext cx="6167121" cy="3513938"/>
          </a:xfrm>
          <a:custGeom>
            <a:avLst/>
            <a:gdLst>
              <a:gd name="connsiteX0" fmla="*/ 0 w 6167121"/>
              <a:gd name="connsiteY0" fmla="*/ 585668 h 3513938"/>
              <a:gd name="connsiteX1" fmla="*/ 585668 w 6167121"/>
              <a:gd name="connsiteY1" fmla="*/ 0 h 3513938"/>
              <a:gd name="connsiteX2" fmla="*/ 1190713 w 6167121"/>
              <a:gd name="connsiteY2" fmla="*/ 0 h 3513938"/>
              <a:gd name="connsiteX3" fmla="*/ 1695842 w 6167121"/>
              <a:gd name="connsiteY3" fmla="*/ 0 h 3513938"/>
              <a:gd name="connsiteX4" fmla="*/ 2350845 w 6167121"/>
              <a:gd name="connsiteY4" fmla="*/ 0 h 3513938"/>
              <a:gd name="connsiteX5" fmla="*/ 2756059 w 6167121"/>
              <a:gd name="connsiteY5" fmla="*/ 0 h 3513938"/>
              <a:gd name="connsiteX6" fmla="*/ 3211231 w 6167121"/>
              <a:gd name="connsiteY6" fmla="*/ 0 h 3513938"/>
              <a:gd name="connsiteX7" fmla="*/ 3766318 w 6167121"/>
              <a:gd name="connsiteY7" fmla="*/ 0 h 3513938"/>
              <a:gd name="connsiteX8" fmla="*/ 4271447 w 6167121"/>
              <a:gd name="connsiteY8" fmla="*/ 0 h 3513938"/>
              <a:gd name="connsiteX9" fmla="*/ 4826534 w 6167121"/>
              <a:gd name="connsiteY9" fmla="*/ 0 h 3513938"/>
              <a:gd name="connsiteX10" fmla="*/ 5581453 w 6167121"/>
              <a:gd name="connsiteY10" fmla="*/ 0 h 3513938"/>
              <a:gd name="connsiteX11" fmla="*/ 6167121 w 6167121"/>
              <a:gd name="connsiteY11" fmla="*/ 585668 h 3513938"/>
              <a:gd name="connsiteX12" fmla="*/ 6167121 w 6167121"/>
              <a:gd name="connsiteY12" fmla="*/ 1218171 h 3513938"/>
              <a:gd name="connsiteX13" fmla="*/ 6167121 w 6167121"/>
              <a:gd name="connsiteY13" fmla="*/ 1803821 h 3513938"/>
              <a:gd name="connsiteX14" fmla="*/ 6167121 w 6167121"/>
              <a:gd name="connsiteY14" fmla="*/ 2412898 h 3513938"/>
              <a:gd name="connsiteX15" fmla="*/ 6167121 w 6167121"/>
              <a:gd name="connsiteY15" fmla="*/ 2928270 h 3513938"/>
              <a:gd name="connsiteX16" fmla="*/ 5581453 w 6167121"/>
              <a:gd name="connsiteY16" fmla="*/ 3513938 h 3513938"/>
              <a:gd name="connsiteX17" fmla="*/ 5026366 w 6167121"/>
              <a:gd name="connsiteY17" fmla="*/ 3513938 h 3513938"/>
              <a:gd name="connsiteX18" fmla="*/ 4571194 w 6167121"/>
              <a:gd name="connsiteY18" fmla="*/ 3513938 h 3513938"/>
              <a:gd name="connsiteX19" fmla="*/ 3916191 w 6167121"/>
              <a:gd name="connsiteY19" fmla="*/ 3513938 h 3513938"/>
              <a:gd name="connsiteX20" fmla="*/ 3361104 w 6167121"/>
              <a:gd name="connsiteY20" fmla="*/ 3513938 h 3513938"/>
              <a:gd name="connsiteX21" fmla="*/ 2756059 w 6167121"/>
              <a:gd name="connsiteY21" fmla="*/ 3513938 h 3513938"/>
              <a:gd name="connsiteX22" fmla="*/ 2151014 w 6167121"/>
              <a:gd name="connsiteY22" fmla="*/ 3513938 h 3513938"/>
              <a:gd name="connsiteX23" fmla="*/ 1595927 w 6167121"/>
              <a:gd name="connsiteY23" fmla="*/ 3513938 h 3513938"/>
              <a:gd name="connsiteX24" fmla="*/ 585668 w 6167121"/>
              <a:gd name="connsiteY24" fmla="*/ 3513938 h 3513938"/>
              <a:gd name="connsiteX25" fmla="*/ 0 w 6167121"/>
              <a:gd name="connsiteY25" fmla="*/ 2928270 h 3513938"/>
              <a:gd name="connsiteX26" fmla="*/ 0 w 6167121"/>
              <a:gd name="connsiteY26" fmla="*/ 2366046 h 3513938"/>
              <a:gd name="connsiteX27" fmla="*/ 0 w 6167121"/>
              <a:gd name="connsiteY27" fmla="*/ 1733543 h 3513938"/>
              <a:gd name="connsiteX28" fmla="*/ 0 w 6167121"/>
              <a:gd name="connsiteY28" fmla="*/ 1101040 h 3513938"/>
              <a:gd name="connsiteX29" fmla="*/ 0 w 6167121"/>
              <a:gd name="connsiteY29" fmla="*/ 585668 h 3513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167121" h="3513938" fill="none" extrusionOk="0">
                <a:moveTo>
                  <a:pt x="0" y="585668"/>
                </a:moveTo>
                <a:cubicBezTo>
                  <a:pt x="-5250" y="184529"/>
                  <a:pt x="178624" y="37747"/>
                  <a:pt x="585668" y="0"/>
                </a:cubicBezTo>
                <a:cubicBezTo>
                  <a:pt x="722504" y="-57014"/>
                  <a:pt x="983726" y="46739"/>
                  <a:pt x="1190713" y="0"/>
                </a:cubicBezTo>
                <a:cubicBezTo>
                  <a:pt x="1397700" y="-46739"/>
                  <a:pt x="1544763" y="4774"/>
                  <a:pt x="1695842" y="0"/>
                </a:cubicBezTo>
                <a:cubicBezTo>
                  <a:pt x="1846921" y="-4774"/>
                  <a:pt x="2125460" y="51004"/>
                  <a:pt x="2350845" y="0"/>
                </a:cubicBezTo>
                <a:cubicBezTo>
                  <a:pt x="2576230" y="-51004"/>
                  <a:pt x="2627643" y="29706"/>
                  <a:pt x="2756059" y="0"/>
                </a:cubicBezTo>
                <a:cubicBezTo>
                  <a:pt x="2884475" y="-29706"/>
                  <a:pt x="3008940" y="37140"/>
                  <a:pt x="3211231" y="0"/>
                </a:cubicBezTo>
                <a:cubicBezTo>
                  <a:pt x="3413522" y="-37140"/>
                  <a:pt x="3490009" y="19026"/>
                  <a:pt x="3766318" y="0"/>
                </a:cubicBezTo>
                <a:cubicBezTo>
                  <a:pt x="4042627" y="-19026"/>
                  <a:pt x="4034554" y="4572"/>
                  <a:pt x="4271447" y="0"/>
                </a:cubicBezTo>
                <a:cubicBezTo>
                  <a:pt x="4508340" y="-4572"/>
                  <a:pt x="4679203" y="59174"/>
                  <a:pt x="4826534" y="0"/>
                </a:cubicBezTo>
                <a:cubicBezTo>
                  <a:pt x="4973865" y="-59174"/>
                  <a:pt x="5208371" y="45869"/>
                  <a:pt x="5581453" y="0"/>
                </a:cubicBezTo>
                <a:cubicBezTo>
                  <a:pt x="5980849" y="37549"/>
                  <a:pt x="6231824" y="255576"/>
                  <a:pt x="6167121" y="585668"/>
                </a:cubicBezTo>
                <a:cubicBezTo>
                  <a:pt x="6232216" y="728239"/>
                  <a:pt x="6108489" y="983245"/>
                  <a:pt x="6167121" y="1218171"/>
                </a:cubicBezTo>
                <a:cubicBezTo>
                  <a:pt x="6225753" y="1453097"/>
                  <a:pt x="6134596" y="1559643"/>
                  <a:pt x="6167121" y="1803821"/>
                </a:cubicBezTo>
                <a:cubicBezTo>
                  <a:pt x="6199646" y="2047999"/>
                  <a:pt x="6146524" y="2145953"/>
                  <a:pt x="6167121" y="2412898"/>
                </a:cubicBezTo>
                <a:cubicBezTo>
                  <a:pt x="6187718" y="2679843"/>
                  <a:pt x="6159234" y="2692974"/>
                  <a:pt x="6167121" y="2928270"/>
                </a:cubicBezTo>
                <a:cubicBezTo>
                  <a:pt x="6201287" y="3225396"/>
                  <a:pt x="5897790" y="3432954"/>
                  <a:pt x="5581453" y="3513938"/>
                </a:cubicBezTo>
                <a:cubicBezTo>
                  <a:pt x="5340767" y="3532352"/>
                  <a:pt x="5299602" y="3497520"/>
                  <a:pt x="5026366" y="3513938"/>
                </a:cubicBezTo>
                <a:cubicBezTo>
                  <a:pt x="4753130" y="3530356"/>
                  <a:pt x="4784638" y="3506283"/>
                  <a:pt x="4571194" y="3513938"/>
                </a:cubicBezTo>
                <a:cubicBezTo>
                  <a:pt x="4357750" y="3521593"/>
                  <a:pt x="4223003" y="3470769"/>
                  <a:pt x="3916191" y="3513938"/>
                </a:cubicBezTo>
                <a:cubicBezTo>
                  <a:pt x="3609379" y="3557107"/>
                  <a:pt x="3488324" y="3513244"/>
                  <a:pt x="3361104" y="3513938"/>
                </a:cubicBezTo>
                <a:cubicBezTo>
                  <a:pt x="3233884" y="3514632"/>
                  <a:pt x="2967593" y="3487604"/>
                  <a:pt x="2756059" y="3513938"/>
                </a:cubicBezTo>
                <a:cubicBezTo>
                  <a:pt x="2544526" y="3540272"/>
                  <a:pt x="2283633" y="3446061"/>
                  <a:pt x="2151014" y="3513938"/>
                </a:cubicBezTo>
                <a:cubicBezTo>
                  <a:pt x="2018396" y="3581815"/>
                  <a:pt x="1859022" y="3490251"/>
                  <a:pt x="1595927" y="3513938"/>
                </a:cubicBezTo>
                <a:cubicBezTo>
                  <a:pt x="1332832" y="3537625"/>
                  <a:pt x="993065" y="3494566"/>
                  <a:pt x="585668" y="3513938"/>
                </a:cubicBezTo>
                <a:cubicBezTo>
                  <a:pt x="228375" y="3525111"/>
                  <a:pt x="-29378" y="3242258"/>
                  <a:pt x="0" y="2928270"/>
                </a:cubicBezTo>
                <a:cubicBezTo>
                  <a:pt x="-55947" y="2690356"/>
                  <a:pt x="63816" y="2562645"/>
                  <a:pt x="0" y="2366046"/>
                </a:cubicBezTo>
                <a:cubicBezTo>
                  <a:pt x="-63816" y="2169447"/>
                  <a:pt x="16903" y="1965726"/>
                  <a:pt x="0" y="1733543"/>
                </a:cubicBezTo>
                <a:cubicBezTo>
                  <a:pt x="-16903" y="1501360"/>
                  <a:pt x="61628" y="1243439"/>
                  <a:pt x="0" y="1101040"/>
                </a:cubicBezTo>
                <a:cubicBezTo>
                  <a:pt x="-61628" y="958641"/>
                  <a:pt x="33350" y="821252"/>
                  <a:pt x="0" y="585668"/>
                </a:cubicBezTo>
                <a:close/>
              </a:path>
              <a:path w="6167121" h="3513938" stroke="0" extrusionOk="0">
                <a:moveTo>
                  <a:pt x="0" y="585668"/>
                </a:moveTo>
                <a:cubicBezTo>
                  <a:pt x="8572" y="298311"/>
                  <a:pt x="267544" y="64490"/>
                  <a:pt x="585668" y="0"/>
                </a:cubicBezTo>
                <a:cubicBezTo>
                  <a:pt x="742245" y="-9166"/>
                  <a:pt x="959491" y="28107"/>
                  <a:pt x="1140755" y="0"/>
                </a:cubicBezTo>
                <a:cubicBezTo>
                  <a:pt x="1322019" y="-28107"/>
                  <a:pt x="1527343" y="56150"/>
                  <a:pt x="1745800" y="0"/>
                </a:cubicBezTo>
                <a:cubicBezTo>
                  <a:pt x="1964257" y="-56150"/>
                  <a:pt x="2051091" y="13045"/>
                  <a:pt x="2200972" y="0"/>
                </a:cubicBezTo>
                <a:cubicBezTo>
                  <a:pt x="2350853" y="-13045"/>
                  <a:pt x="2555499" y="24626"/>
                  <a:pt x="2806017" y="0"/>
                </a:cubicBezTo>
                <a:cubicBezTo>
                  <a:pt x="3056536" y="-24626"/>
                  <a:pt x="3037991" y="29061"/>
                  <a:pt x="3211231" y="0"/>
                </a:cubicBezTo>
                <a:cubicBezTo>
                  <a:pt x="3384471" y="-29061"/>
                  <a:pt x="3520483" y="36922"/>
                  <a:pt x="3666402" y="0"/>
                </a:cubicBezTo>
                <a:cubicBezTo>
                  <a:pt x="3812321" y="-36922"/>
                  <a:pt x="4003735" y="3477"/>
                  <a:pt x="4171531" y="0"/>
                </a:cubicBezTo>
                <a:cubicBezTo>
                  <a:pt x="4339327" y="-3477"/>
                  <a:pt x="4431898" y="486"/>
                  <a:pt x="4676661" y="0"/>
                </a:cubicBezTo>
                <a:cubicBezTo>
                  <a:pt x="4921424" y="-486"/>
                  <a:pt x="5168409" y="56943"/>
                  <a:pt x="5581453" y="0"/>
                </a:cubicBezTo>
                <a:cubicBezTo>
                  <a:pt x="5912227" y="-6287"/>
                  <a:pt x="6140746" y="328400"/>
                  <a:pt x="6167121" y="585668"/>
                </a:cubicBezTo>
                <a:cubicBezTo>
                  <a:pt x="6206768" y="720945"/>
                  <a:pt x="6121401" y="927569"/>
                  <a:pt x="6167121" y="1171319"/>
                </a:cubicBezTo>
                <a:cubicBezTo>
                  <a:pt x="6212841" y="1415069"/>
                  <a:pt x="6118399" y="1582608"/>
                  <a:pt x="6167121" y="1803821"/>
                </a:cubicBezTo>
                <a:cubicBezTo>
                  <a:pt x="6215843" y="2025034"/>
                  <a:pt x="6152106" y="2584354"/>
                  <a:pt x="6167121" y="2928270"/>
                </a:cubicBezTo>
                <a:cubicBezTo>
                  <a:pt x="6160262" y="3266208"/>
                  <a:pt x="5940404" y="3426220"/>
                  <a:pt x="5581453" y="3513938"/>
                </a:cubicBezTo>
                <a:cubicBezTo>
                  <a:pt x="5416752" y="3526335"/>
                  <a:pt x="5190119" y="3507771"/>
                  <a:pt x="5076324" y="3513938"/>
                </a:cubicBezTo>
                <a:cubicBezTo>
                  <a:pt x="4962529" y="3520105"/>
                  <a:pt x="4609689" y="3463881"/>
                  <a:pt x="4421321" y="3513938"/>
                </a:cubicBezTo>
                <a:cubicBezTo>
                  <a:pt x="4232953" y="3563995"/>
                  <a:pt x="4184623" y="3496423"/>
                  <a:pt x="3966149" y="3513938"/>
                </a:cubicBezTo>
                <a:cubicBezTo>
                  <a:pt x="3747675" y="3531453"/>
                  <a:pt x="3520933" y="3465307"/>
                  <a:pt x="3311146" y="3513938"/>
                </a:cubicBezTo>
                <a:cubicBezTo>
                  <a:pt x="3101359" y="3562569"/>
                  <a:pt x="2799822" y="3462965"/>
                  <a:pt x="2656143" y="3513938"/>
                </a:cubicBezTo>
                <a:cubicBezTo>
                  <a:pt x="2512464" y="3564911"/>
                  <a:pt x="2255740" y="3508401"/>
                  <a:pt x="2151014" y="3513938"/>
                </a:cubicBezTo>
                <a:cubicBezTo>
                  <a:pt x="2046288" y="3519475"/>
                  <a:pt x="1869090" y="3469459"/>
                  <a:pt x="1745800" y="3513938"/>
                </a:cubicBezTo>
                <a:cubicBezTo>
                  <a:pt x="1622510" y="3558417"/>
                  <a:pt x="1420597" y="3479669"/>
                  <a:pt x="1290629" y="3513938"/>
                </a:cubicBezTo>
                <a:cubicBezTo>
                  <a:pt x="1160661" y="3548207"/>
                  <a:pt x="936722" y="3463037"/>
                  <a:pt x="585668" y="3513938"/>
                </a:cubicBezTo>
                <a:cubicBezTo>
                  <a:pt x="203996" y="3591303"/>
                  <a:pt x="-39652" y="3313656"/>
                  <a:pt x="0" y="2928270"/>
                </a:cubicBezTo>
                <a:cubicBezTo>
                  <a:pt x="-60641" y="2727195"/>
                  <a:pt x="56440" y="2514080"/>
                  <a:pt x="0" y="2342620"/>
                </a:cubicBezTo>
                <a:cubicBezTo>
                  <a:pt x="-56440" y="2171160"/>
                  <a:pt x="7253" y="1890981"/>
                  <a:pt x="0" y="1733543"/>
                </a:cubicBezTo>
                <a:cubicBezTo>
                  <a:pt x="-7253" y="1576105"/>
                  <a:pt x="43877" y="1414627"/>
                  <a:pt x="0" y="1218171"/>
                </a:cubicBezTo>
                <a:cubicBezTo>
                  <a:pt x="-43877" y="1021715"/>
                  <a:pt x="61939" y="879540"/>
                  <a:pt x="0" y="585668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sd="2561731131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457200"/>
            <a:r>
              <a:rPr lang="en-US" sz="3200" u="sng" dirty="0" err="1">
                <a:solidFill>
                  <a:srgbClr val="FF0000"/>
                </a:solidFill>
              </a:rPr>
              <a:t>Bài</a:t>
            </a:r>
            <a:r>
              <a:rPr lang="en-US" sz="3200" u="sng" dirty="0">
                <a:solidFill>
                  <a:srgbClr val="FF0000"/>
                </a:solidFill>
              </a:rPr>
              <a:t> </a:t>
            </a:r>
            <a:r>
              <a:rPr lang="en-US" sz="3200" u="sng" dirty="0" err="1">
                <a:solidFill>
                  <a:srgbClr val="FF0000"/>
                </a:solidFill>
              </a:rPr>
              <a:t>giải</a:t>
            </a:r>
            <a:endParaRPr lang="en-US" sz="3200" u="sng" dirty="0">
              <a:solidFill>
                <a:srgbClr val="FF0000"/>
              </a:solidFill>
            </a:endParaRPr>
          </a:p>
          <a:p>
            <a:pPr lvl="0" algn="ctr" defTabSz="457200"/>
            <a:r>
              <a:rPr lang="en-US" sz="3200" dirty="0">
                <a:solidFill>
                  <a:srgbClr val="FF0000"/>
                </a:solidFill>
              </a:rPr>
              <a:t>Sau </a:t>
            </a:r>
            <a:r>
              <a:rPr lang="en-US" sz="3200" dirty="0" err="1">
                <a:solidFill>
                  <a:srgbClr val="FF0000"/>
                </a:solidFill>
              </a:rPr>
              <a:t>khi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cho</a:t>
            </a:r>
            <a:r>
              <a:rPr lang="en-US" sz="3200" dirty="0">
                <a:solidFill>
                  <a:srgbClr val="FF0000"/>
                </a:solidFill>
              </a:rPr>
              <a:t>, Mai </a:t>
            </a:r>
            <a:r>
              <a:rPr lang="en-US" sz="3200" dirty="0" err="1">
                <a:solidFill>
                  <a:srgbClr val="FF0000"/>
                </a:solidFill>
              </a:rPr>
              <a:t>còn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lại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số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hộp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bút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màu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là</a:t>
            </a:r>
            <a:endParaRPr lang="en-US" sz="3200" dirty="0">
              <a:solidFill>
                <a:srgbClr val="FF0000"/>
              </a:solidFill>
            </a:endParaRPr>
          </a:p>
          <a:p>
            <a:pPr lvl="0" algn="ctr" defTabSz="457200"/>
            <a:r>
              <a:rPr lang="en-US" sz="3200" dirty="0">
                <a:solidFill>
                  <a:srgbClr val="FF0000"/>
                </a:solidFill>
              </a:rPr>
              <a:t>4 – 2 = 2 (</a:t>
            </a:r>
            <a:r>
              <a:rPr lang="en-US" sz="3200" dirty="0" err="1">
                <a:solidFill>
                  <a:srgbClr val="FF0000"/>
                </a:solidFill>
              </a:rPr>
              <a:t>hộp</a:t>
            </a:r>
            <a:r>
              <a:rPr lang="en-US" sz="3200" dirty="0">
                <a:solidFill>
                  <a:srgbClr val="FF0000"/>
                </a:solidFill>
              </a:rPr>
              <a:t>)</a:t>
            </a:r>
          </a:p>
          <a:p>
            <a:pPr lvl="0" algn="ctr" defTabSz="457200"/>
            <a:r>
              <a:rPr lang="en-US" sz="3200" dirty="0">
                <a:solidFill>
                  <a:srgbClr val="FF0000"/>
                </a:solidFill>
              </a:rPr>
              <a:t>Mai </a:t>
            </a:r>
            <a:r>
              <a:rPr lang="en-US" sz="3200" dirty="0" err="1">
                <a:solidFill>
                  <a:srgbClr val="FF0000"/>
                </a:solidFill>
              </a:rPr>
              <a:t>còn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lại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số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chiếc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bút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màu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là</a:t>
            </a:r>
            <a:endParaRPr lang="en-US" sz="3200" dirty="0">
              <a:solidFill>
                <a:srgbClr val="FF0000"/>
              </a:solidFill>
            </a:endParaRPr>
          </a:p>
          <a:p>
            <a:pPr lvl="0" algn="ctr" defTabSz="457200"/>
            <a:r>
              <a:rPr lang="en-US" sz="3200" dirty="0">
                <a:solidFill>
                  <a:srgbClr val="FF0000"/>
                </a:solidFill>
              </a:rPr>
              <a:t>10 x 2 = 20 (</a:t>
            </a:r>
            <a:r>
              <a:rPr lang="en-US" sz="3200" dirty="0" err="1">
                <a:solidFill>
                  <a:srgbClr val="FF0000"/>
                </a:solidFill>
              </a:rPr>
              <a:t>chiếc</a:t>
            </a:r>
            <a:r>
              <a:rPr lang="en-US" sz="3200" dirty="0">
                <a:solidFill>
                  <a:srgbClr val="FF0000"/>
                </a:solidFill>
              </a:rPr>
              <a:t>)</a:t>
            </a:r>
          </a:p>
          <a:p>
            <a:pPr lvl="0" algn="r" defTabSz="457200"/>
            <a:r>
              <a:rPr lang="en-US" sz="3200" dirty="0" err="1">
                <a:solidFill>
                  <a:srgbClr val="FF0000"/>
                </a:solidFill>
              </a:rPr>
              <a:t>Đáp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số</a:t>
            </a:r>
            <a:r>
              <a:rPr lang="en-US" sz="3200" dirty="0">
                <a:solidFill>
                  <a:srgbClr val="FF0000"/>
                </a:solidFill>
              </a:rPr>
              <a:t>: 20 </a:t>
            </a:r>
            <a:r>
              <a:rPr lang="en-US" sz="3200" dirty="0" err="1">
                <a:solidFill>
                  <a:srgbClr val="FF0000"/>
                </a:solidFill>
              </a:rPr>
              <a:t>chiếc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695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 animBg="1"/>
      <p:bldP spid="16" grpId="0" build="p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138409" y="-88240"/>
            <a:ext cx="9224791" cy="1374552"/>
            <a:chOff x="732268" y="921241"/>
            <a:chExt cx="9224791" cy="1374552"/>
          </a:xfrm>
        </p:grpSpPr>
        <p:sp>
          <p:nvSpPr>
            <p:cNvPr id="28" name="Rounded Rectangle 27"/>
            <p:cNvSpPr/>
            <p:nvPr/>
          </p:nvSpPr>
          <p:spPr>
            <a:xfrm>
              <a:off x="1190170" y="1233715"/>
              <a:ext cx="8766889" cy="749604"/>
            </a:xfrm>
            <a:prstGeom prst="roundRect">
              <a:avLst/>
            </a:prstGeom>
            <a:solidFill>
              <a:schemeClr val="bg1">
                <a:alpha val="8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0064D2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微软雅黑"/>
                </a:rPr>
                <a:t>3. </a:t>
              </a:r>
              <a:r>
                <a:rPr kumimoji="0" lang="vi-VN" sz="2800" i="0" u="none" strike="noStrike" kern="1200" cap="none" spc="0" normalizeH="0" baseline="0" noProof="0" dirty="0">
                  <a:ln>
                    <a:noFill/>
                  </a:ln>
                  <a:solidFill>
                    <a:srgbClr val="0064D2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微软雅黑"/>
                </a:rPr>
                <a:t>a) Cả ba thùng có bao nhiêu lít nước mắm?</a:t>
              </a:r>
            </a:p>
          </p:txBody>
        </p:sp>
        <p:pic>
          <p:nvPicPr>
            <p:cNvPr id="25" name="图片 1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268" y="921241"/>
              <a:ext cx="1334390" cy="1374552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79CB8CF9-A4CA-4580-8655-3940A22EDE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3352" y="1696545"/>
            <a:ext cx="4276408" cy="1953421"/>
          </a:xfrm>
          <a:prstGeom prst="rect">
            <a:avLst/>
          </a:prstGeom>
        </p:spPr>
      </p:pic>
      <p:sp>
        <p:nvSpPr>
          <p:cNvPr id="16" name="Rounded Rectangle 11">
            <a:extLst>
              <a:ext uri="{FF2B5EF4-FFF2-40B4-BE49-F238E27FC236}">
                <a16:creationId xmlns:a16="http://schemas.microsoft.com/office/drawing/2014/main" id="{3B5C0972-E1AF-4CB9-B694-F5ACC64C25DE}"/>
              </a:ext>
            </a:extLst>
          </p:cNvPr>
          <p:cNvSpPr/>
          <p:nvPr/>
        </p:nvSpPr>
        <p:spPr>
          <a:xfrm>
            <a:off x="2044906" y="1400269"/>
            <a:ext cx="4981379" cy="981636"/>
          </a:xfrm>
          <a:prstGeom prst="roundRect">
            <a:avLst/>
          </a:prstGeom>
          <a:solidFill>
            <a:srgbClr val="FF66CC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</a:rPr>
              <a:t>64 + 55 + 45 = 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7C2BA5D-4206-4B09-9D06-636BAA2F7D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756" y="2535154"/>
            <a:ext cx="7232593" cy="27568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C8BB42F-1066-4344-93FA-6D374D8F6E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2479" y="5103537"/>
            <a:ext cx="7626757" cy="1530229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4B1247C7-4261-4741-9C4B-DC03D733A45B}"/>
              </a:ext>
            </a:extLst>
          </p:cNvPr>
          <p:cNvGrpSpPr/>
          <p:nvPr/>
        </p:nvGrpSpPr>
        <p:grpSpPr>
          <a:xfrm>
            <a:off x="2451331" y="5161455"/>
            <a:ext cx="7776839" cy="1573656"/>
            <a:chOff x="3595456" y="244265"/>
            <a:chExt cx="7776839" cy="1732921"/>
          </a:xfrm>
        </p:grpSpPr>
        <p:grpSp>
          <p:nvGrpSpPr>
            <p:cNvPr id="39" name="Graphic 7">
              <a:extLst>
                <a:ext uri="{FF2B5EF4-FFF2-40B4-BE49-F238E27FC236}">
                  <a16:creationId xmlns:a16="http://schemas.microsoft.com/office/drawing/2014/main" id="{8647886E-904E-4693-A5E6-7E2AF6784B84}"/>
                </a:ext>
              </a:extLst>
            </p:cNvPr>
            <p:cNvGrpSpPr/>
            <p:nvPr/>
          </p:nvGrpSpPr>
          <p:grpSpPr>
            <a:xfrm>
              <a:off x="3595456" y="244265"/>
              <a:ext cx="7776839" cy="1732921"/>
              <a:chOff x="609584" y="2133703"/>
              <a:chExt cx="7161963" cy="3608930"/>
            </a:xfrm>
          </p:grpSpPr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6B4A139B-CF85-471A-AC9F-711C639C617D}"/>
                  </a:ext>
                </a:extLst>
              </p:cNvPr>
              <p:cNvSpPr/>
              <p:nvPr/>
            </p:nvSpPr>
            <p:spPr>
              <a:xfrm>
                <a:off x="1098019" y="2344048"/>
                <a:ext cx="6404664" cy="3087470"/>
              </a:xfrm>
              <a:custGeom>
                <a:avLst/>
                <a:gdLst>
                  <a:gd name="connsiteX0" fmla="*/ 3760 w 6404664"/>
                  <a:gd name="connsiteY0" fmla="*/ 1205168 h 3087469"/>
                  <a:gd name="connsiteX1" fmla="*/ 680539 w 6404664"/>
                  <a:gd name="connsiteY1" fmla="*/ 215111 h 3087469"/>
                  <a:gd name="connsiteX2" fmla="*/ 3069280 w 6404664"/>
                  <a:gd name="connsiteY2" fmla="*/ 45725 h 3087469"/>
                  <a:gd name="connsiteX3" fmla="*/ 6131114 w 6404664"/>
                  <a:gd name="connsiteY3" fmla="*/ 210924 h 3087469"/>
                  <a:gd name="connsiteX4" fmla="*/ 6345734 w 6404664"/>
                  <a:gd name="connsiteY4" fmla="*/ 2288482 h 3087469"/>
                  <a:gd name="connsiteX5" fmla="*/ 5621818 w 6404664"/>
                  <a:gd name="connsiteY5" fmla="*/ 3041778 h 3087469"/>
                  <a:gd name="connsiteX6" fmla="*/ 2267942 w 6404664"/>
                  <a:gd name="connsiteY6" fmla="*/ 3047868 h 3087469"/>
                  <a:gd name="connsiteX7" fmla="*/ 3760 w 6404664"/>
                  <a:gd name="connsiteY7" fmla="*/ 1205168 h 3087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404664" h="3087469">
                    <a:moveTo>
                      <a:pt x="3760" y="1205168"/>
                    </a:moveTo>
                    <a:cubicBezTo>
                      <a:pt x="36677" y="315602"/>
                      <a:pt x="408774" y="249750"/>
                      <a:pt x="680539" y="215111"/>
                    </a:cubicBezTo>
                    <a:cubicBezTo>
                      <a:pt x="1686754" y="86834"/>
                      <a:pt x="1841334" y="90260"/>
                      <a:pt x="3069280" y="45725"/>
                    </a:cubicBezTo>
                    <a:cubicBezTo>
                      <a:pt x="3748956" y="20983"/>
                      <a:pt x="5647362" y="-105391"/>
                      <a:pt x="6131114" y="210924"/>
                    </a:cubicBezTo>
                    <a:cubicBezTo>
                      <a:pt x="6495311" y="449208"/>
                      <a:pt x="6413939" y="1346006"/>
                      <a:pt x="6345734" y="2288482"/>
                    </a:cubicBezTo>
                    <a:cubicBezTo>
                      <a:pt x="6315187" y="2710617"/>
                      <a:pt x="5991281" y="3037971"/>
                      <a:pt x="5621818" y="3041778"/>
                    </a:cubicBezTo>
                    <a:cubicBezTo>
                      <a:pt x="4393608" y="3054720"/>
                      <a:pt x="3429527" y="3067662"/>
                      <a:pt x="2267942" y="3047868"/>
                    </a:cubicBezTo>
                    <a:cubicBezTo>
                      <a:pt x="1356265" y="3031881"/>
                      <a:pt x="-83142" y="3557932"/>
                      <a:pt x="3760" y="1205168"/>
                    </a:cubicBezTo>
                  </a:path>
                </a:pathLst>
              </a:custGeom>
              <a:solidFill>
                <a:srgbClr val="EF8476">
                  <a:alpha val="50000"/>
                </a:srgbClr>
              </a:solidFill>
              <a:ln w="26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</a:endParaRPr>
              </a:p>
            </p:txBody>
          </p:sp>
          <p:grpSp>
            <p:nvGrpSpPr>
              <p:cNvPr id="42" name="Graphic 7">
                <a:extLst>
                  <a:ext uri="{FF2B5EF4-FFF2-40B4-BE49-F238E27FC236}">
                    <a16:creationId xmlns:a16="http://schemas.microsoft.com/office/drawing/2014/main" id="{ED713716-6C8C-4251-8CBB-F842CCA44D18}"/>
                  </a:ext>
                </a:extLst>
              </p:cNvPr>
              <p:cNvGrpSpPr/>
              <p:nvPr/>
            </p:nvGrpSpPr>
            <p:grpSpPr>
              <a:xfrm>
                <a:off x="609584" y="2133703"/>
                <a:ext cx="7161963" cy="3608930"/>
                <a:chOff x="609584" y="2133703"/>
                <a:chExt cx="7161963" cy="3608930"/>
              </a:xfrm>
              <a:solidFill>
                <a:srgbClr val="000000"/>
              </a:solidFill>
            </p:grpSpPr>
            <p:grpSp>
              <p:nvGrpSpPr>
                <p:cNvPr id="43" name="Graphic 7">
                  <a:extLst>
                    <a:ext uri="{FF2B5EF4-FFF2-40B4-BE49-F238E27FC236}">
                      <a16:creationId xmlns:a16="http://schemas.microsoft.com/office/drawing/2014/main" id="{1B34C872-1A04-489C-8CB3-D2C764549DF3}"/>
                    </a:ext>
                  </a:extLst>
                </p:cNvPr>
                <p:cNvGrpSpPr/>
                <p:nvPr/>
              </p:nvGrpSpPr>
              <p:grpSpPr>
                <a:xfrm>
                  <a:off x="776118" y="2133703"/>
                  <a:ext cx="6995430" cy="3608930"/>
                  <a:chOff x="776118" y="2133703"/>
                  <a:chExt cx="6995430" cy="3608930"/>
                </a:xfrm>
                <a:solidFill>
                  <a:srgbClr val="000000"/>
                </a:solidFill>
              </p:grpSpPr>
              <p:sp>
                <p:nvSpPr>
                  <p:cNvPr id="52" name="Freeform: Shape 51">
                    <a:extLst>
                      <a:ext uri="{FF2B5EF4-FFF2-40B4-BE49-F238E27FC236}">
                        <a16:creationId xmlns:a16="http://schemas.microsoft.com/office/drawing/2014/main" id="{6676D310-2BD5-450B-B8BF-CC2389494ED9}"/>
                      </a:ext>
                    </a:extLst>
                  </p:cNvPr>
                  <p:cNvSpPr/>
                  <p:nvPr/>
                </p:nvSpPr>
                <p:spPr>
                  <a:xfrm>
                    <a:off x="1977905" y="2133703"/>
                    <a:ext cx="5793643" cy="2422745"/>
                  </a:xfrm>
                  <a:custGeom>
                    <a:avLst/>
                    <a:gdLst>
                      <a:gd name="connsiteX0" fmla="*/ 21858 w 5793643"/>
                      <a:gd name="connsiteY0" fmla="*/ 231329 h 2422745"/>
                      <a:gd name="connsiteX1" fmla="*/ 1479435 w 5793643"/>
                      <a:gd name="connsiteY1" fmla="*/ 103051 h 2422745"/>
                      <a:gd name="connsiteX2" fmla="*/ 2812453 w 5793643"/>
                      <a:gd name="connsiteY2" fmla="*/ 17787 h 2422745"/>
                      <a:gd name="connsiteX3" fmla="*/ 4271610 w 5793643"/>
                      <a:gd name="connsiteY3" fmla="*/ 6748 h 2422745"/>
                      <a:gd name="connsiteX4" fmla="*/ 4976830 w 5793643"/>
                      <a:gd name="connsiteY4" fmla="*/ 56232 h 2422745"/>
                      <a:gd name="connsiteX5" fmla="*/ 5562231 w 5793643"/>
                      <a:gd name="connsiteY5" fmla="*/ 355038 h 2422745"/>
                      <a:gd name="connsiteX6" fmla="*/ 5773429 w 5793643"/>
                      <a:gd name="connsiteY6" fmla="*/ 1144495 h 2422745"/>
                      <a:gd name="connsiteX7" fmla="*/ 5772375 w 5793643"/>
                      <a:gd name="connsiteY7" fmla="*/ 2160816 h 2422745"/>
                      <a:gd name="connsiteX8" fmla="*/ 5747885 w 5793643"/>
                      <a:gd name="connsiteY8" fmla="*/ 2401764 h 2422745"/>
                      <a:gd name="connsiteX9" fmla="*/ 5709174 w 5793643"/>
                      <a:gd name="connsiteY9" fmla="*/ 2386157 h 2422745"/>
                      <a:gd name="connsiteX10" fmla="*/ 5743671 w 5793643"/>
                      <a:gd name="connsiteY10" fmla="*/ 1378972 h 2422745"/>
                      <a:gd name="connsiteX11" fmla="*/ 5702063 w 5793643"/>
                      <a:gd name="connsiteY11" fmla="*/ 897837 h 2422745"/>
                      <a:gd name="connsiteX12" fmla="*/ 5594885 w 5793643"/>
                      <a:gd name="connsiteY12" fmla="*/ 504251 h 2422745"/>
                      <a:gd name="connsiteX13" fmla="*/ 5038188 w 5793643"/>
                      <a:gd name="connsiteY13" fmla="*/ 137690 h 2422745"/>
                      <a:gd name="connsiteX14" fmla="*/ 4349822 w 5793643"/>
                      <a:gd name="connsiteY14" fmla="*/ 79071 h 2422745"/>
                      <a:gd name="connsiteX15" fmla="*/ 2920685 w 5793643"/>
                      <a:gd name="connsiteY15" fmla="*/ 87064 h 2422745"/>
                      <a:gd name="connsiteX16" fmla="*/ 1623744 w 5793643"/>
                      <a:gd name="connsiteY16" fmla="*/ 163574 h 2422745"/>
                      <a:gd name="connsiteX17" fmla="*/ 202244 w 5793643"/>
                      <a:gd name="connsiteY17" fmla="*/ 281193 h 2422745"/>
                      <a:gd name="connsiteX18" fmla="*/ 21594 w 5793643"/>
                      <a:gd name="connsiteY18" fmla="*/ 296800 h 2422745"/>
                      <a:gd name="connsiteX19" fmla="*/ 21858 w 5793643"/>
                      <a:gd name="connsiteY19" fmla="*/ 231329 h 2422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5793643" h="2422745">
                        <a:moveTo>
                          <a:pt x="21858" y="231329"/>
                        </a:moveTo>
                        <a:cubicBezTo>
                          <a:pt x="507453" y="181845"/>
                          <a:pt x="993312" y="140735"/>
                          <a:pt x="1479435" y="103051"/>
                        </a:cubicBezTo>
                        <a:cubicBezTo>
                          <a:pt x="1967400" y="65368"/>
                          <a:pt x="2323961" y="35677"/>
                          <a:pt x="2812453" y="17787"/>
                        </a:cubicBezTo>
                        <a:cubicBezTo>
                          <a:pt x="3298839" y="-103"/>
                          <a:pt x="3785224" y="-5813"/>
                          <a:pt x="4271610" y="6748"/>
                        </a:cubicBezTo>
                        <a:cubicBezTo>
                          <a:pt x="4506508" y="12839"/>
                          <a:pt x="4743512" y="12839"/>
                          <a:pt x="4976830" y="56232"/>
                        </a:cubicBezTo>
                        <a:cubicBezTo>
                          <a:pt x="5177494" y="93535"/>
                          <a:pt x="5404755" y="157103"/>
                          <a:pt x="5562231" y="355038"/>
                        </a:cubicBezTo>
                        <a:cubicBezTo>
                          <a:pt x="5718127" y="550689"/>
                          <a:pt x="5750781" y="863960"/>
                          <a:pt x="5773429" y="1144495"/>
                        </a:cubicBezTo>
                        <a:cubicBezTo>
                          <a:pt x="5800815" y="1481746"/>
                          <a:pt x="5800289" y="1823565"/>
                          <a:pt x="5772375" y="2160816"/>
                        </a:cubicBezTo>
                        <a:cubicBezTo>
                          <a:pt x="5765528" y="2241512"/>
                          <a:pt x="5757364" y="2321828"/>
                          <a:pt x="5747885" y="2401764"/>
                        </a:cubicBezTo>
                        <a:cubicBezTo>
                          <a:pt x="5743408" y="2438686"/>
                          <a:pt x="5704960" y="2422699"/>
                          <a:pt x="5709174" y="2386157"/>
                        </a:cubicBezTo>
                        <a:cubicBezTo>
                          <a:pt x="5747357" y="2053855"/>
                          <a:pt x="5758944" y="1715081"/>
                          <a:pt x="5743671" y="1378972"/>
                        </a:cubicBezTo>
                        <a:cubicBezTo>
                          <a:pt x="5736298" y="1217959"/>
                          <a:pt x="5724184" y="1056185"/>
                          <a:pt x="5702063" y="897837"/>
                        </a:cubicBezTo>
                        <a:cubicBezTo>
                          <a:pt x="5682840" y="759283"/>
                          <a:pt x="5653609" y="619586"/>
                          <a:pt x="5594885" y="504251"/>
                        </a:cubicBezTo>
                        <a:cubicBezTo>
                          <a:pt x="5470590" y="260258"/>
                          <a:pt x="5233322" y="182987"/>
                          <a:pt x="5038188" y="137690"/>
                        </a:cubicBezTo>
                        <a:cubicBezTo>
                          <a:pt x="4811190" y="85161"/>
                          <a:pt x="4579189" y="84780"/>
                          <a:pt x="4349822" y="79071"/>
                        </a:cubicBezTo>
                        <a:cubicBezTo>
                          <a:pt x="3873443" y="67651"/>
                          <a:pt x="3397064" y="71458"/>
                          <a:pt x="2920685" y="87064"/>
                        </a:cubicBezTo>
                        <a:cubicBezTo>
                          <a:pt x="2444306" y="102290"/>
                          <a:pt x="2099596" y="129697"/>
                          <a:pt x="1623744" y="163574"/>
                        </a:cubicBezTo>
                        <a:cubicBezTo>
                          <a:pt x="1149735" y="197451"/>
                          <a:pt x="675726" y="236658"/>
                          <a:pt x="202244" y="281193"/>
                        </a:cubicBezTo>
                        <a:cubicBezTo>
                          <a:pt x="141940" y="286903"/>
                          <a:pt x="81899" y="291851"/>
                          <a:pt x="21594" y="296800"/>
                        </a:cubicBezTo>
                        <a:cubicBezTo>
                          <a:pt x="-7373" y="299464"/>
                          <a:pt x="-7110" y="234374"/>
                          <a:pt x="21858" y="23132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</a:endParaRPr>
                  </a:p>
                </p:txBody>
              </p:sp>
              <p:sp>
                <p:nvSpPr>
                  <p:cNvPr id="53" name="Freeform: Shape 52">
                    <a:extLst>
                      <a:ext uri="{FF2B5EF4-FFF2-40B4-BE49-F238E27FC236}">
                        <a16:creationId xmlns:a16="http://schemas.microsoft.com/office/drawing/2014/main" id="{E77BF4F4-5608-4D3E-A6FF-A56DD567D7EA}"/>
                      </a:ext>
                    </a:extLst>
                  </p:cNvPr>
                  <p:cNvSpPr/>
                  <p:nvPr/>
                </p:nvSpPr>
                <p:spPr>
                  <a:xfrm>
                    <a:off x="776118" y="3563760"/>
                    <a:ext cx="5984075" cy="2178874"/>
                  </a:xfrm>
                  <a:custGeom>
                    <a:avLst/>
                    <a:gdLst>
                      <a:gd name="connsiteX0" fmla="*/ 28089 w 5984075"/>
                      <a:gd name="connsiteY0" fmla="*/ 25805 h 2178874"/>
                      <a:gd name="connsiteX1" fmla="*/ 358052 w 5984075"/>
                      <a:gd name="connsiteY1" fmla="*/ 1535061 h 2178874"/>
                      <a:gd name="connsiteX2" fmla="*/ 1045365 w 5984075"/>
                      <a:gd name="connsiteY2" fmla="*/ 2067583 h 2178874"/>
                      <a:gd name="connsiteX3" fmla="*/ 1463809 w 5984075"/>
                      <a:gd name="connsiteY3" fmla="*/ 2080144 h 2178874"/>
                      <a:gd name="connsiteX4" fmla="*/ 1892524 w 5984075"/>
                      <a:gd name="connsiteY4" fmla="*/ 2070247 h 2178874"/>
                      <a:gd name="connsiteX5" fmla="*/ 2740736 w 5984075"/>
                      <a:gd name="connsiteY5" fmla="*/ 2052737 h 2178874"/>
                      <a:gd name="connsiteX6" fmla="*/ 5967683 w 5984075"/>
                      <a:gd name="connsiteY6" fmla="*/ 1975847 h 2178874"/>
                      <a:gd name="connsiteX7" fmla="*/ 5967683 w 5984075"/>
                      <a:gd name="connsiteY7" fmla="*/ 2058447 h 2178874"/>
                      <a:gd name="connsiteX8" fmla="*/ 1958621 w 5984075"/>
                      <a:gd name="connsiteY8" fmla="*/ 2166170 h 2178874"/>
                      <a:gd name="connsiteX9" fmla="*/ 1525167 w 5984075"/>
                      <a:gd name="connsiteY9" fmla="*/ 2174924 h 2178874"/>
                      <a:gd name="connsiteX10" fmla="*/ 1091185 w 5984075"/>
                      <a:gd name="connsiteY10" fmla="*/ 2167692 h 2178874"/>
                      <a:gd name="connsiteX11" fmla="*/ 383332 w 5984075"/>
                      <a:gd name="connsiteY11" fmla="*/ 1683132 h 2178874"/>
                      <a:gd name="connsiteX12" fmla="*/ 121311 w 5984075"/>
                      <a:gd name="connsiteY12" fmla="*/ 987313 h 2178874"/>
                      <a:gd name="connsiteX13" fmla="*/ 175 w 5984075"/>
                      <a:gd name="connsiteY13" fmla="*/ 44837 h 2178874"/>
                      <a:gd name="connsiteX14" fmla="*/ 28089 w 5984075"/>
                      <a:gd name="connsiteY14" fmla="*/ 25805 h 2178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5984075" h="2178874">
                        <a:moveTo>
                          <a:pt x="28089" y="25805"/>
                        </a:moveTo>
                        <a:cubicBezTo>
                          <a:pt x="62586" y="609714"/>
                          <a:pt x="160548" y="1171926"/>
                          <a:pt x="358052" y="1535061"/>
                        </a:cubicBezTo>
                        <a:cubicBezTo>
                          <a:pt x="555555" y="1898576"/>
                          <a:pt x="803093" y="2029137"/>
                          <a:pt x="1045365" y="2067583"/>
                        </a:cubicBezTo>
                        <a:cubicBezTo>
                          <a:pt x="1184671" y="2089660"/>
                          <a:pt x="1324240" y="2083570"/>
                          <a:pt x="1463809" y="2080144"/>
                        </a:cubicBezTo>
                        <a:cubicBezTo>
                          <a:pt x="1606802" y="2076718"/>
                          <a:pt x="1749794" y="2073292"/>
                          <a:pt x="1892524" y="2070247"/>
                        </a:cubicBezTo>
                        <a:cubicBezTo>
                          <a:pt x="2175349" y="2063776"/>
                          <a:pt x="2457911" y="2058447"/>
                          <a:pt x="2740736" y="2052737"/>
                        </a:cubicBezTo>
                        <a:cubicBezTo>
                          <a:pt x="3061219" y="2046267"/>
                          <a:pt x="5647201" y="1975847"/>
                          <a:pt x="5967683" y="1975847"/>
                        </a:cubicBezTo>
                        <a:cubicBezTo>
                          <a:pt x="5989540" y="1975847"/>
                          <a:pt x="5989540" y="2057305"/>
                          <a:pt x="5967683" y="2058447"/>
                        </a:cubicBezTo>
                        <a:cubicBezTo>
                          <a:pt x="5386759" y="2083950"/>
                          <a:pt x="2539546" y="2153989"/>
                          <a:pt x="1958621" y="2166170"/>
                        </a:cubicBezTo>
                        <a:cubicBezTo>
                          <a:pt x="1814049" y="2169215"/>
                          <a:pt x="1669740" y="2172260"/>
                          <a:pt x="1525167" y="2174924"/>
                        </a:cubicBezTo>
                        <a:cubicBezTo>
                          <a:pt x="1380594" y="2177589"/>
                          <a:pt x="1235758" y="2185202"/>
                          <a:pt x="1091185" y="2167692"/>
                        </a:cubicBezTo>
                        <a:cubicBezTo>
                          <a:pt x="845227" y="2137621"/>
                          <a:pt x="591633" y="2022286"/>
                          <a:pt x="383332" y="1683132"/>
                        </a:cubicBezTo>
                        <a:cubicBezTo>
                          <a:pt x="274047" y="1505371"/>
                          <a:pt x="184248" y="1268990"/>
                          <a:pt x="121311" y="987313"/>
                        </a:cubicBezTo>
                        <a:cubicBezTo>
                          <a:pt x="56266" y="696120"/>
                          <a:pt x="18872" y="372192"/>
                          <a:pt x="175" y="44837"/>
                        </a:cubicBezTo>
                        <a:cubicBezTo>
                          <a:pt x="-2458" y="-79"/>
                          <a:pt x="25455" y="-19491"/>
                          <a:pt x="28089" y="25805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</a:endParaRPr>
                  </a:p>
                </p:txBody>
              </p:sp>
            </p:grpSp>
            <p:grpSp>
              <p:nvGrpSpPr>
                <p:cNvPr id="44" name="Graphic 7">
                  <a:extLst>
                    <a:ext uri="{FF2B5EF4-FFF2-40B4-BE49-F238E27FC236}">
                      <a16:creationId xmlns:a16="http://schemas.microsoft.com/office/drawing/2014/main" id="{D61A3825-08B3-4E86-A688-99B9F5E2AC85}"/>
                    </a:ext>
                  </a:extLst>
                </p:cNvPr>
                <p:cNvGrpSpPr/>
                <p:nvPr/>
              </p:nvGrpSpPr>
              <p:grpSpPr>
                <a:xfrm>
                  <a:off x="1174197" y="2197548"/>
                  <a:ext cx="6469430" cy="3477568"/>
                  <a:chOff x="1174197" y="2197548"/>
                  <a:chExt cx="6469430" cy="3477568"/>
                </a:xfrm>
                <a:solidFill>
                  <a:srgbClr val="000000"/>
                </a:solidFill>
              </p:grpSpPr>
              <p:sp>
                <p:nvSpPr>
                  <p:cNvPr id="50" name="Freeform: Shape 49">
                    <a:extLst>
                      <a:ext uri="{FF2B5EF4-FFF2-40B4-BE49-F238E27FC236}">
                        <a16:creationId xmlns:a16="http://schemas.microsoft.com/office/drawing/2014/main" id="{47EFD2CE-9A9C-47A2-9A16-9607B9846FE7}"/>
                      </a:ext>
                    </a:extLst>
                  </p:cNvPr>
                  <p:cNvSpPr/>
                  <p:nvPr/>
                </p:nvSpPr>
                <p:spPr>
                  <a:xfrm>
                    <a:off x="1174197" y="2197548"/>
                    <a:ext cx="625691" cy="703431"/>
                  </a:xfrm>
                  <a:custGeom>
                    <a:avLst/>
                    <a:gdLst>
                      <a:gd name="connsiteX0" fmla="*/ 521673 w 625691"/>
                      <a:gd name="connsiteY0" fmla="*/ 361993 h 703431"/>
                      <a:gd name="connsiteX1" fmla="*/ 593564 w 625691"/>
                      <a:gd name="connsiteY1" fmla="*/ 703431 h 703431"/>
                      <a:gd name="connsiteX2" fmla="*/ 481909 w 625691"/>
                      <a:gd name="connsiteY2" fmla="*/ 703431 h 703431"/>
                      <a:gd name="connsiteX3" fmla="*/ 362617 w 625691"/>
                      <a:gd name="connsiteY3" fmla="*/ 324309 h 703431"/>
                      <a:gd name="connsiteX4" fmla="*/ 362617 w 625691"/>
                      <a:gd name="connsiteY4" fmla="*/ 0 h 703431"/>
                      <a:gd name="connsiteX5" fmla="*/ 625692 w 625691"/>
                      <a:gd name="connsiteY5" fmla="*/ 0 h 703431"/>
                      <a:gd name="connsiteX6" fmla="*/ 625692 w 625691"/>
                      <a:gd name="connsiteY6" fmla="*/ 361993 h 703431"/>
                      <a:gd name="connsiteX7" fmla="*/ 521673 w 625691"/>
                      <a:gd name="connsiteY7" fmla="*/ 361993 h 703431"/>
                      <a:gd name="connsiteX8" fmla="*/ 159056 w 625691"/>
                      <a:gd name="connsiteY8" fmla="*/ 361993 h 703431"/>
                      <a:gd name="connsiteX9" fmla="*/ 230948 w 625691"/>
                      <a:gd name="connsiteY9" fmla="*/ 703431 h 703431"/>
                      <a:gd name="connsiteX10" fmla="*/ 119292 w 625691"/>
                      <a:gd name="connsiteY10" fmla="*/ 703431 h 703431"/>
                      <a:gd name="connsiteX11" fmla="*/ 0 w 625691"/>
                      <a:gd name="connsiteY11" fmla="*/ 324309 h 703431"/>
                      <a:gd name="connsiteX12" fmla="*/ 0 w 625691"/>
                      <a:gd name="connsiteY12" fmla="*/ 0 h 703431"/>
                      <a:gd name="connsiteX13" fmla="*/ 263338 w 625691"/>
                      <a:gd name="connsiteY13" fmla="*/ 0 h 703431"/>
                      <a:gd name="connsiteX14" fmla="*/ 263338 w 625691"/>
                      <a:gd name="connsiteY14" fmla="*/ 361993 h 703431"/>
                      <a:gd name="connsiteX15" fmla="*/ 159056 w 625691"/>
                      <a:gd name="connsiteY15" fmla="*/ 361993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521673" y="361993"/>
                        </a:moveTo>
                        <a:lnTo>
                          <a:pt x="593564" y="703431"/>
                        </a:lnTo>
                        <a:lnTo>
                          <a:pt x="481909" y="703431"/>
                        </a:lnTo>
                        <a:lnTo>
                          <a:pt x="362617" y="324309"/>
                        </a:lnTo>
                        <a:lnTo>
                          <a:pt x="362617" y="0"/>
                        </a:lnTo>
                        <a:lnTo>
                          <a:pt x="625692" y="0"/>
                        </a:lnTo>
                        <a:lnTo>
                          <a:pt x="625692" y="361993"/>
                        </a:lnTo>
                        <a:lnTo>
                          <a:pt x="521673" y="361993"/>
                        </a:lnTo>
                        <a:close/>
                        <a:moveTo>
                          <a:pt x="159056" y="361993"/>
                        </a:moveTo>
                        <a:lnTo>
                          <a:pt x="230948" y="703431"/>
                        </a:lnTo>
                        <a:lnTo>
                          <a:pt x="119292" y="703431"/>
                        </a:lnTo>
                        <a:lnTo>
                          <a:pt x="0" y="324309"/>
                        </a:lnTo>
                        <a:lnTo>
                          <a:pt x="0" y="0"/>
                        </a:lnTo>
                        <a:lnTo>
                          <a:pt x="263338" y="0"/>
                        </a:lnTo>
                        <a:lnTo>
                          <a:pt x="263338" y="361993"/>
                        </a:lnTo>
                        <a:lnTo>
                          <a:pt x="159056" y="36199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</a:endParaRPr>
                  </a:p>
                </p:txBody>
              </p:sp>
              <p:sp>
                <p:nvSpPr>
                  <p:cNvPr id="51" name="Freeform: Shape 50">
                    <a:extLst>
                      <a:ext uri="{FF2B5EF4-FFF2-40B4-BE49-F238E27FC236}">
                        <a16:creationId xmlns:a16="http://schemas.microsoft.com/office/drawing/2014/main" id="{3DE0C853-B9B7-4BF3-A55A-30C692BFABEA}"/>
                      </a:ext>
                    </a:extLst>
                  </p:cNvPr>
                  <p:cNvSpPr/>
                  <p:nvPr/>
                </p:nvSpPr>
                <p:spPr>
                  <a:xfrm>
                    <a:off x="7017936" y="4971685"/>
                    <a:ext cx="625691" cy="703431"/>
                  </a:xfrm>
                  <a:custGeom>
                    <a:avLst/>
                    <a:gdLst>
                      <a:gd name="connsiteX0" fmla="*/ 104019 w 625691"/>
                      <a:gd name="connsiteY0" fmla="*/ 341438 h 703431"/>
                      <a:gd name="connsiteX1" fmla="*/ 32127 w 625691"/>
                      <a:gd name="connsiteY1" fmla="*/ 0 h 703431"/>
                      <a:gd name="connsiteX2" fmla="*/ 143782 w 625691"/>
                      <a:gd name="connsiteY2" fmla="*/ 0 h 703431"/>
                      <a:gd name="connsiteX3" fmla="*/ 263075 w 625691"/>
                      <a:gd name="connsiteY3" fmla="*/ 379122 h 703431"/>
                      <a:gd name="connsiteX4" fmla="*/ 263075 w 625691"/>
                      <a:gd name="connsiteY4" fmla="*/ 703431 h 703431"/>
                      <a:gd name="connsiteX5" fmla="*/ 0 w 625691"/>
                      <a:gd name="connsiteY5" fmla="*/ 703431 h 703431"/>
                      <a:gd name="connsiteX6" fmla="*/ 0 w 625691"/>
                      <a:gd name="connsiteY6" fmla="*/ 341438 h 703431"/>
                      <a:gd name="connsiteX7" fmla="*/ 104019 w 625691"/>
                      <a:gd name="connsiteY7" fmla="*/ 341438 h 703431"/>
                      <a:gd name="connsiteX8" fmla="*/ 466635 w 625691"/>
                      <a:gd name="connsiteY8" fmla="*/ 341438 h 703431"/>
                      <a:gd name="connsiteX9" fmla="*/ 394744 w 625691"/>
                      <a:gd name="connsiteY9" fmla="*/ 0 h 703431"/>
                      <a:gd name="connsiteX10" fmla="*/ 506399 w 625691"/>
                      <a:gd name="connsiteY10" fmla="*/ 0 h 703431"/>
                      <a:gd name="connsiteX11" fmla="*/ 625691 w 625691"/>
                      <a:gd name="connsiteY11" fmla="*/ 379122 h 703431"/>
                      <a:gd name="connsiteX12" fmla="*/ 625691 w 625691"/>
                      <a:gd name="connsiteY12" fmla="*/ 703431 h 703431"/>
                      <a:gd name="connsiteX13" fmla="*/ 362616 w 625691"/>
                      <a:gd name="connsiteY13" fmla="*/ 703431 h 703431"/>
                      <a:gd name="connsiteX14" fmla="*/ 362616 w 625691"/>
                      <a:gd name="connsiteY14" fmla="*/ 341438 h 703431"/>
                      <a:gd name="connsiteX15" fmla="*/ 466635 w 625691"/>
                      <a:gd name="connsiteY15" fmla="*/ 341438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104019" y="341438"/>
                        </a:moveTo>
                        <a:lnTo>
                          <a:pt x="32127" y="0"/>
                        </a:lnTo>
                        <a:lnTo>
                          <a:pt x="143782" y="0"/>
                        </a:lnTo>
                        <a:lnTo>
                          <a:pt x="263075" y="379122"/>
                        </a:lnTo>
                        <a:lnTo>
                          <a:pt x="263075" y="703431"/>
                        </a:lnTo>
                        <a:lnTo>
                          <a:pt x="0" y="703431"/>
                        </a:lnTo>
                        <a:lnTo>
                          <a:pt x="0" y="341438"/>
                        </a:lnTo>
                        <a:lnTo>
                          <a:pt x="104019" y="341438"/>
                        </a:lnTo>
                        <a:close/>
                        <a:moveTo>
                          <a:pt x="466635" y="341438"/>
                        </a:moveTo>
                        <a:lnTo>
                          <a:pt x="394744" y="0"/>
                        </a:lnTo>
                        <a:lnTo>
                          <a:pt x="506399" y="0"/>
                        </a:lnTo>
                        <a:lnTo>
                          <a:pt x="625691" y="379122"/>
                        </a:lnTo>
                        <a:lnTo>
                          <a:pt x="625691" y="703431"/>
                        </a:lnTo>
                        <a:lnTo>
                          <a:pt x="362616" y="703431"/>
                        </a:lnTo>
                        <a:lnTo>
                          <a:pt x="362616" y="341438"/>
                        </a:lnTo>
                        <a:lnTo>
                          <a:pt x="466635" y="341438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</a:endParaRPr>
                  </a:p>
                </p:txBody>
              </p:sp>
            </p:grpSp>
            <p:grpSp>
              <p:nvGrpSpPr>
                <p:cNvPr id="45" name="Graphic 7">
                  <a:extLst>
                    <a:ext uri="{FF2B5EF4-FFF2-40B4-BE49-F238E27FC236}">
                      <a16:creationId xmlns:a16="http://schemas.microsoft.com/office/drawing/2014/main" id="{CC4A9DAD-9046-4F0E-A0DD-3F7CC30D51BF}"/>
                    </a:ext>
                  </a:extLst>
                </p:cNvPr>
                <p:cNvGrpSpPr/>
                <p:nvPr/>
              </p:nvGrpSpPr>
              <p:grpSpPr>
                <a:xfrm>
                  <a:off x="609584" y="2392211"/>
                  <a:ext cx="440366" cy="1012027"/>
                  <a:chOff x="609584" y="2392211"/>
                  <a:chExt cx="440366" cy="1012027"/>
                </a:xfrm>
                <a:solidFill>
                  <a:srgbClr val="000000"/>
                </a:solidFill>
              </p:grpSpPr>
              <p:sp>
                <p:nvSpPr>
                  <p:cNvPr id="46" name="Freeform: Shape 45">
                    <a:extLst>
                      <a:ext uri="{FF2B5EF4-FFF2-40B4-BE49-F238E27FC236}">
                        <a16:creationId xmlns:a16="http://schemas.microsoft.com/office/drawing/2014/main" id="{E65A6084-7176-4BC0-9EB4-D95D8B70E58B}"/>
                      </a:ext>
                    </a:extLst>
                  </p:cNvPr>
                  <p:cNvSpPr/>
                  <p:nvPr/>
                </p:nvSpPr>
                <p:spPr>
                  <a:xfrm>
                    <a:off x="708713" y="2392211"/>
                    <a:ext cx="341237" cy="312398"/>
                  </a:xfrm>
                  <a:custGeom>
                    <a:avLst/>
                    <a:gdLst>
                      <a:gd name="connsiteX0" fmla="*/ 3589 w 341237"/>
                      <a:gd name="connsiteY0" fmla="*/ 27252 h 312398"/>
                      <a:gd name="connsiteX1" fmla="*/ 48883 w 341237"/>
                      <a:gd name="connsiteY1" fmla="*/ 5555 h 312398"/>
                      <a:gd name="connsiteX2" fmla="*/ 190032 w 341237"/>
                      <a:gd name="connsiteY2" fmla="*/ 122794 h 312398"/>
                      <a:gd name="connsiteX3" fmla="*/ 331972 w 341237"/>
                      <a:gd name="connsiteY3" fmla="*/ 242697 h 312398"/>
                      <a:gd name="connsiteX4" fmla="*/ 336448 w 341237"/>
                      <a:gd name="connsiteY4" fmla="*/ 295226 h 312398"/>
                      <a:gd name="connsiteX5" fmla="*/ 300898 w 341237"/>
                      <a:gd name="connsiteY5" fmla="*/ 308929 h 312398"/>
                      <a:gd name="connsiteX6" fmla="*/ 157115 w 341237"/>
                      <a:gd name="connsiteY6" fmla="*/ 208058 h 312398"/>
                      <a:gd name="connsiteX7" fmla="*/ 18599 w 341237"/>
                      <a:gd name="connsiteY7" fmla="*/ 92723 h 312398"/>
                      <a:gd name="connsiteX8" fmla="*/ 3589 w 341237"/>
                      <a:gd name="connsiteY8" fmla="*/ 27252 h 3123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41237" h="312398">
                        <a:moveTo>
                          <a:pt x="3589" y="27252"/>
                        </a:moveTo>
                        <a:cubicBezTo>
                          <a:pt x="11226" y="5175"/>
                          <a:pt x="33083" y="-8148"/>
                          <a:pt x="48883" y="5555"/>
                        </a:cubicBezTo>
                        <a:cubicBezTo>
                          <a:pt x="95494" y="45904"/>
                          <a:pt x="142631" y="85110"/>
                          <a:pt x="190032" y="122794"/>
                        </a:cubicBezTo>
                        <a:cubicBezTo>
                          <a:pt x="237960" y="161239"/>
                          <a:pt x="286941" y="197400"/>
                          <a:pt x="331972" y="242697"/>
                        </a:cubicBezTo>
                        <a:cubicBezTo>
                          <a:pt x="343295" y="254116"/>
                          <a:pt x="343558" y="280761"/>
                          <a:pt x="336448" y="295226"/>
                        </a:cubicBezTo>
                        <a:cubicBezTo>
                          <a:pt x="327758" y="313116"/>
                          <a:pt x="314591" y="315781"/>
                          <a:pt x="300898" y="308929"/>
                        </a:cubicBezTo>
                        <a:cubicBezTo>
                          <a:pt x="250600" y="283045"/>
                          <a:pt x="203726" y="245361"/>
                          <a:pt x="157115" y="208058"/>
                        </a:cubicBezTo>
                        <a:cubicBezTo>
                          <a:pt x="110504" y="170755"/>
                          <a:pt x="64157" y="132310"/>
                          <a:pt x="18599" y="92723"/>
                        </a:cubicBezTo>
                        <a:cubicBezTo>
                          <a:pt x="2799" y="79400"/>
                          <a:pt x="-5101" y="51994"/>
                          <a:pt x="3589" y="27252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</a:endParaRPr>
                  </a:p>
                </p:txBody>
              </p:sp>
              <p:sp>
                <p:nvSpPr>
                  <p:cNvPr id="47" name="Freeform: Shape 46">
                    <a:extLst>
                      <a:ext uri="{FF2B5EF4-FFF2-40B4-BE49-F238E27FC236}">
                        <a16:creationId xmlns:a16="http://schemas.microsoft.com/office/drawing/2014/main" id="{C019541C-53F7-403C-B154-2CC96F90D14E}"/>
                      </a:ext>
                    </a:extLst>
                  </p:cNvPr>
                  <p:cNvSpPr/>
                  <p:nvPr/>
                </p:nvSpPr>
                <p:spPr>
                  <a:xfrm>
                    <a:off x="664722" y="2712455"/>
                    <a:ext cx="363560" cy="229777"/>
                  </a:xfrm>
                  <a:custGeom>
                    <a:avLst/>
                    <a:gdLst>
                      <a:gd name="connsiteX0" fmla="*/ 40469 w 363560"/>
                      <a:gd name="connsiteY0" fmla="*/ 1627 h 229777"/>
                      <a:gd name="connsiteX1" fmla="*/ 194259 w 363560"/>
                      <a:gd name="connsiteY1" fmla="*/ 72807 h 229777"/>
                      <a:gd name="connsiteX2" fmla="*/ 348311 w 363560"/>
                      <a:gd name="connsiteY2" fmla="*/ 152743 h 229777"/>
                      <a:gd name="connsiteX3" fmla="*/ 330141 w 363560"/>
                      <a:gd name="connsiteY3" fmla="*/ 229252 h 229777"/>
                      <a:gd name="connsiteX4" fmla="*/ 178195 w 363560"/>
                      <a:gd name="connsiteY4" fmla="*/ 167207 h 229777"/>
                      <a:gd name="connsiteX5" fmla="*/ 27302 w 363560"/>
                      <a:gd name="connsiteY5" fmla="*/ 97169 h 229777"/>
                      <a:gd name="connsiteX6" fmla="*/ 705 w 363560"/>
                      <a:gd name="connsiteY6" fmla="*/ 40072 h 229777"/>
                      <a:gd name="connsiteX7" fmla="*/ 40469 w 363560"/>
                      <a:gd name="connsiteY7" fmla="*/ 1627 h 2297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63560" h="229777">
                        <a:moveTo>
                          <a:pt x="40469" y="1627"/>
                        </a:moveTo>
                        <a:lnTo>
                          <a:pt x="194259" y="72807"/>
                        </a:lnTo>
                        <a:cubicBezTo>
                          <a:pt x="245873" y="96788"/>
                          <a:pt x="299857" y="116962"/>
                          <a:pt x="348311" y="152743"/>
                        </a:cubicBezTo>
                        <a:cubicBezTo>
                          <a:pt x="377279" y="174059"/>
                          <a:pt x="361478" y="236104"/>
                          <a:pt x="330141" y="229252"/>
                        </a:cubicBezTo>
                        <a:cubicBezTo>
                          <a:pt x="278263" y="218214"/>
                          <a:pt x="228229" y="190427"/>
                          <a:pt x="178195" y="167207"/>
                        </a:cubicBezTo>
                        <a:cubicBezTo>
                          <a:pt x="127897" y="143988"/>
                          <a:pt x="77600" y="120388"/>
                          <a:pt x="27302" y="97169"/>
                        </a:cubicBezTo>
                        <a:cubicBezTo>
                          <a:pt x="9922" y="89556"/>
                          <a:pt x="-3245" y="68240"/>
                          <a:pt x="705" y="40072"/>
                        </a:cubicBezTo>
                        <a:cubicBezTo>
                          <a:pt x="3865" y="16472"/>
                          <a:pt x="22825" y="-6367"/>
                          <a:pt x="40469" y="1627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</a:endParaRPr>
                  </a:p>
                </p:txBody>
              </p:sp>
              <p:sp>
                <p:nvSpPr>
                  <p:cNvPr id="48" name="Freeform: Shape 47">
                    <a:extLst>
                      <a:ext uri="{FF2B5EF4-FFF2-40B4-BE49-F238E27FC236}">
                        <a16:creationId xmlns:a16="http://schemas.microsoft.com/office/drawing/2014/main" id="{88999DAE-BC1B-4F85-ADA4-3D98E6774AFC}"/>
                      </a:ext>
                    </a:extLst>
                  </p:cNvPr>
                  <p:cNvSpPr/>
                  <p:nvPr/>
                </p:nvSpPr>
                <p:spPr>
                  <a:xfrm>
                    <a:off x="641665" y="3034376"/>
                    <a:ext cx="301925" cy="134576"/>
                  </a:xfrm>
                  <a:custGeom>
                    <a:avLst/>
                    <a:gdLst>
                      <a:gd name="connsiteX0" fmla="*/ 40353 w 301925"/>
                      <a:gd name="connsiteY0" fmla="*/ 589 h 134576"/>
                      <a:gd name="connsiteX1" fmla="*/ 279991 w 301925"/>
                      <a:gd name="connsiteY1" fmla="*/ 55783 h 134576"/>
                      <a:gd name="connsiteX2" fmla="*/ 301848 w 301925"/>
                      <a:gd name="connsiteY2" fmla="*/ 97273 h 134576"/>
                      <a:gd name="connsiteX3" fmla="*/ 276567 w 301925"/>
                      <a:gd name="connsiteY3" fmla="*/ 134576 h 134576"/>
                      <a:gd name="connsiteX4" fmla="*/ 27186 w 301925"/>
                      <a:gd name="connsiteY4" fmla="*/ 96512 h 134576"/>
                      <a:gd name="connsiteX5" fmla="*/ 589 w 301925"/>
                      <a:gd name="connsiteY5" fmla="*/ 39034 h 134576"/>
                      <a:gd name="connsiteX6" fmla="*/ 40353 w 301925"/>
                      <a:gd name="connsiteY6" fmla="*/ 589 h 1345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01925" h="134576">
                        <a:moveTo>
                          <a:pt x="40353" y="589"/>
                        </a:moveTo>
                        <a:cubicBezTo>
                          <a:pt x="120144" y="15815"/>
                          <a:pt x="202043" y="25712"/>
                          <a:pt x="279991" y="55783"/>
                        </a:cubicBezTo>
                        <a:cubicBezTo>
                          <a:pt x="293158" y="60731"/>
                          <a:pt x="302901" y="76718"/>
                          <a:pt x="301848" y="97273"/>
                        </a:cubicBezTo>
                        <a:cubicBezTo>
                          <a:pt x="300794" y="115544"/>
                          <a:pt x="290524" y="134576"/>
                          <a:pt x="276567" y="134576"/>
                        </a:cubicBezTo>
                        <a:cubicBezTo>
                          <a:pt x="193089" y="134196"/>
                          <a:pt x="109611" y="112118"/>
                          <a:pt x="27186" y="96512"/>
                        </a:cubicBezTo>
                        <a:cubicBezTo>
                          <a:pt x="9016" y="93086"/>
                          <a:pt x="-2835" y="63776"/>
                          <a:pt x="589" y="39034"/>
                        </a:cubicBezTo>
                        <a:cubicBezTo>
                          <a:pt x="4539" y="11628"/>
                          <a:pt x="22182" y="-3217"/>
                          <a:pt x="40353" y="58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</a:endParaRPr>
                  </a:p>
                </p:txBody>
              </p:sp>
              <p:sp>
                <p:nvSpPr>
                  <p:cNvPr id="49" name="Freeform: Shape 48">
                    <a:extLst>
                      <a:ext uri="{FF2B5EF4-FFF2-40B4-BE49-F238E27FC236}">
                        <a16:creationId xmlns:a16="http://schemas.microsoft.com/office/drawing/2014/main" id="{79FCF5E0-FC4D-45E5-9269-1C1A740DCEAD}"/>
                      </a:ext>
                    </a:extLst>
                  </p:cNvPr>
                  <p:cNvSpPr/>
                  <p:nvPr/>
                </p:nvSpPr>
                <p:spPr>
                  <a:xfrm>
                    <a:off x="609584" y="3298412"/>
                    <a:ext cx="259448" cy="105827"/>
                  </a:xfrm>
                  <a:custGeom>
                    <a:avLst/>
                    <a:gdLst>
                      <a:gd name="connsiteX0" fmla="*/ 31353 w 259448"/>
                      <a:gd name="connsiteY0" fmla="*/ 8334 h 105827"/>
                      <a:gd name="connsiteX1" fmla="*/ 235967 w 259448"/>
                      <a:gd name="connsiteY1" fmla="*/ 3005 h 105827"/>
                      <a:gd name="connsiteX2" fmla="*/ 259404 w 259448"/>
                      <a:gd name="connsiteY2" fmla="*/ 47541 h 105827"/>
                      <a:gd name="connsiteX3" fmla="*/ 232280 w 259448"/>
                      <a:gd name="connsiteY3" fmla="*/ 87508 h 105827"/>
                      <a:gd name="connsiteX4" fmla="*/ 134318 w 259448"/>
                      <a:gd name="connsiteY4" fmla="*/ 99308 h 105827"/>
                      <a:gd name="connsiteX5" fmla="*/ 36093 w 259448"/>
                      <a:gd name="connsiteY5" fmla="*/ 105779 h 105827"/>
                      <a:gd name="connsiteX6" fmla="*/ 16 w 259448"/>
                      <a:gd name="connsiteY6" fmla="*/ 60483 h 105827"/>
                      <a:gd name="connsiteX7" fmla="*/ 31353 w 259448"/>
                      <a:gd name="connsiteY7" fmla="*/ 8334 h 105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59448" h="105827">
                        <a:moveTo>
                          <a:pt x="31353" y="8334"/>
                        </a:moveTo>
                        <a:cubicBezTo>
                          <a:pt x="99294" y="4147"/>
                          <a:pt x="168025" y="-4608"/>
                          <a:pt x="235967" y="3005"/>
                        </a:cubicBezTo>
                        <a:cubicBezTo>
                          <a:pt x="250450" y="4528"/>
                          <a:pt x="260194" y="28508"/>
                          <a:pt x="259404" y="47541"/>
                        </a:cubicBezTo>
                        <a:cubicBezTo>
                          <a:pt x="258350" y="69999"/>
                          <a:pt x="247027" y="84083"/>
                          <a:pt x="232280" y="87508"/>
                        </a:cubicBezTo>
                        <a:cubicBezTo>
                          <a:pt x="199889" y="95502"/>
                          <a:pt x="167235" y="97025"/>
                          <a:pt x="134318" y="99308"/>
                        </a:cubicBezTo>
                        <a:cubicBezTo>
                          <a:pt x="101664" y="101592"/>
                          <a:pt x="69010" y="103876"/>
                          <a:pt x="36093" y="105779"/>
                        </a:cubicBezTo>
                        <a:cubicBezTo>
                          <a:pt x="18713" y="106921"/>
                          <a:pt x="542" y="87508"/>
                          <a:pt x="16" y="60483"/>
                        </a:cubicBezTo>
                        <a:cubicBezTo>
                          <a:pt x="-511" y="34599"/>
                          <a:pt x="12392" y="9476"/>
                          <a:pt x="31353" y="8334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</a:endParaRPr>
                  </a:p>
                </p:txBody>
              </p:sp>
            </p:grpSp>
          </p:grpSp>
        </p:grp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6B1280F2-C3B0-4300-86A4-C419BF181910}"/>
                </a:ext>
              </a:extLst>
            </p:cNvPr>
            <p:cNvSpPr txBox="1"/>
            <p:nvPr/>
          </p:nvSpPr>
          <p:spPr>
            <a:xfrm>
              <a:off x="3910866" y="744849"/>
              <a:ext cx="7169483" cy="4744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+mj-lt"/>
                </a:rPr>
                <a:t>Nhận</a:t>
              </a:r>
              <a:r>
                <a:rPr kumimoji="0" lang="en-US" sz="2800" b="1" i="0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</a:rPr>
                <a:t> </a:t>
              </a:r>
              <a:r>
                <a:rPr kumimoji="0" lang="en-US" sz="2800" b="1" i="0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+mj-lt"/>
                </a:rPr>
                <a:t>xét</a:t>
              </a:r>
              <a:r>
                <a:rPr kumimoji="0" lang="en-US" sz="2800" b="1" i="0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</a:rPr>
                <a:t>: </a:t>
              </a:r>
              <a:r>
                <a:rPr lang="vi-VN" sz="2800" b="1" dirty="0">
                  <a:effectLst/>
                  <a:latin typeface="+mj-lt"/>
                  <a:ea typeface="Times New Roman" panose="02020603050405020304" pitchFamily="18" charset="0"/>
                </a:rPr>
                <a:t>(64 + 55) </a:t>
              </a:r>
              <a:r>
                <a:rPr lang="vi-VN" sz="2800" b="1" strike="noStrike" dirty="0">
                  <a:effectLst/>
                  <a:latin typeface="+mj-lt"/>
                  <a:ea typeface="Times New Roman" panose="02020603050405020304" pitchFamily="18" charset="0"/>
                </a:rPr>
                <a:t>+ 45 = 64 + (55 + 45).</a:t>
              </a:r>
              <a:endParaRPr kumimoji="0" lang="en-US" sz="2800" b="1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79961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" presetClass="entr" presetSubtype="8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35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36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1500" dirty="0">
            <a:latin typeface="+mj-ea"/>
            <a:ea typeface="+mj-e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353</Words>
  <Application>Microsoft Office PowerPoint</Application>
  <PresentationFormat>Widescreen</PresentationFormat>
  <Paragraphs>60</Paragraphs>
  <Slides>12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等线</vt:lpstr>
      <vt:lpstr>等线 Light</vt:lpstr>
      <vt:lpstr>字魂27号-布丁体</vt:lpstr>
      <vt:lpstr>Arial</vt:lpstr>
      <vt:lpstr>Calibri</vt:lpstr>
      <vt:lpstr>包图主题2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23</cp:revision>
  <dcterms:created xsi:type="dcterms:W3CDTF">2022-08-05T07:49:08Z</dcterms:created>
  <dcterms:modified xsi:type="dcterms:W3CDTF">2022-09-28T10:18:29Z</dcterms:modified>
</cp:coreProperties>
</file>