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32" r:id="rId3"/>
    <p:sldId id="276" r:id="rId4"/>
    <p:sldId id="257" r:id="rId5"/>
    <p:sldId id="2631" r:id="rId6"/>
    <p:sldId id="258" r:id="rId7"/>
    <p:sldId id="262" r:id="rId8"/>
    <p:sldId id="288" r:id="rId9"/>
    <p:sldId id="2643" r:id="rId10"/>
    <p:sldId id="2645" r:id="rId11"/>
    <p:sldId id="267" r:id="rId12"/>
    <p:sldId id="2635" r:id="rId13"/>
    <p:sldId id="2646" r:id="rId14"/>
    <p:sldId id="269" r:id="rId15"/>
    <p:sldId id="2633" r:id="rId16"/>
    <p:sldId id="2634" r:id="rId17"/>
    <p:sldId id="264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576D-DD3E-4FF6-8F9B-AA8F7B66C3DC}" type="datetimeFigureOut">
              <a:rPr lang="en-US" smtClean="0"/>
              <a:t>09/12/2022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C8BB-77DA-455A-88CB-157447A4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87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3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5781-0EDF-4F73-A6E8-E394C5707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54450-93C1-458F-A239-459EEC0A9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EC09-1019-451A-A9D3-6CD0D1DF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B2F0-BAB3-45BE-A387-5D7BBF39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CD2E9-8BBD-47F1-A8A9-01BAA7D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8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16C-2FE2-46F2-93D5-311142E3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73126-E515-498A-B087-21D7C67B7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0B722-EAB9-4F70-89DF-D9770261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76EB-D920-4F00-B55F-FFE50791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ED0A-2A7A-4221-A31E-FBB17D48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7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E54A2-5C6B-4E0D-86CD-9CF87BAD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18533-A9CF-480F-9712-9712D45C6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2731-0CA3-43AF-A75D-07530F10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8078-2758-4B02-A766-5272CA1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E971-0D6D-4E30-8D96-12BD756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29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93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3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1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10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0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8B9-EABF-4BF2-B407-46A79338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3789-E18A-4FD9-A99C-FCFBF5DB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44062-3B58-4D82-B20D-92D4F8EC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4E46-0EF1-49A1-A6F1-12B8D242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6EFC-AA8E-4FEB-A3CC-11CB154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52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8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09/12/2022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3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F981-0D7E-4C74-80A4-3A2F79B5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2FB2-7A71-435B-9965-89C12413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A927F-3E9E-4F2F-B523-6508CD25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8836-A911-4EC7-8C16-101868D7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3560-FB8E-4B2C-AFA9-E197073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AD8A-76DB-4956-9C29-549DC38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FB7D-FA5E-4CA5-B441-BA14F87A8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C431-75AC-46FF-ADC9-491840552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2CC7B-5693-4F2C-B25A-58CFF0B4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8D667-4E98-4A51-BB6F-CDE3317F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400D-1CCD-4074-B1AC-AB42169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46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7697-7B56-4E56-A144-BFC17456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478F5-3138-4873-AD3D-D5B02C1EA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9C603-8B19-4E41-B2FC-8801644D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F18CA-1FFF-4942-A758-18A88AAB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1D86A-F8E6-4555-A439-B8459393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9BBB9-56E5-4DAF-9C95-7E600BC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2144-8B56-4B20-8665-06CC7D1D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50A1A-682F-472A-BFCE-421866FE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81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6D0B-5D9E-485B-BFD7-9CB5DE6C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F8BFB-B3DE-4015-B589-3B5BFCEB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8E2-7AAD-4B71-BD75-D2DD31B0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CE64-1983-458A-B4BC-62CDD22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9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33E3-8DBE-46D9-A874-D3B09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732DB-D79A-49F4-A946-E18F30CE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EF1D1-5497-44BE-9702-547504A7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13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BFBD-503E-49C7-BAA3-DC49430A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CB13-BF8D-449F-8AAF-B949568AC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97223-0C33-4033-A444-FAC61F0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AF62-7FA6-43BB-A14B-A2C043B0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ABDF0-9497-4CCA-A3BA-C3A0D97F4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14816-31E2-4A39-8EAB-8321BCF8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4E8A-E3C0-4CB2-94DD-798406CA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EE817-4817-41BA-B053-6907FA4D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6633A-7D11-4A3B-A86B-6A53B499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3B744-0271-49C9-939E-F91976A1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FF7A81-E184-4223-A8FB-A67AA2728F41}" type="datetimeFigureOut">
              <a:rPr lang="vi-VN" smtClean="0"/>
              <a:t>09/12/2022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6611-8A44-4C5D-BE4B-9BC2BB8E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54B08-C4E2-4A12-B2CC-A406E567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FEFB-6BC8-49D5-892B-850A7F6858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85775B-8A46-4751-A314-B28FAA1607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5" y="495300"/>
            <a:ext cx="1180802" cy="11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54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microsoft.com/office/2007/relationships/hdphoto" Target="../media/hdphoto12.wdp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6.gif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4.wdp"/><Relationship Id="rId3" Type="http://schemas.openxmlformats.org/officeDocument/2006/relationships/tags" Target="../tags/tag5.xml"/><Relationship Id="rId7" Type="http://schemas.openxmlformats.org/officeDocument/2006/relationships/image" Target="../media/image32.png"/><Relationship Id="rId12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34.png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3.wdp"/><Relationship Id="rId1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microsoft.com/office/2007/relationships/hdphoto" Target="../media/hdphoto13.wdp"/><Relationship Id="rId10" Type="http://schemas.openxmlformats.org/officeDocument/2006/relationships/image" Target="../media/image6.gif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9.png"/><Relationship Id="rId4" Type="http://schemas.microsoft.com/office/2007/relationships/hdphoto" Target="../media/hdphoto15.wdp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6.gi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3982279" y="756691"/>
            <a:ext cx="4784034" cy="485029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8969562" y="2206694"/>
            <a:ext cx="2077973" cy="19995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-6351" y="1741584"/>
            <a:ext cx="2626353" cy="26231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5498831" y="2085705"/>
            <a:ext cx="1275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E292070-BC00-47FF-BB24-01891F5B1B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687" y="0"/>
            <a:ext cx="2868419" cy="7687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3907755" y="1467543"/>
            <a:ext cx="1798137" cy="2654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937992" y="3723581"/>
            <a:ext cx="1525232" cy="1953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F49844-B8EB-41AD-96C9-36F729857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751" y="3016244"/>
            <a:ext cx="7706012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0E44A-2233-4A4E-B171-0C233A6B0FB7}"/>
              </a:ext>
            </a:extLst>
          </p:cNvPr>
          <p:cNvSpPr txBox="1"/>
          <p:nvPr/>
        </p:nvSpPr>
        <p:spPr>
          <a:xfrm>
            <a:off x="5715000" y="492980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(</a:t>
            </a:r>
            <a:r>
              <a:rPr lang="en-US" sz="3600" b="1" dirty="0" err="1">
                <a:solidFill>
                  <a:srgbClr val="7030A0"/>
                </a:solidFill>
              </a:rPr>
              <a:t>Tiết</a:t>
            </a:r>
            <a:r>
              <a:rPr lang="en-US" sz="3600" b="1" dirty="0">
                <a:solidFill>
                  <a:srgbClr val="7030A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790B0-D73C-4EEB-9BF2-8392D433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310" y="-101709"/>
            <a:ext cx="12372816" cy="6959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58512B-ABD5-44AA-963A-4C7C8CAF8C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5036785" y="3033425"/>
            <a:ext cx="1957063" cy="355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2D51C-ADC6-48BC-9D30-39FC3172BF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172310" y="4271553"/>
            <a:ext cx="1975571" cy="25864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AB6108-445B-431C-B202-50126405AF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9882752" y="3580847"/>
            <a:ext cx="2371392" cy="3301307"/>
          </a:xfrm>
          <a:prstGeom prst="rect">
            <a:avLst/>
          </a:prstGeom>
        </p:spPr>
      </p:pic>
      <p:pic>
        <p:nvPicPr>
          <p:cNvPr id="21" name="PA_库_图片 59">
            <a:extLst>
              <a:ext uri="{FF2B5EF4-FFF2-40B4-BE49-F238E27FC236}">
                <a16:creationId xmlns:a16="http://schemas.microsoft.com/office/drawing/2014/main" id="{1D8E5DC2-FD8C-4DF5-A0F5-DBC018DF85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8" y="569483"/>
            <a:ext cx="1835487" cy="32241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5F13A1-51E5-4953-A30B-705DD1E4153B}"/>
              </a:ext>
            </a:extLst>
          </p:cNvPr>
          <p:cNvSpPr txBox="1"/>
          <p:nvPr/>
        </p:nvSpPr>
        <p:spPr>
          <a:xfrm>
            <a:off x="4111661" y="2157662"/>
            <a:ext cx="577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động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1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EFFBE-5756-4C65-875C-3AEF6C83DEB2}"/>
              </a:ext>
            </a:extLst>
          </p:cNvPr>
          <p:cNvGrpSpPr/>
          <p:nvPr/>
        </p:nvGrpSpPr>
        <p:grpSpPr>
          <a:xfrm>
            <a:off x="4880129" y="766738"/>
            <a:ext cx="619044" cy="584775"/>
            <a:chOff x="621568" y="794220"/>
            <a:chExt cx="619044" cy="584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2453ED-55DC-43F9-9F48-CE54D0867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BB54BF-20D1-4DEB-86B0-F854579A494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200" dirty="0">
                  <a:solidFill>
                    <a:srgbClr val="FFFF00"/>
                  </a:solidFill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C407ACE-1801-4B91-A03C-338C48EF8F73}"/>
              </a:ext>
            </a:extLst>
          </p:cNvPr>
          <p:cNvSpPr txBox="1"/>
          <p:nvPr/>
        </p:nvSpPr>
        <p:spPr>
          <a:xfrm>
            <a:off x="5412553" y="735959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5512E5-563A-4D09-96C7-B92CAECD671B}"/>
              </a:ext>
            </a:extLst>
          </p:cNvPr>
          <p:cNvGrpSpPr/>
          <p:nvPr/>
        </p:nvGrpSpPr>
        <p:grpSpPr>
          <a:xfrm>
            <a:off x="1072337" y="1570738"/>
            <a:ext cx="2158410" cy="4242391"/>
            <a:chOff x="446567" y="1190846"/>
            <a:chExt cx="2158410" cy="42423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CDF806-60A8-4432-931E-FC58359C5B1F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28D40039-9BE6-4A23-B3BD-43C294496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972D1C22-1010-41F7-8D6F-96BB83013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270</a:t>
              </a:r>
            </a:p>
          </p:txBody>
        </p:sp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19775138-6F3A-43A0-AF13-E7A10CD92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4B3FC87-A9D9-4DB5-852A-42E4FD234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FABC5C5-9134-498A-9238-EB98D3504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54CD96-1EA7-4075-84E5-77970970C78B}"/>
              </a:ext>
            </a:extLst>
          </p:cNvPr>
          <p:cNvGrpSpPr/>
          <p:nvPr/>
        </p:nvGrpSpPr>
        <p:grpSpPr>
          <a:xfrm>
            <a:off x="5272197" y="1549473"/>
            <a:ext cx="2158410" cy="4253024"/>
            <a:chOff x="446567" y="1190846"/>
            <a:chExt cx="2158410" cy="42530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01E41A-832A-4C3F-BD35-EA257F510A2E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8CA4EDE6-B81D-4CBA-A715-5D5CE3B64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DDB1275F-6FC6-481F-9E05-10D1C47E1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560</a:t>
              </a:r>
            </a:p>
          </p:txBody>
        </p:sp>
        <p:grpSp>
          <p:nvGrpSpPr>
            <p:cNvPr id="40" name="Group 66">
              <a:extLst>
                <a:ext uri="{FF2B5EF4-FFF2-40B4-BE49-F238E27FC236}">
                  <a16:creationId xmlns:a16="http://schemas.microsoft.com/office/drawing/2014/main" id="{C150DDF6-BE7F-4BCC-8231-91DB5AA7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AC0713C-16B9-41C3-BA1A-E17969FFF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FC0247-6E6A-402D-9359-BCE3E3A24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44FFD4-6558-45E5-AF04-B5FD8F92EB6E}"/>
              </a:ext>
            </a:extLst>
          </p:cNvPr>
          <p:cNvGrpSpPr/>
          <p:nvPr/>
        </p:nvGrpSpPr>
        <p:grpSpPr>
          <a:xfrm>
            <a:off x="8972328" y="1581370"/>
            <a:ext cx="2158410" cy="4210493"/>
            <a:chOff x="446567" y="1190846"/>
            <a:chExt cx="2158410" cy="279157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315DBB-1FAD-442A-8391-31C1BAC2BBE2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TextBox 43">
              <a:extLst>
                <a:ext uri="{FF2B5EF4-FFF2-40B4-BE49-F238E27FC236}">
                  <a16:creationId xmlns:a16="http://schemas.microsoft.com/office/drawing/2014/main" id="{DF358F2A-D181-4ED0-86E6-48D11271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TextBox 49">
              <a:extLst>
                <a:ext uri="{FF2B5EF4-FFF2-40B4-BE49-F238E27FC236}">
                  <a16:creationId xmlns:a16="http://schemas.microsoft.com/office/drawing/2014/main" id="{32E10BD3-C10F-42C2-82EC-4E8256F18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450</a:t>
              </a:r>
            </a:p>
          </p:txBody>
        </p:sp>
        <p:grpSp>
          <p:nvGrpSpPr>
            <p:cNvPr id="47" name="Group 66">
              <a:extLst>
                <a:ext uri="{FF2B5EF4-FFF2-40B4-BE49-F238E27FC236}">
                  <a16:creationId xmlns:a16="http://schemas.microsoft.com/office/drawing/2014/main" id="{C9599D54-DFF0-4AF5-87E0-960BFC02F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0066883-014E-47F6-8413-ACFC9F803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B6ABE2-FABA-412E-937F-606CBA725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964BA54-A6CA-4296-90CE-F8D1ED95DFAC}"/>
              </a:ext>
            </a:extLst>
          </p:cNvPr>
          <p:cNvSpPr txBox="1"/>
          <p:nvPr/>
        </p:nvSpPr>
        <p:spPr>
          <a:xfrm>
            <a:off x="2061166" y="25064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D8A686-86B2-410B-9FA3-7E7D60CEF28C}"/>
              </a:ext>
            </a:extLst>
          </p:cNvPr>
          <p:cNvSpPr txBox="1"/>
          <p:nvPr/>
        </p:nvSpPr>
        <p:spPr>
          <a:xfrm>
            <a:off x="1061706" y="23469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49F467-EC36-4B09-B3E4-ADA0EE5F9B84}"/>
              </a:ext>
            </a:extLst>
          </p:cNvPr>
          <p:cNvCxnSpPr>
            <a:cxnSpLocks/>
          </p:cNvCxnSpPr>
          <p:nvPr/>
        </p:nvCxnSpPr>
        <p:spPr>
          <a:xfrm>
            <a:off x="1072337" y="2995502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6CC1E80-0A30-4349-8B77-C2DF3C79A42E}"/>
              </a:ext>
            </a:extLst>
          </p:cNvPr>
          <p:cNvSpPr txBox="1"/>
          <p:nvPr/>
        </p:nvSpPr>
        <p:spPr>
          <a:xfrm>
            <a:off x="1295622" y="28998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FE640-3221-4AAE-A6F1-B1F076E962DB}"/>
              </a:ext>
            </a:extLst>
          </p:cNvPr>
          <p:cNvSpPr txBox="1"/>
          <p:nvPr/>
        </p:nvSpPr>
        <p:spPr>
          <a:xfrm>
            <a:off x="2295083" y="25064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B87DA4-86B7-494F-B765-763BD453BD41}"/>
              </a:ext>
            </a:extLst>
          </p:cNvPr>
          <p:cNvSpPr txBox="1"/>
          <p:nvPr/>
        </p:nvSpPr>
        <p:spPr>
          <a:xfrm>
            <a:off x="1535964" y="29002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215EEE-2346-4FEC-81FD-8D3E634FAF5E}"/>
              </a:ext>
            </a:extLst>
          </p:cNvPr>
          <p:cNvSpPr txBox="1"/>
          <p:nvPr/>
        </p:nvSpPr>
        <p:spPr>
          <a:xfrm>
            <a:off x="1287206" y="33567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2FC434B-F861-4133-B7DA-949CAF59AB7E}"/>
              </a:ext>
            </a:extLst>
          </p:cNvPr>
          <p:cNvCxnSpPr/>
          <p:nvPr/>
        </p:nvCxnSpPr>
        <p:spPr>
          <a:xfrm>
            <a:off x="1355207" y="3979234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ECDD577-C2D5-4546-B4C0-2F6C66C2264C}"/>
              </a:ext>
            </a:extLst>
          </p:cNvPr>
          <p:cNvSpPr txBox="1"/>
          <p:nvPr/>
        </p:nvSpPr>
        <p:spPr>
          <a:xfrm>
            <a:off x="1292301" y="39130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1E3B5C-3781-4A38-BECF-CB8AE6CCD71B}"/>
              </a:ext>
            </a:extLst>
          </p:cNvPr>
          <p:cNvSpPr txBox="1"/>
          <p:nvPr/>
        </p:nvSpPr>
        <p:spPr>
          <a:xfrm>
            <a:off x="6218497" y="24426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86A8FA-76B8-4AD6-8BF2-FA4431D4570D}"/>
              </a:ext>
            </a:extLst>
          </p:cNvPr>
          <p:cNvSpPr txBox="1"/>
          <p:nvPr/>
        </p:nvSpPr>
        <p:spPr>
          <a:xfrm>
            <a:off x="5282831" y="22831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E79341C-5C39-455D-BA69-1058ED66808C}"/>
              </a:ext>
            </a:extLst>
          </p:cNvPr>
          <p:cNvCxnSpPr/>
          <p:nvPr/>
        </p:nvCxnSpPr>
        <p:spPr>
          <a:xfrm>
            <a:off x="5307638" y="2871455"/>
            <a:ext cx="59542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546E5732-DE0D-4045-9E93-AEFB5F5AF63B}"/>
              </a:ext>
            </a:extLst>
          </p:cNvPr>
          <p:cNvSpPr txBox="1"/>
          <p:nvPr/>
        </p:nvSpPr>
        <p:spPr>
          <a:xfrm>
            <a:off x="5272199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136ED31-EBB2-46F0-984E-2836232A71D4}"/>
              </a:ext>
            </a:extLst>
          </p:cNvPr>
          <p:cNvSpPr txBox="1"/>
          <p:nvPr/>
        </p:nvSpPr>
        <p:spPr>
          <a:xfrm>
            <a:off x="5516748" y="27828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D5E3D3-03C0-4B75-B49E-212D03F30B3F}"/>
              </a:ext>
            </a:extLst>
          </p:cNvPr>
          <p:cNvSpPr txBox="1"/>
          <p:nvPr/>
        </p:nvSpPr>
        <p:spPr>
          <a:xfrm>
            <a:off x="6452413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090E9D-EA54-48F0-ACB5-94E4D2BED60E}"/>
              </a:ext>
            </a:extLst>
          </p:cNvPr>
          <p:cNvSpPr txBox="1"/>
          <p:nvPr/>
        </p:nvSpPr>
        <p:spPr>
          <a:xfrm>
            <a:off x="5283908" y="3218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C4A9D1-4670-4915-9CAD-E7A7F6EAD3D3}"/>
              </a:ext>
            </a:extLst>
          </p:cNvPr>
          <p:cNvCxnSpPr>
            <a:cxnSpLocks/>
          </p:cNvCxnSpPr>
          <p:nvPr/>
        </p:nvCxnSpPr>
        <p:spPr>
          <a:xfrm>
            <a:off x="5350168" y="3849650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798CD1-0165-4F80-862B-4E1D0A05289F}"/>
              </a:ext>
            </a:extLst>
          </p:cNvPr>
          <p:cNvSpPr txBox="1"/>
          <p:nvPr/>
        </p:nvSpPr>
        <p:spPr>
          <a:xfrm>
            <a:off x="5569908" y="3771679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B1B829-986A-450B-9B68-130E7104A01A}"/>
              </a:ext>
            </a:extLst>
          </p:cNvPr>
          <p:cNvSpPr txBox="1"/>
          <p:nvPr/>
        </p:nvSpPr>
        <p:spPr>
          <a:xfrm>
            <a:off x="5814457" y="3771678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21619D2-3AB8-49F9-A8FA-A826E2172D07}"/>
              </a:ext>
            </a:extLst>
          </p:cNvPr>
          <p:cNvSpPr txBox="1"/>
          <p:nvPr/>
        </p:nvSpPr>
        <p:spPr>
          <a:xfrm>
            <a:off x="6686329" y="24426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676ACC-FF91-4234-96DE-3994D74DBE21}"/>
              </a:ext>
            </a:extLst>
          </p:cNvPr>
          <p:cNvSpPr txBox="1"/>
          <p:nvPr/>
        </p:nvSpPr>
        <p:spPr>
          <a:xfrm>
            <a:off x="5604023" y="43245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36A356A-6895-4CF9-936C-44085E773632}"/>
              </a:ext>
            </a:extLst>
          </p:cNvPr>
          <p:cNvCxnSpPr>
            <a:cxnSpLocks/>
          </p:cNvCxnSpPr>
          <p:nvPr/>
        </p:nvCxnSpPr>
        <p:spPr>
          <a:xfrm>
            <a:off x="5488391" y="494480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5FAE19B-4FF8-4869-9E1F-5D9A3AA06C68}"/>
              </a:ext>
            </a:extLst>
          </p:cNvPr>
          <p:cNvSpPr txBox="1"/>
          <p:nvPr/>
        </p:nvSpPr>
        <p:spPr>
          <a:xfrm>
            <a:off x="5556397" y="4960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69D579-BEAC-4DC8-B729-1146A5EEEAB6}"/>
              </a:ext>
            </a:extLst>
          </p:cNvPr>
          <p:cNvSpPr txBox="1"/>
          <p:nvPr/>
        </p:nvSpPr>
        <p:spPr>
          <a:xfrm>
            <a:off x="9939892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32C21F-E572-4E63-B70F-D35E0D486B99}"/>
              </a:ext>
            </a:extLst>
          </p:cNvPr>
          <p:cNvSpPr txBox="1"/>
          <p:nvPr/>
        </p:nvSpPr>
        <p:spPr>
          <a:xfrm>
            <a:off x="8995027" y="24649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BF280D-0FEA-4365-AF50-CB28E28DCF35}"/>
              </a:ext>
            </a:extLst>
          </p:cNvPr>
          <p:cNvCxnSpPr>
            <a:cxnSpLocks/>
          </p:cNvCxnSpPr>
          <p:nvPr/>
        </p:nvCxnSpPr>
        <p:spPr>
          <a:xfrm>
            <a:off x="8997135" y="3094739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26887E-3B34-4343-8CF0-E371F4DB88E8}"/>
              </a:ext>
            </a:extLst>
          </p:cNvPr>
          <p:cNvSpPr txBox="1"/>
          <p:nvPr/>
        </p:nvSpPr>
        <p:spPr>
          <a:xfrm>
            <a:off x="9263617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841916-04AE-4255-B652-4A9F00DA3E5A}"/>
              </a:ext>
            </a:extLst>
          </p:cNvPr>
          <p:cNvSpPr txBox="1"/>
          <p:nvPr/>
        </p:nvSpPr>
        <p:spPr>
          <a:xfrm>
            <a:off x="9529431" y="30805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4636E-22A0-4185-8CD8-D83D10FB4F2A}"/>
              </a:ext>
            </a:extLst>
          </p:cNvPr>
          <p:cNvSpPr txBox="1"/>
          <p:nvPr/>
        </p:nvSpPr>
        <p:spPr>
          <a:xfrm>
            <a:off x="10184441" y="260210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E345FA-B9CB-4B51-8F0E-249575839E7C}"/>
              </a:ext>
            </a:extLst>
          </p:cNvPr>
          <p:cNvSpPr txBox="1"/>
          <p:nvPr/>
        </p:nvSpPr>
        <p:spPr>
          <a:xfrm>
            <a:off x="9524114" y="357187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B2CA706-CC7B-495A-BD64-3877BA795626}"/>
              </a:ext>
            </a:extLst>
          </p:cNvPr>
          <p:cNvCxnSpPr>
            <a:cxnSpLocks/>
          </p:cNvCxnSpPr>
          <p:nvPr/>
        </p:nvCxnSpPr>
        <p:spPr>
          <a:xfrm>
            <a:off x="9122068" y="4201632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9D714DE-1656-4457-860E-51C42F6E41B8}"/>
              </a:ext>
            </a:extLst>
          </p:cNvPr>
          <p:cNvSpPr txBox="1"/>
          <p:nvPr/>
        </p:nvSpPr>
        <p:spPr>
          <a:xfrm>
            <a:off x="9278900" y="4165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217DA99-269A-4DE3-838A-CFA0C5F12A87}"/>
              </a:ext>
            </a:extLst>
          </p:cNvPr>
          <p:cNvSpPr txBox="1"/>
          <p:nvPr/>
        </p:nvSpPr>
        <p:spPr>
          <a:xfrm>
            <a:off x="1022940" y="882724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652960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/>
      <p:bldP spid="56" grpId="0"/>
      <p:bldP spid="61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  <p:bldP spid="8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4" y="643483"/>
            <a:ext cx="11572912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002E49B8-E82F-44A5-819E-14B4E0F73418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AEE331-19C0-4993-8387-D6E056AB2F6C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TextBox 43">
              <a:extLst>
                <a:ext uri="{FF2B5EF4-FFF2-40B4-BE49-F238E27FC236}">
                  <a16:creationId xmlns:a16="http://schemas.microsoft.com/office/drawing/2014/main" id="{DAC906FC-1B47-461C-971D-5F7485E23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956B11E2-0E18-4F40-BB7A-E00238D59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251</a:t>
              </a:r>
            </a:p>
          </p:txBody>
        </p:sp>
        <p:grpSp>
          <p:nvGrpSpPr>
            <p:cNvPr id="91" name="Group 66">
              <a:extLst>
                <a:ext uri="{FF2B5EF4-FFF2-40B4-BE49-F238E27FC236}">
                  <a16:creationId xmlns:a16="http://schemas.microsoft.com/office/drawing/2014/main" id="{D977679C-4C77-45EE-B751-88A9E7A10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6F7EE5C-E554-4E4B-8B65-5F6146E1D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092163F-A12D-4A68-B69F-016250924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872216-663F-47DF-9684-02C4995C2422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5890EE6-C303-4BE6-904C-4332D6BCEB5B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id="{ED268E96-B9C6-4D99-942C-AB13756E9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8" name="TextBox 49">
              <a:extLst>
                <a:ext uri="{FF2B5EF4-FFF2-40B4-BE49-F238E27FC236}">
                  <a16:creationId xmlns:a16="http://schemas.microsoft.com/office/drawing/2014/main" id="{0CECD9E3-3163-42B7-A6C0-12C125AF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638</a:t>
              </a:r>
            </a:p>
          </p:txBody>
        </p:sp>
        <p:grpSp>
          <p:nvGrpSpPr>
            <p:cNvPr id="99" name="Group 66">
              <a:extLst>
                <a:ext uri="{FF2B5EF4-FFF2-40B4-BE49-F238E27FC236}">
                  <a16:creationId xmlns:a16="http://schemas.microsoft.com/office/drawing/2014/main" id="{54232316-C2CB-418D-AF2C-9F9CFF814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35BCEF-ADAE-4E05-AFB4-55B7A058D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A580A96-DD6C-4C13-BF08-935D03F46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D4FF21D-2347-4A43-8290-D2D6A434FB5F}"/>
              </a:ext>
            </a:extLst>
          </p:cNvPr>
          <p:cNvGrpSpPr/>
          <p:nvPr/>
        </p:nvGrpSpPr>
        <p:grpSpPr>
          <a:xfrm>
            <a:off x="8886603" y="1162270"/>
            <a:ext cx="2158410" cy="4210493"/>
            <a:chOff x="446567" y="1190846"/>
            <a:chExt cx="2158410" cy="279157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4D52EED-C175-4637-AC8D-7C84C52A2093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TextBox 43">
              <a:extLst>
                <a:ext uri="{FF2B5EF4-FFF2-40B4-BE49-F238E27FC236}">
                  <a16:creationId xmlns:a16="http://schemas.microsoft.com/office/drawing/2014/main" id="{7B4AE5CE-765B-4653-9323-FD25F08C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TextBox 49">
              <a:extLst>
                <a:ext uri="{FF2B5EF4-FFF2-40B4-BE49-F238E27FC236}">
                  <a16:creationId xmlns:a16="http://schemas.microsoft.com/office/drawing/2014/main" id="{E6A60C18-E84D-40B1-A813-A4B3C1A8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764</a:t>
              </a:r>
            </a:p>
          </p:txBody>
        </p:sp>
        <p:grpSp>
          <p:nvGrpSpPr>
            <p:cNvPr id="106" name="Group 66">
              <a:extLst>
                <a:ext uri="{FF2B5EF4-FFF2-40B4-BE49-F238E27FC236}">
                  <a16:creationId xmlns:a16="http://schemas.microsoft.com/office/drawing/2014/main" id="{4CAF131A-39B3-445D-A908-2C1E2BEA5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9021C01-76D9-4955-88EB-D7C01AF1C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05CC2B1-5F89-4665-973C-5F1DDD32BE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25F72-176B-453D-8013-44C4C00E30D5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FD6B3BC-9184-44DE-8AD8-5B5F344397A0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FACEFA6-60E0-4903-B4B1-442EB90F1660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D68D33FC-12C7-4B39-876A-C7F9420AC39B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CBD363-FDDE-46D7-987E-C1E2CD0BF4B8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2B7F5A2-BBA4-4828-899E-704F9C3D66A2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22EB10-1649-4C10-98BD-86B3E629FC8D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  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13F8A91-A6AD-4778-9A1E-60767BE72EAD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571957-22F3-4B45-B3BC-B0DEF627994E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C71F2DD-84C0-47FB-AA20-D5CCFBC0242C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1901656-EB83-4AC7-B8EE-2706D21A131F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2FE4F69-FE44-423C-842D-354E0BB4B5C5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3394C76-1889-4F99-8B44-5ED87F2942AE}"/>
              </a:ext>
            </a:extLst>
          </p:cNvPr>
          <p:cNvSpPr txBox="1"/>
          <p:nvPr/>
        </p:nvSpPr>
        <p:spPr>
          <a:xfrm>
            <a:off x="5199100" y="23985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DA7B8E-F729-4670-A7AC-61FC9F4DBA7B}"/>
              </a:ext>
            </a:extLst>
          </p:cNvPr>
          <p:cNvSpPr txBox="1"/>
          <p:nvPr/>
        </p:nvSpPr>
        <p:spPr>
          <a:xfrm>
            <a:off x="5440769" y="24080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0F2B5A-E3C6-4966-B19E-884CB1AEC883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372F307-911E-49CE-B748-27F2007748B4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C34DAE4-9926-4B32-A12E-823C2DC36D7A}"/>
              </a:ext>
            </a:extLst>
          </p:cNvPr>
          <p:cNvSpPr txBox="1"/>
          <p:nvPr/>
        </p:nvSpPr>
        <p:spPr>
          <a:xfrm>
            <a:off x="551497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1D5552B-30B7-4635-9A7F-9BB4DA0A8710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87E76AD-71CD-4D85-BAC4-7D0DB5DE1A16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B7B7B36-9DFF-4743-8A3F-34C396DE5DD8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DF880BB-F9CB-4F20-95F7-61D0E97FBAAF}"/>
              </a:ext>
            </a:extLst>
          </p:cNvPr>
          <p:cNvSpPr txBox="1"/>
          <p:nvPr/>
        </p:nvSpPr>
        <p:spPr>
          <a:xfrm>
            <a:off x="8878409" y="267099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DE92CB-CB3B-4A64-B836-D3F832EE125D}"/>
              </a:ext>
            </a:extLst>
          </p:cNvPr>
          <p:cNvSpPr txBox="1"/>
          <p:nvPr/>
        </p:nvSpPr>
        <p:spPr>
          <a:xfrm>
            <a:off x="9153748" y="2661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0864C-946E-4128-9DB7-95875FD8F6C9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24F1AAA-CF1C-430F-9B50-6A7C30C74FC7}"/>
              </a:ext>
            </a:extLst>
          </p:cNvPr>
          <p:cNvSpPr txBox="1"/>
          <p:nvPr/>
        </p:nvSpPr>
        <p:spPr>
          <a:xfrm>
            <a:off x="9190517" y="31769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AC35E22-376F-4E95-8042-E4B6A0B0ADDA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CD4010A-22BD-46C9-990C-929C8CD43835}"/>
              </a:ext>
            </a:extLst>
          </p:cNvPr>
          <p:cNvSpPr txBox="1"/>
          <p:nvPr/>
        </p:nvSpPr>
        <p:spPr>
          <a:xfrm>
            <a:off x="9229725" y="3752186"/>
            <a:ext cx="46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47C82D4-9095-46CA-82E8-8E5C635B9803}"/>
              </a:ext>
            </a:extLst>
          </p:cNvPr>
          <p:cNvSpPr txBox="1"/>
          <p:nvPr/>
        </p:nvSpPr>
        <p:spPr>
          <a:xfrm>
            <a:off x="794340" y="60649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ea typeface="微软雅黑"/>
              </a:rPr>
              <a:t>b)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AE760D8-8FD3-4B24-8415-6AD1291691FB}"/>
              </a:ext>
            </a:extLst>
          </p:cNvPr>
          <p:cNvSpPr txBox="1"/>
          <p:nvPr/>
        </p:nvSpPr>
        <p:spPr>
          <a:xfrm>
            <a:off x="5441656" y="28439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5697B80-5DC5-4D74-9C61-A2BE8951F6C2}"/>
              </a:ext>
            </a:extLst>
          </p:cNvPr>
          <p:cNvSpPr txBox="1"/>
          <p:nvPr/>
        </p:nvSpPr>
        <p:spPr>
          <a:xfrm>
            <a:off x="5762626" y="3381153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1C0E28-99F6-49E6-83A6-BDDA4EBA5A92}"/>
              </a:ext>
            </a:extLst>
          </p:cNvPr>
          <p:cNvSpPr txBox="1"/>
          <p:nvPr/>
        </p:nvSpPr>
        <p:spPr>
          <a:xfrm>
            <a:off x="6604813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8D71467-359B-41B3-BA77-CB474D35CF84}"/>
              </a:ext>
            </a:extLst>
          </p:cNvPr>
          <p:cNvSpPr txBox="1"/>
          <p:nvPr/>
        </p:nvSpPr>
        <p:spPr>
          <a:xfrm>
            <a:off x="5521504" y="3877202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0B73F7-DB24-4E10-ACF9-17A940D04AEB}"/>
              </a:ext>
            </a:extLst>
          </p:cNvPr>
          <p:cNvCxnSpPr>
            <a:cxnSpLocks/>
          </p:cNvCxnSpPr>
          <p:nvPr/>
        </p:nvCxnSpPr>
        <p:spPr>
          <a:xfrm>
            <a:off x="5293018" y="4497350"/>
            <a:ext cx="91085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CF6708F-741E-49B5-85B2-0191AFEC9F6F}"/>
              </a:ext>
            </a:extLst>
          </p:cNvPr>
          <p:cNvSpPr txBox="1"/>
          <p:nvPr/>
        </p:nvSpPr>
        <p:spPr>
          <a:xfrm>
            <a:off x="5810251" y="441937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9EF5BA3-8DC2-4401-9180-EC2A5C80AAF2}"/>
              </a:ext>
            </a:extLst>
          </p:cNvPr>
          <p:cNvSpPr txBox="1"/>
          <p:nvPr/>
        </p:nvSpPr>
        <p:spPr>
          <a:xfrm>
            <a:off x="9505949" y="3761711"/>
            <a:ext cx="3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C202AC-EC87-48BE-949C-EF1158703CAB}"/>
              </a:ext>
            </a:extLst>
          </p:cNvPr>
          <p:cNvSpPr txBox="1"/>
          <p:nvPr/>
        </p:nvSpPr>
        <p:spPr>
          <a:xfrm>
            <a:off x="10336841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347790-EF8A-4C5C-B344-E0045019388B}"/>
              </a:ext>
            </a:extLst>
          </p:cNvPr>
          <p:cNvSpPr txBox="1"/>
          <p:nvPr/>
        </p:nvSpPr>
        <p:spPr>
          <a:xfrm>
            <a:off x="9239251" y="4171286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63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E6F320-6662-4B5E-9DB2-CAE780082717}"/>
              </a:ext>
            </a:extLst>
          </p:cNvPr>
          <p:cNvCxnSpPr>
            <a:cxnSpLocks/>
          </p:cNvCxnSpPr>
          <p:nvPr/>
        </p:nvCxnSpPr>
        <p:spPr>
          <a:xfrm>
            <a:off x="9007768" y="4792182"/>
            <a:ext cx="94275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6912447-E815-4A1E-94C5-06C4D64EA1AC}"/>
              </a:ext>
            </a:extLst>
          </p:cNvPr>
          <p:cNvSpPr txBox="1"/>
          <p:nvPr/>
        </p:nvSpPr>
        <p:spPr>
          <a:xfrm>
            <a:off x="9277351" y="4733261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4187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7" grpId="0"/>
      <p:bldP spid="118" grpId="0"/>
      <p:bldP spid="119" grpId="0"/>
      <p:bldP spid="121" grpId="0"/>
      <p:bldP spid="122" grpId="0"/>
      <p:bldP spid="123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5" grpId="0"/>
      <p:bldP spid="137" grpId="0"/>
      <p:bldP spid="140" grpId="0"/>
      <p:bldP spid="141" grpId="0"/>
      <p:bldP spid="142" grpId="0"/>
      <p:bldP spid="148" grpId="0"/>
      <p:bldP spid="149" grpId="0"/>
      <p:bldP spid="150" grpId="0"/>
      <p:bldP spid="153" grpId="0"/>
      <p:bldP spid="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6" y="1085872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12774" y="1534075"/>
            <a:ext cx="838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1" lang="vi-VN" altLang="zh-CN" sz="2800" b="1" dirty="0">
                <a:solidFill>
                  <a:srgbClr val="FFFF00"/>
                </a:solidFill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Cửa hàng nướng được 460 cái bánh. Người ta muốn xếp toàn bộ số bánh đó vào hộp, mỗi hộp đựng 4 cái bánh. Hỏi cửa hàng xếp được bao nhiêu hộp bánh như vậy?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4976" y="12999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7CD9F-D066-4620-9C20-FAC6E0A1926A}"/>
              </a:ext>
            </a:extLst>
          </p:cNvPr>
          <p:cNvGrpSpPr/>
          <p:nvPr/>
        </p:nvGrpSpPr>
        <p:grpSpPr>
          <a:xfrm>
            <a:off x="5029201" y="3367491"/>
            <a:ext cx="4313582" cy="2943334"/>
            <a:chOff x="5029201" y="3367491"/>
            <a:chExt cx="4313582" cy="294333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26EE308-BB71-4991-B279-4DFD6478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1" y="3367491"/>
              <a:ext cx="4313582" cy="2943334"/>
            </a:xfrm>
            <a:prstGeom prst="rect">
              <a:avLst/>
            </a:prstGeom>
          </p:spPr>
        </p:pic>
        <p:sp>
          <p:nvSpPr>
            <p:cNvPr id="43" name="PA-102220">
              <a:extLst>
                <a:ext uri="{FF2B5EF4-FFF2-40B4-BE49-F238E27FC236}">
                  <a16:creationId xmlns:a16="http://schemas.microsoft.com/office/drawing/2014/main" id="{DAA8EE48-17C2-4F95-B693-55599BDC9C2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735235" y="5093003"/>
              <a:ext cx="25244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Làm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việc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nhóm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đôi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49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64D698-C66C-4152-9929-016684F2D2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78333" l="21563" r="39323">
                        <a14:foregroundMark x1="32552" y1="38333" x2="33333" y2="42407"/>
                        <a14:foregroundMark x1="26667" y1="40463" x2="27604" y2="40093"/>
                        <a14:foregroundMark x1="26250" y1="38704" x2="28229" y2="39907"/>
                        <a14:foregroundMark x1="31875" y1="33611" x2="34115" y2="34444"/>
                        <a14:foregroundMark x1="32865" y1="32963" x2="35104" y2="34907"/>
                        <a14:foregroundMark x1="27371" y1="36019" x2="26563" y2="36574"/>
                        <a14:foregroundMark x1="31146" y1="33426" x2="27371" y2="36019"/>
                        <a14:foregroundMark x1="25833" y1="38796" x2="25365" y2="41759"/>
                        <a14:foregroundMark x1="25625" y1="42778" x2="27813" y2="41944"/>
                        <a14:foregroundMark x1="35833" y1="34815" x2="35885" y2="35556"/>
                        <a14:foregroundMark x1="36719" y1="34815" x2="35885" y2="36481"/>
                        <a14:foregroundMark x1="33490" y1="33333" x2="35156" y2="34630"/>
                        <a14:foregroundMark x1="32604" y1="32500" x2="33438" y2="32778"/>
                        <a14:foregroundMark x1="29375" y1="32222" x2="29896" y2="33333"/>
                        <a14:foregroundMark x1="29167" y1="32315" x2="29271" y2="36389"/>
                        <a14:foregroundMark x1="28385" y1="31296" x2="28750" y2="32407"/>
                        <a14:foregroundMark x1="33177" y1="30463" x2="33177" y2="30463"/>
                        <a14:foregroundMark x1="28125" y1="30093" x2="28125" y2="30093"/>
                        <a14:foregroundMark x1="35104" y1="73981" x2="37448" y2="74907"/>
                        <a14:foregroundMark x1="37865" y1="76111" x2="37969" y2="76481"/>
                        <a14:foregroundMark x1="39010" y1="73981" x2="38802" y2="74907"/>
                        <a14:foregroundMark x1="33542" y1="74352" x2="35000" y2="74352"/>
                        <a14:foregroundMark x1="24635" y1="76667" x2="26875" y2="74167"/>
                        <a14:foregroundMark x1="28073" y1="75000" x2="28958" y2="74444"/>
                        <a14:foregroundMark x1="23177" y1="75278" x2="23385" y2="76574"/>
                        <a14:foregroundMark x1="23385" y1="74537" x2="23385" y2="74537"/>
                        <a14:foregroundMark x1="23125" y1="74907" x2="23125" y2="74907"/>
                        <a14:foregroundMark x1="22969" y1="74815" x2="22969" y2="74815"/>
                        <a14:foregroundMark x1="22969" y1="76852" x2="22969" y2="76852"/>
                        <a14:foregroundMark x1="24792" y1="74074" x2="24792" y2="74074"/>
                        <a14:foregroundMark x1="23958" y1="74074" x2="23958" y2="74074"/>
                        <a14:foregroundMark x1="22708" y1="74907" x2="22708" y2="74907"/>
                        <a14:foregroundMark x1="22917" y1="77407" x2="22917" y2="77407"/>
                        <a14:foregroundMark x1="24688" y1="78333" x2="24688" y2="78333"/>
                        <a14:foregroundMark x1="23490" y1="77778" x2="23490" y2="77778"/>
                        <a14:backgroundMark x1="27604" y1="46574" x2="28906" y2="47222"/>
                        <a14:backgroundMark x1="26458" y1="36019" x2="26458" y2="36019"/>
                      </a14:backgroundRemoval>
                    </a14:imgEffect>
                  </a14:imgLayer>
                </a14:imgProps>
              </a:ext>
            </a:extLst>
          </a:blip>
          <a:srcRect l="19354" t="27848" r="58405" b="20387"/>
          <a:stretch/>
        </p:blipFill>
        <p:spPr>
          <a:xfrm>
            <a:off x="-2888904" y="4295707"/>
            <a:ext cx="1975571" cy="25864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92E7B-EE9E-46A0-BB72-186E333404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89" b="76296" l="24688" r="43229">
                        <a14:foregroundMark x1="43333" y1="46296" x2="43333" y2="47222"/>
                        <a14:foregroundMark x1="34063" y1="51759" x2="35208" y2="56852"/>
                        <a14:foregroundMark x1="35990" y1="50648" x2="35677" y2="56204"/>
                        <a14:foregroundMark x1="36198" y1="53241" x2="35990" y2="55463"/>
                        <a14:foregroundMark x1="33802" y1="28889" x2="33802" y2="28889"/>
                        <a14:foregroundMark x1="29479" y1="76296" x2="30312" y2="76296"/>
                        <a14:foregroundMark x1="30990" y1="74074" x2="33073" y2="75556"/>
                        <a14:foregroundMark x1="33490" y1="75000" x2="34635" y2="75463"/>
                        <a14:foregroundMark x1="35313" y1="75556" x2="35990" y2="75556"/>
                        <a14:foregroundMark x1="25469" y1="75833" x2="26823" y2="75833"/>
                        <a14:foregroundMark x1="25052" y1="75926" x2="25052" y2="75926"/>
                      </a14:backgroundRemoval>
                    </a14:imgEffect>
                  </a14:imgLayer>
                </a14:imgProps>
              </a:ext>
            </a:extLst>
          </a:blip>
          <a:srcRect l="22404" t="23492" r="54429" b="20387"/>
          <a:stretch/>
        </p:blipFill>
        <p:spPr>
          <a:xfrm flipH="1">
            <a:off x="10485656" y="4286281"/>
            <a:ext cx="1706344" cy="2375468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8C63E-6345-42F2-B09E-AFA355727D58}"/>
              </a:ext>
            </a:extLst>
          </p:cNvPr>
          <p:cNvSpPr/>
          <p:nvPr/>
        </p:nvSpPr>
        <p:spPr>
          <a:xfrm>
            <a:off x="-9495331" y="94595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B58A51-7900-474C-B095-204BD237B3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79" y="5394875"/>
            <a:ext cx="1905554" cy="19055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822D-7A68-45B7-8D8D-8DA2391A7C31}"/>
              </a:ext>
            </a:extLst>
          </p:cNvPr>
          <p:cNvSpPr txBox="1"/>
          <p:nvPr/>
        </p:nvSpPr>
        <p:spPr>
          <a:xfrm>
            <a:off x="4959626" y="1948070"/>
            <a:ext cx="39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giải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3CD275-88D3-400D-8E78-8413248F50FD}"/>
              </a:ext>
            </a:extLst>
          </p:cNvPr>
          <p:cNvSpPr txBox="1"/>
          <p:nvPr/>
        </p:nvSpPr>
        <p:spPr>
          <a:xfrm>
            <a:off x="3419061" y="2723322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Cửa hàng xếp được số hộp bánh là: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2F8CD-2E12-4C28-9936-60CA5C5B0751}"/>
              </a:ext>
            </a:extLst>
          </p:cNvPr>
          <p:cNvSpPr txBox="1"/>
          <p:nvPr/>
        </p:nvSpPr>
        <p:spPr>
          <a:xfrm>
            <a:off x="3438939" y="3409123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460: 4 = 115 (hộp)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F4C19E-0DAF-4BB1-A716-BBAA60AA6BE0}"/>
              </a:ext>
            </a:extLst>
          </p:cNvPr>
          <p:cNvSpPr txBox="1"/>
          <p:nvPr/>
        </p:nvSpPr>
        <p:spPr>
          <a:xfrm>
            <a:off x="4691270" y="4194314"/>
            <a:ext cx="721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Đáp số: 115 hộp bánh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8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9F7C7-1BB8-4C05-9AD0-D1EFE146C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8012" y="2690812"/>
            <a:ext cx="3631438" cy="263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52426-9882-44D1-BDDE-CA2B0D68B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1899" y="2738437"/>
            <a:ext cx="3277095" cy="25574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943558-45BB-4392-AACC-6FA4215C8005}"/>
              </a:ext>
            </a:extLst>
          </p:cNvPr>
          <p:cNvSpPr/>
          <p:nvPr/>
        </p:nvSpPr>
        <p:spPr>
          <a:xfrm>
            <a:off x="6149619" y="4830495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7B0455-2B77-46DA-9B7B-E86968DC96E5}"/>
              </a:ext>
            </a:extLst>
          </p:cNvPr>
          <p:cNvSpPr/>
          <p:nvPr/>
        </p:nvSpPr>
        <p:spPr>
          <a:xfrm>
            <a:off x="10273944" y="4782870"/>
            <a:ext cx="584556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5852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B73C9-083E-424B-B83C-999823CC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9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6C3DD7-BEE1-40DE-A4F0-3673194DB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56" y="1433741"/>
            <a:ext cx="903513" cy="790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1C16B-AB94-4444-A865-A315070AF6E3}"/>
              </a:ext>
            </a:extLst>
          </p:cNvPr>
          <p:cNvSpPr/>
          <p:nvPr/>
        </p:nvSpPr>
        <p:spPr>
          <a:xfrm>
            <a:off x="0" y="6125121"/>
            <a:ext cx="12192000" cy="266894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25AEF-6B3D-477F-93F9-4456939F95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1057279" y="4062196"/>
            <a:ext cx="1505600" cy="2731092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1A9B310-BFF1-4628-918E-B3C4D99133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32" y="98235"/>
            <a:ext cx="2711568" cy="726700"/>
          </a:xfrm>
          <a:prstGeom prst="rect">
            <a:avLst/>
          </a:prstGeom>
        </p:spPr>
      </p:pic>
      <p:sp>
        <p:nvSpPr>
          <p:cNvPr id="33" name="PA-102220">
            <a:extLst>
              <a:ext uri="{FF2B5EF4-FFF2-40B4-BE49-F238E27FC236}">
                <a16:creationId xmlns:a16="http://schemas.microsoft.com/office/drawing/2014/main" id="{B6635F92-5751-4CA6-B70A-729494E6A4E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76388" y="166951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Đ, S?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PA-102220">
            <a:extLst>
              <a:ext uri="{FF2B5EF4-FFF2-40B4-BE49-F238E27FC236}">
                <a16:creationId xmlns:a16="http://schemas.microsoft.com/office/drawing/2014/main" id="{349C1D0B-90AA-45C2-9AB7-7FB052C14C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77245" y="15980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65593-4386-4318-B7AD-1C91495CA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574" y="2552699"/>
            <a:ext cx="5610225" cy="27696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0AC03CC-8283-47F1-85F3-315AACDFF083}"/>
              </a:ext>
            </a:extLst>
          </p:cNvPr>
          <p:cNvSpPr/>
          <p:nvPr/>
        </p:nvSpPr>
        <p:spPr>
          <a:xfrm>
            <a:off x="9115425" y="4525695"/>
            <a:ext cx="619125" cy="6940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79836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37413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0" y="0"/>
            <a:ext cx="12192000" cy="112058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C74E61D-45DF-4DB2-B93F-43CDCFEC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6" y="208857"/>
            <a:ext cx="2711568" cy="7267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2D3CE7-D9DA-43B9-B76D-1F3B77258A17}"/>
              </a:ext>
            </a:extLst>
          </p:cNvPr>
          <p:cNvSpPr/>
          <p:nvPr/>
        </p:nvSpPr>
        <p:spPr>
          <a:xfrm>
            <a:off x="7451784" y="551366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93B768-0C06-4CED-89F4-7240DF09BBFC}"/>
              </a:ext>
            </a:extLst>
          </p:cNvPr>
          <p:cNvSpPr/>
          <p:nvPr/>
        </p:nvSpPr>
        <p:spPr>
          <a:xfrm>
            <a:off x="0" y="537551"/>
            <a:ext cx="4740216" cy="180278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B6E0F-4D2F-4C7A-8C36-B32D7C2D9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43" b="77738" l="22951" r="40843">
                        <a14:foregroundMark x1="31875" y1="60926" x2="32083" y2="62500"/>
                        <a14:backgroundMark x1="27813" y1="52870" x2="27708" y2="58426"/>
                        <a14:backgroundMark x1="30729" y1="49444" x2="33698" y2="49444"/>
                      </a14:backgroundRemoval>
                    </a14:imgEffect>
                  </a14:imgLayer>
                </a14:imgProps>
              </a:ext>
            </a:extLst>
          </a:blip>
          <a:srcRect l="20714" t="44444" r="56920" b="18562"/>
          <a:stretch/>
        </p:blipFill>
        <p:spPr>
          <a:xfrm>
            <a:off x="9465129" y="4422945"/>
            <a:ext cx="2726871" cy="2537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0F571-F683-4078-864E-C750CB2638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444" b="56019" l="78594" r="91458">
                        <a14:foregroundMark x1="78594" y1="41944" x2="78906" y2="42500"/>
                        <a14:foregroundMark x1="86302" y1="41111" x2="86198" y2="44537"/>
                        <a14:foregroundMark x1="88854" y1="44722" x2="90573" y2="46204"/>
                        <a14:foregroundMark x1="90885" y1="46111" x2="91198" y2="47037"/>
                        <a14:foregroundMark x1="91510" y1="46667" x2="91510" y2="46667"/>
                        <a14:foregroundMark x1="85885" y1="55926" x2="85990" y2="56019"/>
                        <a14:foregroundMark x1="81979" y1="34444" x2="81979" y2="34444"/>
                        <a14:backgroundMark x1="80990" y1="49259" x2="82448" y2="49074"/>
                        <a14:backgroundMark x1="78958" y1="35463" x2="80260" y2="37222"/>
                        <a14:backgroundMark x1="89063" y1="36759" x2="89740" y2="39815"/>
                        <a14:backgroundMark x1="82969" y1="48241" x2="82917" y2="49352"/>
                        <a14:backgroundMark x1="83229" y1="47685" x2="82552" y2="51111"/>
                        <a14:backgroundMark x1="89635" y1="51667" x2="90000" y2="52407"/>
                      </a14:backgroundRemoval>
                    </a14:imgEffect>
                  </a14:imgLayer>
                </a14:imgProps>
              </a:ext>
            </a:extLst>
          </a:blip>
          <a:srcRect l="77759" t="31965" r="7981" b="41198"/>
          <a:stretch/>
        </p:blipFill>
        <p:spPr>
          <a:xfrm>
            <a:off x="209364" y="4696282"/>
            <a:ext cx="1966900" cy="208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837DD-6D6B-4C70-8201-EA334230C4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96" b="77315" l="26198" r="42240">
                        <a14:foregroundMark x1="30052" y1="54074" x2="30885" y2="55833"/>
                        <a14:foregroundMark x1="30781" y1="56667" x2="31042" y2="57500"/>
                        <a14:foregroundMark x1="32344" y1="75370" x2="32604" y2="76019"/>
                        <a14:foregroundMark x1="32708" y1="72222" x2="32760" y2="74537"/>
                        <a14:foregroundMark x1="32500" y1="77315" x2="32656" y2="77407"/>
                        <a14:foregroundMark x1="37552" y1="74815" x2="37552" y2="74815"/>
                        <a14:foregroundMark x1="38802" y1="56944" x2="39271" y2="59444"/>
                        <a14:foregroundMark x1="39740" y1="56667" x2="39948" y2="58796"/>
                        <a14:foregroundMark x1="37708" y1="76204" x2="37708" y2="76204"/>
                        <a14:foregroundMark x1="42240" y1="74630" x2="42240" y2="74630"/>
                        <a14:foregroundMark x1="39531" y1="73796" x2="39531" y2="73796"/>
                        <a14:foregroundMark x1="29531" y1="65741" x2="29635" y2="71667"/>
                        <a14:foregroundMark x1="40365" y1="74444" x2="40365" y2="74444"/>
                        <a14:foregroundMark x1="40938" y1="74444" x2="40938" y2="74444"/>
                        <a14:foregroundMark x1="41354" y1="74537" x2="41354" y2="74537"/>
                        <a14:foregroundMark x1="30677" y1="44167" x2="30677" y2="44167"/>
                        <a14:foregroundMark x1="30938" y1="43796" x2="30938" y2="43796"/>
                        <a14:foregroundMark x1="29740" y1="54074" x2="29063" y2="54907"/>
                        <a14:foregroundMark x1="27917" y1="49352" x2="27917" y2="49352"/>
                        <a14:foregroundMark x1="29010" y1="45278" x2="29010" y2="45278"/>
                      </a14:backgroundRemoval>
                    </a14:imgEffect>
                  </a14:imgLayer>
                </a14:imgProps>
              </a:ext>
            </a:extLst>
          </a:blip>
          <a:srcRect l="24500" t="40373" r="58250" b="19721"/>
          <a:stretch/>
        </p:blipFill>
        <p:spPr>
          <a:xfrm>
            <a:off x="5388637" y="4091467"/>
            <a:ext cx="2103120" cy="273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542B72-2FD0-4E8B-8C6C-160C566AF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363" y="2198681"/>
            <a:ext cx="9967824" cy="1603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C729F8-664C-4F90-B9E7-77BB72F225CC}"/>
              </a:ext>
            </a:extLst>
          </p:cNvPr>
          <p:cNvSpPr txBox="1"/>
          <p:nvPr/>
        </p:nvSpPr>
        <p:spPr>
          <a:xfrm>
            <a:off x="3945277" y="0"/>
            <a:ext cx="6986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4107843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9EAE41-C056-488F-ABA7-2B66609447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22432-B139-49F2-8F2D-0F3B299C58E8}"/>
              </a:ext>
            </a:extLst>
          </p:cNvPr>
          <p:cNvGrpSpPr/>
          <p:nvPr/>
        </p:nvGrpSpPr>
        <p:grpSpPr>
          <a:xfrm>
            <a:off x="4100719" y="1050297"/>
            <a:ext cx="3990561" cy="3860606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6916804" y="2215248"/>
            <a:ext cx="2077973" cy="1999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3270222" y="1250014"/>
            <a:ext cx="2626353" cy="2623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A1F2E1-B723-4080-9BAA-9E6636D36272}"/>
              </a:ext>
            </a:extLst>
          </p:cNvPr>
          <p:cNvSpPr txBox="1"/>
          <p:nvPr/>
        </p:nvSpPr>
        <p:spPr>
          <a:xfrm>
            <a:off x="2084527" y="4961121"/>
            <a:ext cx="8323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solidFill>
                    <a:srgbClr val="F3AF78"/>
                  </a:solidFill>
                </a:ln>
                <a:solidFill>
                  <a:srgbClr val="E9454B"/>
                </a:solidFill>
                <a:effectLst/>
                <a:uLnTx/>
                <a:uFillTx/>
              </a:rPr>
              <a:t>động</a:t>
            </a:r>
            <a:endParaRPr kumimoji="0" lang="vi-VN" sz="7200" b="1" i="0" u="none" strike="noStrike" kern="1200" cap="none" spc="0" normalizeH="0" baseline="0" noProof="0" dirty="0">
              <a:ln>
                <a:solidFill>
                  <a:srgbClr val="F3AF78"/>
                </a:solidFill>
              </a:ln>
              <a:solidFill>
                <a:srgbClr val="E9454B"/>
              </a:solidFill>
              <a:effectLst/>
              <a:uLnTx/>
              <a:uFillTx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4402C1C-67DE-41F4-B40C-93191CF05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-1"/>
            <a:ext cx="2006889" cy="5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760296" y="5845642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53" y="2515854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055038" y="244170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90601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0965" y="2622581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686482" y="919779"/>
            <a:ext cx="212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9087139" y="91978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113" y="2477258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 xác!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595060" y="6115516"/>
            <a:ext cx="9144000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360 : 4 = ?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66" y="5940260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2903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363" y="244432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894741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632957" y="919780"/>
            <a:ext cx="227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808874" y="90704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</a:t>
            </a:r>
            <a:r>
              <a:rPr kumimoji="0" lang="es-ES_tradnl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343116" y="919780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Tuyệt vời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826477" y="6102599"/>
            <a:ext cx="10539046" cy="60756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ES_tradnl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tính</a:t>
            </a:r>
            <a:r>
              <a:rPr lang="es-ES_tradnl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701 : 5 = ?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344" y="6102599"/>
            <a:ext cx="872391" cy="7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0" y="5797685"/>
            <a:ext cx="12192000" cy="1060315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0555359" y="4690609"/>
            <a:ext cx="1555712" cy="1992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0" y="4804393"/>
            <a:ext cx="1361872" cy="195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2299111" y="4208119"/>
            <a:ext cx="1555712" cy="195307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0" y="101709"/>
            <a:ext cx="2711568" cy="726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2883878" y="360635"/>
            <a:ext cx="9308122" cy="208848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4044320" y="1896765"/>
            <a:ext cx="577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white"/>
                </a:solidFill>
              </a:rPr>
              <a:t>Khám</a:t>
            </a:r>
            <a:r>
              <a:rPr lang="en-US" sz="7200" b="1" dirty="0">
                <a:solidFill>
                  <a:prstClr val="white"/>
                </a:solidFill>
              </a:rPr>
              <a:t> </a:t>
            </a:r>
            <a:r>
              <a:rPr lang="en-US" sz="7200" b="1" dirty="0" err="1">
                <a:solidFill>
                  <a:prstClr val="white"/>
                </a:solidFill>
              </a:rPr>
              <a:t>phá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8166682" y="4312309"/>
            <a:ext cx="1361872" cy="20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5206426" y="3891877"/>
            <a:ext cx="1779145" cy="2222051"/>
          </a:xfrm>
          <a:prstGeom prst="rect">
            <a:avLst/>
          </a:prstGeom>
        </p:spPr>
      </p:pic>
      <p:pic>
        <p:nvPicPr>
          <p:cNvPr id="12" name="PA_库_图片 1">
            <a:extLst>
              <a:ext uri="{FF2B5EF4-FFF2-40B4-BE49-F238E27FC236}">
                <a16:creationId xmlns:a16="http://schemas.microsoft.com/office/drawing/2014/main" id="{A44156B7-F412-4ECD-9A60-16E1D93821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22" y="490743"/>
            <a:ext cx="2009398" cy="32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pic>
        <p:nvPicPr>
          <p:cNvPr id="3" name="Picture 2" descr="A group of kids playing drums&#10;&#10;Description automatically generated with medium confidence">
            <a:extLst>
              <a:ext uri="{FF2B5EF4-FFF2-40B4-BE49-F238E27FC236}">
                <a16:creationId xmlns:a16="http://schemas.microsoft.com/office/drawing/2014/main" id="{073B1053-BE59-4AAF-86B6-A2195E26E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9" y="2800350"/>
            <a:ext cx="5364735" cy="26600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4BF279-92A3-462E-9331-2C43B3FEB770}"/>
              </a:ext>
            </a:extLst>
          </p:cNvPr>
          <p:cNvSpPr/>
          <p:nvPr/>
        </p:nvSpPr>
        <p:spPr>
          <a:xfrm>
            <a:off x="1085850" y="2524125"/>
            <a:ext cx="3190875" cy="1200150"/>
          </a:xfrm>
          <a:prstGeom prst="wedgeRoundRectCallout">
            <a:avLst>
              <a:gd name="adj1" fmla="val 55585"/>
              <a:gd name="adj2" fmla="val 3075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7 </a:t>
            </a:r>
            <a:r>
              <a:rPr lang="en-US" sz="3200" dirty="0" err="1"/>
              <a:t>vỏ</a:t>
            </a:r>
            <a:r>
              <a:rPr lang="en-US" sz="3200" dirty="0"/>
              <a:t> chai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28671D0-097B-4B17-920A-B51FBEFF96D2}"/>
              </a:ext>
            </a:extLst>
          </p:cNvPr>
          <p:cNvSpPr/>
          <p:nvPr/>
        </p:nvSpPr>
        <p:spPr>
          <a:xfrm>
            <a:off x="4229101" y="942975"/>
            <a:ext cx="3914774" cy="1647825"/>
          </a:xfrm>
          <a:prstGeom prst="wedgeRoundRectCallout">
            <a:avLst>
              <a:gd name="adj1" fmla="val 18272"/>
              <a:gd name="adj2" fmla="val 6805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Với</a:t>
            </a:r>
            <a:r>
              <a:rPr lang="en-US" sz="2800" dirty="0"/>
              <a:t> 714 </a:t>
            </a:r>
            <a:r>
              <a:rPr lang="en-US" sz="2800" dirty="0" err="1"/>
              <a:t>vỏ</a:t>
            </a:r>
            <a:r>
              <a:rPr lang="en-US" sz="2800" dirty="0"/>
              <a:t> chai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 </a:t>
            </a:r>
            <a:r>
              <a:rPr lang="en-US" sz="2800" dirty="0" err="1"/>
              <a:t>nhỉ</a:t>
            </a:r>
            <a:r>
              <a:rPr lang="en-US" sz="2800" dirty="0"/>
              <a:t>?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382D376-2FC8-4EE3-B519-3E62BFE35D4C}"/>
              </a:ext>
            </a:extLst>
          </p:cNvPr>
          <p:cNvSpPr/>
          <p:nvPr/>
        </p:nvSpPr>
        <p:spPr>
          <a:xfrm>
            <a:off x="8620125" y="1028700"/>
            <a:ext cx="2990850" cy="2743200"/>
          </a:xfrm>
          <a:prstGeom prst="wedgeRoundRectCallout">
            <a:avLst>
              <a:gd name="adj1" fmla="val -54665"/>
              <a:gd name="adj2" fmla="val 362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dư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00050"/>
            <a:ext cx="11034346" cy="615314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29752D-2E72-41DA-B2E7-5DD700E8AC1C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D0FE93DE-2216-438C-A453-3AD11FA9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DD7B0E32-8024-40FD-BB62-2148978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893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714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58FAF351-9FB3-4416-8F41-5F646F137541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AC68CB-AB65-4753-AE95-32BC2D6894BA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565C1E-F322-4534-B6D0-87D633B8F75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0839C33D-52A7-44A3-8C19-6945A417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917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E7B0042D-F1B6-4FA1-9963-86C6B0C1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504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3CC443D4-7DB7-4C9D-B0E4-33807E0B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8488B2-EDB1-4376-BD87-A808C278B150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7, 7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8A74A-1252-4F8E-8D66-3765C7774E37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1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0, 1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3243B7BD-F91D-474B-8D39-64E23935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51AF5F2C-4317-4D56-9DE3-B70E705A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E48C25B4-CA87-412E-8CB3-4F29BD65F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73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891039-304B-4655-BD20-5070BAE8C89E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8B4A060D-F2E3-4FB8-B79F-7BDD78BC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3A961F4-B99F-4E9A-A380-0121F4259394}"/>
              </a:ext>
            </a:extLst>
          </p:cNvPr>
          <p:cNvSpPr/>
          <p:nvPr/>
        </p:nvSpPr>
        <p:spPr>
          <a:xfrm>
            <a:off x="4564690" y="5287764"/>
            <a:ext cx="3817088" cy="70235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Arial"/>
                <a:ea typeface="微软雅黑"/>
                <a:cs typeface="Calibri" panose="020F0502020204030204" pitchFamily="34" charset="0"/>
              </a:rPr>
              <a:t>714 : 7 = 102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B15580-CD3B-475E-85FB-FEEF7F31EF80}"/>
              </a:ext>
            </a:extLst>
          </p:cNvPr>
          <p:cNvSpPr/>
          <p:nvPr/>
        </p:nvSpPr>
        <p:spPr>
          <a:xfrm>
            <a:off x="5043155" y="439923"/>
            <a:ext cx="2548270" cy="487326"/>
          </a:xfrm>
          <a:prstGeom prst="roundRect">
            <a:avLst/>
          </a:prstGeom>
          <a:solidFill>
            <a:srgbClr val="E8307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Calibri" panose="020F0502020204030204" pitchFamily="34" charset="0"/>
              </a:rPr>
              <a:t>714 : 7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50CA342B-77E5-47E8-BB80-9C642041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56F86-9041-4E9C-9EC1-0403BCBD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9D2A7D-30ED-4156-9F6D-8C7745EB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225E93-95CA-4B53-BB69-E82C8912444D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0" name="TextBox 38">
            <a:extLst>
              <a:ext uri="{FF2B5EF4-FFF2-40B4-BE49-F238E27FC236}">
                <a16:creationId xmlns:a16="http://schemas.microsoft.com/office/drawing/2014/main" id="{B3BAF884-F402-427C-AB80-6B267694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4754B7-7BF1-4D0A-B643-62F693522DE7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14; 14 chia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2.</a:t>
            </a:r>
          </a:p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14, 14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B6E64B-54FE-4372-8FEC-A45905079D57}"/>
              </a:ext>
            </a:extLst>
          </p:cNvPr>
          <p:cNvSpPr txBox="1"/>
          <p:nvPr/>
        </p:nvSpPr>
        <p:spPr>
          <a:xfrm>
            <a:off x="4257675" y="343564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00372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643483"/>
            <a:ext cx="11034346" cy="5571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15"/>
            <a:ext cx="2006889" cy="537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0652961" y="4456023"/>
            <a:ext cx="1780967" cy="26294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194826" y="465448"/>
            <a:ext cx="1230504" cy="223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B36F33-7FB8-42DC-BA73-665BF25D9D26}"/>
              </a:ext>
            </a:extLst>
          </p:cNvPr>
          <p:cNvCxnSpPr/>
          <p:nvPr/>
        </p:nvCxnSpPr>
        <p:spPr>
          <a:xfrm>
            <a:off x="1956274" y="267052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F40F1503-4BC9-49CD-826B-7A0E025A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390" y="16888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0BA84AF8-4DE7-4FAF-9618-6E5D642A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55" y="1672431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140B62A-1B23-4CEC-8784-8158CEB350B1}"/>
              </a:ext>
            </a:extLst>
          </p:cNvPr>
          <p:cNvGrpSpPr>
            <a:grpSpLocks/>
          </p:cNvGrpSpPr>
          <p:nvPr/>
        </p:nvGrpSpPr>
        <p:grpSpPr bwMode="auto">
          <a:xfrm>
            <a:off x="2763569" y="173854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8C7457-BE06-4664-9489-BD37233497F0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7F51FD-DBFD-429C-BCF0-C1957B817F3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2" name="TextBox 36">
            <a:extLst>
              <a:ext uri="{FF2B5EF4-FFF2-40B4-BE49-F238E27FC236}">
                <a16:creationId xmlns:a16="http://schemas.microsoft.com/office/drawing/2014/main" id="{883AE3CA-DD14-46B8-B33B-E50733AF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546" y="24536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AF49391-BA2F-410D-BBCA-C6BEAB68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507" y="2591135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BCB10B2C-9B48-4BB8-84B0-B45E7F79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638" y="2123538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E324F1-704F-4E63-B7EE-ED613BF38596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10;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3DF03-1B01-4CCD-8C2E-EA9CB43BD89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2; 2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0;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42A1E537-2949-436D-A660-6F304466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414" y="24494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BCE554D0-D700-471C-ADC3-6DD6E8D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970" y="259004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B316F1A3-BCDB-447D-8527-3C1DA6C4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616" y="3015461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21CAEB-E80A-4895-A087-109546BBCCE8}"/>
              </a:ext>
            </a:extLst>
          </p:cNvPr>
          <p:cNvCxnSpPr/>
          <p:nvPr/>
        </p:nvCxnSpPr>
        <p:spPr>
          <a:xfrm>
            <a:off x="1953183" y="353495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CDD430-2473-4777-BF69-925DF6C6F30D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102 : 5 = 20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B879-563C-4030-BB59-4F9AAE078138}"/>
              </a:ext>
            </a:extLst>
          </p:cNvPr>
          <p:cNvSpPr txBox="1"/>
          <p:nvPr/>
        </p:nvSpPr>
        <p:spPr>
          <a:xfrm>
            <a:off x="4877244" y="716147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C05334-AE62-4ACD-8DC5-CBF86BD1A326}"/>
              </a:ext>
            </a:extLst>
          </p:cNvPr>
          <p:cNvSpPr/>
          <p:nvPr/>
        </p:nvSpPr>
        <p:spPr>
          <a:xfrm>
            <a:off x="5413965" y="845511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102 : 5 = ?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FA2E70F1-56F8-4CBD-80B1-D606F40C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531" y="347965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578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464</Words>
  <Application>Microsoft Office PowerPoint</Application>
  <PresentationFormat>Widescreen</PresentationFormat>
  <Paragraphs>151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Calibri Light</vt:lpstr>
      <vt:lpstr>Times New Roman</vt:lpstr>
      <vt:lpstr>思源黑体 CN Medium</vt:lpstr>
      <vt:lpstr>2_Office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2022-09-22T23:11:35Z</dcterms:created>
  <dcterms:modified xsi:type="dcterms:W3CDTF">2022-12-09T01:55:45Z</dcterms:modified>
</cp:coreProperties>
</file>