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295" r:id="rId14"/>
    <p:sldId id="3998" r:id="rId15"/>
    <p:sldId id="290" r:id="rId16"/>
    <p:sldId id="399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547</Words>
  <Application>Microsoft Office PowerPoint</Application>
  <PresentationFormat>Widescreen</PresentationFormat>
  <Paragraphs>194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Calibri</vt:lpstr>
      <vt:lpstr>Coiny</vt:lpstr>
      <vt:lpstr>等线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63</cp:revision>
  <dcterms:created xsi:type="dcterms:W3CDTF">2022-09-06T01:55:52Z</dcterms:created>
  <dcterms:modified xsi:type="dcterms:W3CDTF">2022-12-14T03:50:46Z</dcterms:modified>
</cp:coreProperties>
</file>