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13" r:id="rId3"/>
  </p:sldMasterIdLst>
  <p:notesMasterIdLst>
    <p:notesMasterId r:id="rId20"/>
  </p:notesMasterIdLst>
  <p:sldIdLst>
    <p:sldId id="2631" r:id="rId4"/>
    <p:sldId id="298" r:id="rId5"/>
    <p:sldId id="303" r:id="rId6"/>
    <p:sldId id="2648" r:id="rId7"/>
    <p:sldId id="2639" r:id="rId8"/>
    <p:sldId id="2640" r:id="rId9"/>
    <p:sldId id="401" r:id="rId10"/>
    <p:sldId id="2649" r:id="rId11"/>
    <p:sldId id="2650" r:id="rId12"/>
    <p:sldId id="317" r:id="rId13"/>
    <p:sldId id="261" r:id="rId14"/>
    <p:sldId id="287" r:id="rId15"/>
    <p:sldId id="288" r:id="rId16"/>
    <p:sldId id="2637" r:id="rId17"/>
    <p:sldId id="290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93E6B-6A0B-44F1-AF19-1109EA6D2793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A9633-8222-41B5-B0BD-8A40C7ED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810CD-88F4-4873-980F-4779F8166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462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810CD-88F4-4873-980F-4779F8166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709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810CD-88F4-4873-980F-4779F8166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047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810CD-88F4-4873-980F-4779F8166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156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810CD-88F4-4873-980F-4779F8166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34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810CD-88F4-4873-980F-4779F8166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647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043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493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59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39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205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182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596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80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12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3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16085-541D-416A-B7D6-D4F739AA3536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B4162-FE92-408E-A9F8-84A6CD2C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5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16085-541D-416A-B7D6-D4F739AA3536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B4162-FE92-408E-A9F8-84A6CD2C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8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16085-541D-416A-B7D6-D4F739AA3536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B4162-FE92-408E-A9F8-84A6CD2C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8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16085-541D-416A-B7D6-D4F739AA3536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B4162-FE92-408E-A9F8-84A6CD2C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9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16085-541D-416A-B7D6-D4F739AA3536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B4162-FE92-408E-A9F8-84A6CD2C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2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16085-541D-416A-B7D6-D4F739AA3536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B4162-FE92-408E-A9F8-84A6CD2C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0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16085-541D-416A-B7D6-D4F739AA3536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B4162-FE92-408E-A9F8-84A6CD2C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3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16085-541D-416A-B7D6-D4F739AA3536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B4162-FE92-408E-A9F8-84A6CD2C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3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16085-541D-416A-B7D6-D4F739AA3536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B4162-FE92-408E-A9F8-84A6CD2C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0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16085-541D-416A-B7D6-D4F739AA3536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B4162-FE92-408E-A9F8-84A6CD2C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16085-541D-416A-B7D6-D4F739AA3536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B4162-FE92-408E-A9F8-84A6CD2C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2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2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5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6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6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8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9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3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6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0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6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2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4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6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32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2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0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7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3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6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1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4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7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3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7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4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6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5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21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7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2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theme" Target="../theme/theme3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78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-16983295" y="3387989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0408" y="411162"/>
            <a:ext cx="2773378" cy="282892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5407135" y="-8397611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22" y="-11374438"/>
            <a:ext cx="2773378" cy="2828925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5434248" y="18627989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35" y="15651162"/>
            <a:ext cx="2773378" cy="2828925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27278248" y="4489998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135" y="1513171"/>
            <a:ext cx="2773378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8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DFDB254-E73E-4005-9A38-42A86BD5D534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5" y="365125"/>
            <a:ext cx="1300900" cy="1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7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  <p:sldLayoutId id="2147483741" r:id="rId28"/>
    <p:sldLayoutId id="2147483742" r:id="rId29"/>
    <p:sldLayoutId id="2147483743" r:id="rId30"/>
    <p:sldLayoutId id="2147483744" r:id="rId31"/>
    <p:sldLayoutId id="2147483745" r:id="rId32"/>
    <p:sldLayoutId id="2147483746" r:id="rId33"/>
    <p:sldLayoutId id="2147483747" r:id="rId3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2.png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audio" Target="../media/audio1.wav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gif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microsoft.com/office/2007/relationships/hdphoto" Target="../media/hdphoto3.wdp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microsoft.com/office/2007/relationships/hdphoto" Target="../media/hdphoto3.wdp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gif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microsoft.com/office/2007/relationships/hdphoto" Target="../media/hdphoto3.wdp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6.png"/><Relationship Id="rId12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audio" Target="../media/audio1.wav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3" name="矩形: 圆角 14"/>
          <p:cNvSpPr/>
          <p:nvPr/>
        </p:nvSpPr>
        <p:spPr>
          <a:xfrm>
            <a:off x="5185106" y="1942736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48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37E31-BFA4-49E6-9D50-9E73FDDD6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1255" y="3303575"/>
            <a:ext cx="8096190" cy="175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052CAC-7A25-495F-8BAF-519B65F175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3582" y="5009336"/>
            <a:ext cx="2219136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13684" r="10424" b="24207"/>
          <a:stretch/>
        </p:blipFill>
        <p:spPr>
          <a:xfrm>
            <a:off x="2116401" y="2218267"/>
            <a:ext cx="8177472" cy="27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686" y="-164903"/>
            <a:ext cx="12255372" cy="7187807"/>
          </a:xfrm>
          <a:prstGeom prst="rect">
            <a:avLst/>
          </a:prstGeom>
        </p:spPr>
      </p:pic>
      <p:pic>
        <p:nvPicPr>
          <p:cNvPr id="33" name="Picture 4" descr="F:\未标题-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11171" r="70825" b="58692"/>
          <a:stretch/>
        </p:blipFill>
        <p:spPr bwMode="auto">
          <a:xfrm flipH="1">
            <a:off x="10138572" y="1787427"/>
            <a:ext cx="1635753" cy="174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14"/>
          <p:cNvGrpSpPr/>
          <p:nvPr/>
        </p:nvGrpSpPr>
        <p:grpSpPr>
          <a:xfrm>
            <a:off x="-74212" y="3336460"/>
            <a:ext cx="12532912" cy="3984513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9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2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4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5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6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7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8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9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20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21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</p:grpSp>
        <p:sp>
          <p:nvSpPr>
            <p:cNvPr id="10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幼圆" panose="02010509060101010101" pitchFamily="49" charset="-122"/>
                <a:cs typeface="+mn-cs"/>
              </a:endParaRPr>
            </a:p>
          </p:txBody>
        </p:sp>
      </p:grpSp>
      <p:sp>
        <p:nvSpPr>
          <p:cNvPr id="22" name="椭圆 7"/>
          <p:cNvSpPr/>
          <p:nvPr/>
        </p:nvSpPr>
        <p:spPr>
          <a:xfrm>
            <a:off x="-17879" y="4687922"/>
            <a:ext cx="12204763" cy="2181808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49" y="3848107"/>
            <a:ext cx="1786754" cy="1948692"/>
          </a:xfrm>
          <a:prstGeom prst="rect">
            <a:avLst/>
          </a:prstGeom>
        </p:spPr>
      </p:pic>
      <p:pic>
        <p:nvPicPr>
          <p:cNvPr id="25" name="Picture 9" descr="F:\未标题-1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35755" y="5007088"/>
            <a:ext cx="12227755" cy="18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F:\未标题-1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74212" y="5815598"/>
            <a:ext cx="12227755" cy="12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997" y="3534844"/>
            <a:ext cx="1786754" cy="194869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3716119" y="4341291"/>
            <a:ext cx="568132" cy="56094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12" y="3416195"/>
            <a:ext cx="1786754" cy="194869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6818634" y="4222642"/>
            <a:ext cx="568132" cy="56094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898" y="3534844"/>
            <a:ext cx="1786754" cy="194869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9438020" y="4341291"/>
            <a:ext cx="568132" cy="56094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212693" y="219224"/>
            <a:ext cx="2312749" cy="2283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B38086-9C71-4131-9CB8-A0D0C37C0148}"/>
              </a:ext>
            </a:extLst>
          </p:cNvPr>
          <p:cNvSpPr txBox="1"/>
          <p:nvPr/>
        </p:nvSpPr>
        <p:spPr>
          <a:xfrm>
            <a:off x="2366334" y="717264"/>
            <a:ext cx="7891535" cy="185841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 w="2857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Hoa Mặt Trời</a:t>
            </a:r>
          </a:p>
        </p:txBody>
      </p:sp>
      <p:pic>
        <p:nvPicPr>
          <p:cNvPr id="7" name="Crazy Arcade Music (크아 BGM) - Cánh đồng tuyết (Snow Field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4625" y="-1254125"/>
            <a:ext cx="609600" cy="6096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1455471" y="4654554"/>
            <a:ext cx="568132" cy="560944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04" y="2251305"/>
            <a:ext cx="2554445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8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animMotion origin="layout" path="M 1.66667E-6 -4.44444E-6 L 0.13359 -0.236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8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9" presetClass="path" presetSubtype="0" accel="50000" decel="5000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animMotion origin="layout" path="M 5E-6 -2.59259E-6 L 0.1336 -0.236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96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9" presetClass="path" presetSubtype="0" accel="50000" decel="5000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animMotion origin="layout" path="M -2.08333E-6 -1.48148E-6 L -0.08164 -0.215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44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9" presetClass="path" presetSubtype="0" accel="50000" decel="5000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animMotion origin="layout" path="M 4.16667E-6 -2.59259E-6 L -0.08164 -0.2587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92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697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686" y="-164903"/>
            <a:ext cx="12255372" cy="718780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24764" y="400147"/>
            <a:ext cx="9159295" cy="3097438"/>
            <a:chOff x="11640823" y="238545"/>
            <a:chExt cx="9159295" cy="3097438"/>
          </a:xfrm>
        </p:grpSpPr>
        <p:sp>
          <p:nvSpPr>
            <p:cNvPr id="2" name="Curved Up Ribbon 1"/>
            <p:cNvSpPr/>
            <p:nvPr/>
          </p:nvSpPr>
          <p:spPr>
            <a:xfrm>
              <a:off x="13889713" y="238545"/>
              <a:ext cx="6910405" cy="3097438"/>
            </a:xfrm>
            <a:prstGeom prst="ellipseRibbon2">
              <a:avLst>
                <a:gd name="adj1" fmla="val 25000"/>
                <a:gd name="adj2" fmla="val 100000"/>
                <a:gd name="adj3" fmla="val 16191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105 x 2 = ?</a:t>
              </a:r>
            </a:p>
          </p:txBody>
        </p:sp>
        <p:pic>
          <p:nvPicPr>
            <p:cNvPr id="39" name="Picture 4" descr="F:\未标题-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t="11171" r="70825" b="58692"/>
            <a:stretch/>
          </p:blipFill>
          <p:spPr bwMode="auto">
            <a:xfrm>
              <a:off x="11640823" y="965394"/>
              <a:ext cx="1635753" cy="1745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46" y="1498329"/>
            <a:ext cx="2554445" cy="1390008"/>
          </a:xfrm>
          <a:prstGeom prst="rect">
            <a:avLst/>
          </a:prstGeom>
        </p:spPr>
      </p:pic>
      <p:grpSp>
        <p:nvGrpSpPr>
          <p:cNvPr id="7" name="组合 14"/>
          <p:cNvGrpSpPr/>
          <p:nvPr/>
        </p:nvGrpSpPr>
        <p:grpSpPr>
          <a:xfrm>
            <a:off x="-74212" y="3336460"/>
            <a:ext cx="12532912" cy="3984513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8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0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1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2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3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4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5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6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7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8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</p:grpSp>
        <p:sp>
          <p:nvSpPr>
            <p:cNvPr id="9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幼圆" panose="02010509060101010101" pitchFamily="49" charset="-122"/>
                <a:cs typeface="+mn-cs"/>
              </a:endParaRPr>
            </a:p>
          </p:txBody>
        </p:sp>
      </p:grpSp>
      <p:sp>
        <p:nvSpPr>
          <p:cNvPr id="20" name="椭圆 7"/>
          <p:cNvSpPr/>
          <p:nvPr/>
        </p:nvSpPr>
        <p:spPr>
          <a:xfrm>
            <a:off x="-17879" y="4687922"/>
            <a:ext cx="12204763" cy="2181808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6" y="3410685"/>
            <a:ext cx="1996475" cy="21774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1591025" y="4339374"/>
            <a:ext cx="634817" cy="626785"/>
          </a:xfrm>
          <a:prstGeom prst="rect">
            <a:avLst/>
          </a:prstGeom>
        </p:spPr>
      </p:pic>
      <p:pic>
        <p:nvPicPr>
          <p:cNvPr id="21" name="Picture 9" descr="F:\未标题-1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35755" y="5310798"/>
            <a:ext cx="12227755" cy="18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F:\未标题-1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74212" y="5815598"/>
            <a:ext cx="12227755" cy="12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34" y="3388817"/>
            <a:ext cx="1996475" cy="21774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517" y="3335983"/>
            <a:ext cx="1996475" cy="21774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805" y="3440288"/>
            <a:ext cx="1996475" cy="2177421"/>
          </a:xfrm>
          <a:prstGeom prst="rect">
            <a:avLst/>
          </a:prstGeom>
        </p:spPr>
      </p:pic>
      <p:sp>
        <p:nvSpPr>
          <p:cNvPr id="32" name="Flowchart: Card 31"/>
          <p:cNvSpPr/>
          <p:nvPr/>
        </p:nvSpPr>
        <p:spPr>
          <a:xfrm>
            <a:off x="436485" y="5338542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210</a:t>
            </a:r>
          </a:p>
        </p:txBody>
      </p:sp>
      <p:sp>
        <p:nvSpPr>
          <p:cNvPr id="33" name="Flowchart: Card 32"/>
          <p:cNvSpPr/>
          <p:nvPr/>
        </p:nvSpPr>
        <p:spPr>
          <a:xfrm>
            <a:off x="3373238" y="5338542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205</a:t>
            </a:r>
          </a:p>
        </p:txBody>
      </p:sp>
      <p:sp>
        <p:nvSpPr>
          <p:cNvPr id="34" name="Flowchart: Card 33"/>
          <p:cNvSpPr/>
          <p:nvPr/>
        </p:nvSpPr>
        <p:spPr>
          <a:xfrm>
            <a:off x="6309991" y="5338542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220</a:t>
            </a:r>
          </a:p>
        </p:txBody>
      </p:sp>
      <p:sp>
        <p:nvSpPr>
          <p:cNvPr id="35" name="Flowchart: Card 34"/>
          <p:cNvSpPr/>
          <p:nvPr/>
        </p:nvSpPr>
        <p:spPr>
          <a:xfrm>
            <a:off x="9246743" y="5338542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61966" y="475627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57459" y="475627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52952" y="475627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848446" y="475627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14111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animMotion origin="layout" path="M -4.16667E-7 -7.40741E-7 L 0.14076 -0.264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80"/>
                            </p:stCondLst>
                            <p:childTnLst>
                              <p:par>
                                <p:cTn id="1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8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686" y="-164903"/>
            <a:ext cx="12255372" cy="7187807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524764" y="400147"/>
            <a:ext cx="9159295" cy="3097438"/>
            <a:chOff x="11640823" y="238545"/>
            <a:chExt cx="9159295" cy="3097438"/>
          </a:xfrm>
        </p:grpSpPr>
        <p:sp>
          <p:nvSpPr>
            <p:cNvPr id="41" name="Curved Up Ribbon 40"/>
            <p:cNvSpPr/>
            <p:nvPr/>
          </p:nvSpPr>
          <p:spPr>
            <a:xfrm>
              <a:off x="13889713" y="238545"/>
              <a:ext cx="6910405" cy="3097438"/>
            </a:xfrm>
            <a:prstGeom prst="ellipseRibbon2">
              <a:avLst>
                <a:gd name="adj1" fmla="val 25000"/>
                <a:gd name="adj2" fmla="val 74089"/>
                <a:gd name="adj3" fmla="val 14346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240 x 3 = ?</a:t>
              </a:r>
            </a:p>
          </p:txBody>
        </p:sp>
        <p:pic>
          <p:nvPicPr>
            <p:cNvPr id="42" name="Picture 4" descr="F:\未标题-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t="11171" r="70825" b="58692"/>
            <a:stretch/>
          </p:blipFill>
          <p:spPr bwMode="auto">
            <a:xfrm>
              <a:off x="11640823" y="965394"/>
              <a:ext cx="1635753" cy="1745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14"/>
          <p:cNvGrpSpPr/>
          <p:nvPr/>
        </p:nvGrpSpPr>
        <p:grpSpPr>
          <a:xfrm>
            <a:off x="-74212" y="3336460"/>
            <a:ext cx="12532912" cy="3984513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8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0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1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2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3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4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5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6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7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8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</p:grpSp>
        <p:sp>
          <p:nvSpPr>
            <p:cNvPr id="9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幼圆" panose="02010509060101010101" pitchFamily="49" charset="-122"/>
                <a:cs typeface="+mn-cs"/>
              </a:endParaRPr>
            </a:p>
          </p:txBody>
        </p:sp>
      </p:grpSp>
      <p:sp>
        <p:nvSpPr>
          <p:cNvPr id="20" name="椭圆 7"/>
          <p:cNvSpPr/>
          <p:nvPr/>
        </p:nvSpPr>
        <p:spPr>
          <a:xfrm>
            <a:off x="-17879" y="4687922"/>
            <a:ext cx="12204763" cy="2181808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6" y="3410685"/>
            <a:ext cx="1996475" cy="2177421"/>
          </a:xfrm>
          <a:prstGeom prst="rect">
            <a:avLst/>
          </a:prstGeom>
        </p:spPr>
      </p:pic>
      <p:pic>
        <p:nvPicPr>
          <p:cNvPr id="21" name="Picture 9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35755" y="5310798"/>
            <a:ext cx="12227755" cy="18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F:\未标题-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74212" y="5815598"/>
            <a:ext cx="12227755" cy="12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34" y="3388817"/>
            <a:ext cx="1996475" cy="21774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4534823" y="4317506"/>
            <a:ext cx="634817" cy="6267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517" y="3335983"/>
            <a:ext cx="1996475" cy="21774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805" y="3440288"/>
            <a:ext cx="1996475" cy="2177421"/>
          </a:xfrm>
          <a:prstGeom prst="rect">
            <a:avLst/>
          </a:prstGeom>
        </p:spPr>
      </p:pic>
      <p:sp>
        <p:nvSpPr>
          <p:cNvPr id="32" name="Flowchart: Card 31"/>
          <p:cNvSpPr/>
          <p:nvPr/>
        </p:nvSpPr>
        <p:spPr>
          <a:xfrm>
            <a:off x="436485" y="5338542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710</a:t>
            </a:r>
          </a:p>
        </p:txBody>
      </p:sp>
      <p:sp>
        <p:nvSpPr>
          <p:cNvPr id="33" name="Flowchart: Card 32"/>
          <p:cNvSpPr/>
          <p:nvPr/>
        </p:nvSpPr>
        <p:spPr>
          <a:xfrm>
            <a:off x="3373238" y="5338542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720</a:t>
            </a:r>
          </a:p>
        </p:txBody>
      </p:sp>
      <p:sp>
        <p:nvSpPr>
          <p:cNvPr id="34" name="Flowchart: Card 33"/>
          <p:cNvSpPr/>
          <p:nvPr/>
        </p:nvSpPr>
        <p:spPr>
          <a:xfrm>
            <a:off x="6309991" y="5338542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730</a:t>
            </a:r>
          </a:p>
        </p:txBody>
      </p:sp>
      <p:sp>
        <p:nvSpPr>
          <p:cNvPr id="35" name="Flowchart: Card 34"/>
          <p:cNvSpPr/>
          <p:nvPr/>
        </p:nvSpPr>
        <p:spPr>
          <a:xfrm>
            <a:off x="9246743" y="5338542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740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966" y="475627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57459" y="475627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52952" y="475627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848446" y="475627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</a:t>
            </a:r>
          </a:p>
        </p:txBody>
      </p:sp>
      <p:pic>
        <p:nvPicPr>
          <p:cNvPr id="39" name="Picture 3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737" y="1481245"/>
            <a:ext cx="2554445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9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animMotion origin="layout" path="M 3.33333E-6 -1.48148E-6 L 0.12695 -0.254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80"/>
                            </p:stCondLst>
                            <p:childTnLst>
                              <p:par>
                                <p:cTn id="1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8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686" y="-164903"/>
            <a:ext cx="12255372" cy="7187807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524764" y="400147"/>
            <a:ext cx="9159295" cy="3097438"/>
            <a:chOff x="11640823" y="238545"/>
            <a:chExt cx="9159295" cy="3097438"/>
          </a:xfrm>
        </p:grpSpPr>
        <p:sp>
          <p:nvSpPr>
            <p:cNvPr id="41" name="Curved Up Ribbon 40"/>
            <p:cNvSpPr/>
            <p:nvPr/>
          </p:nvSpPr>
          <p:spPr>
            <a:xfrm>
              <a:off x="13889713" y="238545"/>
              <a:ext cx="6910405" cy="3097438"/>
            </a:xfrm>
            <a:prstGeom prst="ellipseRibbon2">
              <a:avLst>
                <a:gd name="adj1" fmla="val 25000"/>
                <a:gd name="adj2" fmla="val 74916"/>
                <a:gd name="adj3" fmla="val 17113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115 x 4 = 450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Đúng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hay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sai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  <p:pic>
          <p:nvPicPr>
            <p:cNvPr id="42" name="Picture 4" descr="F:\未标题-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t="11171" r="70825" b="58692"/>
            <a:stretch/>
          </p:blipFill>
          <p:spPr bwMode="auto">
            <a:xfrm>
              <a:off x="11640823" y="965394"/>
              <a:ext cx="1635753" cy="1745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432" y="1706187"/>
            <a:ext cx="2554445" cy="1390008"/>
          </a:xfrm>
          <a:prstGeom prst="rect">
            <a:avLst/>
          </a:prstGeom>
        </p:spPr>
      </p:pic>
      <p:grpSp>
        <p:nvGrpSpPr>
          <p:cNvPr id="7" name="组合 14"/>
          <p:cNvGrpSpPr/>
          <p:nvPr/>
        </p:nvGrpSpPr>
        <p:grpSpPr>
          <a:xfrm>
            <a:off x="-74212" y="3336460"/>
            <a:ext cx="12532912" cy="3984513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8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0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1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2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3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4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5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6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7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8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</p:grpSp>
        <p:sp>
          <p:nvSpPr>
            <p:cNvPr id="9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幼圆" panose="02010509060101010101" pitchFamily="49" charset="-122"/>
                <a:cs typeface="+mn-cs"/>
              </a:endParaRPr>
            </a:p>
          </p:txBody>
        </p:sp>
      </p:grpSp>
      <p:sp>
        <p:nvSpPr>
          <p:cNvPr id="20" name="椭圆 7"/>
          <p:cNvSpPr/>
          <p:nvPr/>
        </p:nvSpPr>
        <p:spPr>
          <a:xfrm>
            <a:off x="-17879" y="4687922"/>
            <a:ext cx="12204763" cy="2181808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21" name="Picture 9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35755" y="5310798"/>
            <a:ext cx="12227755" cy="18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F:\未标题-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74212" y="5815598"/>
            <a:ext cx="12227755" cy="12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34" y="3388817"/>
            <a:ext cx="1996475" cy="21774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517" y="3335983"/>
            <a:ext cx="1996475" cy="21774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7462706" y="4264672"/>
            <a:ext cx="634817" cy="626785"/>
          </a:xfrm>
          <a:prstGeom prst="rect">
            <a:avLst/>
          </a:prstGeom>
        </p:spPr>
      </p:pic>
      <p:sp>
        <p:nvSpPr>
          <p:cNvPr id="33" name="Flowchart: Card 32"/>
          <p:cNvSpPr/>
          <p:nvPr/>
        </p:nvSpPr>
        <p:spPr>
          <a:xfrm>
            <a:off x="3373238" y="5345013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 </a:t>
            </a:r>
          </a:p>
        </p:txBody>
      </p:sp>
      <p:sp>
        <p:nvSpPr>
          <p:cNvPr id="34" name="Flowchart: Card 33"/>
          <p:cNvSpPr/>
          <p:nvPr/>
        </p:nvSpPr>
        <p:spPr>
          <a:xfrm>
            <a:off x="6339416" y="5335067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57459" y="475627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52952" y="475627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48" name="Flowchart: Card 47"/>
          <p:cNvSpPr/>
          <p:nvPr/>
        </p:nvSpPr>
        <p:spPr>
          <a:xfrm>
            <a:off x="3432090" y="5335067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18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animMotion origin="layout" path="M -1.04167E-6 -1.11111E-6 L -0.13789 -0.3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1" y="-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80"/>
                            </p:stCondLst>
                            <p:childTnLst>
                              <p:par>
                                <p:cTn id="1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8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686" y="-164903"/>
            <a:ext cx="12255372" cy="7187807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524764" y="400147"/>
            <a:ext cx="9159295" cy="3097438"/>
            <a:chOff x="11640823" y="238545"/>
            <a:chExt cx="9159295" cy="3097438"/>
          </a:xfrm>
        </p:grpSpPr>
        <p:sp>
          <p:nvSpPr>
            <p:cNvPr id="41" name="Curved Up Ribbon 40"/>
            <p:cNvSpPr/>
            <p:nvPr/>
          </p:nvSpPr>
          <p:spPr>
            <a:xfrm>
              <a:off x="13889713" y="238545"/>
              <a:ext cx="6910405" cy="3097438"/>
            </a:xfrm>
            <a:prstGeom prst="ellipseRibbon2">
              <a:avLst>
                <a:gd name="adj1" fmla="val 25000"/>
                <a:gd name="adj2" fmla="val 74916"/>
                <a:gd name="adj3" fmla="val 17575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104 x 5 = ?</a:t>
              </a:r>
            </a:p>
          </p:txBody>
        </p:sp>
        <p:pic>
          <p:nvPicPr>
            <p:cNvPr id="42" name="Picture 4" descr="F:\未标题-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t="11171" r="70825" b="58692"/>
            <a:stretch/>
          </p:blipFill>
          <p:spPr bwMode="auto">
            <a:xfrm>
              <a:off x="11640823" y="965394"/>
              <a:ext cx="1635753" cy="1745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14"/>
          <p:cNvGrpSpPr/>
          <p:nvPr/>
        </p:nvGrpSpPr>
        <p:grpSpPr>
          <a:xfrm>
            <a:off x="-74212" y="3336460"/>
            <a:ext cx="12532912" cy="3984513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8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0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1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2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3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4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5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6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7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8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</p:grpSp>
        <p:sp>
          <p:nvSpPr>
            <p:cNvPr id="9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幼圆" panose="02010509060101010101" pitchFamily="49" charset="-122"/>
                <a:cs typeface="+mn-cs"/>
              </a:endParaRPr>
            </a:p>
          </p:txBody>
        </p:sp>
      </p:grpSp>
      <p:sp>
        <p:nvSpPr>
          <p:cNvPr id="20" name="椭圆 7"/>
          <p:cNvSpPr/>
          <p:nvPr/>
        </p:nvSpPr>
        <p:spPr>
          <a:xfrm>
            <a:off x="-17879" y="4687922"/>
            <a:ext cx="12204763" cy="2181808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6" y="3410685"/>
            <a:ext cx="1996475" cy="2177421"/>
          </a:xfrm>
          <a:prstGeom prst="rect">
            <a:avLst/>
          </a:prstGeom>
        </p:spPr>
      </p:pic>
      <p:pic>
        <p:nvPicPr>
          <p:cNvPr id="21" name="Picture 9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35755" y="5310798"/>
            <a:ext cx="12227755" cy="18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F:\未标题-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74212" y="5815598"/>
            <a:ext cx="12227755" cy="12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34" y="3388817"/>
            <a:ext cx="1996475" cy="21774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517" y="3335983"/>
            <a:ext cx="1996475" cy="21774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805" y="3440288"/>
            <a:ext cx="1996475" cy="21774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10304994" y="4368977"/>
            <a:ext cx="634817" cy="626785"/>
          </a:xfrm>
          <a:prstGeom prst="rect">
            <a:avLst/>
          </a:prstGeom>
        </p:spPr>
      </p:pic>
      <p:sp>
        <p:nvSpPr>
          <p:cNvPr id="32" name="Flowchart: Card 31"/>
          <p:cNvSpPr/>
          <p:nvPr/>
        </p:nvSpPr>
        <p:spPr>
          <a:xfrm>
            <a:off x="436485" y="5338542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505</a:t>
            </a:r>
          </a:p>
        </p:txBody>
      </p:sp>
      <p:sp>
        <p:nvSpPr>
          <p:cNvPr id="33" name="Flowchart: Card 32"/>
          <p:cNvSpPr/>
          <p:nvPr/>
        </p:nvSpPr>
        <p:spPr>
          <a:xfrm>
            <a:off x="3373238" y="5338542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500</a:t>
            </a:r>
          </a:p>
        </p:txBody>
      </p:sp>
      <p:sp>
        <p:nvSpPr>
          <p:cNvPr id="34" name="Flowchart: Card 33"/>
          <p:cNvSpPr/>
          <p:nvPr/>
        </p:nvSpPr>
        <p:spPr>
          <a:xfrm>
            <a:off x="6309991" y="5338542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510</a:t>
            </a:r>
          </a:p>
        </p:txBody>
      </p:sp>
      <p:sp>
        <p:nvSpPr>
          <p:cNvPr id="35" name="Flowchart: Card 34"/>
          <p:cNvSpPr/>
          <p:nvPr/>
        </p:nvSpPr>
        <p:spPr>
          <a:xfrm>
            <a:off x="9246743" y="5338542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520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61966" y="475627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57459" y="475627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52952" y="475627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848446" y="475627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</a:t>
            </a:r>
          </a:p>
        </p:txBody>
      </p:sp>
      <p:pic>
        <p:nvPicPr>
          <p:cNvPr id="39" name="Picture 3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26" y="2204092"/>
            <a:ext cx="2554445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6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animMotion origin="layout" path="M -3.95833E-6 1.11111E-6 L -0.13502 -0.220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80"/>
                            </p:stCondLst>
                            <p:childTnLst>
                              <p:par>
                                <p:cTn id="1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8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686" y="-164903"/>
            <a:ext cx="12255372" cy="7187807"/>
          </a:xfrm>
          <a:prstGeom prst="rect">
            <a:avLst/>
          </a:prstGeom>
        </p:spPr>
      </p:pic>
      <p:grpSp>
        <p:nvGrpSpPr>
          <p:cNvPr id="4" name="组合 14"/>
          <p:cNvGrpSpPr/>
          <p:nvPr/>
        </p:nvGrpSpPr>
        <p:grpSpPr>
          <a:xfrm>
            <a:off x="-74212" y="3336460"/>
            <a:ext cx="12532912" cy="3984513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5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7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8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9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0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1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2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3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4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5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</p:grpSp>
        <p:sp>
          <p:nvSpPr>
            <p:cNvPr id="6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幼圆" panose="02010509060101010101" pitchFamily="49" charset="-122"/>
                <a:cs typeface="+mn-cs"/>
              </a:endParaRPr>
            </a:p>
          </p:txBody>
        </p:sp>
      </p:grpSp>
      <p:sp>
        <p:nvSpPr>
          <p:cNvPr id="16" name="椭圆 7"/>
          <p:cNvSpPr/>
          <p:nvPr/>
        </p:nvSpPr>
        <p:spPr>
          <a:xfrm>
            <a:off x="-17879" y="4687922"/>
            <a:ext cx="12204763" cy="2181808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673580" y="-135652"/>
            <a:ext cx="2733229" cy="269864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7" y="3727875"/>
            <a:ext cx="1786754" cy="194869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50" y="3414612"/>
            <a:ext cx="1786754" cy="19486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4295072" y="4221059"/>
            <a:ext cx="568132" cy="5609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70" y="3295963"/>
            <a:ext cx="1786754" cy="194869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7119292" y="4102410"/>
            <a:ext cx="568132" cy="56094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56" y="3414612"/>
            <a:ext cx="1786754" cy="194869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9738678" y="4221059"/>
            <a:ext cx="568132" cy="56094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1756129" y="4534322"/>
            <a:ext cx="568132" cy="560944"/>
          </a:xfrm>
          <a:prstGeom prst="rect">
            <a:avLst/>
          </a:prstGeom>
        </p:spPr>
      </p:pic>
      <p:pic>
        <p:nvPicPr>
          <p:cNvPr id="17" name="Picture 9" descr="F:\未标题-1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35755" y="5007088"/>
            <a:ext cx="12227755" cy="18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F:\未标题-1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74212" y="5815598"/>
            <a:ext cx="12227755" cy="12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B838D54-5FBD-4841-B220-984968C718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664762" y="2915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3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9" presetClass="path" presetSubtype="0" accel="50000" decel="5000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animMotion origin="layout" path="M 2.29167E-6 -3.33333E-6 L 0.13359 -0.236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182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9" presetClass="path" presetSubtype="0" accel="50000" decel="5000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animMotion origin="layout" path="M -8.33333E-7 1.11022E-16 L 0.09948 -0.2319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-1159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decel="5000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animMotion origin="layout" path="M -1.45833E-6 -3.7037E-7 L -0.07135 -0.2321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8" y="-1162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path" presetSubtype="0" accel="50000" decel="5000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animMotion origin="layout" path="M 4.79167E-6 1.11022E-16 L -0.08165 -0.25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8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70FB75-1F58-4C34-A9B4-2C7AFDB41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287" y="2566348"/>
            <a:ext cx="7504826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3822" y="180975"/>
            <a:ext cx="11525100" cy="639127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0A2BD45-1CF9-412A-94DA-552197632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50" y="1593809"/>
            <a:ext cx="4617435" cy="2530516"/>
          </a:xfrm>
          <a:prstGeom prst="rect">
            <a:avLst/>
          </a:prstGeom>
        </p:spPr>
      </p:pic>
      <p:pic>
        <p:nvPicPr>
          <p:cNvPr id="29" name="Picture 4" descr="Không có mô tả.">
            <a:extLst>
              <a:ext uri="{FF2B5EF4-FFF2-40B4-BE49-F238E27FC236}">
                <a16:creationId xmlns:a16="http://schemas.microsoft.com/office/drawing/2014/main" id="{8D775372-26B1-4C10-B4D5-BDB241D2C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2878" y="21737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F6BFDAD-F2AF-4890-B7EE-5AEE6B1C0701}"/>
              </a:ext>
            </a:extLst>
          </p:cNvPr>
          <p:cNvSpPr/>
          <p:nvPr/>
        </p:nvSpPr>
        <p:spPr>
          <a:xfrm>
            <a:off x="3933825" y="276225"/>
            <a:ext cx="3200400" cy="952500"/>
          </a:xfrm>
          <a:prstGeom prst="wedgeRoundRectCallout">
            <a:avLst>
              <a:gd name="adj1" fmla="val -41071"/>
              <a:gd name="adj2" fmla="val 6750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tháp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140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5302A79B-A85D-482C-9A6D-B7B032D335DB}"/>
              </a:ext>
            </a:extLst>
          </p:cNvPr>
          <p:cNvSpPr/>
          <p:nvPr/>
        </p:nvSpPr>
        <p:spPr>
          <a:xfrm>
            <a:off x="6896099" y="1247776"/>
            <a:ext cx="3457575" cy="1295400"/>
          </a:xfrm>
          <a:prstGeom prst="wedgeRoundRectCallout">
            <a:avLst>
              <a:gd name="adj1" fmla="val -41071"/>
              <a:gd name="adj2" fmla="val 6750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tháp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C90A3A-AC2B-4D10-AE4C-67EBEC4FD669}"/>
              </a:ext>
            </a:extLst>
          </p:cNvPr>
          <p:cNvSpPr txBox="1"/>
          <p:nvPr/>
        </p:nvSpPr>
        <p:spPr>
          <a:xfrm>
            <a:off x="1514475" y="4295775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F38FF1-787D-4B30-AA3B-1C2775EFDE48}"/>
              </a:ext>
            </a:extLst>
          </p:cNvPr>
          <p:cNvSpPr/>
          <p:nvPr/>
        </p:nvSpPr>
        <p:spPr>
          <a:xfrm>
            <a:off x="2019300" y="4371975"/>
            <a:ext cx="2305050" cy="581025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140 x 2 = ?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13752AD-1821-4399-A787-FC72D599D6B9}"/>
              </a:ext>
            </a:extLst>
          </p:cNvPr>
          <p:cNvSpPr/>
          <p:nvPr/>
        </p:nvSpPr>
        <p:spPr>
          <a:xfrm>
            <a:off x="4573905" y="4273550"/>
            <a:ext cx="4968240" cy="1765300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9353458-BA9F-48C7-BE8D-94D6874D4626}"/>
              </a:ext>
            </a:extLst>
          </p:cNvPr>
          <p:cNvGrpSpPr/>
          <p:nvPr/>
        </p:nvGrpSpPr>
        <p:grpSpPr>
          <a:xfrm>
            <a:off x="4772025" y="4401330"/>
            <a:ext cx="1176020" cy="1177142"/>
            <a:chOff x="3886200" y="4496580"/>
            <a:chExt cx="1176020" cy="117714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428A19D-D2D8-4D6F-894F-7C6D8EC12552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140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5C4E122-C0AA-4707-958A-E6EC79746436}"/>
                </a:ext>
              </a:extLst>
            </p:cNvPr>
            <p:cNvSpPr txBox="1"/>
            <p:nvPr/>
          </p:nvSpPr>
          <p:spPr>
            <a:xfrm>
              <a:off x="4396740" y="5027391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2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35DEA28-AFAA-4266-9F7F-CC791123091C}"/>
                </a:ext>
              </a:extLst>
            </p:cNvPr>
            <p:cNvCxnSpPr/>
            <p:nvPr/>
          </p:nvCxnSpPr>
          <p:spPr>
            <a:xfrm>
              <a:off x="3952240" y="5593375"/>
              <a:ext cx="7772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2E16A65-41EF-465C-B339-B3BB3C2AF164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D87EA0A2-2517-4072-8A60-256E36F0F1EE}"/>
              </a:ext>
            </a:extLst>
          </p:cNvPr>
          <p:cNvSpPr txBox="1"/>
          <p:nvPr/>
        </p:nvSpPr>
        <p:spPr>
          <a:xfrm>
            <a:off x="5615305" y="4477336"/>
            <a:ext cx="392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2 </a:t>
            </a:r>
            <a:r>
              <a:rPr lang="en-US" sz="2800" dirty="0" err="1">
                <a:solidFill>
                  <a:srgbClr val="0070C0"/>
                </a:solidFill>
              </a:rPr>
              <a:t>nhân</a:t>
            </a:r>
            <a:r>
              <a:rPr lang="en-US" sz="2800" dirty="0">
                <a:solidFill>
                  <a:srgbClr val="0070C0"/>
                </a:solidFill>
              </a:rPr>
              <a:t> 0 </a:t>
            </a:r>
            <a:r>
              <a:rPr lang="en-US" sz="2800" dirty="0" err="1">
                <a:solidFill>
                  <a:srgbClr val="0070C0"/>
                </a:solidFill>
              </a:rPr>
              <a:t>bằng</a:t>
            </a:r>
            <a:r>
              <a:rPr lang="en-US" sz="2800" dirty="0">
                <a:solidFill>
                  <a:srgbClr val="0070C0"/>
                </a:solidFill>
              </a:rPr>
              <a:t> 0, </a:t>
            </a:r>
            <a:r>
              <a:rPr lang="en-US" sz="2800" dirty="0" err="1">
                <a:solidFill>
                  <a:srgbClr val="0070C0"/>
                </a:solidFill>
              </a:rPr>
              <a:t>viết</a:t>
            </a:r>
            <a:r>
              <a:rPr lang="en-US" sz="2800" dirty="0">
                <a:solidFill>
                  <a:srgbClr val="0070C0"/>
                </a:solidFill>
              </a:rPr>
              <a:t> 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21E4710-A60C-4F5E-AF5F-D12894D7CE52}"/>
              </a:ext>
            </a:extLst>
          </p:cNvPr>
          <p:cNvSpPr txBox="1"/>
          <p:nvPr/>
        </p:nvSpPr>
        <p:spPr>
          <a:xfrm>
            <a:off x="5312410" y="5447481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0E69829-0A3C-4ED9-9A83-DA63E58BC14D}"/>
              </a:ext>
            </a:extLst>
          </p:cNvPr>
          <p:cNvSpPr txBox="1"/>
          <p:nvPr/>
        </p:nvSpPr>
        <p:spPr>
          <a:xfrm>
            <a:off x="5615305" y="4954476"/>
            <a:ext cx="392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2 </a:t>
            </a:r>
            <a:r>
              <a:rPr lang="en-US" sz="2800" dirty="0" err="1">
                <a:solidFill>
                  <a:srgbClr val="0070C0"/>
                </a:solidFill>
              </a:rPr>
              <a:t>nhân</a:t>
            </a:r>
            <a:r>
              <a:rPr lang="en-US" sz="2800" dirty="0">
                <a:solidFill>
                  <a:srgbClr val="0070C0"/>
                </a:solidFill>
              </a:rPr>
              <a:t> 4 </a:t>
            </a:r>
            <a:r>
              <a:rPr lang="en-US" sz="2800" dirty="0" err="1">
                <a:solidFill>
                  <a:srgbClr val="0070C0"/>
                </a:solidFill>
              </a:rPr>
              <a:t>bằng</a:t>
            </a:r>
            <a:r>
              <a:rPr lang="en-US" sz="2800" dirty="0">
                <a:solidFill>
                  <a:srgbClr val="0070C0"/>
                </a:solidFill>
              </a:rPr>
              <a:t> 8, </a:t>
            </a:r>
            <a:r>
              <a:rPr lang="en-US" sz="2800" dirty="0" err="1">
                <a:solidFill>
                  <a:srgbClr val="0070C0"/>
                </a:solidFill>
              </a:rPr>
              <a:t>viết</a:t>
            </a:r>
            <a:r>
              <a:rPr lang="en-US" sz="2800" dirty="0">
                <a:solidFill>
                  <a:srgbClr val="0070C0"/>
                </a:solidFill>
              </a:rPr>
              <a:t> 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CD202C9-4EB3-41EF-A687-7DB42EF61805}"/>
              </a:ext>
            </a:extLst>
          </p:cNvPr>
          <p:cNvSpPr txBox="1"/>
          <p:nvPr/>
        </p:nvSpPr>
        <p:spPr>
          <a:xfrm>
            <a:off x="5088890" y="5447481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86C7AF9-01B0-4580-9F81-E6A5ED52E514}"/>
              </a:ext>
            </a:extLst>
          </p:cNvPr>
          <p:cNvSpPr txBox="1"/>
          <p:nvPr/>
        </p:nvSpPr>
        <p:spPr>
          <a:xfrm>
            <a:off x="5586730" y="5506926"/>
            <a:ext cx="392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2 </a:t>
            </a:r>
            <a:r>
              <a:rPr lang="en-US" sz="2800" dirty="0" err="1">
                <a:solidFill>
                  <a:srgbClr val="0070C0"/>
                </a:solidFill>
              </a:rPr>
              <a:t>nhân</a:t>
            </a:r>
            <a:r>
              <a:rPr lang="en-US" sz="2800" dirty="0">
                <a:solidFill>
                  <a:srgbClr val="0070C0"/>
                </a:solidFill>
              </a:rPr>
              <a:t> 1 </a:t>
            </a:r>
            <a:r>
              <a:rPr lang="en-US" sz="2800" dirty="0" err="1">
                <a:solidFill>
                  <a:srgbClr val="0070C0"/>
                </a:solidFill>
              </a:rPr>
              <a:t>bằng</a:t>
            </a:r>
            <a:r>
              <a:rPr lang="en-US" sz="2800" dirty="0">
                <a:solidFill>
                  <a:srgbClr val="0070C0"/>
                </a:solidFill>
              </a:rPr>
              <a:t> 2, </a:t>
            </a:r>
            <a:r>
              <a:rPr lang="en-US" sz="2800" dirty="0" err="1">
                <a:solidFill>
                  <a:srgbClr val="0070C0"/>
                </a:solidFill>
              </a:rPr>
              <a:t>viết</a:t>
            </a:r>
            <a:r>
              <a:rPr lang="en-US" sz="2800" dirty="0">
                <a:solidFill>
                  <a:srgbClr val="0070C0"/>
                </a:solidFill>
              </a:rPr>
              <a:t> 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821FF2-F87E-463E-8F66-B1810B43B04B}"/>
              </a:ext>
            </a:extLst>
          </p:cNvPr>
          <p:cNvSpPr txBox="1"/>
          <p:nvPr/>
        </p:nvSpPr>
        <p:spPr>
          <a:xfrm>
            <a:off x="4869815" y="5447481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7C5F9CD5-B60B-48C3-B87B-3640CA08FABB}"/>
              </a:ext>
            </a:extLst>
          </p:cNvPr>
          <p:cNvSpPr/>
          <p:nvPr/>
        </p:nvSpPr>
        <p:spPr>
          <a:xfrm>
            <a:off x="5360670" y="6151141"/>
            <a:ext cx="2875280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140 x 2 = 280</a:t>
            </a:r>
          </a:p>
        </p:txBody>
      </p:sp>
    </p:spTree>
    <p:extLst>
      <p:ext uri="{BB962C8B-B14F-4D97-AF65-F5344CB8AC3E}">
        <p14:creationId xmlns:p14="http://schemas.microsoft.com/office/powerpoint/2010/main" val="416984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1" grpId="0" animBg="1"/>
      <p:bldP spid="10" grpId="0" animBg="1"/>
      <p:bldP spid="61" grpId="0" animBg="1"/>
      <p:bldP spid="68" grpId="0"/>
      <p:bldP spid="70" grpId="0"/>
      <p:bldP spid="72" grpId="0"/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3822" y="180975"/>
            <a:ext cx="11525100" cy="639127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29" name="Picture 4" descr="Không có mô tả.">
            <a:extLst>
              <a:ext uri="{FF2B5EF4-FFF2-40B4-BE49-F238E27FC236}">
                <a16:creationId xmlns:a16="http://schemas.microsoft.com/office/drawing/2014/main" id="{8D775372-26B1-4C10-B4D5-BDB241D2C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2878" y="21737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C90A3A-AC2B-4D10-AE4C-67EBEC4FD669}"/>
              </a:ext>
            </a:extLst>
          </p:cNvPr>
          <p:cNvSpPr txBox="1"/>
          <p:nvPr/>
        </p:nvSpPr>
        <p:spPr>
          <a:xfrm>
            <a:off x="1381125" y="1714500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F38FF1-787D-4B30-AA3B-1C2775EFDE48}"/>
              </a:ext>
            </a:extLst>
          </p:cNvPr>
          <p:cNvSpPr/>
          <p:nvPr/>
        </p:nvSpPr>
        <p:spPr>
          <a:xfrm>
            <a:off x="1885950" y="1790700"/>
            <a:ext cx="2305050" cy="581025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215 x 4 = ?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13752AD-1821-4399-A787-FC72D599D6B9}"/>
              </a:ext>
            </a:extLst>
          </p:cNvPr>
          <p:cNvSpPr/>
          <p:nvPr/>
        </p:nvSpPr>
        <p:spPr>
          <a:xfrm>
            <a:off x="4440554" y="1692275"/>
            <a:ext cx="7427595" cy="1765300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9353458-BA9F-48C7-BE8D-94D6874D4626}"/>
              </a:ext>
            </a:extLst>
          </p:cNvPr>
          <p:cNvGrpSpPr/>
          <p:nvPr/>
        </p:nvGrpSpPr>
        <p:grpSpPr>
          <a:xfrm>
            <a:off x="4638675" y="1820055"/>
            <a:ext cx="1176020" cy="1177142"/>
            <a:chOff x="3886200" y="4496580"/>
            <a:chExt cx="1176020" cy="117714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428A19D-D2D8-4D6F-894F-7C6D8EC12552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FPOP1-W9"/>
                  <a:cs typeface="+mn-cs"/>
                </a:rPr>
                <a:t>215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5C4E122-C0AA-4707-958A-E6EC79746436}"/>
                </a:ext>
              </a:extLst>
            </p:cNvPr>
            <p:cNvSpPr txBox="1"/>
            <p:nvPr/>
          </p:nvSpPr>
          <p:spPr>
            <a:xfrm>
              <a:off x="4396740" y="5027391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FPOP1-W9"/>
                  <a:cs typeface="+mn-cs"/>
                </a:rPr>
                <a:t>4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35DEA28-AFAA-4266-9F7F-CC791123091C}"/>
                </a:ext>
              </a:extLst>
            </p:cNvPr>
            <p:cNvCxnSpPr/>
            <p:nvPr/>
          </p:nvCxnSpPr>
          <p:spPr>
            <a:xfrm>
              <a:off x="3952240" y="5593375"/>
              <a:ext cx="7772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2E16A65-41EF-465C-B339-B3BB3C2AF164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FPOP1-W9"/>
                  <a:cs typeface="+mn-cs"/>
                </a:rPr>
                <a:t>x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D87EA0A2-2517-4072-8A60-256E36F0F1EE}"/>
              </a:ext>
            </a:extLst>
          </p:cNvPr>
          <p:cNvSpPr txBox="1"/>
          <p:nvPr/>
        </p:nvSpPr>
        <p:spPr>
          <a:xfrm>
            <a:off x="5481954" y="1896061"/>
            <a:ext cx="5300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 20,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 0,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 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21E4710-A60C-4F5E-AF5F-D12894D7CE52}"/>
              </a:ext>
            </a:extLst>
          </p:cNvPr>
          <p:cNvSpPr txBox="1"/>
          <p:nvPr/>
        </p:nvSpPr>
        <p:spPr>
          <a:xfrm>
            <a:off x="5179060" y="286620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POP1-W9"/>
                <a:cs typeface="+mn-cs"/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0E69829-0A3C-4ED9-9A83-DA63E58BC14D}"/>
              </a:ext>
            </a:extLst>
          </p:cNvPr>
          <p:cNvSpPr txBox="1"/>
          <p:nvPr/>
        </p:nvSpPr>
        <p:spPr>
          <a:xfrm>
            <a:off x="5481955" y="2373201"/>
            <a:ext cx="639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 4,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 6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 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CD202C9-4EB3-41EF-A687-7DB42EF61805}"/>
              </a:ext>
            </a:extLst>
          </p:cNvPr>
          <p:cNvSpPr txBox="1"/>
          <p:nvPr/>
        </p:nvSpPr>
        <p:spPr>
          <a:xfrm>
            <a:off x="4955540" y="286620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POP1-W9"/>
                <a:cs typeface="+mn-cs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86C7AF9-01B0-4580-9F81-E6A5ED52E514}"/>
              </a:ext>
            </a:extLst>
          </p:cNvPr>
          <p:cNvSpPr txBox="1"/>
          <p:nvPr/>
        </p:nvSpPr>
        <p:spPr>
          <a:xfrm>
            <a:off x="5453379" y="2925651"/>
            <a:ext cx="417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 8,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 8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821FF2-F87E-463E-8F66-B1810B43B04B}"/>
              </a:ext>
            </a:extLst>
          </p:cNvPr>
          <p:cNvSpPr txBox="1"/>
          <p:nvPr/>
        </p:nvSpPr>
        <p:spPr>
          <a:xfrm>
            <a:off x="4736465" y="286620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POP1-W9"/>
                <a:cs typeface="+mn-cs"/>
              </a:rPr>
              <a:t>8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7C5F9CD5-B60B-48C3-B87B-3640CA08FABB}"/>
              </a:ext>
            </a:extLst>
          </p:cNvPr>
          <p:cNvSpPr/>
          <p:nvPr/>
        </p:nvSpPr>
        <p:spPr>
          <a:xfrm>
            <a:off x="5922645" y="3903241"/>
            <a:ext cx="2875280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POP1-W9"/>
                <a:cs typeface="+mn-cs"/>
              </a:rPr>
              <a:t>215 x 4 = 860</a:t>
            </a:r>
          </a:p>
        </p:txBody>
      </p:sp>
    </p:spTree>
    <p:extLst>
      <p:ext uri="{BB962C8B-B14F-4D97-AF65-F5344CB8AC3E}">
        <p14:creationId xmlns:p14="http://schemas.microsoft.com/office/powerpoint/2010/main" val="72552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1" grpId="0" animBg="1"/>
      <p:bldP spid="68" grpId="0"/>
      <p:bldP spid="70" grpId="0"/>
      <p:bldP spid="72" grpId="0"/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3822" y="323850"/>
            <a:ext cx="11525100" cy="594721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F346F10D-5813-49A5-886C-F2879EA70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52756" y="46404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99F34A2-D084-4784-99A4-2C085AA51B4A}"/>
              </a:ext>
            </a:extLst>
          </p:cNvPr>
          <p:cNvGrpSpPr/>
          <p:nvPr/>
        </p:nvGrpSpPr>
        <p:grpSpPr>
          <a:xfrm>
            <a:off x="1504950" y="1666875"/>
            <a:ext cx="1600200" cy="2009774"/>
            <a:chOff x="1504950" y="1666875"/>
            <a:chExt cx="1600200" cy="200977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2AC282E-6FDE-4225-82A2-400BD3DC1FDF}"/>
                </a:ext>
              </a:extLst>
            </p:cNvPr>
            <p:cNvSpPr/>
            <p:nvPr/>
          </p:nvSpPr>
          <p:spPr>
            <a:xfrm>
              <a:off x="1504950" y="1685924"/>
              <a:ext cx="1533525" cy="19907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3548B3C-3F3D-442C-9C10-4CB6063EEAEF}"/>
                </a:ext>
              </a:extLst>
            </p:cNvPr>
            <p:cNvSpPr txBox="1"/>
            <p:nvPr/>
          </p:nvSpPr>
          <p:spPr>
            <a:xfrm>
              <a:off x="1733550" y="1666875"/>
              <a:ext cx="1371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312</a:t>
              </a:r>
            </a:p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    3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469D0FA-7002-40D2-9C40-9BE563988B90}"/>
                </a:ext>
              </a:extLst>
            </p:cNvPr>
            <p:cNvCxnSpPr/>
            <p:nvPr/>
          </p:nvCxnSpPr>
          <p:spPr>
            <a:xfrm>
              <a:off x="1828800" y="2981325"/>
              <a:ext cx="9906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CC64B9-3367-414A-9B22-4C85E4A9808F}"/>
                </a:ext>
              </a:extLst>
            </p:cNvPr>
            <p:cNvSpPr txBox="1"/>
            <p:nvPr/>
          </p:nvSpPr>
          <p:spPr>
            <a:xfrm>
              <a:off x="1600200" y="2276475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145D8C-8D30-4181-92E1-BB7F6B92D74A}"/>
              </a:ext>
            </a:extLst>
          </p:cNvPr>
          <p:cNvGrpSpPr/>
          <p:nvPr/>
        </p:nvGrpSpPr>
        <p:grpSpPr>
          <a:xfrm>
            <a:off x="4410075" y="1704974"/>
            <a:ext cx="1600200" cy="1971675"/>
            <a:chOff x="1504950" y="1666875"/>
            <a:chExt cx="1600200" cy="16192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AF9EF7A-66A2-4769-A69D-770A1B801C15}"/>
                </a:ext>
              </a:extLst>
            </p:cNvPr>
            <p:cNvSpPr/>
            <p:nvPr/>
          </p:nvSpPr>
          <p:spPr>
            <a:xfrm>
              <a:off x="1504950" y="1685925"/>
              <a:ext cx="1533525" cy="1600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69874F-EE4F-4B5D-B2FF-EBA9A6BBD3B9}"/>
                </a:ext>
              </a:extLst>
            </p:cNvPr>
            <p:cNvSpPr txBox="1"/>
            <p:nvPr/>
          </p:nvSpPr>
          <p:spPr>
            <a:xfrm>
              <a:off x="1733550" y="1666875"/>
              <a:ext cx="1371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203</a:t>
              </a:r>
            </a:p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    4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75C5C77-497B-4098-9614-C4127508CB66}"/>
                </a:ext>
              </a:extLst>
            </p:cNvPr>
            <p:cNvCxnSpPr/>
            <p:nvPr/>
          </p:nvCxnSpPr>
          <p:spPr>
            <a:xfrm>
              <a:off x="1809750" y="2793586"/>
              <a:ext cx="9906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306BB23-F9E2-4232-8D41-E6457EDFFFE7}"/>
                </a:ext>
              </a:extLst>
            </p:cNvPr>
            <p:cNvSpPr txBox="1"/>
            <p:nvPr/>
          </p:nvSpPr>
          <p:spPr>
            <a:xfrm>
              <a:off x="1600200" y="2166961"/>
              <a:ext cx="381000" cy="530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7B02EA-12A9-473D-80FA-9E56F45A4B6E}"/>
              </a:ext>
            </a:extLst>
          </p:cNvPr>
          <p:cNvGrpSpPr/>
          <p:nvPr/>
        </p:nvGrpSpPr>
        <p:grpSpPr>
          <a:xfrm>
            <a:off x="6981825" y="1714500"/>
            <a:ext cx="1600200" cy="1943100"/>
            <a:chOff x="1504950" y="1666875"/>
            <a:chExt cx="1600200" cy="161925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B2CC42-5259-4FBE-B874-B609F5ECD17D}"/>
                </a:ext>
              </a:extLst>
            </p:cNvPr>
            <p:cNvSpPr/>
            <p:nvPr/>
          </p:nvSpPr>
          <p:spPr>
            <a:xfrm>
              <a:off x="1504950" y="1685925"/>
              <a:ext cx="1533525" cy="1600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74FA264-18A1-46DC-A82C-D513562B41F3}"/>
                </a:ext>
              </a:extLst>
            </p:cNvPr>
            <p:cNvSpPr txBox="1"/>
            <p:nvPr/>
          </p:nvSpPr>
          <p:spPr>
            <a:xfrm>
              <a:off x="1733550" y="1666875"/>
              <a:ext cx="1371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427</a:t>
              </a:r>
            </a:p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    2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B043E40-C4B0-4156-A591-C97DB32161F3}"/>
                </a:ext>
              </a:extLst>
            </p:cNvPr>
            <p:cNvCxnSpPr/>
            <p:nvPr/>
          </p:nvCxnSpPr>
          <p:spPr>
            <a:xfrm>
              <a:off x="1819275" y="2790826"/>
              <a:ext cx="9906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38BCD2-F0FB-4142-953F-E8D19A54CB92}"/>
                </a:ext>
              </a:extLst>
            </p:cNvPr>
            <p:cNvSpPr txBox="1"/>
            <p:nvPr/>
          </p:nvSpPr>
          <p:spPr>
            <a:xfrm>
              <a:off x="1600200" y="2181225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8CE582E-5DFD-414D-82C2-8AFBD52BB77E}"/>
              </a:ext>
            </a:extLst>
          </p:cNvPr>
          <p:cNvGrpSpPr/>
          <p:nvPr/>
        </p:nvGrpSpPr>
        <p:grpSpPr>
          <a:xfrm>
            <a:off x="9525000" y="1695450"/>
            <a:ext cx="1600200" cy="1933574"/>
            <a:chOff x="1504950" y="1666875"/>
            <a:chExt cx="1600200" cy="193357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EE4470-9D9C-4519-871E-97569259C56C}"/>
                </a:ext>
              </a:extLst>
            </p:cNvPr>
            <p:cNvSpPr/>
            <p:nvPr/>
          </p:nvSpPr>
          <p:spPr>
            <a:xfrm>
              <a:off x="1504950" y="1685924"/>
              <a:ext cx="1533525" cy="19145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875A59-A529-481B-8362-368BDD5C34E9}"/>
                </a:ext>
              </a:extLst>
            </p:cNvPr>
            <p:cNvSpPr txBox="1"/>
            <p:nvPr/>
          </p:nvSpPr>
          <p:spPr>
            <a:xfrm>
              <a:off x="1733550" y="1666875"/>
              <a:ext cx="1371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131</a:t>
              </a:r>
            </a:p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    5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6130F88-35A0-4CDF-BFBD-0E5FFC6CC7F7}"/>
                </a:ext>
              </a:extLst>
            </p:cNvPr>
            <p:cNvCxnSpPr/>
            <p:nvPr/>
          </p:nvCxnSpPr>
          <p:spPr>
            <a:xfrm>
              <a:off x="1828800" y="2981325"/>
              <a:ext cx="9906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A0CC1D3-1967-402E-8746-3CE3337F9AE0}"/>
                </a:ext>
              </a:extLst>
            </p:cNvPr>
            <p:cNvSpPr txBox="1"/>
            <p:nvPr/>
          </p:nvSpPr>
          <p:spPr>
            <a:xfrm>
              <a:off x="1609725" y="2238375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FD2715E0-30D2-40E0-B74C-E5FF9C21BD16}"/>
              </a:ext>
            </a:extLst>
          </p:cNvPr>
          <p:cNvSpPr/>
          <p:nvPr/>
        </p:nvSpPr>
        <p:spPr>
          <a:xfrm>
            <a:off x="2819400" y="828675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4E884D-2612-4CDC-B089-A49F5EA87BC7}"/>
              </a:ext>
            </a:extLst>
          </p:cNvPr>
          <p:cNvSpPr txBox="1"/>
          <p:nvPr/>
        </p:nvSpPr>
        <p:spPr>
          <a:xfrm>
            <a:off x="3448050" y="78105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35" descr="A picture containing text&#10;&#10;Description automatically generated">
            <a:extLst>
              <a:ext uri="{FF2B5EF4-FFF2-40B4-BE49-F238E27FC236}">
                <a16:creationId xmlns:a16="http://schemas.microsoft.com/office/drawing/2014/main" id="{D029071A-0C39-4852-B4C4-4F60242E02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3467100"/>
            <a:ext cx="6057900" cy="348501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C891AF4-7EBD-4274-BE10-B0583F2A4A04}"/>
              </a:ext>
            </a:extLst>
          </p:cNvPr>
          <p:cNvSpPr txBox="1"/>
          <p:nvPr/>
        </p:nvSpPr>
        <p:spPr>
          <a:xfrm>
            <a:off x="5335381" y="3769683"/>
            <a:ext cx="289421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DEB823-D2BB-4201-98A7-34A7DC2B77A0}"/>
              </a:ext>
            </a:extLst>
          </p:cNvPr>
          <p:cNvSpPr txBox="1"/>
          <p:nvPr/>
        </p:nvSpPr>
        <p:spPr>
          <a:xfrm>
            <a:off x="2333625" y="3028950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66B00A-C56F-4B73-8558-3F42502B53A5}"/>
              </a:ext>
            </a:extLst>
          </p:cNvPr>
          <p:cNvSpPr txBox="1"/>
          <p:nvPr/>
        </p:nvSpPr>
        <p:spPr>
          <a:xfrm>
            <a:off x="2028825" y="3028950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CBF4F8-7228-4AFC-8309-C3F03EF43605}"/>
              </a:ext>
            </a:extLst>
          </p:cNvPr>
          <p:cNvSpPr txBox="1"/>
          <p:nvPr/>
        </p:nvSpPr>
        <p:spPr>
          <a:xfrm>
            <a:off x="1743075" y="3028950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5DBE1D7-8AD5-4659-B5B5-5344AA664F6F}"/>
              </a:ext>
            </a:extLst>
          </p:cNvPr>
          <p:cNvSpPr txBox="1"/>
          <p:nvPr/>
        </p:nvSpPr>
        <p:spPr>
          <a:xfrm>
            <a:off x="5219700" y="2924175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D46388-5076-451F-B607-5F4917157FCE}"/>
              </a:ext>
            </a:extLst>
          </p:cNvPr>
          <p:cNvSpPr txBox="1"/>
          <p:nvPr/>
        </p:nvSpPr>
        <p:spPr>
          <a:xfrm>
            <a:off x="4943475" y="2924175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F3DB72-E02F-480B-8C20-8CF6575A317B}"/>
              </a:ext>
            </a:extLst>
          </p:cNvPr>
          <p:cNvSpPr txBox="1"/>
          <p:nvPr/>
        </p:nvSpPr>
        <p:spPr>
          <a:xfrm>
            <a:off x="4676775" y="2924175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6E026D4-0A34-4040-B35D-8D1C9B56120F}"/>
              </a:ext>
            </a:extLst>
          </p:cNvPr>
          <p:cNvSpPr txBox="1"/>
          <p:nvPr/>
        </p:nvSpPr>
        <p:spPr>
          <a:xfrm>
            <a:off x="7800975" y="2981325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1C79E98-B401-4741-84E5-4C5312D8701F}"/>
              </a:ext>
            </a:extLst>
          </p:cNvPr>
          <p:cNvSpPr txBox="1"/>
          <p:nvPr/>
        </p:nvSpPr>
        <p:spPr>
          <a:xfrm>
            <a:off x="7524750" y="2981325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C8D2448-DE8C-4900-9B9F-5CB2ADBF4199}"/>
              </a:ext>
            </a:extLst>
          </p:cNvPr>
          <p:cNvSpPr txBox="1"/>
          <p:nvPr/>
        </p:nvSpPr>
        <p:spPr>
          <a:xfrm>
            <a:off x="7229475" y="2971800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397F9C3-2C6D-409C-9D65-765C0BD39180}"/>
              </a:ext>
            </a:extLst>
          </p:cNvPr>
          <p:cNvSpPr txBox="1"/>
          <p:nvPr/>
        </p:nvSpPr>
        <p:spPr>
          <a:xfrm>
            <a:off x="10363200" y="2906485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73F01E2-66D2-4515-908E-7B3EFF11FBB4}"/>
              </a:ext>
            </a:extLst>
          </p:cNvPr>
          <p:cNvSpPr txBox="1"/>
          <p:nvPr/>
        </p:nvSpPr>
        <p:spPr>
          <a:xfrm>
            <a:off x="10086975" y="2905125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81B4132-9634-41E1-916D-3B50A402EA33}"/>
              </a:ext>
            </a:extLst>
          </p:cNvPr>
          <p:cNvSpPr txBox="1"/>
          <p:nvPr/>
        </p:nvSpPr>
        <p:spPr>
          <a:xfrm>
            <a:off x="9810750" y="2895600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8672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5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3822" y="323850"/>
            <a:ext cx="11525100" cy="594721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A8FFE03-7471-40F9-AD8E-CD14887C6A1A}"/>
              </a:ext>
            </a:extLst>
          </p:cNvPr>
          <p:cNvSpPr/>
          <p:nvPr/>
        </p:nvSpPr>
        <p:spPr>
          <a:xfrm>
            <a:off x="752475" y="609600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3E8B97-02A2-4FF6-9C50-F265554C1180}"/>
              </a:ext>
            </a:extLst>
          </p:cNvPr>
          <p:cNvSpPr txBox="1"/>
          <p:nvPr/>
        </p:nvSpPr>
        <p:spPr>
          <a:xfrm>
            <a:off x="1381124" y="561975"/>
            <a:ext cx="4848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C2FA47-795D-4F7F-ABAA-8E3D1DB462E3}"/>
              </a:ext>
            </a:extLst>
          </p:cNvPr>
          <p:cNvSpPr/>
          <p:nvPr/>
        </p:nvSpPr>
        <p:spPr>
          <a:xfrm>
            <a:off x="647700" y="1524000"/>
            <a:ext cx="2400300" cy="8858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243 x 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C3CCB7-EAF9-44A6-BDB9-53A605C6A77A}"/>
              </a:ext>
            </a:extLst>
          </p:cNvPr>
          <p:cNvSpPr/>
          <p:nvPr/>
        </p:nvSpPr>
        <p:spPr>
          <a:xfrm>
            <a:off x="3409950" y="1514475"/>
            <a:ext cx="2400300" cy="8858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162 x 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448A19-D616-454C-949D-4FD6E6041A16}"/>
              </a:ext>
            </a:extLst>
          </p:cNvPr>
          <p:cNvSpPr/>
          <p:nvPr/>
        </p:nvSpPr>
        <p:spPr>
          <a:xfrm>
            <a:off x="6238875" y="1524000"/>
            <a:ext cx="2400300" cy="8858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250 x 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6AFFA7-0EAA-4540-A32F-C2587AB28DA4}"/>
              </a:ext>
            </a:extLst>
          </p:cNvPr>
          <p:cNvSpPr/>
          <p:nvPr/>
        </p:nvSpPr>
        <p:spPr>
          <a:xfrm>
            <a:off x="9153525" y="1524000"/>
            <a:ext cx="2400300" cy="8858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108 x 5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852CC29-2BF6-4A3C-BD9F-D64904A8C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70" y="2811533"/>
            <a:ext cx="5382794" cy="351433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AC1BD0C-B629-4AC7-9268-EBA7EA0343D7}"/>
              </a:ext>
            </a:extLst>
          </p:cNvPr>
          <p:cNvGrpSpPr/>
          <p:nvPr/>
        </p:nvGrpSpPr>
        <p:grpSpPr>
          <a:xfrm>
            <a:off x="7778799" y="3922245"/>
            <a:ext cx="2618643" cy="1442375"/>
            <a:chOff x="7551217" y="4179147"/>
            <a:chExt cx="2618643" cy="144237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41E9717-3047-4D11-B981-27AB93586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551217" y="4195640"/>
              <a:ext cx="2618643" cy="142588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184C11-B206-4C33-95BB-61A234531C79}"/>
                </a:ext>
              </a:extLst>
            </p:cNvPr>
            <p:cNvSpPr txBox="1"/>
            <p:nvPr/>
          </p:nvSpPr>
          <p:spPr>
            <a:xfrm rot="1398626">
              <a:off x="7860711" y="4179147"/>
              <a:ext cx="18498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Thảo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luận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nhóm</a:t>
              </a:r>
              <a:endParaRPr lang="en-US" sz="32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94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0" y="0"/>
            <a:ext cx="12192000" cy="674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3091" y="614137"/>
            <a:ext cx="2568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3682" y="1845674"/>
            <a:ext cx="2212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9242" y="3077575"/>
            <a:ext cx="175457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29373" y="303318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2704" y="3017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81C99A-7D84-4E77-B428-1AB236EDBC76}"/>
              </a:ext>
            </a:extLst>
          </p:cNvPr>
          <p:cNvSpPr txBox="1"/>
          <p:nvPr/>
        </p:nvSpPr>
        <p:spPr>
          <a:xfrm>
            <a:off x="542475" y="1545300"/>
            <a:ext cx="602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51F45E-A41D-41CA-B7D4-BEA51F0D44F0}"/>
              </a:ext>
            </a:extLst>
          </p:cNvPr>
          <p:cNvSpPr txBox="1"/>
          <p:nvPr/>
        </p:nvSpPr>
        <p:spPr>
          <a:xfrm>
            <a:off x="371679" y="302686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5B69CE-60E9-4617-8759-64FB7C492351}"/>
              </a:ext>
            </a:extLst>
          </p:cNvPr>
          <p:cNvSpPr txBox="1"/>
          <p:nvPr/>
        </p:nvSpPr>
        <p:spPr>
          <a:xfrm>
            <a:off x="3212016" y="652237"/>
            <a:ext cx="2568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31A7D3-A74B-457C-A5FC-09BA26F09D6E}"/>
              </a:ext>
            </a:extLst>
          </p:cNvPr>
          <p:cNvSpPr txBox="1"/>
          <p:nvPr/>
        </p:nvSpPr>
        <p:spPr>
          <a:xfrm>
            <a:off x="4092607" y="1883774"/>
            <a:ext cx="2212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571DFC1-9FD8-410C-8588-444F27A3F15A}"/>
              </a:ext>
            </a:extLst>
          </p:cNvPr>
          <p:cNvSpPr/>
          <p:nvPr/>
        </p:nvSpPr>
        <p:spPr>
          <a:xfrm>
            <a:off x="3448167" y="3115675"/>
            <a:ext cx="175457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6EC8A4-7CCA-467A-AA20-2B1E6E6BB571}"/>
              </a:ext>
            </a:extLst>
          </p:cNvPr>
          <p:cNvSpPr txBox="1"/>
          <p:nvPr/>
        </p:nvSpPr>
        <p:spPr>
          <a:xfrm>
            <a:off x="4458298" y="307128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C68278-E84D-40F0-8A80-D106ED467A93}"/>
              </a:ext>
            </a:extLst>
          </p:cNvPr>
          <p:cNvSpPr txBox="1"/>
          <p:nvPr/>
        </p:nvSpPr>
        <p:spPr>
          <a:xfrm>
            <a:off x="3781629" y="30554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280B01-98CF-405E-9175-F6F5E9D7C605}"/>
              </a:ext>
            </a:extLst>
          </p:cNvPr>
          <p:cNvSpPr txBox="1"/>
          <p:nvPr/>
        </p:nvSpPr>
        <p:spPr>
          <a:xfrm>
            <a:off x="3371400" y="1583400"/>
            <a:ext cx="602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6FECFB2-DE66-42D1-8824-8EAE20875ECD}"/>
              </a:ext>
            </a:extLst>
          </p:cNvPr>
          <p:cNvSpPr txBox="1"/>
          <p:nvPr/>
        </p:nvSpPr>
        <p:spPr>
          <a:xfrm>
            <a:off x="3200604" y="306496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spc="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8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3D93D2-412D-4E3C-BDA1-98A4B8A13085}"/>
              </a:ext>
            </a:extLst>
          </p:cNvPr>
          <p:cNvSpPr txBox="1"/>
          <p:nvPr/>
        </p:nvSpPr>
        <p:spPr>
          <a:xfrm>
            <a:off x="6212391" y="642712"/>
            <a:ext cx="2568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27C63EC-3AD3-4FB9-BB02-7309D5231CE6}"/>
              </a:ext>
            </a:extLst>
          </p:cNvPr>
          <p:cNvSpPr txBox="1"/>
          <p:nvPr/>
        </p:nvSpPr>
        <p:spPr>
          <a:xfrm>
            <a:off x="7092982" y="1874249"/>
            <a:ext cx="2212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ADD572-1AE1-4A4E-AF2B-2DC4DCB0E9BC}"/>
              </a:ext>
            </a:extLst>
          </p:cNvPr>
          <p:cNvSpPr/>
          <p:nvPr/>
        </p:nvSpPr>
        <p:spPr>
          <a:xfrm>
            <a:off x="6448542" y="3106150"/>
            <a:ext cx="175457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1DFAAE-F578-467A-BFEF-8BD7E53A8C03}"/>
              </a:ext>
            </a:extLst>
          </p:cNvPr>
          <p:cNvSpPr txBox="1"/>
          <p:nvPr/>
        </p:nvSpPr>
        <p:spPr>
          <a:xfrm>
            <a:off x="7458673" y="3061761"/>
            <a:ext cx="8993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 	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176025E-EAC4-44DB-BA57-6CFAC90C64BC}"/>
              </a:ext>
            </a:extLst>
          </p:cNvPr>
          <p:cNvSpPr txBox="1"/>
          <p:nvPr/>
        </p:nvSpPr>
        <p:spPr>
          <a:xfrm>
            <a:off x="6782004" y="304591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C80C4F-D2A3-46A1-AE63-E45A60340181}"/>
              </a:ext>
            </a:extLst>
          </p:cNvPr>
          <p:cNvSpPr txBox="1"/>
          <p:nvPr/>
        </p:nvSpPr>
        <p:spPr>
          <a:xfrm>
            <a:off x="6371775" y="1573875"/>
            <a:ext cx="602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54F2A7-0855-4E11-B6AD-D9A38278E468}"/>
              </a:ext>
            </a:extLst>
          </p:cNvPr>
          <p:cNvSpPr txBox="1"/>
          <p:nvPr/>
        </p:nvSpPr>
        <p:spPr>
          <a:xfrm>
            <a:off x="6200979" y="30554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C807C93-2CE9-428F-AB96-46A367CC93B1}"/>
              </a:ext>
            </a:extLst>
          </p:cNvPr>
          <p:cNvSpPr txBox="1"/>
          <p:nvPr/>
        </p:nvSpPr>
        <p:spPr>
          <a:xfrm>
            <a:off x="9098466" y="652237"/>
            <a:ext cx="2568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018F7FA-FCE2-4F24-B3F0-81A2129E39C1}"/>
              </a:ext>
            </a:extLst>
          </p:cNvPr>
          <p:cNvSpPr txBox="1"/>
          <p:nvPr/>
        </p:nvSpPr>
        <p:spPr>
          <a:xfrm>
            <a:off x="9979057" y="1883774"/>
            <a:ext cx="2212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412D4D1-D7A2-44E6-99CE-7E0762B625D9}"/>
              </a:ext>
            </a:extLst>
          </p:cNvPr>
          <p:cNvSpPr/>
          <p:nvPr/>
        </p:nvSpPr>
        <p:spPr>
          <a:xfrm>
            <a:off x="9334617" y="3115675"/>
            <a:ext cx="175457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692139-3216-4519-8EA6-75680AFABE77}"/>
              </a:ext>
            </a:extLst>
          </p:cNvPr>
          <p:cNvSpPr txBox="1"/>
          <p:nvPr/>
        </p:nvSpPr>
        <p:spPr>
          <a:xfrm>
            <a:off x="10344748" y="307128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FD96752-3A19-476C-8D8F-F4747D751CF5}"/>
              </a:ext>
            </a:extLst>
          </p:cNvPr>
          <p:cNvSpPr txBox="1"/>
          <p:nvPr/>
        </p:nvSpPr>
        <p:spPr>
          <a:xfrm>
            <a:off x="9668079" y="30554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0878E44-FF76-4C28-8F98-9AB336662410}"/>
              </a:ext>
            </a:extLst>
          </p:cNvPr>
          <p:cNvSpPr txBox="1"/>
          <p:nvPr/>
        </p:nvSpPr>
        <p:spPr>
          <a:xfrm>
            <a:off x="9257850" y="1583400"/>
            <a:ext cx="602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DC7ABD1-1AEC-4FE5-829F-FCD4CF59B725}"/>
              </a:ext>
            </a:extLst>
          </p:cNvPr>
          <p:cNvSpPr txBox="1"/>
          <p:nvPr/>
        </p:nvSpPr>
        <p:spPr>
          <a:xfrm>
            <a:off x="9087054" y="306496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spc="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8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3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/>
      <p:bldP spid="19" grpId="0"/>
      <p:bldP spid="2" grpId="0"/>
      <p:bldP spid="31" grpId="0"/>
      <p:bldP spid="36" grpId="0"/>
      <p:bldP spid="37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3822" y="323850"/>
            <a:ext cx="11525100" cy="594721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A8FFE03-7471-40F9-AD8E-CD14887C6A1A}"/>
              </a:ext>
            </a:extLst>
          </p:cNvPr>
          <p:cNvSpPr/>
          <p:nvPr/>
        </p:nvSpPr>
        <p:spPr>
          <a:xfrm>
            <a:off x="752475" y="609600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3E8B97-02A2-4FF6-9C50-F265554C1180}"/>
              </a:ext>
            </a:extLst>
          </p:cNvPr>
          <p:cNvSpPr txBox="1"/>
          <p:nvPr/>
        </p:nvSpPr>
        <p:spPr>
          <a:xfrm>
            <a:off x="1381124" y="561975"/>
            <a:ext cx="10477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Hôm nay, hải âu được 118 ngày tuổi, số ngày tuổi của mèo gấp 3 lần số ngày tuổi của hải âu. Hỏi hôm nay mèo được bao nhiêu ngày tuổi?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868E93-2B00-4FF3-9F95-1338AFE3ED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361950" y="2301875"/>
            <a:ext cx="3759200" cy="4064000"/>
          </a:xfrm>
          <a:prstGeom prst="rect">
            <a:avLst/>
          </a:prstGeom>
        </p:spPr>
      </p:pic>
      <p:sp>
        <p:nvSpPr>
          <p:cNvPr id="14" name="Oval Callout 5">
            <a:extLst>
              <a:ext uri="{FF2B5EF4-FFF2-40B4-BE49-F238E27FC236}">
                <a16:creationId xmlns:a16="http://schemas.microsoft.com/office/drawing/2014/main" id="{C55591D7-E952-4B43-821C-EDC46D7CC790}"/>
              </a:ext>
            </a:extLst>
          </p:cNvPr>
          <p:cNvSpPr/>
          <p:nvPr/>
        </p:nvSpPr>
        <p:spPr>
          <a:xfrm>
            <a:off x="5137150" y="3099110"/>
            <a:ext cx="5892800" cy="2818671"/>
          </a:xfrm>
          <a:prstGeom prst="wedgeEllipseCallout">
            <a:avLst>
              <a:gd name="adj1" fmla="val -91248"/>
              <a:gd name="adj2" fmla="val -61220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Thảo luận nhóm đôi và nêu các bước giải bài toán trên.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8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3822" y="266700"/>
            <a:ext cx="11525100" cy="594721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0ABF6A-7658-40D6-ACB1-B20849927A9C}"/>
              </a:ext>
            </a:extLst>
          </p:cNvPr>
          <p:cNvGrpSpPr/>
          <p:nvPr/>
        </p:nvGrpSpPr>
        <p:grpSpPr>
          <a:xfrm>
            <a:off x="2311400" y="830151"/>
            <a:ext cx="5908674" cy="2708849"/>
            <a:chOff x="1893818" y="886972"/>
            <a:chExt cx="4116073" cy="203163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86C73EB-2852-4930-A730-147458ABB2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7430" y="1584853"/>
              <a:ext cx="899966" cy="318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BFB0F1A-1761-43C9-ABC8-22131C6DC8FD}"/>
                </a:ext>
              </a:extLst>
            </p:cNvPr>
            <p:cNvCxnSpPr>
              <a:cxnSpLocks/>
            </p:cNvCxnSpPr>
            <p:nvPr/>
          </p:nvCxnSpPr>
          <p:spPr>
            <a:xfrm>
              <a:off x="3170569" y="2187644"/>
              <a:ext cx="1885706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4B69AC44-3FA4-431E-8462-ADDFE5FA7A81}"/>
                </a:ext>
              </a:extLst>
            </p:cNvPr>
            <p:cNvSpPr/>
            <p:nvPr/>
          </p:nvSpPr>
          <p:spPr>
            <a:xfrm rot="5400000">
              <a:off x="4407422" y="962178"/>
              <a:ext cx="360245" cy="2844693"/>
            </a:xfrm>
            <a:prstGeom prst="rightBrace">
              <a:avLst>
                <a:gd name="adj1" fmla="val 26303"/>
                <a:gd name="adj2" fmla="val 50000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61112B-F951-4E92-969F-C9924DB9A804}"/>
                </a:ext>
              </a:extLst>
            </p:cNvPr>
            <p:cNvSpPr/>
            <p:nvPr/>
          </p:nvSpPr>
          <p:spPr>
            <a:xfrm>
              <a:off x="3794675" y="2480028"/>
              <a:ext cx="1445203" cy="438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? </a:t>
              </a:r>
              <a:r>
                <a:rPr lang="en-US" sz="3200" kern="0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</a:rPr>
                <a:t>n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gày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tuổi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7FBDD31-7152-4887-8DEE-D62E4A7F7E59}"/>
                </a:ext>
              </a:extLst>
            </p:cNvPr>
            <p:cNvSpPr/>
            <p:nvPr/>
          </p:nvSpPr>
          <p:spPr>
            <a:xfrm>
              <a:off x="1893818" y="1362064"/>
              <a:ext cx="965032" cy="438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Hải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âu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71A3CD-9A50-4B19-801A-0671D62E477D}"/>
                </a:ext>
              </a:extLst>
            </p:cNvPr>
            <p:cNvSpPr/>
            <p:nvPr/>
          </p:nvSpPr>
          <p:spPr>
            <a:xfrm>
              <a:off x="1908379" y="1878418"/>
              <a:ext cx="685863" cy="438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</a:rPr>
                <a:t>M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èo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5632B30-C39E-426D-B56D-0C9B8701A483}"/>
                </a:ext>
              </a:extLst>
            </p:cNvPr>
            <p:cNvCxnSpPr>
              <a:cxnSpLocks/>
            </p:cNvCxnSpPr>
            <p:nvPr/>
          </p:nvCxnSpPr>
          <p:spPr>
            <a:xfrm>
              <a:off x="4065760" y="2182273"/>
              <a:ext cx="1933073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5044974-D7EF-4E19-BCF4-7FD38F5DE8A1}"/>
                </a:ext>
              </a:extLst>
            </p:cNvPr>
            <p:cNvSpPr/>
            <p:nvPr/>
          </p:nvSpPr>
          <p:spPr>
            <a:xfrm>
              <a:off x="2845833" y="886972"/>
              <a:ext cx="1800306" cy="438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110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ngày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tuổi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38C67770-CC85-465E-B709-8EC6946FF4F7}"/>
                </a:ext>
              </a:extLst>
            </p:cNvPr>
            <p:cNvSpPr/>
            <p:nvPr/>
          </p:nvSpPr>
          <p:spPr>
            <a:xfrm rot="16200000">
              <a:off x="3478984" y="997650"/>
              <a:ext cx="253088" cy="880656"/>
            </a:xfrm>
            <a:prstGeom prst="rightBrace">
              <a:avLst>
                <a:gd name="adj1" fmla="val 26303"/>
                <a:gd name="adj2" fmla="val 50000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B709432-013E-4F70-8602-D47D0EAEEE4E}"/>
              </a:ext>
            </a:extLst>
          </p:cNvPr>
          <p:cNvSpPr/>
          <p:nvPr/>
        </p:nvSpPr>
        <p:spPr>
          <a:xfrm>
            <a:off x="5912142" y="161317"/>
            <a:ext cx="1994072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900"/>
            <a:r>
              <a:rPr lang="en-US" sz="3733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Tóm</a:t>
            </a:r>
            <a:r>
              <a:rPr lang="en-US" sz="3733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tắt</a:t>
            </a:r>
            <a:r>
              <a:rPr lang="en-US" sz="3733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:</a:t>
            </a:r>
            <a:endParaRPr lang="en-US" sz="3733" b="1" dirty="0">
              <a:solidFill>
                <a:srgbClr val="002060"/>
              </a:solidFill>
              <a:latin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9C5E28-E852-43F7-B53A-7B07D76DEDA5}"/>
              </a:ext>
            </a:extLst>
          </p:cNvPr>
          <p:cNvCxnSpPr>
            <a:cxnSpLocks/>
          </p:cNvCxnSpPr>
          <p:nvPr/>
        </p:nvCxnSpPr>
        <p:spPr>
          <a:xfrm>
            <a:off x="5438775" y="1762125"/>
            <a:ext cx="0" cy="75247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BA0CA3-6244-4525-A207-8A6880E9AEBB}"/>
              </a:ext>
            </a:extLst>
          </p:cNvPr>
          <p:cNvCxnSpPr>
            <a:cxnSpLocks/>
          </p:cNvCxnSpPr>
          <p:nvPr/>
        </p:nvCxnSpPr>
        <p:spPr>
          <a:xfrm>
            <a:off x="4133850" y="1809750"/>
            <a:ext cx="0" cy="75247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BAF4686-30FF-4C30-908C-A06A568052FC}"/>
              </a:ext>
            </a:extLst>
          </p:cNvPr>
          <p:cNvSpPr txBox="1"/>
          <p:nvPr/>
        </p:nvSpPr>
        <p:spPr>
          <a:xfrm>
            <a:off x="2514600" y="4000500"/>
            <a:ext cx="8029575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 nay mèo được số ngày tuổi là:</a:t>
            </a:r>
          </a:p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118 x 3 = 354 (ngày tuổi)</a:t>
            </a:r>
          </a:p>
          <a:p>
            <a:pPr algn="r"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354 ngày tuổi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2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FC00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360</Words>
  <Application>Microsoft Office PowerPoint</Application>
  <PresentationFormat>Widescreen</PresentationFormat>
  <Paragraphs>147</Paragraphs>
  <Slides>16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微软雅黑</vt:lpstr>
      <vt:lpstr>宋体</vt:lpstr>
      <vt:lpstr>Arial</vt:lpstr>
      <vt:lpstr>Arial Black</vt:lpstr>
      <vt:lpstr>Calibri</vt:lpstr>
      <vt:lpstr>Calibri Light</vt:lpstr>
      <vt:lpstr>Cambria</vt:lpstr>
      <vt:lpstr>等线</vt:lpstr>
      <vt:lpstr>DFPOP1-W9</vt:lpstr>
      <vt:lpstr>Georgia</vt:lpstr>
      <vt:lpstr>Tahoma</vt:lpstr>
      <vt:lpstr>幼圆</vt:lpstr>
      <vt:lpstr>华康少女文字W5</vt:lpstr>
      <vt:lpstr>迷你简细行楷</vt:lpstr>
      <vt:lpstr>4_Office 主题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42</cp:revision>
  <dcterms:created xsi:type="dcterms:W3CDTF">2022-09-05T23:50:32Z</dcterms:created>
  <dcterms:modified xsi:type="dcterms:W3CDTF">2022-12-08T08:16:32Z</dcterms:modified>
</cp:coreProperties>
</file>