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  <p:sldMasterId id="2147483708" r:id="rId2"/>
  </p:sldMasterIdLst>
  <p:notesMasterIdLst>
    <p:notesMasterId r:id="rId20"/>
  </p:notesMasterIdLst>
  <p:handoutMasterIdLst>
    <p:handoutMasterId r:id="rId21"/>
  </p:handoutMasterIdLst>
  <p:sldIdLst>
    <p:sldId id="303" r:id="rId3"/>
    <p:sldId id="302" r:id="rId4"/>
    <p:sldId id="2649" r:id="rId5"/>
    <p:sldId id="2650" r:id="rId6"/>
    <p:sldId id="304" r:id="rId7"/>
    <p:sldId id="305" r:id="rId8"/>
    <p:sldId id="306" r:id="rId9"/>
    <p:sldId id="307" r:id="rId10"/>
    <p:sldId id="2648" r:id="rId11"/>
    <p:sldId id="308" r:id="rId12"/>
    <p:sldId id="310" r:id="rId13"/>
    <p:sldId id="2618" r:id="rId14"/>
    <p:sldId id="287" r:id="rId15"/>
    <p:sldId id="2646" r:id="rId16"/>
    <p:sldId id="2647" r:id="rId17"/>
    <p:sldId id="291" r:id="rId18"/>
    <p:sldId id="30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>
    <p:extLst>
      <p:ext uri="{19B8F6BF-5375-455C-9EA6-DF929625EA0E}">
        <p15:presenceInfo xmlns:p15="http://schemas.microsoft.com/office/powerpoint/2012/main" userId="Administra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56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8" d="100"/>
          <a:sy n="48" d="100"/>
        </p:scale>
        <p:origin x="2684" y="4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1B975F5-AB96-4D5A-9183-3C1A2D6FDF5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89E178-1188-4E02-AF35-2AFE34647CA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35CED0-2BF1-439F-9A5C-449D1A3FA9A1}" type="datetimeFigureOut">
              <a:rPr lang="en-US" smtClean="0"/>
              <a:t>15/12/2023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7E0A31-37E0-4CB7-92C6-A9EC229CE6D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1568E9-C937-4EF3-81AE-C0F6904292D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8F25B2-D5B1-4EF4-9443-2C9F429E28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9481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BFA934-A24F-4D67-B978-03C48E6670B7}" type="datetimeFigureOut">
              <a:rPr lang="en-US" smtClean="0"/>
              <a:t>15/12/2023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1E2E42-D511-4905-8891-46A57A508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619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-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1E2E42-D511-4905-8891-46A57A50804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1217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-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1E2E42-D511-4905-8891-46A57A50804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4980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-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1E2E42-D511-4905-8891-46A57A50804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8789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củ</a:t>
            </a:r>
            <a:r>
              <a:rPr lang="en-US" dirty="0"/>
              <a:t> </a:t>
            </a:r>
            <a:r>
              <a:rPr lang="en-US" dirty="0" err="1"/>
              <a:t>cà</a:t>
            </a:r>
            <a:r>
              <a:rPr lang="en-US" dirty="0"/>
              <a:t> </a:t>
            </a:r>
            <a:r>
              <a:rPr lang="en-US" dirty="0" err="1"/>
              <a:t>rốt</a:t>
            </a:r>
            <a:r>
              <a:rPr lang="en-US" dirty="0"/>
              <a:t> </a:t>
            </a:r>
            <a:r>
              <a:rPr lang="en-US" dirty="0" err="1"/>
              <a:t>tới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, </a:t>
            </a:r>
            <a:r>
              <a:rPr lang="en-US" dirty="0" err="1"/>
              <a:t>rồi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thỏ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, </a:t>
            </a:r>
            <a:r>
              <a:rPr lang="en-US" dirty="0" err="1"/>
              <a:t>xong</a:t>
            </a:r>
            <a:r>
              <a:rPr lang="en-US" dirty="0"/>
              <a:t> 4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giỏ</a:t>
            </a:r>
            <a:r>
              <a:rPr lang="en-US" dirty="0"/>
              <a:t> </a:t>
            </a:r>
            <a:r>
              <a:rPr lang="en-US" dirty="0" err="1"/>
              <a:t>cà</a:t>
            </a:r>
            <a:r>
              <a:rPr lang="en-US" dirty="0"/>
              <a:t> </a:t>
            </a:r>
            <a:r>
              <a:rPr lang="en-US" dirty="0" err="1"/>
              <a:t>rốt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tới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vi-VN" dirty="0"/>
              <a:t>ơ</a:t>
            </a:r>
            <a:r>
              <a:rPr lang="en-US" dirty="0"/>
              <a:t>n </a:t>
            </a:r>
            <a:r>
              <a:rPr lang="en-US" dirty="0" err="1"/>
              <a:t>thu</a:t>
            </a:r>
            <a:r>
              <a:rPr lang="en-US" dirty="0"/>
              <a:t> </a:t>
            </a:r>
            <a:r>
              <a:rPr lang="en-US" dirty="0" err="1"/>
              <a:t>hoạch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cà</a:t>
            </a:r>
            <a:r>
              <a:rPr lang="en-US" dirty="0"/>
              <a:t> </a:t>
            </a:r>
            <a:r>
              <a:rPr lang="en-US" dirty="0" err="1"/>
              <a:t>rốt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2C5D16-A332-457B-87A7-BDD908A32D8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570347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240362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02164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647600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2C5D16-A332-457B-87A7-BDD908A32D8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62853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-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1E2E42-D511-4905-8891-46A57A50804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1988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A01F3E-6FB8-B6FC-9DC6-E296FA5689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5B6841E-8D34-97DA-029B-4484E49F58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4A297EC-8D77-8FEF-881F-F1172924CC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55F49E-A319-416C-A1F7-EAE9C9C027B3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FA2E5A-AC5C-A26D-1F6C-54E999793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5A7C9B-5BC0-9EB3-6094-69D1F847B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E7C575-79F1-4BC6-B39A-F5A1B2DF94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8355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B37816BA-9458-E4C1-BF22-A270F1180B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53" b="25971"/>
          <a:stretch/>
        </p:blipFill>
        <p:spPr>
          <a:xfrm>
            <a:off x="491836" y="0"/>
            <a:ext cx="11589327" cy="685800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4DC26014-8009-C994-BC34-12C055DDA508}"/>
              </a:ext>
            </a:extLst>
          </p:cNvPr>
          <p:cNvSpPr/>
          <p:nvPr userDrawn="1"/>
        </p:nvSpPr>
        <p:spPr>
          <a:xfrm>
            <a:off x="0" y="6650182"/>
            <a:ext cx="12205855" cy="207818"/>
          </a:xfrm>
          <a:prstGeom prst="rect">
            <a:avLst/>
          </a:prstGeom>
          <a:solidFill>
            <a:srgbClr val="7558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E9D4EA8D-A4F7-584A-5C97-168F6FB9AC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884" y="4481941"/>
            <a:ext cx="2736279" cy="273627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499EF56-200E-AF6F-6835-7D9241B71E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83" t="54949" b="5928"/>
          <a:stretch/>
        </p:blipFill>
        <p:spPr>
          <a:xfrm>
            <a:off x="6096000" y="5306292"/>
            <a:ext cx="2015414" cy="13716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95A02AD-0B28-B2BE-E564-A70A5F4A056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350" y="3851564"/>
            <a:ext cx="2488417" cy="3241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52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6B35FF8-9DE0-C93F-FEEE-160D42D2E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718" y="0"/>
            <a:ext cx="4552282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D2D7594-2CA3-DD98-682B-A634F169E56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12192000" cy="1917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19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15D27E5C-37FC-1055-1FA0-08A9E4C885F9}"/>
              </a:ext>
            </a:extLst>
          </p:cNvPr>
          <p:cNvGrpSpPr/>
          <p:nvPr userDrawn="1"/>
        </p:nvGrpSpPr>
        <p:grpSpPr>
          <a:xfrm>
            <a:off x="-27235" y="5992802"/>
            <a:ext cx="12219235" cy="865198"/>
            <a:chOff x="-27235" y="5992802"/>
            <a:chExt cx="12219235" cy="865198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1ED6BF3-B200-B235-6485-D285A058954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235" y="5992802"/>
              <a:ext cx="5500935" cy="865198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AF8510D2-8263-2D3A-2E39-2800E04A5D4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473700" y="5992802"/>
              <a:ext cx="5500935" cy="865198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8F08502-F24E-ED07-8F75-4F50842B7CC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hq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870"/>
            <a:stretch/>
          </p:blipFill>
          <p:spPr>
            <a:xfrm>
              <a:off x="10974635" y="5992802"/>
              <a:ext cx="1217365" cy="865198"/>
            </a:xfrm>
            <a:prstGeom prst="rect">
              <a:avLst/>
            </a:prstGeom>
          </p:spPr>
        </p:pic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45B35CC4-2E0F-A2E5-9F8D-C573BCD64C2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73" y="1662545"/>
            <a:ext cx="10224654" cy="4454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459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7746EA0-7C13-0EDF-D6CD-D5774928FC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215" y="1437462"/>
            <a:ext cx="10224654" cy="445494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D337803-9B89-6E16-72F4-9E13058A54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19" b="5648"/>
          <a:stretch/>
        </p:blipFill>
        <p:spPr>
          <a:xfrm>
            <a:off x="0" y="2405114"/>
            <a:ext cx="12192000" cy="4452886"/>
          </a:xfrm>
          <a:prstGeom prst="rect">
            <a:avLst/>
          </a:prstGeom>
        </p:spPr>
      </p:pic>
      <p:pic>
        <p:nvPicPr>
          <p:cNvPr id="4" name="图形 3">
            <a:extLst>
              <a:ext uri="{FF2B5EF4-FFF2-40B4-BE49-F238E27FC236}">
                <a16:creationId xmlns:a16="http://schemas.microsoft.com/office/drawing/2014/main" id="{145D751A-0483-5E46-16C7-45FBE8B19A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t="2103" b="73831"/>
          <a:stretch/>
        </p:blipFill>
        <p:spPr>
          <a:xfrm flipV="1">
            <a:off x="0" y="0"/>
            <a:ext cx="12192000" cy="198049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AEDAFFD-D6E9-782E-FA81-DF4451FBDBA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8591" y="2228498"/>
            <a:ext cx="3283941" cy="3283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943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9C4EEBD-4E8D-AB21-4DCA-957C8D49D4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35" y="4940418"/>
            <a:ext cx="12192000" cy="1917582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02727EE2-F3B3-6425-707D-E1DCD665A8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190"/>
          <a:stretch/>
        </p:blipFill>
        <p:spPr>
          <a:xfrm flipV="1">
            <a:off x="-27235" y="-1"/>
            <a:ext cx="12192000" cy="14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47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C086885-193E-E8E0-BB88-FAF688A8BD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70"/>
          <a:stretch/>
        </p:blipFill>
        <p:spPr>
          <a:xfrm>
            <a:off x="4237920" y="3247220"/>
            <a:ext cx="7197970" cy="361078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FF4B5B2-1AE4-3B4A-F45A-6AD0E1EAE1F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-233788" y="3022339"/>
            <a:ext cx="4069449" cy="360187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29EE0D0-FD7A-98A8-C2FE-07E65A9B16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190"/>
          <a:stretch/>
        </p:blipFill>
        <p:spPr>
          <a:xfrm flipV="1">
            <a:off x="-27235" y="-1"/>
            <a:ext cx="12192000" cy="14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19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884FCBE3-0C5C-BAA4-2B61-0D5961AC1CC3}"/>
              </a:ext>
            </a:extLst>
          </p:cNvPr>
          <p:cNvGrpSpPr/>
          <p:nvPr userDrawn="1"/>
        </p:nvGrpSpPr>
        <p:grpSpPr>
          <a:xfrm>
            <a:off x="-27235" y="5992802"/>
            <a:ext cx="12219235" cy="865198"/>
            <a:chOff x="-27235" y="5992802"/>
            <a:chExt cx="12219235" cy="865198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F156566D-684F-66A3-7AF4-BADC6DAC58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235" y="5992802"/>
              <a:ext cx="5500935" cy="865198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EDE0380-C959-3C91-8FC2-B9D23EDFCD2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473700" y="5992802"/>
              <a:ext cx="5500935" cy="865198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D23E669-1500-F6E2-7CB9-1C5D5A9C4C0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hq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870"/>
            <a:stretch/>
          </p:blipFill>
          <p:spPr>
            <a:xfrm>
              <a:off x="10974635" y="5992802"/>
              <a:ext cx="1217365" cy="865198"/>
            </a:xfrm>
            <a:prstGeom prst="rect">
              <a:avLst/>
            </a:prstGeom>
          </p:spPr>
        </p:pic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6AA2582C-80B8-9B93-8BFA-3930B478B62D}"/>
              </a:ext>
            </a:extLst>
          </p:cNvPr>
          <p:cNvGrpSpPr/>
          <p:nvPr userDrawn="1"/>
        </p:nvGrpSpPr>
        <p:grpSpPr>
          <a:xfrm flipV="1">
            <a:off x="-27235" y="0"/>
            <a:ext cx="12219235" cy="865198"/>
            <a:chOff x="-27235" y="5992802"/>
            <a:chExt cx="12219235" cy="865198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30AA38A5-6C43-54EA-4A25-F1BEB7A083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235" y="5992802"/>
              <a:ext cx="5500935" cy="865198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08293B93-83D3-2A3F-8CCA-548AC05CDC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473700" y="5992802"/>
              <a:ext cx="5500935" cy="865198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4A2B7734-ADE8-3FBA-007F-9A8699BC5CA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hq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870"/>
            <a:stretch/>
          </p:blipFill>
          <p:spPr>
            <a:xfrm>
              <a:off x="10974635" y="5992802"/>
              <a:ext cx="1217365" cy="8651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718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122DD0BF-7DA4-0491-C697-8A03F19772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73" y="2154684"/>
            <a:ext cx="10224654" cy="470331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5F5417C-A29F-894E-832F-083595FFE9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67" t="16970" r="25084" b="62784"/>
          <a:stretch/>
        </p:blipFill>
        <p:spPr>
          <a:xfrm>
            <a:off x="9683818" y="1690255"/>
            <a:ext cx="1492079" cy="138846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52645E2-0FC0-783F-68C2-68C5824878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67" t="16970" r="25084" b="62784"/>
          <a:stretch/>
        </p:blipFill>
        <p:spPr>
          <a:xfrm flipH="1">
            <a:off x="872327" y="1690255"/>
            <a:ext cx="1492079" cy="1388460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174E5E16-129C-5FD3-0F01-5C5C45B741F8}"/>
              </a:ext>
            </a:extLst>
          </p:cNvPr>
          <p:cNvGrpSpPr/>
          <p:nvPr userDrawn="1"/>
        </p:nvGrpSpPr>
        <p:grpSpPr>
          <a:xfrm>
            <a:off x="-27235" y="5992802"/>
            <a:ext cx="12219235" cy="865198"/>
            <a:chOff x="-27235" y="5992802"/>
            <a:chExt cx="12219235" cy="865198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A90D016C-05FE-F8FF-FEA5-32C5218CC5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235" y="5992802"/>
              <a:ext cx="5500935" cy="865198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A60D15E8-BDF4-4A8A-2F95-8FB699F18C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473700" y="5992802"/>
              <a:ext cx="5500935" cy="865198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F08EADDD-563B-9C27-028C-C1660545F69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hq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870"/>
            <a:stretch/>
          </p:blipFill>
          <p:spPr>
            <a:xfrm>
              <a:off x="10974635" y="5992802"/>
              <a:ext cx="1217365" cy="8651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1974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7"/>
            <a:ext cx="103632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9879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493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121AFA2-93E5-C37D-A07A-3196B20E84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612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1"/>
            <a:ext cx="10363200" cy="1362075"/>
          </a:xfrm>
        </p:spPr>
        <p:txBody>
          <a:bodyPr anchor="t"/>
          <a:lstStyle>
            <a:lvl1pPr algn="l">
              <a:defRPr sz="39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3477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600202"/>
            <a:ext cx="5384800" cy="4525963"/>
          </a:xfrm>
        </p:spPr>
        <p:txBody>
          <a:bodyPr/>
          <a:lstStyle>
            <a:lvl1pPr>
              <a:defRPr sz="2799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799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6545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103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2503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9873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3"/>
            <a:ext cx="6815666" cy="5853114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077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400"/>
            </a:lvl3pPr>
            <a:lvl4pPr marL="1371189" indent="0">
              <a:buNone/>
              <a:defRPr sz="2000"/>
            </a:lvl4pPr>
            <a:lvl5pPr marL="1828251" indent="0">
              <a:buNone/>
              <a:defRPr sz="2000"/>
            </a:lvl5pPr>
            <a:lvl6pPr marL="2285314" indent="0">
              <a:buNone/>
              <a:defRPr sz="2000"/>
            </a:lvl6pPr>
            <a:lvl7pPr marL="2742377" indent="0">
              <a:buNone/>
              <a:defRPr sz="2000"/>
            </a:lvl7pPr>
            <a:lvl8pPr marL="3199440" indent="0">
              <a:buNone/>
              <a:defRPr sz="2000"/>
            </a:lvl8pPr>
            <a:lvl9pPr marL="365650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6938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5422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261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2B5BF55-6090-04BC-7392-E210D88F94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07096" y="241488"/>
            <a:ext cx="4855561" cy="635494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243895B-836F-E484-9EFC-86C123A8B7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32" t="54005"/>
          <a:stretch/>
        </p:blipFill>
        <p:spPr>
          <a:xfrm>
            <a:off x="6496467" y="705163"/>
            <a:ext cx="1568866" cy="59211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D556BC4-A0C0-A400-C2CB-1950EAFF0EC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35" y="4940418"/>
            <a:ext cx="12192000" cy="191758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61A711D-E867-BCB9-5BD5-20B4E337931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0718" y="1782871"/>
            <a:ext cx="3673550" cy="367355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BD533B94-5522-0290-8588-9EC2DA1FEB8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7235" y="2383436"/>
            <a:ext cx="4615536" cy="447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8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形 13">
            <a:extLst>
              <a:ext uri="{FF2B5EF4-FFF2-40B4-BE49-F238E27FC236}">
                <a16:creationId xmlns:a16="http://schemas.microsoft.com/office/drawing/2014/main" id="{3C081ADA-5BFA-3937-332A-1858C18B7E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8333" b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EB9A81B-E1E1-30DA-EC60-EC55C7B8A0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790" b="45151"/>
          <a:stretch/>
        </p:blipFill>
        <p:spPr>
          <a:xfrm>
            <a:off x="9551427" y="299307"/>
            <a:ext cx="1898976" cy="3761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716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68078C4D-6897-9DC9-8F71-5039196161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96" y="516835"/>
            <a:ext cx="10744200" cy="5734878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F32E4ED-7CAA-F535-897D-F5A7DAA59E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35" y="4940418"/>
            <a:ext cx="12192000" cy="191758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18650886-B079-B589-8B4D-CDE53F7502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24" b="98173" l="37108" r="95771">
                        <a14:foregroundMark x1="37108" y1="67005" x2="37108" y2="67005"/>
                        <a14:foregroundMark x1="67667" y1="94518" x2="67667" y2="94518"/>
                        <a14:foregroundMark x1="68759" y1="98274" x2="68759" y2="98274"/>
                        <a14:foregroundMark x1="61119" y1="5584" x2="61119" y2="5584"/>
                        <a14:foregroundMark x1="95771" y1="2538" x2="95771" y2="2538"/>
                        <a14:foregroundMark x1="93452" y1="1624" x2="93452" y2="16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432"/>
          <a:stretch/>
        </p:blipFill>
        <p:spPr>
          <a:xfrm flipV="1">
            <a:off x="10057739" y="2840636"/>
            <a:ext cx="1960185" cy="4017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458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F0D710F-6007-E67F-233D-BD3FD562C4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08" r="33097"/>
          <a:stretch/>
        </p:blipFill>
        <p:spPr>
          <a:xfrm>
            <a:off x="0" y="0"/>
            <a:ext cx="4711700" cy="6858000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DC2A7569-2A68-EEEA-E1FE-1D1A1F03F226}"/>
              </a:ext>
            </a:extLst>
          </p:cNvPr>
          <p:cNvGrpSpPr/>
          <p:nvPr userDrawn="1"/>
        </p:nvGrpSpPr>
        <p:grpSpPr>
          <a:xfrm>
            <a:off x="-27235" y="5992802"/>
            <a:ext cx="12219235" cy="865198"/>
            <a:chOff x="-27235" y="5992802"/>
            <a:chExt cx="12219235" cy="865198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FBE67181-4570-37BC-7149-EBC46CFAE32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235" y="5992802"/>
              <a:ext cx="5500935" cy="865198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257F9023-E8B9-C4B9-C1ED-2C3A74424A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473700" y="5992802"/>
              <a:ext cx="5500935" cy="865198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BEB477AE-936F-8460-AD83-5578A19F7D2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hq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870"/>
            <a:stretch/>
          </p:blipFill>
          <p:spPr>
            <a:xfrm>
              <a:off x="10974635" y="5992802"/>
              <a:ext cx="1217365" cy="865198"/>
            </a:xfrm>
            <a:prstGeom prst="rect">
              <a:avLst/>
            </a:prstGeom>
          </p:spPr>
        </p:pic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351B9D62-ACAD-1D73-8BED-C57DA3A0A403}"/>
              </a:ext>
            </a:extLst>
          </p:cNvPr>
          <p:cNvGrpSpPr/>
          <p:nvPr userDrawn="1"/>
        </p:nvGrpSpPr>
        <p:grpSpPr>
          <a:xfrm>
            <a:off x="2624543" y="1942277"/>
            <a:ext cx="2959100" cy="3346262"/>
            <a:chOff x="3663950" y="1802577"/>
            <a:chExt cx="2959100" cy="3346262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9E27C930-5642-1FA9-6105-A3296352EE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662241">
              <a:off x="3466277" y="2057702"/>
              <a:ext cx="3252846" cy="2742596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3BC739C5-5021-736F-2870-DE62C740F38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64" t="28333" r="34569" b="28519"/>
            <a:stretch/>
          </p:blipFill>
          <p:spPr>
            <a:xfrm rot="16640329">
              <a:off x="3473450" y="1999239"/>
              <a:ext cx="3340100" cy="29591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87783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9C4EEBD-4E8D-AB21-4DCA-957C8D49D4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35" y="4940418"/>
            <a:ext cx="12192000" cy="1917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11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BE5E4D8F-6C10-CC0C-F19B-311896E10833}"/>
              </a:ext>
            </a:extLst>
          </p:cNvPr>
          <p:cNvGrpSpPr/>
          <p:nvPr userDrawn="1"/>
        </p:nvGrpSpPr>
        <p:grpSpPr>
          <a:xfrm>
            <a:off x="-27235" y="5992802"/>
            <a:ext cx="12219235" cy="865198"/>
            <a:chOff x="-27235" y="5992802"/>
            <a:chExt cx="12219235" cy="865198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E8706FC2-EDCC-7D5C-48C9-DCDAF91F68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235" y="5992802"/>
              <a:ext cx="5500935" cy="865198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4084EBFC-015D-48B1-CC8C-75F001BBC8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473700" y="5992802"/>
              <a:ext cx="5500935" cy="865198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F956B072-51ED-5892-DD14-A6B2347D02A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hq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870"/>
            <a:stretch/>
          </p:blipFill>
          <p:spPr>
            <a:xfrm>
              <a:off x="10974635" y="5992802"/>
              <a:ext cx="1217365" cy="865198"/>
            </a:xfrm>
            <a:prstGeom prst="rect">
              <a:avLst/>
            </a:prstGeom>
          </p:spPr>
        </p:pic>
      </p:grpSp>
      <p:pic>
        <p:nvPicPr>
          <p:cNvPr id="12" name="图形 11">
            <a:extLst>
              <a:ext uri="{FF2B5EF4-FFF2-40B4-BE49-F238E27FC236}">
                <a16:creationId xmlns:a16="http://schemas.microsoft.com/office/drawing/2014/main" id="{35C5411B-94D6-D99A-0D23-01CA44AC19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t="2103" b="73831"/>
          <a:stretch/>
        </p:blipFill>
        <p:spPr>
          <a:xfrm>
            <a:off x="0" y="4877510"/>
            <a:ext cx="12192000" cy="198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71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B37816BA-9458-E4C1-BF22-A270F1180B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53" b="25971"/>
          <a:stretch/>
        </p:blipFill>
        <p:spPr>
          <a:xfrm>
            <a:off x="491836" y="0"/>
            <a:ext cx="11589327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5DEBCC4-33C3-42A3-6AA6-CD8A0C82E60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7927" y="4073239"/>
            <a:ext cx="3241964" cy="3241964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4DC26014-8009-C994-BC34-12C055DDA508}"/>
              </a:ext>
            </a:extLst>
          </p:cNvPr>
          <p:cNvSpPr/>
          <p:nvPr userDrawn="1"/>
        </p:nvSpPr>
        <p:spPr>
          <a:xfrm>
            <a:off x="2355273" y="6650182"/>
            <a:ext cx="9850582" cy="207818"/>
          </a:xfrm>
          <a:prstGeom prst="rect">
            <a:avLst/>
          </a:prstGeom>
          <a:solidFill>
            <a:srgbClr val="7558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E9D4EA8D-A4F7-584A-5C97-168F6FB9ACA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5721" y="4578924"/>
            <a:ext cx="2736279" cy="2736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736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27.jpe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CCB4A46F-271C-5E94-38D5-9D2F303F2B7E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6261CE52-2553-4C13-8944-468BE88D6278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9531" y="330152"/>
            <a:ext cx="1360535" cy="136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693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DB387D38-45D0-433C-A886-676E6B1A55F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9531" y="330152"/>
            <a:ext cx="1360535" cy="136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938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126" rtl="0" eaLnBrk="1" latinLnBrk="0" hangingPunct="1"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97" indent="-342797" algn="l" defTabSz="9141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1pPr>
      <a:lvl2pPr marL="742727" indent="-285665" algn="l" defTabSz="914126" rtl="0" eaLnBrk="1" latinLnBrk="0" hangingPunct="1">
        <a:spcBef>
          <a:spcPct val="20000"/>
        </a:spcBef>
        <a:buFont typeface="Arial" pitchFamily="34" charset="0"/>
        <a:buChar char="–"/>
        <a:defRPr sz="27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52.png"/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4.xml"/><Relationship Id="rId16" Type="http://schemas.openxmlformats.org/officeDocument/2006/relationships/slide" Target="slide16.xml"/><Relationship Id="rId1" Type="http://schemas.openxmlformats.org/officeDocument/2006/relationships/slideLayout" Target="../slideLayouts/slideLayout18.xml"/><Relationship Id="rId6" Type="http://schemas.openxmlformats.org/officeDocument/2006/relationships/slide" Target="slide13.xml"/><Relationship Id="rId11" Type="http://schemas.openxmlformats.org/officeDocument/2006/relationships/slide" Target="slide15.xml"/><Relationship Id="rId5" Type="http://schemas.openxmlformats.org/officeDocument/2006/relationships/image" Target="../media/image48.png"/><Relationship Id="rId15" Type="http://schemas.openxmlformats.org/officeDocument/2006/relationships/image" Target="../media/image54.png"/><Relationship Id="rId10" Type="http://schemas.openxmlformats.org/officeDocument/2006/relationships/image" Target="../media/image50.png"/><Relationship Id="rId4" Type="http://schemas.openxmlformats.org/officeDocument/2006/relationships/image" Target="../media/image47.png"/><Relationship Id="rId9" Type="http://schemas.openxmlformats.org/officeDocument/2006/relationships/slide" Target="slide14.xml"/><Relationship Id="rId1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slideLayout" Target="../slideLayouts/slideLayout19.xml"/><Relationship Id="rId7" Type="http://schemas.openxmlformats.org/officeDocument/2006/relationships/slide" Target="slide12.xml"/><Relationship Id="rId12" Type="http://schemas.openxmlformats.org/officeDocument/2006/relationships/image" Target="../media/image5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6.png"/><Relationship Id="rId11" Type="http://schemas.openxmlformats.org/officeDocument/2006/relationships/image" Target="../media/image58.png"/><Relationship Id="rId5" Type="http://schemas.openxmlformats.org/officeDocument/2006/relationships/image" Target="../media/image55.jpg"/><Relationship Id="rId10" Type="http://schemas.openxmlformats.org/officeDocument/2006/relationships/image" Target="../media/image53.png"/><Relationship Id="rId4" Type="http://schemas.openxmlformats.org/officeDocument/2006/relationships/notesSlide" Target="../notesSlides/notesSlide5.xml"/><Relationship Id="rId9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slideLayout" Target="../slideLayouts/slideLayout19.xml"/><Relationship Id="rId7" Type="http://schemas.openxmlformats.org/officeDocument/2006/relationships/slide" Target="slide12.xml"/><Relationship Id="rId12" Type="http://schemas.openxmlformats.org/officeDocument/2006/relationships/image" Target="../media/image5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6.png"/><Relationship Id="rId11" Type="http://schemas.openxmlformats.org/officeDocument/2006/relationships/image" Target="../media/image58.png"/><Relationship Id="rId5" Type="http://schemas.openxmlformats.org/officeDocument/2006/relationships/image" Target="../media/image55.jpg"/><Relationship Id="rId10" Type="http://schemas.openxmlformats.org/officeDocument/2006/relationships/image" Target="../media/image53.png"/><Relationship Id="rId4" Type="http://schemas.openxmlformats.org/officeDocument/2006/relationships/notesSlide" Target="../notesSlides/notesSlide6.xml"/><Relationship Id="rId9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slideLayout" Target="../slideLayouts/slideLayout19.xml"/><Relationship Id="rId7" Type="http://schemas.openxmlformats.org/officeDocument/2006/relationships/slide" Target="slide12.xml"/><Relationship Id="rId12" Type="http://schemas.openxmlformats.org/officeDocument/2006/relationships/image" Target="../media/image5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6.png"/><Relationship Id="rId11" Type="http://schemas.openxmlformats.org/officeDocument/2006/relationships/image" Target="../media/image58.png"/><Relationship Id="rId5" Type="http://schemas.openxmlformats.org/officeDocument/2006/relationships/image" Target="../media/image55.jpg"/><Relationship Id="rId10" Type="http://schemas.openxmlformats.org/officeDocument/2006/relationships/image" Target="../media/image53.png"/><Relationship Id="rId4" Type="http://schemas.openxmlformats.org/officeDocument/2006/relationships/notesSlide" Target="../notesSlides/notesSlide7.xml"/><Relationship Id="rId9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microsoft.com/office/2007/relationships/hdphoto" Target="../media/hdphoto6.wdp"/><Relationship Id="rId3" Type="http://schemas.openxmlformats.org/officeDocument/2006/relationships/image" Target="../media/image55.jpg"/><Relationship Id="rId7" Type="http://schemas.openxmlformats.org/officeDocument/2006/relationships/image" Target="../media/image62.png"/><Relationship Id="rId12" Type="http://schemas.openxmlformats.org/officeDocument/2006/relationships/image" Target="../media/image63.png"/><Relationship Id="rId17" Type="http://schemas.openxmlformats.org/officeDocument/2006/relationships/image" Target="../media/image64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1.png"/><Relationship Id="rId11" Type="http://schemas.openxmlformats.org/officeDocument/2006/relationships/image" Target="../media/image53.png"/><Relationship Id="rId5" Type="http://schemas.openxmlformats.org/officeDocument/2006/relationships/image" Target="../media/image60.png"/><Relationship Id="rId15" Type="http://schemas.openxmlformats.org/officeDocument/2006/relationships/image" Target="../media/image47.png"/><Relationship Id="rId10" Type="http://schemas.openxmlformats.org/officeDocument/2006/relationships/image" Target="../media/image49.png"/><Relationship Id="rId4" Type="http://schemas.openxmlformats.org/officeDocument/2006/relationships/slide" Target="slide16.xml"/><Relationship Id="rId9" Type="http://schemas.openxmlformats.org/officeDocument/2006/relationships/slide" Target="slide15.xml"/><Relationship Id="rId1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1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9.svg"/><Relationship Id="rId5" Type="http://schemas.openxmlformats.org/officeDocument/2006/relationships/image" Target="../media/image39.png"/><Relationship Id="rId4" Type="http://schemas.openxmlformats.org/officeDocument/2006/relationships/image" Target="../media/image32.png"/><Relationship Id="rId9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E07DB6-BEE7-4BE7-80FF-C998E24664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0054" y="1010862"/>
            <a:ext cx="2438611" cy="13412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D959A92-4256-4B71-B17D-CE1C166B33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6209" y="2347018"/>
            <a:ext cx="6809822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119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7147F4B-4DFA-4811-9F10-911C74C994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142" y="1677213"/>
            <a:ext cx="4419600" cy="35433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A07AA27-43A4-4010-AB7B-8F401F12CFCA}"/>
              </a:ext>
            </a:extLst>
          </p:cNvPr>
          <p:cNvSpPr txBox="1"/>
          <p:nvPr/>
        </p:nvSpPr>
        <p:spPr>
          <a:xfrm>
            <a:off x="6403939" y="1259383"/>
            <a:ext cx="31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4D8304C-7123-4731-80FC-15AE7A9F850A}"/>
              </a:ext>
            </a:extLst>
          </p:cNvPr>
          <p:cNvSpPr txBox="1"/>
          <p:nvPr/>
        </p:nvSpPr>
        <p:spPr>
          <a:xfrm>
            <a:off x="5144099" y="2223522"/>
            <a:ext cx="55422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 mi-li-lít dầu mẹ đã dùng để nấu ăn là:</a:t>
            </a:r>
            <a:endParaRPr lang="en-US" sz="36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8DD7DAA-0EB7-4F11-8A0F-44A1EF3209FC}"/>
              </a:ext>
            </a:extLst>
          </p:cNvPr>
          <p:cNvSpPr txBox="1"/>
          <p:nvPr/>
        </p:nvSpPr>
        <p:spPr>
          <a:xfrm>
            <a:off x="5194899" y="3423851"/>
            <a:ext cx="5542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750 - 350 = 400 (ml)</a:t>
            </a:r>
            <a:endParaRPr lang="en-US" sz="36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41CF504-2B2E-48D5-9D9D-3DBB7C68D919}"/>
              </a:ext>
            </a:extLst>
          </p:cNvPr>
          <p:cNvSpPr txBox="1"/>
          <p:nvPr/>
        </p:nvSpPr>
        <p:spPr>
          <a:xfrm>
            <a:off x="5880701" y="4176028"/>
            <a:ext cx="5542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400 (ml)</a:t>
            </a:r>
          </a:p>
        </p:txBody>
      </p:sp>
    </p:spTree>
    <p:extLst>
      <p:ext uri="{BB962C8B-B14F-4D97-AF65-F5344CB8AC3E}">
        <p14:creationId xmlns:p14="http://schemas.microsoft.com/office/powerpoint/2010/main" val="27178715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E22B534-0DD6-400C-A85E-78E80514F4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5390" y="2767526"/>
            <a:ext cx="5761219" cy="13229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6A0FB12-B5E4-4FB0-985B-7A44EC4C13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362" y="0"/>
            <a:ext cx="1553638" cy="155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507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8A203C1-FAE3-4C13-A7DA-D55148DBA9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0141" y="2803183"/>
            <a:ext cx="1071411" cy="22958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D1E9F0-9D00-4F66-9420-423B331A7F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0980" y="3327021"/>
            <a:ext cx="1398004" cy="22855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2C91FA-6654-469A-9893-F1EB6AF736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3625" y="3488354"/>
            <a:ext cx="1855376" cy="1916053"/>
          </a:xfrm>
          <a:prstGeom prst="rect">
            <a:avLst/>
          </a:prstGeom>
        </p:spPr>
      </p:pic>
      <p:pic>
        <p:nvPicPr>
          <p:cNvPr id="24" name="Picture 23" descr="bd81bbb18139c6b7a3c3be45a0b5eaa8.png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9630" t="-2027" r="29629" b="2027"/>
          <a:stretch/>
        </p:blipFill>
        <p:spPr>
          <a:xfrm>
            <a:off x="3976681" y="4222680"/>
            <a:ext cx="1006565" cy="2470660"/>
          </a:xfrm>
          <a:prstGeom prst="rect">
            <a:avLst/>
          </a:prstGeom>
        </p:spPr>
      </p:pic>
      <p:pic>
        <p:nvPicPr>
          <p:cNvPr id="25" name="Picture 24" descr="bd81bbb18139c6b7a3c3be45a0b5eaa8.png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/>
          <a:srcRect l="29630" r="29629"/>
          <a:stretch/>
        </p:blipFill>
        <p:spPr>
          <a:xfrm>
            <a:off x="6100914" y="4235461"/>
            <a:ext cx="990241" cy="2430591"/>
          </a:xfrm>
          <a:prstGeom prst="rect">
            <a:avLst/>
          </a:prstGeom>
        </p:spPr>
      </p:pic>
      <p:pic>
        <p:nvPicPr>
          <p:cNvPr id="26" name="Picture 25" descr="bd81bbb18139c6b7a3c3be45a0b5eaa8.png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0" cstate="print"/>
          <a:srcRect l="27778" r="27778"/>
          <a:stretch/>
        </p:blipFill>
        <p:spPr>
          <a:xfrm>
            <a:off x="8249348" y="4198151"/>
            <a:ext cx="1080263" cy="2430591"/>
          </a:xfrm>
          <a:prstGeom prst="rect">
            <a:avLst/>
          </a:prstGeom>
        </p:spPr>
      </p:pic>
      <p:pic>
        <p:nvPicPr>
          <p:cNvPr id="28" name="Picture 27" descr="2ddded3c47508e0775bea75a55625106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525654" y="6323553"/>
            <a:ext cx="9140693" cy="533208"/>
          </a:xfrm>
          <a:prstGeom prst="rect">
            <a:avLst/>
          </a:prstGeom>
        </p:spPr>
      </p:pic>
      <p:pic>
        <p:nvPicPr>
          <p:cNvPr id="31" name="Picture 30" descr="6131d3148657a26e1bfe386e7ba65811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-60548" y="3782767"/>
            <a:ext cx="2261277" cy="3593957"/>
          </a:xfrm>
          <a:prstGeom prst="rect">
            <a:avLst/>
          </a:prstGeom>
        </p:spPr>
      </p:pic>
      <p:pic>
        <p:nvPicPr>
          <p:cNvPr id="32" name="Picture 31" descr="1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205" y="6026065"/>
            <a:ext cx="12339937" cy="830697"/>
          </a:xfrm>
          <a:prstGeom prst="rect">
            <a:avLst/>
          </a:prstGeom>
        </p:spPr>
      </p:pic>
      <p:pic>
        <p:nvPicPr>
          <p:cNvPr id="33" name="Picture 32" descr="3f7e749c750b79cbde134e7bcf00a140.png"/>
          <p:cNvPicPr>
            <a:picLocks noChangeAspect="1"/>
          </p:cNvPicPr>
          <p:nvPr/>
        </p:nvPicPr>
        <p:blipFill rotWithShape="1">
          <a:blip r:embed="rId15" cstate="print"/>
          <a:srcRect l="16851" t="28886" r="4545" b="28317"/>
          <a:stretch/>
        </p:blipFill>
        <p:spPr>
          <a:xfrm>
            <a:off x="9873005" y="3526950"/>
            <a:ext cx="2634479" cy="2589863"/>
          </a:xfrm>
          <a:prstGeom prst="rect">
            <a:avLst/>
          </a:prstGeom>
        </p:spPr>
      </p:pic>
      <p:sp>
        <p:nvSpPr>
          <p:cNvPr id="19" name="Rounded Rectangular Callout 18"/>
          <p:cNvSpPr/>
          <p:nvPr/>
        </p:nvSpPr>
        <p:spPr>
          <a:xfrm>
            <a:off x="375271" y="319538"/>
            <a:ext cx="11441458" cy="1191540"/>
          </a:xfrm>
          <a:prstGeom prst="wedgeRoundRectCallout">
            <a:avLst>
              <a:gd name="adj1" fmla="val -43752"/>
              <a:gd name="adj2" fmla="val 77723"/>
              <a:gd name="adj3" fmla="val 16667"/>
            </a:avLst>
          </a:prstGeom>
          <a:solidFill>
            <a:schemeClr val="bg1">
              <a:alpha val="94000"/>
            </a:schemeClr>
          </a:solidFill>
          <a:ln w="38100">
            <a:solidFill>
              <a:srgbClr val="75EC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31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Hãy</a:t>
            </a:r>
            <a:r>
              <a:rPr kumimoji="0" lang="en-US" altLang="zh-CN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31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giúp</a:t>
            </a:r>
            <a:r>
              <a:rPr kumimoji="0" lang="en-US" altLang="zh-CN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31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gia</a:t>
            </a:r>
            <a:r>
              <a:rPr kumimoji="0" lang="en-US" altLang="zh-CN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31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đình</a:t>
            </a:r>
            <a:r>
              <a:rPr kumimoji="0" lang="en-US" altLang="zh-CN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31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nhà</a:t>
            </a:r>
            <a:r>
              <a:rPr kumimoji="0" lang="en-US" altLang="zh-CN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31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thỏ</a:t>
            </a:r>
            <a:r>
              <a:rPr kumimoji="0" lang="en-US" altLang="zh-CN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31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thu</a:t>
            </a:r>
            <a:r>
              <a:rPr kumimoji="0" lang="en-US" altLang="zh-CN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31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hoạch</a:t>
            </a:r>
            <a:r>
              <a:rPr kumimoji="0" lang="en-US" altLang="zh-CN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31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cà</a:t>
            </a:r>
            <a:r>
              <a:rPr kumimoji="0" lang="en-US" altLang="zh-CN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31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rốt</a:t>
            </a:r>
            <a:r>
              <a:rPr kumimoji="0" lang="en-US" altLang="zh-CN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31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bằng</a:t>
            </a:r>
            <a:r>
              <a:rPr kumimoji="0" lang="en-US" altLang="zh-CN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31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cách</a:t>
            </a:r>
            <a:r>
              <a:rPr kumimoji="0" lang="en-US" altLang="zh-CN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31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tính</a:t>
            </a:r>
            <a:r>
              <a:rPr kumimoji="0" lang="en-US" altLang="zh-CN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31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đúng</a:t>
            </a:r>
            <a:r>
              <a:rPr kumimoji="0" lang="en-US" altLang="zh-CN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31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các</a:t>
            </a:r>
            <a:r>
              <a:rPr kumimoji="0" lang="en-US" altLang="zh-CN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31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phép</a:t>
            </a:r>
            <a:r>
              <a:rPr kumimoji="0" lang="en-US" altLang="zh-CN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31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tính</a:t>
            </a:r>
            <a:r>
              <a:rPr kumimoji="0" lang="en-US" altLang="zh-CN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 ở </a:t>
            </a:r>
            <a:r>
              <a:rPr kumimoji="0" lang="en-US" altLang="zh-CN" sz="31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củ</a:t>
            </a:r>
            <a:r>
              <a:rPr kumimoji="0" lang="en-US" altLang="zh-CN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31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cà</a:t>
            </a:r>
            <a:r>
              <a:rPr kumimoji="0" lang="en-US" altLang="zh-CN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31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rốt</a:t>
            </a:r>
            <a:r>
              <a:rPr kumimoji="0" lang="en-US" altLang="zh-CN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31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nhé</a:t>
            </a:r>
            <a:r>
              <a:rPr kumimoji="0" lang="en-US" altLang="zh-CN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!</a:t>
            </a:r>
            <a:endParaRPr kumimoji="0" lang="zh-CN" altLang="en-US" sz="31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仓耳今楷05-6763 W05" panose="02020400000000000000" pitchFamily="18" charset="-122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088723" y="5670275"/>
            <a:ext cx="799811" cy="1168269"/>
            <a:chOff x="2228624" y="5768564"/>
            <a:chExt cx="800100" cy="1168691"/>
          </a:xfrm>
        </p:grpSpPr>
        <p:sp>
          <p:nvSpPr>
            <p:cNvPr id="2" name="Oval 1"/>
            <p:cNvSpPr/>
            <p:nvPr/>
          </p:nvSpPr>
          <p:spPr>
            <a:xfrm>
              <a:off x="2302458" y="6105083"/>
              <a:ext cx="652435" cy="59927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228624" y="5768564"/>
              <a:ext cx="800100" cy="1168691"/>
            </a:xfrm>
            <a:prstGeom prst="ellipse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4799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1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6266256" y="5845235"/>
            <a:ext cx="896401" cy="830805"/>
            <a:chOff x="4551573" y="6065103"/>
            <a:chExt cx="896725" cy="831105"/>
          </a:xfrm>
        </p:grpSpPr>
        <p:sp>
          <p:nvSpPr>
            <p:cNvPr id="21" name="Oval 20"/>
            <p:cNvSpPr/>
            <p:nvPr/>
          </p:nvSpPr>
          <p:spPr>
            <a:xfrm>
              <a:off x="4551573" y="6180963"/>
              <a:ext cx="652435" cy="59927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648198" y="6065103"/>
              <a:ext cx="800100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4799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2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8475018" y="5892438"/>
            <a:ext cx="896401" cy="830805"/>
            <a:chOff x="4551573" y="6065103"/>
            <a:chExt cx="896725" cy="831105"/>
          </a:xfrm>
        </p:grpSpPr>
        <p:sp>
          <p:nvSpPr>
            <p:cNvPr id="41" name="Oval 40"/>
            <p:cNvSpPr/>
            <p:nvPr/>
          </p:nvSpPr>
          <p:spPr>
            <a:xfrm>
              <a:off x="4551573" y="6180963"/>
              <a:ext cx="652435" cy="59927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4648198" y="6065103"/>
              <a:ext cx="800100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4799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3</a:t>
              </a:r>
            </a:p>
          </p:txBody>
        </p:sp>
      </p:grpSp>
      <p:sp>
        <p:nvSpPr>
          <p:cNvPr id="5" name="Arrow: Right 4">
            <a:hlinkClick r:id="rId16" action="ppaction://hlinksldjump"/>
            <a:extLst>
              <a:ext uri="{FF2B5EF4-FFF2-40B4-BE49-F238E27FC236}">
                <a16:creationId xmlns:a16="http://schemas.microsoft.com/office/drawing/2014/main" id="{7E251E80-7D2C-4415-8F13-404CB97C0D6E}"/>
              </a:ext>
            </a:extLst>
          </p:cNvPr>
          <p:cNvSpPr/>
          <p:nvPr/>
        </p:nvSpPr>
        <p:spPr>
          <a:xfrm>
            <a:off x="9896625" y="5958458"/>
            <a:ext cx="949106" cy="7438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1342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237 -0.00949 L 0.2957 -0.00949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67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" dur="3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57 -0.00949 L 0.44779 -0.01343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04" y="-208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779 -0.01343 L 0.66927 -0.01181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68" y="6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0B26855-AFA8-434F-BB5B-A05D5F42C3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966721"/>
            <a:ext cx="12187591" cy="5667720"/>
          </a:xfrm>
          <a:prstGeom prst="rect">
            <a:avLst/>
          </a:prstGeom>
        </p:spPr>
      </p:pic>
      <p:pic>
        <p:nvPicPr>
          <p:cNvPr id="6" name="Picture 5" descr="6131d3148657a26e1bfe386e7ba65811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05182" y="3810393"/>
            <a:ext cx="1916693" cy="3046370"/>
          </a:xfrm>
          <a:prstGeom prst="rect">
            <a:avLst/>
          </a:prstGeom>
        </p:spPr>
      </p:pic>
      <p:pic>
        <p:nvPicPr>
          <p:cNvPr id="5" name="Picture 4" descr="1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-16839" y="5676087"/>
            <a:ext cx="12206635" cy="1142587"/>
          </a:xfrm>
          <a:prstGeom prst="rect">
            <a:avLst/>
          </a:prstGeom>
        </p:spPr>
      </p:pic>
      <p:pic>
        <p:nvPicPr>
          <p:cNvPr id="13" name="Am-thanh-tra-loi-dung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285485" y="-1237804"/>
            <a:ext cx="609380" cy="60938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4405212-C809-42EA-9AA4-046BBF1AC234}"/>
              </a:ext>
            </a:extLst>
          </p:cNvPr>
          <p:cNvSpPr/>
          <p:nvPr/>
        </p:nvSpPr>
        <p:spPr>
          <a:xfrm>
            <a:off x="4119984" y="3971158"/>
            <a:ext cx="3647230" cy="113969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  <a:sym typeface="Arial"/>
              </a:rPr>
              <a:t>1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  <a:sym typeface="Arial"/>
              </a:rPr>
              <a:t> 000 ml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6626551-7F6B-47DC-84E2-407C38634392}"/>
              </a:ext>
            </a:extLst>
          </p:cNvPr>
          <p:cNvGrpSpPr/>
          <p:nvPr/>
        </p:nvGrpSpPr>
        <p:grpSpPr>
          <a:xfrm>
            <a:off x="4419600" y="663785"/>
            <a:ext cx="2763311" cy="3144128"/>
            <a:chOff x="4419600" y="663785"/>
            <a:chExt cx="2763311" cy="314412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A1C517E-F4A5-40AC-A743-AAB503B5E9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704289" y="663785"/>
              <a:ext cx="2478621" cy="3144128"/>
            </a:xfrm>
            <a:prstGeom prst="rect">
              <a:avLst/>
            </a:prstGeom>
          </p:spPr>
        </p:pic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A565CCFA-498F-425C-AA9D-F9D8F3DC9A51}"/>
                </a:ext>
              </a:extLst>
            </p:cNvPr>
            <p:cNvSpPr/>
            <p:nvPr/>
          </p:nvSpPr>
          <p:spPr>
            <a:xfrm>
              <a:off x="4419600" y="2621280"/>
              <a:ext cx="2763311" cy="1186633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+mj-lt"/>
                </a:rPr>
                <a:t>1 l = …? ml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402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08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73D92CF-1AFA-42B8-B822-70CC3FF9BC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966721"/>
            <a:ext cx="12187591" cy="5667720"/>
          </a:xfrm>
          <a:prstGeom prst="rect">
            <a:avLst/>
          </a:prstGeom>
        </p:spPr>
      </p:pic>
      <p:pic>
        <p:nvPicPr>
          <p:cNvPr id="10" name="Picture 9" descr="6131d3148657a26e1bfe386e7ba65811.png">
            <a:hlinkClick r:id="rId7" action="ppaction://hlinksldjump"/>
            <a:extLst>
              <a:ext uri="{FF2B5EF4-FFF2-40B4-BE49-F238E27FC236}">
                <a16:creationId xmlns:a16="http://schemas.microsoft.com/office/drawing/2014/main" id="{9A419199-05AF-4361-9D2A-62143EA5BC9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05182" y="3810393"/>
            <a:ext cx="1916693" cy="3046370"/>
          </a:xfrm>
          <a:prstGeom prst="rect">
            <a:avLst/>
          </a:prstGeom>
        </p:spPr>
      </p:pic>
      <p:pic>
        <p:nvPicPr>
          <p:cNvPr id="11" name="Picture 10" descr="1.png">
            <a:extLst>
              <a:ext uri="{FF2B5EF4-FFF2-40B4-BE49-F238E27FC236}">
                <a16:creationId xmlns:a16="http://schemas.microsoft.com/office/drawing/2014/main" id="{1B5CAFE9-25E3-47BB-90BE-4F83D5A70628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-16839" y="5676087"/>
            <a:ext cx="12206635" cy="1142587"/>
          </a:xfrm>
          <a:prstGeom prst="rect">
            <a:avLst/>
          </a:prstGeom>
        </p:spPr>
      </p:pic>
      <p:pic>
        <p:nvPicPr>
          <p:cNvPr id="14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42FE42DD-23D0-43BA-9A65-AEE777A90A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285485" y="-1237804"/>
            <a:ext cx="609380" cy="60938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3D2C427-F082-42C7-9C7B-EEBAD2EE170A}"/>
              </a:ext>
            </a:extLst>
          </p:cNvPr>
          <p:cNvSpPr/>
          <p:nvPr/>
        </p:nvSpPr>
        <p:spPr>
          <a:xfrm>
            <a:off x="4119984" y="3971158"/>
            <a:ext cx="3647230" cy="113969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  <a:sym typeface="Arial"/>
              </a:rPr>
              <a:t>45 ml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8727E23-0810-420E-8BB9-52C0EFA413D5}"/>
              </a:ext>
            </a:extLst>
          </p:cNvPr>
          <p:cNvGrpSpPr/>
          <p:nvPr/>
        </p:nvGrpSpPr>
        <p:grpSpPr>
          <a:xfrm>
            <a:off x="4246880" y="663785"/>
            <a:ext cx="3169920" cy="3144128"/>
            <a:chOff x="4246880" y="663785"/>
            <a:chExt cx="3169920" cy="3144128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010B0F6-0A70-477C-912C-BB3E3DA586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704289" y="663785"/>
              <a:ext cx="2478621" cy="3144128"/>
            </a:xfrm>
            <a:prstGeom prst="rect">
              <a:avLst/>
            </a:prstGeom>
          </p:spPr>
        </p:pic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9CF1E1BF-43C7-416A-B071-3CABDED2A561}"/>
                </a:ext>
              </a:extLst>
            </p:cNvPr>
            <p:cNvSpPr/>
            <p:nvPr/>
          </p:nvSpPr>
          <p:spPr>
            <a:xfrm>
              <a:off x="4246880" y="2621280"/>
              <a:ext cx="3169920" cy="1186633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+mj-lt"/>
                </a:rPr>
                <a:t>15 ml x 3 = 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9508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08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FD20E79-9322-45C9-8FE3-095E54955C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966721"/>
            <a:ext cx="12187591" cy="5667720"/>
          </a:xfrm>
          <a:prstGeom prst="rect">
            <a:avLst/>
          </a:prstGeom>
        </p:spPr>
      </p:pic>
      <p:pic>
        <p:nvPicPr>
          <p:cNvPr id="10" name="Picture 9" descr="6131d3148657a26e1bfe386e7ba65811.png">
            <a:hlinkClick r:id="rId7" action="ppaction://hlinksldjump"/>
            <a:extLst>
              <a:ext uri="{FF2B5EF4-FFF2-40B4-BE49-F238E27FC236}">
                <a16:creationId xmlns:a16="http://schemas.microsoft.com/office/drawing/2014/main" id="{A5B9FCDC-5764-43AC-A83C-0AD9879298A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05182" y="3810393"/>
            <a:ext cx="1916693" cy="3046370"/>
          </a:xfrm>
          <a:prstGeom prst="rect">
            <a:avLst/>
          </a:prstGeom>
        </p:spPr>
      </p:pic>
      <p:pic>
        <p:nvPicPr>
          <p:cNvPr id="11" name="Picture 10" descr="1.png">
            <a:extLst>
              <a:ext uri="{FF2B5EF4-FFF2-40B4-BE49-F238E27FC236}">
                <a16:creationId xmlns:a16="http://schemas.microsoft.com/office/drawing/2014/main" id="{2FFAE1E6-567F-49C0-9923-9FAFBEB7198D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-16839" y="5676087"/>
            <a:ext cx="12206635" cy="1142587"/>
          </a:xfrm>
          <a:prstGeom prst="rect">
            <a:avLst/>
          </a:prstGeom>
        </p:spPr>
      </p:pic>
      <p:pic>
        <p:nvPicPr>
          <p:cNvPr id="14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258533B0-46D1-4359-B441-E5AF6081D8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285485" y="-1237804"/>
            <a:ext cx="609380" cy="60938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56F31B6-F9BE-4A43-8013-BB9E1B9C4DEC}"/>
              </a:ext>
            </a:extLst>
          </p:cNvPr>
          <p:cNvSpPr/>
          <p:nvPr/>
        </p:nvSpPr>
        <p:spPr>
          <a:xfrm>
            <a:off x="4119984" y="3971158"/>
            <a:ext cx="3647230" cy="113969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  <a:sym typeface="Arial"/>
              </a:rPr>
              <a:t>20 ml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119412F-08CF-4391-9267-6619989F6AB8}"/>
              </a:ext>
            </a:extLst>
          </p:cNvPr>
          <p:cNvGrpSpPr/>
          <p:nvPr/>
        </p:nvGrpSpPr>
        <p:grpSpPr>
          <a:xfrm>
            <a:off x="3434080" y="-257286"/>
            <a:ext cx="4333134" cy="3144128"/>
            <a:chOff x="3586480" y="663785"/>
            <a:chExt cx="4333134" cy="3144128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AEDE6E4-484C-44DC-8667-CEAC51FA9C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704289" y="663785"/>
              <a:ext cx="2478621" cy="3144128"/>
            </a:xfrm>
            <a:prstGeom prst="rect">
              <a:avLst/>
            </a:prstGeom>
          </p:spPr>
        </p:pic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39689677-162D-4A86-B92C-2680C44DC0F4}"/>
                </a:ext>
              </a:extLst>
            </p:cNvPr>
            <p:cNvSpPr/>
            <p:nvPr/>
          </p:nvSpPr>
          <p:spPr>
            <a:xfrm>
              <a:off x="3586480" y="2621280"/>
              <a:ext cx="4333134" cy="1186633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+mj-lt"/>
                </a:rPr>
                <a:t>60 ml : 3 = 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03743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08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un-309027_1280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25654" y="1241"/>
            <a:ext cx="2361345" cy="2361345"/>
          </a:xfrm>
          <a:prstGeom prst="rect">
            <a:avLst/>
          </a:prstGeom>
        </p:spPr>
      </p:pic>
      <p:pic>
        <p:nvPicPr>
          <p:cNvPr id="5" name="Picture 4" descr="cloud-303181_1280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43727" y="-233680"/>
            <a:ext cx="6626661" cy="2685219"/>
          </a:xfrm>
          <a:prstGeom prst="rect">
            <a:avLst/>
          </a:prstGeom>
        </p:spPr>
      </p:pic>
      <p:pic>
        <p:nvPicPr>
          <p:cNvPr id="9" name="Picture 8" descr="6131d3148657a26e1bfe386e7ba65811.png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97794" y="1998383"/>
            <a:ext cx="3224843" cy="5125529"/>
          </a:xfrm>
          <a:prstGeom prst="rect">
            <a:avLst/>
          </a:prstGeom>
        </p:spPr>
      </p:pic>
      <p:pic>
        <p:nvPicPr>
          <p:cNvPr id="12" name="Picture 11" descr="bd81bbb18139c6b7a3c3be45a0b5eaa8.png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/>
          <a:srcRect l="29630" t="-2027" r="29629" b="2027"/>
          <a:stretch/>
        </p:blipFill>
        <p:spPr>
          <a:xfrm rot="20319967">
            <a:off x="3190991" y="3774768"/>
            <a:ext cx="837897" cy="2056656"/>
          </a:xfrm>
          <a:prstGeom prst="rect">
            <a:avLst/>
          </a:prstGeom>
        </p:spPr>
      </p:pic>
      <p:pic>
        <p:nvPicPr>
          <p:cNvPr id="13" name="Picture 12" descr="bd81bbb18139c6b7a3c3be45a0b5eaa8.png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/>
          <a:srcRect l="29630" t="-2027" r="29629" b="2027"/>
          <a:stretch/>
        </p:blipFill>
        <p:spPr>
          <a:xfrm rot="20869270">
            <a:off x="3713690" y="3385196"/>
            <a:ext cx="837897" cy="2056656"/>
          </a:xfrm>
          <a:prstGeom prst="rect">
            <a:avLst/>
          </a:prstGeom>
        </p:spPr>
      </p:pic>
      <p:pic>
        <p:nvPicPr>
          <p:cNvPr id="14" name="Picture 13" descr="bd81bbb18139c6b7a3c3be45a0b5eaa8.png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/>
          <a:srcRect l="29630" t="-2027" r="29629" b="2027"/>
          <a:stretch/>
        </p:blipFill>
        <p:spPr>
          <a:xfrm rot="900000">
            <a:off x="4095402" y="3492286"/>
            <a:ext cx="837897" cy="2056656"/>
          </a:xfrm>
          <a:prstGeom prst="rect">
            <a:avLst/>
          </a:prstGeom>
        </p:spPr>
      </p:pic>
      <p:pic>
        <p:nvPicPr>
          <p:cNvPr id="15" name="Picture 14" descr="bd81bbb18139c6b7a3c3be45a0b5eaa8.png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/>
          <a:srcRect l="29630" t="-2027" r="29629" b="2027"/>
          <a:stretch/>
        </p:blipFill>
        <p:spPr>
          <a:xfrm rot="1246317">
            <a:off x="4142295" y="3692732"/>
            <a:ext cx="837897" cy="2056656"/>
          </a:xfrm>
          <a:prstGeom prst="rect">
            <a:avLst/>
          </a:prstGeom>
        </p:spPr>
      </p:pic>
      <p:pic>
        <p:nvPicPr>
          <p:cNvPr id="10" name="Picture 9" descr="1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205" y="5422557"/>
            <a:ext cx="12339937" cy="1523450"/>
          </a:xfrm>
          <a:prstGeom prst="rect">
            <a:avLst/>
          </a:prstGeom>
        </p:spPr>
      </p:pic>
      <p:pic>
        <p:nvPicPr>
          <p:cNvPr id="1026" name="Picture 2" descr="Picnic basket cartoon Royalty Free Vector Image">
            <a:hlinkClick r:id="" action="ppaction://noaction"/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81" t="9612" r="10002" b="16059"/>
          <a:stretch/>
        </p:blipFill>
        <p:spPr bwMode="auto">
          <a:xfrm>
            <a:off x="3510477" y="4332201"/>
            <a:ext cx="1486294" cy="152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446949" y="283204"/>
            <a:ext cx="4820216" cy="1753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cs typeface="Arial"/>
                <a:sym typeface="Arial"/>
              </a:rPr>
              <a:t>Cảm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cs typeface="Arial"/>
                <a:sym typeface="Arial"/>
              </a:rPr>
              <a:t>ơn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cs typeface="Arial"/>
                <a:sym typeface="Arial"/>
              </a:rPr>
              <a:t>các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cs typeface="Arial"/>
                <a:sym typeface="Arial"/>
              </a:rPr>
              <a:t>bạn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cs typeface="Arial"/>
                <a:sym typeface="Arial"/>
              </a:rPr>
              <a:t>nhiều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cs typeface="Arial"/>
                <a:sym typeface="Arial"/>
              </a:rPr>
              <a:t>nhé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cs typeface="Arial"/>
                <a:sym typeface="Arial"/>
              </a:rPr>
              <a:t>,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cs typeface="Arial"/>
                <a:sym typeface="Arial"/>
              </a:rPr>
              <a:t>giờ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cs typeface="Arial"/>
                <a:sym typeface="Arial"/>
              </a:rPr>
              <a:t>tớ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cs typeface="Arial"/>
                <a:sym typeface="Arial"/>
              </a:rPr>
              <a:t>về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cs typeface="Arial"/>
                <a:sym typeface="Arial"/>
              </a:rPr>
              <a:t> chia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cs typeface="Arial"/>
                <a:sym typeface="Arial"/>
              </a:rPr>
              <a:t>cà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cs typeface="Arial"/>
                <a:sym typeface="Arial"/>
              </a:rPr>
              <a:t>rốt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cs typeface="Arial"/>
                <a:sym typeface="Arial"/>
              </a:rPr>
              <a:t>cho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cs typeface="Arial"/>
                <a:sym typeface="Arial"/>
              </a:rPr>
              <a:t>các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cs typeface="Arial"/>
                <a:sym typeface="Arial"/>
              </a:rPr>
              <a:t>bạn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cs typeface="Arial"/>
                <a:sym typeface="Arial"/>
              </a:rPr>
              <a:t>đây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cs typeface="Arial"/>
                <a:sym typeface="Arial"/>
              </a:rPr>
              <a:t>!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13E0B75-6E96-4B3E-9D50-5A4EE8A065A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792333" y="2544878"/>
            <a:ext cx="1071411" cy="229587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A021D08-BB9F-4871-97FD-C08FA98E4A1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093358" y="3567131"/>
            <a:ext cx="1398004" cy="22855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1DA32F1-9F5C-44FD-B1EA-40F4F1AE61F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835264" y="3328599"/>
            <a:ext cx="1855376" cy="191605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9A6A35D-DD46-4306-9D14-99E930CCB65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170388" y="3319956"/>
            <a:ext cx="1521832" cy="25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07807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A872202-1538-4339-9C1D-A763954FF5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0191" y="2121294"/>
            <a:ext cx="6291617" cy="261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19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D34C4EF-FF6D-4EDE-A6BF-A6FF7F2EC7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7143" y="2657789"/>
            <a:ext cx="6297714" cy="15424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66AC60-4D48-4520-B7D5-6C1C063649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362" y="0"/>
            <a:ext cx="1553638" cy="155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6835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802C3AB9-CD3F-4A2C-B7D3-94CB11561B31}"/>
              </a:ext>
            </a:extLst>
          </p:cNvPr>
          <p:cNvGrpSpPr/>
          <p:nvPr/>
        </p:nvGrpSpPr>
        <p:grpSpPr>
          <a:xfrm>
            <a:off x="5459743" y="2525532"/>
            <a:ext cx="1959223" cy="1376518"/>
            <a:chOff x="5459743" y="2525532"/>
            <a:chExt cx="1959223" cy="1376518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BFF7C44-AB6E-4576-B3D7-7B15D6EDEF1D}"/>
                </a:ext>
              </a:extLst>
            </p:cNvPr>
            <p:cNvGrpSpPr/>
            <p:nvPr/>
          </p:nvGrpSpPr>
          <p:grpSpPr>
            <a:xfrm>
              <a:off x="5459743" y="2525532"/>
              <a:ext cx="1959223" cy="1376518"/>
              <a:chOff x="2214922" y="2032000"/>
              <a:chExt cx="4135078" cy="2595048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0B7D13E6-A24D-4DEF-8D1E-9B35FE74BF96}"/>
                  </a:ext>
                </a:extLst>
              </p:cNvPr>
              <p:cNvGrpSpPr/>
              <p:nvPr/>
            </p:nvGrpSpPr>
            <p:grpSpPr>
              <a:xfrm>
                <a:off x="2214922" y="2032000"/>
                <a:ext cx="4135078" cy="2595048"/>
                <a:chOff x="2214922" y="2032000"/>
                <a:chExt cx="4135078" cy="2595048"/>
              </a:xfrm>
            </p:grpSpPr>
            <p:grpSp>
              <p:nvGrpSpPr>
                <p:cNvPr id="25" name="Group 24">
                  <a:extLst>
                    <a:ext uri="{FF2B5EF4-FFF2-40B4-BE49-F238E27FC236}">
                      <a16:creationId xmlns:a16="http://schemas.microsoft.com/office/drawing/2014/main" id="{6726EE5F-38BF-4BB7-B9C0-6DA2C468C96A}"/>
                    </a:ext>
                  </a:extLst>
                </p:cNvPr>
                <p:cNvGrpSpPr/>
                <p:nvPr/>
              </p:nvGrpSpPr>
              <p:grpSpPr>
                <a:xfrm flipH="1">
                  <a:off x="2214922" y="2032000"/>
                  <a:ext cx="4135078" cy="2595048"/>
                  <a:chOff x="4507811" y="2944504"/>
                  <a:chExt cx="3007881" cy="2553019"/>
                </a:xfrm>
              </p:grpSpPr>
              <p:pic>
                <p:nvPicPr>
                  <p:cNvPr id="27" name="Picture 26">
                    <a:extLst>
                      <a:ext uri="{FF2B5EF4-FFF2-40B4-BE49-F238E27FC236}">
                        <a16:creationId xmlns:a16="http://schemas.microsoft.com/office/drawing/2014/main" id="{08C089F0-AF20-4A38-B44C-BF18D46D6C3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4507811" y="2944504"/>
                    <a:ext cx="3007881" cy="2553019"/>
                  </a:xfrm>
                  <a:prstGeom prst="rect">
                    <a:avLst/>
                  </a:prstGeom>
                </p:spPr>
              </p:pic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466CB670-C492-40A2-8A93-66025FA16C93}"/>
                      </a:ext>
                    </a:extLst>
                  </p:cNvPr>
                  <p:cNvSpPr txBox="1"/>
                  <p:nvPr/>
                </p:nvSpPr>
                <p:spPr>
                  <a:xfrm>
                    <a:off x="5522512" y="2952954"/>
                    <a:ext cx="100" cy="51374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algn="l"/>
                    <a:endParaRPr lang="en-US" b="1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pic>
              <p:nvPicPr>
                <p:cNvPr id="26" name="Picture 25">
                  <a:extLst>
                    <a:ext uri="{FF2B5EF4-FFF2-40B4-BE49-F238E27FC236}">
                      <a16:creationId xmlns:a16="http://schemas.microsoft.com/office/drawing/2014/main" id="{F38C3B53-149A-4A57-A05B-5B3827628A4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922416" y="2042158"/>
                  <a:ext cx="791824" cy="2336802"/>
                </a:xfrm>
                <a:prstGeom prst="rect">
                  <a:avLst/>
                </a:prstGeom>
              </p:spPr>
            </p:pic>
          </p:grp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BC8C1EC0-D91E-4958-8B64-0BED55EA52F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71616" y="2207584"/>
                <a:ext cx="0" cy="2191696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01299AE2-E9CD-49F2-972A-C7C8C9DA3D0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71616" y="3359911"/>
                <a:ext cx="842624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8FA1C1B2-BC01-4331-A167-CA27FFBDCD98}"/>
                  </a:ext>
                </a:extLst>
              </p:cNvPr>
              <p:cNvCxnSpPr/>
              <p:nvPr/>
            </p:nvCxnSpPr>
            <p:spPr>
              <a:xfrm>
                <a:off x="3871616" y="2207584"/>
                <a:ext cx="791824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94396E7-54C2-42F4-84A6-D5E51A0E2E79}"/>
                </a:ext>
              </a:extLst>
            </p:cNvPr>
            <p:cNvSpPr txBox="1"/>
            <p:nvPr/>
          </p:nvSpPr>
          <p:spPr>
            <a:xfrm>
              <a:off x="6596009" y="2527443"/>
              <a:ext cx="4931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1 </a:t>
              </a:r>
              <a:r>
                <a:rPr lang="en-US" i="1" dirty="0">
                  <a:latin typeface="Calibri" panose="020F0502020204030204" pitchFamily="34" charset="0"/>
                  <a:cs typeface="Calibri" panose="020F0502020204030204" pitchFamily="34" charset="0"/>
                </a:rPr>
                <a:t>l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8B653C7-C280-4E71-BB5F-CF41ADB87314}"/>
                </a:ext>
              </a:extLst>
            </p:cNvPr>
            <p:cNvSpPr txBox="1"/>
            <p:nvPr/>
          </p:nvSpPr>
          <p:spPr>
            <a:xfrm>
              <a:off x="6339155" y="3246634"/>
              <a:ext cx="7808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>
                  <a:latin typeface="Calibri" panose="020F0502020204030204" pitchFamily="34" charset="0"/>
                  <a:cs typeface="Calibri" panose="020F0502020204030204" pitchFamily="34" charset="0"/>
                </a:rPr>
                <a:t>500 l</a:t>
              </a:r>
            </a:p>
          </p:txBody>
        </p:sp>
      </p:grpSp>
      <p:pic>
        <p:nvPicPr>
          <p:cNvPr id="12" name="Picture 11" descr="A picture containing light&#10;&#10;Description automatically generated">
            <a:extLst>
              <a:ext uri="{FF2B5EF4-FFF2-40B4-BE49-F238E27FC236}">
                <a16:creationId xmlns:a16="http://schemas.microsoft.com/office/drawing/2014/main" id="{6EAF5A1F-CEE0-4D24-A9F6-5D1C00234B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4471" flipH="1">
            <a:off x="3294583" y="959774"/>
            <a:ext cx="3095943" cy="304800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12E5259-74BD-4AB7-9450-6A3738E87F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76124" y="2332233"/>
            <a:ext cx="1768779" cy="1610163"/>
          </a:xfrm>
          <a:prstGeom prst="rect">
            <a:avLst/>
          </a:prstGeom>
        </p:spPr>
      </p:pic>
      <p:pic>
        <p:nvPicPr>
          <p:cNvPr id="32" name="Picture 31" descr="A person wearing a garment&#10;&#10;Description automatically generated with low confidence">
            <a:extLst>
              <a:ext uri="{FF2B5EF4-FFF2-40B4-BE49-F238E27FC236}">
                <a16:creationId xmlns:a16="http://schemas.microsoft.com/office/drawing/2014/main" id="{DB18E870-8848-4667-943C-347ADC46FA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53" y="2321960"/>
            <a:ext cx="1866781" cy="2553413"/>
          </a:xfrm>
          <a:prstGeom prst="rect">
            <a:avLst/>
          </a:prstGeom>
        </p:spPr>
      </p:pic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8446CD85-4AC1-445B-803F-8F9C7D81DC86}"/>
              </a:ext>
            </a:extLst>
          </p:cNvPr>
          <p:cNvSpPr/>
          <p:nvPr/>
        </p:nvSpPr>
        <p:spPr>
          <a:xfrm>
            <a:off x="904126" y="821933"/>
            <a:ext cx="3462391" cy="1397284"/>
          </a:xfrm>
          <a:prstGeom prst="wedgeRoundRectCallou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đơn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đo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dung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đo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lượng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ít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lít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nhỉ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44" name="Picture 4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DA6EB3C-1D31-4780-823F-4D4C047279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865" y="2608076"/>
            <a:ext cx="2679260" cy="2220778"/>
          </a:xfrm>
          <a:prstGeom prst="rect">
            <a:avLst/>
          </a:prstGeom>
        </p:spPr>
      </p:pic>
      <p:sp>
        <p:nvSpPr>
          <p:cNvPr id="45" name="Speech Bubble: Rectangle with Corners Rounded 44">
            <a:extLst>
              <a:ext uri="{FF2B5EF4-FFF2-40B4-BE49-F238E27FC236}">
                <a16:creationId xmlns:a16="http://schemas.microsoft.com/office/drawing/2014/main" id="{2572DE8D-20F0-4AD9-A59B-CD18CEE8215B}"/>
              </a:ext>
            </a:extLst>
          </p:cNvPr>
          <p:cNvSpPr/>
          <p:nvPr/>
        </p:nvSpPr>
        <p:spPr>
          <a:xfrm>
            <a:off x="7500135" y="883578"/>
            <a:ext cx="4335694" cy="1520574"/>
          </a:xfrm>
          <a:prstGeom prst="wedgeRoundRectCallout">
            <a:avLst>
              <a:gd name="adj1" fmla="val -5106"/>
              <a:gd name="adj2" fmla="val 69118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vạch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ca 1 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ứng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100 mi-li-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lít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Vạch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1 l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ứng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1 000 mi-li-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lít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E0C0D1D-49BF-4D4D-9D49-E2B7B0DCDFE9}"/>
              </a:ext>
            </a:extLst>
          </p:cNvPr>
          <p:cNvSpPr txBox="1"/>
          <p:nvPr/>
        </p:nvSpPr>
        <p:spPr>
          <a:xfrm>
            <a:off x="2280864" y="4130211"/>
            <a:ext cx="68528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Lượng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ban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chai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500 ml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CC91B392-F1B4-4432-B772-0D896722DFEC}"/>
              </a:ext>
            </a:extLst>
          </p:cNvPr>
          <p:cNvSpPr/>
          <p:nvPr/>
        </p:nvSpPr>
        <p:spPr>
          <a:xfrm>
            <a:off x="2476072" y="5003514"/>
            <a:ext cx="6852863" cy="155139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C9FB442-254F-4756-B5BE-18C0C053FD17}"/>
              </a:ext>
            </a:extLst>
          </p:cNvPr>
          <p:cNvSpPr txBox="1"/>
          <p:nvPr/>
        </p:nvSpPr>
        <p:spPr>
          <a:xfrm>
            <a:off x="2856216" y="5013789"/>
            <a:ext cx="64110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Mi-li-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lít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đơn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dung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9FD7097-862D-49AB-8153-ED9A7E14A3B7}"/>
              </a:ext>
            </a:extLst>
          </p:cNvPr>
          <p:cNvSpPr txBox="1"/>
          <p:nvPr/>
        </p:nvSpPr>
        <p:spPr>
          <a:xfrm>
            <a:off x="2845942" y="5496674"/>
            <a:ext cx="64110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Mi-li-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lít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ml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F5C3EBB-7A7B-4714-9D9C-6C086FAFD096}"/>
              </a:ext>
            </a:extLst>
          </p:cNvPr>
          <p:cNvSpPr txBox="1"/>
          <p:nvPr/>
        </p:nvSpPr>
        <p:spPr>
          <a:xfrm>
            <a:off x="2917861" y="6051479"/>
            <a:ext cx="64110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3200" i="1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= 1 000 ml</a:t>
            </a:r>
          </a:p>
        </p:txBody>
      </p:sp>
    </p:spTree>
    <p:extLst>
      <p:ext uri="{BB962C8B-B14F-4D97-AF65-F5344CB8AC3E}">
        <p14:creationId xmlns:p14="http://schemas.microsoft.com/office/powerpoint/2010/main" val="23609341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45" grpId="0" animBg="1"/>
      <p:bldP spid="46" grpId="0"/>
      <p:bldP spid="4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66AC60-4D48-4520-B7D5-6C1C063649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362" y="0"/>
            <a:ext cx="1553638" cy="15536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DE9176B-43F2-481D-8F5C-000ACCC653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7712" y="2451526"/>
            <a:ext cx="6559865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9066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06431AF-E89D-4CEB-97F8-B149CEDEE240}"/>
              </a:ext>
            </a:extLst>
          </p:cNvPr>
          <p:cNvSpPr txBox="1"/>
          <p:nvPr/>
        </p:nvSpPr>
        <p:spPr>
          <a:xfrm>
            <a:off x="1463040" y="568960"/>
            <a:ext cx="9519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Rót hết nước từ bình sang 3 ca (như hình vẽ):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62CBF2C-39E3-4EEC-9218-6CF973D76CA3}"/>
              </a:ext>
            </a:extLst>
          </p:cNvPr>
          <p:cNvSpPr/>
          <p:nvPr/>
        </p:nvSpPr>
        <p:spPr>
          <a:xfrm>
            <a:off x="782320" y="568960"/>
            <a:ext cx="518160" cy="5217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CCBB5C-F314-4810-91CD-404442E569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4879" y="1296135"/>
            <a:ext cx="4710355" cy="2476579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2829F075-2751-41F1-B2DD-11C473A4A5B2}"/>
              </a:ext>
            </a:extLst>
          </p:cNvPr>
          <p:cNvGrpSpPr/>
          <p:nvPr/>
        </p:nvGrpSpPr>
        <p:grpSpPr>
          <a:xfrm>
            <a:off x="0" y="1615440"/>
            <a:ext cx="5862320" cy="1015663"/>
            <a:chOff x="0" y="1615440"/>
            <a:chExt cx="5862320" cy="1015663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EDF2439-CBD2-4FCC-A3BF-DD1178D19E05}"/>
                </a:ext>
              </a:extLst>
            </p:cNvPr>
            <p:cNvSpPr txBox="1"/>
            <p:nvPr/>
          </p:nvSpPr>
          <p:spPr>
            <a:xfrm>
              <a:off x="0" y="1615440"/>
              <a:ext cx="586232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0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a) Ca A có 500 ml nước, ca B có </a:t>
              </a:r>
              <a:r>
                <a:rPr lang="en-US" sz="30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</a:t>
              </a:r>
              <a:r>
                <a:rPr lang="vi-VN" sz="30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ml nước</a:t>
              </a:r>
              <a:r>
                <a:rPr lang="en-US" sz="30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</a:t>
              </a:r>
              <a:r>
                <a:rPr lang="vi-VN" sz="30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0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0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ca C có </a:t>
              </a:r>
              <a:r>
                <a:rPr lang="en-US" sz="30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vi-VN" sz="30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</a:t>
              </a:r>
              <a:r>
                <a:rPr lang="vi-VN" sz="30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ml nước.</a:t>
              </a:r>
              <a:endParaRPr lang="en-US" sz="3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BA88B065-2E6B-4E0A-B30E-834C4D796F2F}"/>
                </a:ext>
              </a:extLst>
            </p:cNvPr>
            <p:cNvSpPr/>
            <p:nvPr/>
          </p:nvSpPr>
          <p:spPr>
            <a:xfrm>
              <a:off x="1480108" y="2120967"/>
              <a:ext cx="533627" cy="433308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92B9D2AB-4206-4F8D-9472-9F4C12CF38C6}"/>
                </a:ext>
              </a:extLst>
            </p:cNvPr>
            <p:cNvSpPr/>
            <p:nvPr/>
          </p:nvSpPr>
          <p:spPr>
            <a:xfrm>
              <a:off x="3243214" y="2131242"/>
              <a:ext cx="599322" cy="433308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21B822B-0C19-4A2F-96B1-314932380B10}"/>
              </a:ext>
            </a:extLst>
          </p:cNvPr>
          <p:cNvGrpSpPr/>
          <p:nvPr/>
        </p:nvGrpSpPr>
        <p:grpSpPr>
          <a:xfrm>
            <a:off x="121920" y="3139440"/>
            <a:ext cx="5699760" cy="1077218"/>
            <a:chOff x="162560" y="1615440"/>
            <a:chExt cx="5699760" cy="1077218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BCE02C9-D8C9-4C52-97A2-2FBE0A9E9918}"/>
                </a:ext>
              </a:extLst>
            </p:cNvPr>
            <p:cNvSpPr txBox="1"/>
            <p:nvPr/>
          </p:nvSpPr>
          <p:spPr>
            <a:xfrm>
              <a:off x="162560" y="1615440"/>
              <a:ext cx="569976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b) Lúc đầu, lượng nước trong bình có là </a:t>
              </a:r>
              <a:r>
                <a:rPr lang="en-US" sz="32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    </a:t>
              </a:r>
              <a:r>
                <a:rPr lang="vi-VN" sz="32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ml</a:t>
              </a:r>
              <a:r>
                <a:rPr lang="en-US" sz="32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0CA1D8CB-F9DD-4A95-97B5-34C8B9A37023}"/>
                </a:ext>
              </a:extLst>
            </p:cNvPr>
            <p:cNvSpPr/>
            <p:nvPr/>
          </p:nvSpPr>
          <p:spPr>
            <a:xfrm>
              <a:off x="1999696" y="2159175"/>
              <a:ext cx="869876" cy="433308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2EF7B84B-C76E-44C7-BB6C-5685B05B5DCF}"/>
              </a:ext>
            </a:extLst>
          </p:cNvPr>
          <p:cNvSpPr/>
          <p:nvPr/>
        </p:nvSpPr>
        <p:spPr>
          <a:xfrm>
            <a:off x="1458930" y="2095928"/>
            <a:ext cx="626724" cy="468622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200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2777458-AE2D-4FDE-B0AA-C0CDD76AFC07}"/>
              </a:ext>
            </a:extLst>
          </p:cNvPr>
          <p:cNvCxnSpPr/>
          <p:nvPr/>
        </p:nvCxnSpPr>
        <p:spPr>
          <a:xfrm>
            <a:off x="8534400" y="3139440"/>
            <a:ext cx="1930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15AC882-6C5F-47B7-A85B-95B3E6257AE8}"/>
              </a:ext>
            </a:extLst>
          </p:cNvPr>
          <p:cNvCxnSpPr/>
          <p:nvPr/>
        </p:nvCxnSpPr>
        <p:spPr>
          <a:xfrm>
            <a:off x="9580880" y="2987040"/>
            <a:ext cx="2743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C3DA7ECD-5DC3-4376-B760-5F9D69EF515B}"/>
              </a:ext>
            </a:extLst>
          </p:cNvPr>
          <p:cNvSpPr/>
          <p:nvPr/>
        </p:nvSpPr>
        <p:spPr>
          <a:xfrm>
            <a:off x="3212390" y="2128063"/>
            <a:ext cx="660967" cy="440476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131FC59-7ACE-4DC7-86AC-F9EB03112447}"/>
              </a:ext>
            </a:extLst>
          </p:cNvPr>
          <p:cNvSpPr txBox="1"/>
          <p:nvPr/>
        </p:nvSpPr>
        <p:spPr>
          <a:xfrm>
            <a:off x="2103120" y="4521200"/>
            <a:ext cx="7884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Lúc đầu, lượng nước trong bình có là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3B679A4-99C7-4935-BD27-DF0A0442DE02}"/>
              </a:ext>
            </a:extLst>
          </p:cNvPr>
          <p:cNvSpPr txBox="1"/>
          <p:nvPr/>
        </p:nvSpPr>
        <p:spPr>
          <a:xfrm>
            <a:off x="2204720" y="5242560"/>
            <a:ext cx="7884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500 + 200 + 300 = 1 000 (ml)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F9545DB-B4AC-4F79-B35B-0DEB6CF17954}"/>
              </a:ext>
            </a:extLst>
          </p:cNvPr>
          <p:cNvSpPr/>
          <p:nvPr/>
        </p:nvSpPr>
        <p:spPr>
          <a:xfrm>
            <a:off x="1917960" y="3662627"/>
            <a:ext cx="951156" cy="467584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1 000</a:t>
            </a:r>
          </a:p>
        </p:txBody>
      </p:sp>
    </p:spTree>
    <p:extLst>
      <p:ext uri="{BB962C8B-B14F-4D97-AF65-F5344CB8AC3E}">
        <p14:creationId xmlns:p14="http://schemas.microsoft.com/office/powerpoint/2010/main" val="205704400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38" grpId="0" animBg="1"/>
      <p:bldP spid="40" grpId="0" animBg="1"/>
      <p:bldP spid="4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06431AF-E89D-4CEB-97F8-B149CEDEE240}"/>
              </a:ext>
            </a:extLst>
          </p:cNvPr>
          <p:cNvSpPr txBox="1"/>
          <p:nvPr/>
        </p:nvSpPr>
        <p:spPr>
          <a:xfrm>
            <a:off x="1463040" y="568960"/>
            <a:ext cx="9519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62CBF2C-39E3-4EEC-9218-6CF973D76CA3}"/>
              </a:ext>
            </a:extLst>
          </p:cNvPr>
          <p:cNvSpPr/>
          <p:nvPr/>
        </p:nvSpPr>
        <p:spPr>
          <a:xfrm>
            <a:off x="782320" y="568960"/>
            <a:ext cx="518160" cy="5217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627966-4DD6-4766-BE1F-26F67CB7C920}"/>
              </a:ext>
            </a:extLst>
          </p:cNvPr>
          <p:cNvSpPr txBox="1"/>
          <p:nvPr/>
        </p:nvSpPr>
        <p:spPr>
          <a:xfrm>
            <a:off x="1163320" y="1010944"/>
            <a:ext cx="101193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 phích có 1 </a:t>
            </a:r>
            <a:r>
              <a:rPr lang="vi-VN" sz="3200" b="1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vi-VN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nước. Rót nước ở phích sang 3 ca (như hình vẽ).</a:t>
            </a:r>
            <a:endParaRPr lang="en-US" sz="32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0732944-4EE3-4E69-97D8-B574896EBD99}"/>
              </a:ext>
            </a:extLst>
          </p:cNvPr>
          <p:cNvGrpSpPr/>
          <p:nvPr/>
        </p:nvGrpSpPr>
        <p:grpSpPr>
          <a:xfrm>
            <a:off x="5244215" y="3168574"/>
            <a:ext cx="1980747" cy="1376518"/>
            <a:chOff x="2214922" y="2032000"/>
            <a:chExt cx="4135078" cy="2595048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65152AB-7C48-49A0-9E8E-B594BD71FE5C}"/>
                </a:ext>
              </a:extLst>
            </p:cNvPr>
            <p:cNvGrpSpPr/>
            <p:nvPr/>
          </p:nvGrpSpPr>
          <p:grpSpPr>
            <a:xfrm>
              <a:off x="2214922" y="2032000"/>
              <a:ext cx="4135078" cy="2595048"/>
              <a:chOff x="2214922" y="2032000"/>
              <a:chExt cx="4135078" cy="2595048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5AE72C93-0B2E-4940-A286-24C2A9A81F1D}"/>
                  </a:ext>
                </a:extLst>
              </p:cNvPr>
              <p:cNvGrpSpPr/>
              <p:nvPr/>
            </p:nvGrpSpPr>
            <p:grpSpPr>
              <a:xfrm flipH="1">
                <a:off x="2214922" y="2032000"/>
                <a:ext cx="4135078" cy="2595048"/>
                <a:chOff x="4507811" y="2944504"/>
                <a:chExt cx="3007881" cy="2553019"/>
              </a:xfrm>
            </p:grpSpPr>
            <p:pic>
              <p:nvPicPr>
                <p:cNvPr id="23" name="Picture 22">
                  <a:extLst>
                    <a:ext uri="{FF2B5EF4-FFF2-40B4-BE49-F238E27FC236}">
                      <a16:creationId xmlns:a16="http://schemas.microsoft.com/office/drawing/2014/main" id="{647ADA78-906D-4D4E-9CD8-42BC913FD0B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507811" y="2944504"/>
                  <a:ext cx="3007881" cy="2553019"/>
                </a:xfrm>
                <a:prstGeom prst="rect">
                  <a:avLst/>
                </a:prstGeom>
              </p:spPr>
            </p:pic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EEC482B2-EA4F-42E9-B709-C7C8F0D19EEC}"/>
                    </a:ext>
                  </a:extLst>
                </p:cNvPr>
                <p:cNvSpPr txBox="1"/>
                <p:nvPr/>
              </p:nvSpPr>
              <p:spPr>
                <a:xfrm>
                  <a:off x="5522514" y="2952954"/>
                  <a:ext cx="99" cy="51374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/>
                  <a:endParaRPr lang="en-US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9B169B8B-F407-444B-A7A9-3B5E5A2F2D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22416" y="2042158"/>
                <a:ext cx="791824" cy="2336802"/>
              </a:xfrm>
              <a:prstGeom prst="rect">
                <a:avLst/>
              </a:prstGeom>
            </p:spPr>
          </p:pic>
        </p:grp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D71E935-00A6-4D75-9203-253D8864AACC}"/>
                </a:ext>
              </a:extLst>
            </p:cNvPr>
            <p:cNvCxnSpPr>
              <a:cxnSpLocks/>
            </p:cNvCxnSpPr>
            <p:nvPr/>
          </p:nvCxnSpPr>
          <p:spPr>
            <a:xfrm>
              <a:off x="3871616" y="2207584"/>
              <a:ext cx="0" cy="219169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C0EB0B2-8E6A-4AFE-9909-1DDCC0A08804}"/>
                </a:ext>
              </a:extLst>
            </p:cNvPr>
            <p:cNvCxnSpPr>
              <a:cxnSpLocks/>
            </p:cNvCxnSpPr>
            <p:nvPr/>
          </p:nvCxnSpPr>
          <p:spPr>
            <a:xfrm>
              <a:off x="3871616" y="3359911"/>
              <a:ext cx="84262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B91675FF-C86A-4E49-84BC-790B44D85929}"/>
                </a:ext>
              </a:extLst>
            </p:cNvPr>
            <p:cNvCxnSpPr/>
            <p:nvPr/>
          </p:nvCxnSpPr>
          <p:spPr>
            <a:xfrm>
              <a:off x="3871616" y="2207584"/>
              <a:ext cx="79182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E1E21D9-ABFC-432E-AC6E-3C2DBF5BBC87}"/>
              </a:ext>
            </a:extLst>
          </p:cNvPr>
          <p:cNvGrpSpPr/>
          <p:nvPr/>
        </p:nvGrpSpPr>
        <p:grpSpPr>
          <a:xfrm>
            <a:off x="7319365" y="3234450"/>
            <a:ext cx="1959223" cy="1376518"/>
            <a:chOff x="2214922" y="2032000"/>
            <a:chExt cx="4135078" cy="2595048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E60D6CE2-9005-4EE6-BC87-9C4C455F1B26}"/>
                </a:ext>
              </a:extLst>
            </p:cNvPr>
            <p:cNvGrpSpPr/>
            <p:nvPr/>
          </p:nvGrpSpPr>
          <p:grpSpPr>
            <a:xfrm>
              <a:off x="2214922" y="2032000"/>
              <a:ext cx="4135078" cy="2595048"/>
              <a:chOff x="2214922" y="2032000"/>
              <a:chExt cx="4135078" cy="2595048"/>
            </a:xfrm>
          </p:grpSpPr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45DDB111-F55B-40C9-8040-64157186BC4B}"/>
                  </a:ext>
                </a:extLst>
              </p:cNvPr>
              <p:cNvGrpSpPr/>
              <p:nvPr/>
            </p:nvGrpSpPr>
            <p:grpSpPr>
              <a:xfrm flipH="1">
                <a:off x="2214922" y="2032000"/>
                <a:ext cx="4135078" cy="2595048"/>
                <a:chOff x="4507811" y="2944504"/>
                <a:chExt cx="3007881" cy="2553019"/>
              </a:xfrm>
            </p:grpSpPr>
            <p:pic>
              <p:nvPicPr>
                <p:cNvPr id="54" name="Picture 53">
                  <a:extLst>
                    <a:ext uri="{FF2B5EF4-FFF2-40B4-BE49-F238E27FC236}">
                      <a16:creationId xmlns:a16="http://schemas.microsoft.com/office/drawing/2014/main" id="{6628E941-4E57-431D-BBB0-B28529F0869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507811" y="2944504"/>
                  <a:ext cx="3007881" cy="2553019"/>
                </a:xfrm>
                <a:prstGeom prst="rect">
                  <a:avLst/>
                </a:prstGeom>
              </p:spPr>
            </p:pic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EAE6EA60-2261-4E06-8795-D9AC48894D1A}"/>
                    </a:ext>
                  </a:extLst>
                </p:cNvPr>
                <p:cNvSpPr txBox="1"/>
                <p:nvPr/>
              </p:nvSpPr>
              <p:spPr>
                <a:xfrm>
                  <a:off x="5522512" y="2952954"/>
                  <a:ext cx="100" cy="51374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/>
                  <a:endParaRPr lang="en-US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A0A97BB1-B02B-4B90-B6A1-123C76AE1B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22416" y="2042158"/>
                <a:ext cx="791824" cy="2336802"/>
              </a:xfrm>
              <a:prstGeom prst="rect">
                <a:avLst/>
              </a:prstGeom>
            </p:spPr>
          </p:pic>
        </p:grp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983B78EE-D07A-4BF8-92DB-9880562D8652}"/>
                </a:ext>
              </a:extLst>
            </p:cNvPr>
            <p:cNvCxnSpPr>
              <a:cxnSpLocks/>
            </p:cNvCxnSpPr>
            <p:nvPr/>
          </p:nvCxnSpPr>
          <p:spPr>
            <a:xfrm>
              <a:off x="3871616" y="2207584"/>
              <a:ext cx="0" cy="219169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37AFE686-4510-4C95-8BA6-70D7395910E2}"/>
                </a:ext>
              </a:extLst>
            </p:cNvPr>
            <p:cNvCxnSpPr>
              <a:cxnSpLocks/>
            </p:cNvCxnSpPr>
            <p:nvPr/>
          </p:nvCxnSpPr>
          <p:spPr>
            <a:xfrm>
              <a:off x="3871616" y="3359911"/>
              <a:ext cx="84262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998FB23-CC12-4F31-8139-381AC43269A1}"/>
                </a:ext>
              </a:extLst>
            </p:cNvPr>
            <p:cNvCxnSpPr/>
            <p:nvPr/>
          </p:nvCxnSpPr>
          <p:spPr>
            <a:xfrm>
              <a:off x="3871616" y="2207584"/>
              <a:ext cx="79182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13DEDFCF-EF7F-436A-A49F-D78471C049BE}"/>
              </a:ext>
            </a:extLst>
          </p:cNvPr>
          <p:cNvGrpSpPr/>
          <p:nvPr/>
        </p:nvGrpSpPr>
        <p:grpSpPr>
          <a:xfrm>
            <a:off x="9357360" y="3500833"/>
            <a:ext cx="1406450" cy="944743"/>
            <a:chOff x="2214922" y="2032000"/>
            <a:chExt cx="4135078" cy="2595048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03FD3173-5FAD-4E19-9409-75E51931867A}"/>
                </a:ext>
              </a:extLst>
            </p:cNvPr>
            <p:cNvGrpSpPr/>
            <p:nvPr/>
          </p:nvGrpSpPr>
          <p:grpSpPr>
            <a:xfrm>
              <a:off x="2214922" y="2032000"/>
              <a:ext cx="4135078" cy="2595048"/>
              <a:chOff x="2214922" y="2032000"/>
              <a:chExt cx="4135078" cy="2595048"/>
            </a:xfrm>
          </p:grpSpPr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69962610-75A6-4D9D-AB25-A0E454806718}"/>
                  </a:ext>
                </a:extLst>
              </p:cNvPr>
              <p:cNvGrpSpPr/>
              <p:nvPr/>
            </p:nvGrpSpPr>
            <p:grpSpPr>
              <a:xfrm flipH="1">
                <a:off x="2214922" y="2032000"/>
                <a:ext cx="4135078" cy="2595048"/>
                <a:chOff x="4507811" y="2944504"/>
                <a:chExt cx="3007881" cy="2553019"/>
              </a:xfrm>
            </p:grpSpPr>
            <p:pic>
              <p:nvPicPr>
                <p:cNvPr id="63" name="Picture 62">
                  <a:extLst>
                    <a:ext uri="{FF2B5EF4-FFF2-40B4-BE49-F238E27FC236}">
                      <a16:creationId xmlns:a16="http://schemas.microsoft.com/office/drawing/2014/main" id="{DB276C65-3B12-47F9-BE18-DC598815D6A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507811" y="2944504"/>
                  <a:ext cx="3007881" cy="2553019"/>
                </a:xfrm>
                <a:prstGeom prst="rect">
                  <a:avLst/>
                </a:prstGeom>
              </p:spPr>
            </p:pic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F8ED5790-5264-4549-AA71-9A3456BE9095}"/>
                    </a:ext>
                  </a:extLst>
                </p:cNvPr>
                <p:cNvSpPr txBox="1"/>
                <p:nvPr/>
              </p:nvSpPr>
              <p:spPr>
                <a:xfrm>
                  <a:off x="5522473" y="2952954"/>
                  <a:ext cx="139" cy="74854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/>
                  <a:endParaRPr lang="en-US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5FF26A5D-DE7D-48AB-9A4C-5708D136B8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22416" y="2042158"/>
                <a:ext cx="791824" cy="2336802"/>
              </a:xfrm>
              <a:prstGeom prst="rect">
                <a:avLst/>
              </a:prstGeom>
            </p:spPr>
          </p:pic>
        </p:grp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10408C7E-D721-4BBF-8649-5D969203379C}"/>
                </a:ext>
              </a:extLst>
            </p:cNvPr>
            <p:cNvCxnSpPr>
              <a:cxnSpLocks/>
            </p:cNvCxnSpPr>
            <p:nvPr/>
          </p:nvCxnSpPr>
          <p:spPr>
            <a:xfrm>
              <a:off x="3871616" y="2207584"/>
              <a:ext cx="0" cy="219169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BDADB345-C2BD-4B76-928E-603BDA5201F2}"/>
                </a:ext>
              </a:extLst>
            </p:cNvPr>
            <p:cNvCxnSpPr>
              <a:cxnSpLocks/>
            </p:cNvCxnSpPr>
            <p:nvPr/>
          </p:nvCxnSpPr>
          <p:spPr>
            <a:xfrm>
              <a:off x="3871616" y="3359911"/>
              <a:ext cx="84262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BE74C7EE-FE03-4B05-9BA4-3668AA2BFD36}"/>
                </a:ext>
              </a:extLst>
            </p:cNvPr>
            <p:cNvCxnSpPr/>
            <p:nvPr/>
          </p:nvCxnSpPr>
          <p:spPr>
            <a:xfrm>
              <a:off x="3871616" y="2207584"/>
              <a:ext cx="79182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65" name="Graphic 64">
            <a:extLst>
              <a:ext uri="{FF2B5EF4-FFF2-40B4-BE49-F238E27FC236}">
                <a16:creationId xmlns:a16="http://schemas.microsoft.com/office/drawing/2014/main" id="{4867DCE3-D877-45A1-968D-09EB9DAF3A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509048">
            <a:off x="5342860" y="1954177"/>
            <a:ext cx="1219105" cy="1135938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1598AE14-5D63-4628-B94F-60FFCF5428D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55" r="20455"/>
          <a:stretch/>
        </p:blipFill>
        <p:spPr>
          <a:xfrm rot="2588209">
            <a:off x="3104540" y="1191388"/>
            <a:ext cx="2119735" cy="3587321"/>
          </a:xfrm>
          <a:prstGeom prst="rect">
            <a:avLst/>
          </a:prstGeom>
        </p:spPr>
      </p:pic>
      <p:grpSp>
        <p:nvGrpSpPr>
          <p:cNvPr id="75" name="Group 74">
            <a:extLst>
              <a:ext uri="{FF2B5EF4-FFF2-40B4-BE49-F238E27FC236}">
                <a16:creationId xmlns:a16="http://schemas.microsoft.com/office/drawing/2014/main" id="{565810B6-AF9D-47B9-B268-3502ACC2B2C8}"/>
              </a:ext>
            </a:extLst>
          </p:cNvPr>
          <p:cNvGrpSpPr/>
          <p:nvPr/>
        </p:nvGrpSpPr>
        <p:grpSpPr>
          <a:xfrm>
            <a:off x="5239395" y="3134267"/>
            <a:ext cx="1965941" cy="1410825"/>
            <a:chOff x="5239396" y="3111743"/>
            <a:chExt cx="1819386" cy="1501276"/>
          </a:xfrm>
        </p:grpSpPr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C6E1B1B4-042B-4CE3-82F8-E0E78411A91A}"/>
                </a:ext>
              </a:extLst>
            </p:cNvPr>
            <p:cNvGrpSpPr/>
            <p:nvPr/>
          </p:nvGrpSpPr>
          <p:grpSpPr>
            <a:xfrm flipH="1">
              <a:off x="5239396" y="3111743"/>
              <a:ext cx="1819386" cy="1501276"/>
              <a:chOff x="3718576" y="4413496"/>
              <a:chExt cx="2556856" cy="2170199"/>
            </a:xfrm>
          </p:grpSpPr>
          <p:pic>
            <p:nvPicPr>
              <p:cNvPr id="67" name="Picture 66">
                <a:extLst>
                  <a:ext uri="{FF2B5EF4-FFF2-40B4-BE49-F238E27FC236}">
                    <a16:creationId xmlns:a16="http://schemas.microsoft.com/office/drawing/2014/main" id="{2506710F-3A8A-4306-9EF8-DBA2FCA446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flipH="1">
                <a:off x="3718576" y="4413496"/>
                <a:ext cx="2556856" cy="217019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69" name="Picture 68">
                <a:extLst>
                  <a:ext uri="{FF2B5EF4-FFF2-40B4-BE49-F238E27FC236}">
                    <a16:creationId xmlns:a16="http://schemas.microsoft.com/office/drawing/2014/main" id="{D27933F9-E560-405E-B7EF-A3564CB1C2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663629" y="4683760"/>
                <a:ext cx="602105" cy="1696720"/>
              </a:xfrm>
              <a:prstGeom prst="rect">
                <a:avLst/>
              </a:prstGeom>
            </p:spPr>
          </p:pic>
        </p:grp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CB980A05-42A1-4FB3-AF22-01E7A875BF3F}"/>
                </a:ext>
              </a:extLst>
            </p:cNvPr>
            <p:cNvCxnSpPr>
              <a:cxnSpLocks/>
            </p:cNvCxnSpPr>
            <p:nvPr/>
          </p:nvCxnSpPr>
          <p:spPr>
            <a:xfrm>
              <a:off x="6037789" y="3261711"/>
              <a:ext cx="0" cy="122170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37B1ADD4-A8DE-47D4-A221-CF1B02347C06}"/>
                </a:ext>
              </a:extLst>
            </p:cNvPr>
            <p:cNvCxnSpPr>
              <a:cxnSpLocks/>
            </p:cNvCxnSpPr>
            <p:nvPr/>
          </p:nvCxnSpPr>
          <p:spPr>
            <a:xfrm>
              <a:off x="6037789" y="3877326"/>
              <a:ext cx="403626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85" name="Graphic 84">
            <a:extLst>
              <a:ext uri="{FF2B5EF4-FFF2-40B4-BE49-F238E27FC236}">
                <a16:creationId xmlns:a16="http://schemas.microsoft.com/office/drawing/2014/main" id="{7CEBE4C3-A0D2-49A6-826C-4226300B4B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509048">
            <a:off x="7606266" y="2055684"/>
            <a:ext cx="1219105" cy="1135938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4ACF01F9-068E-4C36-B7E6-4F9DB6DED7A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55" r="20455"/>
          <a:stretch/>
        </p:blipFill>
        <p:spPr>
          <a:xfrm rot="2588209">
            <a:off x="5303597" y="942626"/>
            <a:ext cx="2119735" cy="3587321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D2BDF3C9-FB0F-492D-AF25-7D6A9D673913}"/>
              </a:ext>
            </a:extLst>
          </p:cNvPr>
          <p:cNvGrpSpPr/>
          <p:nvPr/>
        </p:nvGrpSpPr>
        <p:grpSpPr>
          <a:xfrm>
            <a:off x="7330263" y="3192202"/>
            <a:ext cx="1965941" cy="1385126"/>
            <a:chOff x="5239396" y="3111743"/>
            <a:chExt cx="1819386" cy="1501276"/>
          </a:xfrm>
        </p:grpSpPr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B09FF7BA-4E32-4EE8-897D-4B3D8B83C306}"/>
                </a:ext>
              </a:extLst>
            </p:cNvPr>
            <p:cNvGrpSpPr/>
            <p:nvPr/>
          </p:nvGrpSpPr>
          <p:grpSpPr>
            <a:xfrm flipH="1">
              <a:off x="5239396" y="3111743"/>
              <a:ext cx="1819386" cy="1501276"/>
              <a:chOff x="3718576" y="4413496"/>
              <a:chExt cx="2556856" cy="2170199"/>
            </a:xfrm>
          </p:grpSpPr>
          <p:pic>
            <p:nvPicPr>
              <p:cNvPr id="92" name="Picture 91">
                <a:extLst>
                  <a:ext uri="{FF2B5EF4-FFF2-40B4-BE49-F238E27FC236}">
                    <a16:creationId xmlns:a16="http://schemas.microsoft.com/office/drawing/2014/main" id="{6F21934A-FA82-4ED5-9A6C-951FD8D80C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flipH="1">
                <a:off x="3718576" y="4413496"/>
                <a:ext cx="2556856" cy="217019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93" name="Picture 92">
                <a:extLst>
                  <a:ext uri="{FF2B5EF4-FFF2-40B4-BE49-F238E27FC236}">
                    <a16:creationId xmlns:a16="http://schemas.microsoft.com/office/drawing/2014/main" id="{3FCE5DCF-DA4A-401A-9C0E-F798874E93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663629" y="4683760"/>
                <a:ext cx="602105" cy="1696720"/>
              </a:xfrm>
              <a:prstGeom prst="rect">
                <a:avLst/>
              </a:prstGeom>
            </p:spPr>
          </p:pic>
        </p:grp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AC2024FE-A65E-4C94-A71F-9D7CA00F83FB}"/>
                </a:ext>
              </a:extLst>
            </p:cNvPr>
            <p:cNvCxnSpPr>
              <a:cxnSpLocks/>
            </p:cNvCxnSpPr>
            <p:nvPr/>
          </p:nvCxnSpPr>
          <p:spPr>
            <a:xfrm>
              <a:off x="6037789" y="3261711"/>
              <a:ext cx="0" cy="122170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58FF85BA-BD41-48E5-87BA-CA601F47F02A}"/>
                </a:ext>
              </a:extLst>
            </p:cNvPr>
            <p:cNvCxnSpPr>
              <a:cxnSpLocks/>
            </p:cNvCxnSpPr>
            <p:nvPr/>
          </p:nvCxnSpPr>
          <p:spPr>
            <a:xfrm>
              <a:off x="6037789" y="3877326"/>
              <a:ext cx="403626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00" name="Graphic 99">
            <a:extLst>
              <a:ext uri="{FF2B5EF4-FFF2-40B4-BE49-F238E27FC236}">
                <a16:creationId xmlns:a16="http://schemas.microsoft.com/office/drawing/2014/main" id="{159BECD4-C359-4A2E-9086-33A93F5462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509048">
            <a:off x="9384465" y="2354854"/>
            <a:ext cx="1088701" cy="1014430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95C7CD2B-6673-4CAF-B30F-57330F9A599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55" r="20455"/>
          <a:stretch/>
        </p:blipFill>
        <p:spPr>
          <a:xfrm rot="2588209">
            <a:off x="6930499" y="1212807"/>
            <a:ext cx="2119735" cy="3587321"/>
          </a:xfrm>
          <a:prstGeom prst="rect">
            <a:avLst/>
          </a:prstGeom>
        </p:spPr>
      </p:pic>
      <p:grpSp>
        <p:nvGrpSpPr>
          <p:cNvPr id="102" name="Group 101">
            <a:extLst>
              <a:ext uri="{FF2B5EF4-FFF2-40B4-BE49-F238E27FC236}">
                <a16:creationId xmlns:a16="http://schemas.microsoft.com/office/drawing/2014/main" id="{74514B46-515E-4924-B3CE-52553916BA88}"/>
              </a:ext>
            </a:extLst>
          </p:cNvPr>
          <p:cNvGrpSpPr/>
          <p:nvPr/>
        </p:nvGrpSpPr>
        <p:grpSpPr>
          <a:xfrm>
            <a:off x="9372991" y="3491333"/>
            <a:ext cx="1406450" cy="944743"/>
            <a:chOff x="5239396" y="3111743"/>
            <a:chExt cx="1819386" cy="1501276"/>
          </a:xfrm>
        </p:grpSpPr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668F7A1A-CAB1-46E2-A751-47D92CA20B65}"/>
                </a:ext>
              </a:extLst>
            </p:cNvPr>
            <p:cNvGrpSpPr/>
            <p:nvPr/>
          </p:nvGrpSpPr>
          <p:grpSpPr>
            <a:xfrm flipH="1">
              <a:off x="5239396" y="3111743"/>
              <a:ext cx="1819386" cy="1501276"/>
              <a:chOff x="3718576" y="4413496"/>
              <a:chExt cx="2556856" cy="2170199"/>
            </a:xfrm>
          </p:grpSpPr>
          <p:pic>
            <p:nvPicPr>
              <p:cNvPr id="106" name="Picture 105">
                <a:extLst>
                  <a:ext uri="{FF2B5EF4-FFF2-40B4-BE49-F238E27FC236}">
                    <a16:creationId xmlns:a16="http://schemas.microsoft.com/office/drawing/2014/main" id="{4CDFB0F5-B69C-4A67-836C-02D9997366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flipH="1">
                <a:off x="3718576" y="4413496"/>
                <a:ext cx="2556856" cy="217019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07" name="Picture 106">
                <a:extLst>
                  <a:ext uri="{FF2B5EF4-FFF2-40B4-BE49-F238E27FC236}">
                    <a16:creationId xmlns:a16="http://schemas.microsoft.com/office/drawing/2014/main" id="{AA463142-9DE8-4B6D-9147-A673FBD489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663629" y="4683760"/>
                <a:ext cx="602105" cy="1696720"/>
              </a:xfrm>
              <a:prstGeom prst="rect">
                <a:avLst/>
              </a:prstGeom>
            </p:spPr>
          </p:pic>
        </p:grp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5301B7EA-850D-4C6B-AF7C-BC41B6C31672}"/>
                </a:ext>
              </a:extLst>
            </p:cNvPr>
            <p:cNvCxnSpPr>
              <a:cxnSpLocks/>
            </p:cNvCxnSpPr>
            <p:nvPr/>
          </p:nvCxnSpPr>
          <p:spPr>
            <a:xfrm>
              <a:off x="6037789" y="3261711"/>
              <a:ext cx="0" cy="122170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85988D0A-ED0F-4A9D-902C-6A2D2DF97D67}"/>
                </a:ext>
              </a:extLst>
            </p:cNvPr>
            <p:cNvCxnSpPr>
              <a:cxnSpLocks/>
            </p:cNvCxnSpPr>
            <p:nvPr/>
          </p:nvCxnSpPr>
          <p:spPr>
            <a:xfrm>
              <a:off x="6037789" y="3877326"/>
              <a:ext cx="403626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172AD07B-6C9E-4BAE-8607-081B29176597}"/>
              </a:ext>
            </a:extLst>
          </p:cNvPr>
          <p:cNvGrpSpPr/>
          <p:nvPr/>
        </p:nvGrpSpPr>
        <p:grpSpPr>
          <a:xfrm>
            <a:off x="782320" y="4829287"/>
            <a:ext cx="9044124" cy="954107"/>
            <a:chOff x="782320" y="4829287"/>
            <a:chExt cx="9044124" cy="954107"/>
          </a:xfrm>
        </p:grpSpPr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E01804DE-AB61-4253-83D9-1747EEF0A145}"/>
                </a:ext>
              </a:extLst>
            </p:cNvPr>
            <p:cNvSpPr txBox="1"/>
            <p:nvPr/>
          </p:nvSpPr>
          <p:spPr>
            <a:xfrm>
              <a:off x="782320" y="4829287"/>
              <a:ext cx="904412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a) 1 l = 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            </a:t>
              </a:r>
              <a:r>
                <a:rPr lang="vi-VN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ml</a:t>
              </a:r>
            </a:p>
            <a:p>
              <a:r>
                <a:rPr lang="vi-VN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b) Sau khi rót, lượng nước còn lại trong phích là 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           </a:t>
              </a:r>
              <a:r>
                <a:rPr lang="vi-VN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ml</a:t>
              </a:r>
              <a:endParaRPr lang="en-US" sz="28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9" name="Rectangle: Rounded Corners 108">
              <a:extLst>
                <a:ext uri="{FF2B5EF4-FFF2-40B4-BE49-F238E27FC236}">
                  <a16:creationId xmlns:a16="http://schemas.microsoft.com/office/drawing/2014/main" id="{B11AF527-22FC-43EC-ACAD-3E0FFCFF0209}"/>
                </a:ext>
              </a:extLst>
            </p:cNvPr>
            <p:cNvSpPr/>
            <p:nvPr/>
          </p:nvSpPr>
          <p:spPr>
            <a:xfrm>
              <a:off x="1927763" y="4879276"/>
              <a:ext cx="884273" cy="433308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110" name="Rectangle: Rounded Corners 109">
              <a:extLst>
                <a:ext uri="{FF2B5EF4-FFF2-40B4-BE49-F238E27FC236}">
                  <a16:creationId xmlns:a16="http://schemas.microsoft.com/office/drawing/2014/main" id="{9A9BABED-2167-4974-BA17-9919E1E992EF}"/>
                </a:ext>
              </a:extLst>
            </p:cNvPr>
            <p:cNvSpPr/>
            <p:nvPr/>
          </p:nvSpPr>
          <p:spPr>
            <a:xfrm>
              <a:off x="8030801" y="5297437"/>
              <a:ext cx="884273" cy="433308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113" name="Rectangle: Rounded Corners 112">
            <a:extLst>
              <a:ext uri="{FF2B5EF4-FFF2-40B4-BE49-F238E27FC236}">
                <a16:creationId xmlns:a16="http://schemas.microsoft.com/office/drawing/2014/main" id="{36277328-600B-44EF-918C-93FF167F78F0}"/>
              </a:ext>
            </a:extLst>
          </p:cNvPr>
          <p:cNvSpPr/>
          <p:nvPr/>
        </p:nvSpPr>
        <p:spPr>
          <a:xfrm>
            <a:off x="1925144" y="4877380"/>
            <a:ext cx="951156" cy="433308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1 000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6F409144-F137-4537-930D-477D328BA513}"/>
              </a:ext>
            </a:extLst>
          </p:cNvPr>
          <p:cNvSpPr txBox="1"/>
          <p:nvPr/>
        </p:nvSpPr>
        <p:spPr>
          <a:xfrm>
            <a:off x="2645226" y="5875393"/>
            <a:ext cx="70379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1 000 – 200 – 200 – 100 = 500 (ml)</a:t>
            </a:r>
          </a:p>
        </p:txBody>
      </p:sp>
      <p:sp>
        <p:nvSpPr>
          <p:cNvPr id="115" name="Rectangle: Rounded Corners 114">
            <a:extLst>
              <a:ext uri="{FF2B5EF4-FFF2-40B4-BE49-F238E27FC236}">
                <a16:creationId xmlns:a16="http://schemas.microsoft.com/office/drawing/2014/main" id="{7A6FC603-37E0-436B-A971-FC99E3DD687A}"/>
              </a:ext>
            </a:extLst>
          </p:cNvPr>
          <p:cNvSpPr/>
          <p:nvPr/>
        </p:nvSpPr>
        <p:spPr>
          <a:xfrm>
            <a:off x="8010882" y="5245500"/>
            <a:ext cx="951156" cy="497753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DB6ADD-E70D-4BC2-9B41-EC4A7CEB8387}"/>
              </a:ext>
            </a:extLst>
          </p:cNvPr>
          <p:cNvSpPr txBox="1"/>
          <p:nvPr/>
        </p:nvSpPr>
        <p:spPr>
          <a:xfrm>
            <a:off x="5743254" y="4705564"/>
            <a:ext cx="10171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200 ml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FEBCA561-81C3-4B1D-B5E9-FA9330182029}"/>
              </a:ext>
            </a:extLst>
          </p:cNvPr>
          <p:cNvSpPr txBox="1"/>
          <p:nvPr/>
        </p:nvSpPr>
        <p:spPr>
          <a:xfrm>
            <a:off x="7931650" y="4643919"/>
            <a:ext cx="10171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200 ml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CA428CA0-C5F0-4D36-9B8F-905F264BE398}"/>
              </a:ext>
            </a:extLst>
          </p:cNvPr>
          <p:cNvSpPr txBox="1"/>
          <p:nvPr/>
        </p:nvSpPr>
        <p:spPr>
          <a:xfrm>
            <a:off x="9606338" y="4551452"/>
            <a:ext cx="10171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latin typeface="Calibri" panose="020F0502020204030204" pitchFamily="34" charset="0"/>
                <a:cs typeface="Calibri" panose="020F0502020204030204" pitchFamily="34" charset="0"/>
              </a:rPr>
              <a:t>100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ml</a:t>
            </a:r>
          </a:p>
        </p:txBody>
      </p:sp>
    </p:spTree>
    <p:extLst>
      <p:ext uri="{BB962C8B-B14F-4D97-AF65-F5344CB8AC3E}">
        <p14:creationId xmlns:p14="http://schemas.microsoft.com/office/powerpoint/2010/main" val="27388163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 animBg="1"/>
      <p:bldP spid="1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C09A0B-BB0F-490B-BE73-7A958A5DB1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8481" y="2599872"/>
            <a:ext cx="6255038" cy="165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2531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06431AF-E89D-4CEB-97F8-B149CEDEE240}"/>
              </a:ext>
            </a:extLst>
          </p:cNvPr>
          <p:cNvSpPr txBox="1"/>
          <p:nvPr/>
        </p:nvSpPr>
        <p:spPr>
          <a:xfrm>
            <a:off x="1463040" y="568960"/>
            <a:ext cx="9519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(Theo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mẫu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62CBF2C-39E3-4EEC-9218-6CF973D76CA3}"/>
              </a:ext>
            </a:extLst>
          </p:cNvPr>
          <p:cNvSpPr/>
          <p:nvPr/>
        </p:nvSpPr>
        <p:spPr>
          <a:xfrm>
            <a:off x="782320" y="568960"/>
            <a:ext cx="518160" cy="5217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8339AE4-2ECF-4891-8F9C-CFEABAD24B50}"/>
              </a:ext>
            </a:extLst>
          </p:cNvPr>
          <p:cNvSpPr/>
          <p:nvPr/>
        </p:nvSpPr>
        <p:spPr>
          <a:xfrm>
            <a:off x="3328128" y="1737360"/>
            <a:ext cx="5689600" cy="149352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FA4A980-CF88-44E5-A04B-B7231A482DA5}"/>
              </a:ext>
            </a:extLst>
          </p:cNvPr>
          <p:cNvSpPr txBox="1"/>
          <p:nvPr/>
        </p:nvSpPr>
        <p:spPr>
          <a:xfrm>
            <a:off x="3653248" y="1960880"/>
            <a:ext cx="589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Mẫu</a:t>
            </a:r>
            <a:r>
              <a:rPr lang="en-US" sz="32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100 ml + 20 ml = 120 ml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67C4621-BCA2-41EC-B0B2-B1D63B3B2641}"/>
              </a:ext>
            </a:extLst>
          </p:cNvPr>
          <p:cNvSpPr txBox="1"/>
          <p:nvPr/>
        </p:nvSpPr>
        <p:spPr>
          <a:xfrm>
            <a:off x="2799808" y="2535592"/>
            <a:ext cx="589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 ml x 4 = 32 ml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E966977-A153-4A78-B826-A49B24B151E2}"/>
              </a:ext>
            </a:extLst>
          </p:cNvPr>
          <p:cNvSpPr txBox="1"/>
          <p:nvPr/>
        </p:nvSpPr>
        <p:spPr>
          <a:xfrm>
            <a:off x="3363688" y="3596617"/>
            <a:ext cx="6471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a) 120 ml – 20 ml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74120DF-686F-4ED1-94A9-075B3F1FCD3C}"/>
              </a:ext>
            </a:extLst>
          </p:cNvPr>
          <p:cNvSpPr txBox="1"/>
          <p:nvPr/>
        </p:nvSpPr>
        <p:spPr>
          <a:xfrm>
            <a:off x="3328128" y="4331107"/>
            <a:ext cx="6471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b) 12 ml x 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BD848DA-41DF-473B-BC3D-F5B29356B455}"/>
              </a:ext>
            </a:extLst>
          </p:cNvPr>
          <p:cNvSpPr txBox="1"/>
          <p:nvPr/>
        </p:nvSpPr>
        <p:spPr>
          <a:xfrm>
            <a:off x="6821355" y="3606574"/>
            <a:ext cx="3434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100 ml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CBB2F3C-94BB-4315-9574-BDE5A7A0B16A}"/>
              </a:ext>
            </a:extLst>
          </p:cNvPr>
          <p:cNvSpPr txBox="1"/>
          <p:nvPr/>
        </p:nvSpPr>
        <p:spPr>
          <a:xfrm>
            <a:off x="5678855" y="4292368"/>
            <a:ext cx="3434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36 ml</a:t>
            </a:r>
          </a:p>
        </p:txBody>
      </p:sp>
    </p:spTree>
    <p:extLst>
      <p:ext uri="{BB962C8B-B14F-4D97-AF65-F5344CB8AC3E}">
        <p14:creationId xmlns:p14="http://schemas.microsoft.com/office/powerpoint/2010/main" val="389134123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19" grpId="0" animBg="1"/>
      <p:bldP spid="21" grpId="0"/>
      <p:bldP spid="22" grpId="0"/>
      <p:bldP spid="23" grpId="0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06431AF-E89D-4CEB-97F8-B149CEDEE240}"/>
              </a:ext>
            </a:extLst>
          </p:cNvPr>
          <p:cNvSpPr txBox="1"/>
          <p:nvPr/>
        </p:nvSpPr>
        <p:spPr>
          <a:xfrm>
            <a:off x="1300480" y="568960"/>
            <a:ext cx="10190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chai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dầu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750 ml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dầu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Sau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mẹ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dùng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nấu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chai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còn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350 ml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dầu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mẹ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dùng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bao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nhiêu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mi-li-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dầu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nấu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62CBF2C-39E3-4EEC-9218-6CF973D76CA3}"/>
              </a:ext>
            </a:extLst>
          </p:cNvPr>
          <p:cNvSpPr/>
          <p:nvPr/>
        </p:nvSpPr>
        <p:spPr>
          <a:xfrm>
            <a:off x="782320" y="568960"/>
            <a:ext cx="518160" cy="5217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147F4B-4DFA-4811-9F10-911C74C994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320" y="2632710"/>
            <a:ext cx="4419600" cy="35433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A07AA27-43A4-4010-AB7B-8F401F12CFCA}"/>
              </a:ext>
            </a:extLst>
          </p:cNvPr>
          <p:cNvSpPr txBox="1"/>
          <p:nvPr/>
        </p:nvSpPr>
        <p:spPr>
          <a:xfrm>
            <a:off x="6578600" y="2214880"/>
            <a:ext cx="31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Tóm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tắt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4D8304C-7123-4731-80FC-15AE7A9F850A}"/>
              </a:ext>
            </a:extLst>
          </p:cNvPr>
          <p:cNvSpPr txBox="1"/>
          <p:nvPr/>
        </p:nvSpPr>
        <p:spPr>
          <a:xfrm>
            <a:off x="5318760" y="3179019"/>
            <a:ext cx="5542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750 ml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dầu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8DD7DAA-0EB7-4F11-8A0F-44A1EF3209FC}"/>
              </a:ext>
            </a:extLst>
          </p:cNvPr>
          <p:cNvSpPr txBox="1"/>
          <p:nvPr/>
        </p:nvSpPr>
        <p:spPr>
          <a:xfrm>
            <a:off x="5297641" y="3927285"/>
            <a:ext cx="5542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Dùng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nấu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ăn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350 ml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41CF504-2B2E-48D5-9D9D-3DBB7C68D919}"/>
              </a:ext>
            </a:extLst>
          </p:cNvPr>
          <p:cNvSpPr txBox="1"/>
          <p:nvPr/>
        </p:nvSpPr>
        <p:spPr>
          <a:xfrm>
            <a:off x="5295075" y="4669188"/>
            <a:ext cx="5542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:....ml?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716954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</TotalTime>
  <Words>477</Words>
  <Application>Microsoft Office PowerPoint</Application>
  <PresentationFormat>Widescreen</PresentationFormat>
  <Paragraphs>77</Paragraphs>
  <Slides>17</Slides>
  <Notes>9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</vt:lpstr>
      <vt:lpstr>Calibri</vt:lpstr>
      <vt:lpstr>等线</vt:lpstr>
      <vt:lpstr>等线 Light</vt:lpstr>
      <vt:lpstr>Nunito</vt:lpstr>
      <vt:lpstr>仓耳今楷05-6763 W05</vt:lpstr>
      <vt:lpstr>Office 主题​​</vt:lpstr>
      <vt:lpstr>10_Office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68</cp:revision>
  <dcterms:created xsi:type="dcterms:W3CDTF">2022-08-29T07:43:14Z</dcterms:created>
  <dcterms:modified xsi:type="dcterms:W3CDTF">2023-12-15T05:07:20Z</dcterms:modified>
</cp:coreProperties>
</file>