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8" r:id="rId2"/>
    <p:sldMasterId id="2147483710" r:id="rId3"/>
  </p:sldMasterIdLst>
  <p:notesMasterIdLst>
    <p:notesMasterId r:id="rId12"/>
  </p:notesMasterIdLst>
  <p:sldIdLst>
    <p:sldId id="342" r:id="rId4"/>
    <p:sldId id="358" r:id="rId5"/>
    <p:sldId id="361" r:id="rId6"/>
    <p:sldId id="359" r:id="rId7"/>
    <p:sldId id="360" r:id="rId8"/>
    <p:sldId id="272" r:id="rId9"/>
    <p:sldId id="328" r:id="rId10"/>
    <p:sldId id="35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9665-5BF4-4EEF-87ED-DD5661507691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03F97-9706-4A2E-B3A3-A12341C3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6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 : Hương Thảo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904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63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84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 : Hương Thảo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594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06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F662-108A-4AF6-A30A-C58DAF0588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627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9B402-EB4E-4F1B-ABDA-469B162CF5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568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967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66AB6-A916-4CCC-8CAD-93D346A8C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5160" y="2134365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12D748-0F91-4C38-9049-D8151CB7F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25" y="-2743715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C1BC5-1D24-4EF4-AD29-2BD225DE6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569" y="1991272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C4969D-BF99-4F93-98DC-8054E620B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0097" y="2828393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1E642-44EC-417F-B924-1499FA441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9085" y="-985142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689B3-0EF9-471A-AE14-466C0A9D9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9096" y="-274371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7D5075-5B98-4E18-AB28-BF8E78C7C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49" y="-16104443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150DFC-8584-4E00-BF74-635B36091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883" y="2787582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C2992E-2474-43B2-AA7B-80B9F0D97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2" y="120804"/>
            <a:ext cx="1407079" cy="14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8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4">
  <p:cSld name="Title and one column text 4">
    <p:bg>
      <p:bgPr>
        <a:solidFill>
          <a:schemeClr val="lt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21"/>
          <p:cNvGrpSpPr/>
          <p:nvPr/>
        </p:nvGrpSpPr>
        <p:grpSpPr>
          <a:xfrm>
            <a:off x="-768491" y="5399773"/>
            <a:ext cx="1977756" cy="770409"/>
            <a:chOff x="651200" y="238075"/>
            <a:chExt cx="880725" cy="343075"/>
          </a:xfrm>
        </p:grpSpPr>
        <p:sp>
          <p:nvSpPr>
            <p:cNvPr id="429" name="Google Shape;429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34" name="Google Shape;434;p21"/>
          <p:cNvSpPr/>
          <p:nvPr/>
        </p:nvSpPr>
        <p:spPr>
          <a:xfrm>
            <a:off x="-414900" y="1211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5" name="Google Shape;435;p21"/>
          <p:cNvSpPr/>
          <p:nvPr/>
        </p:nvSpPr>
        <p:spPr>
          <a:xfrm>
            <a:off x="-925316" y="16437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6" name="Google Shape;436;p21"/>
          <p:cNvSpPr/>
          <p:nvPr/>
        </p:nvSpPr>
        <p:spPr>
          <a:xfrm>
            <a:off x="11813234" y="5215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437" name="Google Shape;437;p21"/>
          <p:cNvGrpSpPr/>
          <p:nvPr/>
        </p:nvGrpSpPr>
        <p:grpSpPr>
          <a:xfrm>
            <a:off x="11232009" y="1083873"/>
            <a:ext cx="1977756" cy="770409"/>
            <a:chOff x="651200" y="238075"/>
            <a:chExt cx="880725" cy="343075"/>
          </a:xfrm>
        </p:grpSpPr>
        <p:sp>
          <p:nvSpPr>
            <p:cNvPr id="438" name="Google Shape;438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3" name="Google Shape;443;p21"/>
          <p:cNvGrpSpPr/>
          <p:nvPr/>
        </p:nvGrpSpPr>
        <p:grpSpPr>
          <a:xfrm flipH="1">
            <a:off x="-1057858" y="6"/>
            <a:ext cx="1977756" cy="770409"/>
            <a:chOff x="651200" y="238075"/>
            <a:chExt cx="880725" cy="343075"/>
          </a:xfrm>
        </p:grpSpPr>
        <p:sp>
          <p:nvSpPr>
            <p:cNvPr id="444" name="Google Shape;444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9" name="Google Shape;449;p21"/>
          <p:cNvGrpSpPr/>
          <p:nvPr/>
        </p:nvGrpSpPr>
        <p:grpSpPr>
          <a:xfrm>
            <a:off x="9284761" y="3230457"/>
            <a:ext cx="1727468" cy="770440"/>
            <a:chOff x="8042384" y="2038616"/>
            <a:chExt cx="1720815" cy="767473"/>
          </a:xfrm>
        </p:grpSpPr>
        <p:sp>
          <p:nvSpPr>
            <p:cNvPr id="450" name="Google Shape;450;p21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55" name="Google Shape;455;p21"/>
          <p:cNvSpPr/>
          <p:nvPr/>
        </p:nvSpPr>
        <p:spPr>
          <a:xfrm>
            <a:off x="2067918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6" name="Google Shape;456;p21"/>
          <p:cNvSpPr/>
          <p:nvPr/>
        </p:nvSpPr>
        <p:spPr>
          <a:xfrm>
            <a:off x="8750285" y="41068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7" name="Google Shape;457;p21"/>
          <p:cNvSpPr/>
          <p:nvPr/>
        </p:nvSpPr>
        <p:spPr>
          <a:xfrm>
            <a:off x="10901651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8" name="Google Shape;458;p21"/>
          <p:cNvSpPr txBox="1">
            <a:spLocks noGrp="1"/>
          </p:cNvSpPr>
          <p:nvPr>
            <p:ph type="subTitle" idx="1"/>
          </p:nvPr>
        </p:nvSpPr>
        <p:spPr>
          <a:xfrm flipH="1">
            <a:off x="1618867" y="3134500"/>
            <a:ext cx="4093600" cy="1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9" name="Google Shape;459;p21"/>
          <p:cNvSpPr txBox="1">
            <a:spLocks noGrp="1"/>
          </p:cNvSpPr>
          <p:nvPr>
            <p:ph type="title"/>
          </p:nvPr>
        </p:nvSpPr>
        <p:spPr>
          <a:xfrm>
            <a:off x="1618867" y="2505900"/>
            <a:ext cx="4613600" cy="7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60" name="Google Shape;460;p21"/>
          <p:cNvSpPr txBox="1">
            <a:spLocks noGrp="1"/>
          </p:cNvSpPr>
          <p:nvPr>
            <p:ph type="title" idx="2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05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lt2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3"/>
          <p:cNvGrpSpPr/>
          <p:nvPr/>
        </p:nvGrpSpPr>
        <p:grpSpPr>
          <a:xfrm>
            <a:off x="-2318349" y="532827"/>
            <a:ext cx="15390752" cy="7017501"/>
            <a:chOff x="-1738762" y="399620"/>
            <a:chExt cx="11543064" cy="5263126"/>
          </a:xfrm>
        </p:grpSpPr>
        <p:sp>
          <p:nvSpPr>
            <p:cNvPr id="487" name="Google Shape;487;p23"/>
            <p:cNvSpPr/>
            <p:nvPr/>
          </p:nvSpPr>
          <p:spPr>
            <a:xfrm>
              <a:off x="550550" y="19333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88" name="Google Shape;488;p23"/>
            <p:cNvGrpSpPr/>
            <p:nvPr/>
          </p:nvGrpSpPr>
          <p:grpSpPr>
            <a:xfrm>
              <a:off x="1672685" y="656014"/>
              <a:ext cx="1465418" cy="485611"/>
              <a:chOff x="456975" y="1603100"/>
              <a:chExt cx="1111175" cy="368250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494" name="Google Shape;494;p23"/>
            <p:cNvSpPr/>
            <p:nvPr/>
          </p:nvSpPr>
          <p:spPr>
            <a:xfrm>
              <a:off x="-1738762" y="2746444"/>
              <a:ext cx="5341209" cy="2397066"/>
            </a:xfrm>
            <a:custGeom>
              <a:avLst/>
              <a:gdLst/>
              <a:ahLst/>
              <a:cxnLst/>
              <a:rect l="l" t="t" r="r" b="b"/>
              <a:pathLst>
                <a:path w="33185" h="14893" extrusionOk="0">
                  <a:moveTo>
                    <a:pt x="17914" y="0"/>
                  </a:moveTo>
                  <a:cubicBezTo>
                    <a:pt x="13508" y="0"/>
                    <a:pt x="9446" y="2824"/>
                    <a:pt x="10410" y="8850"/>
                  </a:cubicBezTo>
                  <a:cubicBezTo>
                    <a:pt x="9248" y="7251"/>
                    <a:pt x="7906" y="6596"/>
                    <a:pt x="6600" y="6596"/>
                  </a:cubicBezTo>
                  <a:cubicBezTo>
                    <a:pt x="3177" y="6596"/>
                    <a:pt x="1" y="11091"/>
                    <a:pt x="951" y="14893"/>
                  </a:cubicBezTo>
                  <a:lnTo>
                    <a:pt x="32763" y="14893"/>
                  </a:lnTo>
                  <a:cubicBezTo>
                    <a:pt x="33185" y="12398"/>
                    <a:pt x="31458" y="10888"/>
                    <a:pt x="29152" y="10888"/>
                  </a:cubicBezTo>
                  <a:cubicBezTo>
                    <a:pt x="28546" y="10888"/>
                    <a:pt x="27901" y="10992"/>
                    <a:pt x="27244" y="11210"/>
                  </a:cubicBezTo>
                  <a:cubicBezTo>
                    <a:pt x="28811" y="3946"/>
                    <a:pt x="23122" y="0"/>
                    <a:pt x="17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95" name="Google Shape;495;p23"/>
            <p:cNvGrpSpPr/>
            <p:nvPr/>
          </p:nvGrpSpPr>
          <p:grpSpPr>
            <a:xfrm rot="-6785158">
              <a:off x="502561" y="4201388"/>
              <a:ext cx="97452" cy="198903"/>
              <a:chOff x="8800202" y="3370171"/>
              <a:chExt cx="52288" cy="106721"/>
            </a:xfrm>
          </p:grpSpPr>
          <p:sp>
            <p:nvSpPr>
              <p:cNvPr id="496" name="Google Shape;496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7" name="Google Shape;497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499" name="Google Shape;499;p23"/>
            <p:cNvGrpSpPr/>
            <p:nvPr/>
          </p:nvGrpSpPr>
          <p:grpSpPr>
            <a:xfrm rot="-6785158">
              <a:off x="7238111" y="383988"/>
              <a:ext cx="97452" cy="198903"/>
              <a:chOff x="8800202" y="3370171"/>
              <a:chExt cx="52288" cy="106721"/>
            </a:xfrm>
          </p:grpSpPr>
          <p:sp>
            <p:nvSpPr>
              <p:cNvPr id="500" name="Google Shape;500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03" name="Google Shape;503;p23"/>
            <p:cNvSpPr/>
            <p:nvPr/>
          </p:nvSpPr>
          <p:spPr>
            <a:xfrm>
              <a:off x="7091773" y="53950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8558913" y="1073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05" name="Google Shape;505;p23"/>
            <p:cNvGrpSpPr/>
            <p:nvPr/>
          </p:nvGrpSpPr>
          <p:grpSpPr>
            <a:xfrm>
              <a:off x="6899690" y="3889455"/>
              <a:ext cx="2904611" cy="962569"/>
              <a:chOff x="456975" y="1603100"/>
              <a:chExt cx="1111175" cy="368250"/>
            </a:xfrm>
          </p:grpSpPr>
          <p:sp>
            <p:nvSpPr>
              <p:cNvPr id="506" name="Google Shape;506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11" name="Google Shape;511;p23"/>
            <p:cNvSpPr/>
            <p:nvPr/>
          </p:nvSpPr>
          <p:spPr>
            <a:xfrm>
              <a:off x="4239775" y="40326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12" name="Google Shape;512;p23"/>
            <p:cNvGrpSpPr/>
            <p:nvPr/>
          </p:nvGrpSpPr>
          <p:grpSpPr>
            <a:xfrm>
              <a:off x="3933085" y="4806086"/>
              <a:ext cx="2585038" cy="856660"/>
              <a:chOff x="456975" y="1603100"/>
              <a:chExt cx="1111175" cy="368250"/>
            </a:xfrm>
          </p:grpSpPr>
          <p:sp>
            <p:nvSpPr>
              <p:cNvPr id="513" name="Google Shape;513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7" name="Google Shape;517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18" name="Google Shape;518;p23"/>
          <p:cNvSpPr txBox="1">
            <a:spLocks noGrp="1"/>
          </p:cNvSpPr>
          <p:nvPr>
            <p:ph type="ctrTitle"/>
          </p:nvPr>
        </p:nvSpPr>
        <p:spPr>
          <a:xfrm>
            <a:off x="6517833" y="4291500"/>
            <a:ext cx="3961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23"/>
          <p:cNvSpPr txBox="1">
            <a:spLocks noGrp="1"/>
          </p:cNvSpPr>
          <p:nvPr>
            <p:ph type="subTitle" idx="1"/>
          </p:nvPr>
        </p:nvSpPr>
        <p:spPr>
          <a:xfrm>
            <a:off x="4905467" y="1796099"/>
            <a:ext cx="5573600" cy="24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89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Main idea">
    <p:bg>
      <p:bgPr>
        <a:solidFill>
          <a:schemeClr val="lt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5"/>
          <p:cNvSpPr txBox="1">
            <a:spLocks noGrp="1"/>
          </p:cNvSpPr>
          <p:nvPr>
            <p:ph type="title"/>
          </p:nvPr>
        </p:nvSpPr>
        <p:spPr>
          <a:xfrm>
            <a:off x="1850800" y="1285867"/>
            <a:ext cx="8490400" cy="40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38" name="Google Shape;538;p25"/>
          <p:cNvSpPr/>
          <p:nvPr/>
        </p:nvSpPr>
        <p:spPr>
          <a:xfrm>
            <a:off x="651668" y="4212800"/>
            <a:ext cx="511633" cy="127200"/>
          </a:xfrm>
          <a:custGeom>
            <a:avLst/>
            <a:gdLst/>
            <a:ahLst/>
            <a:cxnLst/>
            <a:rect l="l" t="t" r="r" b="b"/>
            <a:pathLst>
              <a:path w="15349" h="3816" extrusionOk="0">
                <a:moveTo>
                  <a:pt x="4434" y="0"/>
                </a:moveTo>
                <a:cubicBezTo>
                  <a:pt x="3044" y="0"/>
                  <a:pt x="1443" y="567"/>
                  <a:pt x="1" y="1267"/>
                </a:cubicBezTo>
                <a:cubicBezTo>
                  <a:pt x="564" y="1149"/>
                  <a:pt x="1144" y="1092"/>
                  <a:pt x="1726" y="1092"/>
                </a:cubicBezTo>
                <a:cubicBezTo>
                  <a:pt x="3680" y="1092"/>
                  <a:pt x="5674" y="1736"/>
                  <a:pt x="7252" y="2910"/>
                </a:cubicBezTo>
                <a:cubicBezTo>
                  <a:pt x="7229" y="3348"/>
                  <a:pt x="7465" y="3815"/>
                  <a:pt x="7705" y="3815"/>
                </a:cubicBezTo>
                <a:cubicBezTo>
                  <a:pt x="7843" y="3815"/>
                  <a:pt x="7982" y="3660"/>
                  <a:pt x="8073" y="3255"/>
                </a:cubicBezTo>
                <a:cubicBezTo>
                  <a:pt x="8085" y="3136"/>
                  <a:pt x="8085" y="3029"/>
                  <a:pt x="8073" y="2922"/>
                </a:cubicBezTo>
                <a:cubicBezTo>
                  <a:pt x="9651" y="1739"/>
                  <a:pt x="11654" y="1092"/>
                  <a:pt x="13617" y="1092"/>
                </a:cubicBezTo>
                <a:cubicBezTo>
                  <a:pt x="14201" y="1092"/>
                  <a:pt x="14783" y="1150"/>
                  <a:pt x="15348" y="1267"/>
                </a:cubicBezTo>
                <a:cubicBezTo>
                  <a:pt x="13902" y="568"/>
                  <a:pt x="12300" y="2"/>
                  <a:pt x="10910" y="2"/>
                </a:cubicBezTo>
                <a:cubicBezTo>
                  <a:pt x="9485" y="2"/>
                  <a:pt x="8283" y="597"/>
                  <a:pt x="7704" y="2255"/>
                </a:cubicBezTo>
                <a:cubicBezTo>
                  <a:pt x="7692" y="2243"/>
                  <a:pt x="7692" y="2231"/>
                  <a:pt x="7669" y="2220"/>
                </a:cubicBezTo>
                <a:lnTo>
                  <a:pt x="7633" y="2243"/>
                </a:lnTo>
                <a:cubicBezTo>
                  <a:pt x="7055" y="593"/>
                  <a:pt x="5855" y="0"/>
                  <a:pt x="44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39" name="Google Shape;539;p25"/>
          <p:cNvSpPr/>
          <p:nvPr/>
        </p:nvSpPr>
        <p:spPr>
          <a:xfrm>
            <a:off x="8542101" y="6108034"/>
            <a:ext cx="2222609" cy="749980"/>
          </a:xfrm>
          <a:custGeom>
            <a:avLst/>
            <a:gdLst/>
            <a:ahLst/>
            <a:cxnLst/>
            <a:rect l="l" t="t" r="r" b="b"/>
            <a:pathLst>
              <a:path w="28545" h="9632" extrusionOk="0">
                <a:moveTo>
                  <a:pt x="12458" y="0"/>
                </a:moveTo>
                <a:cubicBezTo>
                  <a:pt x="9664" y="0"/>
                  <a:pt x="6437" y="2714"/>
                  <a:pt x="6804" y="7024"/>
                </a:cubicBezTo>
                <a:cubicBezTo>
                  <a:pt x="6197" y="5810"/>
                  <a:pt x="5198" y="5303"/>
                  <a:pt x="4167" y="5303"/>
                </a:cubicBezTo>
                <a:cubicBezTo>
                  <a:pt x="2146" y="5303"/>
                  <a:pt x="1" y="7251"/>
                  <a:pt x="434" y="9632"/>
                </a:cubicBezTo>
                <a:lnTo>
                  <a:pt x="28545" y="9632"/>
                </a:lnTo>
                <a:cubicBezTo>
                  <a:pt x="28545" y="9632"/>
                  <a:pt x="27865" y="6762"/>
                  <a:pt x="25302" y="6762"/>
                </a:cubicBezTo>
                <a:cubicBezTo>
                  <a:pt x="24542" y="6762"/>
                  <a:pt x="23618" y="7014"/>
                  <a:pt x="22496" y="7667"/>
                </a:cubicBezTo>
                <a:cubicBezTo>
                  <a:pt x="22388" y="5553"/>
                  <a:pt x="20634" y="3913"/>
                  <a:pt x="18882" y="3913"/>
                </a:cubicBezTo>
                <a:cubicBezTo>
                  <a:pt x="17931" y="3913"/>
                  <a:pt x="16980" y="4396"/>
                  <a:pt x="16293" y="5548"/>
                </a:cubicBezTo>
                <a:cubicBezTo>
                  <a:pt x="16576" y="1670"/>
                  <a:pt x="14650" y="0"/>
                  <a:pt x="124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540" name="Google Shape;540;p25"/>
          <p:cNvGrpSpPr/>
          <p:nvPr/>
        </p:nvGrpSpPr>
        <p:grpSpPr>
          <a:xfrm>
            <a:off x="390333" y="395167"/>
            <a:ext cx="424267" cy="346900"/>
            <a:chOff x="1077100" y="1940775"/>
            <a:chExt cx="318200" cy="260175"/>
          </a:xfrm>
        </p:grpSpPr>
        <p:sp>
          <p:nvSpPr>
            <p:cNvPr id="541" name="Google Shape;541;p25"/>
            <p:cNvSpPr/>
            <p:nvPr/>
          </p:nvSpPr>
          <p:spPr>
            <a:xfrm>
              <a:off x="1077100" y="2108050"/>
              <a:ext cx="77400" cy="92900"/>
            </a:xfrm>
            <a:custGeom>
              <a:avLst/>
              <a:gdLst/>
              <a:ahLst/>
              <a:cxnLst/>
              <a:rect l="l" t="t" r="r" b="b"/>
              <a:pathLst>
                <a:path w="3096" h="3716" extrusionOk="0">
                  <a:moveTo>
                    <a:pt x="487" y="1"/>
                  </a:moveTo>
                  <a:cubicBezTo>
                    <a:pt x="441" y="1"/>
                    <a:pt x="1" y="430"/>
                    <a:pt x="24" y="477"/>
                  </a:cubicBezTo>
                  <a:cubicBezTo>
                    <a:pt x="24" y="477"/>
                    <a:pt x="596" y="1620"/>
                    <a:pt x="1108" y="2216"/>
                  </a:cubicBezTo>
                  <a:cubicBezTo>
                    <a:pt x="1572" y="2859"/>
                    <a:pt x="2536" y="3716"/>
                    <a:pt x="2536" y="3716"/>
                  </a:cubicBezTo>
                  <a:cubicBezTo>
                    <a:pt x="2751" y="3633"/>
                    <a:pt x="2929" y="3502"/>
                    <a:pt x="3096" y="3347"/>
                  </a:cubicBezTo>
                  <a:cubicBezTo>
                    <a:pt x="3096" y="3347"/>
                    <a:pt x="2620" y="2121"/>
                    <a:pt x="2131" y="1430"/>
                  </a:cubicBezTo>
                  <a:cubicBezTo>
                    <a:pt x="1572" y="787"/>
                    <a:pt x="488" y="1"/>
                    <a:pt x="488" y="1"/>
                  </a:cubicBezTo>
                  <a:cubicBezTo>
                    <a:pt x="488" y="1"/>
                    <a:pt x="48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1085225" y="1980400"/>
              <a:ext cx="151425" cy="193525"/>
            </a:xfrm>
            <a:custGeom>
              <a:avLst/>
              <a:gdLst/>
              <a:ahLst/>
              <a:cxnLst/>
              <a:rect l="l" t="t" r="r" b="b"/>
              <a:pathLst>
                <a:path w="6057" h="7741" extrusionOk="0">
                  <a:moveTo>
                    <a:pt x="572" y="1"/>
                  </a:moveTo>
                  <a:cubicBezTo>
                    <a:pt x="439" y="1"/>
                    <a:pt x="0" y="259"/>
                    <a:pt x="32" y="345"/>
                  </a:cubicBezTo>
                  <a:lnTo>
                    <a:pt x="747" y="1821"/>
                  </a:lnTo>
                  <a:cubicBezTo>
                    <a:pt x="1211" y="2714"/>
                    <a:pt x="1735" y="3571"/>
                    <a:pt x="2307" y="4405"/>
                  </a:cubicBezTo>
                  <a:cubicBezTo>
                    <a:pt x="2890" y="5107"/>
                    <a:pt x="3628" y="6012"/>
                    <a:pt x="4342" y="6631"/>
                  </a:cubicBezTo>
                  <a:lnTo>
                    <a:pt x="5569" y="7738"/>
                  </a:lnTo>
                  <a:cubicBezTo>
                    <a:pt x="5573" y="7740"/>
                    <a:pt x="5578" y="7741"/>
                    <a:pt x="5583" y="7741"/>
                  </a:cubicBezTo>
                  <a:cubicBezTo>
                    <a:pt x="5697" y="7741"/>
                    <a:pt x="6056" y="7376"/>
                    <a:pt x="6045" y="7262"/>
                  </a:cubicBezTo>
                  <a:cubicBezTo>
                    <a:pt x="6045" y="7262"/>
                    <a:pt x="5628" y="6703"/>
                    <a:pt x="5069" y="5976"/>
                  </a:cubicBezTo>
                  <a:cubicBezTo>
                    <a:pt x="4485" y="5286"/>
                    <a:pt x="3902" y="4298"/>
                    <a:pt x="3342" y="3631"/>
                  </a:cubicBezTo>
                  <a:lnTo>
                    <a:pt x="604" y="11"/>
                  </a:lnTo>
                  <a:cubicBezTo>
                    <a:pt x="598" y="4"/>
                    <a:pt x="587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1233075" y="2028225"/>
              <a:ext cx="76800" cy="91775"/>
            </a:xfrm>
            <a:custGeom>
              <a:avLst/>
              <a:gdLst/>
              <a:ahLst/>
              <a:cxnLst/>
              <a:rect l="l" t="t" r="r" b="b"/>
              <a:pathLst>
                <a:path w="3072" h="3671" extrusionOk="0">
                  <a:moveTo>
                    <a:pt x="628" y="1"/>
                  </a:moveTo>
                  <a:cubicBezTo>
                    <a:pt x="529" y="1"/>
                    <a:pt x="0" y="126"/>
                    <a:pt x="0" y="170"/>
                  </a:cubicBezTo>
                  <a:lnTo>
                    <a:pt x="24" y="408"/>
                  </a:lnTo>
                  <a:cubicBezTo>
                    <a:pt x="36" y="611"/>
                    <a:pt x="72" y="813"/>
                    <a:pt x="131" y="1003"/>
                  </a:cubicBezTo>
                  <a:cubicBezTo>
                    <a:pt x="262" y="1504"/>
                    <a:pt x="488" y="1980"/>
                    <a:pt x="798" y="2385"/>
                  </a:cubicBezTo>
                  <a:cubicBezTo>
                    <a:pt x="1131" y="2766"/>
                    <a:pt x="1536" y="3075"/>
                    <a:pt x="1977" y="3313"/>
                  </a:cubicBezTo>
                  <a:cubicBezTo>
                    <a:pt x="2203" y="3456"/>
                    <a:pt x="2453" y="3575"/>
                    <a:pt x="2703" y="3670"/>
                  </a:cubicBezTo>
                  <a:cubicBezTo>
                    <a:pt x="2762" y="3659"/>
                    <a:pt x="3072" y="3194"/>
                    <a:pt x="3072" y="3111"/>
                  </a:cubicBezTo>
                  <a:cubicBezTo>
                    <a:pt x="3072" y="3111"/>
                    <a:pt x="2870" y="2861"/>
                    <a:pt x="2596" y="2551"/>
                  </a:cubicBezTo>
                  <a:cubicBezTo>
                    <a:pt x="2322" y="2254"/>
                    <a:pt x="2036" y="1849"/>
                    <a:pt x="1798" y="1563"/>
                  </a:cubicBezTo>
                  <a:cubicBezTo>
                    <a:pt x="1572" y="1265"/>
                    <a:pt x="1226" y="932"/>
                    <a:pt x="1024" y="599"/>
                  </a:cubicBezTo>
                  <a:cubicBezTo>
                    <a:pt x="917" y="468"/>
                    <a:pt x="834" y="325"/>
                    <a:pt x="750" y="182"/>
                  </a:cubicBezTo>
                  <a:lnTo>
                    <a:pt x="643" y="3"/>
                  </a:lnTo>
                  <a:cubicBezTo>
                    <a:pt x="641" y="2"/>
                    <a:pt x="636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1328325" y="1940775"/>
              <a:ext cx="66975" cy="75925"/>
            </a:xfrm>
            <a:custGeom>
              <a:avLst/>
              <a:gdLst/>
              <a:ahLst/>
              <a:cxnLst/>
              <a:rect l="l" t="t" r="r" b="b"/>
              <a:pathLst>
                <a:path w="2679" h="3037" extrusionOk="0">
                  <a:moveTo>
                    <a:pt x="476" y="1"/>
                  </a:moveTo>
                  <a:cubicBezTo>
                    <a:pt x="298" y="132"/>
                    <a:pt x="131" y="299"/>
                    <a:pt x="0" y="477"/>
                  </a:cubicBezTo>
                  <a:cubicBezTo>
                    <a:pt x="0" y="477"/>
                    <a:pt x="429" y="1442"/>
                    <a:pt x="834" y="1930"/>
                  </a:cubicBezTo>
                  <a:cubicBezTo>
                    <a:pt x="1286" y="2454"/>
                    <a:pt x="2191" y="3037"/>
                    <a:pt x="2191" y="3037"/>
                  </a:cubicBezTo>
                  <a:cubicBezTo>
                    <a:pt x="2381" y="2906"/>
                    <a:pt x="2536" y="2751"/>
                    <a:pt x="2679" y="2573"/>
                  </a:cubicBezTo>
                  <a:cubicBezTo>
                    <a:pt x="2679" y="2573"/>
                    <a:pt x="2250" y="1596"/>
                    <a:pt x="1846" y="1120"/>
                  </a:cubicBezTo>
                  <a:cubicBezTo>
                    <a:pt x="1393" y="596"/>
                    <a:pt x="476" y="1"/>
                    <a:pt x="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45" name="Google Shape;545;p25"/>
          <p:cNvGrpSpPr/>
          <p:nvPr/>
        </p:nvGrpSpPr>
        <p:grpSpPr>
          <a:xfrm>
            <a:off x="10764716" y="1083144"/>
            <a:ext cx="1220725" cy="548136"/>
            <a:chOff x="3672600" y="1165825"/>
            <a:chExt cx="557375" cy="250275"/>
          </a:xfrm>
        </p:grpSpPr>
        <p:sp>
          <p:nvSpPr>
            <p:cNvPr id="546" name="Google Shape;546;p25"/>
            <p:cNvSpPr/>
            <p:nvPr/>
          </p:nvSpPr>
          <p:spPr>
            <a:xfrm>
              <a:off x="3672600" y="1165825"/>
              <a:ext cx="557375" cy="250275"/>
            </a:xfrm>
            <a:custGeom>
              <a:avLst/>
              <a:gdLst/>
              <a:ahLst/>
              <a:cxnLst/>
              <a:rect l="l" t="t" r="r" b="b"/>
              <a:pathLst>
                <a:path w="22295" h="10011" extrusionOk="0">
                  <a:moveTo>
                    <a:pt x="12039" y="1"/>
                  </a:moveTo>
                  <a:cubicBezTo>
                    <a:pt x="9081" y="1"/>
                    <a:pt x="6352" y="1896"/>
                    <a:pt x="6996" y="5939"/>
                  </a:cubicBezTo>
                  <a:cubicBezTo>
                    <a:pt x="6214" y="4867"/>
                    <a:pt x="5312" y="4428"/>
                    <a:pt x="4435" y="4428"/>
                  </a:cubicBezTo>
                  <a:cubicBezTo>
                    <a:pt x="2134" y="4428"/>
                    <a:pt x="0" y="7450"/>
                    <a:pt x="638" y="10011"/>
                  </a:cubicBezTo>
                  <a:lnTo>
                    <a:pt x="22022" y="10011"/>
                  </a:lnTo>
                  <a:cubicBezTo>
                    <a:pt x="22295" y="8334"/>
                    <a:pt x="21138" y="7313"/>
                    <a:pt x="19593" y="7313"/>
                  </a:cubicBezTo>
                  <a:cubicBezTo>
                    <a:pt x="19185" y="7313"/>
                    <a:pt x="18750" y="7385"/>
                    <a:pt x="18307" y="7534"/>
                  </a:cubicBezTo>
                  <a:cubicBezTo>
                    <a:pt x="19359" y="2651"/>
                    <a:pt x="15538" y="1"/>
                    <a:pt x="1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4015975" y="1195825"/>
              <a:ext cx="8350" cy="16000"/>
            </a:xfrm>
            <a:custGeom>
              <a:avLst/>
              <a:gdLst/>
              <a:ahLst/>
              <a:cxnLst/>
              <a:rect l="l" t="t" r="r" b="b"/>
              <a:pathLst>
                <a:path w="334" h="640" extrusionOk="0">
                  <a:moveTo>
                    <a:pt x="36" y="0"/>
                  </a:moveTo>
                  <a:cubicBezTo>
                    <a:pt x="24" y="48"/>
                    <a:pt x="12" y="83"/>
                    <a:pt x="12" y="131"/>
                  </a:cubicBezTo>
                  <a:cubicBezTo>
                    <a:pt x="0" y="202"/>
                    <a:pt x="0" y="274"/>
                    <a:pt x="12" y="345"/>
                  </a:cubicBezTo>
                  <a:cubicBezTo>
                    <a:pt x="24" y="417"/>
                    <a:pt x="48" y="476"/>
                    <a:pt x="72" y="536"/>
                  </a:cubicBezTo>
                  <a:lnTo>
                    <a:pt x="119" y="631"/>
                  </a:lnTo>
                  <a:cubicBezTo>
                    <a:pt x="149" y="637"/>
                    <a:pt x="179" y="640"/>
                    <a:pt x="208" y="640"/>
                  </a:cubicBezTo>
                  <a:cubicBezTo>
                    <a:pt x="238" y="640"/>
                    <a:pt x="268" y="637"/>
                    <a:pt x="298" y="631"/>
                  </a:cubicBezTo>
                  <a:cubicBezTo>
                    <a:pt x="298" y="631"/>
                    <a:pt x="310" y="583"/>
                    <a:pt x="322" y="512"/>
                  </a:cubicBezTo>
                  <a:cubicBezTo>
                    <a:pt x="334" y="441"/>
                    <a:pt x="334" y="357"/>
                    <a:pt x="322" y="286"/>
                  </a:cubicBezTo>
                  <a:cubicBezTo>
                    <a:pt x="310" y="226"/>
                    <a:pt x="286" y="155"/>
                    <a:pt x="250" y="9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4032925" y="1191050"/>
              <a:ext cx="10750" cy="32475"/>
            </a:xfrm>
            <a:custGeom>
              <a:avLst/>
              <a:gdLst/>
              <a:ahLst/>
              <a:cxnLst/>
              <a:rect l="l" t="t" r="r" b="b"/>
              <a:pathLst>
                <a:path w="430" h="1299" extrusionOk="0">
                  <a:moveTo>
                    <a:pt x="156" y="1"/>
                  </a:moveTo>
                  <a:cubicBezTo>
                    <a:pt x="108" y="1"/>
                    <a:pt x="48" y="12"/>
                    <a:pt x="1" y="36"/>
                  </a:cubicBezTo>
                  <a:cubicBezTo>
                    <a:pt x="1" y="251"/>
                    <a:pt x="25" y="465"/>
                    <a:pt x="60" y="679"/>
                  </a:cubicBezTo>
                  <a:cubicBezTo>
                    <a:pt x="108" y="893"/>
                    <a:pt x="179" y="1096"/>
                    <a:pt x="275" y="1298"/>
                  </a:cubicBezTo>
                  <a:cubicBezTo>
                    <a:pt x="322" y="1298"/>
                    <a:pt x="382" y="1286"/>
                    <a:pt x="429" y="1263"/>
                  </a:cubicBezTo>
                  <a:cubicBezTo>
                    <a:pt x="429" y="1048"/>
                    <a:pt x="406" y="834"/>
                    <a:pt x="370" y="620"/>
                  </a:cubicBezTo>
                  <a:cubicBezTo>
                    <a:pt x="310" y="405"/>
                    <a:pt x="239" y="203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4051375" y="1202725"/>
              <a:ext cx="8075" cy="25175"/>
            </a:xfrm>
            <a:custGeom>
              <a:avLst/>
              <a:gdLst/>
              <a:ahLst/>
              <a:cxnLst/>
              <a:rect l="l" t="t" r="r" b="b"/>
              <a:pathLst>
                <a:path w="323" h="1007" extrusionOk="0">
                  <a:moveTo>
                    <a:pt x="163" y="1"/>
                  </a:moveTo>
                  <a:cubicBezTo>
                    <a:pt x="135" y="1"/>
                    <a:pt x="108" y="4"/>
                    <a:pt x="84" y="10"/>
                  </a:cubicBezTo>
                  <a:cubicBezTo>
                    <a:pt x="37" y="165"/>
                    <a:pt x="13" y="331"/>
                    <a:pt x="1" y="498"/>
                  </a:cubicBezTo>
                  <a:cubicBezTo>
                    <a:pt x="13" y="665"/>
                    <a:pt x="37" y="831"/>
                    <a:pt x="84" y="998"/>
                  </a:cubicBezTo>
                  <a:cubicBezTo>
                    <a:pt x="108" y="1004"/>
                    <a:pt x="135" y="1007"/>
                    <a:pt x="163" y="1007"/>
                  </a:cubicBezTo>
                  <a:cubicBezTo>
                    <a:pt x="191" y="1007"/>
                    <a:pt x="221" y="1004"/>
                    <a:pt x="251" y="998"/>
                  </a:cubicBezTo>
                  <a:cubicBezTo>
                    <a:pt x="287" y="831"/>
                    <a:pt x="311" y="665"/>
                    <a:pt x="322" y="498"/>
                  </a:cubicBezTo>
                  <a:cubicBezTo>
                    <a:pt x="311" y="331"/>
                    <a:pt x="287" y="165"/>
                    <a:pt x="251" y="10"/>
                  </a:cubicBezTo>
                  <a:cubicBezTo>
                    <a:pt x="221" y="4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3788250" y="1389000"/>
              <a:ext cx="18500" cy="16975"/>
            </a:xfrm>
            <a:custGeom>
              <a:avLst/>
              <a:gdLst/>
              <a:ahLst/>
              <a:cxnLst/>
              <a:rect l="l" t="t" r="r" b="b"/>
              <a:pathLst>
                <a:path w="740" h="679" extrusionOk="0">
                  <a:moveTo>
                    <a:pt x="120" y="0"/>
                  </a:moveTo>
                  <a:cubicBezTo>
                    <a:pt x="72" y="36"/>
                    <a:pt x="37" y="83"/>
                    <a:pt x="1" y="119"/>
                  </a:cubicBezTo>
                  <a:cubicBezTo>
                    <a:pt x="72" y="250"/>
                    <a:pt x="156" y="369"/>
                    <a:pt x="263" y="464"/>
                  </a:cubicBezTo>
                  <a:cubicBezTo>
                    <a:pt x="382" y="548"/>
                    <a:pt x="513" y="619"/>
                    <a:pt x="644" y="679"/>
                  </a:cubicBezTo>
                  <a:cubicBezTo>
                    <a:pt x="691" y="631"/>
                    <a:pt x="715" y="584"/>
                    <a:pt x="739" y="536"/>
                  </a:cubicBezTo>
                  <a:cubicBezTo>
                    <a:pt x="656" y="429"/>
                    <a:pt x="572" y="322"/>
                    <a:pt x="465" y="226"/>
                  </a:cubicBezTo>
                  <a:cubicBezTo>
                    <a:pt x="358" y="143"/>
                    <a:pt x="239" y="72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3801650" y="1378250"/>
              <a:ext cx="28300" cy="29525"/>
            </a:xfrm>
            <a:custGeom>
              <a:avLst/>
              <a:gdLst/>
              <a:ahLst/>
              <a:cxnLst/>
              <a:rect l="l" t="t" r="r" b="b"/>
              <a:pathLst>
                <a:path w="1132" h="1181" extrusionOk="0">
                  <a:moveTo>
                    <a:pt x="149" y="0"/>
                  </a:moveTo>
                  <a:cubicBezTo>
                    <a:pt x="115" y="0"/>
                    <a:pt x="1" y="74"/>
                    <a:pt x="1" y="85"/>
                  </a:cubicBezTo>
                  <a:lnTo>
                    <a:pt x="132" y="323"/>
                  </a:lnTo>
                  <a:cubicBezTo>
                    <a:pt x="215" y="466"/>
                    <a:pt x="310" y="609"/>
                    <a:pt x="429" y="728"/>
                  </a:cubicBezTo>
                  <a:cubicBezTo>
                    <a:pt x="608" y="894"/>
                    <a:pt x="810" y="1037"/>
                    <a:pt x="1013" y="1180"/>
                  </a:cubicBezTo>
                  <a:cubicBezTo>
                    <a:pt x="1060" y="1156"/>
                    <a:pt x="1108" y="1121"/>
                    <a:pt x="1132" y="1061"/>
                  </a:cubicBezTo>
                  <a:cubicBezTo>
                    <a:pt x="989" y="871"/>
                    <a:pt x="822" y="680"/>
                    <a:pt x="655" y="502"/>
                  </a:cubicBezTo>
                  <a:cubicBezTo>
                    <a:pt x="572" y="394"/>
                    <a:pt x="417" y="287"/>
                    <a:pt x="322" y="180"/>
                  </a:cubicBezTo>
                  <a:lnTo>
                    <a:pt x="155" y="2"/>
                  </a:lnTo>
                  <a:cubicBezTo>
                    <a:pt x="154" y="1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3829625" y="1386900"/>
              <a:ext cx="16400" cy="1640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08" y="1"/>
                  </a:moveTo>
                  <a:cubicBezTo>
                    <a:pt x="72" y="37"/>
                    <a:pt x="37" y="72"/>
                    <a:pt x="1" y="120"/>
                  </a:cubicBezTo>
                  <a:cubicBezTo>
                    <a:pt x="60" y="227"/>
                    <a:pt x="132" y="346"/>
                    <a:pt x="215" y="441"/>
                  </a:cubicBezTo>
                  <a:cubicBezTo>
                    <a:pt x="310" y="525"/>
                    <a:pt x="418" y="596"/>
                    <a:pt x="537" y="656"/>
                  </a:cubicBezTo>
                  <a:cubicBezTo>
                    <a:pt x="584" y="620"/>
                    <a:pt x="620" y="584"/>
                    <a:pt x="656" y="537"/>
                  </a:cubicBezTo>
                  <a:cubicBezTo>
                    <a:pt x="596" y="418"/>
                    <a:pt x="525" y="310"/>
                    <a:pt x="441" y="215"/>
                  </a:cubicBezTo>
                  <a:cubicBezTo>
                    <a:pt x="334" y="132"/>
                    <a:pt x="227" y="60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53" name="Google Shape;553;p25"/>
          <p:cNvGrpSpPr/>
          <p:nvPr/>
        </p:nvGrpSpPr>
        <p:grpSpPr>
          <a:xfrm>
            <a:off x="202917" y="4339985"/>
            <a:ext cx="2318575" cy="902511"/>
            <a:chOff x="1204900" y="1919475"/>
            <a:chExt cx="591775" cy="230350"/>
          </a:xfrm>
        </p:grpSpPr>
        <p:sp>
          <p:nvSpPr>
            <p:cNvPr id="554" name="Google Shape;554;p25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2990367" y="6158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0" name="Google Shape;560;p25"/>
          <p:cNvSpPr/>
          <p:nvPr/>
        </p:nvSpPr>
        <p:spPr>
          <a:xfrm>
            <a:off x="3978651" y="6563634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1" name="Google Shape;561;p25"/>
          <p:cNvSpPr/>
          <p:nvPr/>
        </p:nvSpPr>
        <p:spPr>
          <a:xfrm>
            <a:off x="11081667" y="3716985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2" name="Google Shape;562;p25"/>
          <p:cNvSpPr/>
          <p:nvPr/>
        </p:nvSpPr>
        <p:spPr>
          <a:xfrm>
            <a:off x="12069951" y="412230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42900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26"/>
          <p:cNvGrpSpPr/>
          <p:nvPr/>
        </p:nvGrpSpPr>
        <p:grpSpPr>
          <a:xfrm>
            <a:off x="-763955" y="1974833"/>
            <a:ext cx="12432905" cy="4506651"/>
            <a:chOff x="-572967" y="1481125"/>
            <a:chExt cx="9324679" cy="3379988"/>
          </a:xfrm>
        </p:grpSpPr>
        <p:grpSp>
          <p:nvGrpSpPr>
            <p:cNvPr id="565" name="Google Shape;565;p26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566" name="Google Shape;566;p26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9" name="Google Shape;569;p26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71" name="Google Shape;571;p26"/>
            <p:cNvSpPr/>
            <p:nvPr/>
          </p:nvSpPr>
          <p:spPr>
            <a:xfrm>
              <a:off x="8458388" y="148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5116700" y="47227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5172113" y="44199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75" name="Google Shape;575;p26"/>
            <p:cNvGrpSpPr/>
            <p:nvPr/>
          </p:nvGrpSpPr>
          <p:grpSpPr>
            <a:xfrm>
              <a:off x="7369491" y="4268474"/>
              <a:ext cx="1288247" cy="574373"/>
              <a:chOff x="7624716" y="2969549"/>
              <a:chExt cx="1288247" cy="574373"/>
            </a:xfrm>
          </p:grpSpPr>
          <p:sp>
            <p:nvSpPr>
              <p:cNvPr id="576" name="Google Shape;576;p26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1" name="Google Shape;581;p26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82" name="Google Shape;582;p26"/>
            <p:cNvSpPr/>
            <p:nvPr/>
          </p:nvSpPr>
          <p:spPr>
            <a:xfrm>
              <a:off x="158025" y="15776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899238" y="18816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84" name="Google Shape;584;p2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ctrTitle" idx="2"/>
          </p:nvPr>
        </p:nvSpPr>
        <p:spPr>
          <a:xfrm>
            <a:off x="17179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1938600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ctrTitle" idx="3"/>
          </p:nvPr>
        </p:nvSpPr>
        <p:spPr>
          <a:xfrm>
            <a:off x="64415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4"/>
          </p:nvPr>
        </p:nvSpPr>
        <p:spPr>
          <a:xfrm>
            <a:off x="6662067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45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lt2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27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591" name="Google Shape;591;p27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592" name="Google Shape;592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97" name="Google Shape;597;p27"/>
            <p:cNvSpPr/>
            <p:nvPr/>
          </p:nvSpPr>
          <p:spPr>
            <a:xfrm>
              <a:off x="685450" y="37218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1604963" y="4154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00" name="Google Shape;600;p27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01" name="Google Shape;601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06" name="Google Shape;606;p27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7"/>
          <p:cNvSpPr txBox="1">
            <a:spLocks noGrp="1"/>
          </p:cNvSpPr>
          <p:nvPr>
            <p:ph type="ctrTitle" idx="2"/>
          </p:nvPr>
        </p:nvSpPr>
        <p:spPr>
          <a:xfrm>
            <a:off x="7159133" y="1952617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7"/>
          <p:cNvSpPr txBox="1">
            <a:spLocks noGrp="1"/>
          </p:cNvSpPr>
          <p:nvPr>
            <p:ph type="subTitle" idx="1"/>
          </p:nvPr>
        </p:nvSpPr>
        <p:spPr>
          <a:xfrm>
            <a:off x="7159133" y="2467732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09" name="Google Shape;609;p27"/>
          <p:cNvSpPr txBox="1">
            <a:spLocks noGrp="1"/>
          </p:cNvSpPr>
          <p:nvPr>
            <p:ph type="ctrTitle" idx="3"/>
          </p:nvPr>
        </p:nvSpPr>
        <p:spPr>
          <a:xfrm>
            <a:off x="7159133" y="4149284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7"/>
          <p:cNvSpPr txBox="1">
            <a:spLocks noGrp="1"/>
          </p:cNvSpPr>
          <p:nvPr>
            <p:ph type="subTitle" idx="4"/>
          </p:nvPr>
        </p:nvSpPr>
        <p:spPr>
          <a:xfrm>
            <a:off x="7159133" y="4664399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11" name="Google Shape;611;p27"/>
          <p:cNvSpPr txBox="1">
            <a:spLocks noGrp="1"/>
          </p:cNvSpPr>
          <p:nvPr>
            <p:ph type="title" idx="5" hasCustomPrompt="1"/>
          </p:nvPr>
        </p:nvSpPr>
        <p:spPr>
          <a:xfrm>
            <a:off x="6239788" y="1810112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27"/>
          <p:cNvSpPr txBox="1">
            <a:spLocks noGrp="1"/>
          </p:cNvSpPr>
          <p:nvPr>
            <p:ph type="title" idx="6" hasCustomPrompt="1"/>
          </p:nvPr>
        </p:nvSpPr>
        <p:spPr>
          <a:xfrm>
            <a:off x="6239788" y="401584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5199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bg>
      <p:bgPr>
        <a:solidFill>
          <a:schemeClr val="lt2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8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615" name="Google Shape;615;p28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616" name="Google Shape;616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8" name="Google Shape;618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21" name="Google Shape;621;p28"/>
            <p:cNvSpPr/>
            <p:nvPr/>
          </p:nvSpPr>
          <p:spPr>
            <a:xfrm>
              <a:off x="472288" y="16112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400313" y="1953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24" name="Google Shape;624;p28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25" name="Google Shape;625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7" name="Google Shape;627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8" name="Google Shape;628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30" name="Google Shape;630;p28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ctrTitle" idx="2"/>
          </p:nvPr>
        </p:nvSpPr>
        <p:spPr>
          <a:xfrm>
            <a:off x="6194739" y="2155833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28"/>
          <p:cNvSpPr txBox="1">
            <a:spLocks noGrp="1"/>
          </p:cNvSpPr>
          <p:nvPr>
            <p:ph type="subTitle" idx="1"/>
          </p:nvPr>
        </p:nvSpPr>
        <p:spPr>
          <a:xfrm>
            <a:off x="6194733" y="2670933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33" name="Google Shape;633;p28"/>
          <p:cNvSpPr txBox="1">
            <a:spLocks noGrp="1"/>
          </p:cNvSpPr>
          <p:nvPr>
            <p:ph type="ctrTitle" idx="3"/>
          </p:nvPr>
        </p:nvSpPr>
        <p:spPr>
          <a:xfrm>
            <a:off x="1171011" y="4047701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4" name="Google Shape;634;p28"/>
          <p:cNvSpPr txBox="1">
            <a:spLocks noGrp="1"/>
          </p:cNvSpPr>
          <p:nvPr>
            <p:ph type="subTitle" idx="4"/>
          </p:nvPr>
        </p:nvSpPr>
        <p:spPr>
          <a:xfrm>
            <a:off x="1779035" y="4562800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2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2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29"/>
          <p:cNvGrpSpPr/>
          <p:nvPr/>
        </p:nvGrpSpPr>
        <p:grpSpPr>
          <a:xfrm>
            <a:off x="-230144" y="1266070"/>
            <a:ext cx="12853389" cy="5591877"/>
            <a:chOff x="-172608" y="949552"/>
            <a:chExt cx="9640042" cy="4193908"/>
          </a:xfrm>
        </p:grpSpPr>
        <p:grpSp>
          <p:nvGrpSpPr>
            <p:cNvPr id="637" name="Google Shape;637;p29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38" name="Google Shape;638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39" name="Google Shape;639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0" name="Google Shape;640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1" name="Google Shape;641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2" name="Google Shape;642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43" name="Google Shape;643;p29"/>
            <p:cNvSpPr/>
            <p:nvPr/>
          </p:nvSpPr>
          <p:spPr>
            <a:xfrm>
              <a:off x="6337875" y="4222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6081113" y="46145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46" name="Google Shape;646;p29"/>
            <p:cNvGrpSpPr/>
            <p:nvPr/>
          </p:nvGrpSpPr>
          <p:grpSpPr>
            <a:xfrm>
              <a:off x="7766558" y="949552"/>
              <a:ext cx="1700876" cy="563680"/>
              <a:chOff x="456975" y="1603100"/>
              <a:chExt cx="1111175" cy="368250"/>
            </a:xfrm>
          </p:grpSpPr>
          <p:sp>
            <p:nvSpPr>
              <p:cNvPr id="647" name="Google Shape;647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0" name="Google Shape;650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1" name="Google Shape;651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52" name="Google Shape;652;p29"/>
            <p:cNvSpPr/>
            <p:nvPr/>
          </p:nvSpPr>
          <p:spPr>
            <a:xfrm>
              <a:off x="1075675" y="1374900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53" name="Google Shape;653;p29"/>
            <p:cNvGrpSpPr/>
            <p:nvPr/>
          </p:nvGrpSpPr>
          <p:grpSpPr>
            <a:xfrm>
              <a:off x="7176625" y="4339456"/>
              <a:ext cx="1178904" cy="529357"/>
              <a:chOff x="3672600" y="1165825"/>
              <a:chExt cx="557375" cy="250275"/>
            </a:xfrm>
          </p:grpSpPr>
          <p:sp>
            <p:nvSpPr>
              <p:cNvPr id="654" name="Google Shape;654;p29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8" name="Google Shape;658;p29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9" name="Google Shape;659;p29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0" name="Google Shape;660;p29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61" name="Google Shape;661;p29"/>
            <p:cNvSpPr/>
            <p:nvPr/>
          </p:nvSpPr>
          <p:spPr>
            <a:xfrm>
              <a:off x="8204600" y="4339454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62" name="Google Shape;662;p29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9"/>
          <p:cNvSpPr txBox="1">
            <a:spLocks noGrp="1"/>
          </p:cNvSpPr>
          <p:nvPr>
            <p:ph type="ctrTitle" idx="2"/>
          </p:nvPr>
        </p:nvSpPr>
        <p:spPr>
          <a:xfrm>
            <a:off x="100296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29"/>
          <p:cNvSpPr txBox="1">
            <a:spLocks noGrp="1"/>
          </p:cNvSpPr>
          <p:nvPr>
            <p:ph type="subTitle" idx="1"/>
          </p:nvPr>
        </p:nvSpPr>
        <p:spPr>
          <a:xfrm>
            <a:off x="1003043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5" name="Google Shape;665;p29"/>
          <p:cNvSpPr txBox="1">
            <a:spLocks noGrp="1"/>
          </p:cNvSpPr>
          <p:nvPr>
            <p:ph type="ctrTitle" idx="3"/>
          </p:nvPr>
        </p:nvSpPr>
        <p:spPr>
          <a:xfrm>
            <a:off x="455560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29"/>
          <p:cNvSpPr txBox="1">
            <a:spLocks noGrp="1"/>
          </p:cNvSpPr>
          <p:nvPr>
            <p:ph type="subTitle" idx="4"/>
          </p:nvPr>
        </p:nvSpPr>
        <p:spPr>
          <a:xfrm>
            <a:off x="4555677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7" name="Google Shape;667;p29"/>
          <p:cNvSpPr txBox="1">
            <a:spLocks noGrp="1"/>
          </p:cNvSpPr>
          <p:nvPr>
            <p:ph type="ctrTitle" idx="5"/>
          </p:nvPr>
        </p:nvSpPr>
        <p:spPr>
          <a:xfrm>
            <a:off x="8108155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29"/>
          <p:cNvSpPr txBox="1">
            <a:spLocks noGrp="1"/>
          </p:cNvSpPr>
          <p:nvPr>
            <p:ph type="subTitle" idx="6"/>
          </p:nvPr>
        </p:nvSpPr>
        <p:spPr>
          <a:xfrm>
            <a:off x="8108236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716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2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30"/>
          <p:cNvGrpSpPr/>
          <p:nvPr/>
        </p:nvGrpSpPr>
        <p:grpSpPr>
          <a:xfrm>
            <a:off x="-551733" y="524170"/>
            <a:ext cx="13817345" cy="6591881"/>
            <a:chOff x="-413800" y="393127"/>
            <a:chExt cx="10363009" cy="4943911"/>
          </a:xfrm>
        </p:grpSpPr>
        <p:grpSp>
          <p:nvGrpSpPr>
            <p:cNvPr id="671" name="Google Shape;671;p30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72" name="Google Shape;672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5" name="Google Shape;675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77" name="Google Shape;677;p30"/>
            <p:cNvSpPr/>
            <p:nvPr/>
          </p:nvSpPr>
          <p:spPr>
            <a:xfrm>
              <a:off x="-413800" y="43264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8747863" y="49334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0" name="Google Shape;680;p30"/>
            <p:cNvGrpSpPr/>
            <p:nvPr/>
          </p:nvGrpSpPr>
          <p:grpSpPr>
            <a:xfrm>
              <a:off x="8248333" y="393127"/>
              <a:ext cx="1700876" cy="563680"/>
              <a:chOff x="456975" y="1603100"/>
              <a:chExt cx="1111175" cy="368250"/>
            </a:xfrm>
          </p:grpSpPr>
          <p:sp>
            <p:nvSpPr>
              <p:cNvPr id="681" name="Google Shape;681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86" name="Google Shape;686;p30"/>
            <p:cNvSpPr/>
            <p:nvPr/>
          </p:nvSpPr>
          <p:spPr>
            <a:xfrm>
              <a:off x="1023363" y="1162225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7" name="Google Shape;687;p30"/>
            <p:cNvGrpSpPr/>
            <p:nvPr/>
          </p:nvGrpSpPr>
          <p:grpSpPr>
            <a:xfrm>
              <a:off x="7251600" y="4807681"/>
              <a:ext cx="1178904" cy="529357"/>
              <a:chOff x="3672600" y="1165825"/>
              <a:chExt cx="557375" cy="250275"/>
            </a:xfrm>
          </p:grpSpPr>
          <p:sp>
            <p:nvSpPr>
              <p:cNvPr id="688" name="Google Shape;688;p30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9" name="Google Shape;689;p30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0" name="Google Shape;690;p30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1" name="Google Shape;691;p30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2" name="Google Shape;692;p30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3" name="Google Shape;693;p30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4" name="Google Shape;694;p30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95" name="Google Shape;695;p30"/>
            <p:cNvSpPr/>
            <p:nvPr/>
          </p:nvSpPr>
          <p:spPr>
            <a:xfrm>
              <a:off x="1023375" y="4068029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96" name="Google Shape;696;p30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0"/>
          <p:cNvSpPr txBox="1">
            <a:spLocks noGrp="1"/>
          </p:cNvSpPr>
          <p:nvPr>
            <p:ph type="ctrTitle" idx="2"/>
          </p:nvPr>
        </p:nvSpPr>
        <p:spPr>
          <a:xfrm>
            <a:off x="6841467" y="1712552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30"/>
          <p:cNvSpPr txBox="1">
            <a:spLocks noGrp="1"/>
          </p:cNvSpPr>
          <p:nvPr>
            <p:ph type="subTitle" idx="1"/>
          </p:nvPr>
        </p:nvSpPr>
        <p:spPr>
          <a:xfrm>
            <a:off x="6841587" y="2160484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99" name="Google Shape;699;p30"/>
          <p:cNvSpPr txBox="1">
            <a:spLocks noGrp="1"/>
          </p:cNvSpPr>
          <p:nvPr>
            <p:ph type="ctrTitle" idx="3"/>
          </p:nvPr>
        </p:nvSpPr>
        <p:spPr>
          <a:xfrm>
            <a:off x="6841467" y="3238885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30"/>
          <p:cNvSpPr txBox="1">
            <a:spLocks noGrp="1"/>
          </p:cNvSpPr>
          <p:nvPr>
            <p:ph type="subTitle" idx="4"/>
          </p:nvPr>
        </p:nvSpPr>
        <p:spPr>
          <a:xfrm>
            <a:off x="6841587" y="3686817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01" name="Google Shape;701;p30"/>
          <p:cNvSpPr txBox="1">
            <a:spLocks noGrp="1"/>
          </p:cNvSpPr>
          <p:nvPr>
            <p:ph type="ctrTitle" idx="5"/>
          </p:nvPr>
        </p:nvSpPr>
        <p:spPr>
          <a:xfrm>
            <a:off x="6841467" y="4765219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30"/>
          <p:cNvSpPr txBox="1">
            <a:spLocks noGrp="1"/>
          </p:cNvSpPr>
          <p:nvPr>
            <p:ph type="subTitle" idx="6"/>
          </p:nvPr>
        </p:nvSpPr>
        <p:spPr>
          <a:xfrm>
            <a:off x="6841587" y="5213152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48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2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2"/>
          <p:cNvGrpSpPr/>
          <p:nvPr/>
        </p:nvGrpSpPr>
        <p:grpSpPr>
          <a:xfrm>
            <a:off x="-788883" y="3192850"/>
            <a:ext cx="13560717" cy="3692713"/>
            <a:chOff x="-591662" y="2394638"/>
            <a:chExt cx="10170538" cy="2769535"/>
          </a:xfrm>
        </p:grpSpPr>
        <p:grpSp>
          <p:nvGrpSpPr>
            <p:cNvPr id="733" name="Google Shape;733;p32"/>
            <p:cNvGrpSpPr/>
            <p:nvPr/>
          </p:nvGrpSpPr>
          <p:grpSpPr>
            <a:xfrm>
              <a:off x="258931" y="4586354"/>
              <a:ext cx="1483317" cy="577807"/>
              <a:chOff x="651200" y="238075"/>
              <a:chExt cx="880725" cy="343075"/>
            </a:xfrm>
          </p:grpSpPr>
          <p:sp>
            <p:nvSpPr>
              <p:cNvPr id="734" name="Google Shape;734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5" name="Google Shape;735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6" name="Google Shape;736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7" name="Google Shape;737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8" name="Google Shape;738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739" name="Google Shape;739;p32"/>
            <p:cNvSpPr/>
            <p:nvPr/>
          </p:nvSpPr>
          <p:spPr>
            <a:xfrm>
              <a:off x="-210200" y="2394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314263" y="31883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-591662" y="28290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8625975" y="30032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8218763" y="25025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744" name="Google Shape;744;p32"/>
            <p:cNvGrpSpPr/>
            <p:nvPr/>
          </p:nvGrpSpPr>
          <p:grpSpPr>
            <a:xfrm>
              <a:off x="7607305" y="4493358"/>
              <a:ext cx="1722082" cy="670815"/>
              <a:chOff x="651200" y="238075"/>
              <a:chExt cx="880725" cy="343075"/>
            </a:xfrm>
          </p:grpSpPr>
          <p:sp>
            <p:nvSpPr>
              <p:cNvPr id="745" name="Google Shape;745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6" name="Google Shape;746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7" name="Google Shape;747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750" name="Google Shape;750;p32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32"/>
          <p:cNvSpPr txBox="1">
            <a:spLocks noGrp="1"/>
          </p:cNvSpPr>
          <p:nvPr>
            <p:ph type="ctrTitle" idx="2"/>
          </p:nvPr>
        </p:nvSpPr>
        <p:spPr>
          <a:xfrm>
            <a:off x="6976333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32"/>
          <p:cNvSpPr txBox="1">
            <a:spLocks noGrp="1"/>
          </p:cNvSpPr>
          <p:nvPr>
            <p:ph type="subTitle" idx="1"/>
          </p:nvPr>
        </p:nvSpPr>
        <p:spPr>
          <a:xfrm>
            <a:off x="6976333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3" name="Google Shape;753;p32"/>
          <p:cNvSpPr txBox="1">
            <a:spLocks noGrp="1"/>
          </p:cNvSpPr>
          <p:nvPr>
            <p:ph type="ctrTitle" idx="3"/>
          </p:nvPr>
        </p:nvSpPr>
        <p:spPr>
          <a:xfrm>
            <a:off x="6940933" y="4853233"/>
            <a:ext cx="29736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32"/>
          <p:cNvSpPr txBox="1">
            <a:spLocks noGrp="1"/>
          </p:cNvSpPr>
          <p:nvPr>
            <p:ph type="subTitle" idx="4"/>
          </p:nvPr>
        </p:nvSpPr>
        <p:spPr>
          <a:xfrm>
            <a:off x="6940933" y="5344724"/>
            <a:ext cx="2973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5" name="Google Shape;755;p32"/>
          <p:cNvSpPr txBox="1">
            <a:spLocks noGrp="1"/>
          </p:cNvSpPr>
          <p:nvPr>
            <p:ph type="ctrTitle" idx="5"/>
          </p:nvPr>
        </p:nvSpPr>
        <p:spPr>
          <a:xfrm>
            <a:off x="2283684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6" name="Google Shape;756;p32"/>
          <p:cNvSpPr txBox="1">
            <a:spLocks noGrp="1"/>
          </p:cNvSpPr>
          <p:nvPr>
            <p:ph type="subTitle" idx="6"/>
          </p:nvPr>
        </p:nvSpPr>
        <p:spPr>
          <a:xfrm>
            <a:off x="2277615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7" name="Google Shape;757;p32"/>
          <p:cNvSpPr txBox="1">
            <a:spLocks noGrp="1"/>
          </p:cNvSpPr>
          <p:nvPr>
            <p:ph type="ctrTitle" idx="7"/>
          </p:nvPr>
        </p:nvSpPr>
        <p:spPr>
          <a:xfrm>
            <a:off x="2283683" y="4746067"/>
            <a:ext cx="2902800" cy="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32"/>
          <p:cNvSpPr txBox="1">
            <a:spLocks noGrp="1"/>
          </p:cNvSpPr>
          <p:nvPr>
            <p:ph type="subTitle" idx="8"/>
          </p:nvPr>
        </p:nvSpPr>
        <p:spPr>
          <a:xfrm>
            <a:off x="2277599" y="5344721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33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6"/>
          <p:cNvGrpSpPr/>
          <p:nvPr/>
        </p:nvGrpSpPr>
        <p:grpSpPr>
          <a:xfrm flipH="1">
            <a:off x="-165583" y="575184"/>
            <a:ext cx="12743280" cy="5650933"/>
            <a:chOff x="233788" y="539988"/>
            <a:chExt cx="9557460" cy="4238200"/>
          </a:xfrm>
        </p:grpSpPr>
        <p:grpSp>
          <p:nvGrpSpPr>
            <p:cNvPr id="840" name="Google Shape;840;p36"/>
            <p:cNvGrpSpPr/>
            <p:nvPr/>
          </p:nvGrpSpPr>
          <p:grpSpPr>
            <a:xfrm>
              <a:off x="294595" y="1046418"/>
              <a:ext cx="1295601" cy="577830"/>
              <a:chOff x="8042384" y="2038616"/>
              <a:chExt cx="1720815" cy="767473"/>
            </a:xfrm>
          </p:grpSpPr>
          <p:sp>
            <p:nvSpPr>
              <p:cNvPr id="841" name="Google Shape;841;p36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46" name="Google Shape;846;p36"/>
            <p:cNvSpPr/>
            <p:nvPr/>
          </p:nvSpPr>
          <p:spPr>
            <a:xfrm>
              <a:off x="7580850" y="42860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8307913" y="4590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848" name="Google Shape;848;p36"/>
            <p:cNvGrpSpPr/>
            <p:nvPr/>
          </p:nvGrpSpPr>
          <p:grpSpPr>
            <a:xfrm>
              <a:off x="8307931" y="1709991"/>
              <a:ext cx="1483317" cy="577807"/>
              <a:chOff x="651200" y="238075"/>
              <a:chExt cx="880725" cy="343075"/>
            </a:xfrm>
          </p:grpSpPr>
          <p:sp>
            <p:nvSpPr>
              <p:cNvPr id="849" name="Google Shape;849;p3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54" name="Google Shape;854;p36"/>
            <p:cNvSpPr/>
            <p:nvPr/>
          </p:nvSpPr>
          <p:spPr>
            <a:xfrm>
              <a:off x="5104625" y="18593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503200" y="5399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1254188" y="8439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33788" y="3887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2329588" y="47103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859" name="Google Shape;859;p3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36"/>
          <p:cNvSpPr txBox="1">
            <a:spLocks noGrp="1"/>
          </p:cNvSpPr>
          <p:nvPr>
            <p:ph type="subTitle" idx="1"/>
          </p:nvPr>
        </p:nvSpPr>
        <p:spPr>
          <a:xfrm>
            <a:off x="1360833" y="2940533"/>
            <a:ext cx="2620400" cy="1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57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-611555" y="613421"/>
            <a:ext cx="13499801" cy="6542524"/>
            <a:chOff x="-458667" y="460065"/>
            <a:chExt cx="10124851" cy="4906893"/>
          </a:xfrm>
        </p:grpSpPr>
        <p:grpSp>
          <p:nvGrpSpPr>
            <p:cNvPr id="44" name="Google Shape;44;p4"/>
            <p:cNvGrpSpPr/>
            <p:nvPr/>
          </p:nvGrpSpPr>
          <p:grpSpPr>
            <a:xfrm>
              <a:off x="-458667" y="4803277"/>
              <a:ext cx="1700876" cy="563680"/>
              <a:chOff x="456975" y="1603100"/>
              <a:chExt cx="1111175" cy="368250"/>
            </a:xfrm>
          </p:grpSpPr>
          <p:sp>
            <p:nvSpPr>
              <p:cNvPr id="45" name="Google Shape;45;p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50" name="Google Shape;50;p4"/>
            <p:cNvGrpSpPr/>
            <p:nvPr/>
          </p:nvGrpSpPr>
          <p:grpSpPr>
            <a:xfrm>
              <a:off x="7965308" y="460065"/>
              <a:ext cx="1700876" cy="563680"/>
              <a:chOff x="456975" y="1603100"/>
              <a:chExt cx="1111175" cy="368250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26533" y="1400533"/>
            <a:ext cx="9938800" cy="4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426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lt2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0"/>
          <p:cNvGrpSpPr/>
          <p:nvPr/>
        </p:nvGrpSpPr>
        <p:grpSpPr>
          <a:xfrm>
            <a:off x="69595" y="344041"/>
            <a:ext cx="2783037" cy="922420"/>
            <a:chOff x="223350" y="3354150"/>
            <a:chExt cx="1111200" cy="368300"/>
          </a:xfrm>
        </p:grpSpPr>
        <p:sp>
          <p:nvSpPr>
            <p:cNvPr id="979" name="Google Shape;979;p40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63350" y="3419225"/>
              <a:ext cx="37425" cy="41075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89075" y="3443625"/>
              <a:ext cx="25750" cy="23825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913525" y="3683600"/>
              <a:ext cx="61025" cy="12125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920150" y="3656800"/>
              <a:ext cx="40075" cy="12325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84" name="Google Shape;984;p40"/>
          <p:cNvGrpSpPr/>
          <p:nvPr/>
        </p:nvGrpSpPr>
        <p:grpSpPr>
          <a:xfrm>
            <a:off x="10346218" y="1976882"/>
            <a:ext cx="2565500" cy="1143845"/>
            <a:chOff x="7624716" y="2969549"/>
            <a:chExt cx="1288247" cy="574373"/>
          </a:xfrm>
        </p:grpSpPr>
        <p:sp>
          <p:nvSpPr>
            <p:cNvPr id="985" name="Google Shape;985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1" name="Google Shape;991;p40"/>
          <p:cNvGrpSpPr/>
          <p:nvPr/>
        </p:nvGrpSpPr>
        <p:grpSpPr>
          <a:xfrm flipH="1">
            <a:off x="1845977" y="6138016"/>
            <a:ext cx="1759401" cy="784517"/>
            <a:chOff x="7624716" y="2969549"/>
            <a:chExt cx="1288247" cy="574373"/>
          </a:xfrm>
        </p:grpSpPr>
        <p:sp>
          <p:nvSpPr>
            <p:cNvPr id="992" name="Google Shape;992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8" name="Google Shape;998;p40"/>
          <p:cNvGrpSpPr/>
          <p:nvPr/>
        </p:nvGrpSpPr>
        <p:grpSpPr>
          <a:xfrm flipH="1">
            <a:off x="8061310" y="6073483"/>
            <a:ext cx="1759401" cy="784517"/>
            <a:chOff x="7624716" y="2969549"/>
            <a:chExt cx="1288247" cy="574373"/>
          </a:xfrm>
        </p:grpSpPr>
        <p:sp>
          <p:nvSpPr>
            <p:cNvPr id="999" name="Google Shape;999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05" name="Google Shape;1005;p40"/>
          <p:cNvSpPr/>
          <p:nvPr/>
        </p:nvSpPr>
        <p:spPr>
          <a:xfrm>
            <a:off x="9862534" y="31917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6" name="Google Shape;1006;p40"/>
          <p:cNvSpPr/>
          <p:nvPr/>
        </p:nvSpPr>
        <p:spPr>
          <a:xfrm>
            <a:off x="785000" y="1409268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7" name="Google Shape;1007;p40"/>
          <p:cNvSpPr/>
          <p:nvPr/>
        </p:nvSpPr>
        <p:spPr>
          <a:xfrm>
            <a:off x="6368867" y="577434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8" name="Google Shape;1008;p40"/>
          <p:cNvSpPr/>
          <p:nvPr/>
        </p:nvSpPr>
        <p:spPr>
          <a:xfrm>
            <a:off x="9092934" y="12248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9" name="Google Shape;1009;p40"/>
          <p:cNvSpPr/>
          <p:nvPr/>
        </p:nvSpPr>
        <p:spPr>
          <a:xfrm>
            <a:off x="10071634" y="6438052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0" name="Google Shape;1010;p40"/>
          <p:cNvSpPr txBox="1">
            <a:spLocks noGrp="1"/>
          </p:cNvSpPr>
          <p:nvPr>
            <p:ph type="subTitle" idx="1"/>
          </p:nvPr>
        </p:nvSpPr>
        <p:spPr>
          <a:xfrm>
            <a:off x="4475000" y="2663243"/>
            <a:ext cx="32420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40"/>
          <p:cNvSpPr txBox="1">
            <a:spLocks noGrp="1"/>
          </p:cNvSpPr>
          <p:nvPr>
            <p:ph type="subTitle" idx="2"/>
          </p:nvPr>
        </p:nvSpPr>
        <p:spPr>
          <a:xfrm>
            <a:off x="7185600" y="4543652"/>
            <a:ext cx="3510800" cy="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2" name="Google Shape;1012;p40"/>
          <p:cNvSpPr txBox="1">
            <a:spLocks noGrp="1"/>
          </p:cNvSpPr>
          <p:nvPr>
            <p:ph type="title" hasCustomPrompt="1"/>
          </p:nvPr>
        </p:nvSpPr>
        <p:spPr>
          <a:xfrm>
            <a:off x="2438667" y="1551852"/>
            <a:ext cx="73148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8666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3" name="Google Shape;1013;p40"/>
          <p:cNvSpPr txBox="1">
            <a:spLocks noGrp="1"/>
          </p:cNvSpPr>
          <p:nvPr>
            <p:ph type="title" idx="3" hasCustomPrompt="1"/>
          </p:nvPr>
        </p:nvSpPr>
        <p:spPr>
          <a:xfrm>
            <a:off x="6641000" y="3806052"/>
            <a:ext cx="46000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4" name="Google Shape;1014;p40"/>
          <p:cNvSpPr txBox="1">
            <a:spLocks noGrp="1"/>
          </p:cNvSpPr>
          <p:nvPr>
            <p:ph type="subTitle" idx="4"/>
          </p:nvPr>
        </p:nvSpPr>
        <p:spPr>
          <a:xfrm>
            <a:off x="1298400" y="4640852"/>
            <a:ext cx="39056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5" name="Google Shape;1015;p40"/>
          <p:cNvSpPr txBox="1">
            <a:spLocks noGrp="1"/>
          </p:cNvSpPr>
          <p:nvPr>
            <p:ph type="title" idx="5" hasCustomPrompt="1"/>
          </p:nvPr>
        </p:nvSpPr>
        <p:spPr>
          <a:xfrm>
            <a:off x="951200" y="3806052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0010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bg>
      <p:bgPr>
        <a:solidFill>
          <a:schemeClr val="lt2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41"/>
          <p:cNvGrpSpPr/>
          <p:nvPr/>
        </p:nvGrpSpPr>
        <p:grpSpPr>
          <a:xfrm>
            <a:off x="-618436" y="385767"/>
            <a:ext cx="13337487" cy="6472232"/>
            <a:chOff x="-463827" y="289325"/>
            <a:chExt cx="10003115" cy="4854174"/>
          </a:xfrm>
        </p:grpSpPr>
        <p:grpSp>
          <p:nvGrpSpPr>
            <p:cNvPr id="1018" name="Google Shape;1018;p41"/>
            <p:cNvGrpSpPr/>
            <p:nvPr/>
          </p:nvGrpSpPr>
          <p:grpSpPr>
            <a:xfrm flipH="1">
              <a:off x="7838375" y="427655"/>
              <a:ext cx="1700914" cy="563757"/>
              <a:chOff x="223350" y="3354150"/>
              <a:chExt cx="1111200" cy="368300"/>
            </a:xfrm>
          </p:grpSpPr>
          <p:sp>
            <p:nvSpPr>
              <p:cNvPr id="1019" name="Google Shape;1019;p41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0" name="Google Shape;1020;p41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1" name="Google Shape;1021;p41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2" name="Google Shape;1022;p41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24" name="Google Shape;1024;p41"/>
            <p:cNvGrpSpPr/>
            <p:nvPr/>
          </p:nvGrpSpPr>
          <p:grpSpPr>
            <a:xfrm flipH="1">
              <a:off x="-463827" y="3872261"/>
              <a:ext cx="1924125" cy="857884"/>
              <a:chOff x="7624716" y="2969549"/>
              <a:chExt cx="1288247" cy="574373"/>
            </a:xfrm>
          </p:grpSpPr>
          <p:sp>
            <p:nvSpPr>
              <p:cNvPr id="1025" name="Google Shape;1025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7" name="Google Shape;1027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8" name="Google Shape;1028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9" name="Google Shape;1029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0" name="Google Shape;1030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1" name="Google Shape;1031;p41"/>
            <p:cNvGrpSpPr/>
            <p:nvPr/>
          </p:nvGrpSpPr>
          <p:grpSpPr>
            <a:xfrm>
              <a:off x="178153" y="289337"/>
              <a:ext cx="1319551" cy="588388"/>
              <a:chOff x="7624716" y="2969549"/>
              <a:chExt cx="1288247" cy="574373"/>
            </a:xfrm>
          </p:grpSpPr>
          <p:sp>
            <p:nvSpPr>
              <p:cNvPr id="1032" name="Google Shape;1032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3" name="Google Shape;1033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4" name="Google Shape;1034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5" name="Google Shape;1035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6" name="Google Shape;1036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7" name="Google Shape;1037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8" name="Google Shape;1038;p41"/>
            <p:cNvGrpSpPr/>
            <p:nvPr/>
          </p:nvGrpSpPr>
          <p:grpSpPr>
            <a:xfrm>
              <a:off x="7561603" y="4555112"/>
              <a:ext cx="1319551" cy="588388"/>
              <a:chOff x="7624716" y="2969549"/>
              <a:chExt cx="1288247" cy="574373"/>
            </a:xfrm>
          </p:grpSpPr>
          <p:sp>
            <p:nvSpPr>
              <p:cNvPr id="1039" name="Google Shape;1039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0" name="Google Shape;1040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1" name="Google Shape;1041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2" name="Google Shape;1042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3" name="Google Shape;1043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4" name="Google Shape;1044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45" name="Google Shape;1045;p41"/>
            <p:cNvSpPr/>
            <p:nvPr/>
          </p:nvSpPr>
          <p:spPr>
            <a:xfrm flipH="1">
              <a:off x="6374462" y="2483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6" name="Google Shape;1046;p41"/>
            <p:cNvSpPr/>
            <p:nvPr/>
          </p:nvSpPr>
          <p:spPr>
            <a:xfrm flipH="1">
              <a:off x="690912" y="4815313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7" name="Google Shape;1047;p41"/>
            <p:cNvSpPr/>
            <p:nvPr/>
          </p:nvSpPr>
          <p:spPr>
            <a:xfrm flipH="1">
              <a:off x="1225137" y="2893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8" name="Google Shape;1048;p41"/>
            <p:cNvSpPr/>
            <p:nvPr/>
          </p:nvSpPr>
          <p:spPr>
            <a:xfrm flipH="1">
              <a:off x="3337837" y="3733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9" name="Google Shape;1049;p41"/>
            <p:cNvSpPr/>
            <p:nvPr/>
          </p:nvSpPr>
          <p:spPr>
            <a:xfrm flipH="1">
              <a:off x="3386187" y="34884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0" name="Google Shape;1050;p41"/>
            <p:cNvSpPr/>
            <p:nvPr/>
          </p:nvSpPr>
          <p:spPr>
            <a:xfrm flipH="1">
              <a:off x="4132462" y="40483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1" name="Google Shape;1051;p41"/>
            <p:cNvSpPr/>
            <p:nvPr/>
          </p:nvSpPr>
          <p:spPr>
            <a:xfrm flipH="1">
              <a:off x="1497712" y="48327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52" name="Google Shape;1052;p41"/>
          <p:cNvSpPr/>
          <p:nvPr/>
        </p:nvSpPr>
        <p:spPr>
          <a:xfrm flipH="1">
            <a:off x="8107216" y="3030101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53" name="Google Shape;1053;p41"/>
          <p:cNvSpPr txBox="1">
            <a:spLocks noGrp="1"/>
          </p:cNvSpPr>
          <p:nvPr>
            <p:ph type="subTitle" idx="1"/>
          </p:nvPr>
        </p:nvSpPr>
        <p:spPr>
          <a:xfrm>
            <a:off x="7323367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4" name="Google Shape;1054;p41"/>
          <p:cNvSpPr txBox="1">
            <a:spLocks noGrp="1"/>
          </p:cNvSpPr>
          <p:nvPr>
            <p:ph type="title" hasCustomPrompt="1"/>
          </p:nvPr>
        </p:nvSpPr>
        <p:spPr>
          <a:xfrm>
            <a:off x="66409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33" b="0">
                <a:solidFill>
                  <a:schemeClr val="accent6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5" name="Google Shape;1055;p41"/>
          <p:cNvSpPr txBox="1">
            <a:spLocks noGrp="1"/>
          </p:cNvSpPr>
          <p:nvPr>
            <p:ph type="subTitle" idx="2"/>
          </p:nvPr>
        </p:nvSpPr>
        <p:spPr>
          <a:xfrm>
            <a:off x="1633533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6" name="Google Shape;1056;p41"/>
          <p:cNvSpPr txBox="1">
            <a:spLocks noGrp="1"/>
          </p:cNvSpPr>
          <p:nvPr>
            <p:ph type="title" idx="3" hasCustomPrompt="1"/>
          </p:nvPr>
        </p:nvSpPr>
        <p:spPr>
          <a:xfrm>
            <a:off x="9511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7" name="Google Shape;1057;p41"/>
          <p:cNvSpPr txBox="1">
            <a:spLocks noGrp="1"/>
          </p:cNvSpPr>
          <p:nvPr>
            <p:ph type="subTitle" idx="4"/>
          </p:nvPr>
        </p:nvSpPr>
        <p:spPr>
          <a:xfrm>
            <a:off x="73233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8" name="Google Shape;1058;p41"/>
          <p:cNvSpPr txBox="1">
            <a:spLocks noGrp="1"/>
          </p:cNvSpPr>
          <p:nvPr>
            <p:ph type="title" idx="5" hasCustomPrompt="1"/>
          </p:nvPr>
        </p:nvSpPr>
        <p:spPr>
          <a:xfrm>
            <a:off x="66409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9" name="Google Shape;1059;p41"/>
          <p:cNvSpPr txBox="1">
            <a:spLocks noGrp="1"/>
          </p:cNvSpPr>
          <p:nvPr>
            <p:ph type="subTitle" idx="6"/>
          </p:nvPr>
        </p:nvSpPr>
        <p:spPr>
          <a:xfrm>
            <a:off x="16334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0" name="Google Shape;1060;p41"/>
          <p:cNvSpPr txBox="1">
            <a:spLocks noGrp="1"/>
          </p:cNvSpPr>
          <p:nvPr>
            <p:ph type="title" idx="7" hasCustomPrompt="1"/>
          </p:nvPr>
        </p:nvSpPr>
        <p:spPr>
          <a:xfrm>
            <a:off x="9511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385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bg>
      <p:bgPr>
        <a:solidFill>
          <a:schemeClr val="lt2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42"/>
          <p:cNvGrpSpPr/>
          <p:nvPr/>
        </p:nvGrpSpPr>
        <p:grpSpPr>
          <a:xfrm>
            <a:off x="396900" y="290100"/>
            <a:ext cx="11432355" cy="6341231"/>
            <a:chOff x="297675" y="217575"/>
            <a:chExt cx="8574266" cy="4755923"/>
          </a:xfrm>
        </p:grpSpPr>
        <p:grpSp>
          <p:nvGrpSpPr>
            <p:cNvPr id="1063" name="Google Shape;1063;p42"/>
            <p:cNvGrpSpPr/>
            <p:nvPr/>
          </p:nvGrpSpPr>
          <p:grpSpPr>
            <a:xfrm>
              <a:off x="7919547" y="4548861"/>
              <a:ext cx="952392" cy="424637"/>
              <a:chOff x="5619575" y="1256925"/>
              <a:chExt cx="665450" cy="296700"/>
            </a:xfrm>
          </p:grpSpPr>
          <p:sp>
            <p:nvSpPr>
              <p:cNvPr id="1064" name="Google Shape;1064;p42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1" name="Google Shape;1071;p42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2" name="Google Shape;1072;p42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73" name="Google Shape;1073;p42"/>
            <p:cNvGrpSpPr/>
            <p:nvPr/>
          </p:nvGrpSpPr>
          <p:grpSpPr>
            <a:xfrm>
              <a:off x="880890" y="787051"/>
              <a:ext cx="952442" cy="427645"/>
              <a:chOff x="3672600" y="1165825"/>
              <a:chExt cx="557375" cy="250275"/>
            </a:xfrm>
          </p:grpSpPr>
          <p:sp>
            <p:nvSpPr>
              <p:cNvPr id="1074" name="Google Shape;1074;p42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5" name="Google Shape;1075;p42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6" name="Google Shape;1076;p42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7" name="Google Shape;1077;p42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8" name="Google Shape;1078;p42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9" name="Google Shape;1079;p42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0" name="Google Shape;1080;p42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1" name="Google Shape;1081;p42"/>
            <p:cNvSpPr/>
            <p:nvPr/>
          </p:nvSpPr>
          <p:spPr>
            <a:xfrm>
              <a:off x="7192500" y="1077500"/>
              <a:ext cx="552475" cy="137200"/>
            </a:xfrm>
            <a:custGeom>
              <a:avLst/>
              <a:gdLst/>
              <a:ahLst/>
              <a:cxnLst/>
              <a:rect l="l" t="t" r="r" b="b"/>
              <a:pathLst>
                <a:path w="22099" h="5488" extrusionOk="0">
                  <a:moveTo>
                    <a:pt x="6388" y="1"/>
                  </a:moveTo>
                  <a:cubicBezTo>
                    <a:pt x="4389" y="1"/>
                    <a:pt x="2081" y="814"/>
                    <a:pt x="0" y="1820"/>
                  </a:cubicBezTo>
                  <a:cubicBezTo>
                    <a:pt x="816" y="1647"/>
                    <a:pt x="1653" y="1563"/>
                    <a:pt x="2495" y="1563"/>
                  </a:cubicBezTo>
                  <a:cubicBezTo>
                    <a:pt x="5313" y="1563"/>
                    <a:pt x="8180" y="2502"/>
                    <a:pt x="10454" y="4189"/>
                  </a:cubicBezTo>
                  <a:cubicBezTo>
                    <a:pt x="10416" y="4822"/>
                    <a:pt x="10750" y="5488"/>
                    <a:pt x="11091" y="5488"/>
                  </a:cubicBezTo>
                  <a:cubicBezTo>
                    <a:pt x="11289" y="5488"/>
                    <a:pt x="11489" y="5263"/>
                    <a:pt x="11621" y="4677"/>
                  </a:cubicBezTo>
                  <a:cubicBezTo>
                    <a:pt x="11656" y="4522"/>
                    <a:pt x="11656" y="4356"/>
                    <a:pt x="11621" y="4201"/>
                  </a:cubicBezTo>
                  <a:cubicBezTo>
                    <a:pt x="13907" y="2502"/>
                    <a:pt x="16788" y="1568"/>
                    <a:pt x="19614" y="1568"/>
                  </a:cubicBezTo>
                  <a:cubicBezTo>
                    <a:pt x="20452" y="1568"/>
                    <a:pt x="21286" y="1651"/>
                    <a:pt x="22098" y="1820"/>
                  </a:cubicBezTo>
                  <a:cubicBezTo>
                    <a:pt x="20017" y="814"/>
                    <a:pt x="17712" y="1"/>
                    <a:pt x="15714" y="1"/>
                  </a:cubicBezTo>
                  <a:cubicBezTo>
                    <a:pt x="13666" y="1"/>
                    <a:pt x="11940" y="856"/>
                    <a:pt x="11109" y="3236"/>
                  </a:cubicBezTo>
                  <a:cubicBezTo>
                    <a:pt x="11085" y="3225"/>
                    <a:pt x="11073" y="3213"/>
                    <a:pt x="11061" y="3201"/>
                  </a:cubicBezTo>
                  <a:cubicBezTo>
                    <a:pt x="11058" y="3199"/>
                    <a:pt x="11054" y="3198"/>
                    <a:pt x="11051" y="3198"/>
                  </a:cubicBezTo>
                  <a:cubicBezTo>
                    <a:pt x="11031" y="3198"/>
                    <a:pt x="11010" y="3226"/>
                    <a:pt x="10990" y="3236"/>
                  </a:cubicBezTo>
                  <a:cubicBezTo>
                    <a:pt x="10164" y="856"/>
                    <a:pt x="8438" y="1"/>
                    <a:pt x="6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6461875" y="858750"/>
              <a:ext cx="483425" cy="120050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3" name="Google Shape;1083;p42"/>
            <p:cNvGrpSpPr/>
            <p:nvPr/>
          </p:nvGrpSpPr>
          <p:grpSpPr>
            <a:xfrm>
              <a:off x="410550" y="4501238"/>
              <a:ext cx="234275" cy="205725"/>
              <a:chOff x="620900" y="1673525"/>
              <a:chExt cx="234275" cy="205725"/>
            </a:xfrm>
          </p:grpSpPr>
          <p:sp>
            <p:nvSpPr>
              <p:cNvPr id="1084" name="Google Shape;1084;p42"/>
              <p:cNvSpPr/>
              <p:nvPr/>
            </p:nvSpPr>
            <p:spPr>
              <a:xfrm>
                <a:off x="701600" y="1789900"/>
                <a:ext cx="1535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3574" extrusionOk="0">
                    <a:moveTo>
                      <a:pt x="5869" y="1"/>
                    </a:moveTo>
                    <a:cubicBezTo>
                      <a:pt x="5869" y="1"/>
                      <a:pt x="3964" y="679"/>
                      <a:pt x="2785" y="1275"/>
                    </a:cubicBezTo>
                    <a:cubicBezTo>
                      <a:pt x="1666" y="1882"/>
                      <a:pt x="47" y="3072"/>
                      <a:pt x="47" y="3072"/>
                    </a:cubicBezTo>
                    <a:cubicBezTo>
                      <a:pt x="0" y="3119"/>
                      <a:pt x="214" y="3573"/>
                      <a:pt x="291" y="3573"/>
                    </a:cubicBezTo>
                    <a:cubicBezTo>
                      <a:pt x="293" y="3573"/>
                      <a:pt x="295" y="3573"/>
                      <a:pt x="297" y="3572"/>
                    </a:cubicBezTo>
                    <a:cubicBezTo>
                      <a:pt x="297" y="3572"/>
                      <a:pt x="2166" y="2822"/>
                      <a:pt x="3309" y="2215"/>
                    </a:cubicBezTo>
                    <a:cubicBezTo>
                      <a:pt x="4440" y="1644"/>
                      <a:pt x="6095" y="513"/>
                      <a:pt x="6095" y="513"/>
                    </a:cubicBezTo>
                    <a:cubicBezTo>
                      <a:pt x="6143" y="453"/>
                      <a:pt x="5952" y="24"/>
                      <a:pt x="5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5" name="Google Shape;1085;p42"/>
              <p:cNvSpPr/>
              <p:nvPr/>
            </p:nvSpPr>
            <p:spPr>
              <a:xfrm>
                <a:off x="662275" y="1743475"/>
                <a:ext cx="1313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620" extrusionOk="0">
                    <a:moveTo>
                      <a:pt x="4942" y="0"/>
                    </a:moveTo>
                    <a:lnTo>
                      <a:pt x="4060" y="298"/>
                    </a:lnTo>
                    <a:cubicBezTo>
                      <a:pt x="3584" y="476"/>
                      <a:pt x="2917" y="607"/>
                      <a:pt x="2441" y="810"/>
                    </a:cubicBezTo>
                    <a:cubicBezTo>
                      <a:pt x="1953" y="1012"/>
                      <a:pt x="1334" y="1262"/>
                      <a:pt x="858" y="1596"/>
                    </a:cubicBezTo>
                    <a:lnTo>
                      <a:pt x="36" y="2143"/>
                    </a:lnTo>
                    <a:cubicBezTo>
                      <a:pt x="1" y="2179"/>
                      <a:pt x="256" y="2620"/>
                      <a:pt x="319" y="2620"/>
                    </a:cubicBezTo>
                    <a:cubicBezTo>
                      <a:pt x="320" y="2620"/>
                      <a:pt x="321" y="2620"/>
                      <a:pt x="322" y="2620"/>
                    </a:cubicBezTo>
                    <a:lnTo>
                      <a:pt x="1203" y="2334"/>
                    </a:lnTo>
                    <a:cubicBezTo>
                      <a:pt x="1667" y="2143"/>
                      <a:pt x="2346" y="2012"/>
                      <a:pt x="2810" y="1822"/>
                    </a:cubicBezTo>
                    <a:cubicBezTo>
                      <a:pt x="3310" y="1608"/>
                      <a:pt x="3941" y="1346"/>
                      <a:pt x="4406" y="1036"/>
                    </a:cubicBezTo>
                    <a:cubicBezTo>
                      <a:pt x="4870" y="726"/>
                      <a:pt x="5227" y="488"/>
                      <a:pt x="5227" y="488"/>
                    </a:cubicBezTo>
                    <a:cubicBezTo>
                      <a:pt x="5251" y="429"/>
                      <a:pt x="5013" y="24"/>
                      <a:pt x="49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6" name="Google Shape;1086;p42"/>
              <p:cNvSpPr/>
              <p:nvPr/>
            </p:nvSpPr>
            <p:spPr>
              <a:xfrm>
                <a:off x="620900" y="1673525"/>
                <a:ext cx="10242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982" extrusionOk="0">
                    <a:moveTo>
                      <a:pt x="3822" y="0"/>
                    </a:moveTo>
                    <a:lnTo>
                      <a:pt x="3144" y="143"/>
                    </a:lnTo>
                    <a:cubicBezTo>
                      <a:pt x="2715" y="226"/>
                      <a:pt x="2298" y="346"/>
                      <a:pt x="1882" y="488"/>
                    </a:cubicBezTo>
                    <a:cubicBezTo>
                      <a:pt x="1477" y="655"/>
                      <a:pt x="1084" y="857"/>
                      <a:pt x="715" y="1084"/>
                    </a:cubicBezTo>
                    <a:cubicBezTo>
                      <a:pt x="465" y="1227"/>
                      <a:pt x="239" y="1381"/>
                      <a:pt x="24" y="1572"/>
                    </a:cubicBezTo>
                    <a:cubicBezTo>
                      <a:pt x="0" y="1608"/>
                      <a:pt x="143" y="1691"/>
                      <a:pt x="239" y="1774"/>
                    </a:cubicBezTo>
                    <a:cubicBezTo>
                      <a:pt x="334" y="1858"/>
                      <a:pt x="417" y="1953"/>
                      <a:pt x="429" y="1953"/>
                    </a:cubicBezTo>
                    <a:cubicBezTo>
                      <a:pt x="397" y="1973"/>
                      <a:pt x="394" y="1981"/>
                      <a:pt x="411" y="1981"/>
                    </a:cubicBezTo>
                    <a:cubicBezTo>
                      <a:pt x="467" y="1981"/>
                      <a:pt x="736" y="1900"/>
                      <a:pt x="1024" y="1846"/>
                    </a:cubicBezTo>
                    <a:cubicBezTo>
                      <a:pt x="1453" y="1750"/>
                      <a:pt x="1870" y="1631"/>
                      <a:pt x="2275" y="1489"/>
                    </a:cubicBezTo>
                    <a:cubicBezTo>
                      <a:pt x="2679" y="1322"/>
                      <a:pt x="3072" y="1119"/>
                      <a:pt x="3441" y="893"/>
                    </a:cubicBezTo>
                    <a:cubicBezTo>
                      <a:pt x="3799" y="691"/>
                      <a:pt x="4060" y="488"/>
                      <a:pt x="4060" y="488"/>
                    </a:cubicBezTo>
                    <a:cubicBezTo>
                      <a:pt x="4096" y="441"/>
                      <a:pt x="3882" y="24"/>
                      <a:pt x="3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7" name="Google Shape;1087;p42"/>
            <p:cNvSpPr/>
            <p:nvPr/>
          </p:nvSpPr>
          <p:spPr>
            <a:xfrm>
              <a:off x="6767225" y="1088125"/>
              <a:ext cx="263757" cy="65499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8" name="Google Shape;1088;p42"/>
            <p:cNvGrpSpPr/>
            <p:nvPr/>
          </p:nvGrpSpPr>
          <p:grpSpPr>
            <a:xfrm>
              <a:off x="297675" y="217575"/>
              <a:ext cx="238525" cy="195026"/>
              <a:chOff x="3873700" y="3752875"/>
              <a:chExt cx="238525" cy="195026"/>
            </a:xfrm>
          </p:grpSpPr>
          <p:sp>
            <p:nvSpPr>
              <p:cNvPr id="1089" name="Google Shape;1089;p42"/>
              <p:cNvSpPr/>
              <p:nvPr/>
            </p:nvSpPr>
            <p:spPr>
              <a:xfrm>
                <a:off x="3873700" y="3878263"/>
                <a:ext cx="58019" cy="69638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716" extrusionOk="0">
                    <a:moveTo>
                      <a:pt x="487" y="1"/>
                    </a:moveTo>
                    <a:cubicBezTo>
                      <a:pt x="441" y="1"/>
                      <a:pt x="1" y="430"/>
                      <a:pt x="24" y="477"/>
                    </a:cubicBezTo>
                    <a:cubicBezTo>
                      <a:pt x="24" y="477"/>
                      <a:pt x="596" y="1620"/>
                      <a:pt x="1108" y="2216"/>
                    </a:cubicBezTo>
                    <a:cubicBezTo>
                      <a:pt x="1572" y="2859"/>
                      <a:pt x="2536" y="3716"/>
                      <a:pt x="2536" y="3716"/>
                    </a:cubicBezTo>
                    <a:cubicBezTo>
                      <a:pt x="2751" y="3633"/>
                      <a:pt x="2929" y="3502"/>
                      <a:pt x="3096" y="3347"/>
                    </a:cubicBezTo>
                    <a:cubicBezTo>
                      <a:pt x="3096" y="3347"/>
                      <a:pt x="2620" y="2121"/>
                      <a:pt x="2131" y="1430"/>
                    </a:cubicBezTo>
                    <a:cubicBezTo>
                      <a:pt x="1572" y="787"/>
                      <a:pt x="488" y="1"/>
                      <a:pt x="488" y="1"/>
                    </a:cubicBezTo>
                    <a:cubicBezTo>
                      <a:pt x="488" y="1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0" name="Google Shape;1090;p42"/>
              <p:cNvSpPr/>
              <p:nvPr/>
            </p:nvSpPr>
            <p:spPr>
              <a:xfrm>
                <a:off x="3879791" y="3782578"/>
                <a:ext cx="113508" cy="145066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7741" extrusionOk="0">
                    <a:moveTo>
                      <a:pt x="572" y="1"/>
                    </a:moveTo>
                    <a:cubicBezTo>
                      <a:pt x="439" y="1"/>
                      <a:pt x="0" y="259"/>
                      <a:pt x="32" y="345"/>
                    </a:cubicBezTo>
                    <a:lnTo>
                      <a:pt x="747" y="1821"/>
                    </a:lnTo>
                    <a:cubicBezTo>
                      <a:pt x="1211" y="2714"/>
                      <a:pt x="1735" y="3571"/>
                      <a:pt x="2307" y="4405"/>
                    </a:cubicBezTo>
                    <a:cubicBezTo>
                      <a:pt x="2890" y="5107"/>
                      <a:pt x="3628" y="6012"/>
                      <a:pt x="4342" y="6631"/>
                    </a:cubicBezTo>
                    <a:lnTo>
                      <a:pt x="5569" y="7738"/>
                    </a:lnTo>
                    <a:cubicBezTo>
                      <a:pt x="5573" y="7740"/>
                      <a:pt x="5578" y="7741"/>
                      <a:pt x="5583" y="7741"/>
                    </a:cubicBezTo>
                    <a:cubicBezTo>
                      <a:pt x="5697" y="7741"/>
                      <a:pt x="6056" y="7376"/>
                      <a:pt x="6045" y="7262"/>
                    </a:cubicBezTo>
                    <a:cubicBezTo>
                      <a:pt x="6045" y="7262"/>
                      <a:pt x="5628" y="6703"/>
                      <a:pt x="5069" y="5976"/>
                    </a:cubicBezTo>
                    <a:cubicBezTo>
                      <a:pt x="4485" y="5286"/>
                      <a:pt x="3902" y="4298"/>
                      <a:pt x="3342" y="3631"/>
                    </a:cubicBezTo>
                    <a:lnTo>
                      <a:pt x="604" y="11"/>
                    </a:lnTo>
                    <a:cubicBezTo>
                      <a:pt x="598" y="4"/>
                      <a:pt x="587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1" name="Google Shape;1091;p42"/>
              <p:cNvSpPr/>
              <p:nvPr/>
            </p:nvSpPr>
            <p:spPr>
              <a:xfrm>
                <a:off x="3990620" y="3818427"/>
                <a:ext cx="57569" cy="6879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71" extrusionOk="0">
                    <a:moveTo>
                      <a:pt x="628" y="1"/>
                    </a:moveTo>
                    <a:cubicBezTo>
                      <a:pt x="529" y="1"/>
                      <a:pt x="0" y="126"/>
                      <a:pt x="0" y="170"/>
                    </a:cubicBezTo>
                    <a:lnTo>
                      <a:pt x="24" y="408"/>
                    </a:lnTo>
                    <a:cubicBezTo>
                      <a:pt x="36" y="611"/>
                      <a:pt x="72" y="813"/>
                      <a:pt x="131" y="1003"/>
                    </a:cubicBezTo>
                    <a:cubicBezTo>
                      <a:pt x="262" y="1504"/>
                      <a:pt x="488" y="1980"/>
                      <a:pt x="798" y="2385"/>
                    </a:cubicBezTo>
                    <a:cubicBezTo>
                      <a:pt x="1131" y="2766"/>
                      <a:pt x="1536" y="3075"/>
                      <a:pt x="1977" y="3313"/>
                    </a:cubicBezTo>
                    <a:cubicBezTo>
                      <a:pt x="2203" y="3456"/>
                      <a:pt x="2453" y="3575"/>
                      <a:pt x="2703" y="3670"/>
                    </a:cubicBezTo>
                    <a:cubicBezTo>
                      <a:pt x="2762" y="3659"/>
                      <a:pt x="3072" y="3194"/>
                      <a:pt x="3072" y="3111"/>
                    </a:cubicBezTo>
                    <a:cubicBezTo>
                      <a:pt x="3072" y="3111"/>
                      <a:pt x="2870" y="2861"/>
                      <a:pt x="2596" y="2551"/>
                    </a:cubicBezTo>
                    <a:cubicBezTo>
                      <a:pt x="2322" y="2254"/>
                      <a:pt x="2036" y="1849"/>
                      <a:pt x="1798" y="1563"/>
                    </a:cubicBezTo>
                    <a:cubicBezTo>
                      <a:pt x="1572" y="1265"/>
                      <a:pt x="1226" y="932"/>
                      <a:pt x="1024" y="599"/>
                    </a:cubicBezTo>
                    <a:cubicBezTo>
                      <a:pt x="917" y="468"/>
                      <a:pt x="834" y="325"/>
                      <a:pt x="750" y="182"/>
                    </a:cubicBezTo>
                    <a:lnTo>
                      <a:pt x="643" y="3"/>
                    </a:lnTo>
                    <a:cubicBezTo>
                      <a:pt x="641" y="2"/>
                      <a:pt x="636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2" name="Google Shape;1092;p42"/>
              <p:cNvSpPr/>
              <p:nvPr/>
            </p:nvSpPr>
            <p:spPr>
              <a:xfrm>
                <a:off x="4062020" y="3752875"/>
                <a:ext cx="50204" cy="56913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037" extrusionOk="0">
                    <a:moveTo>
                      <a:pt x="476" y="1"/>
                    </a:moveTo>
                    <a:cubicBezTo>
                      <a:pt x="298" y="132"/>
                      <a:pt x="131" y="299"/>
                      <a:pt x="0" y="477"/>
                    </a:cubicBezTo>
                    <a:cubicBezTo>
                      <a:pt x="0" y="477"/>
                      <a:pt x="429" y="1442"/>
                      <a:pt x="834" y="1930"/>
                    </a:cubicBezTo>
                    <a:cubicBezTo>
                      <a:pt x="1286" y="2454"/>
                      <a:pt x="2191" y="3037"/>
                      <a:pt x="2191" y="3037"/>
                    </a:cubicBezTo>
                    <a:cubicBezTo>
                      <a:pt x="2381" y="2906"/>
                      <a:pt x="2536" y="2751"/>
                      <a:pt x="2679" y="2573"/>
                    </a:cubicBezTo>
                    <a:cubicBezTo>
                      <a:pt x="2679" y="2573"/>
                      <a:pt x="2250" y="1596"/>
                      <a:pt x="1846" y="1120"/>
                    </a:cubicBezTo>
                    <a:cubicBezTo>
                      <a:pt x="1393" y="596"/>
                      <a:pt x="476" y="1"/>
                      <a:pt x="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93" name="Google Shape;1093;p42"/>
            <p:cNvGrpSpPr/>
            <p:nvPr/>
          </p:nvGrpSpPr>
          <p:grpSpPr>
            <a:xfrm>
              <a:off x="8633417" y="700288"/>
              <a:ext cx="238524" cy="158470"/>
              <a:chOff x="2315750" y="1194525"/>
              <a:chExt cx="170875" cy="113525"/>
            </a:xfrm>
          </p:grpSpPr>
          <p:sp>
            <p:nvSpPr>
              <p:cNvPr id="1094" name="Google Shape;1094;p42"/>
              <p:cNvSpPr/>
              <p:nvPr/>
            </p:nvSpPr>
            <p:spPr>
              <a:xfrm>
                <a:off x="2315750" y="1282050"/>
                <a:ext cx="15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40" extrusionOk="0">
                    <a:moveTo>
                      <a:pt x="4549" y="1"/>
                    </a:moveTo>
                    <a:cubicBezTo>
                      <a:pt x="4019" y="1"/>
                      <a:pt x="3440" y="22"/>
                      <a:pt x="2989" y="51"/>
                    </a:cubicBezTo>
                    <a:cubicBezTo>
                      <a:pt x="2485" y="73"/>
                      <a:pt x="1865" y="162"/>
                      <a:pt x="1346" y="162"/>
                    </a:cubicBezTo>
                    <a:cubicBezTo>
                      <a:pt x="1289" y="162"/>
                      <a:pt x="1234" y="161"/>
                      <a:pt x="1179" y="159"/>
                    </a:cubicBezTo>
                    <a:cubicBezTo>
                      <a:pt x="941" y="159"/>
                      <a:pt x="703" y="147"/>
                      <a:pt x="477" y="111"/>
                    </a:cubicBezTo>
                    <a:lnTo>
                      <a:pt x="191" y="87"/>
                    </a:lnTo>
                    <a:cubicBezTo>
                      <a:pt x="132" y="99"/>
                      <a:pt x="1" y="551"/>
                      <a:pt x="60" y="575"/>
                    </a:cubicBezTo>
                    <a:lnTo>
                      <a:pt x="358" y="682"/>
                    </a:lnTo>
                    <a:cubicBezTo>
                      <a:pt x="596" y="766"/>
                      <a:pt x="846" y="837"/>
                      <a:pt x="1096" y="885"/>
                    </a:cubicBezTo>
                    <a:cubicBezTo>
                      <a:pt x="1601" y="988"/>
                      <a:pt x="2121" y="1039"/>
                      <a:pt x="2638" y="1039"/>
                    </a:cubicBezTo>
                    <a:cubicBezTo>
                      <a:pt x="2779" y="1039"/>
                      <a:pt x="2920" y="1035"/>
                      <a:pt x="3061" y="1028"/>
                    </a:cubicBezTo>
                    <a:cubicBezTo>
                      <a:pt x="3644" y="980"/>
                      <a:pt x="4358" y="849"/>
                      <a:pt x="4930" y="742"/>
                    </a:cubicBezTo>
                    <a:cubicBezTo>
                      <a:pt x="5501" y="635"/>
                      <a:pt x="5942" y="575"/>
                      <a:pt x="5942" y="575"/>
                    </a:cubicBezTo>
                    <a:cubicBezTo>
                      <a:pt x="6001" y="551"/>
                      <a:pt x="6001" y="123"/>
                      <a:pt x="5930" y="75"/>
                    </a:cubicBezTo>
                    <a:cubicBezTo>
                      <a:pt x="5930" y="75"/>
                      <a:pt x="5478" y="16"/>
                      <a:pt x="4882" y="4"/>
                    </a:cubicBezTo>
                    <a:cubicBezTo>
                      <a:pt x="4775" y="2"/>
                      <a:pt x="4663" y="1"/>
                      <a:pt x="4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5" name="Google Shape;1095;p42"/>
              <p:cNvSpPr/>
              <p:nvPr/>
            </p:nvSpPr>
            <p:spPr>
              <a:xfrm>
                <a:off x="2359800" y="1242850"/>
                <a:ext cx="634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980" extrusionOk="0">
                    <a:moveTo>
                      <a:pt x="1275" y="0"/>
                    </a:moveTo>
                    <a:cubicBezTo>
                      <a:pt x="846" y="36"/>
                      <a:pt x="429" y="107"/>
                      <a:pt x="25" y="238"/>
                    </a:cubicBezTo>
                    <a:cubicBezTo>
                      <a:pt x="1" y="405"/>
                      <a:pt x="1" y="572"/>
                      <a:pt x="25" y="738"/>
                    </a:cubicBezTo>
                    <a:cubicBezTo>
                      <a:pt x="423" y="899"/>
                      <a:pt x="846" y="979"/>
                      <a:pt x="1269" y="979"/>
                    </a:cubicBezTo>
                    <a:cubicBezTo>
                      <a:pt x="1691" y="979"/>
                      <a:pt x="2114" y="899"/>
                      <a:pt x="2513" y="738"/>
                    </a:cubicBezTo>
                    <a:cubicBezTo>
                      <a:pt x="2537" y="572"/>
                      <a:pt x="2537" y="405"/>
                      <a:pt x="2513" y="238"/>
                    </a:cubicBezTo>
                    <a:cubicBezTo>
                      <a:pt x="2108" y="107"/>
                      <a:pt x="1691" y="36"/>
                      <a:pt x="1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6" name="Google Shape;1096;p42"/>
              <p:cNvSpPr/>
              <p:nvPr/>
            </p:nvSpPr>
            <p:spPr>
              <a:xfrm>
                <a:off x="2414875" y="1194525"/>
                <a:ext cx="717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980" extrusionOk="0">
                    <a:moveTo>
                      <a:pt x="1541" y="1"/>
                    </a:moveTo>
                    <a:cubicBezTo>
                      <a:pt x="1498" y="1"/>
                      <a:pt x="1457" y="2"/>
                      <a:pt x="1417" y="4"/>
                    </a:cubicBezTo>
                    <a:cubicBezTo>
                      <a:pt x="1084" y="40"/>
                      <a:pt x="774" y="123"/>
                      <a:pt x="477" y="254"/>
                    </a:cubicBezTo>
                    <a:cubicBezTo>
                      <a:pt x="191" y="385"/>
                      <a:pt x="0" y="493"/>
                      <a:pt x="0" y="493"/>
                    </a:cubicBezTo>
                    <a:cubicBezTo>
                      <a:pt x="24" y="659"/>
                      <a:pt x="72" y="814"/>
                      <a:pt x="155" y="969"/>
                    </a:cubicBezTo>
                    <a:lnTo>
                      <a:pt x="631" y="969"/>
                    </a:lnTo>
                    <a:cubicBezTo>
                      <a:pt x="806" y="969"/>
                      <a:pt x="1012" y="979"/>
                      <a:pt x="1208" y="979"/>
                    </a:cubicBezTo>
                    <a:cubicBezTo>
                      <a:pt x="1306" y="979"/>
                      <a:pt x="1401" y="977"/>
                      <a:pt x="1489" y="969"/>
                    </a:cubicBezTo>
                    <a:cubicBezTo>
                      <a:pt x="1941" y="909"/>
                      <a:pt x="2394" y="826"/>
                      <a:pt x="2846" y="707"/>
                    </a:cubicBezTo>
                    <a:cubicBezTo>
                      <a:pt x="2870" y="540"/>
                      <a:pt x="2870" y="373"/>
                      <a:pt x="2846" y="207"/>
                    </a:cubicBezTo>
                    <a:cubicBezTo>
                      <a:pt x="2846" y="207"/>
                      <a:pt x="2104" y="1"/>
                      <a:pt x="1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097" name="Google Shape;1097;p42"/>
          <p:cNvSpPr txBox="1">
            <a:spLocks noGrp="1"/>
          </p:cNvSpPr>
          <p:nvPr>
            <p:ph type="subTitle" idx="1"/>
          </p:nvPr>
        </p:nvSpPr>
        <p:spPr>
          <a:xfrm>
            <a:off x="7369633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8" name="Google Shape;1098;p42"/>
          <p:cNvSpPr txBox="1">
            <a:spLocks noGrp="1"/>
          </p:cNvSpPr>
          <p:nvPr>
            <p:ph type="subTitle" idx="2"/>
          </p:nvPr>
        </p:nvSpPr>
        <p:spPr>
          <a:xfrm>
            <a:off x="2685900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9" name="Google Shape;1099;p42"/>
          <p:cNvSpPr txBox="1">
            <a:spLocks noGrp="1"/>
          </p:cNvSpPr>
          <p:nvPr>
            <p:ph type="title" hasCustomPrompt="1"/>
          </p:nvPr>
        </p:nvSpPr>
        <p:spPr>
          <a:xfrm>
            <a:off x="1693967" y="1380239"/>
            <a:ext cx="8784000" cy="14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25644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45"/>
          <p:cNvGrpSpPr/>
          <p:nvPr/>
        </p:nvGrpSpPr>
        <p:grpSpPr>
          <a:xfrm>
            <a:off x="-509301" y="488802"/>
            <a:ext cx="13402045" cy="6503164"/>
            <a:chOff x="-381976" y="366601"/>
            <a:chExt cx="10051534" cy="4877373"/>
          </a:xfrm>
        </p:grpSpPr>
        <p:grpSp>
          <p:nvGrpSpPr>
            <p:cNvPr id="1149" name="Google Shape;1149;p45"/>
            <p:cNvGrpSpPr/>
            <p:nvPr/>
          </p:nvGrpSpPr>
          <p:grpSpPr>
            <a:xfrm>
              <a:off x="-381976" y="366601"/>
              <a:ext cx="1191651" cy="394928"/>
              <a:chOff x="223350" y="3354150"/>
              <a:chExt cx="1111200" cy="368300"/>
            </a:xfrm>
          </p:grpSpPr>
          <p:sp>
            <p:nvSpPr>
              <p:cNvPr id="1150" name="Google Shape;1150;p45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1" name="Google Shape;1151;p45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2" name="Google Shape;1152;p45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3" name="Google Shape;1153;p45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55" name="Google Shape;1155;p45"/>
            <p:cNvGrpSpPr/>
            <p:nvPr/>
          </p:nvGrpSpPr>
          <p:grpSpPr>
            <a:xfrm flipH="1">
              <a:off x="1017082" y="4655587"/>
              <a:ext cx="1319551" cy="588388"/>
              <a:chOff x="7624716" y="2969549"/>
              <a:chExt cx="1288247" cy="574373"/>
            </a:xfrm>
          </p:grpSpPr>
          <p:sp>
            <p:nvSpPr>
              <p:cNvPr id="1156" name="Google Shape;1156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7" name="Google Shape;1157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8" name="Google Shape;1158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9" name="Google Shape;1159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0" name="Google Shape;1160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1" name="Google Shape;1161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62" name="Google Shape;1162;p45"/>
            <p:cNvGrpSpPr/>
            <p:nvPr/>
          </p:nvGrpSpPr>
          <p:grpSpPr>
            <a:xfrm flipH="1">
              <a:off x="8350007" y="4067187"/>
              <a:ext cx="1319551" cy="588388"/>
              <a:chOff x="7624716" y="2969549"/>
              <a:chExt cx="1288247" cy="574373"/>
            </a:xfrm>
          </p:grpSpPr>
          <p:sp>
            <p:nvSpPr>
              <p:cNvPr id="1163" name="Google Shape;1163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4" name="Google Shape;1164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5" name="Google Shape;1165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6" name="Google Shape;1166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7" name="Google Shape;1167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8" name="Google Shape;1168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169" name="Google Shape;1169;p45"/>
            <p:cNvSpPr/>
            <p:nvPr/>
          </p:nvSpPr>
          <p:spPr>
            <a:xfrm>
              <a:off x="8167525" y="4977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7136800" y="46824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8385075" y="7615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939175" y="3999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1233225" y="4162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-307225" y="3039032"/>
              <a:ext cx="764416" cy="110964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942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DEF9-61E5-4562-B53E-7B3915384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47986-0E55-41D7-A799-7DB374CB8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F65E2-38FF-4686-8B73-19B767A3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65A1-1584-4A90-A922-A92A228CCDB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15F11-80CA-44E9-8AA1-A2648DE7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DB34E-4BD6-458C-B557-DC99742E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EB3D-56AE-4F03-8AFF-A865C9090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27386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F39A-C28A-4FC7-9149-3A3A6193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636C-16A5-4C9E-8D53-83B84FC1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8752D-0C35-430E-B385-18357C06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65A1-1584-4A90-A922-A92A228CCDB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A9A3A-216D-4C48-87D4-206265A8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97A60-0975-443C-9BAC-23F4839A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EB3D-56AE-4F03-8AFF-A865C9090DD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941B3E-56BD-4E15-A7C5-D4C3A838DF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956" y="215348"/>
            <a:ext cx="1121995" cy="11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99950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63EA-BDA6-4422-8CE0-BDDCD5E0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48E6-D47A-4B7C-A2C7-EAB0DEF6E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F3135-B3CC-4BA9-B577-1806DFB4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65A1-1584-4A90-A922-A92A228CCDB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621FE-5E05-40F2-A413-6A5F8E82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C41D7-6A45-4126-923A-59C7E54D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EB3D-56AE-4F03-8AFF-A865C9090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29754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3A9A-9061-4E5A-9B6A-761924A6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B9E7E-6006-4832-80CC-99F5B8F00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DC62C-4740-4FBB-B31E-8140BEEB5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26847-DCFB-4241-B838-97816125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65A1-1584-4A90-A922-A92A228CCDB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FBE7F-D268-4440-ABD2-A0DBAB0C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1909D-C743-4514-97A6-94917A13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EB3D-56AE-4F03-8AFF-A865C9090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6557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924-53D4-467E-8FBC-3BF46617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83CD-1E09-4B80-93EE-F84B54CD6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C7E28-DAEA-4FC1-999D-0BC3E7B26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5684BC-F348-4CA5-BB42-AC90CE433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C6EF8-A6B7-44B6-B572-B85A5B77F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3BD93-8093-40AD-988C-7F0E0C85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65A1-1584-4A90-A922-A92A228CCDB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4296E-DC56-40EB-A2CE-7E964A4A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40A3DC-D75B-47EF-8BE2-C7A29D31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EB3D-56AE-4F03-8AFF-A865C9090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6235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86F6-02FB-4921-ABB4-B83963A01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A5A68-8656-4875-88D6-F5852E25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65A1-1584-4A90-A922-A92A228CCDB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A76C5-7679-4C50-B7DF-389E9AB3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82DB4-F57E-4EEF-A0BE-DDC24F0A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EB3D-56AE-4F03-8AFF-A865C9090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493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750335" y="787710"/>
            <a:ext cx="11125536" cy="4345551"/>
            <a:chOff x="562751" y="590782"/>
            <a:chExt cx="8344152" cy="3259163"/>
          </a:xfrm>
        </p:grpSpPr>
        <p:sp>
          <p:nvSpPr>
            <p:cNvPr id="146" name="Google Shape;146;p9"/>
            <p:cNvSpPr/>
            <p:nvPr/>
          </p:nvSpPr>
          <p:spPr>
            <a:xfrm>
              <a:off x="2084075" y="590782"/>
              <a:ext cx="4976175" cy="1649134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7" name="Google Shape;147;p9"/>
            <p:cNvGrpSpPr/>
            <p:nvPr/>
          </p:nvGrpSpPr>
          <p:grpSpPr>
            <a:xfrm>
              <a:off x="562751" y="3507546"/>
              <a:ext cx="1033171" cy="342399"/>
              <a:chOff x="456975" y="1603100"/>
              <a:chExt cx="1111175" cy="368250"/>
            </a:xfrm>
          </p:grpSpPr>
          <p:sp>
            <p:nvSpPr>
              <p:cNvPr id="148" name="Google Shape;148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53" name="Google Shape;153;p9"/>
            <p:cNvSpPr/>
            <p:nvPr/>
          </p:nvSpPr>
          <p:spPr>
            <a:xfrm>
              <a:off x="5922623" y="8017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967063" y="1308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7025" y="15909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7060241" y="2498677"/>
              <a:ext cx="1846662" cy="611995"/>
              <a:chOff x="456975" y="1603100"/>
              <a:chExt cx="1111175" cy="36825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2888800" y="2121267"/>
            <a:ext cx="6414400" cy="6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subTitle" idx="1"/>
          </p:nvPr>
        </p:nvSpPr>
        <p:spPr>
          <a:xfrm>
            <a:off x="3890567" y="3064733"/>
            <a:ext cx="4410800" cy="1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346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35A85-5E7D-46B1-AEDE-FAC87047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65A1-1584-4A90-A922-A92A228CCDB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DAE4F-7804-4189-87E0-2D11FD2A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1CC1E-38BB-4441-8239-97394D5C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EB3D-56AE-4F03-8AFF-A865C9090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48170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86EC-35ED-4CC4-9B54-28DEDEC7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3DD66-BEE3-4A13-8EE0-00C06E12A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2C61B-F548-4172-AE2B-5042F217B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7C516-A18B-402D-8094-CCCB790D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65A1-1584-4A90-A922-A92A228CCDB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B640A-3391-482C-9FED-6DEDA5494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D4F60-C26C-4296-B831-A3993016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EB3D-56AE-4F03-8AFF-A865C9090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10944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B3B8-A772-4757-B57A-229F663B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E7021-7DDF-4E2C-9DF0-181A689AA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371CD-9059-4C60-B845-50EEA2E18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75DB6-DB9D-44A2-9DD4-2BCFD55E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65A1-1584-4A90-A922-A92A228CCDB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01344-928D-489C-BD71-37311DEE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4C40A-F533-4EC2-9165-4603A1B3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EB3D-56AE-4F03-8AFF-A865C9090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86662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CAF7-444D-416A-8BBD-5DFC8D45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C2287-9252-4D48-BB6F-7613AA4B2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F2899-4F8D-486E-863F-ABE4FE4B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65A1-1584-4A90-A922-A92A228CCDB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4684E-1D02-4C7E-9939-E092E36C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80325-C54E-44EF-9169-E900712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EB3D-56AE-4F03-8AFF-A865C9090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18871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0E08D-BD65-4508-AC8B-F706EDBC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E5B11-BF60-479F-84B5-1D343EBF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CC001-0DBD-48D4-B5EB-169E0EE0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65A1-1584-4A90-A922-A92A228CCDB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79634-33F8-41FD-83C8-F7AEEDB1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5C235-E5F5-4B6A-A013-26A5A60B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EB3D-56AE-4F03-8AFF-A865C9090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76516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56217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312483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30304186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31652907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4595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0"/>
          <p:cNvGrpSpPr/>
          <p:nvPr/>
        </p:nvGrpSpPr>
        <p:grpSpPr>
          <a:xfrm>
            <a:off x="9565775" y="4439656"/>
            <a:ext cx="1977756" cy="770409"/>
            <a:chOff x="651200" y="238075"/>
            <a:chExt cx="880725" cy="343075"/>
          </a:xfrm>
        </p:grpSpPr>
        <p:sp>
          <p:nvSpPr>
            <p:cNvPr id="166" name="Google Shape;166;p10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1" name="Google Shape;171;p10"/>
          <p:cNvGrpSpPr/>
          <p:nvPr/>
        </p:nvGrpSpPr>
        <p:grpSpPr>
          <a:xfrm>
            <a:off x="300012" y="5339818"/>
            <a:ext cx="3404001" cy="1518164"/>
            <a:chOff x="8042384" y="2038616"/>
            <a:chExt cx="1720815" cy="767473"/>
          </a:xfrm>
        </p:grpSpPr>
        <p:sp>
          <p:nvSpPr>
            <p:cNvPr id="172" name="Google Shape;172;p10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7149772" y="553100"/>
            <a:ext cx="4342800" cy="12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0"/>
          <p:cNvSpPr/>
          <p:nvPr/>
        </p:nvSpPr>
        <p:spPr>
          <a:xfrm rot="10800000">
            <a:off x="6164768" y="2"/>
            <a:ext cx="6120765" cy="2816999"/>
          </a:xfrm>
          <a:custGeom>
            <a:avLst/>
            <a:gdLst/>
            <a:ahLst/>
            <a:cxnLst/>
            <a:rect l="l" t="t" r="r" b="b"/>
            <a:pathLst>
              <a:path w="24615" h="11247" extrusionOk="0">
                <a:moveTo>
                  <a:pt x="12381" y="1"/>
                </a:moveTo>
                <a:cubicBezTo>
                  <a:pt x="8808" y="1"/>
                  <a:pt x="5279" y="1689"/>
                  <a:pt x="4940" y="4793"/>
                </a:cubicBezTo>
                <a:cubicBezTo>
                  <a:pt x="4669" y="4743"/>
                  <a:pt x="4411" y="4719"/>
                  <a:pt x="4166" y="4719"/>
                </a:cubicBezTo>
                <a:cubicBezTo>
                  <a:pt x="1025" y="4719"/>
                  <a:pt x="1" y="8618"/>
                  <a:pt x="1701" y="11246"/>
                </a:cubicBezTo>
                <a:lnTo>
                  <a:pt x="23085" y="11246"/>
                </a:lnTo>
                <a:cubicBezTo>
                  <a:pt x="24614" y="9839"/>
                  <a:pt x="23629" y="6695"/>
                  <a:pt x="21356" y="6695"/>
                </a:cubicBezTo>
                <a:cubicBezTo>
                  <a:pt x="20975" y="6695"/>
                  <a:pt x="20557" y="6783"/>
                  <a:pt x="20109" y="6984"/>
                </a:cubicBezTo>
                <a:cubicBezTo>
                  <a:pt x="20584" y="2195"/>
                  <a:pt x="16454" y="1"/>
                  <a:pt x="123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4234670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25922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4"/>
          <p:cNvGrpSpPr/>
          <p:nvPr/>
        </p:nvGrpSpPr>
        <p:grpSpPr>
          <a:xfrm>
            <a:off x="-320533" y="581203"/>
            <a:ext cx="12206505" cy="4937063"/>
            <a:chOff x="-240400" y="435902"/>
            <a:chExt cx="9154879" cy="3702797"/>
          </a:xfrm>
        </p:grpSpPr>
        <p:grpSp>
          <p:nvGrpSpPr>
            <p:cNvPr id="248" name="Google Shape;248;p14"/>
            <p:cNvGrpSpPr/>
            <p:nvPr/>
          </p:nvGrpSpPr>
          <p:grpSpPr>
            <a:xfrm>
              <a:off x="6870666" y="435902"/>
              <a:ext cx="1846662" cy="611995"/>
              <a:chOff x="456975" y="1603100"/>
              <a:chExt cx="1111175" cy="368250"/>
            </a:xfrm>
          </p:grpSpPr>
          <p:sp>
            <p:nvSpPr>
              <p:cNvPr id="249" name="Google Shape;249;p1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54" name="Google Shape;254;p14"/>
            <p:cNvSpPr/>
            <p:nvPr/>
          </p:nvSpPr>
          <p:spPr>
            <a:xfrm>
              <a:off x="8075423" y="394455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-190950" y="37704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458538" y="572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-240400" y="9226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58" name="Google Shape;258;p14"/>
          <p:cNvSpPr txBox="1">
            <a:spLocks noGrp="1"/>
          </p:cNvSpPr>
          <p:nvPr>
            <p:ph type="ctrTitle"/>
          </p:nvPr>
        </p:nvSpPr>
        <p:spPr>
          <a:xfrm>
            <a:off x="21401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2" hasCustomPrompt="1"/>
          </p:nvPr>
        </p:nvSpPr>
        <p:spPr>
          <a:xfrm>
            <a:off x="1237172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subTitle" idx="1"/>
          </p:nvPr>
        </p:nvSpPr>
        <p:spPr>
          <a:xfrm>
            <a:off x="21401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ctrTitle" idx="3"/>
          </p:nvPr>
        </p:nvSpPr>
        <p:spPr>
          <a:xfrm>
            <a:off x="21401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4" hasCustomPrompt="1"/>
          </p:nvPr>
        </p:nvSpPr>
        <p:spPr>
          <a:xfrm>
            <a:off x="1237172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5"/>
          </p:nvPr>
        </p:nvSpPr>
        <p:spPr>
          <a:xfrm>
            <a:off x="21401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ctrTitle" idx="6"/>
          </p:nvPr>
        </p:nvSpPr>
        <p:spPr>
          <a:xfrm>
            <a:off x="72840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 idx="7" hasCustomPrompt="1"/>
          </p:nvPr>
        </p:nvSpPr>
        <p:spPr>
          <a:xfrm>
            <a:off x="6381235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8"/>
          </p:nvPr>
        </p:nvSpPr>
        <p:spPr>
          <a:xfrm>
            <a:off x="72840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ctrTitle" idx="9"/>
          </p:nvPr>
        </p:nvSpPr>
        <p:spPr>
          <a:xfrm>
            <a:off x="72840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title" idx="13" hasCustomPrompt="1"/>
          </p:nvPr>
        </p:nvSpPr>
        <p:spPr>
          <a:xfrm>
            <a:off x="6381235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4"/>
          <p:cNvSpPr txBox="1">
            <a:spLocks noGrp="1"/>
          </p:cNvSpPr>
          <p:nvPr>
            <p:ph type="subTitle" idx="14"/>
          </p:nvPr>
        </p:nvSpPr>
        <p:spPr>
          <a:xfrm>
            <a:off x="72840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 idx="15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07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 1">
  <p:cSld name="Table of Contents 2 1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5"/>
          <p:cNvGrpSpPr/>
          <p:nvPr/>
        </p:nvGrpSpPr>
        <p:grpSpPr>
          <a:xfrm>
            <a:off x="-191309" y="297101"/>
            <a:ext cx="11749360" cy="6576329"/>
            <a:chOff x="-143482" y="222825"/>
            <a:chExt cx="8812020" cy="4932247"/>
          </a:xfrm>
        </p:grpSpPr>
        <p:grpSp>
          <p:nvGrpSpPr>
            <p:cNvPr id="273" name="Google Shape;273;p15"/>
            <p:cNvGrpSpPr/>
            <p:nvPr/>
          </p:nvGrpSpPr>
          <p:grpSpPr>
            <a:xfrm>
              <a:off x="337641" y="4543077"/>
              <a:ext cx="1846662" cy="611995"/>
              <a:chOff x="456975" y="1603100"/>
              <a:chExt cx="1111175" cy="368250"/>
            </a:xfrm>
          </p:grpSpPr>
          <p:sp>
            <p:nvSpPr>
              <p:cNvPr id="274" name="Google Shape;27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9" name="Google Shape;279;p15"/>
            <p:cNvSpPr/>
            <p:nvPr/>
          </p:nvSpPr>
          <p:spPr>
            <a:xfrm>
              <a:off x="6954023" y="2228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7122525" y="4825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8375213" y="7338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269900" y="16118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3" name="Google Shape;283;p15"/>
            <p:cNvGrpSpPr/>
            <p:nvPr/>
          </p:nvGrpSpPr>
          <p:grpSpPr>
            <a:xfrm>
              <a:off x="-143482" y="311792"/>
              <a:ext cx="1779658" cy="589789"/>
              <a:chOff x="456975" y="1603100"/>
              <a:chExt cx="1111175" cy="368250"/>
            </a:xfrm>
          </p:grpSpPr>
          <p:sp>
            <p:nvSpPr>
              <p:cNvPr id="284" name="Google Shape;28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ctrTitle" idx="2"/>
          </p:nvPr>
        </p:nvSpPr>
        <p:spPr>
          <a:xfrm>
            <a:off x="746799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3" hasCustomPrompt="1"/>
          </p:nvPr>
        </p:nvSpPr>
        <p:spPr>
          <a:xfrm>
            <a:off x="442758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330100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ctrTitle" idx="4"/>
          </p:nvPr>
        </p:nvSpPr>
        <p:spPr>
          <a:xfrm>
            <a:off x="746799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title" idx="5" hasCustomPrompt="1"/>
          </p:nvPr>
        </p:nvSpPr>
        <p:spPr>
          <a:xfrm>
            <a:off x="442758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6"/>
          </p:nvPr>
        </p:nvSpPr>
        <p:spPr>
          <a:xfrm>
            <a:off x="1330100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6" name="Google Shape;296;p15"/>
          <p:cNvSpPr txBox="1">
            <a:spLocks noGrp="1"/>
          </p:cNvSpPr>
          <p:nvPr>
            <p:ph type="ctrTitle" idx="7"/>
          </p:nvPr>
        </p:nvSpPr>
        <p:spPr>
          <a:xfrm>
            <a:off x="7763600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title" idx="8" hasCustomPrompt="1"/>
          </p:nvPr>
        </p:nvSpPr>
        <p:spPr>
          <a:xfrm>
            <a:off x="686081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5"/>
          <p:cNvSpPr txBox="1">
            <a:spLocks noGrp="1"/>
          </p:cNvSpPr>
          <p:nvPr>
            <p:ph type="subTitle" idx="9"/>
          </p:nvPr>
        </p:nvSpPr>
        <p:spPr>
          <a:xfrm>
            <a:off x="7763633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9" name="Google Shape;299;p15"/>
          <p:cNvSpPr txBox="1">
            <a:spLocks noGrp="1"/>
          </p:cNvSpPr>
          <p:nvPr>
            <p:ph type="ctrTitle" idx="13"/>
          </p:nvPr>
        </p:nvSpPr>
        <p:spPr>
          <a:xfrm>
            <a:off x="7763600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0" name="Google Shape;300;p15"/>
          <p:cNvSpPr txBox="1">
            <a:spLocks noGrp="1"/>
          </p:cNvSpPr>
          <p:nvPr>
            <p:ph type="title" idx="14" hasCustomPrompt="1"/>
          </p:nvPr>
        </p:nvSpPr>
        <p:spPr>
          <a:xfrm>
            <a:off x="686081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5"/>
          <p:cNvSpPr txBox="1">
            <a:spLocks noGrp="1"/>
          </p:cNvSpPr>
          <p:nvPr>
            <p:ph type="subTitle" idx="15"/>
          </p:nvPr>
        </p:nvSpPr>
        <p:spPr>
          <a:xfrm>
            <a:off x="7763633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02" name="Google Shape;302;p15"/>
          <p:cNvSpPr txBox="1">
            <a:spLocks noGrp="1"/>
          </p:cNvSpPr>
          <p:nvPr>
            <p:ph type="ctrTitle" idx="16"/>
          </p:nvPr>
        </p:nvSpPr>
        <p:spPr>
          <a:xfrm>
            <a:off x="746799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3" name="Google Shape;303;p15"/>
          <p:cNvSpPr txBox="1">
            <a:spLocks noGrp="1"/>
          </p:cNvSpPr>
          <p:nvPr>
            <p:ph type="title" idx="17" hasCustomPrompt="1"/>
          </p:nvPr>
        </p:nvSpPr>
        <p:spPr>
          <a:xfrm>
            <a:off x="442758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5"/>
          <p:cNvSpPr txBox="1">
            <a:spLocks noGrp="1"/>
          </p:cNvSpPr>
          <p:nvPr>
            <p:ph type="subTitle" idx="18"/>
          </p:nvPr>
        </p:nvSpPr>
        <p:spPr>
          <a:xfrm>
            <a:off x="1330100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5"/>
          <p:cNvSpPr txBox="1">
            <a:spLocks noGrp="1"/>
          </p:cNvSpPr>
          <p:nvPr>
            <p:ph type="ctrTitle" idx="19"/>
          </p:nvPr>
        </p:nvSpPr>
        <p:spPr>
          <a:xfrm>
            <a:off x="7763600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0" hasCustomPrompt="1"/>
          </p:nvPr>
        </p:nvSpPr>
        <p:spPr>
          <a:xfrm>
            <a:off x="686081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21"/>
          </p:nvPr>
        </p:nvSpPr>
        <p:spPr>
          <a:xfrm>
            <a:off x="7763633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73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6"/>
          <p:cNvGrpSpPr/>
          <p:nvPr/>
        </p:nvGrpSpPr>
        <p:grpSpPr>
          <a:xfrm>
            <a:off x="-283282" y="419907"/>
            <a:ext cx="11960433" cy="5909127"/>
            <a:chOff x="-212462" y="314930"/>
            <a:chExt cx="8970325" cy="4431845"/>
          </a:xfrm>
        </p:grpSpPr>
        <p:sp>
          <p:nvSpPr>
            <p:cNvPr id="310" name="Google Shape;310;p16"/>
            <p:cNvSpPr/>
            <p:nvPr/>
          </p:nvSpPr>
          <p:spPr>
            <a:xfrm>
              <a:off x="289600" y="43891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916763" y="46436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-212462" y="46084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829375" y="31735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14" name="Google Shape;314;p16"/>
            <p:cNvGrpSpPr/>
            <p:nvPr/>
          </p:nvGrpSpPr>
          <p:grpSpPr>
            <a:xfrm>
              <a:off x="5830006" y="2765629"/>
              <a:ext cx="1483317" cy="577807"/>
              <a:chOff x="651200" y="238075"/>
              <a:chExt cx="880725" cy="343075"/>
            </a:xfrm>
          </p:grpSpPr>
          <p:sp>
            <p:nvSpPr>
              <p:cNvPr id="315" name="Google Shape;315;p1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20" name="Google Shape;320;p16"/>
            <p:cNvSpPr/>
            <p:nvPr/>
          </p:nvSpPr>
          <p:spPr>
            <a:xfrm>
              <a:off x="8464538" y="42552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8214325" y="46436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22" name="Google Shape;322;p16"/>
            <p:cNvGrpSpPr/>
            <p:nvPr/>
          </p:nvGrpSpPr>
          <p:grpSpPr>
            <a:xfrm>
              <a:off x="1052506" y="314930"/>
              <a:ext cx="1841433" cy="821058"/>
              <a:chOff x="5619575" y="1256925"/>
              <a:chExt cx="665450" cy="296700"/>
            </a:xfrm>
          </p:grpSpPr>
          <p:sp>
            <p:nvSpPr>
              <p:cNvPr id="323" name="Google Shape;323;p16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32" name="Google Shape;332;p16"/>
          <p:cNvSpPr txBox="1">
            <a:spLocks noGrp="1"/>
          </p:cNvSpPr>
          <p:nvPr>
            <p:ph type="title"/>
          </p:nvPr>
        </p:nvSpPr>
        <p:spPr>
          <a:xfrm>
            <a:off x="5808801" y="924165"/>
            <a:ext cx="3442000" cy="23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subTitle" idx="1"/>
          </p:nvPr>
        </p:nvSpPr>
        <p:spPr>
          <a:xfrm>
            <a:off x="3146000" y="3160765"/>
            <a:ext cx="59000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title" idx="2" hasCustomPrompt="1"/>
          </p:nvPr>
        </p:nvSpPr>
        <p:spPr>
          <a:xfrm>
            <a:off x="2916135" y="924152"/>
            <a:ext cx="2791200" cy="2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303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Section title and description 3">
    <p:bg>
      <p:bgPr>
        <a:solidFill>
          <a:schemeClr val="lt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-763956" y="774132"/>
            <a:ext cx="12387039" cy="5363879"/>
            <a:chOff x="-572967" y="580599"/>
            <a:chExt cx="9290279" cy="4022909"/>
          </a:xfrm>
        </p:grpSpPr>
        <p:grpSp>
          <p:nvGrpSpPr>
            <p:cNvPr id="360" name="Google Shape;360;p18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361" name="Google Shape;361;p1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66" name="Google Shape;366;p18"/>
            <p:cNvSpPr/>
            <p:nvPr/>
          </p:nvSpPr>
          <p:spPr>
            <a:xfrm>
              <a:off x="8423988" y="910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949225" y="39112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6004638" y="360836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70" name="Google Shape;370;p18"/>
            <p:cNvGrpSpPr/>
            <p:nvPr/>
          </p:nvGrpSpPr>
          <p:grpSpPr>
            <a:xfrm>
              <a:off x="867541" y="580599"/>
              <a:ext cx="1288247" cy="574373"/>
              <a:chOff x="7624716" y="2969549"/>
              <a:chExt cx="1288247" cy="574373"/>
            </a:xfrm>
          </p:grpSpPr>
          <p:sp>
            <p:nvSpPr>
              <p:cNvPr id="371" name="Google Shape;371;p18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77" name="Google Shape;377;p18"/>
          <p:cNvSpPr txBox="1">
            <a:spLocks noGrp="1"/>
          </p:cNvSpPr>
          <p:nvPr>
            <p:ph type="subTitle" idx="1"/>
          </p:nvPr>
        </p:nvSpPr>
        <p:spPr>
          <a:xfrm flipH="1">
            <a:off x="6562633" y="3831567"/>
            <a:ext cx="38972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6562300" y="1714451"/>
            <a:ext cx="3519600" cy="2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379" name="Google Shape;379;p18"/>
          <p:cNvGrpSpPr/>
          <p:nvPr/>
        </p:nvGrpSpPr>
        <p:grpSpPr>
          <a:xfrm>
            <a:off x="9817136" y="5220578"/>
            <a:ext cx="1871035" cy="728305"/>
            <a:chOff x="1204900" y="1919475"/>
            <a:chExt cx="591775" cy="230350"/>
          </a:xfrm>
        </p:grpSpPr>
        <p:sp>
          <p:nvSpPr>
            <p:cNvPr id="380" name="Google Shape;380;p18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45236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2">
  <p:cSld name="Title and one column text 2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9"/>
          <p:cNvGrpSpPr/>
          <p:nvPr/>
        </p:nvGrpSpPr>
        <p:grpSpPr>
          <a:xfrm>
            <a:off x="1499833" y="3180234"/>
            <a:ext cx="11125672" cy="2958567"/>
            <a:chOff x="1124875" y="2385175"/>
            <a:chExt cx="8344254" cy="2218925"/>
          </a:xfrm>
        </p:grpSpPr>
        <p:sp>
          <p:nvSpPr>
            <p:cNvPr id="387" name="Google Shape;387;p19"/>
            <p:cNvSpPr/>
            <p:nvPr/>
          </p:nvSpPr>
          <p:spPr>
            <a:xfrm>
              <a:off x="8630073" y="238517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124875" y="44657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5173475" y="42188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390" name="Google Shape;390;p19"/>
          <p:cNvSpPr txBox="1">
            <a:spLocks noGrp="1"/>
          </p:cNvSpPr>
          <p:nvPr>
            <p:ph type="title"/>
          </p:nvPr>
        </p:nvSpPr>
        <p:spPr>
          <a:xfrm>
            <a:off x="960000" y="651459"/>
            <a:ext cx="60360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960000" y="1522800"/>
            <a:ext cx="6594800" cy="3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83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6533" y="1536633"/>
            <a:ext cx="9938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644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B3395B-9E15-4C77-88CE-0BD2EFE0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B2647-AD90-4BC9-83DE-3A6E1B8FD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214CA-AAF9-43B7-BB3E-49C0FBF2F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365A1-1584-4A90-A922-A92A228CCDB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BA2AB-F174-4139-AEF3-8FE3CC8CC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729B-DF12-41B9-940D-E5B5658DA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4EB3D-56AE-4F03-8AFF-A865C9090D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CC1C43A-7F4D-4B11-90AC-ADED5156C1B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2" y="120804"/>
            <a:ext cx="1407079" cy="14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3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2C783F-0757-4DDA-8864-06983312492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374" y="165652"/>
            <a:ext cx="1261143" cy="1261143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1E2D85-D379-45FA-9641-B18F03D42F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2" y="120804"/>
            <a:ext cx="1407079" cy="14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7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83091" y="950855"/>
            <a:ext cx="2951480" cy="1133475"/>
            <a:chOff x="4783091" y="950855"/>
            <a:chExt cx="2951480" cy="1133475"/>
          </a:xfrm>
        </p:grpSpPr>
        <p:pic>
          <p:nvPicPr>
            <p:cNvPr id="39" name="Picture 38"/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4783091" y="950855"/>
              <a:ext cx="2951480" cy="1133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421903" y="1192322"/>
              <a:ext cx="167385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black" pitchFamily="2" charset="0"/>
                  <a:ea typeface="FZHei-B01S" panose="03000509000000000000" pitchFamily="65" charset="-122"/>
                  <a:cs typeface="Calibri" panose="020F0502020204030204" pitchFamily="34" charset="0"/>
                  <a:sym typeface="+mn-lt"/>
                </a:rPr>
                <a:t>Toán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cs typeface="Arial"/>
                <a:sym typeface="Arial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67B930-1815-478E-88D1-677D32FD0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31" y="2195448"/>
            <a:ext cx="12192000" cy="36395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682F8C-A4CB-4ADC-9840-92783A3814BD}"/>
              </a:ext>
            </a:extLst>
          </p:cNvPr>
          <p:cNvSpPr txBox="1"/>
          <p:nvPr/>
        </p:nvSpPr>
        <p:spPr>
          <a:xfrm>
            <a:off x="5571302" y="5068667"/>
            <a:ext cx="3221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unito black" pitchFamily="2" charset="0"/>
              </a:rPr>
              <a:t>(</a:t>
            </a:r>
            <a:r>
              <a:rPr lang="en-US" sz="4000" dirty="0" err="1">
                <a:solidFill>
                  <a:srgbClr val="002060"/>
                </a:solidFill>
                <a:latin typeface="Nunito black" pitchFamily="2" charset="0"/>
              </a:rPr>
              <a:t>Tiết</a:t>
            </a:r>
            <a:r>
              <a:rPr lang="en-US" sz="4000" dirty="0">
                <a:solidFill>
                  <a:srgbClr val="002060"/>
                </a:solidFill>
                <a:latin typeface="Nunito black" pitchFamily="2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3979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606057"/>
            <a:ext cx="11087605" cy="60439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33E1EA6-E5BA-4E02-9A4F-F677026DD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05"/>
            <a:ext cx="1733107" cy="730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A5C58-1D15-4460-A3D6-3F1C18D1A355}"/>
              </a:ext>
            </a:extLst>
          </p:cNvPr>
          <p:cNvSpPr txBox="1"/>
          <p:nvPr/>
        </p:nvSpPr>
        <p:spPr>
          <a:xfrm>
            <a:off x="866553" y="770612"/>
            <a:ext cx="84900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 algn="just">
              <a:buAutoNum type="alphaLcPeriod"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 algn="just">
              <a:buAutoNum type="alphaLcPeriod"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0288A-A814-460F-A051-360DB3A94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007" y="786840"/>
            <a:ext cx="1397257" cy="2142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75E65D-5CAB-4783-B7A1-158814C4400B}"/>
              </a:ext>
            </a:extLst>
          </p:cNvPr>
          <p:cNvSpPr txBox="1"/>
          <p:nvPr/>
        </p:nvSpPr>
        <p:spPr>
          <a:xfrm>
            <a:off x="3521591" y="272772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28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73E0AF-7BB9-4B0B-B1B6-CF329FE5F13B}"/>
              </a:ext>
            </a:extLst>
          </p:cNvPr>
          <p:cNvSpPr txBox="1"/>
          <p:nvPr/>
        </p:nvSpPr>
        <p:spPr>
          <a:xfrm>
            <a:off x="743930" y="310262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57BB13-4C72-4A35-BEB2-D0E6EB3E87BB}"/>
              </a:ext>
            </a:extLst>
          </p:cNvPr>
          <p:cNvSpPr txBox="1"/>
          <p:nvPr/>
        </p:nvSpPr>
        <p:spPr>
          <a:xfrm>
            <a:off x="735956" y="365373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4333D9-164D-4526-8BAC-E551957585D3}"/>
              </a:ext>
            </a:extLst>
          </p:cNvPr>
          <p:cNvSpPr txBox="1"/>
          <p:nvPr/>
        </p:nvSpPr>
        <p:spPr>
          <a:xfrm>
            <a:off x="743930" y="4315192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21CF23-40BE-4B20-A3F7-5571B4641C70}"/>
              </a:ext>
            </a:extLst>
          </p:cNvPr>
          <p:cNvGrpSpPr/>
          <p:nvPr/>
        </p:nvGrpSpPr>
        <p:grpSpPr>
          <a:xfrm>
            <a:off x="3051544" y="3800176"/>
            <a:ext cx="2147777" cy="182679"/>
            <a:chOff x="3051544" y="3800176"/>
            <a:chExt cx="2147777" cy="1826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5EBB56-2777-4F5F-9816-D539472AA84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3A222D-5C96-410A-AEFD-6CD9F87BE6C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4AC53F-B884-4E44-9901-CDE962D89641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2E8D7A5-0F6D-4AE0-93E7-158B76BB845C}"/>
              </a:ext>
            </a:extLst>
          </p:cNvPr>
          <p:cNvGrpSpPr/>
          <p:nvPr/>
        </p:nvGrpSpPr>
        <p:grpSpPr>
          <a:xfrm>
            <a:off x="3051544" y="4485462"/>
            <a:ext cx="3156983" cy="182679"/>
            <a:chOff x="3040911" y="3800176"/>
            <a:chExt cx="3156983" cy="18267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3CF3641-C304-40D4-B80A-5900C5FB8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0314EB7-8A35-4568-ABA4-33CEADF476F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BC232AC-095B-4349-B9B2-E8AB089A00A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E8544F-B61A-4CBA-8780-FB87C9B2634D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43582C5-90F6-4A89-8765-F364CCCD0459}"/>
              </a:ext>
            </a:extLst>
          </p:cNvPr>
          <p:cNvSpPr txBox="1"/>
          <p:nvPr/>
        </p:nvSpPr>
        <p:spPr>
          <a:xfrm>
            <a:off x="3495454" y="3371474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3D6752-940E-455B-952F-726F94B04574}"/>
              </a:ext>
            </a:extLst>
          </p:cNvPr>
          <p:cNvSpPr txBox="1"/>
          <p:nvPr/>
        </p:nvSpPr>
        <p:spPr>
          <a:xfrm>
            <a:off x="5199321" y="4074195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46BCC9A-EA8E-4839-AE72-0FFCB2031D2B}"/>
              </a:ext>
            </a:extLst>
          </p:cNvPr>
          <p:cNvCxnSpPr>
            <a:cxnSpLocks/>
          </p:cNvCxnSpPr>
          <p:nvPr/>
        </p:nvCxnSpPr>
        <p:spPr>
          <a:xfrm>
            <a:off x="3051544" y="3915346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9181998-F6CD-4357-8151-69618CF2763E}"/>
              </a:ext>
            </a:extLst>
          </p:cNvPr>
          <p:cNvCxnSpPr>
            <a:cxnSpLocks/>
          </p:cNvCxnSpPr>
          <p:nvPr/>
        </p:nvCxnSpPr>
        <p:spPr>
          <a:xfrm>
            <a:off x="5209954" y="3956237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eft Brace 84">
            <a:extLst>
              <a:ext uri="{FF2B5EF4-FFF2-40B4-BE49-F238E27FC236}">
                <a16:creationId xmlns:a16="http://schemas.microsoft.com/office/drawing/2014/main" id="{14254A1A-E07B-4D50-93C8-80216276B21B}"/>
              </a:ext>
            </a:extLst>
          </p:cNvPr>
          <p:cNvSpPr/>
          <p:nvPr/>
        </p:nvSpPr>
        <p:spPr>
          <a:xfrm rot="16200000">
            <a:off x="4450926" y="3264636"/>
            <a:ext cx="368505" cy="3146700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80C4FC-FE5A-4E7B-BD57-A979A47022F5}"/>
              </a:ext>
            </a:extLst>
          </p:cNvPr>
          <p:cNvSpPr txBox="1"/>
          <p:nvPr/>
        </p:nvSpPr>
        <p:spPr>
          <a:xfrm>
            <a:off x="4040372" y="515872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65598D30-BE5F-4FF3-8EEB-4C9C1AA2FF0B}"/>
              </a:ext>
            </a:extLst>
          </p:cNvPr>
          <p:cNvSpPr/>
          <p:nvPr/>
        </p:nvSpPr>
        <p:spPr>
          <a:xfrm>
            <a:off x="6652437" y="2935715"/>
            <a:ext cx="4803608" cy="37142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73D65C-433D-440E-8220-1EE4E32DB4DB}"/>
              </a:ext>
            </a:extLst>
          </p:cNvPr>
          <p:cNvSpPr txBox="1"/>
          <p:nvPr/>
        </p:nvSpPr>
        <p:spPr>
          <a:xfrm>
            <a:off x="7249478" y="3038414"/>
            <a:ext cx="360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74A7CB-9C6A-45D2-9B2D-921406F10A07}"/>
              </a:ext>
            </a:extLst>
          </p:cNvPr>
          <p:cNvSpPr txBox="1"/>
          <p:nvPr/>
        </p:nvSpPr>
        <p:spPr>
          <a:xfrm>
            <a:off x="7013059" y="3494572"/>
            <a:ext cx="431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C1BE684-A2F4-48C8-B63F-A344922B574C}"/>
              </a:ext>
            </a:extLst>
          </p:cNvPr>
          <p:cNvSpPr txBox="1"/>
          <p:nvPr/>
        </p:nvSpPr>
        <p:spPr>
          <a:xfrm>
            <a:off x="7024229" y="4003060"/>
            <a:ext cx="431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+ 2 = 7 (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A1F873A-D1A4-4B63-9215-89959B17C92B}"/>
              </a:ext>
            </a:extLst>
          </p:cNvPr>
          <p:cNvSpPr txBox="1"/>
          <p:nvPr/>
        </p:nvSpPr>
        <p:spPr>
          <a:xfrm>
            <a:off x="6780757" y="4533989"/>
            <a:ext cx="431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BFA8E6F-2FAF-4EED-8E32-D4A4823F5A11}"/>
              </a:ext>
            </a:extLst>
          </p:cNvPr>
          <p:cNvSpPr txBox="1"/>
          <p:nvPr/>
        </p:nvSpPr>
        <p:spPr>
          <a:xfrm>
            <a:off x="6969834" y="5341445"/>
            <a:ext cx="431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+ 7 = 12 (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E160A0E-A879-4A6E-AC6B-0DDB531BDB57}"/>
              </a:ext>
            </a:extLst>
          </p:cNvPr>
          <p:cNvSpPr txBox="1"/>
          <p:nvPr/>
        </p:nvSpPr>
        <p:spPr>
          <a:xfrm>
            <a:off x="7138879" y="5824230"/>
            <a:ext cx="431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a) 7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b) 12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74" grpId="0"/>
      <p:bldP spid="85" grpId="0" animBg="1"/>
      <p:bldP spid="86" grpId="0"/>
      <p:bldP spid="87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233917" y="606057"/>
            <a:ext cx="11748976" cy="60439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33E1EA6-E5BA-4E02-9A4F-F677026DD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05"/>
            <a:ext cx="1733107" cy="730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A5C58-1D15-4460-A3D6-3F1C18D1A355}"/>
              </a:ext>
            </a:extLst>
          </p:cNvPr>
          <p:cNvSpPr txBox="1"/>
          <p:nvPr/>
        </p:nvSpPr>
        <p:spPr>
          <a:xfrm>
            <a:off x="574161" y="770612"/>
            <a:ext cx="50185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5E65D-5CAB-4783-B7A1-158814C4400B}"/>
              </a:ext>
            </a:extLst>
          </p:cNvPr>
          <p:cNvSpPr txBox="1"/>
          <p:nvPr/>
        </p:nvSpPr>
        <p:spPr>
          <a:xfrm>
            <a:off x="2994742" y="282589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73E0AF-7BB9-4B0B-B1B6-CF329FE5F13B}"/>
              </a:ext>
            </a:extLst>
          </p:cNvPr>
          <p:cNvSpPr txBox="1"/>
          <p:nvPr/>
        </p:nvSpPr>
        <p:spPr>
          <a:xfrm>
            <a:off x="217081" y="320079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57BB13-4C72-4A35-BEB2-D0E6EB3E87BB}"/>
              </a:ext>
            </a:extLst>
          </p:cNvPr>
          <p:cNvSpPr txBox="1"/>
          <p:nvPr/>
        </p:nvSpPr>
        <p:spPr>
          <a:xfrm>
            <a:off x="209107" y="375190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4333D9-164D-4526-8BAC-E551957585D3}"/>
              </a:ext>
            </a:extLst>
          </p:cNvPr>
          <p:cNvSpPr txBox="1"/>
          <p:nvPr/>
        </p:nvSpPr>
        <p:spPr>
          <a:xfrm>
            <a:off x="217081" y="4413363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21CF23-40BE-4B20-A3F7-5571B4641C70}"/>
              </a:ext>
            </a:extLst>
          </p:cNvPr>
          <p:cNvGrpSpPr/>
          <p:nvPr/>
        </p:nvGrpSpPr>
        <p:grpSpPr>
          <a:xfrm>
            <a:off x="2524695" y="3898347"/>
            <a:ext cx="2147777" cy="182679"/>
            <a:chOff x="3051544" y="3800176"/>
            <a:chExt cx="2147777" cy="1826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5EBB56-2777-4F5F-9816-D539472AA84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3A222D-5C96-410A-AEFD-6CD9F87BE6C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4AC53F-B884-4E44-9901-CDE962D89641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2E8D7A5-0F6D-4AE0-93E7-158B76BB845C}"/>
              </a:ext>
            </a:extLst>
          </p:cNvPr>
          <p:cNvGrpSpPr/>
          <p:nvPr/>
        </p:nvGrpSpPr>
        <p:grpSpPr>
          <a:xfrm>
            <a:off x="2524695" y="4583633"/>
            <a:ext cx="3156983" cy="182679"/>
            <a:chOff x="3040911" y="3800176"/>
            <a:chExt cx="3156983" cy="18267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3CF3641-C304-40D4-B80A-5900C5FB8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0314EB7-8A35-4568-ABA4-33CEADF476F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BC232AC-095B-4349-B9B2-E8AB089A00A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E8544F-B61A-4CBA-8780-FB87C9B2634D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43582C5-90F6-4A89-8765-F364CCCD0459}"/>
              </a:ext>
            </a:extLst>
          </p:cNvPr>
          <p:cNvSpPr txBox="1"/>
          <p:nvPr/>
        </p:nvSpPr>
        <p:spPr>
          <a:xfrm>
            <a:off x="2827281" y="347018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3D6752-940E-455B-952F-726F94B04574}"/>
              </a:ext>
            </a:extLst>
          </p:cNvPr>
          <p:cNvSpPr txBox="1"/>
          <p:nvPr/>
        </p:nvSpPr>
        <p:spPr>
          <a:xfrm>
            <a:off x="4672472" y="4172366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46BCC9A-EA8E-4839-AE72-0FFCB2031D2B}"/>
              </a:ext>
            </a:extLst>
          </p:cNvPr>
          <p:cNvCxnSpPr>
            <a:cxnSpLocks/>
          </p:cNvCxnSpPr>
          <p:nvPr/>
        </p:nvCxnSpPr>
        <p:spPr>
          <a:xfrm>
            <a:off x="2524695" y="4013517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9181998-F6CD-4357-8151-69618CF2763E}"/>
              </a:ext>
            </a:extLst>
          </p:cNvPr>
          <p:cNvCxnSpPr>
            <a:cxnSpLocks/>
          </p:cNvCxnSpPr>
          <p:nvPr/>
        </p:nvCxnSpPr>
        <p:spPr>
          <a:xfrm>
            <a:off x="4683105" y="4054408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eft Brace 84">
            <a:extLst>
              <a:ext uri="{FF2B5EF4-FFF2-40B4-BE49-F238E27FC236}">
                <a16:creationId xmlns:a16="http://schemas.microsoft.com/office/drawing/2014/main" id="{14254A1A-E07B-4D50-93C8-80216276B21B}"/>
              </a:ext>
            </a:extLst>
          </p:cNvPr>
          <p:cNvSpPr/>
          <p:nvPr/>
        </p:nvSpPr>
        <p:spPr>
          <a:xfrm rot="10800000">
            <a:off x="5869851" y="3798399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80C4FC-FE5A-4E7B-BD57-A979A47022F5}"/>
              </a:ext>
            </a:extLst>
          </p:cNvPr>
          <p:cNvSpPr txBox="1"/>
          <p:nvPr/>
        </p:nvSpPr>
        <p:spPr>
          <a:xfrm>
            <a:off x="5675831" y="3895299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65598D30-BE5F-4FF3-8EEB-4C9C1AA2FF0B}"/>
              </a:ext>
            </a:extLst>
          </p:cNvPr>
          <p:cNvSpPr/>
          <p:nvPr/>
        </p:nvSpPr>
        <p:spPr>
          <a:xfrm>
            <a:off x="7020615" y="3011362"/>
            <a:ext cx="4825414" cy="33214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73D65C-433D-440E-8220-1EE4E32DB4DB}"/>
              </a:ext>
            </a:extLst>
          </p:cNvPr>
          <p:cNvSpPr txBox="1"/>
          <p:nvPr/>
        </p:nvSpPr>
        <p:spPr>
          <a:xfrm>
            <a:off x="7608957" y="3085142"/>
            <a:ext cx="360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74A7CB-9C6A-45D2-9B2D-921406F10A07}"/>
              </a:ext>
            </a:extLst>
          </p:cNvPr>
          <p:cNvSpPr txBox="1"/>
          <p:nvPr/>
        </p:nvSpPr>
        <p:spPr>
          <a:xfrm>
            <a:off x="6792561" y="3570219"/>
            <a:ext cx="498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C1BE684-A2F4-48C8-B63F-A344922B574C}"/>
              </a:ext>
            </a:extLst>
          </p:cNvPr>
          <p:cNvSpPr txBox="1"/>
          <p:nvPr/>
        </p:nvSpPr>
        <p:spPr>
          <a:xfrm>
            <a:off x="6803731" y="4078707"/>
            <a:ext cx="469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+ 3 = 13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A1F873A-D1A4-4B63-9215-89959B17C92B}"/>
              </a:ext>
            </a:extLst>
          </p:cNvPr>
          <p:cNvSpPr txBox="1"/>
          <p:nvPr/>
        </p:nvSpPr>
        <p:spPr>
          <a:xfrm>
            <a:off x="6560259" y="4609636"/>
            <a:ext cx="53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7A800B-77A8-4ED5-9B20-4ED6A19CE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10" y="1576779"/>
            <a:ext cx="1036419" cy="133118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668CC34-482F-43C1-A41F-AC73DCF6284F}"/>
              </a:ext>
            </a:extLst>
          </p:cNvPr>
          <p:cNvSpPr/>
          <p:nvPr/>
        </p:nvSpPr>
        <p:spPr>
          <a:xfrm>
            <a:off x="6599277" y="502654"/>
            <a:ext cx="5574998" cy="1447093"/>
          </a:xfrm>
          <a:prstGeom prst="wedgeRoundRectCallout">
            <a:avLst>
              <a:gd name="adj1" fmla="val -54129"/>
              <a:gd name="adj2" fmla="val 28273"/>
              <a:gd name="adj3" fmla="val 16667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Sau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8E48BB-FE80-407B-85AD-AA7883001EFB}"/>
              </a:ext>
            </a:extLst>
          </p:cNvPr>
          <p:cNvSpPr txBox="1"/>
          <p:nvPr/>
        </p:nvSpPr>
        <p:spPr>
          <a:xfrm>
            <a:off x="6652469" y="5156249"/>
            <a:ext cx="53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+ 13 = 23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57F81E-C914-4CC3-A280-C5C4F7F993DC}"/>
              </a:ext>
            </a:extLst>
          </p:cNvPr>
          <p:cNvSpPr txBox="1"/>
          <p:nvPr/>
        </p:nvSpPr>
        <p:spPr>
          <a:xfrm>
            <a:off x="7118180" y="5696429"/>
            <a:ext cx="53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23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74" grpId="0"/>
      <p:bldP spid="85" grpId="0" animBg="1"/>
      <p:bldP spid="86" grpId="0"/>
      <p:bldP spid="87" grpId="0" animBg="1"/>
      <p:bldP spid="88" grpId="0"/>
      <p:bldP spid="90" grpId="0"/>
      <p:bldP spid="91" grpId="0"/>
      <p:bldP spid="10" grpId="0" animBg="1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1672" y="676509"/>
            <a:ext cx="11087605" cy="607964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0F62E-6220-49D1-9FCA-298020EAA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9" y="-5292"/>
            <a:ext cx="1464631" cy="685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BD3F8C-7202-45D0-B0D6-E46BA1E067D0}"/>
              </a:ext>
            </a:extLst>
          </p:cNvPr>
          <p:cNvSpPr txBox="1"/>
          <p:nvPr/>
        </p:nvSpPr>
        <p:spPr>
          <a:xfrm>
            <a:off x="1020946" y="743874"/>
            <a:ext cx="1000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thứ nhất đựng 5 l nước mắm, can thứ hai đựng số lít nước mắm gấp 3 lần can thứ nhất. Hỏi cả hai can đựng bao nhiêu lít nước mắm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E4C26EFD-C5D7-4C1A-B588-25136DF2B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" y="-3200392"/>
            <a:ext cx="1635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fr-FR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</a:t>
            </a:r>
            <a:r>
              <a:rPr kumimoji="0" lang="vi-VN" altLang="en-US" sz="1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 tắt</a:t>
            </a:r>
            <a:endParaRPr kumimoji="0" lang="en-US" alt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8E278D68-4B9C-42FE-B703-31BEBE0C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" y="-28640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BA970F-6265-4DD4-A098-7E8F4C7C91D1}"/>
              </a:ext>
            </a:extLst>
          </p:cNvPr>
          <p:cNvSpPr txBox="1"/>
          <p:nvPr/>
        </p:nvSpPr>
        <p:spPr>
          <a:xfrm>
            <a:off x="552197" y="2335879"/>
            <a:ext cx="258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BC54DF-E073-4602-9E3B-4572B9ACBD18}"/>
              </a:ext>
            </a:extLst>
          </p:cNvPr>
          <p:cNvSpPr txBox="1"/>
          <p:nvPr/>
        </p:nvSpPr>
        <p:spPr>
          <a:xfrm>
            <a:off x="552197" y="2997335"/>
            <a:ext cx="258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A3180A0-D63F-4C07-B29F-0BF9DDE98DA3}"/>
              </a:ext>
            </a:extLst>
          </p:cNvPr>
          <p:cNvGrpSpPr/>
          <p:nvPr/>
        </p:nvGrpSpPr>
        <p:grpSpPr>
          <a:xfrm>
            <a:off x="3120120" y="2482319"/>
            <a:ext cx="1013991" cy="237861"/>
            <a:chOff x="3051544" y="3800176"/>
            <a:chExt cx="2147777" cy="182679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F80DEFB-E394-4827-87BC-D9B338AA162E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C45D68D-5880-4265-85ED-F0CC8CE052B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3BBD150-DAC1-4739-B37B-FC2D230B66D9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44BE58E-E499-4B54-B7D9-DEFE9F2BAB7F}"/>
              </a:ext>
            </a:extLst>
          </p:cNvPr>
          <p:cNvGrpSpPr/>
          <p:nvPr/>
        </p:nvGrpSpPr>
        <p:grpSpPr>
          <a:xfrm>
            <a:off x="3120120" y="3167605"/>
            <a:ext cx="3156983" cy="203213"/>
            <a:chOff x="3040911" y="3800176"/>
            <a:chExt cx="3156983" cy="20321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F7F4FAD-41A2-41FD-9A69-E36963835C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6AAD86E-0425-4139-BF2C-1A337CD86D35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238EA8-E35F-4970-BA6D-B16209E78776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689DEE6-0C5A-48AF-9024-302389EA8D52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8E198A2-6931-45EB-8461-559E0E6862D9}"/>
                </a:ext>
              </a:extLst>
            </p:cNvPr>
            <p:cNvCxnSpPr/>
            <p:nvPr/>
          </p:nvCxnSpPr>
          <p:spPr>
            <a:xfrm>
              <a:off x="4072608" y="3820710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8D45B8C-3F90-430E-901E-5DC68F8E2F99}"/>
              </a:ext>
            </a:extLst>
          </p:cNvPr>
          <p:cNvSpPr txBox="1"/>
          <p:nvPr/>
        </p:nvSpPr>
        <p:spPr>
          <a:xfrm>
            <a:off x="3422706" y="2054154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6ED0B79-7F37-424B-8204-8E6C0336AC62}"/>
              </a:ext>
            </a:extLst>
          </p:cNvPr>
          <p:cNvCxnSpPr>
            <a:cxnSpLocks/>
          </p:cNvCxnSpPr>
          <p:nvPr/>
        </p:nvCxnSpPr>
        <p:spPr>
          <a:xfrm>
            <a:off x="3120120" y="2597489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127FE53-3F9C-43FF-955F-760E14F12220}"/>
              </a:ext>
            </a:extLst>
          </p:cNvPr>
          <p:cNvCxnSpPr>
            <a:cxnSpLocks/>
          </p:cNvCxnSpPr>
          <p:nvPr/>
        </p:nvCxnSpPr>
        <p:spPr>
          <a:xfrm>
            <a:off x="4138891" y="2678028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eft Brace 65">
            <a:extLst>
              <a:ext uri="{FF2B5EF4-FFF2-40B4-BE49-F238E27FC236}">
                <a16:creationId xmlns:a16="http://schemas.microsoft.com/office/drawing/2014/main" id="{C3C29182-218A-4FD1-9550-DE556D2D423E}"/>
              </a:ext>
            </a:extLst>
          </p:cNvPr>
          <p:cNvSpPr/>
          <p:nvPr/>
        </p:nvSpPr>
        <p:spPr>
          <a:xfrm rot="10800000">
            <a:off x="6465276" y="2382371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691ECDE-ED84-43B6-9AE8-EC928E8FAFC3}"/>
              </a:ext>
            </a:extLst>
          </p:cNvPr>
          <p:cNvSpPr txBox="1"/>
          <p:nvPr/>
        </p:nvSpPr>
        <p:spPr>
          <a:xfrm>
            <a:off x="6271256" y="247927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BB3F2-722E-4988-B774-F70DB393E70B}"/>
              </a:ext>
            </a:extLst>
          </p:cNvPr>
          <p:cNvSpPr/>
          <p:nvPr/>
        </p:nvSpPr>
        <p:spPr>
          <a:xfrm>
            <a:off x="2530770" y="3570953"/>
            <a:ext cx="7676703" cy="30234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1DDBC73-3260-438A-8303-ADBD599384F5}"/>
              </a:ext>
            </a:extLst>
          </p:cNvPr>
          <p:cNvSpPr txBox="1"/>
          <p:nvPr/>
        </p:nvSpPr>
        <p:spPr>
          <a:xfrm>
            <a:off x="5278530" y="3603430"/>
            <a:ext cx="2475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9DB009-1D5F-414C-89B5-21A7E543A245}"/>
              </a:ext>
            </a:extLst>
          </p:cNvPr>
          <p:cNvSpPr txBox="1"/>
          <p:nvPr/>
        </p:nvSpPr>
        <p:spPr>
          <a:xfrm>
            <a:off x="2663918" y="4052959"/>
            <a:ext cx="721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lít nước mắm ở can thứ hai là: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07C1F2-1D1E-4F06-910E-01AAD89D1C69}"/>
              </a:ext>
            </a:extLst>
          </p:cNvPr>
          <p:cNvGrpSpPr/>
          <p:nvPr/>
        </p:nvGrpSpPr>
        <p:grpSpPr>
          <a:xfrm>
            <a:off x="2819210" y="4572945"/>
            <a:ext cx="7214675" cy="533494"/>
            <a:chOff x="3171045" y="5180593"/>
            <a:chExt cx="7214675" cy="53349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978C4B4-B1BF-44F4-AE5D-95CFC72F9650}"/>
                </a:ext>
              </a:extLst>
            </p:cNvPr>
            <p:cNvSpPr txBox="1"/>
            <p:nvPr/>
          </p:nvSpPr>
          <p:spPr>
            <a:xfrm>
              <a:off x="3171045" y="5190867"/>
              <a:ext cx="7214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x         =              (</a:t>
              </a:r>
              <a:r>
                <a:rPr lang="en-US" sz="28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A7B08D62-DD8E-4BBC-8F5C-3CC5EB5F84B5}"/>
                </a:ext>
              </a:extLst>
            </p:cNvPr>
            <p:cNvSpPr/>
            <p:nvPr/>
          </p:nvSpPr>
          <p:spPr>
            <a:xfrm>
              <a:off x="5915409" y="5180593"/>
              <a:ext cx="557561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EED9E6E6-94D5-4881-BABA-B30AB48B0524}"/>
                </a:ext>
              </a:extLst>
            </p:cNvPr>
            <p:cNvSpPr/>
            <p:nvPr/>
          </p:nvSpPr>
          <p:spPr>
            <a:xfrm>
              <a:off x="6886199" y="5201908"/>
              <a:ext cx="708769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3098883-70E1-4C6F-A309-58F32200C28C}"/>
              </a:ext>
            </a:extLst>
          </p:cNvPr>
          <p:cNvGrpSpPr/>
          <p:nvPr/>
        </p:nvGrpSpPr>
        <p:grpSpPr>
          <a:xfrm>
            <a:off x="1571236" y="-82639"/>
            <a:ext cx="2000105" cy="768350"/>
            <a:chOff x="1571236" y="-82639"/>
            <a:chExt cx="2000105" cy="768350"/>
          </a:xfrm>
        </p:grpSpPr>
        <p:grpSp>
          <p:nvGrpSpPr>
            <p:cNvPr id="24" name="组合 24"/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25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" name="文本框 27"/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DB32E001-A0CA-442E-848D-12BF25F028FB}"/>
                </a:ext>
              </a:extLst>
            </p:cNvPr>
            <p:cNvSpPr/>
            <p:nvPr/>
          </p:nvSpPr>
          <p:spPr>
            <a:xfrm>
              <a:off x="2436274" y="33231"/>
              <a:ext cx="1135067" cy="579633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010395B9-D4F3-491E-A0FE-7085FB51DFEF}"/>
              </a:ext>
            </a:extLst>
          </p:cNvPr>
          <p:cNvSpPr txBox="1"/>
          <p:nvPr/>
        </p:nvSpPr>
        <p:spPr>
          <a:xfrm>
            <a:off x="2911260" y="5120124"/>
            <a:ext cx="721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lít nước mắm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là: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C4B652-5247-4117-A56D-A989DA04564D}"/>
              </a:ext>
            </a:extLst>
          </p:cNvPr>
          <p:cNvGrpSpPr/>
          <p:nvPr/>
        </p:nvGrpSpPr>
        <p:grpSpPr>
          <a:xfrm>
            <a:off x="3310015" y="5578267"/>
            <a:ext cx="7214675" cy="534165"/>
            <a:chOff x="3171045" y="5179922"/>
            <a:chExt cx="7214675" cy="534165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8AA91C0-B3B8-40AB-A8BF-EFB79FDFDE9E}"/>
                </a:ext>
              </a:extLst>
            </p:cNvPr>
            <p:cNvSpPr txBox="1"/>
            <p:nvPr/>
          </p:nvSpPr>
          <p:spPr>
            <a:xfrm>
              <a:off x="3171045" y="5190867"/>
              <a:ext cx="7214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             =            (</a:t>
              </a:r>
              <a:r>
                <a:rPr lang="en-US" sz="28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978AB257-BCAE-479B-9A72-47FD812ED712}"/>
                </a:ext>
              </a:extLst>
            </p:cNvPr>
            <p:cNvSpPr/>
            <p:nvPr/>
          </p:nvSpPr>
          <p:spPr>
            <a:xfrm>
              <a:off x="5881686" y="5190867"/>
              <a:ext cx="652929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88674B3D-3334-49C0-A411-C86B69652B65}"/>
                </a:ext>
              </a:extLst>
            </p:cNvPr>
            <p:cNvSpPr/>
            <p:nvPr/>
          </p:nvSpPr>
          <p:spPr>
            <a:xfrm>
              <a:off x="7057955" y="5181360"/>
              <a:ext cx="557561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34DF7549-F753-4F0A-8B74-871DF3DD8010}"/>
                </a:ext>
              </a:extLst>
            </p:cNvPr>
            <p:cNvSpPr/>
            <p:nvPr/>
          </p:nvSpPr>
          <p:spPr>
            <a:xfrm>
              <a:off x="4651367" y="5179922"/>
              <a:ext cx="557561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F84A6D4-C9E6-4B19-B762-28109AAEB4EB}"/>
              </a:ext>
            </a:extLst>
          </p:cNvPr>
          <p:cNvGrpSpPr/>
          <p:nvPr/>
        </p:nvGrpSpPr>
        <p:grpSpPr>
          <a:xfrm>
            <a:off x="3708962" y="6111998"/>
            <a:ext cx="7214675" cy="523220"/>
            <a:chOff x="3171045" y="5190867"/>
            <a:chExt cx="7214675" cy="52322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CC08B9D-BC51-490D-A896-72845E2AD10F}"/>
                </a:ext>
              </a:extLst>
            </p:cNvPr>
            <p:cNvSpPr txBox="1"/>
            <p:nvPr/>
          </p:nvSpPr>
          <p:spPr>
            <a:xfrm>
              <a:off x="3171045" y="5190867"/>
              <a:ext cx="7214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          </a:t>
              </a:r>
              <a:r>
                <a:rPr lang="en-US" sz="28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 </a:t>
              </a:r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mắm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61B8CFFD-CDE0-4FED-B09E-5A6AE76F09A7}"/>
                </a:ext>
              </a:extLst>
            </p:cNvPr>
            <p:cNvSpPr/>
            <p:nvPr/>
          </p:nvSpPr>
          <p:spPr>
            <a:xfrm>
              <a:off x="6115120" y="5190867"/>
              <a:ext cx="706768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E89187C5-0CA2-44F6-9D48-BF5308F4514A}"/>
              </a:ext>
            </a:extLst>
          </p:cNvPr>
          <p:cNvSpPr/>
          <p:nvPr/>
        </p:nvSpPr>
        <p:spPr>
          <a:xfrm>
            <a:off x="5559842" y="4560743"/>
            <a:ext cx="557561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25464CD-6EBB-41F8-AE36-D2874E3A4EED}"/>
              </a:ext>
            </a:extLst>
          </p:cNvPr>
          <p:cNvSpPr/>
          <p:nvPr/>
        </p:nvSpPr>
        <p:spPr>
          <a:xfrm>
            <a:off x="6527727" y="4581555"/>
            <a:ext cx="836342" cy="486727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C58ABAD-98AE-43A1-B226-FE2740A2EADB}"/>
              </a:ext>
            </a:extLst>
          </p:cNvPr>
          <p:cNvSpPr/>
          <p:nvPr/>
        </p:nvSpPr>
        <p:spPr>
          <a:xfrm>
            <a:off x="4800611" y="5578938"/>
            <a:ext cx="557561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7E066AAE-8537-4F4A-AACB-0988E96701EB}"/>
              </a:ext>
            </a:extLst>
          </p:cNvPr>
          <p:cNvSpPr/>
          <p:nvPr/>
        </p:nvSpPr>
        <p:spPr>
          <a:xfrm>
            <a:off x="5900019" y="5577032"/>
            <a:ext cx="836342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EEDD11F7-2588-4BC9-9D1C-17BF53D79C3B}"/>
              </a:ext>
            </a:extLst>
          </p:cNvPr>
          <p:cNvSpPr/>
          <p:nvPr/>
        </p:nvSpPr>
        <p:spPr>
          <a:xfrm>
            <a:off x="7075217" y="5567523"/>
            <a:ext cx="836342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52BD821-D313-41F0-9147-9175D65205DC}"/>
              </a:ext>
            </a:extLst>
          </p:cNvPr>
          <p:cNvSpPr/>
          <p:nvPr/>
        </p:nvSpPr>
        <p:spPr>
          <a:xfrm>
            <a:off x="6615950" y="6112949"/>
            <a:ext cx="730072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/>
      <p:bldP spid="49" grpId="0"/>
      <p:bldP spid="62" grpId="0"/>
      <p:bldP spid="66" grpId="0" animBg="1"/>
      <p:bldP spid="67" grpId="0"/>
      <p:bldP spid="11" grpId="0" animBg="1"/>
      <p:bldP spid="86" grpId="0"/>
      <p:bldP spid="87" grpId="0"/>
      <p:bldP spid="94" grpId="0"/>
      <p:bldP spid="104" grpId="0" animBg="1"/>
      <p:bldP spid="107" grpId="0" animBg="1"/>
      <p:bldP spid="108" grpId="0" animBg="1"/>
      <p:bldP spid="109" grpId="0" animBg="1"/>
      <p:bldP spid="116" grpId="0" animBg="1"/>
      <p:bldP spid="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190912"/>
            <a:ext cx="11087605" cy="64761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4" name="组合 24"/>
          <p:cNvGrpSpPr/>
          <p:nvPr/>
        </p:nvGrpSpPr>
        <p:grpSpPr>
          <a:xfrm>
            <a:off x="750394" y="345688"/>
            <a:ext cx="900018" cy="768350"/>
            <a:chOff x="5847680" y="1619467"/>
            <a:chExt cx="560718" cy="527780"/>
          </a:xfrm>
        </p:grpSpPr>
        <p:sp>
          <p:nvSpPr>
            <p:cNvPr id="25" name="椭圆 26"/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文本框 27"/>
            <p:cNvSpPr txBox="1"/>
            <p:nvPr/>
          </p:nvSpPr>
          <p:spPr>
            <a:xfrm>
              <a:off x="5847680" y="1619467"/>
              <a:ext cx="560718" cy="52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D39F38-6A15-470B-A043-ED9937C506C6}"/>
              </a:ext>
            </a:extLst>
          </p:cNvPr>
          <p:cNvSpPr txBox="1"/>
          <p:nvPr/>
        </p:nvSpPr>
        <p:spPr>
          <a:xfrm>
            <a:off x="1575688" y="345688"/>
            <a:ext cx="9508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gấp được 10 cái thuyền, Nam gấp được ít hơn Mai 3 cái thuyền. Hỏi cả hai bạn gấp được bao nhiêu cái thuyền?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envelope, stationary&#10;&#10;Description automatically generated">
            <a:extLst>
              <a:ext uri="{FF2B5EF4-FFF2-40B4-BE49-F238E27FC236}">
                <a16:creationId xmlns:a16="http://schemas.microsoft.com/office/drawing/2014/main" id="{792B2ACC-FFBC-425E-8049-58D0920BD8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78" y="1233545"/>
            <a:ext cx="2933035" cy="1456455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6281A10-788B-4EEC-AC94-ED3DA6D79930}"/>
              </a:ext>
            </a:extLst>
          </p:cNvPr>
          <p:cNvSpPr txBox="1"/>
          <p:nvPr/>
        </p:nvSpPr>
        <p:spPr>
          <a:xfrm>
            <a:off x="4203557" y="1469073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522684F-1E83-42F6-B7E0-129CB948C210}"/>
              </a:ext>
            </a:extLst>
          </p:cNvPr>
          <p:cNvSpPr txBox="1"/>
          <p:nvPr/>
        </p:nvSpPr>
        <p:spPr>
          <a:xfrm>
            <a:off x="1298736" y="2692147"/>
            <a:ext cx="97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4883132-40E2-4008-BE9D-73F69ED2260E}"/>
              </a:ext>
            </a:extLst>
          </p:cNvPr>
          <p:cNvSpPr txBox="1"/>
          <p:nvPr/>
        </p:nvSpPr>
        <p:spPr>
          <a:xfrm>
            <a:off x="1160659" y="3319990"/>
            <a:ext cx="97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3A6A378-BDE4-4AA3-9AED-6702D87E1C11}"/>
              </a:ext>
            </a:extLst>
          </p:cNvPr>
          <p:cNvGrpSpPr/>
          <p:nvPr/>
        </p:nvGrpSpPr>
        <p:grpSpPr>
          <a:xfrm>
            <a:off x="2267608" y="2815139"/>
            <a:ext cx="2147777" cy="182679"/>
            <a:chOff x="3051544" y="3800176"/>
            <a:chExt cx="2147777" cy="182679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367FDEF-32D2-46F2-BAE8-EE815F6E2328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5A08DB7-B06F-41FD-9C78-DE4C4FCC489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74D4355-BCF6-4CEF-AB17-2C85926F893F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9272CDF-3BA8-46B6-8303-798578ED7649}"/>
              </a:ext>
            </a:extLst>
          </p:cNvPr>
          <p:cNvGrpSpPr/>
          <p:nvPr/>
        </p:nvGrpSpPr>
        <p:grpSpPr>
          <a:xfrm>
            <a:off x="2267608" y="3500425"/>
            <a:ext cx="3156983" cy="182679"/>
            <a:chOff x="3040911" y="3800176"/>
            <a:chExt cx="3156983" cy="182679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9B50A23-6162-4739-BD72-80766D9BDD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66D4E96-A110-45D9-871B-A6ED3BEAD7BE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6B8243C-EA67-495A-9A98-08F427BDEE85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28062CA-D0FD-4B22-9AFF-4A6D69C18491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703C9392-7173-431F-A023-3033F3923EC3}"/>
              </a:ext>
            </a:extLst>
          </p:cNvPr>
          <p:cNvSpPr txBox="1"/>
          <p:nvPr/>
        </p:nvSpPr>
        <p:spPr>
          <a:xfrm>
            <a:off x="2436380" y="2044587"/>
            <a:ext cx="259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69EA187-5E47-4438-9C57-88870726FFA3}"/>
              </a:ext>
            </a:extLst>
          </p:cNvPr>
          <p:cNvSpPr txBox="1"/>
          <p:nvPr/>
        </p:nvSpPr>
        <p:spPr>
          <a:xfrm>
            <a:off x="4415385" y="3089158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66118CE-213E-4470-9AFE-53DEA9FA05DD}"/>
              </a:ext>
            </a:extLst>
          </p:cNvPr>
          <p:cNvCxnSpPr>
            <a:cxnSpLocks/>
          </p:cNvCxnSpPr>
          <p:nvPr/>
        </p:nvCxnSpPr>
        <p:spPr>
          <a:xfrm>
            <a:off x="2267608" y="2930309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D783D1A-6C9C-4269-B9C8-905AC12290CF}"/>
              </a:ext>
            </a:extLst>
          </p:cNvPr>
          <p:cNvCxnSpPr>
            <a:cxnSpLocks/>
          </p:cNvCxnSpPr>
          <p:nvPr/>
        </p:nvCxnSpPr>
        <p:spPr>
          <a:xfrm>
            <a:off x="4426018" y="2971200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Left Brace 99">
            <a:extLst>
              <a:ext uri="{FF2B5EF4-FFF2-40B4-BE49-F238E27FC236}">
                <a16:creationId xmlns:a16="http://schemas.microsoft.com/office/drawing/2014/main" id="{0E581CD3-175D-49CC-9148-669D6EA09D45}"/>
              </a:ext>
            </a:extLst>
          </p:cNvPr>
          <p:cNvSpPr/>
          <p:nvPr/>
        </p:nvSpPr>
        <p:spPr>
          <a:xfrm rot="10800000">
            <a:off x="5612764" y="2715191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E12C767-D2F2-4F67-8EE4-BD4F5BAFAB5F}"/>
              </a:ext>
            </a:extLst>
          </p:cNvPr>
          <p:cNvSpPr txBox="1"/>
          <p:nvPr/>
        </p:nvSpPr>
        <p:spPr>
          <a:xfrm>
            <a:off x="6119187" y="2836082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lang="en-US" sz="2400" b="1" dirty="0">
              <a:solidFill>
                <a:srgbClr val="1D25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Left Brace 101">
            <a:extLst>
              <a:ext uri="{FF2B5EF4-FFF2-40B4-BE49-F238E27FC236}">
                <a16:creationId xmlns:a16="http://schemas.microsoft.com/office/drawing/2014/main" id="{508CA2C4-F227-41EA-9243-820C68DF62EE}"/>
              </a:ext>
            </a:extLst>
          </p:cNvPr>
          <p:cNvSpPr/>
          <p:nvPr/>
        </p:nvSpPr>
        <p:spPr>
          <a:xfrm rot="5400000">
            <a:off x="3200707" y="1610610"/>
            <a:ext cx="327757" cy="2101595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31925E4-D589-4F20-A376-B8A8A7159DBF}"/>
              </a:ext>
            </a:extLst>
          </p:cNvPr>
          <p:cNvSpPr txBox="1"/>
          <p:nvPr/>
        </p:nvSpPr>
        <p:spPr>
          <a:xfrm>
            <a:off x="5612763" y="3948844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i="1" u="sng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i="1" u="sng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u="sng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b="1" i="1" u="sng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62336D8-E180-424A-A769-FE9672184225}"/>
              </a:ext>
            </a:extLst>
          </p:cNvPr>
          <p:cNvSpPr txBox="1"/>
          <p:nvPr/>
        </p:nvSpPr>
        <p:spPr>
          <a:xfrm>
            <a:off x="3734971" y="4432375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thuyền Nam gấp được là:</a:t>
            </a:r>
            <a:endParaRPr kumimoji="0" lang="en-US" sz="2800" b="1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2E58629-61AE-452C-A6B1-01E021BAB502}"/>
              </a:ext>
            </a:extLst>
          </p:cNvPr>
          <p:cNvSpPr txBox="1"/>
          <p:nvPr/>
        </p:nvSpPr>
        <p:spPr>
          <a:xfrm>
            <a:off x="4673407" y="4870085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10 - 3 = 7 (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892D515-3E40-41DA-BC95-026124829FC1}"/>
              </a:ext>
            </a:extLst>
          </p:cNvPr>
          <p:cNvSpPr txBox="1"/>
          <p:nvPr/>
        </p:nvSpPr>
        <p:spPr>
          <a:xfrm>
            <a:off x="3661275" y="5307795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thuyền cả hai bạn gấp được là: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596ECF1-F13F-414C-BA1F-8A5150D637EB}"/>
              </a:ext>
            </a:extLst>
          </p:cNvPr>
          <p:cNvSpPr txBox="1"/>
          <p:nvPr/>
        </p:nvSpPr>
        <p:spPr>
          <a:xfrm>
            <a:off x="4819707" y="5717893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+ 7 = 17 (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AFBF7E4-0728-4FD2-A54C-96149EC675E8}"/>
              </a:ext>
            </a:extLst>
          </p:cNvPr>
          <p:cNvSpPr txBox="1"/>
          <p:nvPr/>
        </p:nvSpPr>
        <p:spPr>
          <a:xfrm>
            <a:off x="5611843" y="6166738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17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96" grpId="0"/>
      <p:bldP spid="97" grpId="0"/>
      <p:bldP spid="100" grpId="0" animBg="1"/>
      <p:bldP spid="101" grpId="0"/>
      <p:bldP spid="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7DBAB0-B315-4DE9-9C7A-1B19B189E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>
            <a:fillRect/>
          </a:stretch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036D7FB-CF07-4149-BC84-EB7081F76B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>
            <a:fillRect/>
          </a:stretch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0CC9FE-32B2-42EA-BEF3-00873FC1A5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>
            <a:fillRect/>
          </a:stretch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5C41F6-D5DB-4155-B820-C470D7E60D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705619" y="503583"/>
            <a:ext cx="2181551" cy="15220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8C23685-B258-4012-A35B-21A8572BE8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>
            <a:fillRect/>
          </a:stretch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348857D6-81C3-46A1-8C5C-71CD6A755C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865404" y="-207244"/>
            <a:ext cx="8579789" cy="5720080"/>
          </a:xfrm>
          <a:prstGeom prst="rect">
            <a:avLst/>
          </a:prstGeom>
        </p:spPr>
      </p:pic>
      <p:sp>
        <p:nvSpPr>
          <p:cNvPr id="10" name="文本框 10">
            <a:extLst>
              <a:ext uri="{FF2B5EF4-FFF2-40B4-BE49-F238E27FC236}">
                <a16:creationId xmlns:a16="http://schemas.microsoft.com/office/drawing/2014/main" id="{4CC7644D-B78A-42D7-A562-14C630A0352B}"/>
              </a:ext>
            </a:extLst>
          </p:cNvPr>
          <p:cNvSpPr txBox="1"/>
          <p:nvPr/>
        </p:nvSpPr>
        <p:spPr>
          <a:xfrm>
            <a:off x="1796394" y="2696207"/>
            <a:ext cx="71648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toán giản bằng 2 phép 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 thường có mấy câu trả lời và mấy phép tính?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17081-BC96-469F-BC53-6FCC4244FBD3}"/>
              </a:ext>
            </a:extLst>
          </p:cNvPr>
          <p:cNvSpPr txBox="1"/>
          <p:nvPr/>
        </p:nvSpPr>
        <p:spPr>
          <a:xfrm>
            <a:off x="2815133" y="11531"/>
            <a:ext cx="5127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</a:t>
            </a:r>
            <a:r>
              <a:rPr lang="en-US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7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97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BC6BF0E-6546-4557-8020-1DA727F03D09}"/>
              </a:ext>
            </a:extLst>
          </p:cNvPr>
          <p:cNvGrpSpPr/>
          <p:nvPr/>
        </p:nvGrpSpPr>
        <p:grpSpPr>
          <a:xfrm>
            <a:off x="1046480" y="1061059"/>
            <a:ext cx="9295414" cy="2663447"/>
            <a:chOff x="4144021" y="1484380"/>
            <a:chExt cx="7574794" cy="484022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4DDD8F2-0E07-4753-A8A6-F9A7696AED30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30" name="Rectangle: Diagonal Corners Rounded 4">
                <a:extLst>
                  <a:ext uri="{FF2B5EF4-FFF2-40B4-BE49-F238E27FC236}">
                    <a16:creationId xmlns:a16="http://schemas.microsoft.com/office/drawing/2014/main" id="{B46FD289-FA29-47CE-A9BA-529DDEE894E9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Diagonal Corners Rounded 30">
                <a:extLst>
                  <a:ext uri="{FF2B5EF4-FFF2-40B4-BE49-F238E27FC236}">
                    <a16:creationId xmlns:a16="http://schemas.microsoft.com/office/drawing/2014/main" id="{7927B2FF-BEF8-4248-901C-BC64CFDC5B3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D884AF-64E2-4B87-BD56-B25CB94F41FD}"/>
                </a:ext>
              </a:extLst>
            </p:cNvPr>
            <p:cNvSpPr txBox="1"/>
            <p:nvPr/>
          </p:nvSpPr>
          <p:spPr>
            <a:xfrm>
              <a:off x="4434564" y="1670229"/>
              <a:ext cx="6815563" cy="425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Trong bài toán giải bằng 2 phép tính, kết quả của phép tính thứ nhất sẽ là 1 thành phần của phép tính thứ 2. Phần đáp số chỉ ghi kết quả của phép tính thứ 2.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8178817-9A50-4A74-AFF5-E65EAF212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59" y="2011681"/>
            <a:ext cx="4403188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719535-69AE-4D5A-827A-258AF812E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286" y="131805"/>
            <a:ext cx="4913802" cy="823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0344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3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3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71C289-E195-4C02-B5C4-A3C6DA71C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178" y="1892995"/>
            <a:ext cx="8144962" cy="3859102"/>
          </a:xfrm>
          <a:prstGeom prst="rect">
            <a:avLst/>
          </a:prstGeom>
        </p:spPr>
      </p:pic>
      <p:pic>
        <p:nvPicPr>
          <p:cNvPr id="4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CB1E7A8A-B858-4738-BED0-D01997E7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59" y="2011681"/>
            <a:ext cx="4403188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6"/>
</p:tagLst>
</file>

<file path=ppt/theme/theme1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E79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516</Words>
  <Application>Microsoft Office PowerPoint</Application>
  <PresentationFormat>Widescreen</PresentationFormat>
  <Paragraphs>88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等线</vt:lpstr>
      <vt:lpstr>Fira Sans Extra Condensed Medium</vt:lpstr>
      <vt:lpstr>FZHei-B01S</vt:lpstr>
      <vt:lpstr>Lato</vt:lpstr>
      <vt:lpstr>Life Savers</vt:lpstr>
      <vt:lpstr>Life Savers ExtraBold</vt:lpstr>
      <vt:lpstr>Livvic</vt:lpstr>
      <vt:lpstr>Nunito black</vt:lpstr>
      <vt:lpstr>Roboto Condensed Light</vt:lpstr>
      <vt:lpstr>Roboto Slab Light</vt:lpstr>
      <vt:lpstr>Source Han Sans CN Medium</vt:lpstr>
      <vt:lpstr>Times New Roman</vt:lpstr>
      <vt:lpstr>字魂58号-创中黑</vt:lpstr>
      <vt:lpstr>Elementary Geography Lesson by Slidesgo</vt:lpstr>
      <vt:lpstr>Office Theme</vt:lpstr>
      <vt:lpstr>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49</cp:revision>
  <dcterms:created xsi:type="dcterms:W3CDTF">2022-08-24T01:31:48Z</dcterms:created>
  <dcterms:modified xsi:type="dcterms:W3CDTF">2022-11-23T06:31:08Z</dcterms:modified>
</cp:coreProperties>
</file>