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7" r:id="rId4"/>
    <p:sldId id="270" r:id="rId5"/>
    <p:sldId id="265" r:id="rId6"/>
    <p:sldId id="271" r:id="rId7"/>
    <p:sldId id="272" r:id="rId8"/>
    <p:sldId id="273" r:id="rId9"/>
    <p:sldId id="290" r:id="rId10"/>
    <p:sldId id="292" r:id="rId11"/>
    <p:sldId id="304" r:id="rId12"/>
    <p:sldId id="308" r:id="rId13"/>
    <p:sldId id="315" r:id="rId14"/>
    <p:sldId id="316" r:id="rId15"/>
    <p:sldId id="317" r:id="rId16"/>
    <p:sldId id="318" r:id="rId17"/>
    <p:sldId id="314" r:id="rId18"/>
    <p:sldId id="3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53E4-4CE0-48D8-B191-03F1FB10BE1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4A975-0232-4D01-A2EF-FC58DBA4E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chị</a:t>
            </a:r>
            <a:r>
              <a:rPr lang="en-US" dirty="0"/>
              <a:t> </a:t>
            </a:r>
            <a:r>
              <a:rPr lang="en-US" dirty="0" err="1"/>
              <a:t>hằng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đèn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4A975-0232-4D01-A2EF-FC58DBA4E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2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6A25E-8950-4A49-94D1-A462097B5F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1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99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4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384D0-E8C0-4FB2-93D8-B1A58490B2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0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8879-390F-43A6-AC14-B1CABED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2630C7-EC53-41C6-AD0A-31341F9D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6998-DD6F-42CA-A737-516A602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1D88-2D9B-4FA2-B80A-7455279D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4E5A0-C953-46A5-A6F3-31FCC0C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6CE-1CA2-4204-B0F3-2B0FBAE2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AB5C-AB28-448B-A25F-E4E0AD09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ADDF-1A64-4D70-ACA9-47B3B898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EB8F4-5BDD-4136-945A-F922D573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F3410-1C04-4EB0-9CB7-30689DD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E26E-FFF6-4027-92B2-7B5EA644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C04B-EF1F-4529-AA8B-708B5FE2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5190-FB41-4106-9714-2FDBA7DF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320E-9EAF-4407-9F98-D5C2623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B6BFE-3021-4D67-95D8-6652357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8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6E-923C-4A8F-8491-3C5C1A8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E3AD-E65C-41B5-915D-C2A727B60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B8FCB-2A22-429E-848A-414DC563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909ED-35AD-4812-9D8A-5FE3C801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1775C-F4C6-47BC-8E3F-90F4F63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AEB8A-E5B3-46A2-94C5-EB2F0DB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7914-5815-47F7-B777-1813DBB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8AED0-D0AA-467A-BF42-C30D1463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5CD6-6B52-41C9-8A22-316B29A9B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64B15-C169-46D1-83C2-B8B16C135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ED00D-6F58-4021-A952-466949F57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455CE5-EFD7-47B4-B59C-0C321798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76652-AC25-484C-9C2D-6A34B4B8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93B32-A344-4D10-906E-F434CE34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2663-0E0A-407E-AC0F-AFB7DBD6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2A8D4-4D5D-4C50-B09C-F8CE7074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5B044-6C88-4C1A-A951-A2D4252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60F14-7262-41D8-A656-F1BE3E22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0C0E2-DFB9-4B4D-B9B6-22588345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05B86-3FF9-4C23-B37F-E4C9919A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773E-1C15-4F09-88C0-67A47FA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B8FA-76C8-4C14-B5ED-2BFC85CC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998EA-56EC-40B2-A915-F184D35E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B6392-9310-4A6C-BCA6-2355481E2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4D11A-ACAD-4332-B5B7-B9303E12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1F16-58AE-4EB0-AF1F-7B8B7B8A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FC90-9D25-48C6-A691-C04D1DF7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E5C4-34DD-45DA-AD1B-61583035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5D8F7-0017-4FE8-89C7-2C7FC378D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A34A-E2E0-4B31-955F-BBE9DBF7B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F6CE-EB44-488B-92EF-6743F9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206D-D557-4584-8EB9-C8BEACF9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269E0-AF85-45E8-96AF-DEA80BE1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1BD6-BC84-457D-9D42-5898817E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E9D96-11D6-4368-881F-1F767277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6B2D8-6CB0-46B5-9885-009F7BB8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5F42-E113-4A46-8782-0328155B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3DA6-D277-46FC-B46C-E20D5F3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91882-5ECD-402C-86C5-DF90BE5B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7C0AC-E4BF-46E6-B041-B80A73DB5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77395-EC73-4181-B953-B7E20B8C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A78-E082-4E2D-A4AB-E386B4C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E85C-55DF-4760-95D9-E461AD31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9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8758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23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944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5471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096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72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038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363061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812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2850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78299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2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2022/11/3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806746-253C-490F-B73D-A8ED883BCA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6A14B-AAEC-41E9-BC08-D92484B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B67A-3532-415A-9DCA-F5DCF49B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CFEF-C3A8-47D1-B2E3-050502DFB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0E65-1202-4E43-8F58-8217D806B1D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5335A-7089-437C-A2D9-54A8C868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C4AB-0B28-4ECE-9665-D760844C3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81BD4-6B7A-45BD-8DB9-F24D3CCF7B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1B01A-E6B7-4653-AC3C-932D54955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484" y="596348"/>
            <a:ext cx="1094340" cy="1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621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3.xml"/><Relationship Id="rId4" Type="http://schemas.openxmlformats.org/officeDocument/2006/relationships/hyperlink" Target="https://www.facebook.com/huongthaoGAD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9337225" y="3217319"/>
            <a:ext cx="2925535" cy="2695872"/>
            <a:chOff x="9337225" y="3217319"/>
            <a:chExt cx="2925535" cy="26958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4035420" y="4008711"/>
            <a:ext cx="3081020" cy="2723766"/>
            <a:chOff x="4035420" y="4008711"/>
            <a:chExt cx="3081020" cy="27237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0596" y="4008711"/>
              <a:ext cx="1815844" cy="272376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r="25406"/>
            <a:stretch/>
          </p:blipFill>
          <p:spPr>
            <a:xfrm>
              <a:off x="4035420" y="4533825"/>
              <a:ext cx="1501919" cy="201346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7501009" y="3963318"/>
            <a:ext cx="2789705" cy="2817689"/>
            <a:chOff x="7501009" y="3963318"/>
            <a:chExt cx="2789705" cy="28176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FE4B0"/>
                </a:clrFrom>
                <a:clrTo>
                  <a:srgbClr val="EFE4B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01009" y="3963318"/>
              <a:ext cx="1761214" cy="27218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/>
            <a:srcRect r="31131"/>
            <a:stretch/>
          </p:blipFill>
          <p:spPr>
            <a:xfrm rot="21109562" flipH="1">
              <a:off x="9060775" y="4724995"/>
              <a:ext cx="1229939" cy="205601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1629006" y="3393770"/>
            <a:ext cx="2629142" cy="2717440"/>
            <a:chOff x="1629006" y="3393770"/>
            <a:chExt cx="2629142" cy="27174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20F24F-6504-42BB-8F6A-FB8A746A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656" y="1709961"/>
            <a:ext cx="108457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9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E178F-5FB6-43EA-81BD-7757601CC1C9}"/>
              </a:ext>
            </a:extLst>
          </p:cNvPr>
          <p:cNvSpPr txBox="1"/>
          <p:nvPr/>
        </p:nvSpPr>
        <p:spPr>
          <a:xfrm>
            <a:off x="1026160" y="1018533"/>
            <a:ext cx="9916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Trong hình dưới đây, các con mèo có cân nặng bằng nhau, các con chó và rô-bốt cũng vậy.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A95-CA55-4CB5-9B54-51CD7539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0" y="2276474"/>
            <a:ext cx="8778240" cy="21809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BC416F-CCD0-446D-A032-29B5B263C89A}"/>
              </a:ext>
            </a:extLst>
          </p:cNvPr>
          <p:cNvGrpSpPr/>
          <p:nvPr/>
        </p:nvGrpSpPr>
        <p:grpSpPr>
          <a:xfrm>
            <a:off x="1722803" y="4457449"/>
            <a:ext cx="3499437" cy="954107"/>
            <a:chOff x="2200323" y="4609849"/>
            <a:chExt cx="349943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A4B7E-BDB3-45F0-9AA0-63CD374C227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B9B1D87-D8E8-4B77-A7CF-433A2B6664A9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3A48F3-32FF-4B76-85F0-73B74422EEC0}"/>
              </a:ext>
            </a:extLst>
          </p:cNvPr>
          <p:cNvGrpSpPr/>
          <p:nvPr/>
        </p:nvGrpSpPr>
        <p:grpSpPr>
          <a:xfrm>
            <a:off x="4791123" y="4467142"/>
            <a:ext cx="3499437" cy="954107"/>
            <a:chOff x="2200323" y="4609849"/>
            <a:chExt cx="3499437" cy="9541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545899-8C39-45D2-B55F-3A9EDDFAC667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7380A6C-CA82-4E92-8616-255C16FE6DBA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CC98BD-BB63-4844-9FA4-339599C8EF2D}"/>
              </a:ext>
            </a:extLst>
          </p:cNvPr>
          <p:cNvGrpSpPr/>
          <p:nvPr/>
        </p:nvGrpSpPr>
        <p:grpSpPr>
          <a:xfrm>
            <a:off x="7993587" y="4467142"/>
            <a:ext cx="3499437" cy="954107"/>
            <a:chOff x="2200323" y="4609849"/>
            <a:chExt cx="3499437" cy="9541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A72C46-C4C9-4EBD-948F-1BEDE7516359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4A79835-2CE9-478E-905A-FFCF8FCDC6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03470-8382-46FE-938A-E38225E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" y="1388427"/>
            <a:ext cx="4950552" cy="2909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127A491-684B-4F2C-8AB0-623F88144A27}"/>
              </a:ext>
            </a:extLst>
          </p:cNvPr>
          <p:cNvGrpSpPr/>
          <p:nvPr/>
        </p:nvGrpSpPr>
        <p:grpSpPr>
          <a:xfrm>
            <a:off x="1280547" y="4172969"/>
            <a:ext cx="3499437" cy="954107"/>
            <a:chOff x="2200323" y="4609849"/>
            <a:chExt cx="3499437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938B4D-4E44-4566-8F36-FAD61355A03C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5EC684A-9264-4EB5-83C2-C884595C85ED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12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mèo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12 : 4 = 3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8455451-8143-4CA1-B704-D9C71D336CFA}"/>
              </a:ext>
            </a:extLst>
          </p:cNvPr>
          <p:cNvSpPr/>
          <p:nvPr/>
        </p:nvSpPr>
        <p:spPr>
          <a:xfrm>
            <a:off x="2937869" y="4659716"/>
            <a:ext cx="594769" cy="46736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7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72 kg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chó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72 : 4 = 18 (kg)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4D8F8-B4D3-4749-A9AB-30AFC29E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2" y="1476851"/>
            <a:ext cx="3297238" cy="2560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95308-F445-4769-8A6F-D764628E6F3C}"/>
              </a:ext>
            </a:extLst>
          </p:cNvPr>
          <p:cNvGrpSpPr/>
          <p:nvPr/>
        </p:nvGrpSpPr>
        <p:grpSpPr>
          <a:xfrm>
            <a:off x="1183322" y="403705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F6AEC-E35D-45A6-89F2-4B3052FB6211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D8E8E4-D2B9-4AD0-BD50-BE8F7B2E2AAE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5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8">
            <a:extLst>
              <a:ext uri="{FF2B5EF4-FFF2-40B4-BE49-F238E27FC236}">
                <a16:creationId xmlns:a16="http://schemas.microsoft.com/office/drawing/2014/main" id="{DC7EC509-37B9-4182-B75D-81C3C821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880427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Tổng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45 kg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96F62648-8946-41B8-9CA1-E9C4234B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008" y="2586038"/>
            <a:ext cx="5236619" cy="1284288"/>
          </a:xfrm>
          <a:custGeom>
            <a:avLst/>
            <a:gdLst>
              <a:gd name="connsiteX0" fmla="*/ 0 w 5236619"/>
              <a:gd name="connsiteY0" fmla="*/ 60233 h 1284288"/>
              <a:gd name="connsiteX1" fmla="*/ 60233 w 5236619"/>
              <a:gd name="connsiteY1" fmla="*/ 0 h 1284288"/>
              <a:gd name="connsiteX2" fmla="*/ 628694 w 5236619"/>
              <a:gd name="connsiteY2" fmla="*/ 0 h 1284288"/>
              <a:gd name="connsiteX3" fmla="*/ 1145994 w 5236619"/>
              <a:gd name="connsiteY3" fmla="*/ 0 h 1284288"/>
              <a:gd name="connsiteX4" fmla="*/ 1714456 w 5236619"/>
              <a:gd name="connsiteY4" fmla="*/ 0 h 1284288"/>
              <a:gd name="connsiteX5" fmla="*/ 2180594 w 5236619"/>
              <a:gd name="connsiteY5" fmla="*/ 0 h 1284288"/>
              <a:gd name="connsiteX6" fmla="*/ 2800217 w 5236619"/>
              <a:gd name="connsiteY6" fmla="*/ 0 h 1284288"/>
              <a:gd name="connsiteX7" fmla="*/ 3368679 w 5236619"/>
              <a:gd name="connsiteY7" fmla="*/ 0 h 1284288"/>
              <a:gd name="connsiteX8" fmla="*/ 3783655 w 5236619"/>
              <a:gd name="connsiteY8" fmla="*/ 0 h 1284288"/>
              <a:gd name="connsiteX9" fmla="*/ 4300955 w 5236619"/>
              <a:gd name="connsiteY9" fmla="*/ 0 h 1284288"/>
              <a:gd name="connsiteX10" fmla="*/ 5176386 w 5236619"/>
              <a:gd name="connsiteY10" fmla="*/ 0 h 1284288"/>
              <a:gd name="connsiteX11" fmla="*/ 5236619 w 5236619"/>
              <a:gd name="connsiteY11" fmla="*/ 60233 h 1284288"/>
              <a:gd name="connsiteX12" fmla="*/ 5236619 w 5236619"/>
              <a:gd name="connsiteY12" fmla="*/ 630506 h 1284288"/>
              <a:gd name="connsiteX13" fmla="*/ 5236619 w 5236619"/>
              <a:gd name="connsiteY13" fmla="*/ 1224055 h 1284288"/>
              <a:gd name="connsiteX14" fmla="*/ 5176386 w 5236619"/>
              <a:gd name="connsiteY14" fmla="*/ 1284288 h 1284288"/>
              <a:gd name="connsiteX15" fmla="*/ 4659086 w 5236619"/>
              <a:gd name="connsiteY15" fmla="*/ 1284288 h 1284288"/>
              <a:gd name="connsiteX16" fmla="*/ 4090625 w 5236619"/>
              <a:gd name="connsiteY16" fmla="*/ 1284288 h 1284288"/>
              <a:gd name="connsiteX17" fmla="*/ 3522163 w 5236619"/>
              <a:gd name="connsiteY17" fmla="*/ 1284288 h 1284288"/>
              <a:gd name="connsiteX18" fmla="*/ 2851379 w 5236619"/>
              <a:gd name="connsiteY18" fmla="*/ 1284288 h 1284288"/>
              <a:gd name="connsiteX19" fmla="*/ 2282917 w 5236619"/>
              <a:gd name="connsiteY19" fmla="*/ 1284288 h 1284288"/>
              <a:gd name="connsiteX20" fmla="*/ 1816779 w 5236619"/>
              <a:gd name="connsiteY20" fmla="*/ 1284288 h 1284288"/>
              <a:gd name="connsiteX21" fmla="*/ 1145994 w 5236619"/>
              <a:gd name="connsiteY21" fmla="*/ 1284288 h 1284288"/>
              <a:gd name="connsiteX22" fmla="*/ 628694 w 5236619"/>
              <a:gd name="connsiteY22" fmla="*/ 1284288 h 1284288"/>
              <a:gd name="connsiteX23" fmla="*/ 60233 w 5236619"/>
              <a:gd name="connsiteY23" fmla="*/ 1284288 h 1284288"/>
              <a:gd name="connsiteX24" fmla="*/ 0 w 5236619"/>
              <a:gd name="connsiteY24" fmla="*/ 1224055 h 1284288"/>
              <a:gd name="connsiteX25" fmla="*/ 0 w 5236619"/>
              <a:gd name="connsiteY25" fmla="*/ 665420 h 1284288"/>
              <a:gd name="connsiteX26" fmla="*/ 0 w 5236619"/>
              <a:gd name="connsiteY26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6619" h="1284288" fill="none" extrusionOk="0">
                <a:moveTo>
                  <a:pt x="0" y="60233"/>
                </a:moveTo>
                <a:cubicBezTo>
                  <a:pt x="-178" y="24985"/>
                  <a:pt x="34022" y="1270"/>
                  <a:pt x="60233" y="0"/>
                </a:cubicBezTo>
                <a:cubicBezTo>
                  <a:pt x="176661" y="-17617"/>
                  <a:pt x="479396" y="65463"/>
                  <a:pt x="628694" y="0"/>
                </a:cubicBezTo>
                <a:cubicBezTo>
                  <a:pt x="777992" y="-65463"/>
                  <a:pt x="952209" y="56318"/>
                  <a:pt x="1145994" y="0"/>
                </a:cubicBezTo>
                <a:cubicBezTo>
                  <a:pt x="1339779" y="-56318"/>
                  <a:pt x="1453976" y="20123"/>
                  <a:pt x="1714456" y="0"/>
                </a:cubicBezTo>
                <a:cubicBezTo>
                  <a:pt x="1974936" y="-20123"/>
                  <a:pt x="2071819" y="48678"/>
                  <a:pt x="2180594" y="0"/>
                </a:cubicBezTo>
                <a:cubicBezTo>
                  <a:pt x="2289369" y="-48678"/>
                  <a:pt x="2657389" y="13530"/>
                  <a:pt x="2800217" y="0"/>
                </a:cubicBezTo>
                <a:cubicBezTo>
                  <a:pt x="2943045" y="-13530"/>
                  <a:pt x="3195102" y="20599"/>
                  <a:pt x="3368679" y="0"/>
                </a:cubicBezTo>
                <a:cubicBezTo>
                  <a:pt x="3542256" y="-20599"/>
                  <a:pt x="3671393" y="41074"/>
                  <a:pt x="3783655" y="0"/>
                </a:cubicBezTo>
                <a:cubicBezTo>
                  <a:pt x="3895917" y="-41074"/>
                  <a:pt x="4134545" y="16249"/>
                  <a:pt x="4300955" y="0"/>
                </a:cubicBezTo>
                <a:cubicBezTo>
                  <a:pt x="4467365" y="-16249"/>
                  <a:pt x="4909114" y="3509"/>
                  <a:pt x="5176386" y="0"/>
                </a:cubicBezTo>
                <a:cubicBezTo>
                  <a:pt x="5208893" y="-676"/>
                  <a:pt x="5238130" y="29627"/>
                  <a:pt x="5236619" y="60233"/>
                </a:cubicBezTo>
                <a:cubicBezTo>
                  <a:pt x="5293473" y="176077"/>
                  <a:pt x="5233406" y="395323"/>
                  <a:pt x="5236619" y="630506"/>
                </a:cubicBezTo>
                <a:cubicBezTo>
                  <a:pt x="5239832" y="865689"/>
                  <a:pt x="5221849" y="986674"/>
                  <a:pt x="5236619" y="1224055"/>
                </a:cubicBezTo>
                <a:cubicBezTo>
                  <a:pt x="5234262" y="1257504"/>
                  <a:pt x="5217856" y="1279979"/>
                  <a:pt x="5176386" y="1284288"/>
                </a:cubicBezTo>
                <a:cubicBezTo>
                  <a:pt x="4928590" y="1291834"/>
                  <a:pt x="4889037" y="1228649"/>
                  <a:pt x="4659086" y="1284288"/>
                </a:cubicBezTo>
                <a:cubicBezTo>
                  <a:pt x="4429135" y="1339927"/>
                  <a:pt x="4296474" y="1255919"/>
                  <a:pt x="4090625" y="1284288"/>
                </a:cubicBezTo>
                <a:cubicBezTo>
                  <a:pt x="3884776" y="1312657"/>
                  <a:pt x="3719507" y="1245331"/>
                  <a:pt x="3522163" y="1284288"/>
                </a:cubicBezTo>
                <a:cubicBezTo>
                  <a:pt x="3324819" y="1323245"/>
                  <a:pt x="3057619" y="1224950"/>
                  <a:pt x="2851379" y="1284288"/>
                </a:cubicBezTo>
                <a:cubicBezTo>
                  <a:pt x="2645139" y="1343626"/>
                  <a:pt x="2493385" y="1267414"/>
                  <a:pt x="2282917" y="1284288"/>
                </a:cubicBezTo>
                <a:cubicBezTo>
                  <a:pt x="2072449" y="1301162"/>
                  <a:pt x="1983240" y="1229290"/>
                  <a:pt x="1816779" y="1284288"/>
                </a:cubicBezTo>
                <a:cubicBezTo>
                  <a:pt x="1650318" y="1339286"/>
                  <a:pt x="1344041" y="1261130"/>
                  <a:pt x="1145994" y="1284288"/>
                </a:cubicBezTo>
                <a:cubicBezTo>
                  <a:pt x="947947" y="1307446"/>
                  <a:pt x="734923" y="1229502"/>
                  <a:pt x="628694" y="1284288"/>
                </a:cubicBezTo>
                <a:cubicBezTo>
                  <a:pt x="522465" y="1339074"/>
                  <a:pt x="284514" y="1277442"/>
                  <a:pt x="60233" y="1284288"/>
                </a:cubicBezTo>
                <a:cubicBezTo>
                  <a:pt x="28891" y="1285066"/>
                  <a:pt x="-3158" y="1254058"/>
                  <a:pt x="0" y="1224055"/>
                </a:cubicBezTo>
                <a:cubicBezTo>
                  <a:pt x="-62503" y="1038638"/>
                  <a:pt x="40142" y="878543"/>
                  <a:pt x="0" y="665420"/>
                </a:cubicBezTo>
                <a:cubicBezTo>
                  <a:pt x="-40142" y="452298"/>
                  <a:pt x="6732" y="215377"/>
                  <a:pt x="0" y="60233"/>
                </a:cubicBezTo>
                <a:close/>
              </a:path>
              <a:path w="5236619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226381" y="-9453"/>
                  <a:pt x="482629" y="26828"/>
                  <a:pt x="628694" y="0"/>
                </a:cubicBezTo>
                <a:cubicBezTo>
                  <a:pt x="774759" y="-26828"/>
                  <a:pt x="884734" y="45964"/>
                  <a:pt x="1043671" y="0"/>
                </a:cubicBezTo>
                <a:cubicBezTo>
                  <a:pt x="1202608" y="-45964"/>
                  <a:pt x="1529483" y="30515"/>
                  <a:pt x="1714456" y="0"/>
                </a:cubicBezTo>
                <a:cubicBezTo>
                  <a:pt x="1899430" y="-30515"/>
                  <a:pt x="2103056" y="46086"/>
                  <a:pt x="2282917" y="0"/>
                </a:cubicBezTo>
                <a:cubicBezTo>
                  <a:pt x="2462778" y="-46086"/>
                  <a:pt x="2515479" y="49509"/>
                  <a:pt x="2697894" y="0"/>
                </a:cubicBezTo>
                <a:cubicBezTo>
                  <a:pt x="2880309" y="-49509"/>
                  <a:pt x="3071389" y="49551"/>
                  <a:pt x="3317517" y="0"/>
                </a:cubicBezTo>
                <a:cubicBezTo>
                  <a:pt x="3563645" y="-49551"/>
                  <a:pt x="3607958" y="9334"/>
                  <a:pt x="3885979" y="0"/>
                </a:cubicBezTo>
                <a:cubicBezTo>
                  <a:pt x="4164000" y="-9334"/>
                  <a:pt x="4181052" y="4559"/>
                  <a:pt x="4300955" y="0"/>
                </a:cubicBezTo>
                <a:cubicBezTo>
                  <a:pt x="4420858" y="-4559"/>
                  <a:pt x="4860418" y="42488"/>
                  <a:pt x="5176386" y="0"/>
                </a:cubicBezTo>
                <a:cubicBezTo>
                  <a:pt x="5207848" y="-1477"/>
                  <a:pt x="5232591" y="30498"/>
                  <a:pt x="5236619" y="60233"/>
                </a:cubicBezTo>
                <a:cubicBezTo>
                  <a:pt x="5285179" y="300155"/>
                  <a:pt x="5196139" y="336467"/>
                  <a:pt x="5236619" y="607229"/>
                </a:cubicBezTo>
                <a:cubicBezTo>
                  <a:pt x="5277099" y="877991"/>
                  <a:pt x="5228487" y="1091482"/>
                  <a:pt x="5236619" y="1224055"/>
                </a:cubicBezTo>
                <a:cubicBezTo>
                  <a:pt x="5240779" y="1264439"/>
                  <a:pt x="5206636" y="1282286"/>
                  <a:pt x="5176386" y="1284288"/>
                </a:cubicBezTo>
                <a:cubicBezTo>
                  <a:pt x="4942605" y="1361613"/>
                  <a:pt x="4665728" y="1267550"/>
                  <a:pt x="4505601" y="1284288"/>
                </a:cubicBezTo>
                <a:cubicBezTo>
                  <a:pt x="4345474" y="1301026"/>
                  <a:pt x="4111869" y="1212262"/>
                  <a:pt x="3885979" y="1284288"/>
                </a:cubicBezTo>
                <a:cubicBezTo>
                  <a:pt x="3660089" y="1356314"/>
                  <a:pt x="3462842" y="1239479"/>
                  <a:pt x="3266356" y="1284288"/>
                </a:cubicBezTo>
                <a:cubicBezTo>
                  <a:pt x="3069870" y="1329097"/>
                  <a:pt x="3045500" y="1270716"/>
                  <a:pt x="2851379" y="1284288"/>
                </a:cubicBezTo>
                <a:cubicBezTo>
                  <a:pt x="2657258" y="1297860"/>
                  <a:pt x="2556583" y="1236543"/>
                  <a:pt x="2334079" y="1284288"/>
                </a:cubicBezTo>
                <a:cubicBezTo>
                  <a:pt x="2111575" y="1332033"/>
                  <a:pt x="1957279" y="1264732"/>
                  <a:pt x="1765617" y="1284288"/>
                </a:cubicBezTo>
                <a:cubicBezTo>
                  <a:pt x="1573955" y="1303844"/>
                  <a:pt x="1395936" y="1259218"/>
                  <a:pt x="1197156" y="1284288"/>
                </a:cubicBezTo>
                <a:cubicBezTo>
                  <a:pt x="998376" y="1309358"/>
                  <a:pt x="866076" y="1268914"/>
                  <a:pt x="679856" y="1284288"/>
                </a:cubicBezTo>
                <a:cubicBezTo>
                  <a:pt x="493636" y="1299662"/>
                  <a:pt x="221421" y="1269056"/>
                  <a:pt x="60233" y="1284288"/>
                </a:cubicBezTo>
                <a:cubicBezTo>
                  <a:pt x="27758" y="1283637"/>
                  <a:pt x="2654" y="1261046"/>
                  <a:pt x="0" y="1224055"/>
                </a:cubicBezTo>
                <a:cubicBezTo>
                  <a:pt x="-37655" y="1094467"/>
                  <a:pt x="54102" y="804470"/>
                  <a:pt x="0" y="677059"/>
                </a:cubicBezTo>
                <a:cubicBezTo>
                  <a:pt x="-54102" y="549648"/>
                  <a:pt x="54354" y="273819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3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như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nhau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8C4EC1-656B-4C88-9D46-EC4A9E73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040" y="4301809"/>
            <a:ext cx="6246147" cy="1590991"/>
          </a:xfrm>
          <a:custGeom>
            <a:avLst/>
            <a:gdLst>
              <a:gd name="connsiteX0" fmla="*/ 0 w 6246147"/>
              <a:gd name="connsiteY0" fmla="*/ 74617 h 1590991"/>
              <a:gd name="connsiteX1" fmla="*/ 74617 w 6246147"/>
              <a:gd name="connsiteY1" fmla="*/ 0 h 1590991"/>
              <a:gd name="connsiteX2" fmla="*/ 628882 w 6246147"/>
              <a:gd name="connsiteY2" fmla="*/ 0 h 1590991"/>
              <a:gd name="connsiteX3" fmla="*/ 1122178 w 6246147"/>
              <a:gd name="connsiteY3" fmla="*/ 0 h 1590991"/>
              <a:gd name="connsiteX4" fmla="*/ 1554504 w 6246147"/>
              <a:gd name="connsiteY4" fmla="*/ 0 h 1590991"/>
              <a:gd name="connsiteX5" fmla="*/ 2047800 w 6246147"/>
              <a:gd name="connsiteY5" fmla="*/ 0 h 1590991"/>
              <a:gd name="connsiteX6" fmla="*/ 2541095 w 6246147"/>
              <a:gd name="connsiteY6" fmla="*/ 0 h 1590991"/>
              <a:gd name="connsiteX7" fmla="*/ 3095360 w 6246147"/>
              <a:gd name="connsiteY7" fmla="*/ 0 h 1590991"/>
              <a:gd name="connsiteX8" fmla="*/ 3466718 w 6246147"/>
              <a:gd name="connsiteY8" fmla="*/ 0 h 1590991"/>
              <a:gd name="connsiteX9" fmla="*/ 3960013 w 6246147"/>
              <a:gd name="connsiteY9" fmla="*/ 0 h 1590991"/>
              <a:gd name="connsiteX10" fmla="*/ 4636216 w 6246147"/>
              <a:gd name="connsiteY10" fmla="*/ 0 h 1590991"/>
              <a:gd name="connsiteX11" fmla="*/ 5129512 w 6246147"/>
              <a:gd name="connsiteY11" fmla="*/ 0 h 1590991"/>
              <a:gd name="connsiteX12" fmla="*/ 5683777 w 6246147"/>
              <a:gd name="connsiteY12" fmla="*/ 0 h 1590991"/>
              <a:gd name="connsiteX13" fmla="*/ 6171530 w 6246147"/>
              <a:gd name="connsiteY13" fmla="*/ 0 h 1590991"/>
              <a:gd name="connsiteX14" fmla="*/ 6246147 w 6246147"/>
              <a:gd name="connsiteY14" fmla="*/ 74617 h 1590991"/>
              <a:gd name="connsiteX15" fmla="*/ 6246147 w 6246147"/>
              <a:gd name="connsiteY15" fmla="*/ 526368 h 1590991"/>
              <a:gd name="connsiteX16" fmla="*/ 6246147 w 6246147"/>
              <a:gd name="connsiteY16" fmla="*/ 1035788 h 1590991"/>
              <a:gd name="connsiteX17" fmla="*/ 6246147 w 6246147"/>
              <a:gd name="connsiteY17" fmla="*/ 1516374 h 1590991"/>
              <a:gd name="connsiteX18" fmla="*/ 6171530 w 6246147"/>
              <a:gd name="connsiteY18" fmla="*/ 1590991 h 1590991"/>
              <a:gd name="connsiteX19" fmla="*/ 5495327 w 6246147"/>
              <a:gd name="connsiteY19" fmla="*/ 1590991 h 1590991"/>
              <a:gd name="connsiteX20" fmla="*/ 4819124 w 6246147"/>
              <a:gd name="connsiteY20" fmla="*/ 1590991 h 1590991"/>
              <a:gd name="connsiteX21" fmla="*/ 4142921 w 6246147"/>
              <a:gd name="connsiteY21" fmla="*/ 1590991 h 1590991"/>
              <a:gd name="connsiteX22" fmla="*/ 3771563 w 6246147"/>
              <a:gd name="connsiteY22" fmla="*/ 1590991 h 1590991"/>
              <a:gd name="connsiteX23" fmla="*/ 3339237 w 6246147"/>
              <a:gd name="connsiteY23" fmla="*/ 1590991 h 1590991"/>
              <a:gd name="connsiteX24" fmla="*/ 2906910 w 6246147"/>
              <a:gd name="connsiteY24" fmla="*/ 1590991 h 1590991"/>
              <a:gd name="connsiteX25" fmla="*/ 2535553 w 6246147"/>
              <a:gd name="connsiteY25" fmla="*/ 1590991 h 1590991"/>
              <a:gd name="connsiteX26" fmla="*/ 2103226 w 6246147"/>
              <a:gd name="connsiteY26" fmla="*/ 1590991 h 1590991"/>
              <a:gd name="connsiteX27" fmla="*/ 1427023 w 6246147"/>
              <a:gd name="connsiteY27" fmla="*/ 1590991 h 1590991"/>
              <a:gd name="connsiteX28" fmla="*/ 811789 w 6246147"/>
              <a:gd name="connsiteY28" fmla="*/ 1590991 h 1590991"/>
              <a:gd name="connsiteX29" fmla="*/ 74617 w 6246147"/>
              <a:gd name="connsiteY29" fmla="*/ 1590991 h 1590991"/>
              <a:gd name="connsiteX30" fmla="*/ 0 w 6246147"/>
              <a:gd name="connsiteY30" fmla="*/ 1516374 h 1590991"/>
              <a:gd name="connsiteX31" fmla="*/ 0 w 6246147"/>
              <a:gd name="connsiteY31" fmla="*/ 1035788 h 1590991"/>
              <a:gd name="connsiteX32" fmla="*/ 0 w 6246147"/>
              <a:gd name="connsiteY32" fmla="*/ 584038 h 1590991"/>
              <a:gd name="connsiteX33" fmla="*/ 0 w 6246147"/>
              <a:gd name="connsiteY33" fmla="*/ 74617 h 15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246147" h="1590991" fill="none" extrusionOk="0">
                <a:moveTo>
                  <a:pt x="0" y="74617"/>
                </a:moveTo>
                <a:cubicBezTo>
                  <a:pt x="-7968" y="35312"/>
                  <a:pt x="35391" y="2883"/>
                  <a:pt x="74617" y="0"/>
                </a:cubicBezTo>
                <a:cubicBezTo>
                  <a:pt x="253990" y="-49809"/>
                  <a:pt x="363312" y="50726"/>
                  <a:pt x="628882" y="0"/>
                </a:cubicBezTo>
                <a:cubicBezTo>
                  <a:pt x="894452" y="-50726"/>
                  <a:pt x="905599" y="58081"/>
                  <a:pt x="1122178" y="0"/>
                </a:cubicBezTo>
                <a:cubicBezTo>
                  <a:pt x="1338757" y="-58081"/>
                  <a:pt x="1358542" y="17087"/>
                  <a:pt x="1554504" y="0"/>
                </a:cubicBezTo>
                <a:cubicBezTo>
                  <a:pt x="1750466" y="-17087"/>
                  <a:pt x="1915685" y="439"/>
                  <a:pt x="2047800" y="0"/>
                </a:cubicBezTo>
                <a:cubicBezTo>
                  <a:pt x="2179915" y="-439"/>
                  <a:pt x="2299733" y="46359"/>
                  <a:pt x="2541095" y="0"/>
                </a:cubicBezTo>
                <a:cubicBezTo>
                  <a:pt x="2782457" y="-46359"/>
                  <a:pt x="2901856" y="31574"/>
                  <a:pt x="3095360" y="0"/>
                </a:cubicBezTo>
                <a:cubicBezTo>
                  <a:pt x="3288865" y="-31574"/>
                  <a:pt x="3384199" y="25289"/>
                  <a:pt x="3466718" y="0"/>
                </a:cubicBezTo>
                <a:cubicBezTo>
                  <a:pt x="3549237" y="-25289"/>
                  <a:pt x="3858957" y="36026"/>
                  <a:pt x="3960013" y="0"/>
                </a:cubicBezTo>
                <a:cubicBezTo>
                  <a:pt x="4061070" y="-36026"/>
                  <a:pt x="4351605" y="64251"/>
                  <a:pt x="4636216" y="0"/>
                </a:cubicBezTo>
                <a:cubicBezTo>
                  <a:pt x="4920827" y="-64251"/>
                  <a:pt x="4971044" y="7614"/>
                  <a:pt x="5129512" y="0"/>
                </a:cubicBezTo>
                <a:cubicBezTo>
                  <a:pt x="5287980" y="-7614"/>
                  <a:pt x="5497646" y="24852"/>
                  <a:pt x="5683777" y="0"/>
                </a:cubicBezTo>
                <a:cubicBezTo>
                  <a:pt x="5869909" y="-24852"/>
                  <a:pt x="6005816" y="18325"/>
                  <a:pt x="6171530" y="0"/>
                </a:cubicBezTo>
                <a:cubicBezTo>
                  <a:pt x="6211708" y="-605"/>
                  <a:pt x="6241090" y="28572"/>
                  <a:pt x="6246147" y="74617"/>
                </a:cubicBezTo>
                <a:cubicBezTo>
                  <a:pt x="6278805" y="291326"/>
                  <a:pt x="6203916" y="329610"/>
                  <a:pt x="6246147" y="526368"/>
                </a:cubicBezTo>
                <a:cubicBezTo>
                  <a:pt x="6288378" y="723126"/>
                  <a:pt x="6224644" y="808413"/>
                  <a:pt x="6246147" y="1035788"/>
                </a:cubicBezTo>
                <a:cubicBezTo>
                  <a:pt x="6267650" y="1263163"/>
                  <a:pt x="6217593" y="1292886"/>
                  <a:pt x="6246147" y="1516374"/>
                </a:cubicBezTo>
                <a:cubicBezTo>
                  <a:pt x="6254581" y="1555811"/>
                  <a:pt x="6214879" y="1585376"/>
                  <a:pt x="6171530" y="1590991"/>
                </a:cubicBezTo>
                <a:cubicBezTo>
                  <a:pt x="5960792" y="1596402"/>
                  <a:pt x="5688830" y="1517538"/>
                  <a:pt x="5495327" y="1590991"/>
                </a:cubicBezTo>
                <a:cubicBezTo>
                  <a:pt x="5301824" y="1664444"/>
                  <a:pt x="5033029" y="1524507"/>
                  <a:pt x="4819124" y="1590991"/>
                </a:cubicBezTo>
                <a:cubicBezTo>
                  <a:pt x="4605219" y="1657475"/>
                  <a:pt x="4452003" y="1584299"/>
                  <a:pt x="4142921" y="1590991"/>
                </a:cubicBezTo>
                <a:cubicBezTo>
                  <a:pt x="3833839" y="1597683"/>
                  <a:pt x="3937220" y="1564217"/>
                  <a:pt x="3771563" y="1590991"/>
                </a:cubicBezTo>
                <a:cubicBezTo>
                  <a:pt x="3605906" y="1617765"/>
                  <a:pt x="3454478" y="1590551"/>
                  <a:pt x="3339237" y="1590991"/>
                </a:cubicBezTo>
                <a:cubicBezTo>
                  <a:pt x="3223996" y="1591431"/>
                  <a:pt x="3086809" y="1581899"/>
                  <a:pt x="2906910" y="1590991"/>
                </a:cubicBezTo>
                <a:cubicBezTo>
                  <a:pt x="2727011" y="1600083"/>
                  <a:pt x="2712630" y="1569372"/>
                  <a:pt x="2535553" y="1590991"/>
                </a:cubicBezTo>
                <a:cubicBezTo>
                  <a:pt x="2358476" y="1612610"/>
                  <a:pt x="2209129" y="1547890"/>
                  <a:pt x="2103226" y="1590991"/>
                </a:cubicBezTo>
                <a:cubicBezTo>
                  <a:pt x="1997323" y="1634092"/>
                  <a:pt x="1746533" y="1510206"/>
                  <a:pt x="1427023" y="1590991"/>
                </a:cubicBezTo>
                <a:cubicBezTo>
                  <a:pt x="1107513" y="1671776"/>
                  <a:pt x="1027967" y="1584212"/>
                  <a:pt x="811789" y="1590991"/>
                </a:cubicBezTo>
                <a:cubicBezTo>
                  <a:pt x="595611" y="1597770"/>
                  <a:pt x="413827" y="1502542"/>
                  <a:pt x="74617" y="1590991"/>
                </a:cubicBezTo>
                <a:cubicBezTo>
                  <a:pt x="33561" y="1597242"/>
                  <a:pt x="-6885" y="1559138"/>
                  <a:pt x="0" y="1516374"/>
                </a:cubicBezTo>
                <a:cubicBezTo>
                  <a:pt x="-41122" y="1393458"/>
                  <a:pt x="46537" y="1168493"/>
                  <a:pt x="0" y="1035788"/>
                </a:cubicBezTo>
                <a:cubicBezTo>
                  <a:pt x="-46537" y="903083"/>
                  <a:pt x="27618" y="801616"/>
                  <a:pt x="0" y="584038"/>
                </a:cubicBezTo>
                <a:cubicBezTo>
                  <a:pt x="-27618" y="366460"/>
                  <a:pt x="49135" y="229825"/>
                  <a:pt x="0" y="74617"/>
                </a:cubicBezTo>
                <a:close/>
              </a:path>
              <a:path w="6246147" h="1590991" stroke="0" extrusionOk="0">
                <a:moveTo>
                  <a:pt x="0" y="74617"/>
                </a:moveTo>
                <a:cubicBezTo>
                  <a:pt x="1750" y="32661"/>
                  <a:pt x="33322" y="2862"/>
                  <a:pt x="74617" y="0"/>
                </a:cubicBezTo>
                <a:cubicBezTo>
                  <a:pt x="195815" y="-53480"/>
                  <a:pt x="411485" y="48051"/>
                  <a:pt x="628882" y="0"/>
                </a:cubicBezTo>
                <a:cubicBezTo>
                  <a:pt x="846279" y="-48051"/>
                  <a:pt x="828323" y="30353"/>
                  <a:pt x="1000239" y="0"/>
                </a:cubicBezTo>
                <a:cubicBezTo>
                  <a:pt x="1172155" y="-30353"/>
                  <a:pt x="1468634" y="22601"/>
                  <a:pt x="1676442" y="0"/>
                </a:cubicBezTo>
                <a:cubicBezTo>
                  <a:pt x="1884250" y="-22601"/>
                  <a:pt x="2119288" y="37944"/>
                  <a:pt x="2230707" y="0"/>
                </a:cubicBezTo>
                <a:cubicBezTo>
                  <a:pt x="2342127" y="-37944"/>
                  <a:pt x="2508175" y="8408"/>
                  <a:pt x="2602065" y="0"/>
                </a:cubicBezTo>
                <a:cubicBezTo>
                  <a:pt x="2695955" y="-8408"/>
                  <a:pt x="3071623" y="19384"/>
                  <a:pt x="3217299" y="0"/>
                </a:cubicBezTo>
                <a:cubicBezTo>
                  <a:pt x="3362975" y="-19384"/>
                  <a:pt x="3654522" y="60545"/>
                  <a:pt x="3771563" y="0"/>
                </a:cubicBezTo>
                <a:cubicBezTo>
                  <a:pt x="3888604" y="-60545"/>
                  <a:pt x="4055952" y="17559"/>
                  <a:pt x="4142921" y="0"/>
                </a:cubicBezTo>
                <a:cubicBezTo>
                  <a:pt x="4229890" y="-17559"/>
                  <a:pt x="4550676" y="1746"/>
                  <a:pt x="4697186" y="0"/>
                </a:cubicBezTo>
                <a:cubicBezTo>
                  <a:pt x="4843697" y="-1746"/>
                  <a:pt x="5236479" y="39464"/>
                  <a:pt x="5373389" y="0"/>
                </a:cubicBezTo>
                <a:cubicBezTo>
                  <a:pt x="5510299" y="-39464"/>
                  <a:pt x="5787588" y="61280"/>
                  <a:pt x="6171530" y="0"/>
                </a:cubicBezTo>
                <a:cubicBezTo>
                  <a:pt x="6201336" y="-4417"/>
                  <a:pt x="6237265" y="27672"/>
                  <a:pt x="6246147" y="74617"/>
                </a:cubicBezTo>
                <a:cubicBezTo>
                  <a:pt x="6295190" y="244162"/>
                  <a:pt x="6189934" y="395916"/>
                  <a:pt x="6246147" y="569620"/>
                </a:cubicBezTo>
                <a:cubicBezTo>
                  <a:pt x="6302360" y="743324"/>
                  <a:pt x="6244937" y="967024"/>
                  <a:pt x="6246147" y="1079041"/>
                </a:cubicBezTo>
                <a:cubicBezTo>
                  <a:pt x="6247357" y="1191058"/>
                  <a:pt x="6205723" y="1359565"/>
                  <a:pt x="6246147" y="1516374"/>
                </a:cubicBezTo>
                <a:cubicBezTo>
                  <a:pt x="6247340" y="1557668"/>
                  <a:pt x="6215060" y="1596515"/>
                  <a:pt x="6171530" y="1590991"/>
                </a:cubicBezTo>
                <a:cubicBezTo>
                  <a:pt x="5912475" y="1647625"/>
                  <a:pt x="5701178" y="1588369"/>
                  <a:pt x="5556296" y="1590991"/>
                </a:cubicBezTo>
                <a:cubicBezTo>
                  <a:pt x="5411414" y="1593613"/>
                  <a:pt x="5200776" y="1558039"/>
                  <a:pt x="5063000" y="1590991"/>
                </a:cubicBezTo>
                <a:cubicBezTo>
                  <a:pt x="4925224" y="1623943"/>
                  <a:pt x="4663408" y="1554879"/>
                  <a:pt x="4508736" y="1590991"/>
                </a:cubicBezTo>
                <a:cubicBezTo>
                  <a:pt x="4354064" y="1627103"/>
                  <a:pt x="4065807" y="1541262"/>
                  <a:pt x="3954471" y="1590991"/>
                </a:cubicBezTo>
                <a:cubicBezTo>
                  <a:pt x="3843135" y="1640720"/>
                  <a:pt x="3690043" y="1545713"/>
                  <a:pt x="3461175" y="1590991"/>
                </a:cubicBezTo>
                <a:cubicBezTo>
                  <a:pt x="3232307" y="1636269"/>
                  <a:pt x="3220751" y="1557192"/>
                  <a:pt x="3028848" y="1590991"/>
                </a:cubicBezTo>
                <a:cubicBezTo>
                  <a:pt x="2836945" y="1624790"/>
                  <a:pt x="2731602" y="1579562"/>
                  <a:pt x="2535553" y="1590991"/>
                </a:cubicBezTo>
                <a:cubicBezTo>
                  <a:pt x="2339505" y="1602420"/>
                  <a:pt x="2031193" y="1555262"/>
                  <a:pt x="1859350" y="1590991"/>
                </a:cubicBezTo>
                <a:cubicBezTo>
                  <a:pt x="1687507" y="1626720"/>
                  <a:pt x="1487308" y="1528328"/>
                  <a:pt x="1305085" y="1590991"/>
                </a:cubicBezTo>
                <a:cubicBezTo>
                  <a:pt x="1122862" y="1653654"/>
                  <a:pt x="963869" y="1518272"/>
                  <a:pt x="628882" y="1590991"/>
                </a:cubicBezTo>
                <a:cubicBezTo>
                  <a:pt x="293895" y="1663710"/>
                  <a:pt x="261920" y="1573310"/>
                  <a:pt x="74617" y="1590991"/>
                </a:cubicBezTo>
                <a:cubicBezTo>
                  <a:pt x="30335" y="1585006"/>
                  <a:pt x="-6095" y="1553299"/>
                  <a:pt x="0" y="1516374"/>
                </a:cubicBezTo>
                <a:cubicBezTo>
                  <a:pt x="-47977" y="1419436"/>
                  <a:pt x="17364" y="1133523"/>
                  <a:pt x="0" y="1035788"/>
                </a:cubicBezTo>
                <a:cubicBezTo>
                  <a:pt x="-17364" y="938053"/>
                  <a:pt x="25429" y="747633"/>
                  <a:pt x="0" y="555203"/>
                </a:cubicBezTo>
                <a:cubicBezTo>
                  <a:pt x="-25429" y="362774"/>
                  <a:pt x="27219" y="221163"/>
                  <a:pt x="0" y="74617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Vậy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rô-bốt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cân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nặng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kg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45 : 3 = 15 (kg)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171C6-EA5F-4DEF-8FAE-39DA73FFD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1" y="782637"/>
            <a:ext cx="2905519" cy="32204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9A1ED-B71C-4E6A-8DB1-67BF8204B4D7}"/>
              </a:ext>
            </a:extLst>
          </p:cNvPr>
          <p:cNvGrpSpPr/>
          <p:nvPr/>
        </p:nvGrpSpPr>
        <p:grpSpPr>
          <a:xfrm>
            <a:off x="1143483" y="4301809"/>
            <a:ext cx="3499437" cy="954107"/>
            <a:chOff x="2200323" y="4609849"/>
            <a:chExt cx="3499437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27649-EB6B-412F-869B-7B568F9ED784}"/>
                </a:ext>
              </a:extLst>
            </p:cNvPr>
            <p:cNvSpPr txBox="1"/>
            <p:nvPr/>
          </p:nvSpPr>
          <p:spPr>
            <a:xfrm>
              <a:off x="2200323" y="4609849"/>
              <a:ext cx="34994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kg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C7F7801-E78C-4B50-9B6A-B9511BD4297C}"/>
                </a:ext>
              </a:extLst>
            </p:cNvPr>
            <p:cNvSpPr/>
            <p:nvPr/>
          </p:nvSpPr>
          <p:spPr>
            <a:xfrm>
              <a:off x="3857646" y="5096596"/>
              <a:ext cx="594769" cy="46736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4F25D-AADC-4DFF-AFEE-A678A20E80FD}"/>
              </a:ext>
            </a:extLst>
          </p:cNvPr>
          <p:cNvGrpSpPr/>
          <p:nvPr/>
        </p:nvGrpSpPr>
        <p:grpSpPr>
          <a:xfrm>
            <a:off x="844939" y="372202"/>
            <a:ext cx="619044" cy="584775"/>
            <a:chOff x="621568" y="794220"/>
            <a:chExt cx="619044" cy="5847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E3417F-C09F-45CC-A78E-FA46F730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578930-2C46-4AFB-984C-18E8F7AAB9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BA8044-A26A-4D5B-8B13-6D6246A4A5CA}"/>
              </a:ext>
            </a:extLst>
          </p:cNvPr>
          <p:cNvSpPr txBox="1"/>
          <p:nvPr/>
        </p:nvSpPr>
        <p:spPr>
          <a:xfrm>
            <a:off x="1377363" y="341423"/>
            <a:ext cx="9906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D62FAD-F62A-4DB9-95BF-F25F92B2D47B}"/>
              </a:ext>
            </a:extLst>
          </p:cNvPr>
          <p:cNvSpPr/>
          <p:nvPr/>
        </p:nvSpPr>
        <p:spPr>
          <a:xfrm>
            <a:off x="2497482" y="2161511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AEE191-33F2-422A-9751-92FFD484C1F0}"/>
              </a:ext>
            </a:extLst>
          </p:cNvPr>
          <p:cNvSpPr/>
          <p:nvPr/>
        </p:nvSpPr>
        <p:spPr>
          <a:xfrm>
            <a:off x="4759021" y="3667760"/>
            <a:ext cx="3505200" cy="710197"/>
          </a:xfrm>
          <a:custGeom>
            <a:avLst/>
            <a:gdLst>
              <a:gd name="connsiteX0" fmla="*/ 0 w 3505200"/>
              <a:gd name="connsiteY0" fmla="*/ 118369 h 710197"/>
              <a:gd name="connsiteX1" fmla="*/ 118369 w 3505200"/>
              <a:gd name="connsiteY1" fmla="*/ 0 h 710197"/>
              <a:gd name="connsiteX2" fmla="*/ 663113 w 3505200"/>
              <a:gd name="connsiteY2" fmla="*/ 0 h 710197"/>
              <a:gd name="connsiteX3" fmla="*/ 1273226 w 3505200"/>
              <a:gd name="connsiteY3" fmla="*/ 0 h 710197"/>
              <a:gd name="connsiteX4" fmla="*/ 1850654 w 3505200"/>
              <a:gd name="connsiteY4" fmla="*/ 0 h 710197"/>
              <a:gd name="connsiteX5" fmla="*/ 2428082 w 3505200"/>
              <a:gd name="connsiteY5" fmla="*/ 0 h 710197"/>
              <a:gd name="connsiteX6" fmla="*/ 3386831 w 3505200"/>
              <a:gd name="connsiteY6" fmla="*/ 0 h 710197"/>
              <a:gd name="connsiteX7" fmla="*/ 3505200 w 3505200"/>
              <a:gd name="connsiteY7" fmla="*/ 118369 h 710197"/>
              <a:gd name="connsiteX8" fmla="*/ 3505200 w 3505200"/>
              <a:gd name="connsiteY8" fmla="*/ 591828 h 710197"/>
              <a:gd name="connsiteX9" fmla="*/ 3386831 w 3505200"/>
              <a:gd name="connsiteY9" fmla="*/ 710197 h 710197"/>
              <a:gd name="connsiteX10" fmla="*/ 2940141 w 3505200"/>
              <a:gd name="connsiteY10" fmla="*/ 710197 h 710197"/>
              <a:gd name="connsiteX11" fmla="*/ 2362713 w 3505200"/>
              <a:gd name="connsiteY11" fmla="*/ 710197 h 710197"/>
              <a:gd name="connsiteX12" fmla="*/ 1883338 w 3505200"/>
              <a:gd name="connsiteY12" fmla="*/ 710197 h 710197"/>
              <a:gd name="connsiteX13" fmla="*/ 1436649 w 3505200"/>
              <a:gd name="connsiteY13" fmla="*/ 710197 h 710197"/>
              <a:gd name="connsiteX14" fmla="*/ 989959 w 3505200"/>
              <a:gd name="connsiteY14" fmla="*/ 710197 h 710197"/>
              <a:gd name="connsiteX15" fmla="*/ 118369 w 3505200"/>
              <a:gd name="connsiteY15" fmla="*/ 710197 h 710197"/>
              <a:gd name="connsiteX16" fmla="*/ 0 w 3505200"/>
              <a:gd name="connsiteY16" fmla="*/ 591828 h 710197"/>
              <a:gd name="connsiteX17" fmla="*/ 0 w 3505200"/>
              <a:gd name="connsiteY17" fmla="*/ 118369 h 71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0" h="710197" fill="none" extrusionOk="0">
                <a:moveTo>
                  <a:pt x="0" y="118369"/>
                </a:moveTo>
                <a:cubicBezTo>
                  <a:pt x="-143" y="56548"/>
                  <a:pt x="45760" y="-5701"/>
                  <a:pt x="118369" y="0"/>
                </a:cubicBezTo>
                <a:cubicBezTo>
                  <a:pt x="238667" y="-27247"/>
                  <a:pt x="436799" y="54425"/>
                  <a:pt x="663113" y="0"/>
                </a:cubicBezTo>
                <a:cubicBezTo>
                  <a:pt x="889427" y="-54425"/>
                  <a:pt x="1011292" y="19864"/>
                  <a:pt x="1273226" y="0"/>
                </a:cubicBezTo>
                <a:cubicBezTo>
                  <a:pt x="1535160" y="-19864"/>
                  <a:pt x="1734425" y="3131"/>
                  <a:pt x="1850654" y="0"/>
                </a:cubicBezTo>
                <a:cubicBezTo>
                  <a:pt x="1966883" y="-3131"/>
                  <a:pt x="2290329" y="41111"/>
                  <a:pt x="2428082" y="0"/>
                </a:cubicBezTo>
                <a:cubicBezTo>
                  <a:pt x="2565835" y="-41111"/>
                  <a:pt x="2918642" y="71148"/>
                  <a:pt x="3386831" y="0"/>
                </a:cubicBezTo>
                <a:cubicBezTo>
                  <a:pt x="3451542" y="3309"/>
                  <a:pt x="3519779" y="41910"/>
                  <a:pt x="3505200" y="118369"/>
                </a:cubicBezTo>
                <a:cubicBezTo>
                  <a:pt x="3505340" y="218738"/>
                  <a:pt x="3497016" y="389341"/>
                  <a:pt x="3505200" y="591828"/>
                </a:cubicBezTo>
                <a:cubicBezTo>
                  <a:pt x="3503766" y="652849"/>
                  <a:pt x="3452786" y="718258"/>
                  <a:pt x="3386831" y="710197"/>
                </a:cubicBezTo>
                <a:cubicBezTo>
                  <a:pt x="3290963" y="751290"/>
                  <a:pt x="3045024" y="660175"/>
                  <a:pt x="2940141" y="710197"/>
                </a:cubicBezTo>
                <a:cubicBezTo>
                  <a:pt x="2835258" y="760219"/>
                  <a:pt x="2587655" y="699078"/>
                  <a:pt x="2362713" y="710197"/>
                </a:cubicBezTo>
                <a:cubicBezTo>
                  <a:pt x="2137771" y="721316"/>
                  <a:pt x="2057316" y="672656"/>
                  <a:pt x="1883338" y="710197"/>
                </a:cubicBezTo>
                <a:cubicBezTo>
                  <a:pt x="1709360" y="747738"/>
                  <a:pt x="1569278" y="696822"/>
                  <a:pt x="1436649" y="710197"/>
                </a:cubicBezTo>
                <a:cubicBezTo>
                  <a:pt x="1304020" y="723572"/>
                  <a:pt x="1125961" y="674459"/>
                  <a:pt x="989959" y="710197"/>
                </a:cubicBezTo>
                <a:cubicBezTo>
                  <a:pt x="853957" y="745935"/>
                  <a:pt x="345470" y="661577"/>
                  <a:pt x="118369" y="710197"/>
                </a:cubicBezTo>
                <a:cubicBezTo>
                  <a:pt x="57084" y="691200"/>
                  <a:pt x="-4660" y="670665"/>
                  <a:pt x="0" y="591828"/>
                </a:cubicBezTo>
                <a:cubicBezTo>
                  <a:pt x="-52918" y="424543"/>
                  <a:pt x="40712" y="240488"/>
                  <a:pt x="0" y="118369"/>
                </a:cubicBezTo>
                <a:close/>
              </a:path>
              <a:path w="3505200" h="710197" stroke="0" extrusionOk="0">
                <a:moveTo>
                  <a:pt x="0" y="118369"/>
                </a:moveTo>
                <a:cubicBezTo>
                  <a:pt x="1530" y="49438"/>
                  <a:pt x="49662" y="-338"/>
                  <a:pt x="118369" y="0"/>
                </a:cubicBezTo>
                <a:cubicBezTo>
                  <a:pt x="348282" y="-6522"/>
                  <a:pt x="508101" y="30289"/>
                  <a:pt x="695797" y="0"/>
                </a:cubicBezTo>
                <a:cubicBezTo>
                  <a:pt x="883493" y="-30289"/>
                  <a:pt x="1075984" y="47895"/>
                  <a:pt x="1273226" y="0"/>
                </a:cubicBezTo>
                <a:cubicBezTo>
                  <a:pt x="1470468" y="-47895"/>
                  <a:pt x="1603112" y="45908"/>
                  <a:pt x="1850654" y="0"/>
                </a:cubicBezTo>
                <a:cubicBezTo>
                  <a:pt x="2098196" y="-45908"/>
                  <a:pt x="2274577" y="22144"/>
                  <a:pt x="2428082" y="0"/>
                </a:cubicBezTo>
                <a:cubicBezTo>
                  <a:pt x="2581587" y="-22144"/>
                  <a:pt x="2713178" y="32404"/>
                  <a:pt x="2907457" y="0"/>
                </a:cubicBezTo>
                <a:cubicBezTo>
                  <a:pt x="3101737" y="-32404"/>
                  <a:pt x="3236017" y="49244"/>
                  <a:pt x="3386831" y="0"/>
                </a:cubicBezTo>
                <a:cubicBezTo>
                  <a:pt x="3450470" y="12734"/>
                  <a:pt x="3492024" y="46405"/>
                  <a:pt x="3505200" y="118369"/>
                </a:cubicBezTo>
                <a:cubicBezTo>
                  <a:pt x="3532491" y="347492"/>
                  <a:pt x="3450517" y="380430"/>
                  <a:pt x="3505200" y="591828"/>
                </a:cubicBezTo>
                <a:cubicBezTo>
                  <a:pt x="3495922" y="660495"/>
                  <a:pt x="3460007" y="714270"/>
                  <a:pt x="3386831" y="710197"/>
                </a:cubicBezTo>
                <a:cubicBezTo>
                  <a:pt x="3225438" y="749086"/>
                  <a:pt x="3131412" y="678387"/>
                  <a:pt x="2940141" y="710197"/>
                </a:cubicBezTo>
                <a:cubicBezTo>
                  <a:pt x="2748870" y="742007"/>
                  <a:pt x="2538387" y="697381"/>
                  <a:pt x="2362713" y="710197"/>
                </a:cubicBezTo>
                <a:cubicBezTo>
                  <a:pt x="2187039" y="723013"/>
                  <a:pt x="1969316" y="651853"/>
                  <a:pt x="1850654" y="710197"/>
                </a:cubicBezTo>
                <a:cubicBezTo>
                  <a:pt x="1731992" y="768541"/>
                  <a:pt x="1471905" y="685400"/>
                  <a:pt x="1338595" y="710197"/>
                </a:cubicBezTo>
                <a:cubicBezTo>
                  <a:pt x="1205285" y="734994"/>
                  <a:pt x="961887" y="676055"/>
                  <a:pt x="859220" y="710197"/>
                </a:cubicBezTo>
                <a:cubicBezTo>
                  <a:pt x="756553" y="744339"/>
                  <a:pt x="319878" y="667037"/>
                  <a:pt x="118369" y="710197"/>
                </a:cubicBezTo>
                <a:cubicBezTo>
                  <a:pt x="62306" y="700691"/>
                  <a:pt x="-12367" y="670234"/>
                  <a:pt x="0" y="591828"/>
                </a:cubicBezTo>
                <a:cubicBezTo>
                  <a:pt x="-3940" y="487006"/>
                  <a:pt x="43548" y="249128"/>
                  <a:pt x="0" y="11836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641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0897A-3795-4FFC-9C02-5BC5B7EC1ACE}"/>
              </a:ext>
            </a:extLst>
          </p:cNvPr>
          <p:cNvSpPr/>
          <p:nvPr/>
        </p:nvSpPr>
        <p:spPr>
          <a:xfrm>
            <a:off x="2548282" y="4723397"/>
            <a:ext cx="7926678" cy="116080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cs typeface="Arial" panose="020B0604020202020204" pitchFamily="34" charset="0"/>
              </a:rPr>
              <a:t>Như vậy phải cần thêm mấy chiếc bàn nữa?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6E728-EFB8-4BBE-A118-604865F0F2B9}"/>
              </a:ext>
            </a:extLst>
          </p:cNvPr>
          <p:cNvSpPr txBox="1"/>
          <p:nvPr/>
        </p:nvSpPr>
        <p:spPr>
          <a:xfrm>
            <a:off x="3159760" y="2387600"/>
            <a:ext cx="770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29 : 2 = 14 (dư 1)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C672D1-C6A0-4635-A337-B5D820531F49}"/>
              </a:ext>
            </a:extLst>
          </p:cNvPr>
          <p:cNvSpPr txBox="1"/>
          <p:nvPr/>
        </p:nvSpPr>
        <p:spPr>
          <a:xfrm>
            <a:off x="2092960" y="3608516"/>
            <a:ext cx="876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 mỗi bàn 2 bạn thì cần 14 bàn, vẫn còn thừa ra một bạn nên cần thêm 1 bàn nữa để xếp bạn đó ngồi vào, tức là cần 15 bàn cho lớp học đó.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6EBFC-8329-4A60-86A9-CDFFD54DB53E}"/>
              </a:ext>
            </a:extLst>
          </p:cNvPr>
          <p:cNvSpPr txBox="1"/>
          <p:nvPr/>
        </p:nvSpPr>
        <p:spPr>
          <a:xfrm>
            <a:off x="2127581" y="5052755"/>
            <a:ext cx="876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 : 15 bàn học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09C3420-3C85-4E21-8ECF-E839D1E8934E}"/>
              </a:ext>
            </a:extLst>
          </p:cNvPr>
          <p:cNvGrpSpPr/>
          <p:nvPr/>
        </p:nvGrpSpPr>
        <p:grpSpPr>
          <a:xfrm>
            <a:off x="844939" y="372202"/>
            <a:ext cx="619044" cy="600164"/>
            <a:chOff x="621568" y="794220"/>
            <a:chExt cx="619044" cy="6001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C9C125-5CC1-4DA4-8635-D904DA7E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0E20C-0EB4-4056-AFDA-5B19AE70533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EDCFA45-5140-4D13-800E-41B7FB9E2E23}"/>
              </a:ext>
            </a:extLst>
          </p:cNvPr>
          <p:cNvSpPr txBox="1"/>
          <p:nvPr/>
        </p:nvSpPr>
        <p:spPr>
          <a:xfrm>
            <a:off x="1377362" y="341423"/>
            <a:ext cx="37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F5A83-693F-47D2-BA72-7DE91B93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0" y="1174701"/>
            <a:ext cx="8219440" cy="3630100"/>
          </a:xfrm>
          <a:prstGeom prst="rect">
            <a:avLst/>
          </a:prstGeom>
        </p:spPr>
      </p:pic>
      <p:sp>
        <p:nvSpPr>
          <p:cNvPr id="30" name="AutoShape 18">
            <a:extLst>
              <a:ext uri="{FF2B5EF4-FFF2-40B4-BE49-F238E27FC236}">
                <a16:creationId xmlns:a16="http://schemas.microsoft.com/office/drawing/2014/main" id="{EEEC1425-27B0-48DA-8A50-DD22525A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48" y="4804800"/>
            <a:ext cx="6366632" cy="1284288"/>
          </a:xfrm>
          <a:custGeom>
            <a:avLst/>
            <a:gdLst>
              <a:gd name="connsiteX0" fmla="*/ 0 w 6366632"/>
              <a:gd name="connsiteY0" fmla="*/ 60233 h 1284288"/>
              <a:gd name="connsiteX1" fmla="*/ 60233 w 6366632"/>
              <a:gd name="connsiteY1" fmla="*/ 0 h 1284288"/>
              <a:gd name="connsiteX2" fmla="*/ 565605 w 6366632"/>
              <a:gd name="connsiteY2" fmla="*/ 0 h 1284288"/>
              <a:gd name="connsiteX3" fmla="*/ 1133438 w 6366632"/>
              <a:gd name="connsiteY3" fmla="*/ 0 h 1284288"/>
              <a:gd name="connsiteX4" fmla="*/ 1513886 w 6366632"/>
              <a:gd name="connsiteY4" fmla="*/ 0 h 1284288"/>
              <a:gd name="connsiteX5" fmla="*/ 2019258 w 6366632"/>
              <a:gd name="connsiteY5" fmla="*/ 0 h 1284288"/>
              <a:gd name="connsiteX6" fmla="*/ 2462168 w 6366632"/>
              <a:gd name="connsiteY6" fmla="*/ 0 h 1284288"/>
              <a:gd name="connsiteX7" fmla="*/ 2967539 w 6366632"/>
              <a:gd name="connsiteY7" fmla="*/ 0 h 1284288"/>
              <a:gd name="connsiteX8" fmla="*/ 3472911 w 6366632"/>
              <a:gd name="connsiteY8" fmla="*/ 0 h 1284288"/>
              <a:gd name="connsiteX9" fmla="*/ 4040744 w 6366632"/>
              <a:gd name="connsiteY9" fmla="*/ 0 h 1284288"/>
              <a:gd name="connsiteX10" fmla="*/ 4421193 w 6366632"/>
              <a:gd name="connsiteY10" fmla="*/ 0 h 1284288"/>
              <a:gd name="connsiteX11" fmla="*/ 4926564 w 6366632"/>
              <a:gd name="connsiteY11" fmla="*/ 0 h 1284288"/>
              <a:gd name="connsiteX12" fmla="*/ 5619321 w 6366632"/>
              <a:gd name="connsiteY12" fmla="*/ 0 h 1284288"/>
              <a:gd name="connsiteX13" fmla="*/ 6306399 w 6366632"/>
              <a:gd name="connsiteY13" fmla="*/ 0 h 1284288"/>
              <a:gd name="connsiteX14" fmla="*/ 6366632 w 6366632"/>
              <a:gd name="connsiteY14" fmla="*/ 60233 h 1284288"/>
              <a:gd name="connsiteX15" fmla="*/ 6366632 w 6366632"/>
              <a:gd name="connsiteY15" fmla="*/ 618868 h 1284288"/>
              <a:gd name="connsiteX16" fmla="*/ 6366632 w 6366632"/>
              <a:gd name="connsiteY16" fmla="*/ 1224055 h 1284288"/>
              <a:gd name="connsiteX17" fmla="*/ 6306399 w 6366632"/>
              <a:gd name="connsiteY17" fmla="*/ 1284288 h 1284288"/>
              <a:gd name="connsiteX18" fmla="*/ 5613642 w 6366632"/>
              <a:gd name="connsiteY18" fmla="*/ 1284288 h 1284288"/>
              <a:gd name="connsiteX19" fmla="*/ 4920886 w 6366632"/>
              <a:gd name="connsiteY19" fmla="*/ 1284288 h 1284288"/>
              <a:gd name="connsiteX20" fmla="*/ 4415514 w 6366632"/>
              <a:gd name="connsiteY20" fmla="*/ 1284288 h 1284288"/>
              <a:gd name="connsiteX21" fmla="*/ 3722758 w 6366632"/>
              <a:gd name="connsiteY21" fmla="*/ 1284288 h 1284288"/>
              <a:gd name="connsiteX22" fmla="*/ 3030001 w 6366632"/>
              <a:gd name="connsiteY22" fmla="*/ 1284288 h 1284288"/>
              <a:gd name="connsiteX23" fmla="*/ 2337244 w 6366632"/>
              <a:gd name="connsiteY23" fmla="*/ 1284288 h 1284288"/>
              <a:gd name="connsiteX24" fmla="*/ 1956796 w 6366632"/>
              <a:gd name="connsiteY24" fmla="*/ 1284288 h 1284288"/>
              <a:gd name="connsiteX25" fmla="*/ 1513886 w 6366632"/>
              <a:gd name="connsiteY25" fmla="*/ 1284288 h 1284288"/>
              <a:gd name="connsiteX26" fmla="*/ 1070976 w 6366632"/>
              <a:gd name="connsiteY26" fmla="*/ 1284288 h 1284288"/>
              <a:gd name="connsiteX27" fmla="*/ 690528 w 6366632"/>
              <a:gd name="connsiteY27" fmla="*/ 1284288 h 1284288"/>
              <a:gd name="connsiteX28" fmla="*/ 60233 w 6366632"/>
              <a:gd name="connsiteY28" fmla="*/ 1284288 h 1284288"/>
              <a:gd name="connsiteX29" fmla="*/ 0 w 6366632"/>
              <a:gd name="connsiteY29" fmla="*/ 1224055 h 1284288"/>
              <a:gd name="connsiteX30" fmla="*/ 0 w 6366632"/>
              <a:gd name="connsiteY30" fmla="*/ 642144 h 1284288"/>
              <a:gd name="connsiteX31" fmla="*/ 0 w 6366632"/>
              <a:gd name="connsiteY31" fmla="*/ 60233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66632" h="1284288" fill="none" extrusionOk="0">
                <a:moveTo>
                  <a:pt x="0" y="60233"/>
                </a:moveTo>
                <a:cubicBezTo>
                  <a:pt x="-5432" y="27709"/>
                  <a:pt x="25201" y="-334"/>
                  <a:pt x="60233" y="0"/>
                </a:cubicBezTo>
                <a:cubicBezTo>
                  <a:pt x="234277" y="-1782"/>
                  <a:pt x="461607" y="46441"/>
                  <a:pt x="565605" y="0"/>
                </a:cubicBezTo>
                <a:cubicBezTo>
                  <a:pt x="669603" y="-46441"/>
                  <a:pt x="930783" y="47944"/>
                  <a:pt x="1133438" y="0"/>
                </a:cubicBezTo>
                <a:cubicBezTo>
                  <a:pt x="1336093" y="-47944"/>
                  <a:pt x="1386532" y="35721"/>
                  <a:pt x="1513886" y="0"/>
                </a:cubicBezTo>
                <a:cubicBezTo>
                  <a:pt x="1641240" y="-35721"/>
                  <a:pt x="1913153" y="11545"/>
                  <a:pt x="2019258" y="0"/>
                </a:cubicBezTo>
                <a:cubicBezTo>
                  <a:pt x="2125363" y="-11545"/>
                  <a:pt x="2313196" y="51014"/>
                  <a:pt x="2462168" y="0"/>
                </a:cubicBezTo>
                <a:cubicBezTo>
                  <a:pt x="2611140" y="-51014"/>
                  <a:pt x="2735845" y="52278"/>
                  <a:pt x="2967539" y="0"/>
                </a:cubicBezTo>
                <a:cubicBezTo>
                  <a:pt x="3199233" y="-52278"/>
                  <a:pt x="3356168" y="39022"/>
                  <a:pt x="3472911" y="0"/>
                </a:cubicBezTo>
                <a:cubicBezTo>
                  <a:pt x="3589654" y="-39022"/>
                  <a:pt x="3921242" y="7497"/>
                  <a:pt x="4040744" y="0"/>
                </a:cubicBezTo>
                <a:cubicBezTo>
                  <a:pt x="4160246" y="-7497"/>
                  <a:pt x="4267193" y="36251"/>
                  <a:pt x="4421193" y="0"/>
                </a:cubicBezTo>
                <a:cubicBezTo>
                  <a:pt x="4575193" y="-36251"/>
                  <a:pt x="4705903" y="40738"/>
                  <a:pt x="4926564" y="0"/>
                </a:cubicBezTo>
                <a:cubicBezTo>
                  <a:pt x="5147225" y="-40738"/>
                  <a:pt x="5478804" y="44777"/>
                  <a:pt x="5619321" y="0"/>
                </a:cubicBezTo>
                <a:cubicBezTo>
                  <a:pt x="5759838" y="-44777"/>
                  <a:pt x="6111924" y="33597"/>
                  <a:pt x="6306399" y="0"/>
                </a:cubicBezTo>
                <a:cubicBezTo>
                  <a:pt x="6332121" y="6338"/>
                  <a:pt x="6371432" y="33072"/>
                  <a:pt x="6366632" y="60233"/>
                </a:cubicBezTo>
                <a:cubicBezTo>
                  <a:pt x="6392426" y="314934"/>
                  <a:pt x="6364725" y="339998"/>
                  <a:pt x="6366632" y="618868"/>
                </a:cubicBezTo>
                <a:cubicBezTo>
                  <a:pt x="6368539" y="897739"/>
                  <a:pt x="6363596" y="1041487"/>
                  <a:pt x="6366632" y="1224055"/>
                </a:cubicBezTo>
                <a:cubicBezTo>
                  <a:pt x="6371574" y="1254775"/>
                  <a:pt x="6343661" y="1277754"/>
                  <a:pt x="6306399" y="1284288"/>
                </a:cubicBezTo>
                <a:cubicBezTo>
                  <a:pt x="6090722" y="1285934"/>
                  <a:pt x="5911697" y="1283217"/>
                  <a:pt x="5613642" y="1284288"/>
                </a:cubicBezTo>
                <a:cubicBezTo>
                  <a:pt x="5315587" y="1285359"/>
                  <a:pt x="5212867" y="1283111"/>
                  <a:pt x="4920886" y="1284288"/>
                </a:cubicBezTo>
                <a:cubicBezTo>
                  <a:pt x="4628905" y="1285465"/>
                  <a:pt x="4571310" y="1257441"/>
                  <a:pt x="4415514" y="1284288"/>
                </a:cubicBezTo>
                <a:cubicBezTo>
                  <a:pt x="4259718" y="1311135"/>
                  <a:pt x="3948405" y="1219253"/>
                  <a:pt x="3722758" y="1284288"/>
                </a:cubicBezTo>
                <a:cubicBezTo>
                  <a:pt x="3497111" y="1349323"/>
                  <a:pt x="3329471" y="1250848"/>
                  <a:pt x="3030001" y="1284288"/>
                </a:cubicBezTo>
                <a:cubicBezTo>
                  <a:pt x="2730531" y="1317728"/>
                  <a:pt x="2631577" y="1201440"/>
                  <a:pt x="2337244" y="1284288"/>
                </a:cubicBezTo>
                <a:cubicBezTo>
                  <a:pt x="2042911" y="1367136"/>
                  <a:pt x="2085349" y="1255573"/>
                  <a:pt x="1956796" y="1284288"/>
                </a:cubicBezTo>
                <a:cubicBezTo>
                  <a:pt x="1828243" y="1313003"/>
                  <a:pt x="1697245" y="1259663"/>
                  <a:pt x="1513886" y="1284288"/>
                </a:cubicBezTo>
                <a:cubicBezTo>
                  <a:pt x="1330527" y="1308913"/>
                  <a:pt x="1255645" y="1262137"/>
                  <a:pt x="1070976" y="1284288"/>
                </a:cubicBezTo>
                <a:cubicBezTo>
                  <a:pt x="886307" y="1306439"/>
                  <a:pt x="808246" y="1243130"/>
                  <a:pt x="690528" y="1284288"/>
                </a:cubicBezTo>
                <a:cubicBezTo>
                  <a:pt x="572810" y="1325446"/>
                  <a:pt x="279067" y="1250765"/>
                  <a:pt x="60233" y="1284288"/>
                </a:cubicBezTo>
                <a:cubicBezTo>
                  <a:pt x="27367" y="1279245"/>
                  <a:pt x="4936" y="1252911"/>
                  <a:pt x="0" y="1224055"/>
                </a:cubicBezTo>
                <a:cubicBezTo>
                  <a:pt x="-28712" y="976280"/>
                  <a:pt x="40712" y="918024"/>
                  <a:pt x="0" y="642144"/>
                </a:cubicBezTo>
                <a:cubicBezTo>
                  <a:pt x="-40712" y="366264"/>
                  <a:pt x="56165" y="249581"/>
                  <a:pt x="0" y="60233"/>
                </a:cubicBezTo>
                <a:close/>
              </a:path>
              <a:path w="6366632" h="1284288" stroke="0" extrusionOk="0">
                <a:moveTo>
                  <a:pt x="0" y="60233"/>
                </a:moveTo>
                <a:cubicBezTo>
                  <a:pt x="4334" y="25120"/>
                  <a:pt x="26723" y="8197"/>
                  <a:pt x="60233" y="0"/>
                </a:cubicBezTo>
                <a:cubicBezTo>
                  <a:pt x="323439" y="-62270"/>
                  <a:pt x="495811" y="49264"/>
                  <a:pt x="628066" y="0"/>
                </a:cubicBezTo>
                <a:cubicBezTo>
                  <a:pt x="760321" y="-49264"/>
                  <a:pt x="855538" y="8805"/>
                  <a:pt x="1008515" y="0"/>
                </a:cubicBezTo>
                <a:cubicBezTo>
                  <a:pt x="1161492" y="-8805"/>
                  <a:pt x="1554578" y="17139"/>
                  <a:pt x="1701271" y="0"/>
                </a:cubicBezTo>
                <a:cubicBezTo>
                  <a:pt x="1847964" y="-17139"/>
                  <a:pt x="2114624" y="18602"/>
                  <a:pt x="2269104" y="0"/>
                </a:cubicBezTo>
                <a:cubicBezTo>
                  <a:pt x="2423584" y="-18602"/>
                  <a:pt x="2540394" y="18206"/>
                  <a:pt x="2649553" y="0"/>
                </a:cubicBezTo>
                <a:cubicBezTo>
                  <a:pt x="2758712" y="-18206"/>
                  <a:pt x="3083777" y="25110"/>
                  <a:pt x="3279848" y="0"/>
                </a:cubicBezTo>
                <a:cubicBezTo>
                  <a:pt x="3475920" y="-25110"/>
                  <a:pt x="3574955" y="33706"/>
                  <a:pt x="3847681" y="0"/>
                </a:cubicBezTo>
                <a:cubicBezTo>
                  <a:pt x="4120407" y="-33706"/>
                  <a:pt x="4114497" y="30955"/>
                  <a:pt x="4228129" y="0"/>
                </a:cubicBezTo>
                <a:cubicBezTo>
                  <a:pt x="4341761" y="-30955"/>
                  <a:pt x="4551394" y="7547"/>
                  <a:pt x="4795962" y="0"/>
                </a:cubicBezTo>
                <a:cubicBezTo>
                  <a:pt x="5040530" y="-7547"/>
                  <a:pt x="5189473" y="83010"/>
                  <a:pt x="5488719" y="0"/>
                </a:cubicBezTo>
                <a:cubicBezTo>
                  <a:pt x="5787965" y="-83010"/>
                  <a:pt x="6122451" y="27991"/>
                  <a:pt x="6306399" y="0"/>
                </a:cubicBezTo>
                <a:cubicBezTo>
                  <a:pt x="6337487" y="-843"/>
                  <a:pt x="6359731" y="22512"/>
                  <a:pt x="6366632" y="60233"/>
                </a:cubicBezTo>
                <a:cubicBezTo>
                  <a:pt x="6381797" y="321366"/>
                  <a:pt x="6350920" y="373190"/>
                  <a:pt x="6366632" y="653782"/>
                </a:cubicBezTo>
                <a:cubicBezTo>
                  <a:pt x="6382344" y="934374"/>
                  <a:pt x="6361224" y="1080782"/>
                  <a:pt x="6366632" y="1224055"/>
                </a:cubicBezTo>
                <a:cubicBezTo>
                  <a:pt x="6365844" y="1260565"/>
                  <a:pt x="6343867" y="1285512"/>
                  <a:pt x="6306399" y="1284288"/>
                </a:cubicBezTo>
                <a:cubicBezTo>
                  <a:pt x="6079684" y="1288725"/>
                  <a:pt x="5911213" y="1281479"/>
                  <a:pt x="5738566" y="1284288"/>
                </a:cubicBezTo>
                <a:cubicBezTo>
                  <a:pt x="5565919" y="1287097"/>
                  <a:pt x="5507990" y="1275922"/>
                  <a:pt x="5358117" y="1284288"/>
                </a:cubicBezTo>
                <a:cubicBezTo>
                  <a:pt x="5208244" y="1292654"/>
                  <a:pt x="4992925" y="1239330"/>
                  <a:pt x="4852746" y="1284288"/>
                </a:cubicBezTo>
                <a:cubicBezTo>
                  <a:pt x="4712567" y="1329246"/>
                  <a:pt x="4540307" y="1252939"/>
                  <a:pt x="4284913" y="1284288"/>
                </a:cubicBezTo>
                <a:cubicBezTo>
                  <a:pt x="4029519" y="1315637"/>
                  <a:pt x="3903050" y="1222877"/>
                  <a:pt x="3717079" y="1284288"/>
                </a:cubicBezTo>
                <a:cubicBezTo>
                  <a:pt x="3531108" y="1345699"/>
                  <a:pt x="3356153" y="1282998"/>
                  <a:pt x="3211708" y="1284288"/>
                </a:cubicBezTo>
                <a:cubicBezTo>
                  <a:pt x="3067263" y="1285578"/>
                  <a:pt x="2945875" y="1264443"/>
                  <a:pt x="2768798" y="1284288"/>
                </a:cubicBezTo>
                <a:cubicBezTo>
                  <a:pt x="2591721" y="1304133"/>
                  <a:pt x="2445525" y="1256677"/>
                  <a:pt x="2263426" y="1284288"/>
                </a:cubicBezTo>
                <a:cubicBezTo>
                  <a:pt x="2081327" y="1311899"/>
                  <a:pt x="1788097" y="1214683"/>
                  <a:pt x="1570670" y="1284288"/>
                </a:cubicBezTo>
                <a:cubicBezTo>
                  <a:pt x="1353243" y="1353893"/>
                  <a:pt x="1232429" y="1230876"/>
                  <a:pt x="1002836" y="1284288"/>
                </a:cubicBezTo>
                <a:cubicBezTo>
                  <a:pt x="773243" y="1337700"/>
                  <a:pt x="261143" y="1248108"/>
                  <a:pt x="60233" y="1284288"/>
                </a:cubicBezTo>
                <a:cubicBezTo>
                  <a:pt x="26789" y="1282306"/>
                  <a:pt x="7055" y="1258591"/>
                  <a:pt x="0" y="1224055"/>
                </a:cubicBezTo>
                <a:cubicBezTo>
                  <a:pt x="-65766" y="956601"/>
                  <a:pt x="10125" y="771411"/>
                  <a:pt x="0" y="642144"/>
                </a:cubicBezTo>
                <a:cubicBezTo>
                  <a:pt x="-10125" y="512877"/>
                  <a:pt x="39177" y="228838"/>
                  <a:pt x="0" y="60233"/>
                </a:cubicBezTo>
                <a:close/>
              </a:path>
            </a:pathLst>
          </a:custGeom>
          <a:ln w="76200">
            <a:headEnd/>
            <a:tailEnd/>
            <a:extLst>
              <a:ext uri="{C807C97D-BFC1-408E-A445-0C87EB9F89A2}">
                <ask:lineSketchStyleProps xmlns:ask="http://schemas.microsoft.com/office/drawing/2018/sketchyshapes" sd="790207800">
                  <a:prstGeom prst="roundRect">
                    <a:avLst>
                      <a:gd name="adj" fmla="val 469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21907" tIns="60953" rIns="121907" bIns="60953" anchor="ctr"/>
          <a:lstStyle/>
          <a:p>
            <a:pPr algn="ctr" defTabSz="914377"/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 =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Thương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x </a:t>
            </a:r>
            <a:r>
              <a:rPr lang="en-US" altLang="zh-CN" sz="3200" b="1" dirty="0" err="1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chia</a:t>
            </a:r>
            <a:endParaRPr lang="zh-CN" altLang="en-US" sz="3200" b="1" dirty="0">
              <a:solidFill>
                <a:prstClr val="black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0409EF-2057-40E2-B408-70189B0E29A7}"/>
              </a:ext>
            </a:extLst>
          </p:cNvPr>
          <p:cNvSpPr/>
          <p:nvPr/>
        </p:nvSpPr>
        <p:spPr>
          <a:xfrm>
            <a:off x="3773048" y="3850640"/>
            <a:ext cx="758312" cy="53848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CC09C6-0F2C-46C9-8712-1A72F889E2C5}"/>
              </a:ext>
            </a:extLst>
          </p:cNvPr>
          <p:cNvSpPr/>
          <p:nvPr/>
        </p:nvSpPr>
        <p:spPr>
          <a:xfrm>
            <a:off x="6956364" y="2451270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4F38BF-6CD3-4140-B6BE-A269B3548687}"/>
              </a:ext>
            </a:extLst>
          </p:cNvPr>
          <p:cNvSpPr/>
          <p:nvPr/>
        </p:nvSpPr>
        <p:spPr>
          <a:xfrm>
            <a:off x="6577208" y="3214626"/>
            <a:ext cx="758312" cy="57640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7502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手动输入 36"/>
          <p:cNvSpPr/>
          <p:nvPr/>
        </p:nvSpPr>
        <p:spPr>
          <a:xfrm rot="5400000">
            <a:off x="219075" y="-219075"/>
            <a:ext cx="6858000" cy="7295515"/>
          </a:xfrm>
          <a:prstGeom prst="flowChartManualInput">
            <a:avLst/>
          </a:prstGeom>
          <a:solidFill>
            <a:srgbClr val="FDE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70D5F1-A84C-44E3-9DBD-98AA11D2AFDE}"/>
              </a:ext>
            </a:extLst>
          </p:cNvPr>
          <p:cNvSpPr txBox="1">
            <a:spLocks/>
          </p:cNvSpPr>
          <p:nvPr/>
        </p:nvSpPr>
        <p:spPr>
          <a:xfrm>
            <a:off x="1542073" y="751936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0972115126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SĐT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C7943-A0DD-4E4F-AB13-171817DA6BCF}"/>
              </a:ext>
            </a:extLst>
          </p:cNvPr>
          <p:cNvSpPr txBox="1"/>
          <p:nvPr/>
        </p:nvSpPr>
        <p:spPr>
          <a:xfrm>
            <a:off x="563696" y="2143344"/>
            <a:ext cx="11533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 nay có rất nhiều nick giả mạo, chuyên buôn bán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cắp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bài trên công sức, chất xám của người khác.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giả mạo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sdt: 0328667364 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0325525487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sdt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zalo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ố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mạo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0328667364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Ngân hàng MB quân đội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-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TK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Lê Bá Linh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618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225" y="3217319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0596" y="4008711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pic>
        <p:nvPicPr>
          <p:cNvPr id="24" name="Picture 4" descr="Download Software Development Services - Covent Garden PNG Image ...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91" y="1549300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3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2522585" y="1983661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530950" y="219050"/>
            <a:ext cx="5381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 : 5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2673" y="2820597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3 L 2.5E-6 -0.00093 C 0.00651 -0.00301 0.01302 -0.00579 0.01992 -0.00672 C 0.03463 -0.00926 0.06445 -0.01042 0.06445 -0.01042 C 0.07812 -0.00949 0.09192 -0.00949 0.10586 -0.00672 C 0.12018 -0.0044 0.1345 2.22222E-6 0.14922 0.00092 C 0.20846 0.00324 0.26797 0.00185 0.32747 0.00278 C 0.33229 0.00463 0.33711 0.00694 0.34205 0.00856 C 0.37969 0.01875 0.38047 0.01759 0.41562 0.02176 C 0.48528 0.03842 0.45794 0.03055 0.49804 0.04282 C 0.51133 0.05578 0.50169 0.04699 0.52148 0.0618 C 0.52812 0.0669 0.53567 0.06944 0.5414 0.07731 C 0.55338 0.09236 0.55442 0.09305 0.56823 0.11551 C 0.57409 0.125 0.57942 0.13588 0.58594 0.14398 C 0.60495 0.16666 0.59349 0.15208 0.61836 0.18981 C 0.62174 0.19491 0.62565 0.19884 0.62838 0.20509 C 0.63971 0.22916 0.62578 0.19861 0.63724 0.22616 C 0.63867 0.22916 0.64036 0.23241 0.64179 0.23588 C 0.64375 0.24004 0.64531 0.24491 0.64739 0.24907 C 0.64987 0.2544 0.65286 0.25856 0.65521 0.26435 C 0.65924 0.275 0.66159 0.28819 0.66627 0.29861 C 0.67291 0.31366 0.68008 0.32546 0.68411 0.34259 C 0.68567 0.34884 0.68528 0.35509 0.68633 0.3618 C 0.68724 0.36666 0.68828 0.37199 0.68971 0.37708 C 0.69023 0.37893 0.69153 0.38032 0.69179 0.38264 C 0.69258 0.38703 0.69179 0.39143 0.69179 0.39629 " pathEditMode="relative" rAng="0" ptsTypes="AAAAAAAAAAAAAAAAAAAAAAAA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2802462" y="1505054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4971657" y="302511"/>
            <a:ext cx="60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: 2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54158" y="1700664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458681" y="2680346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67" y="170066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263155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2397" y="320787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06921 L -0.05625 -0.06875 C -0.04935 -0.0699 -0.04258 -0.07129 -0.03555 -0.07106 C -0.02149 -0.07083 0.00716 -0.06713 0.00716 -0.0669 L 0.04167 -0.05277 L 0.06133 -0.04444 C 0.0681 -0.04166 0.07487 -0.03703 0.08203 -0.03634 L 0.10169 -0.03426 C 0.1681 -0.0169 0.09726 -0.03472 0.16393 -0.0199 C 0.18125 -0.01597 0.19831 -0.01041 0.21575 -0.00764 L 0.26653 0.0007 C 0.2707 0.00185 0.29088 0.00787 0.29765 0.01088 C 0.30338 0.0132 0.30898 0.01644 0.31497 0.01922 C 0.32096 0.02153 0.32721 0.02292 0.33333 0.02523 C 0.33646 0.02639 0.33945 0.02778 0.34258 0.0294 C 0.34831 0.03473 0.35403 0.04028 0.35989 0.04584 C 0.36393 0.04931 0.36888 0.05093 0.37252 0.05602 C 0.37617 0.06088 0.37838 0.06875 0.38177 0.07454 C 0.38763 0.08403 0.39466 0.09121 0.40026 0.10116 C 0.40768 0.11459 0.41302 0.13148 0.42096 0.14422 C 0.42864 0.15672 0.44414 0.17963 0.4487 0.19769 C 0.45013 0.20371 0.45117 0.21042 0.45325 0.21598 C 0.45781 0.22801 0.4638 0.23843 0.46823 0.25093 C 0.48984 0.3125 0.47187 0.25718 0.48555 0.30834 C 0.48711 0.31459 0.48971 0.32014 0.49127 0.32685 C 0.49388 0.3382 0.49453 0.35116 0.49831 0.36158 C 0.50989 0.39398 0.50364 0.38334 0.51445 0.39861 C 0.5151 0.40185 0.51601 0.40533 0.51667 0.4088 C 0.51719 0.41135 0.51732 0.41435 0.51784 0.41713 C 0.51849 0.42037 0.51927 0.42385 0.52018 0.42732 C 0.52174 0.43473 0.52031 0.43172 0.52252 0.43565 " pathEditMode="relative" rAng="0" ptsTypes="AAAAAAAAAAAAAAAAAAAAAAAAAAAAAAA">
                                      <p:cBhvr>
                                        <p:cTn id="1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2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17222" y="371088"/>
            <a:ext cx="62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28 : 3 = ?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8312367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4443378" y="166164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06" y="195829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01 NK PowerSkills">
            <a:extLst>
              <a:ext uri="{FF2B5EF4-FFF2-40B4-BE49-F238E27FC236}">
                <a16:creationId xmlns:a16="http://schemas.microsoft.com/office/drawing/2014/main" id="{C196AC2C-04F4-4548-98DE-1C0C6C1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9763" y="266522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22187" y="2644984"/>
            <a:ext cx="1169653" cy="15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39 L -2.08333E-6 -0.00116 C 0.01068 -0.0088 0.01888 -0.01597 0.03034 -0.01597 C 0.05768 -0.01597 0.08477 -0.00949 0.11159 -0.00347 C 0.11875 0.00093 0.14662 0.01921 0.15391 0.02593 C 0.17175 0.04236 0.18972 0.05926 0.20664 0.0787 C 0.22136 0.09537 0.23034 0.1044 0.24362 0.12292 C 0.24896 0.13032 0.25456 0.1375 0.25938 0.1463 C 0.26849 0.16181 0.2763 0.18472 0.28268 0.20509 C 0.28685 0.21806 0.29154 0.23056 0.29427 0.24514 C 0.29701 0.2588 0.29531 0.25255 0.29948 0.26412 C 0.3 0.26667 0.30013 0.26991 0.30065 0.27269 C 0.30404 0.28588 0.30391 0.27639 0.30391 0.28333 " pathEditMode="relative" rAng="0" ptsTypes="AAAAAAAAAAA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3724" t="21106" r="16714" b="169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38812" y="-107695"/>
            <a:ext cx="3328096" cy="3762375"/>
            <a:chOff x="256899" y="0"/>
            <a:chExt cx="2830987" cy="32003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421" y="0"/>
              <a:ext cx="2583465" cy="30551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881930" y="2246313"/>
              <a:ext cx="592931" cy="311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6899" y="2246313"/>
              <a:ext cx="770012" cy="954086"/>
            </a:xfrm>
            <a:prstGeom prst="ellipse">
              <a:avLst/>
            </a:prstGeom>
            <a:solidFill>
              <a:srgbClr val="8FC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812" y="2260600"/>
              <a:ext cx="269875" cy="301730"/>
            </a:xfrm>
            <a:custGeom>
              <a:avLst/>
              <a:gdLst>
                <a:gd name="connsiteX0" fmla="*/ 269875 w 269875"/>
                <a:gd name="connsiteY0" fmla="*/ 0 h 301730"/>
                <a:gd name="connsiteX1" fmla="*/ 250825 w 269875"/>
                <a:gd name="connsiteY1" fmla="*/ 3175 h 301730"/>
                <a:gd name="connsiteX2" fmla="*/ 225425 w 269875"/>
                <a:gd name="connsiteY2" fmla="*/ 19050 h 301730"/>
                <a:gd name="connsiteX3" fmla="*/ 206375 w 269875"/>
                <a:gd name="connsiteY3" fmla="*/ 38100 h 301730"/>
                <a:gd name="connsiteX4" fmla="*/ 177800 w 269875"/>
                <a:gd name="connsiteY4" fmla="*/ 53975 h 301730"/>
                <a:gd name="connsiteX5" fmla="*/ 158750 w 269875"/>
                <a:gd name="connsiteY5" fmla="*/ 73025 h 301730"/>
                <a:gd name="connsiteX6" fmla="*/ 149225 w 269875"/>
                <a:gd name="connsiteY6" fmla="*/ 85725 h 301730"/>
                <a:gd name="connsiteX7" fmla="*/ 139700 w 269875"/>
                <a:gd name="connsiteY7" fmla="*/ 92075 h 301730"/>
                <a:gd name="connsiteX8" fmla="*/ 123825 w 269875"/>
                <a:gd name="connsiteY8" fmla="*/ 111125 h 301730"/>
                <a:gd name="connsiteX9" fmla="*/ 114300 w 269875"/>
                <a:gd name="connsiteY9" fmla="*/ 117475 h 301730"/>
                <a:gd name="connsiteX10" fmla="*/ 85725 w 269875"/>
                <a:gd name="connsiteY10" fmla="*/ 142875 h 301730"/>
                <a:gd name="connsiteX11" fmla="*/ 57150 w 269875"/>
                <a:gd name="connsiteY11" fmla="*/ 155575 h 301730"/>
                <a:gd name="connsiteX12" fmla="*/ 28575 w 269875"/>
                <a:gd name="connsiteY12" fmla="*/ 177800 h 301730"/>
                <a:gd name="connsiteX13" fmla="*/ 19050 w 269875"/>
                <a:gd name="connsiteY13" fmla="*/ 184150 h 301730"/>
                <a:gd name="connsiteX14" fmla="*/ 6350 w 269875"/>
                <a:gd name="connsiteY14" fmla="*/ 203200 h 301730"/>
                <a:gd name="connsiteX15" fmla="*/ 0 w 269875"/>
                <a:gd name="connsiteY15" fmla="*/ 212725 h 301730"/>
                <a:gd name="connsiteX16" fmla="*/ 6350 w 269875"/>
                <a:gd name="connsiteY16" fmla="*/ 257175 h 301730"/>
                <a:gd name="connsiteX17" fmla="*/ 12700 w 269875"/>
                <a:gd name="connsiteY17" fmla="*/ 276225 h 301730"/>
                <a:gd name="connsiteX18" fmla="*/ 19050 w 269875"/>
                <a:gd name="connsiteY18" fmla="*/ 285750 h 301730"/>
                <a:gd name="connsiteX19" fmla="*/ 28575 w 269875"/>
                <a:gd name="connsiteY19" fmla="*/ 298450 h 301730"/>
                <a:gd name="connsiteX20" fmla="*/ 47625 w 269875"/>
                <a:gd name="connsiteY20" fmla="*/ 301625 h 3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9875" h="301730">
                  <a:moveTo>
                    <a:pt x="269875" y="0"/>
                  </a:moveTo>
                  <a:cubicBezTo>
                    <a:pt x="263525" y="1058"/>
                    <a:pt x="256875" y="975"/>
                    <a:pt x="250825" y="3175"/>
                  </a:cubicBezTo>
                  <a:cubicBezTo>
                    <a:pt x="246613" y="4707"/>
                    <a:pt x="230850" y="15433"/>
                    <a:pt x="225425" y="19050"/>
                  </a:cubicBezTo>
                  <a:cubicBezTo>
                    <a:pt x="218478" y="29470"/>
                    <a:pt x="218884" y="31150"/>
                    <a:pt x="206375" y="38100"/>
                  </a:cubicBezTo>
                  <a:cubicBezTo>
                    <a:pt x="184294" y="50367"/>
                    <a:pt x="196260" y="37361"/>
                    <a:pt x="177800" y="53975"/>
                  </a:cubicBezTo>
                  <a:cubicBezTo>
                    <a:pt x="171125" y="59982"/>
                    <a:pt x="164138" y="65841"/>
                    <a:pt x="158750" y="73025"/>
                  </a:cubicBezTo>
                  <a:cubicBezTo>
                    <a:pt x="155575" y="77258"/>
                    <a:pt x="152967" y="81983"/>
                    <a:pt x="149225" y="85725"/>
                  </a:cubicBezTo>
                  <a:cubicBezTo>
                    <a:pt x="146527" y="88423"/>
                    <a:pt x="142875" y="89958"/>
                    <a:pt x="139700" y="92075"/>
                  </a:cubicBezTo>
                  <a:cubicBezTo>
                    <a:pt x="133456" y="101441"/>
                    <a:pt x="132992" y="103485"/>
                    <a:pt x="123825" y="111125"/>
                  </a:cubicBezTo>
                  <a:cubicBezTo>
                    <a:pt x="120894" y="113568"/>
                    <a:pt x="116998" y="114777"/>
                    <a:pt x="114300" y="117475"/>
                  </a:cubicBezTo>
                  <a:cubicBezTo>
                    <a:pt x="101275" y="130500"/>
                    <a:pt x="107622" y="135576"/>
                    <a:pt x="85725" y="142875"/>
                  </a:cubicBezTo>
                  <a:cubicBezTo>
                    <a:pt x="71881" y="147490"/>
                    <a:pt x="67213" y="147189"/>
                    <a:pt x="57150" y="155575"/>
                  </a:cubicBezTo>
                  <a:cubicBezTo>
                    <a:pt x="27307" y="180444"/>
                    <a:pt x="76723" y="145702"/>
                    <a:pt x="28575" y="177800"/>
                  </a:cubicBezTo>
                  <a:lnTo>
                    <a:pt x="19050" y="184150"/>
                  </a:lnTo>
                  <a:lnTo>
                    <a:pt x="6350" y="203200"/>
                  </a:lnTo>
                  <a:lnTo>
                    <a:pt x="0" y="212725"/>
                  </a:lnTo>
                  <a:cubicBezTo>
                    <a:pt x="1527" y="226467"/>
                    <a:pt x="2559" y="243275"/>
                    <a:pt x="6350" y="257175"/>
                  </a:cubicBezTo>
                  <a:cubicBezTo>
                    <a:pt x="8111" y="263633"/>
                    <a:pt x="8987" y="270656"/>
                    <a:pt x="12700" y="276225"/>
                  </a:cubicBezTo>
                  <a:cubicBezTo>
                    <a:pt x="14817" y="279400"/>
                    <a:pt x="16832" y="282645"/>
                    <a:pt x="19050" y="285750"/>
                  </a:cubicBezTo>
                  <a:cubicBezTo>
                    <a:pt x="22126" y="290056"/>
                    <a:pt x="24510" y="295062"/>
                    <a:pt x="28575" y="298450"/>
                  </a:cubicBezTo>
                  <a:cubicBezTo>
                    <a:pt x="33590" y="302629"/>
                    <a:pt x="41889" y="301625"/>
                    <a:pt x="47625" y="301625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620532">
              <a:off x="1478459" y="2415523"/>
              <a:ext cx="73288" cy="23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1452637" y="2441575"/>
              <a:ext cx="101600" cy="116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0877" y="3943078"/>
            <a:ext cx="1668088" cy="2695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656" y="3943078"/>
            <a:ext cx="1815844" cy="27237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1009" y="3963318"/>
            <a:ext cx="1761214" cy="27218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633" y="2360235"/>
            <a:ext cx="1141474" cy="11236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/>
          <a:srcRect r="31131"/>
          <a:stretch/>
        </p:blipFill>
        <p:spPr>
          <a:xfrm rot="19993501" flipH="1">
            <a:off x="9171263" y="4564327"/>
            <a:ext cx="1229939" cy="205601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89811">
            <a:off x="11035065" y="4684265"/>
            <a:ext cx="1318366" cy="1213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76714" y="3393770"/>
            <a:ext cx="1681434" cy="271744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9B33D0-3132-4FDB-BE40-702C6522C26F}"/>
              </a:ext>
            </a:extLst>
          </p:cNvPr>
          <p:cNvSpPr/>
          <p:nvPr/>
        </p:nvSpPr>
        <p:spPr>
          <a:xfrm>
            <a:off x="4460959" y="125523"/>
            <a:ext cx="7521132" cy="14398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36064B48-86B3-488C-A1BE-071D4D9A41BE}"/>
              </a:ext>
            </a:extLst>
          </p:cNvPr>
          <p:cNvSpPr txBox="1"/>
          <p:nvPr/>
        </p:nvSpPr>
        <p:spPr>
          <a:xfrm>
            <a:off x="5438519" y="599838"/>
            <a:ext cx="53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59 : 4 = ?</a:t>
            </a:r>
          </a:p>
        </p:txBody>
      </p:sp>
      <p:sp>
        <p:nvSpPr>
          <p:cNvPr id="37" name="Đ Ghé thăm Fb.com/nkpowerskills">
            <a:extLst>
              <a:ext uri="{FF2B5EF4-FFF2-40B4-BE49-F238E27FC236}">
                <a16:creationId xmlns:a16="http://schemas.microsoft.com/office/drawing/2014/main" id="{FA0A2D0B-7661-4EDE-9C12-0C3DBE2E4B7F}"/>
              </a:ext>
            </a:extLst>
          </p:cNvPr>
          <p:cNvSpPr/>
          <p:nvPr/>
        </p:nvSpPr>
        <p:spPr>
          <a:xfrm>
            <a:off x="4448381" y="160022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Ghé thăm Fb.com/nkpowerskills">
            <a:extLst>
              <a:ext uri="{FF2B5EF4-FFF2-40B4-BE49-F238E27FC236}">
                <a16:creationId xmlns:a16="http://schemas.microsoft.com/office/drawing/2014/main" id="{1CB1D181-9A22-4CBA-8D37-66C45043E56B}"/>
              </a:ext>
            </a:extLst>
          </p:cNvPr>
          <p:cNvSpPr/>
          <p:nvPr/>
        </p:nvSpPr>
        <p:spPr>
          <a:xfrm>
            <a:off x="4440559" y="2673642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Ghé thăm Fb.com/nkpowerskills">
            <a:extLst>
              <a:ext uri="{FF2B5EF4-FFF2-40B4-BE49-F238E27FC236}">
                <a16:creationId xmlns:a16="http://schemas.microsoft.com/office/drawing/2014/main" id="{701F2EBA-5D2A-4285-8E31-9C37E68A69AA}"/>
              </a:ext>
            </a:extLst>
          </p:cNvPr>
          <p:cNvSpPr/>
          <p:nvPr/>
        </p:nvSpPr>
        <p:spPr>
          <a:xfrm>
            <a:off x="8273533" y="2838630"/>
            <a:ext cx="3680713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Ghé thăm Fb.com/nkpowerskills">
            <a:extLst>
              <a:ext uri="{FF2B5EF4-FFF2-40B4-BE49-F238E27FC236}">
                <a16:creationId xmlns:a16="http://schemas.microsoft.com/office/drawing/2014/main" id="{2A15BFDB-4DE8-4AB1-B9EC-E614DAD9BACC}"/>
              </a:ext>
            </a:extLst>
          </p:cNvPr>
          <p:cNvSpPr/>
          <p:nvPr/>
        </p:nvSpPr>
        <p:spPr>
          <a:xfrm>
            <a:off x="8301378" y="1649248"/>
            <a:ext cx="3680713" cy="9529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4" descr="Káº¿t quáº£ hÃ¬nh áº£nh cho right icon">
            <a:extLst>
              <a:ext uri="{FF2B5EF4-FFF2-40B4-BE49-F238E27FC236}">
                <a16:creationId xmlns:a16="http://schemas.microsoft.com/office/drawing/2014/main" id="{9E09A448-01CC-4879-B429-B53D2902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45" y="156906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áº¿t quáº£ hÃ¬nh áº£nh cho wrong icon">
            <a:extLst>
              <a:ext uri="{FF2B5EF4-FFF2-40B4-BE49-F238E27FC236}">
                <a16:creationId xmlns:a16="http://schemas.microsoft.com/office/drawing/2014/main" id="{F5C071CD-68F6-4FD6-BDEC-5B3747A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92" y="18610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áº¿t quáº£ hÃ¬nh áº£nh cho wrong icon">
            <a:extLst>
              <a:ext uri="{FF2B5EF4-FFF2-40B4-BE49-F238E27FC236}">
                <a16:creationId xmlns:a16="http://schemas.microsoft.com/office/drawing/2014/main" id="{C77A419A-2143-4345-B52B-DB7BCD6C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16" y="278018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Káº¿t quáº£ hÃ¬nh áº£nh cho wrong icon">
            <a:extLst>
              <a:ext uri="{FF2B5EF4-FFF2-40B4-BE49-F238E27FC236}">
                <a16:creationId xmlns:a16="http://schemas.microsoft.com/office/drawing/2014/main" id="{ED288A81-AB1F-492F-956E-D304A839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04" y="292069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7"/>
          <a:srcRect r="25406"/>
          <a:stretch/>
        </p:blipFill>
        <p:spPr>
          <a:xfrm>
            <a:off x="4112173" y="4587698"/>
            <a:ext cx="1169653" cy="1568030"/>
          </a:xfrm>
          <a:prstGeom prst="rect">
            <a:avLst/>
          </a:prstGeom>
        </p:spPr>
      </p:pic>
      <p:pic>
        <p:nvPicPr>
          <p:cNvPr id="32" name="Picture 12" descr="Káº¿t quáº£ hÃ¬nh áº£nh cho win text gif">
            <a:extLst>
              <a:ext uri="{FF2B5EF4-FFF2-40B4-BE49-F238E27FC236}">
                <a16:creationId xmlns:a16="http://schemas.microsoft.com/office/drawing/2014/main" id="{345183B8-E764-4800-8FAC-D1E3A83DB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5" y="1696791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C 0.00351 -0.00579 0.00625 -0.01111 0.01015 -0.01111 C 0.0194 -0.01111 0.02851 -0.00625 0.03763 -0.00162 C 0.03997 0.00185 0.04948 0.01597 0.05195 0.02106 C 0.05794 0.03379 0.06393 0.04676 0.06966 0.0618 C 0.07461 0.07476 0.07773 0.08171 0.08216 0.09606 C 0.08398 0.10162 0.08593 0.10717 0.0875 0.11412 C 0.09062 0.12592 0.09323 0.14375 0.09531 0.15949 C 0.09674 0.16944 0.0983 0.17916 0.09935 0.19027 C 0.10026 0.20092 0.09961 0.19606 0.10104 0.20486 C 0.10117 0.20694 0.1013 0.20949 0.10143 0.21157 C 0.1026 0.22176 0.1026 0.21435 0.1026 0.2199 " pathEditMode="relative" rAng="0" ptsTypes="AAAAAAAAAAAAA">
                                      <p:cBhvr>
                                        <p:cTn id="1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9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0928" y="2144002"/>
            <a:ext cx="98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26: CHIA SỐ CÓ HAI CHỮ SỐ CHO SỐ CÓ MỘT CHỮ SỐ</a:t>
            </a:r>
            <a:endParaRPr lang="en-US" altLang="zh-CN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377"/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zh-CN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zh-CN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4C60"/>
                </a:solidFill>
                <a:effectLst>
                  <a:outerShdw dist="38100" dir="2700000" algn="bl" rotWithShape="0">
                    <a:srgbClr val="4CB6B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  <a:endParaRPr lang="zh-CN" altLang="en-US" sz="48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4C60"/>
              </a:solidFill>
              <a:effectLst>
                <a:outerShdw dist="38100" dir="2700000" algn="bl" rotWithShape="0">
                  <a:srgbClr val="4CB6BD"/>
                </a:outerShdw>
              </a:effectLst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11" name="Google Shape;644;p6">
            <a:extLst>
              <a:ext uri="{FF2B5EF4-FFF2-40B4-BE49-F238E27FC236}">
                <a16:creationId xmlns:a16="http://schemas.microsoft.com/office/drawing/2014/main" id="{F22C05A8-E5EB-4DD1-A7B4-F0D90D9350F6}"/>
              </a:ext>
            </a:extLst>
          </p:cNvPr>
          <p:cNvSpPr txBox="1"/>
          <p:nvPr/>
        </p:nvSpPr>
        <p:spPr>
          <a:xfrm>
            <a:off x="602172" y="556570"/>
            <a:ext cx="10987653" cy="9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 …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"/>
                <a:cs typeface="Arial"/>
                <a:sym typeface="Arial"/>
              </a:rPr>
              <a:t>năm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A41956-87E9-8D73-7C35-7E2A35221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449" y="1153795"/>
            <a:ext cx="310922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8FB1EDFA-E3C6-4473-B5BC-DCFB7B1F5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19" y="562633"/>
            <a:ext cx="6541026" cy="4316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D0CC-535B-4C57-AB20-9CBED2D21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554" y="2083532"/>
            <a:ext cx="446875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C5CAA-9C52-410C-81C9-C4425005951D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A43DACD-43D9-4462-8C98-7CE36F38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66DF44-BA1B-4D85-AF3B-881CC8989995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3D63ED-FA82-476B-A914-8A820DE72A78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6AA04E8-589D-4F93-8F0B-822C0D95480B}"/>
              </a:ext>
            </a:extLst>
          </p:cNvPr>
          <p:cNvSpPr/>
          <p:nvPr/>
        </p:nvSpPr>
        <p:spPr>
          <a:xfrm>
            <a:off x="1461164" y="1498756"/>
            <a:ext cx="2676183" cy="3256123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3CA506-E421-415C-A33F-88F0D867A408}"/>
              </a:ext>
            </a:extLst>
          </p:cNvPr>
          <p:cNvCxnSpPr/>
          <p:nvPr/>
        </p:nvCxnSpPr>
        <p:spPr>
          <a:xfrm>
            <a:off x="1952548" y="2890362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43">
            <a:extLst>
              <a:ext uri="{FF2B5EF4-FFF2-40B4-BE49-F238E27FC236}">
                <a16:creationId xmlns:a16="http://schemas.microsoft.com/office/drawing/2014/main" id="{CDD51E1B-3902-45E8-90AF-9C47335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72" y="1810934"/>
            <a:ext cx="459969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C3FE770B-1EDB-43F1-A32C-3A848AEA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142" y="1793464"/>
            <a:ext cx="782933" cy="140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29470EB2-42B6-4E1D-9E1C-F012DB8A6213}"/>
              </a:ext>
            </a:extLst>
          </p:cNvPr>
          <p:cNvGrpSpPr>
            <a:grpSpLocks/>
          </p:cNvGrpSpPr>
          <p:nvPr/>
        </p:nvGrpSpPr>
        <p:grpSpPr bwMode="auto">
          <a:xfrm>
            <a:off x="2872329" y="1938869"/>
            <a:ext cx="889104" cy="1443395"/>
            <a:chOff x="2299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7FD172-D8AC-4949-B0FE-63F9376EF0EF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BDE138-40B4-412B-BC78-D4FA521CF3BD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4" name="TextBox 36">
            <a:extLst>
              <a:ext uri="{FF2B5EF4-FFF2-40B4-BE49-F238E27FC236}">
                <a16:creationId xmlns:a16="http://schemas.microsoft.com/office/drawing/2014/main" id="{CA67FDD1-C8B8-427A-9345-97BD4C10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541" y="2578874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66111E62-25FC-42DB-AA94-8086E367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08" y="2751337"/>
            <a:ext cx="344977" cy="75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39">
            <a:extLst>
              <a:ext uri="{FF2B5EF4-FFF2-40B4-BE49-F238E27FC236}">
                <a16:creationId xmlns:a16="http://schemas.microsoft.com/office/drawing/2014/main" id="{747C4965-C1A3-4F9C-9570-3DB1384CE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523" y="231722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D9FE11F4-0829-4867-ACB9-5E6F90E9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575" y="2569889"/>
            <a:ext cx="375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887B2CEF-E9D4-4AA8-9F22-4A2537A3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05" y="2744709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E468E116-6271-4872-839D-85003711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631" y="3255578"/>
            <a:ext cx="712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48CB76-F215-4B7E-A017-47982BC56266}"/>
              </a:ext>
            </a:extLst>
          </p:cNvPr>
          <p:cNvCxnSpPr/>
          <p:nvPr/>
        </p:nvCxnSpPr>
        <p:spPr>
          <a:xfrm>
            <a:off x="2004203" y="3850094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1" name="TextBox 38">
            <a:extLst>
              <a:ext uri="{FF2B5EF4-FFF2-40B4-BE49-F238E27FC236}">
                <a16:creationId xmlns:a16="http://schemas.microsoft.com/office/drawing/2014/main" id="{77E04527-9F28-4D5E-B535-EEA61E828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250" y="3832797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B2C43B-C13D-4E51-9E81-635AA748A361}"/>
              </a:ext>
            </a:extLst>
          </p:cNvPr>
          <p:cNvSpPr/>
          <p:nvPr/>
        </p:nvSpPr>
        <p:spPr>
          <a:xfrm>
            <a:off x="5013378" y="1549378"/>
            <a:ext cx="2676183" cy="3256122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1429B01-6EC5-4A67-A742-5E51F95D53D1}"/>
              </a:ext>
            </a:extLst>
          </p:cNvPr>
          <p:cNvSpPr/>
          <p:nvPr/>
        </p:nvSpPr>
        <p:spPr>
          <a:xfrm>
            <a:off x="8340672" y="1549377"/>
            <a:ext cx="2676183" cy="3256121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039EB42-4137-4B3A-AB00-30034E9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65" y="17700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DFA326FE-5549-4134-B488-B21785DC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504" y="17536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4AD558-4054-41BB-A635-38C0B80FE656}"/>
              </a:ext>
            </a:extLst>
          </p:cNvPr>
          <p:cNvCxnSpPr/>
          <p:nvPr/>
        </p:nvCxnSpPr>
        <p:spPr bwMode="auto">
          <a:xfrm>
            <a:off x="5995245" y="24415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B3D90E-59A5-4861-A102-88BA7B476101}"/>
              </a:ext>
            </a:extLst>
          </p:cNvPr>
          <p:cNvCxnSpPr>
            <a:cxnSpLocks/>
          </p:cNvCxnSpPr>
          <p:nvPr/>
        </p:nvCxnSpPr>
        <p:spPr bwMode="auto">
          <a:xfrm>
            <a:off x="6003183" y="1819749"/>
            <a:ext cx="9583" cy="15186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43">
            <a:extLst>
              <a:ext uri="{FF2B5EF4-FFF2-40B4-BE49-F238E27FC236}">
                <a16:creationId xmlns:a16="http://schemas.microsoft.com/office/drawing/2014/main" id="{0E978426-5815-4D3C-BC65-1C0284D5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428" y="179399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1" name="TextBox 49">
            <a:extLst>
              <a:ext uri="{FF2B5EF4-FFF2-40B4-BE49-F238E27FC236}">
                <a16:creationId xmlns:a16="http://schemas.microsoft.com/office/drawing/2014/main" id="{3C373ABD-5379-40FE-96AA-35AC8F9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1777533"/>
            <a:ext cx="782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CEBFCE-BBFD-477E-AE2D-B7AEDBD4216D}"/>
              </a:ext>
            </a:extLst>
          </p:cNvPr>
          <p:cNvCxnSpPr/>
          <p:nvPr/>
        </p:nvCxnSpPr>
        <p:spPr bwMode="auto">
          <a:xfrm>
            <a:off x="9399608" y="2465479"/>
            <a:ext cx="86052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FC3CC08-5E73-443D-AF15-2289F809B977}"/>
              </a:ext>
            </a:extLst>
          </p:cNvPr>
          <p:cNvCxnSpPr>
            <a:cxnSpLocks/>
          </p:cNvCxnSpPr>
          <p:nvPr/>
        </p:nvCxnSpPr>
        <p:spPr bwMode="auto">
          <a:xfrm>
            <a:off x="9407546" y="1843649"/>
            <a:ext cx="23883" cy="1494749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4" name="TextBox 36">
            <a:extLst>
              <a:ext uri="{FF2B5EF4-FFF2-40B4-BE49-F238E27FC236}">
                <a16:creationId xmlns:a16="http://schemas.microsoft.com/office/drawing/2014/main" id="{9CAAF080-7889-4F3A-99C7-0F2CA823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673" y="2465479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6">
            <a:extLst>
              <a:ext uri="{FF2B5EF4-FFF2-40B4-BE49-F238E27FC236}">
                <a16:creationId xmlns:a16="http://schemas.microsoft.com/office/drawing/2014/main" id="{C3DDC4D9-8FEC-4075-A81A-AE221C05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73" y="2241927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5CB55A8-5543-40AB-8451-7703CEF0F2C1}"/>
              </a:ext>
            </a:extLst>
          </p:cNvPr>
          <p:cNvCxnSpPr/>
          <p:nvPr/>
        </p:nvCxnSpPr>
        <p:spPr>
          <a:xfrm>
            <a:off x="5151731" y="2876866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7" name="TextBox 36">
            <a:extLst>
              <a:ext uri="{FF2B5EF4-FFF2-40B4-BE49-F238E27FC236}">
                <a16:creationId xmlns:a16="http://schemas.microsoft.com/office/drawing/2014/main" id="{8C9CACCF-0686-4034-A9B4-2E90503E1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93" y="2859550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186E3F3C-E4B9-4BBA-B1E5-A37A0D4D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903" y="2439528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A72FE53D-8626-4B98-8216-8AF63AA7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663" y="2182476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449CE9-59D1-4415-815B-DAFFB8B45281}"/>
              </a:ext>
            </a:extLst>
          </p:cNvPr>
          <p:cNvCxnSpPr/>
          <p:nvPr/>
        </p:nvCxnSpPr>
        <p:spPr>
          <a:xfrm>
            <a:off x="8553598" y="2793471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1" name="TextBox 36">
            <a:extLst>
              <a:ext uri="{FF2B5EF4-FFF2-40B4-BE49-F238E27FC236}">
                <a16:creationId xmlns:a16="http://schemas.microsoft.com/office/drawing/2014/main" id="{59D75093-BC12-4CFC-8BB0-24F562DDC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8575" y="2679992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AEAA1ED0-2BCF-4B3C-921E-20B0C75F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87" y="2691694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4" name="TextBox 36">
            <a:extLst>
              <a:ext uri="{FF2B5EF4-FFF2-40B4-BE49-F238E27FC236}">
                <a16:creationId xmlns:a16="http://schemas.microsoft.com/office/drawing/2014/main" id="{580D53C5-469E-429E-8194-37F944EE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776" y="2430196"/>
            <a:ext cx="426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A16B423D-7BBA-4BD1-A717-F1D6E333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67" y="3101524"/>
            <a:ext cx="103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2224E0-A5F7-4DBC-B427-3E18F2FF26DC}"/>
              </a:ext>
            </a:extLst>
          </p:cNvPr>
          <p:cNvCxnSpPr/>
          <p:nvPr/>
        </p:nvCxnSpPr>
        <p:spPr>
          <a:xfrm>
            <a:off x="8553598" y="3772358"/>
            <a:ext cx="861035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6">
            <a:extLst>
              <a:ext uri="{FF2B5EF4-FFF2-40B4-BE49-F238E27FC236}">
                <a16:creationId xmlns:a16="http://schemas.microsoft.com/office/drawing/2014/main" id="{8359FAAB-7058-4BFF-B8DF-4273B754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359" y="3709573"/>
            <a:ext cx="686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36">
            <a:extLst>
              <a:ext uri="{FF2B5EF4-FFF2-40B4-BE49-F238E27FC236}">
                <a16:creationId xmlns:a16="http://schemas.microsoft.com/office/drawing/2014/main" id="{A2D1679E-B662-40FA-BCBE-3826CB0F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559" y="2875525"/>
            <a:ext cx="7040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48DA93E6-6C17-4975-AE1D-6AF1499B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848" y="2421455"/>
            <a:ext cx="4599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" name="TextBox 36">
            <a:extLst>
              <a:ext uri="{FF2B5EF4-FFF2-40B4-BE49-F238E27FC236}">
                <a16:creationId xmlns:a16="http://schemas.microsoft.com/office/drawing/2014/main" id="{0BADD933-025C-44DF-A9DB-D727282B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511" y="3369680"/>
            <a:ext cx="76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B3D7834-AF38-4F9F-9CD4-95E024F2350E}"/>
              </a:ext>
            </a:extLst>
          </p:cNvPr>
          <p:cNvCxnSpPr/>
          <p:nvPr/>
        </p:nvCxnSpPr>
        <p:spPr>
          <a:xfrm>
            <a:off x="5242683" y="3994779"/>
            <a:ext cx="861036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9" name="TextBox 38">
            <a:extLst>
              <a:ext uri="{FF2B5EF4-FFF2-40B4-BE49-F238E27FC236}">
                <a16:creationId xmlns:a16="http://schemas.microsoft.com/office/drawing/2014/main" id="{26D60A22-300A-4A71-B984-BC5147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730" y="3977482"/>
            <a:ext cx="34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4" grpId="0" animBg="1"/>
      <p:bldP spid="55" grpId="0" animBg="1"/>
      <p:bldP spid="56" grpId="0"/>
      <p:bldP spid="57" grpId="0"/>
      <p:bldP spid="60" grpId="0"/>
      <p:bldP spid="61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4" grpId="0"/>
      <p:bldP spid="75" grpId="0"/>
      <p:bldP spid="77" grpId="0"/>
      <p:bldP spid="85" grpId="0"/>
      <p:bldP spid="86" grpId="0"/>
      <p:bldP spid="87" grpId="0"/>
      <p:bldP spid="8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625</Words>
  <Application>Microsoft Office PowerPoint</Application>
  <PresentationFormat>Widescreen</PresentationFormat>
  <Paragraphs>112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字魂59号-创粗黑</vt:lpstr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2022-08-18T10:47:10Z</dcterms:created>
  <dcterms:modified xsi:type="dcterms:W3CDTF">2022-11-03T00:58:29Z</dcterms:modified>
</cp:coreProperties>
</file>