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</p:sldMasterIdLst>
  <p:notesMasterIdLst>
    <p:notesMasterId r:id="rId12"/>
  </p:notesMasterIdLst>
  <p:sldIdLst>
    <p:sldId id="2007577121" r:id="rId4"/>
    <p:sldId id="2007577120" r:id="rId5"/>
    <p:sldId id="2007577115" r:id="rId6"/>
    <p:sldId id="2007577116" r:id="rId7"/>
    <p:sldId id="2007577117" r:id="rId8"/>
    <p:sldId id="2007577122" r:id="rId9"/>
    <p:sldId id="2007577118" r:id="rId10"/>
    <p:sldId id="20075771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05517" y="3120837"/>
            <a:ext cx="88143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/>
              </a:rPr>
              <a:t>15: </a:t>
            </a: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/>
              </a:rPr>
              <a:t>VỊ TRÍ, ĐỊNH HƯỚNG TRONG KHÔNG GIAN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/>
              </a:rPr>
              <a:t>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71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B143AC-1AC0-4BFB-A8BB-9336B7AD66E4}"/>
              </a:ext>
            </a:extLst>
          </p:cNvPr>
          <p:cNvSpPr txBox="1"/>
          <p:nvPr/>
        </p:nvSpPr>
        <p:spPr>
          <a:xfrm>
            <a:off x="4299806" y="3594310"/>
            <a:ext cx="4784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Khám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83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B15 - KP2 -1.png"/>
          <p:cNvPicPr>
            <a:picLocks noChangeAspect="1" noChangeArrowheads="1"/>
          </p:cNvPicPr>
          <p:nvPr/>
        </p:nvPicPr>
        <p:blipFill>
          <a:blip r:embed="rId2" cstate="print"/>
          <a:srcRect l="17175" t="13636" r="9814" b="56362"/>
          <a:stretch>
            <a:fillRect/>
          </a:stretch>
        </p:blipFill>
        <p:spPr bwMode="auto">
          <a:xfrm>
            <a:off x="1481738" y="1488204"/>
            <a:ext cx="8953995" cy="496558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04" y="243657"/>
            <a:ext cx="2625961" cy="131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1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74661" y="1866591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Bên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là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74661" y="2378517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Bên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là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" name="Picture 4" descr="F:\AAA-LÀM ẢNH SLIDE\Bai15-KP2-1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482" y="5043955"/>
            <a:ext cx="6191651" cy="1143074"/>
          </a:xfrm>
          <a:prstGeom prst="rect">
            <a:avLst/>
          </a:prstGeom>
          <a:noFill/>
        </p:spPr>
      </p:pic>
      <p:pic>
        <p:nvPicPr>
          <p:cNvPr id="5" name="Picture 2" descr="F:\AAA-LÀM ẢNH SLIDE\Bai15-KP2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815053" y="2889702"/>
            <a:ext cx="1739680" cy="2937900"/>
          </a:xfrm>
          <a:prstGeom prst="rect">
            <a:avLst/>
          </a:prstGeom>
          <a:noFill/>
        </p:spPr>
      </p:pic>
      <p:pic>
        <p:nvPicPr>
          <p:cNvPr id="6" name="Picture 3" descr="F:\AAA-LÀM ẢNH SLIDE\Bai15-KP2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0119" y="2837980"/>
            <a:ext cx="1945231" cy="2902804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385106" y="6178096"/>
            <a:ext cx="131986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endParaRPr lang="en-GB" sz="2666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20460" y="6178096"/>
            <a:ext cx="131986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endParaRPr lang="en-GB" sz="2666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18" y="420378"/>
            <a:ext cx="2030996" cy="10154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78344" y="1132733"/>
            <a:ext cx="2435312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732" b="1" dirty="0" err="1"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3732" b="1" dirty="0">
                <a:latin typeface="Calibri" panose="020F0502020204030204" pitchFamily="34" charset="0"/>
                <a:cs typeface="Lato" panose="020F0502020204030203" pitchFamily="34" charset="0"/>
              </a:rPr>
              <a:t> - </a:t>
            </a:r>
            <a:r>
              <a:rPr lang="en-GB" sz="3732" b="1" dirty="0" err="1"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endParaRPr lang="en-GB" sz="3732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7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18" y="349940"/>
            <a:ext cx="2030996" cy="10154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88688" y="682424"/>
            <a:ext cx="2435312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732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3732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- </a:t>
            </a:r>
            <a:r>
              <a:rPr lang="en-GB" sz="3732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endParaRPr lang="en-GB" sz="3732" dirty="0">
              <a:solidFill>
                <a:srgbClr val="405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F:\AAA-LÀM ẢNH SLIDE\Bai15-KP2-2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423" y="2363449"/>
            <a:ext cx="2020869" cy="2984357"/>
          </a:xfrm>
          <a:prstGeom prst="rect">
            <a:avLst/>
          </a:prstGeom>
          <a:noFill/>
        </p:spPr>
      </p:pic>
      <p:pic>
        <p:nvPicPr>
          <p:cNvPr id="5" name="Picture 3" descr="F:\AAA-LÀM ẢNH SLIDE\Bai15-KP2-2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1944" y="1510193"/>
            <a:ext cx="1816744" cy="3837613"/>
          </a:xfrm>
          <a:prstGeom prst="rect">
            <a:avLst/>
          </a:prstGeom>
          <a:noFill/>
        </p:spPr>
      </p:pic>
      <p:pic>
        <p:nvPicPr>
          <p:cNvPr id="6" name="Picture 4" descr="F:\AAA-LÀM ẢNH SLIDE\Bai15-KP2-2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0732" y="1322400"/>
            <a:ext cx="1547289" cy="40254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24276" y="5515477"/>
            <a:ext cx="393056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9895" y="5515477"/>
            <a:ext cx="393056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8555" y="5515477"/>
            <a:ext cx="393056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1685" y="6055633"/>
            <a:ext cx="846707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Mai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8559" y="6055633"/>
            <a:ext cx="990977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Nam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0640" y="6055633"/>
            <a:ext cx="1338059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 err="1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Rô-bốt</a:t>
            </a:r>
            <a:endParaRPr lang="en-US" sz="3199" dirty="0">
              <a:solidFill>
                <a:srgbClr val="C00000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B143AC-1AC0-4BFB-A8BB-9336B7AD66E4}"/>
              </a:ext>
            </a:extLst>
          </p:cNvPr>
          <p:cNvSpPr txBox="1"/>
          <p:nvPr/>
        </p:nvSpPr>
        <p:spPr>
          <a:xfrm>
            <a:off x="3934046" y="3115339"/>
            <a:ext cx="4784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84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7" y="483390"/>
            <a:ext cx="2226464" cy="1113233"/>
          </a:xfrm>
          <a:prstGeom prst="rect">
            <a:avLst/>
          </a:prstGeom>
        </p:spPr>
      </p:pic>
      <p:pic>
        <p:nvPicPr>
          <p:cNvPr id="3" name="Picture 2" descr="F:\AAA-PDF-SGK\B15 - HĐ2 - 1.png"/>
          <p:cNvPicPr>
            <a:picLocks noChangeAspect="1" noChangeArrowheads="1"/>
          </p:cNvPicPr>
          <p:nvPr/>
        </p:nvPicPr>
        <p:blipFill>
          <a:blip r:embed="rId3"/>
          <a:srcRect l="55206" t="62725" r="30670" b="29999"/>
          <a:stretch>
            <a:fillRect/>
          </a:stretch>
        </p:blipFill>
        <p:spPr bwMode="auto">
          <a:xfrm>
            <a:off x="8427095" y="2427652"/>
            <a:ext cx="2903838" cy="2018247"/>
          </a:xfrm>
          <a:prstGeom prst="rect">
            <a:avLst/>
          </a:prstGeom>
          <a:noFill/>
        </p:spPr>
      </p:pic>
      <p:pic>
        <p:nvPicPr>
          <p:cNvPr id="4" name="Picture 2" descr="F:\AAA-PDF-SGK\B15 - HĐ2 - 1.png"/>
          <p:cNvPicPr>
            <a:picLocks noChangeAspect="1" noChangeArrowheads="1"/>
          </p:cNvPicPr>
          <p:nvPr/>
        </p:nvPicPr>
        <p:blipFill>
          <a:blip r:embed="rId3"/>
          <a:srcRect l="42938" t="62725" r="46618" b="29999"/>
          <a:stretch>
            <a:fillRect/>
          </a:stretch>
        </p:blipFill>
        <p:spPr bwMode="auto">
          <a:xfrm>
            <a:off x="5904682" y="2427652"/>
            <a:ext cx="2147229" cy="2018247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6792" y="3182830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Bên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là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khối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hộp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chữ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nhật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6792" y="3910711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Bên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là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khối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lập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phương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61819" y="4587745"/>
            <a:ext cx="131986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 err="1"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endParaRPr lang="en-GB" sz="2666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168015" y="4587745"/>
            <a:ext cx="131986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 err="1"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endParaRPr lang="en-GB" sz="2666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168645" y="1811837"/>
            <a:ext cx="9312851" cy="831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spcBef>
                <a:spcPts val="1333"/>
              </a:spcBef>
            </a:pPr>
            <a:r>
              <a:rPr lang="en-GB" sz="2666" b="1" dirty="0"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Bên</a:t>
            </a:r>
            <a:r>
              <a:rPr lang="en-GB" sz="2666" b="1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2666" b="1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là</a:t>
            </a:r>
            <a:r>
              <a:rPr lang="en-GB" sz="2666" b="1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khối</a:t>
            </a:r>
            <a:r>
              <a:rPr lang="en-GB" sz="2666" b="1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666" b="1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666" b="1" dirty="0"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bên</a:t>
            </a:r>
            <a:r>
              <a:rPr lang="en-GB" sz="2666" b="1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r>
              <a:rPr lang="en-GB" sz="2666" b="1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là</a:t>
            </a:r>
            <a:r>
              <a:rPr lang="en-GB" sz="2666" b="1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khối</a:t>
            </a:r>
            <a:r>
              <a:rPr lang="en-GB" sz="2666" b="1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666" b="1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666" b="1" dirty="0">
                <a:latin typeface="Calibri" panose="020F0502020204030204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586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22686" y="5087824"/>
            <a:ext cx="1668889" cy="514599"/>
            <a:chOff x="4565929" y="4322274"/>
            <a:chExt cx="375778" cy="386083"/>
          </a:xfrm>
        </p:grpSpPr>
        <p:sp>
          <p:nvSpPr>
            <p:cNvPr id="3" name="Rounded Rectangle 2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11755" y="4322274"/>
              <a:ext cx="77314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666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22687" y="5831879"/>
            <a:ext cx="1683935" cy="514599"/>
            <a:chOff x="6018390" y="4322274"/>
            <a:chExt cx="375778" cy="386083"/>
          </a:xfrm>
        </p:grpSpPr>
        <p:sp>
          <p:nvSpPr>
            <p:cNvPr id="6" name="Rounded Rectangle 5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64824" y="4322274"/>
              <a:ext cx="7662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666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24618" y="5120544"/>
            <a:ext cx="1674081" cy="491230"/>
            <a:chOff x="4565929" y="4339807"/>
            <a:chExt cx="375778" cy="368550"/>
          </a:xfrm>
        </p:grpSpPr>
        <p:sp>
          <p:nvSpPr>
            <p:cNvPr id="9" name="Rounded Rectangle 8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5782" y="4344852"/>
              <a:ext cx="284304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133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Hình</a:t>
              </a:r>
              <a:r>
                <a:rPr lang="en-US" sz="2133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tròn</a:t>
              </a:r>
              <a:endParaRPr lang="en-US" sz="2133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722637" y="5870297"/>
            <a:ext cx="1683932" cy="491230"/>
            <a:chOff x="6018390" y="4339807"/>
            <a:chExt cx="375778" cy="368550"/>
          </a:xfrm>
        </p:grpSpPr>
        <p:sp>
          <p:nvSpPr>
            <p:cNvPr id="12" name="Rounded Rectangle 11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24856" y="4344852"/>
              <a:ext cx="331319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133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Hình</a:t>
              </a:r>
              <a:r>
                <a:rPr lang="en-US" sz="2133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vuông</a:t>
              </a:r>
              <a:endParaRPr lang="en-US" sz="2133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" y="694077"/>
            <a:ext cx="1855501" cy="92775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09362" y="4375177"/>
            <a:ext cx="740858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Từ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sang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tam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giác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vị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trí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mấy</a:t>
            </a:r>
            <a:endParaRPr lang="en-GB" sz="2399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09362" y="5098135"/>
            <a:ext cx="740858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Từ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sang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vị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trí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ba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là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gì</a:t>
            </a:r>
            <a:endParaRPr lang="en-GB" sz="2399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09362" y="5842190"/>
            <a:ext cx="740858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giữa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tròn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tam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giác</a:t>
            </a:r>
            <a:endParaRPr lang="en-GB" sz="2399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17" descr="F:\AAA-PDF-SGK\B15 - HĐ2 - 2.png"/>
          <p:cNvPicPr>
            <a:picLocks noChangeAspect="1" noChangeArrowheads="1"/>
          </p:cNvPicPr>
          <p:nvPr/>
        </p:nvPicPr>
        <p:blipFill>
          <a:blip r:embed="rId3"/>
          <a:srcRect l="35577" t="83634" r="55206" b="9091"/>
          <a:stretch>
            <a:fillRect/>
          </a:stretch>
        </p:blipFill>
        <p:spPr bwMode="auto">
          <a:xfrm>
            <a:off x="1379023" y="2016754"/>
            <a:ext cx="2160579" cy="2301364"/>
          </a:xfrm>
          <a:prstGeom prst="rect">
            <a:avLst/>
          </a:prstGeom>
          <a:noFill/>
        </p:spPr>
      </p:pic>
      <p:pic>
        <p:nvPicPr>
          <p:cNvPr id="19" name="Picture 18" descr="F:\AAA-PDF-SGK\B15 - HĐ2 - 2.png"/>
          <p:cNvPicPr>
            <a:picLocks noChangeAspect="1" noChangeArrowheads="1"/>
          </p:cNvPicPr>
          <p:nvPr/>
        </p:nvPicPr>
        <p:blipFill>
          <a:blip r:embed="rId3"/>
          <a:srcRect l="47109" t="83634" r="44164" b="9091"/>
          <a:stretch>
            <a:fillRect/>
          </a:stretch>
        </p:blipFill>
        <p:spPr bwMode="auto">
          <a:xfrm>
            <a:off x="4403894" y="2016755"/>
            <a:ext cx="2045842" cy="2301695"/>
          </a:xfrm>
          <a:prstGeom prst="rect">
            <a:avLst/>
          </a:prstGeom>
          <a:noFill/>
        </p:spPr>
      </p:pic>
      <p:pic>
        <p:nvPicPr>
          <p:cNvPr id="20" name="Picture 19" descr="F:\AAA-PDF-SGK\B15 - HĐ2 - 2.png"/>
          <p:cNvPicPr>
            <a:picLocks noChangeAspect="1" noChangeArrowheads="1"/>
          </p:cNvPicPr>
          <p:nvPr/>
        </p:nvPicPr>
        <p:blipFill>
          <a:blip r:embed="rId3"/>
          <a:srcRect l="58886" t="83634" r="25763" b="9091"/>
          <a:stretch>
            <a:fillRect/>
          </a:stretch>
        </p:blipFill>
        <p:spPr bwMode="auto">
          <a:xfrm>
            <a:off x="7244753" y="2016754"/>
            <a:ext cx="3598369" cy="2301364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8722689" y="4364866"/>
            <a:ext cx="500862" cy="514599"/>
            <a:chOff x="3132549" y="4322274"/>
            <a:chExt cx="375777" cy="386083"/>
          </a:xfrm>
        </p:grpSpPr>
        <p:sp>
          <p:nvSpPr>
            <p:cNvPr id="22" name="Rounded Rectangle 21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50606" y="4322274"/>
              <a:ext cx="257612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22687" y="4364866"/>
            <a:ext cx="500862" cy="514599"/>
            <a:chOff x="3132549" y="4322274"/>
            <a:chExt cx="375777" cy="386083"/>
          </a:xfrm>
        </p:grpSpPr>
        <p:sp>
          <p:nvSpPr>
            <p:cNvPr id="25" name="Rounded Rectangle 24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57282" y="4322274"/>
              <a:ext cx="268436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3894" y="1247198"/>
            <a:ext cx="2753928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spcBef>
                <a:spcPts val="1333"/>
              </a:spcBef>
            </a:pPr>
            <a:r>
              <a:rPr lang="en-GB" sz="2800" b="1" dirty="0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8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2800" b="1" dirty="0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2800" b="1" dirty="0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2800" b="1" dirty="0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2800" b="1" dirty="0">
              <a:solidFill>
                <a:srgbClr val="40505E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7597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132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Lato</vt:lpstr>
      <vt:lpstr>2_Office 主题</vt:lpstr>
      <vt:lpstr>https://www.freeppt7.com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THUY LINH</cp:lastModifiedBy>
  <cp:revision>57</cp:revision>
  <dcterms:created xsi:type="dcterms:W3CDTF">2021-07-20T01:55:21Z</dcterms:created>
  <dcterms:modified xsi:type="dcterms:W3CDTF">2022-10-03T23:13:42Z</dcterms:modified>
</cp:coreProperties>
</file>