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308" r:id="rId6"/>
    <p:sldId id="315" r:id="rId7"/>
    <p:sldId id="316" r:id="rId8"/>
    <p:sldId id="264" r:id="rId9"/>
    <p:sldId id="319" r:id="rId10"/>
    <p:sldId id="317" r:id="rId11"/>
    <p:sldId id="31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24470" y="1170874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28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8" y="2935096"/>
            <a:ext cx="803418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3384536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等线</vt:lpstr>
      <vt:lpstr>Lato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31</cp:revision>
  <dcterms:created xsi:type="dcterms:W3CDTF">2021-07-24T01:07:49Z</dcterms:created>
  <dcterms:modified xsi:type="dcterms:W3CDTF">2022-10-03T23:09:18Z</dcterms:modified>
</cp:coreProperties>
</file>