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sldIdLst>
    <p:sldId id="305" r:id="rId2"/>
    <p:sldId id="260" r:id="rId3"/>
    <p:sldId id="327" r:id="rId4"/>
    <p:sldId id="331" r:id="rId5"/>
    <p:sldId id="334" r:id="rId6"/>
    <p:sldId id="335" r:id="rId7"/>
    <p:sldId id="332" r:id="rId8"/>
  </p:sldIdLst>
  <p:sldSz cx="9147175" cy="5145088"/>
  <p:notesSz cx="6858000" cy="9144000"/>
  <p:embeddedFontLst>
    <p:embeddedFont>
      <p:font typeface="Calibri Light" panose="020F0302020204030204" pitchFamily="34" charset="0"/>
      <p:regular r:id="rId9"/>
      <p:italic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3B6BDD"/>
    <a:srgbClr val="EE00C1"/>
    <a:srgbClr val="73C6E8"/>
    <a:srgbClr val="8599A8"/>
    <a:srgbClr val="40505E"/>
    <a:srgbClr val="E1E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561" autoAdjust="0"/>
    <p:restoredTop sz="94660"/>
  </p:normalViewPr>
  <p:slideViewPr>
    <p:cSldViewPr snapToGrid="0">
      <p:cViewPr varScale="1">
        <p:scale>
          <a:sx n="146" d="100"/>
          <a:sy n="146" d="100"/>
        </p:scale>
        <p:origin x="138" y="144"/>
      </p:cViewPr>
      <p:guideLst>
        <p:guide orient="horz" pos="1620"/>
        <p:guide pos="288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24/11/2020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923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24/11/2020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5075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5947" y="273928"/>
            <a:ext cx="1972360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868" y="273928"/>
            <a:ext cx="5802739" cy="43602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24/11/2020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3907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24/11/2020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4715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104" y="1282700"/>
            <a:ext cx="7889438" cy="2140213"/>
          </a:xfrm>
        </p:spPr>
        <p:txBody>
          <a:bodyPr anchor="b"/>
          <a:lstStyle>
            <a:lvl1pPr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104" y="3443160"/>
            <a:ext cx="7889438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9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9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9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9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9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9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24/11/2020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135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86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5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24/11/2020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7304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273929"/>
            <a:ext cx="7889438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60" y="1261261"/>
            <a:ext cx="3869683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060" y="1879386"/>
            <a:ext cx="3869683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0757" y="1261261"/>
            <a:ext cx="388874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0757" y="1879386"/>
            <a:ext cx="3888741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24/11/2020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8646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24/11/2020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4058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24/11/2020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99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8741" y="740798"/>
            <a:ext cx="4630757" cy="3656347"/>
          </a:xfr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24/11/2020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086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8741" y="740798"/>
            <a:ext cx="4630757" cy="3656347"/>
          </a:xfrm>
        </p:spPr>
        <p:txBody>
          <a:bodyPr anchor="t"/>
          <a:lstStyle>
            <a:lvl1pPr marL="0" indent="0">
              <a:buNone/>
              <a:defRPr sz="2401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24/11/2020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306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869" y="273929"/>
            <a:ext cx="7889438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869" y="1369642"/>
            <a:ext cx="7889438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868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4706B-4EC2-4241-A08F-856E1DF1720A}" type="datetimeFigureOut">
              <a:rPr lang="en-GB" smtClean="0"/>
              <a:pPr/>
              <a:t>24/11/2020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0002" y="4768735"/>
            <a:ext cx="3087172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0193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240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983" rtl="0" eaLnBrk="1" latinLnBrk="0" hangingPunct="1">
        <a:lnSpc>
          <a:spcPct val="90000"/>
        </a:lnSpc>
        <a:spcBef>
          <a:spcPct val="0"/>
        </a:spcBef>
        <a:buNone/>
        <a:defRPr sz="33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96" indent="-171496" algn="l" defTabSz="6859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1" kern="1200">
          <a:solidFill>
            <a:schemeClr val="tx1"/>
          </a:solidFill>
          <a:latin typeface="+mn-lt"/>
          <a:ea typeface="+mn-ea"/>
          <a:cs typeface="+mn-cs"/>
        </a:defRPr>
      </a:lvl1pPr>
      <a:lvl2pPr marL="51448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479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470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461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453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slide" Target="slide6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AAA-LÀM ẢNH SLIDE\ROBO L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83634" y="2012981"/>
            <a:ext cx="2518812" cy="2502242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16871" y="784710"/>
            <a:ext cx="8437830" cy="3994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 err="1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Bài</a:t>
            </a:r>
            <a:r>
              <a:rPr lang="en-GB" sz="3200" b="1" dirty="0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13: </a:t>
            </a:r>
            <a:r>
              <a:rPr lang="en-GB" sz="3200" b="1" dirty="0" err="1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Luyện</a:t>
            </a:r>
            <a:r>
              <a:rPr lang="en-GB" sz="3200" b="1" dirty="0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</a:t>
            </a:r>
            <a:r>
              <a:rPr lang="en-GB" sz="3200" b="1" dirty="0" err="1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tập</a:t>
            </a:r>
            <a:r>
              <a:rPr lang="en-GB" sz="3200" b="1" dirty="0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</a:t>
            </a:r>
            <a:r>
              <a:rPr lang="en-GB" sz="3200" b="1" dirty="0" err="1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chung</a:t>
            </a:r>
            <a:endParaRPr lang="en-GB" sz="3200" b="1" dirty="0">
              <a:solidFill>
                <a:srgbClr val="40505E"/>
              </a:solidFill>
              <a:latin typeface="Lato Heavy" panose="020F0502020204030203" pitchFamily="34" charset="0"/>
              <a:ea typeface="+mn-ea"/>
              <a:cs typeface="Lato Heavy" panose="020F0502020204030203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24921" y="1391594"/>
            <a:ext cx="6949665" cy="31013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err="1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Tiết</a:t>
            </a:r>
            <a:r>
              <a:rPr lang="en-GB" sz="2000" dirty="0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3</a:t>
            </a:r>
            <a:endParaRPr lang="en-GB" sz="2000" dirty="0">
              <a:solidFill>
                <a:srgbClr val="8599A8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557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5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2" descr="F:\AAA-PDF-SGK\PNG\Bai13-LT3-1.png"/>
          <p:cNvPicPr>
            <a:picLocks noChangeAspect="1" noChangeArrowheads="1"/>
          </p:cNvPicPr>
          <p:nvPr/>
        </p:nvPicPr>
        <p:blipFill>
          <a:blip r:embed="rId3"/>
          <a:srcRect l="28216" t="15454" r="17175" b="64544"/>
          <a:stretch>
            <a:fillRect/>
          </a:stretch>
        </p:blipFill>
        <p:spPr bwMode="auto">
          <a:xfrm>
            <a:off x="1841674" y="845789"/>
            <a:ext cx="7125511" cy="3521798"/>
          </a:xfrm>
          <a:prstGeom prst="rect">
            <a:avLst/>
          </a:prstGeom>
          <a:noFill/>
        </p:spPr>
      </p:pic>
      <p:grpSp>
        <p:nvGrpSpPr>
          <p:cNvPr id="49" name="Group 48"/>
          <p:cNvGrpSpPr/>
          <p:nvPr/>
        </p:nvGrpSpPr>
        <p:grpSpPr>
          <a:xfrm>
            <a:off x="3515935" y="3703388"/>
            <a:ext cx="553843" cy="592130"/>
            <a:chOff x="5268391" y="3776923"/>
            <a:chExt cx="806199" cy="841432"/>
          </a:xfrm>
        </p:grpSpPr>
        <p:sp>
          <p:nvSpPr>
            <p:cNvPr id="50" name="Rounded Rectangle 49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391042" y="3776923"/>
              <a:ext cx="544149" cy="8309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latin typeface="Lato"/>
                </a:rPr>
                <a:t>?</a:t>
              </a:r>
              <a:endParaRPr lang="en-US" sz="3200" b="1" dirty="0">
                <a:latin typeface="Lato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3515935" y="3703388"/>
            <a:ext cx="553843" cy="592130"/>
            <a:chOff x="5268391" y="3776923"/>
            <a:chExt cx="806199" cy="841432"/>
          </a:xfrm>
        </p:grpSpPr>
        <p:sp>
          <p:nvSpPr>
            <p:cNvPr id="64" name="Rounded Rectangle 63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5351508" y="3776923"/>
              <a:ext cx="614151" cy="8309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chemeClr val="bg1"/>
                  </a:solidFill>
                  <a:latin typeface="Lato"/>
                </a:rPr>
                <a:t>4</a:t>
              </a:r>
              <a:endParaRPr lang="en-US" sz="3200" b="1" dirty="0">
                <a:solidFill>
                  <a:schemeClr val="bg1"/>
                </a:solidFill>
                <a:latin typeface="Lato"/>
              </a:endParaRPr>
            </a:p>
          </p:txBody>
        </p:sp>
      </p:grpSp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072" y="623752"/>
            <a:ext cx="1673352" cy="743806"/>
          </a:xfrm>
          <a:prstGeom prst="rect">
            <a:avLst/>
          </a:prstGeom>
          <a:noFill/>
        </p:spPr>
      </p:pic>
      <p:sp>
        <p:nvSpPr>
          <p:cNvPr id="32" name="Rectangle 31"/>
          <p:cNvSpPr/>
          <p:nvPr/>
        </p:nvSpPr>
        <p:spPr>
          <a:xfrm>
            <a:off x="121513" y="1367558"/>
            <a:ext cx="808235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GB" b="1" dirty="0" smtClean="0"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b="1" dirty="0" err="1" smtClean="0"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b="1" dirty="0" smtClean="0"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  <a:endParaRPr lang="en-GB" b="1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4643569" y="3703388"/>
            <a:ext cx="553843" cy="592130"/>
            <a:chOff x="5268391" y="3776923"/>
            <a:chExt cx="806199" cy="841432"/>
          </a:xfrm>
        </p:grpSpPr>
        <p:sp>
          <p:nvSpPr>
            <p:cNvPr id="53" name="Rounded Rectangle 52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391042" y="3776923"/>
              <a:ext cx="544149" cy="8309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latin typeface="Lato"/>
                </a:rPr>
                <a:t>?</a:t>
              </a:r>
              <a:endParaRPr lang="en-US" sz="3200" b="1" dirty="0">
                <a:latin typeface="Lato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5774850" y="3721494"/>
            <a:ext cx="553843" cy="584775"/>
            <a:chOff x="5268391" y="3802651"/>
            <a:chExt cx="806199" cy="830980"/>
          </a:xfrm>
        </p:grpSpPr>
        <p:sp>
          <p:nvSpPr>
            <p:cNvPr id="57" name="Rounded Rectangle 56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391042" y="3802651"/>
              <a:ext cx="544149" cy="8309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latin typeface="Lato"/>
                </a:rPr>
                <a:t>?</a:t>
              </a:r>
              <a:endParaRPr lang="en-US" sz="3200" b="1" dirty="0">
                <a:latin typeface="Lato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4643569" y="3703388"/>
            <a:ext cx="553843" cy="592130"/>
            <a:chOff x="5268391" y="3776923"/>
            <a:chExt cx="806199" cy="841432"/>
          </a:xfrm>
        </p:grpSpPr>
        <p:sp>
          <p:nvSpPr>
            <p:cNvPr id="67" name="Rounded Rectangle 66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351508" y="3776923"/>
              <a:ext cx="614151" cy="8309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chemeClr val="bg1"/>
                  </a:solidFill>
                  <a:latin typeface="Lato"/>
                </a:rPr>
                <a:t>6</a:t>
              </a:r>
              <a:endParaRPr lang="en-US" sz="3200" b="1" dirty="0">
                <a:solidFill>
                  <a:schemeClr val="bg1"/>
                </a:solidFill>
                <a:latin typeface="Lato"/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5732367" y="3721495"/>
            <a:ext cx="630301" cy="574026"/>
            <a:chOff x="5206545" y="3802650"/>
            <a:chExt cx="917494" cy="815705"/>
          </a:xfrm>
        </p:grpSpPr>
        <p:sp>
          <p:nvSpPr>
            <p:cNvPr id="71" name="Rounded Rectangle 70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206545" y="3802650"/>
              <a:ext cx="917494" cy="787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b="1" dirty="0" smtClean="0">
                  <a:solidFill>
                    <a:schemeClr val="bg1"/>
                  </a:solidFill>
                  <a:latin typeface="Lato"/>
                </a:rPr>
                <a:t>10</a:t>
              </a:r>
              <a:endParaRPr lang="en-US" sz="3000" b="1" dirty="0">
                <a:solidFill>
                  <a:schemeClr val="bg1"/>
                </a:solidFill>
                <a:latin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F:\AAA-PDF-SGK\PNG\Bai13-LT3-2.png"/>
          <p:cNvPicPr>
            <a:picLocks noChangeAspect="1" noChangeArrowheads="1"/>
          </p:cNvPicPr>
          <p:nvPr/>
        </p:nvPicPr>
        <p:blipFill>
          <a:blip r:embed="rId3" cstate="print"/>
          <a:srcRect l="15948" t="42726" r="7361" b="19999"/>
          <a:stretch>
            <a:fillRect/>
          </a:stretch>
        </p:blipFill>
        <p:spPr bwMode="auto">
          <a:xfrm>
            <a:off x="1518428" y="1004936"/>
            <a:ext cx="5896831" cy="3867588"/>
          </a:xfrm>
          <a:prstGeom prst="rect">
            <a:avLst/>
          </a:prstGeom>
          <a:noFill/>
        </p:spPr>
      </p:pic>
      <p:grpSp>
        <p:nvGrpSpPr>
          <p:cNvPr id="80" name="Group 79"/>
          <p:cNvGrpSpPr/>
          <p:nvPr/>
        </p:nvGrpSpPr>
        <p:grpSpPr>
          <a:xfrm>
            <a:off x="3452814" y="4424216"/>
            <a:ext cx="316706" cy="338554"/>
            <a:chOff x="5251700" y="3770744"/>
            <a:chExt cx="841880" cy="878556"/>
          </a:xfrm>
        </p:grpSpPr>
        <p:sp>
          <p:nvSpPr>
            <p:cNvPr id="81" name="Rounded Rectangle 80"/>
            <p:cNvSpPr/>
            <p:nvPr/>
          </p:nvSpPr>
          <p:spPr>
            <a:xfrm>
              <a:off x="5251700" y="3802027"/>
              <a:ext cx="841880" cy="82803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327747" y="3770744"/>
              <a:ext cx="663393" cy="878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Lato"/>
                </a:rPr>
                <a:t>?</a:t>
              </a:r>
              <a:endParaRPr lang="en-US" sz="1600" b="1" dirty="0">
                <a:latin typeface="Lato"/>
              </a:endParaRP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3459092" y="4417073"/>
            <a:ext cx="303283" cy="338554"/>
            <a:chOff x="5268391" y="3752204"/>
            <a:chExt cx="806199" cy="878556"/>
          </a:xfrm>
        </p:grpSpPr>
        <p:sp>
          <p:nvSpPr>
            <p:cNvPr id="84" name="Rounded Rectangle 83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288216" y="3752204"/>
              <a:ext cx="743196" cy="878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bg1"/>
                  </a:solidFill>
                  <a:latin typeface="Lato"/>
                </a:rPr>
                <a:t>8</a:t>
              </a:r>
              <a:endParaRPr lang="en-US" sz="1600" b="1" dirty="0">
                <a:solidFill>
                  <a:schemeClr val="bg1"/>
                </a:solidFill>
                <a:latin typeface="Lato"/>
              </a:endParaRP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4118170" y="4422126"/>
            <a:ext cx="316706" cy="338554"/>
            <a:chOff x="5251700" y="3770744"/>
            <a:chExt cx="841880" cy="878556"/>
          </a:xfrm>
        </p:grpSpPr>
        <p:sp>
          <p:nvSpPr>
            <p:cNvPr id="99" name="Rounded Rectangle 98"/>
            <p:cNvSpPr/>
            <p:nvPr/>
          </p:nvSpPr>
          <p:spPr>
            <a:xfrm>
              <a:off x="5251700" y="3802027"/>
              <a:ext cx="841880" cy="82803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5327747" y="3770744"/>
              <a:ext cx="663393" cy="878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Lato"/>
                </a:rPr>
                <a:t>?</a:t>
              </a:r>
              <a:endParaRPr lang="en-US" sz="1600" b="1" dirty="0">
                <a:latin typeface="Lato"/>
              </a:endParaRP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4124448" y="4414983"/>
            <a:ext cx="303283" cy="338554"/>
            <a:chOff x="5268391" y="3752204"/>
            <a:chExt cx="806199" cy="878556"/>
          </a:xfrm>
        </p:grpSpPr>
        <p:sp>
          <p:nvSpPr>
            <p:cNvPr id="102" name="Rounded Rectangle 101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5288216" y="3752204"/>
              <a:ext cx="743196" cy="878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bg1"/>
                  </a:solidFill>
                  <a:latin typeface="Lato"/>
                </a:rPr>
                <a:t>2</a:t>
              </a:r>
              <a:endParaRPr lang="en-US" sz="1600" b="1" dirty="0">
                <a:solidFill>
                  <a:schemeClr val="bg1"/>
                </a:solidFill>
                <a:latin typeface="Lato"/>
              </a:endParaRP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4780854" y="4425261"/>
            <a:ext cx="316706" cy="338554"/>
            <a:chOff x="5251700" y="3770744"/>
            <a:chExt cx="841880" cy="878556"/>
          </a:xfrm>
        </p:grpSpPr>
        <p:sp>
          <p:nvSpPr>
            <p:cNvPr id="105" name="Rounded Rectangle 104"/>
            <p:cNvSpPr/>
            <p:nvPr/>
          </p:nvSpPr>
          <p:spPr>
            <a:xfrm>
              <a:off x="5251700" y="3802027"/>
              <a:ext cx="841880" cy="82803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327747" y="3770744"/>
              <a:ext cx="663393" cy="878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Lato"/>
                </a:rPr>
                <a:t>?</a:t>
              </a:r>
              <a:endParaRPr lang="en-US" sz="1600" b="1" dirty="0">
                <a:latin typeface="Lato"/>
              </a:endParaRPr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4699426" y="4418118"/>
            <a:ext cx="479502" cy="338554"/>
            <a:chOff x="5035250" y="3752204"/>
            <a:chExt cx="1274632" cy="878556"/>
          </a:xfrm>
        </p:grpSpPr>
        <p:sp>
          <p:nvSpPr>
            <p:cNvPr id="108" name="Rounded Rectangle 107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5035250" y="3752204"/>
              <a:ext cx="1274632" cy="878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bg1"/>
                  </a:solidFill>
                  <a:latin typeface="Lato"/>
                </a:rPr>
                <a:t>10</a:t>
              </a:r>
              <a:endParaRPr lang="en-US" sz="1600" b="1" dirty="0">
                <a:solidFill>
                  <a:schemeClr val="bg1"/>
                </a:solidFill>
                <a:latin typeface="Lato"/>
              </a:endParaRPr>
            </a:p>
          </p:txBody>
        </p:sp>
      </p:grpSp>
      <p:pic>
        <p:nvPicPr>
          <p:cNvPr id="26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072" y="623752"/>
            <a:ext cx="1673352" cy="743806"/>
          </a:xfrm>
          <a:prstGeom prst="rect">
            <a:avLst/>
          </a:prstGeom>
          <a:noFill/>
        </p:spPr>
      </p:pic>
      <p:sp>
        <p:nvSpPr>
          <p:cNvPr id="27" name="Rectangle 26"/>
          <p:cNvSpPr/>
          <p:nvPr/>
        </p:nvSpPr>
        <p:spPr>
          <a:xfrm>
            <a:off x="121513" y="1367558"/>
            <a:ext cx="808235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latin typeface="Lato" panose="020F0502020204030203" pitchFamily="34" charset="0"/>
                <a:cs typeface="Lato" panose="020F0502020204030203" pitchFamily="34" charset="0"/>
              </a:rPr>
              <a:t>2</a:t>
            </a:r>
            <a:r>
              <a:rPr lang="en-GB" b="1" dirty="0" smtClean="0">
                <a:latin typeface="Lato" panose="020F0502020204030203" pitchFamily="34" charset="0"/>
                <a:cs typeface="Lato" panose="020F0502020204030203" pitchFamily="34" charset="0"/>
              </a:rPr>
              <a:t>. </a:t>
            </a:r>
            <a:r>
              <a:rPr lang="en-GB" b="1" dirty="0" err="1" smtClean="0"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b="1" dirty="0" smtClean="0"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  <a:endParaRPr lang="en-GB" b="1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AAA-PDF-SGK\PNG\Bai13-LT3-3.pn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/>
          <a:srcRect l="23309" t="15454" r="58844" b="71816"/>
          <a:stretch/>
        </p:blipFill>
        <p:spPr bwMode="auto">
          <a:xfrm>
            <a:off x="888727" y="2162873"/>
            <a:ext cx="2377440" cy="2288526"/>
          </a:xfrm>
          <a:prstGeom prst="rect">
            <a:avLst/>
          </a:prstGeom>
          <a:noFill/>
        </p:spPr>
      </p:pic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70270" y="2170869"/>
            <a:ext cx="718457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 smtClean="0">
                <a:latin typeface="Lato" panose="020F0502020204030203" pitchFamily="34" charset="0"/>
                <a:cs typeface="Lato" panose="020F0502020204030203" pitchFamily="34" charset="0"/>
              </a:rPr>
              <a:t>a)</a:t>
            </a:r>
            <a:endParaRPr lang="en-GB" sz="1800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228082" y="2162873"/>
            <a:ext cx="718457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 smtClean="0">
                <a:latin typeface="Lato" panose="020F0502020204030203" pitchFamily="34" charset="0"/>
                <a:cs typeface="Lato" panose="020F0502020204030203" pitchFamily="34" charset="0"/>
              </a:rPr>
              <a:t>b)</a:t>
            </a:r>
            <a:endParaRPr lang="en-GB" sz="1800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1" name="Picture 50" descr="F:\AAA-PDF-SGK\PNG\Bai13-LT3-3.png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/>
          <a:srcRect l="61890" t="15454" r="20948" b="71816"/>
          <a:stretch/>
        </p:blipFill>
        <p:spPr bwMode="auto">
          <a:xfrm>
            <a:off x="6028509" y="2162873"/>
            <a:ext cx="2286000" cy="2288526"/>
          </a:xfrm>
          <a:prstGeom prst="rect">
            <a:avLst/>
          </a:prstGeom>
          <a:noFill/>
        </p:spPr>
      </p:pic>
      <p:pic>
        <p:nvPicPr>
          <p:cNvPr id="11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3072" y="623752"/>
            <a:ext cx="1673352" cy="743806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97467" y="1367558"/>
            <a:ext cx="1895071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GB" b="1" dirty="0" smtClean="0">
                <a:latin typeface="Lato" panose="020F0502020204030203" pitchFamily="34" charset="0"/>
                <a:cs typeface="Lato" panose="020F0502020204030203" pitchFamily="34" charset="0"/>
              </a:rPr>
              <a:t>3. </a:t>
            </a:r>
            <a:r>
              <a:rPr lang="en-GB" b="1" dirty="0" err="1" smtClean="0">
                <a:latin typeface="Lato" panose="020F0502020204030203" pitchFamily="34" charset="0"/>
                <a:cs typeface="Lato" panose="020F0502020204030203" pitchFamily="34" charset="0"/>
              </a:rPr>
              <a:t>Điền</a:t>
            </a:r>
            <a:r>
              <a:rPr lang="en-GB" b="1" dirty="0" smtClean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 smtClean="0">
                <a:latin typeface="Lato" panose="020F0502020204030203" pitchFamily="34" charset="0"/>
                <a:cs typeface="Lato" panose="020F0502020204030203" pitchFamily="34" charset="0"/>
              </a:rPr>
              <a:t>dấu</a:t>
            </a:r>
            <a:r>
              <a:rPr lang="en-GB" b="1" dirty="0" smtClean="0">
                <a:latin typeface="Lato" panose="020F0502020204030203" pitchFamily="34" charset="0"/>
                <a:cs typeface="Lato" panose="020F0502020204030203" pitchFamily="34" charset="0"/>
              </a:rPr>
              <a:t> &gt;, &lt;, =</a:t>
            </a:r>
            <a:endParaRPr lang="en-GB" b="1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AAA-PDF-SGK\PNG\Bai13-LT3-3.png"/>
          <p:cNvPicPr>
            <a:picLocks noChangeAspect="1" noChangeArrowheads="1"/>
          </p:cNvPicPr>
          <p:nvPr/>
        </p:nvPicPr>
        <p:blipFill rotWithShape="1">
          <a:blip r:embed="rId3"/>
          <a:srcRect l="23308" t="15454" r="58628" b="71816"/>
          <a:stretch/>
        </p:blipFill>
        <p:spPr bwMode="auto">
          <a:xfrm>
            <a:off x="3110547" y="1537472"/>
            <a:ext cx="2926080" cy="2783066"/>
          </a:xfrm>
          <a:prstGeom prst="rect">
            <a:avLst/>
          </a:prstGeom>
          <a:noFill/>
        </p:spPr>
      </p:pic>
      <p:sp>
        <p:nvSpPr>
          <p:cNvPr id="11" name="Rounded Rectangle 10"/>
          <p:cNvSpPr/>
          <p:nvPr/>
        </p:nvSpPr>
        <p:spPr>
          <a:xfrm>
            <a:off x="3723028" y="1585461"/>
            <a:ext cx="710716" cy="70574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  <a:endParaRPr lang="en-US" sz="3200" dirty="0">
              <a:solidFill>
                <a:schemeClr val="tx1"/>
              </a:solidFill>
              <a:latin typeface="Lato Black" panose="020F0A02020204030203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3728147" y="2576133"/>
            <a:ext cx="700478" cy="70574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  <a:endParaRPr lang="en-US" sz="3200" dirty="0">
              <a:solidFill>
                <a:schemeClr val="tx1"/>
              </a:solidFill>
              <a:latin typeface="Lato Black" panose="020F0A02020204030203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3728147" y="3546712"/>
            <a:ext cx="700478" cy="70574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  <a:endParaRPr lang="en-US" sz="3200" dirty="0">
              <a:solidFill>
                <a:schemeClr val="tx1"/>
              </a:solidFill>
              <a:latin typeface="Lato Black" panose="020F0A02020204030203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717909" y="1585461"/>
            <a:ext cx="710716" cy="705743"/>
          </a:xfrm>
          <a:prstGeom prst="roundRect">
            <a:avLst/>
          </a:prstGeom>
          <a:solidFill>
            <a:srgbClr val="ED7D31"/>
          </a:solidFill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latin typeface="Lato" panose="020F0502020204030203" pitchFamily="34" charset="0"/>
              </a:rPr>
              <a:t>&gt;</a:t>
            </a:r>
            <a:endParaRPr lang="en-US" sz="4800" b="1" dirty="0">
              <a:latin typeface="Lato" panose="020F0502020204030203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3723028" y="2576133"/>
            <a:ext cx="700478" cy="705744"/>
          </a:xfrm>
          <a:prstGeom prst="roundRect">
            <a:avLst/>
          </a:prstGeom>
          <a:solidFill>
            <a:srgbClr val="ED7D31"/>
          </a:solidFill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latin typeface="Lato" panose="020F0502020204030203" pitchFamily="34" charset="0"/>
              </a:rPr>
              <a:t>=</a:t>
            </a:r>
            <a:endParaRPr lang="en-US" sz="4800" b="1" dirty="0">
              <a:latin typeface="Lato" panose="020F0502020204030203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3723028" y="3546712"/>
            <a:ext cx="700478" cy="705743"/>
          </a:xfrm>
          <a:prstGeom prst="roundRect">
            <a:avLst/>
          </a:prstGeom>
          <a:solidFill>
            <a:srgbClr val="ED7D31"/>
          </a:solidFill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latin typeface="Lato" panose="020F0502020204030203" pitchFamily="34" charset="0"/>
              </a:rPr>
              <a:t>&lt;</a:t>
            </a:r>
            <a:endParaRPr lang="en-US" sz="4800" b="1" dirty="0">
              <a:latin typeface="Lato" panose="020F0502020204030203" pitchFamily="34" charset="0"/>
            </a:endParaRPr>
          </a:p>
        </p:txBody>
      </p:sp>
      <p:sp>
        <p:nvSpPr>
          <p:cNvPr id="37" name="Action Button: Home 36">
            <a:hlinkClick r:id="rId4" action="ppaction://hlinksldjump" highlightClick="1"/>
          </p:cNvPr>
          <p:cNvSpPr/>
          <p:nvPr/>
        </p:nvSpPr>
        <p:spPr>
          <a:xfrm>
            <a:off x="8674332" y="4494594"/>
            <a:ext cx="330787" cy="340417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3072" y="623752"/>
            <a:ext cx="1673352" cy="743806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93072" y="1367558"/>
            <a:ext cx="1895071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GB" b="1" dirty="0" smtClean="0">
                <a:latin typeface="Lato" panose="020F0502020204030203" pitchFamily="34" charset="0"/>
                <a:cs typeface="Lato" panose="020F0502020204030203" pitchFamily="34" charset="0"/>
              </a:rPr>
              <a:t>3. </a:t>
            </a:r>
            <a:r>
              <a:rPr lang="en-GB" b="1" dirty="0" err="1" smtClean="0">
                <a:latin typeface="Lato" panose="020F0502020204030203" pitchFamily="34" charset="0"/>
                <a:cs typeface="Lato" panose="020F0502020204030203" pitchFamily="34" charset="0"/>
              </a:rPr>
              <a:t>Điền</a:t>
            </a:r>
            <a:r>
              <a:rPr lang="en-GB" b="1" dirty="0" smtClean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 smtClean="0">
                <a:latin typeface="Lato" panose="020F0502020204030203" pitchFamily="34" charset="0"/>
                <a:cs typeface="Lato" panose="020F0502020204030203" pitchFamily="34" charset="0"/>
              </a:rPr>
              <a:t>dấu</a:t>
            </a:r>
            <a:r>
              <a:rPr lang="en-GB" b="1" dirty="0" smtClean="0">
                <a:latin typeface="Lato" panose="020F0502020204030203" pitchFamily="34" charset="0"/>
                <a:cs typeface="Lato" panose="020F0502020204030203" pitchFamily="34" charset="0"/>
              </a:rPr>
              <a:t> &gt;, &lt;, =</a:t>
            </a:r>
            <a:endParaRPr lang="en-GB" b="1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3072" y="1736890"/>
            <a:ext cx="370614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GB" b="1" dirty="0" smtClean="0">
                <a:latin typeface="Lato" panose="020F0502020204030203" pitchFamily="34" charset="0"/>
                <a:cs typeface="Lato" panose="020F0502020204030203" pitchFamily="34" charset="0"/>
              </a:rPr>
              <a:t>a)</a:t>
            </a:r>
            <a:endParaRPr lang="en-GB" b="1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4842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:\AAA-PDF-SGK\PNG\Bai13-LT3-3.png"/>
          <p:cNvPicPr>
            <a:picLocks noChangeAspect="1" noChangeArrowheads="1"/>
          </p:cNvPicPr>
          <p:nvPr/>
        </p:nvPicPr>
        <p:blipFill rotWithShape="1">
          <a:blip r:embed="rId3"/>
          <a:srcRect l="61620" t="15454" r="20882" b="71816"/>
          <a:stretch/>
        </p:blipFill>
        <p:spPr bwMode="auto">
          <a:xfrm>
            <a:off x="3156267" y="1537472"/>
            <a:ext cx="2834640" cy="2783066"/>
          </a:xfrm>
          <a:prstGeom prst="rect">
            <a:avLst/>
          </a:prstGeom>
          <a:noFill/>
        </p:spPr>
      </p:pic>
      <p:sp>
        <p:nvSpPr>
          <p:cNvPr id="11" name="Rounded Rectangle 10"/>
          <p:cNvSpPr/>
          <p:nvPr/>
        </p:nvSpPr>
        <p:spPr>
          <a:xfrm>
            <a:off x="4764269" y="1585461"/>
            <a:ext cx="710716" cy="70574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  <a:endParaRPr lang="en-US" sz="3200" dirty="0">
              <a:solidFill>
                <a:schemeClr val="tx1"/>
              </a:solidFill>
              <a:latin typeface="Lato Black" panose="020F0A02020204030203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769388" y="2576133"/>
            <a:ext cx="700478" cy="70574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  <a:endParaRPr lang="en-US" sz="3200" dirty="0">
              <a:solidFill>
                <a:schemeClr val="tx1"/>
              </a:solidFill>
              <a:latin typeface="Lato Black" panose="020F0A02020204030203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769388" y="3546712"/>
            <a:ext cx="700478" cy="70574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  <a:endParaRPr lang="en-US" sz="3200" dirty="0">
              <a:solidFill>
                <a:schemeClr val="tx1"/>
              </a:solidFill>
              <a:latin typeface="Lato Black" panose="020F0A02020204030203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4759150" y="1585461"/>
            <a:ext cx="710716" cy="705743"/>
          </a:xfrm>
          <a:prstGeom prst="roundRect">
            <a:avLst/>
          </a:prstGeom>
          <a:solidFill>
            <a:srgbClr val="ED7D31"/>
          </a:solidFill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latin typeface="Lato" panose="020F0502020204030203" pitchFamily="34" charset="0"/>
              </a:rPr>
              <a:t>&gt;</a:t>
            </a:r>
            <a:endParaRPr lang="en-US" sz="4800" b="1" dirty="0">
              <a:latin typeface="Lato" panose="020F0502020204030203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4764269" y="2576133"/>
            <a:ext cx="700478" cy="705744"/>
          </a:xfrm>
          <a:prstGeom prst="roundRect">
            <a:avLst/>
          </a:prstGeom>
          <a:solidFill>
            <a:srgbClr val="ED7D31"/>
          </a:solidFill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latin typeface="Lato" panose="020F0502020204030203" pitchFamily="34" charset="0"/>
              </a:rPr>
              <a:t>=</a:t>
            </a:r>
            <a:endParaRPr lang="en-US" sz="4800" b="1" dirty="0">
              <a:latin typeface="Lato" panose="020F0502020204030203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4764269" y="3546712"/>
            <a:ext cx="700478" cy="705743"/>
          </a:xfrm>
          <a:prstGeom prst="roundRect">
            <a:avLst/>
          </a:prstGeom>
          <a:solidFill>
            <a:srgbClr val="ED7D31"/>
          </a:solidFill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latin typeface="Lato" panose="020F0502020204030203" pitchFamily="34" charset="0"/>
              </a:rPr>
              <a:t>&lt;</a:t>
            </a:r>
            <a:endParaRPr lang="en-US" sz="4800" b="1" dirty="0">
              <a:latin typeface="Lato" panose="020F0502020204030203" pitchFamily="34" charset="0"/>
            </a:endParaRPr>
          </a:p>
        </p:txBody>
      </p:sp>
      <p:sp>
        <p:nvSpPr>
          <p:cNvPr id="14" name="Action Button: Home 13">
            <a:hlinkClick r:id="rId4" action="ppaction://hlinksldjump" highlightClick="1"/>
          </p:cNvPr>
          <p:cNvSpPr/>
          <p:nvPr/>
        </p:nvSpPr>
        <p:spPr>
          <a:xfrm>
            <a:off x="8674332" y="4494594"/>
            <a:ext cx="330787" cy="340417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3072" y="623752"/>
            <a:ext cx="1673352" cy="743806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93072" y="1367558"/>
            <a:ext cx="1895071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GB" b="1" dirty="0" smtClean="0">
                <a:latin typeface="Lato" panose="020F0502020204030203" pitchFamily="34" charset="0"/>
                <a:cs typeface="Lato" panose="020F0502020204030203" pitchFamily="34" charset="0"/>
              </a:rPr>
              <a:t>3. </a:t>
            </a:r>
            <a:r>
              <a:rPr lang="en-GB" b="1" dirty="0" err="1" smtClean="0">
                <a:latin typeface="Lato" panose="020F0502020204030203" pitchFamily="34" charset="0"/>
                <a:cs typeface="Lato" panose="020F0502020204030203" pitchFamily="34" charset="0"/>
              </a:rPr>
              <a:t>Điền</a:t>
            </a:r>
            <a:r>
              <a:rPr lang="en-GB" b="1" dirty="0" smtClean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 smtClean="0">
                <a:latin typeface="Lato" panose="020F0502020204030203" pitchFamily="34" charset="0"/>
                <a:cs typeface="Lato" panose="020F0502020204030203" pitchFamily="34" charset="0"/>
              </a:rPr>
              <a:t>dấu</a:t>
            </a:r>
            <a:r>
              <a:rPr lang="en-GB" b="1" dirty="0" smtClean="0">
                <a:latin typeface="Lato" panose="020F0502020204030203" pitchFamily="34" charset="0"/>
                <a:cs typeface="Lato" panose="020F0502020204030203" pitchFamily="34" charset="0"/>
              </a:rPr>
              <a:t> &gt;, &lt;, =</a:t>
            </a:r>
            <a:endParaRPr lang="en-GB" b="1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3072" y="1736890"/>
            <a:ext cx="370614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GB" b="1" dirty="0" smtClean="0">
                <a:latin typeface="Lato" panose="020F0502020204030203" pitchFamily="34" charset="0"/>
                <a:cs typeface="Lato" panose="020F0502020204030203" pitchFamily="34" charset="0"/>
              </a:rPr>
              <a:t>a)</a:t>
            </a:r>
            <a:endParaRPr lang="en-GB" b="1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52814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AAA-PDF-SGK\PNG\Bai13-LT3-4.png"/>
          <p:cNvPicPr>
            <a:picLocks noChangeAspect="1" noChangeArrowheads="1"/>
          </p:cNvPicPr>
          <p:nvPr/>
        </p:nvPicPr>
        <p:blipFill>
          <a:blip r:embed="rId3" cstate="print"/>
          <a:srcRect l="15948" t="38181" r="9814" b="19090"/>
          <a:stretch>
            <a:fillRect/>
          </a:stretch>
        </p:blipFill>
        <p:spPr bwMode="auto">
          <a:xfrm>
            <a:off x="3041699" y="327120"/>
            <a:ext cx="4708849" cy="3657600"/>
          </a:xfrm>
          <a:prstGeom prst="rect">
            <a:avLst/>
          </a:prstGeom>
          <a:noFill/>
        </p:spPr>
      </p:pic>
      <p:pic>
        <p:nvPicPr>
          <p:cNvPr id="37" name="Picture 2" descr="F:\AAA-PDF-SGK\PNG\Bai13-LT3-4.png"/>
          <p:cNvPicPr>
            <a:picLocks noChangeAspect="1" noChangeArrowheads="1"/>
          </p:cNvPicPr>
          <p:nvPr/>
        </p:nvPicPr>
        <p:blipFill>
          <a:blip r:embed="rId4"/>
          <a:srcRect l="41711" t="83634" r="33123" b="11818"/>
          <a:stretch>
            <a:fillRect/>
          </a:stretch>
        </p:blipFill>
        <p:spPr bwMode="auto">
          <a:xfrm>
            <a:off x="3840080" y="4073989"/>
            <a:ext cx="3200269" cy="780727"/>
          </a:xfrm>
          <a:prstGeom prst="rect">
            <a:avLst/>
          </a:prstGeom>
          <a:noFill/>
        </p:spPr>
      </p:pic>
      <p:grpSp>
        <p:nvGrpSpPr>
          <p:cNvPr id="44" name="Group 43"/>
          <p:cNvGrpSpPr/>
          <p:nvPr/>
        </p:nvGrpSpPr>
        <p:grpSpPr>
          <a:xfrm>
            <a:off x="5138195" y="4194519"/>
            <a:ext cx="534011" cy="570927"/>
            <a:chOff x="5268391" y="3776923"/>
            <a:chExt cx="806199" cy="841432"/>
          </a:xfrm>
        </p:grpSpPr>
        <p:sp>
          <p:nvSpPr>
            <p:cNvPr id="45" name="Rounded Rectangle 44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391042" y="3776923"/>
              <a:ext cx="544149" cy="8309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latin typeface="Lato"/>
                </a:rPr>
                <a:t>?</a:t>
              </a:r>
              <a:endParaRPr lang="en-US" sz="3200" b="1" dirty="0">
                <a:latin typeface="Lato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6236142" y="4214743"/>
            <a:ext cx="534011" cy="563835"/>
            <a:chOff x="5268391" y="3802651"/>
            <a:chExt cx="806199" cy="830980"/>
          </a:xfrm>
        </p:grpSpPr>
        <p:sp>
          <p:nvSpPr>
            <p:cNvPr id="48" name="Rounded Rectangle 47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391042" y="3802651"/>
              <a:ext cx="544149" cy="8309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latin typeface="Lato"/>
                </a:rPr>
                <a:t>?</a:t>
              </a:r>
              <a:endParaRPr lang="en-US" sz="3200" b="1" dirty="0">
                <a:latin typeface="Lato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5138195" y="4183368"/>
            <a:ext cx="534011" cy="584775"/>
            <a:chOff x="5268391" y="3760488"/>
            <a:chExt cx="806199" cy="861841"/>
          </a:xfrm>
        </p:grpSpPr>
        <p:sp>
          <p:nvSpPr>
            <p:cNvPr id="51" name="Rounded Rectangle 50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351508" y="3760488"/>
              <a:ext cx="636960" cy="8618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chemeClr val="bg1"/>
                  </a:solidFill>
                  <a:latin typeface="Lato"/>
                </a:rPr>
                <a:t>3</a:t>
              </a:r>
              <a:endParaRPr lang="en-US" sz="3200" b="1" dirty="0">
                <a:solidFill>
                  <a:schemeClr val="bg1"/>
                </a:solidFill>
                <a:latin typeface="Lato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6234623" y="4203207"/>
            <a:ext cx="534011" cy="584775"/>
            <a:chOff x="5268391" y="3786215"/>
            <a:chExt cx="806199" cy="861839"/>
          </a:xfrm>
        </p:grpSpPr>
        <p:sp>
          <p:nvSpPr>
            <p:cNvPr id="54" name="Rounded Rectangle 53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358060" y="3786215"/>
              <a:ext cx="636960" cy="8618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chemeClr val="bg1"/>
                  </a:solidFill>
                  <a:latin typeface="Lato"/>
                </a:rPr>
                <a:t>5</a:t>
              </a:r>
              <a:endParaRPr lang="en-US" sz="3200" b="1" dirty="0">
                <a:solidFill>
                  <a:schemeClr val="bg1"/>
                </a:solidFill>
                <a:latin typeface="Lato"/>
              </a:endParaRPr>
            </a:p>
          </p:txBody>
        </p:sp>
      </p:grpSp>
      <p:pic>
        <p:nvPicPr>
          <p:cNvPr id="21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3072" y="623752"/>
            <a:ext cx="1673352" cy="743806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121513" y="1367558"/>
            <a:ext cx="808235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GB" b="1" dirty="0" smtClean="0">
                <a:latin typeface="Lato" panose="020F0502020204030203" pitchFamily="34" charset="0"/>
                <a:cs typeface="Lato" panose="020F0502020204030203" pitchFamily="34" charset="0"/>
              </a:rPr>
              <a:t>4. </a:t>
            </a:r>
            <a:r>
              <a:rPr lang="en-GB" b="1" dirty="0" err="1" smtClean="0"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b="1" dirty="0" smtClean="0"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  <a:endParaRPr lang="en-GB" b="1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11305</TotalTime>
  <Words>77</Words>
  <Application>Microsoft Office PowerPoint</Application>
  <PresentationFormat>Custom</PresentationFormat>
  <Paragraphs>40</Paragraphs>
  <Slides>7</Slides>
  <Notes>0</Notes>
  <HiddenSlides>2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Calibri Light</vt:lpstr>
      <vt:lpstr>Calibri</vt:lpstr>
      <vt:lpstr>Lato Black</vt:lpstr>
      <vt:lpstr>Lato Heavy</vt:lpstr>
      <vt:lpstr>Lato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Windows User</dc:creator>
  <cp:lastModifiedBy>Windows User</cp:lastModifiedBy>
  <cp:revision>352</cp:revision>
  <dcterms:created xsi:type="dcterms:W3CDTF">2020-02-21T03:04:01Z</dcterms:created>
  <dcterms:modified xsi:type="dcterms:W3CDTF">2020-11-24T11:09:51Z</dcterms:modified>
</cp:coreProperties>
</file>