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05" r:id="rId3"/>
    <p:sldId id="264" r:id="rId4"/>
    <p:sldId id="306" r:id="rId5"/>
    <p:sldId id="284" r:id="rId6"/>
    <p:sldId id="307" r:id="rId7"/>
    <p:sldId id="308" r:id="rId8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1EFFF"/>
    <a:srgbClr val="40505E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3335" y="3826410"/>
            <a:ext cx="8648163" cy="628765"/>
          </a:xfrm>
        </p:spPr>
        <p:txBody>
          <a:bodyPr>
            <a:noAutofit/>
          </a:bodyPr>
          <a:lstStyle/>
          <a:p>
            <a:pPr algn="l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4: </a:t>
            </a:r>
            <a:b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Khối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lập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phương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Khối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hộp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44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FE0EC5-BA7B-8F46-A5BD-A4EB7EB31191}"/>
              </a:ext>
            </a:extLst>
          </p:cNvPr>
          <p:cNvSpPr txBox="1">
            <a:spLocks/>
          </p:cNvSpPr>
          <p:nvPr/>
        </p:nvSpPr>
        <p:spPr>
          <a:xfrm>
            <a:off x="399719" y="3092282"/>
            <a:ext cx="7518304" cy="799677"/>
          </a:xfrm>
          <a:prstGeom prst="rect">
            <a:avLst/>
          </a:prstGeom>
        </p:spPr>
        <p:txBody>
          <a:bodyPr vert="horz" lIns="68604" tIns="34302" rIns="68604" bIns="3430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350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5323" y="4477534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Toán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1 -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Bộ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sách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nối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tri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thức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cuộc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sống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92571" y="4819105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7881"/>
            <a:ext cx="5106372" cy="32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2" y="1184255"/>
            <a:ext cx="6430485" cy="4099434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7534" y="684742"/>
            <a:ext cx="897657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14: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Khối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lập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phương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khối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hộp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chữ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nhật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4255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4" y="471940"/>
            <a:ext cx="1523776" cy="761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" y="1233828"/>
            <a:ext cx="1802439" cy="1908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73" y="3599728"/>
            <a:ext cx="1080813" cy="1079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78" y="1292164"/>
            <a:ext cx="1802438" cy="1791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62" y="3528076"/>
            <a:ext cx="1086070" cy="10794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76917" y="301381"/>
            <a:ext cx="5470258" cy="55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Khối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lập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phương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4" y="471940"/>
            <a:ext cx="1523776" cy="761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3" y="1476680"/>
            <a:ext cx="2663731" cy="1422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7" y="3262483"/>
            <a:ext cx="1032424" cy="1432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44" y="1403616"/>
            <a:ext cx="2537004" cy="1411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90" y="3262483"/>
            <a:ext cx="1090511" cy="143211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76917" y="301381"/>
            <a:ext cx="5470258" cy="55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Khối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hộp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chữ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nhật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" y="610380"/>
            <a:ext cx="1535831" cy="7679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1" y="1412008"/>
            <a:ext cx="4445945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3503" y="2306007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527477" y="230600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797225" y="230600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066973" y="230600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9" y="2539795"/>
            <a:ext cx="1133365" cy="1125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12" y="2463850"/>
            <a:ext cx="918402" cy="1206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95" y="2589968"/>
            <a:ext cx="1032268" cy="102470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0729" y="4136366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71817" y="4136364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38679" y="4136366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05541" y="4136365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17" y="2507991"/>
            <a:ext cx="696764" cy="118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" y="610380"/>
            <a:ext cx="1535831" cy="7679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1" y="1412008"/>
            <a:ext cx="4445945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hộp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3503" y="2306007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527477" y="230600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797225" y="230600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066973" y="230600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6" y="2721738"/>
            <a:ext cx="1367761" cy="761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12" y="2463850"/>
            <a:ext cx="918402" cy="12060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14" y="2679954"/>
            <a:ext cx="1333000" cy="75257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0729" y="4136366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71817" y="4136364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38679" y="4136366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05541" y="4136365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17" y="2507991"/>
            <a:ext cx="696763" cy="118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" y="610380"/>
            <a:ext cx="1535831" cy="7679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9769" y="1378296"/>
            <a:ext cx="3807318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Mỗi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vật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dạng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6" y="1793277"/>
            <a:ext cx="1321820" cy="13150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09" y="2263898"/>
            <a:ext cx="1321820" cy="3738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65" y="1793277"/>
            <a:ext cx="1321793" cy="13150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95" y="2162162"/>
            <a:ext cx="1321820" cy="577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48" y="3933371"/>
            <a:ext cx="2164876" cy="8600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76" y="3933370"/>
            <a:ext cx="2164875" cy="860019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204686" y="3091543"/>
            <a:ext cx="1161143" cy="849086"/>
          </a:xfrm>
          <a:custGeom>
            <a:avLst/>
            <a:gdLst>
              <a:gd name="connsiteX0" fmla="*/ 0 w 1161143"/>
              <a:gd name="connsiteY0" fmla="*/ 0 h 849086"/>
              <a:gd name="connsiteX1" fmla="*/ 936171 w 1161143"/>
              <a:gd name="connsiteY1" fmla="*/ 326571 h 849086"/>
              <a:gd name="connsiteX2" fmla="*/ 1161143 w 1161143"/>
              <a:gd name="connsiteY2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849086">
                <a:moveTo>
                  <a:pt x="0" y="0"/>
                </a:moveTo>
                <a:cubicBezTo>
                  <a:pt x="371323" y="92528"/>
                  <a:pt x="742647" y="185057"/>
                  <a:pt x="936171" y="326571"/>
                </a:cubicBezTo>
                <a:cubicBezTo>
                  <a:pt x="1129695" y="468085"/>
                  <a:pt x="1145419" y="658585"/>
                  <a:pt x="1161143" y="8490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3243943" y="2634343"/>
            <a:ext cx="3396343" cy="1306286"/>
          </a:xfrm>
          <a:custGeom>
            <a:avLst/>
            <a:gdLst>
              <a:gd name="connsiteX0" fmla="*/ 0 w 3396343"/>
              <a:gd name="connsiteY0" fmla="*/ 0 h 1306286"/>
              <a:gd name="connsiteX1" fmla="*/ 551543 w 3396343"/>
              <a:gd name="connsiteY1" fmla="*/ 725714 h 1306286"/>
              <a:gd name="connsiteX2" fmla="*/ 2721428 w 3396343"/>
              <a:gd name="connsiteY2" fmla="*/ 885371 h 1306286"/>
              <a:gd name="connsiteX3" fmla="*/ 3396343 w 3396343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3" h="1306286">
                <a:moveTo>
                  <a:pt x="0" y="0"/>
                </a:moveTo>
                <a:cubicBezTo>
                  <a:pt x="48986" y="289076"/>
                  <a:pt x="97972" y="578152"/>
                  <a:pt x="551543" y="725714"/>
                </a:cubicBezTo>
                <a:cubicBezTo>
                  <a:pt x="1005114" y="873276"/>
                  <a:pt x="2247295" y="788609"/>
                  <a:pt x="2721428" y="885371"/>
                </a:cubicBezTo>
                <a:cubicBezTo>
                  <a:pt x="3195561" y="982133"/>
                  <a:pt x="3295952" y="1144209"/>
                  <a:pt x="3396343" y="1306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2510971" y="3098800"/>
            <a:ext cx="2866572" cy="841829"/>
          </a:xfrm>
          <a:custGeom>
            <a:avLst/>
            <a:gdLst>
              <a:gd name="connsiteX0" fmla="*/ 2866572 w 2866572"/>
              <a:gd name="connsiteY0" fmla="*/ 0 h 841829"/>
              <a:gd name="connsiteX1" fmla="*/ 1937658 w 2866572"/>
              <a:gd name="connsiteY1" fmla="*/ 515257 h 841829"/>
              <a:gd name="connsiteX2" fmla="*/ 377372 w 2866572"/>
              <a:gd name="connsiteY2" fmla="*/ 493486 h 841829"/>
              <a:gd name="connsiteX3" fmla="*/ 0 w 2866572"/>
              <a:gd name="connsiteY3" fmla="*/ 8418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572" h="841829">
                <a:moveTo>
                  <a:pt x="2866572" y="0"/>
                </a:moveTo>
                <a:cubicBezTo>
                  <a:pt x="2609548" y="216504"/>
                  <a:pt x="2352525" y="433009"/>
                  <a:pt x="1937658" y="515257"/>
                </a:cubicBezTo>
                <a:cubicBezTo>
                  <a:pt x="1522791" y="597505"/>
                  <a:pt x="700315" y="439057"/>
                  <a:pt x="377372" y="493486"/>
                </a:cubicBezTo>
                <a:cubicBezTo>
                  <a:pt x="54429" y="547915"/>
                  <a:pt x="27214" y="694872"/>
                  <a:pt x="0" y="841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6836229" y="2735943"/>
            <a:ext cx="720737" cy="1190171"/>
          </a:xfrm>
          <a:custGeom>
            <a:avLst/>
            <a:gdLst>
              <a:gd name="connsiteX0" fmla="*/ 718457 w 720737"/>
              <a:gd name="connsiteY0" fmla="*/ 0 h 1190171"/>
              <a:gd name="connsiteX1" fmla="*/ 645885 w 720737"/>
              <a:gd name="connsiteY1" fmla="*/ 413657 h 1190171"/>
              <a:gd name="connsiteX2" fmla="*/ 224971 w 720737"/>
              <a:gd name="connsiteY2" fmla="*/ 762000 h 1190171"/>
              <a:gd name="connsiteX3" fmla="*/ 0 w 720737"/>
              <a:gd name="connsiteY3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737" h="1190171">
                <a:moveTo>
                  <a:pt x="718457" y="0"/>
                </a:moveTo>
                <a:cubicBezTo>
                  <a:pt x="723295" y="143328"/>
                  <a:pt x="728133" y="286657"/>
                  <a:pt x="645885" y="413657"/>
                </a:cubicBezTo>
                <a:cubicBezTo>
                  <a:pt x="563637" y="540657"/>
                  <a:pt x="332618" y="632581"/>
                  <a:pt x="224971" y="762000"/>
                </a:cubicBezTo>
                <a:cubicBezTo>
                  <a:pt x="117324" y="891419"/>
                  <a:pt x="58662" y="1040795"/>
                  <a:pt x="0" y="1190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6010</TotalTime>
  <Words>80</Words>
  <Application>Microsoft Office PowerPoint</Application>
  <PresentationFormat>Custom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Lato Heavy</vt:lpstr>
      <vt:lpstr>Office Theme</vt:lpstr>
      <vt:lpstr>Chủ đề 4:  Khối lập phương, Khối hộp chữ nhật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142</cp:revision>
  <dcterms:created xsi:type="dcterms:W3CDTF">2020-02-21T03:04:01Z</dcterms:created>
  <dcterms:modified xsi:type="dcterms:W3CDTF">2020-07-18T04:20:12Z</dcterms:modified>
</cp:coreProperties>
</file>