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16"/>
  </p:notesMasterIdLst>
  <p:sldIdLst>
    <p:sldId id="289" r:id="rId4"/>
    <p:sldId id="290" r:id="rId5"/>
    <p:sldId id="304" r:id="rId6"/>
    <p:sldId id="263" r:id="rId7"/>
    <p:sldId id="264" r:id="rId8"/>
    <p:sldId id="291" r:id="rId9"/>
    <p:sldId id="276" r:id="rId10"/>
    <p:sldId id="277" r:id="rId11"/>
    <p:sldId id="278" r:id="rId12"/>
    <p:sldId id="279" r:id="rId13"/>
    <p:sldId id="28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8915" y="280670"/>
            <a:ext cx="8752840" cy="3647440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67924" y="884714"/>
            <a:ext cx="7041356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</a:p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" y="1143000"/>
            <a:ext cx="4674116" cy="2809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1143000"/>
            <a:ext cx="4204890" cy="280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4343399"/>
            <a:ext cx="4501729" cy="248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6" y="4343398"/>
            <a:ext cx="4037584" cy="25770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lễ</a:t>
            </a:r>
            <a:r>
              <a:rPr lang="en-US" sz="3200" dirty="0" smtClean="0"/>
              <a:t> </a:t>
            </a:r>
            <a:r>
              <a:rPr lang="en-US" sz="3200" dirty="0" err="1" smtClean="0"/>
              <a:t>hội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087" y="403225"/>
            <a:ext cx="75907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960" y="1824355"/>
            <a:ext cx="45008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h¹nh phóc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72390"/>
            <a:ext cx="9133840" cy="67856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4" y="156000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5753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2549461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</a:rPr>
                <a:t>B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2549461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À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2549461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2549461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9756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</a:rPr>
                <a:t>14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156109" y="3755708"/>
            <a:ext cx="4387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endParaRPr lang="en-US" altLang="zh-CN" sz="2400" b="1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8" y="5699738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84910" y="-894080"/>
            <a:ext cx="1025525" cy="281368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340"/>
            <a:ext cx="6026150" cy="119634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526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060" y="2941955"/>
            <a:ext cx="8437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910" y="535940"/>
            <a:ext cx="6762115" cy="5601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39005" y="1164590"/>
            <a:ext cx="486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9005" y="261112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②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39005" y="405638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③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552450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838200"/>
            <a:ext cx="4038600" cy="256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4148525" cy="256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4038600"/>
            <a:ext cx="4038600" cy="251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4038600"/>
            <a:ext cx="4155349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1. </a:t>
            </a:r>
            <a:r>
              <a:rPr lang="en-US" sz="3200" dirty="0" err="1" smtClean="0"/>
              <a:t>Quang</a:t>
            </a:r>
            <a:r>
              <a:rPr lang="en-US" sz="3200" dirty="0" smtClean="0"/>
              <a:t> </a:t>
            </a:r>
            <a:r>
              <a:rPr lang="en-US" sz="3200" dirty="0" err="1" smtClean="0"/>
              <a:t>cảnh</a:t>
            </a:r>
            <a:r>
              <a:rPr lang="en-US" sz="3200" dirty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vùng</a:t>
            </a:r>
            <a:r>
              <a:rPr lang="en-US" sz="3200" dirty="0" smtClean="0"/>
              <a:t> </a:t>
            </a:r>
            <a:r>
              <a:rPr lang="en-US" sz="3200" dirty="0" err="1" smtClean="0"/>
              <a:t>miền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86200"/>
            <a:ext cx="437410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5" y="825263"/>
            <a:ext cx="4343401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572000" cy="298999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838200"/>
            <a:ext cx="4507173" cy="28765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" y="1143000"/>
            <a:ext cx="4301816" cy="276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143000"/>
            <a:ext cx="4343400" cy="27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96603"/>
            <a:ext cx="4333661" cy="27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4109113"/>
            <a:ext cx="4343400" cy="27772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Microsoft YaHei</vt:lpstr>
      <vt:lpstr>宋体</vt:lpstr>
      <vt:lpstr>.VnUniverse</vt:lpstr>
      <vt:lpstr>Arial</vt:lpstr>
      <vt:lpstr>Calibri</vt:lpstr>
      <vt:lpstr>等线</vt:lpstr>
      <vt:lpstr>等线 Light</vt:lpstr>
      <vt:lpstr>Times New Roman</vt:lpstr>
      <vt:lpstr>Office Theme</vt:lpstr>
      <vt:lpstr>Default Design</vt:lpstr>
      <vt:lpstr>Office 主题​​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1. Quang cảnh các vùng miền</vt:lpstr>
      <vt:lpstr>Một số hình ảnh giao thông</vt:lpstr>
      <vt:lpstr>Một số hình ảnh về công việc</vt:lpstr>
      <vt:lpstr>Một số hình ảnh về lễ hội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THUY LINH</cp:lastModifiedBy>
  <cp:revision>48</cp:revision>
  <dcterms:created xsi:type="dcterms:W3CDTF">2006-08-16T00:00:00Z</dcterms:created>
  <dcterms:modified xsi:type="dcterms:W3CDTF">2022-10-03T23:00:41Z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