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5" r:id="rId3"/>
    <p:sldMasterId id="2147483705" r:id="rId4"/>
    <p:sldMasterId id="2147483718" r:id="rId5"/>
  </p:sldMasterIdLst>
  <p:notesMasterIdLst>
    <p:notesMasterId r:id="rId21"/>
  </p:notesMasterIdLst>
  <p:handoutMasterIdLst>
    <p:handoutMasterId r:id="rId22"/>
  </p:handoutMasterIdLst>
  <p:sldIdLst>
    <p:sldId id="309" r:id="rId6"/>
    <p:sldId id="305" r:id="rId7"/>
    <p:sldId id="310" r:id="rId8"/>
    <p:sldId id="285" r:id="rId9"/>
    <p:sldId id="311" r:id="rId10"/>
    <p:sldId id="314" r:id="rId11"/>
    <p:sldId id="380" r:id="rId12"/>
    <p:sldId id="313" r:id="rId13"/>
    <p:sldId id="381" r:id="rId14"/>
    <p:sldId id="394" r:id="rId15"/>
    <p:sldId id="395" r:id="rId16"/>
    <p:sldId id="257" r:id="rId17"/>
    <p:sldId id="396" r:id="rId18"/>
    <p:sldId id="397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49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8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4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6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2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343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6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96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09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44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07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1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34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49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00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93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1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2023/12/15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1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AF2E-26E1-4DAF-9232-C15F5523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47" y="1504077"/>
            <a:ext cx="297510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B83D5-C345-4F09-BD36-BC32A03AA2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7625" y="1850052"/>
            <a:ext cx="45663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372CB3-3B8C-4CB2-8C18-2AD135D27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9594" y="2135802"/>
            <a:ext cx="287756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3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26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C:\Users\Administrator\Desktop\图片1.png图片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23495"/>
            <a:ext cx="12192000" cy="681418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35737"/>
              </p:ext>
            </p:extLst>
          </p:nvPr>
        </p:nvGraphicFramePr>
        <p:xfrm>
          <a:off x="2095500" y="1171575"/>
          <a:ext cx="8448675" cy="2407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22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281622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7073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5689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0680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805" y="4705985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3991610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348BDE3D-13B4-4ADC-AF8B-5AB7AE06FE8C}"/>
              </a:ext>
            </a:extLst>
          </p:cNvPr>
          <p:cNvSpPr/>
          <p:nvPr/>
        </p:nvSpPr>
        <p:spPr>
          <a:xfrm>
            <a:off x="2136071" y="1118729"/>
            <a:ext cx="7122230" cy="312942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0F040-0DC3-4C03-82B3-5C40529D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572" y="1503017"/>
            <a:ext cx="6023670" cy="2465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sp>
        <p:nvSpPr>
          <p:cNvPr id="9" name="圆角矩形 9">
            <a:extLst>
              <a:ext uri="{FF2B5EF4-FFF2-40B4-BE49-F238E27FC236}">
                <a16:creationId xmlns:a16="http://schemas.microsoft.com/office/drawing/2014/main" id="{997B33A5-15D2-4446-968B-BF93C3042577}"/>
              </a:ext>
            </a:extLst>
          </p:cNvPr>
          <p:cNvSpPr/>
          <p:nvPr/>
        </p:nvSpPr>
        <p:spPr>
          <a:xfrm>
            <a:off x="2164645" y="880604"/>
            <a:ext cx="8015111" cy="43910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8B4C1-90CE-4BFA-BF3E-5881F7CB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2107" y="1463050"/>
            <a:ext cx="3212870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FDDDB1-9C53-4CAE-BE2C-88A5B9EA7FFF}"/>
              </a:ext>
            </a:extLst>
          </p:cNvPr>
          <p:cNvSpPr txBox="1"/>
          <p:nvPr/>
        </p:nvSpPr>
        <p:spPr>
          <a:xfrm>
            <a:off x="3090862" y="10013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291778-915B-431A-B863-2A1D0EC789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153" y="2178097"/>
            <a:ext cx="7297544" cy="18350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55144-F51D-4457-B0A2-ECB6A10BC6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5608" y="3854530"/>
            <a:ext cx="204843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6F8EA7-216C-41AF-85DE-10644D786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9"/>
            <a:ext cx="510032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>
                <a:latin typeface="Calibri" panose="020F0502020204030204" pitchFamily="34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07264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Màu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sắc</a:t>
                      </a:r>
                      <a:endParaRPr lang="en-US" sz="2800" b="1" dirty="0"/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dài, hẹp ngang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đối xứng nhau xếp đối xứng trên lá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10160"/>
            <a:ext cx="12200890" cy="6839585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695" y="4620260"/>
            <a:ext cx="1551940" cy="2143760"/>
          </a:xfrm>
          <a:prstGeom prst="rect">
            <a:avLst/>
          </a:prstGeom>
        </p:spPr>
      </p:pic>
      <p:pic>
        <p:nvPicPr>
          <p:cNvPr id="6" name="图片 5" descr="d79920d49786cb7f77054acd292b49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325" y="4020185"/>
            <a:ext cx="3205480" cy="3205480"/>
          </a:xfrm>
          <a:prstGeom prst="rect">
            <a:avLst/>
          </a:prstGeom>
        </p:spPr>
      </p:pic>
      <p:pic>
        <p:nvPicPr>
          <p:cNvPr id="8" name="图片 7" descr="57f4c3ccecec2cd57004ea0eaefdb4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0C2A94-1458-4E24-A43D-D1E1936DD72B}"/>
              </a:ext>
            </a:extLst>
          </p:cNvPr>
          <p:cNvGrpSpPr/>
          <p:nvPr/>
        </p:nvGrpSpPr>
        <p:grpSpPr>
          <a:xfrm>
            <a:off x="4133087" y="1016949"/>
            <a:ext cx="3944875" cy="3944875"/>
            <a:chOff x="4123562" y="1456562"/>
            <a:chExt cx="3944875" cy="3944875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id="{F7CD45C9-67E8-4178-AFAC-115AD807249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061FEAD1-789C-4BE2-BAE8-E9DCE439F4FB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3E80CA-AEE6-45CC-8E9D-A383E9A5D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321" y="2038631"/>
            <a:ext cx="2798307" cy="23044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6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439</Words>
  <Application>Microsoft Office PowerPoint</Application>
  <PresentationFormat>Widescreen</PresentationFormat>
  <Paragraphs>82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黑体</vt:lpstr>
      <vt:lpstr>宋体</vt:lpstr>
      <vt:lpstr>Arial</vt:lpstr>
      <vt:lpstr>Calibri</vt:lpstr>
      <vt:lpstr>等线</vt:lpstr>
      <vt:lpstr>等线 Light</vt:lpstr>
      <vt:lpstr>Georgia</vt:lpstr>
      <vt:lpstr>Times New Roman</vt:lpstr>
      <vt:lpstr>UTM American Sans</vt:lpstr>
      <vt:lpstr>字魂105号-简雅黑</vt:lpstr>
      <vt:lpstr>字魂27号-布丁体</vt:lpstr>
      <vt:lpstr>字魂59号-创粗黑</vt:lpstr>
      <vt:lpstr>1_Office 主题</vt:lpstr>
      <vt:lpstr>Office 主题</vt:lpstr>
      <vt:lpstr>千图网海量PPT模板www.58pic.com​​</vt:lpstr>
      <vt:lpstr>3_Office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2022-09-12T06:36:19Z</dcterms:created>
  <dcterms:modified xsi:type="dcterms:W3CDTF">2023-12-15T05:30:08Z</dcterms:modified>
</cp:coreProperties>
</file>