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09/12/2022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343025" y="1495425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4" y="2776537"/>
            <a:ext cx="5876925" cy="36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698948"/>
            <a:ext cx="7416809" cy="4711252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465748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265</Words>
  <Application>Microsoft Office PowerPoint</Application>
  <PresentationFormat>Widescreen</PresentationFormat>
  <Paragraphs>43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Coiny</vt:lpstr>
      <vt:lpstr>等线</vt:lpstr>
      <vt:lpstr>Georgia</vt:lpstr>
      <vt:lpstr>Nunito</vt:lpstr>
      <vt:lpstr>Times New Roman</vt:lpstr>
      <vt:lpstr>VNI-Avo</vt:lpstr>
      <vt:lpstr>字魂105号-简雅黑</vt:lpstr>
      <vt:lpstr>字魂58号-创中黑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2022-09-11T23:59:25Z</dcterms:created>
  <dcterms:modified xsi:type="dcterms:W3CDTF">2022-12-09T01:51:11Z</dcterms:modified>
</cp:coreProperties>
</file>