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16"/>
  </p:notesMasterIdLst>
  <p:sldIdLst>
    <p:sldId id="591" r:id="rId4"/>
    <p:sldId id="592" r:id="rId5"/>
    <p:sldId id="594" r:id="rId6"/>
    <p:sldId id="593" r:id="rId7"/>
    <p:sldId id="595" r:id="rId8"/>
    <p:sldId id="596" r:id="rId9"/>
    <p:sldId id="260" r:id="rId10"/>
    <p:sldId id="264" r:id="rId11"/>
    <p:sldId id="265" r:id="rId12"/>
    <p:sldId id="305" r:id="rId13"/>
    <p:sldId id="266" r:id="rId14"/>
    <p:sldId id="5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23/11/2022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extLst>
      <p:ext uri="{BB962C8B-B14F-4D97-AF65-F5344CB8AC3E}">
        <p14:creationId xmlns:p14="http://schemas.microsoft.com/office/powerpoint/2010/main" val="80328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9690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6933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2568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958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1040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0931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5610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795961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854449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9439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4942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5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69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84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8204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256958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24248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52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1994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3662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32593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2022/11/23</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713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a16="http://schemas.microsoft.com/office/drawing/2014/main" id="{1D75E724-D182-4DC5-B85E-476A0E8D3E9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40794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2022/11/23</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31637138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22888363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hemeOverride" Target="../theme/themeOverride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33.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ED527-3A4F-49B4-A05B-C877965B6748}"/>
              </a:ext>
            </a:extLst>
          </p:cNvPr>
          <p:cNvPicPr>
            <a:picLocks noChangeAspect="1"/>
          </p:cNvPicPr>
          <p:nvPr/>
        </p:nvPicPr>
        <p:blipFill>
          <a:blip r:embed="rId7"/>
          <a:stretch>
            <a:fillRect/>
          </a:stretch>
        </p:blipFill>
        <p:spPr>
          <a:xfrm>
            <a:off x="2728698" y="1699714"/>
            <a:ext cx="7474344" cy="2554445"/>
          </a:xfrm>
          <a:prstGeom prst="rect">
            <a:avLst/>
          </a:prstGeom>
        </p:spPr>
      </p:pic>
      <p:pic>
        <p:nvPicPr>
          <p:cNvPr id="10" name="Picture 9">
            <a:extLst>
              <a:ext uri="{FF2B5EF4-FFF2-40B4-BE49-F238E27FC236}">
                <a16:creationId xmlns:a16="http://schemas.microsoft.com/office/drawing/2014/main" id="{8DB1427F-D7DE-42BE-B8F1-CEBD83973B11}"/>
              </a:ext>
            </a:extLst>
          </p:cNvPr>
          <p:cNvPicPr>
            <a:picLocks noChangeAspect="1"/>
          </p:cNvPicPr>
          <p:nvPr/>
        </p:nvPicPr>
        <p:blipFill>
          <a:blip r:embed="rId8"/>
          <a:stretch>
            <a:fillRect/>
          </a:stretch>
        </p:blipFill>
        <p:spPr>
          <a:xfrm>
            <a:off x="4825637" y="884873"/>
            <a:ext cx="2834886" cy="859611"/>
          </a:xfrm>
          <a:prstGeom prst="rect">
            <a:avLst/>
          </a:prstGeom>
        </p:spPr>
      </p:pic>
    </p:spTree>
    <p:extLst>
      <p:ext uri="{BB962C8B-B14F-4D97-AF65-F5344CB8AC3E}">
        <p14:creationId xmlns:p14="http://schemas.microsoft.com/office/powerpoint/2010/main" val="2019845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a:extLst>
              <a:ext uri="{FF2B5EF4-FFF2-40B4-BE49-F238E27FC236}">
                <a16:creationId xmlns:a16="http://schemas.microsoft.com/office/drawing/2014/main" id="{89CCBD36-AEDA-44F6-AFCA-55BDFE138128}"/>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8"/>
                                        </p:tgtEl>
                                        <p:attrNameLst>
                                          <p:attrName>style.visibility</p:attrName>
                                        </p:attrNameLst>
                                      </p:cBhvr>
                                      <p:to>
                                        <p:strVal val="visible"/>
                                      </p:to>
                                    </p:set>
                                    <p:anim calcmode="discrete" valueType="clr">
                                      <p:cBhvr override="childStyle">
                                        <p:cTn id="3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8"/>
                                        </p:tgtEl>
                                        <p:attrNameLst>
                                          <p:attrName>fillcolor</p:attrName>
                                        </p:attrNameLst>
                                      </p:cBhvr>
                                      <p:tavLst>
                                        <p:tav tm="0">
                                          <p:val>
                                            <p:clrVal>
                                              <a:schemeClr val="accent2"/>
                                            </p:clrVal>
                                          </p:val>
                                        </p:tav>
                                        <p:tav tm="50000">
                                          <p:val>
                                            <p:clrVal>
                                              <a:schemeClr val="hlink"/>
                                            </p:clrVal>
                                          </p:val>
                                        </p:tav>
                                      </p:tavLst>
                                    </p:anim>
                                    <p:set>
                                      <p:cBhvr>
                                        <p:cTn id="32" dur="80"/>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iterate type="lt">
                                    <p:tmPct val="0"/>
                                  </p:iterate>
                                  <p:childTnLst>
                                    <p:anim calcmode="lin" valueType="num">
                                      <p:cBhvr additive="base">
                                        <p:cTn id="36" dur="500"/>
                                        <p:tgtEl>
                                          <p:spTgt spid="88"/>
                                        </p:tgtEl>
                                        <p:attrNameLst>
                                          <p:attrName>ppt_x</p:attrName>
                                        </p:attrNameLst>
                                      </p:cBhvr>
                                      <p:tavLst>
                                        <p:tav tm="0">
                                          <p:val>
                                            <p:strVal val="ppt_x"/>
                                          </p:val>
                                        </p:tav>
                                        <p:tav tm="100000">
                                          <p:val>
                                            <p:strVal val="ppt_x"/>
                                          </p:val>
                                        </p:tav>
                                      </p:tavLst>
                                    </p:anim>
                                    <p:anim calcmode="lin" valueType="num">
                                      <p:cBhvr additive="base">
                                        <p:cTn id="37" dur="500"/>
                                        <p:tgtEl>
                                          <p:spTgt spid="88"/>
                                        </p:tgtEl>
                                        <p:attrNameLst>
                                          <p:attrName>ppt_y</p:attrName>
                                        </p:attrNameLst>
                                      </p:cBhvr>
                                      <p:tavLst>
                                        <p:tav tm="0">
                                          <p:val>
                                            <p:strVal val="ppt_y"/>
                                          </p:val>
                                        </p:tav>
                                        <p:tav tm="100000">
                                          <p:val>
                                            <p:strVal val="1+ppt_h/2"/>
                                          </p:val>
                                        </p:tav>
                                      </p:tavLst>
                                    </p:anim>
                                    <p:set>
                                      <p:cBhvr>
                                        <p:cTn id="38" dur="1" fill="hold">
                                          <p:stCondLst>
                                            <p:cond delay="499"/>
                                          </p:stCondLst>
                                        </p:cTn>
                                        <p:tgtEl>
                                          <p:spTgt spid="88"/>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0-#ppt_w/2"/>
                                          </p:val>
                                        </p:tav>
                                        <p:tav tm="100000">
                                          <p:val>
                                            <p:strVal val="#ppt_x"/>
                                          </p:val>
                                        </p:tav>
                                      </p:tavLst>
                                    </p:anim>
                                    <p:anim calcmode="lin" valueType="num">
                                      <p:cBhvr additive="base">
                                        <p:cTn id="4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a16="http://schemas.microsoft.com/office/drawing/2014/main" id="{D3A9A1C6-A7DB-419E-9FDF-3F9DDFE21E6C}"/>
              </a:ext>
            </a:extLst>
          </p:cNvPr>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mn-cs"/>
            </a:endParaRPr>
          </a:p>
        </p:txBody>
      </p:sp>
      <p:pic>
        <p:nvPicPr>
          <p:cNvPr id="8" name="Picture 7">
            <a:extLst>
              <a:ext uri="{FF2B5EF4-FFF2-40B4-BE49-F238E27FC236}">
                <a16:creationId xmlns:a16="http://schemas.microsoft.com/office/drawing/2014/main" id="{6E6893F6-E3BB-429E-A950-528A76B4DA32}"/>
              </a:ext>
            </a:extLst>
          </p:cNvPr>
          <p:cNvPicPr>
            <a:picLocks noChangeAspect="1"/>
          </p:cNvPicPr>
          <p:nvPr/>
        </p:nvPicPr>
        <p:blipFill>
          <a:blip r:embed="rId4"/>
          <a:stretch>
            <a:fillRect/>
          </a:stretch>
        </p:blipFill>
        <p:spPr>
          <a:xfrm>
            <a:off x="2847546" y="1722419"/>
            <a:ext cx="6808719" cy="4742175"/>
          </a:xfrm>
          <a:prstGeom prst="rect">
            <a:avLst/>
          </a:prstGeom>
        </p:spPr>
      </p:pic>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AF26-ACC1-436C-BBFE-90ACB5CACAD6}"/>
              </a:ext>
            </a:extLst>
          </p:cNvPr>
          <p:cNvPicPr>
            <a:picLocks noChangeAspect="1"/>
          </p:cNvPicPr>
          <p:nvPr/>
        </p:nvPicPr>
        <p:blipFill>
          <a:blip r:embed="rId3"/>
          <a:stretch>
            <a:fillRect/>
          </a:stretch>
        </p:blipFill>
        <p:spPr>
          <a:xfrm>
            <a:off x="808234" y="1893388"/>
            <a:ext cx="4765860" cy="3593012"/>
          </a:xfrm>
          <a:prstGeom prst="rect">
            <a:avLst/>
          </a:prstGeom>
        </p:spPr>
      </p:pic>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1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1260A8E-1451-40C2-A3A9-4652ACF41686}"/>
              </a:ext>
            </a:extLst>
          </p:cNvPr>
          <p:cNvPicPr>
            <a:picLocks noChangeAspect="1"/>
          </p:cNvPicPr>
          <p:nvPr/>
        </p:nvPicPr>
        <p:blipFill>
          <a:blip r:embed="rId4"/>
          <a:stretch>
            <a:fillRect/>
          </a:stretch>
        </p:blipFill>
        <p:spPr>
          <a:xfrm>
            <a:off x="361414" y="1878350"/>
            <a:ext cx="5035810" cy="3618323"/>
          </a:xfrm>
          <a:prstGeom prst="rect">
            <a:avLst/>
          </a:prstGeom>
        </p:spPr>
      </p:pic>
    </p:spTree>
    <p:extLst>
      <p:ext uri="{BB962C8B-B14F-4D97-AF65-F5344CB8AC3E}">
        <p14:creationId xmlns:p14="http://schemas.microsoft.com/office/powerpoint/2010/main" val="310554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E16273-C815-466D-B60D-5BE9D14384FC}"/>
              </a:ext>
            </a:extLst>
          </p:cNvPr>
          <p:cNvPicPr>
            <a:picLocks noChangeAspect="1"/>
          </p:cNvPicPr>
          <p:nvPr/>
        </p:nvPicPr>
        <p:blipFill>
          <a:blip r:embed="rId4"/>
          <a:stretch>
            <a:fillRect/>
          </a:stretch>
        </p:blipFill>
        <p:spPr>
          <a:xfrm>
            <a:off x="0" y="1864064"/>
            <a:ext cx="5199981" cy="3632611"/>
          </a:xfrm>
          <a:prstGeom prst="rect">
            <a:avLst/>
          </a:prstGeom>
        </p:spPr>
      </p:pic>
    </p:spTree>
    <p:extLst>
      <p:ext uri="{BB962C8B-B14F-4D97-AF65-F5344CB8AC3E}">
        <p14:creationId xmlns:p14="http://schemas.microsoft.com/office/powerpoint/2010/main" val="296841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2083A03-E874-4328-B7DE-410A9DC3D364}"/>
              </a:ext>
            </a:extLst>
          </p:cNvPr>
          <p:cNvPicPr>
            <a:picLocks noChangeAspect="1"/>
          </p:cNvPicPr>
          <p:nvPr/>
        </p:nvPicPr>
        <p:blipFill>
          <a:blip r:embed="rId4"/>
          <a:stretch>
            <a:fillRect/>
          </a:stretch>
        </p:blipFill>
        <p:spPr>
          <a:xfrm>
            <a:off x="445374" y="1853789"/>
            <a:ext cx="4567733" cy="3447676"/>
          </a:xfrm>
          <a:prstGeom prst="rect">
            <a:avLst/>
          </a:prstGeom>
        </p:spPr>
      </p:pic>
    </p:spTree>
    <p:extLst>
      <p:ext uri="{BB962C8B-B14F-4D97-AF65-F5344CB8AC3E}">
        <p14:creationId xmlns:p14="http://schemas.microsoft.com/office/powerpoint/2010/main" val="357535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0C3761E-C1BC-4722-949A-97D8A6CFD545}"/>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3A91A4D-CC41-4DE7-B53E-3D5825226F5C}"/>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286</Words>
  <Application>Microsoft Office PowerPoint</Application>
  <PresentationFormat>Widescreen</PresentationFormat>
  <Paragraphs>32</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微软雅黑</vt:lpstr>
      <vt:lpstr>宋体</vt:lpstr>
      <vt:lpstr>Arial</vt:lpstr>
      <vt:lpstr>Arial-Rounded</vt:lpstr>
      <vt:lpstr>Calibri</vt:lpstr>
      <vt:lpstr>Calibri Light</vt:lpstr>
      <vt:lpstr>等线</vt:lpstr>
      <vt:lpstr>等线 Light</vt:lpstr>
      <vt:lpstr>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cp:revision>
  <dcterms:created xsi:type="dcterms:W3CDTF">2022-09-17T06:45:05Z</dcterms:created>
  <dcterms:modified xsi:type="dcterms:W3CDTF">2022-11-23T06:34:42Z</dcterms:modified>
</cp:coreProperties>
</file>