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sldIdLst>
    <p:sldId id="288" r:id="rId3"/>
    <p:sldId id="289" r:id="rId4"/>
    <p:sldId id="290" r:id="rId5"/>
    <p:sldId id="315" r:id="rId6"/>
    <p:sldId id="322" r:id="rId7"/>
    <p:sldId id="262" r:id="rId8"/>
    <p:sldId id="2634" r:id="rId9"/>
    <p:sldId id="263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631E-AB28-4CB4-A7AD-1B3E49AE338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F14B-2DA1-480A-94B9-04673443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microsoft.com/office/2007/relationships/hdphoto" Target="../media/hdphoto1.wdp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2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BBB96-6C45-459F-BF49-7565166BA6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2" y="314738"/>
            <a:ext cx="1241265" cy="12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6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3.wdp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 flipV="1">
            <a:off x="2177026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081619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C1F86-A58A-4205-9B25-805283531F49}"/>
              </a:ext>
            </a:extLst>
          </p:cNvPr>
          <p:cNvGrpSpPr/>
          <p:nvPr/>
        </p:nvGrpSpPr>
        <p:grpSpPr>
          <a:xfrm>
            <a:off x="4457772" y="1756069"/>
            <a:ext cx="3430178" cy="1505482"/>
            <a:chOff x="1483817" y="2472242"/>
            <a:chExt cx="3430178" cy="150548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CE4943-0DAD-4370-BA72-347C97CD11F6}"/>
                </a:ext>
              </a:extLst>
            </p:cNvPr>
            <p:cNvSpPr/>
            <p:nvPr/>
          </p:nvSpPr>
          <p:spPr>
            <a:xfrm>
              <a:off x="1860749" y="2655469"/>
              <a:ext cx="3053246" cy="1322255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ABD5C6-13D6-40B3-9DB4-E2EEC47A10F5}"/>
                </a:ext>
              </a:extLst>
            </p:cNvPr>
            <p:cNvSpPr/>
            <p:nvPr/>
          </p:nvSpPr>
          <p:spPr>
            <a:xfrm>
              <a:off x="1483817" y="2472242"/>
              <a:ext cx="3166630" cy="1275569"/>
            </a:xfrm>
            <a:prstGeom prst="rect">
              <a:avLst/>
            </a:prstGeom>
            <a:solidFill>
              <a:srgbClr val="295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2DF9E9F-4B5D-4EDA-83D4-B0BF54EA9F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25" y="553448"/>
            <a:ext cx="623684" cy="6507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C06E2D2-F01A-4860-B33A-35ADA515E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0" y="5589878"/>
            <a:ext cx="623684" cy="650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44AD2-8EE4-4708-96F3-40432ADD4D40}"/>
              </a:ext>
            </a:extLst>
          </p:cNvPr>
          <p:cNvSpPr txBox="1"/>
          <p:nvPr/>
        </p:nvSpPr>
        <p:spPr>
          <a:xfrm>
            <a:off x="4936227" y="2005416"/>
            <a:ext cx="231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EE93-109E-4414-ADE2-17A2EE9D3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2186" y="3048703"/>
            <a:ext cx="846198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88" y="2774604"/>
            <a:ext cx="1146341" cy="2697181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96C72C2-5D5D-4B55-9685-4C1A50056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1" y="3109031"/>
            <a:ext cx="5436576" cy="10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9655234" cy="825846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589386" y="880332"/>
            <a:ext cx="986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 algn="ctr" defTabSz="457200"/>
            <a:r>
              <a:rPr lang="en-US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1. </a:t>
            </a:r>
            <a:r>
              <a:rPr lang="vi-VN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Đóng vai, hỏi – đáp về công việc yêu thích của những người thân trong gia  đình.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8CF79E7-BB45-4378-A0ED-2822DDB468EA}"/>
              </a:ext>
            </a:extLst>
          </p:cNvPr>
          <p:cNvSpPr/>
          <p:nvPr/>
        </p:nvSpPr>
        <p:spPr>
          <a:xfrm>
            <a:off x="1061537" y="4755257"/>
            <a:ext cx="3072120" cy="558641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B0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Tranh vẽ những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B0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377C6F8-8B08-4577-8A46-0E514631726D}"/>
              </a:ext>
            </a:extLst>
          </p:cNvPr>
          <p:cNvSpPr/>
          <p:nvPr/>
        </p:nvSpPr>
        <p:spPr>
          <a:xfrm>
            <a:off x="1064638" y="5691226"/>
            <a:ext cx="3746689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Mọi người đang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A647A-1A9B-4C71-A36D-E8A686C1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033626"/>
            <a:ext cx="598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>
            <a:extLst>
              <a:ext uri="{FF2B5EF4-FFF2-40B4-BE49-F238E27FC236}">
                <a16:creationId xmlns:a16="http://schemas.microsoft.com/office/drawing/2014/main" id="{CADD68D9-B792-4485-AB9A-020F9CE7D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45" y="3773519"/>
            <a:ext cx="2286198" cy="33043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3" y="3993356"/>
            <a:ext cx="2242118" cy="286464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A035A33-8E8A-4B3E-801E-9F3F49EA9E24}"/>
              </a:ext>
            </a:extLst>
          </p:cNvPr>
          <p:cNvSpPr/>
          <p:nvPr/>
        </p:nvSpPr>
        <p:spPr>
          <a:xfrm flipH="1">
            <a:off x="382628" y="1028700"/>
            <a:ext cx="5713372" cy="1915668"/>
          </a:xfrm>
          <a:prstGeom prst="wedgeEllipseCallout">
            <a:avLst>
              <a:gd name="adj1" fmla="val -14397"/>
              <a:gd name="adj2" fmla="val 91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C0504D">
                    <a:lumMod val="50000"/>
                  </a:srgbClr>
                </a:solidFill>
              </a:rPr>
              <a:t>Hằng ngày, bà của bạn thích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rick Hand SC" panose="00000500000000000000" pitchFamily="2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7F6BB4EA-5CFC-4B42-B0AC-8AE8771036F4}"/>
              </a:ext>
            </a:extLst>
          </p:cNvPr>
          <p:cNvSpPr/>
          <p:nvPr/>
        </p:nvSpPr>
        <p:spPr>
          <a:xfrm>
            <a:off x="7172961" y="457200"/>
            <a:ext cx="5019040" cy="2553752"/>
          </a:xfrm>
          <a:prstGeom prst="wedgeEllipseCallout">
            <a:avLst>
              <a:gd name="adj1" fmla="val -11684"/>
              <a:gd name="adj2" fmla="val 85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Bà tớ rất thích đọc báo. Bà thường đọc báo Sức khỏe và Đời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1284925" y="773542"/>
            <a:ext cx="9377293" cy="90087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89" y="2745846"/>
            <a:ext cx="1146341" cy="269718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22A0C-69EE-4451-827D-8B5B02B3686A}"/>
              </a:ext>
            </a:extLst>
          </p:cNvPr>
          <p:cNvSpPr/>
          <p:nvPr/>
        </p:nvSpPr>
        <p:spPr>
          <a:xfrm>
            <a:off x="1394979" y="943688"/>
            <a:ext cx="9127910" cy="62436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Kể về những việc em thích làm cùng người thân.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33B56C-4867-4B66-AEDD-AC303417F811}"/>
              </a:ext>
            </a:extLst>
          </p:cNvPr>
          <p:cNvSpPr/>
          <p:nvPr/>
        </p:nvSpPr>
        <p:spPr>
          <a:xfrm>
            <a:off x="2649151" y="2042988"/>
            <a:ext cx="5778756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em thích làm cùng người thân là việc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71E48B46-93F5-4DA9-A648-E4565321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3783" flipH="1">
            <a:off x="1552093" y="1547713"/>
            <a:ext cx="838781" cy="129054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FE17CE4-2863-4211-9221-D86C2E81ED80}"/>
              </a:ext>
            </a:extLst>
          </p:cNvPr>
          <p:cNvSpPr/>
          <p:nvPr/>
        </p:nvSpPr>
        <p:spPr>
          <a:xfrm>
            <a:off x="3103986" y="3308224"/>
            <a:ext cx="6099391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 làm việc đó với ai? Thường làm lúc nào/khi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D779671-8D38-45B1-BE04-B4F879E3361D}"/>
              </a:ext>
            </a:extLst>
          </p:cNvPr>
          <p:cNvSpPr/>
          <p:nvPr/>
        </p:nvSpPr>
        <p:spPr>
          <a:xfrm>
            <a:off x="3590874" y="4573460"/>
            <a:ext cx="6099391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đó diễn ra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574A1FD6-C16E-4050-A68D-492AEDD6DA51}"/>
              </a:ext>
            </a:extLst>
          </p:cNvPr>
          <p:cNvSpPr/>
          <p:nvPr/>
        </p:nvSpPr>
        <p:spPr>
          <a:xfrm>
            <a:off x="4007186" y="5333380"/>
            <a:ext cx="6929988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Nêu suy nghĩ của em khi được làm việc cùng người thân.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9" grpId="0" animBg="1"/>
      <p:bldP spid="15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132" y="2846669"/>
            <a:ext cx="2242118" cy="2864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86" y="2456200"/>
            <a:ext cx="2286198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C2FF-86AE-4865-BAE4-15F28598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494" y="470802"/>
            <a:ext cx="612701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5">
            <a:extLst>
              <a:ext uri="{FF2B5EF4-FFF2-40B4-BE49-F238E27FC236}">
                <a16:creationId xmlns:a16="http://schemas.microsoft.com/office/drawing/2014/main" id="{0FCFD786-D91D-4627-9A0B-7A273E6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1" y="3713848"/>
            <a:ext cx="3345942" cy="2871285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D639145E-BA82-45EB-B695-8C428850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763048" y="833121"/>
            <a:ext cx="8625266" cy="526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331A6-44DA-448B-A625-3C56B77387BD}"/>
              </a:ext>
            </a:extLst>
          </p:cNvPr>
          <p:cNvSpPr txBox="1"/>
          <p:nvPr/>
        </p:nvSpPr>
        <p:spPr>
          <a:xfrm>
            <a:off x="1658654" y="1947368"/>
            <a:ext cx="63207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thích làm cùng người thân là: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Trồng và chăm sóc vườn cây cùng ông.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Chăm sóc thú nuôi cùng bà.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Chuẩn bị bữa ăn cùng mẹ.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Dọn dẹp phòng khách cùng bố,</a:t>
            </a:r>
          </a:p>
        </p:txBody>
      </p:sp>
    </p:spTree>
    <p:extLst>
      <p:ext uri="{BB962C8B-B14F-4D97-AF65-F5344CB8AC3E}">
        <p14:creationId xmlns:p14="http://schemas.microsoft.com/office/powerpoint/2010/main" val="29735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7381A-F503-47D0-9B4E-89DA5DB31C02}"/>
              </a:ext>
            </a:extLst>
          </p:cNvPr>
          <p:cNvSpPr/>
          <p:nvPr/>
        </p:nvSpPr>
        <p:spPr>
          <a:xfrm>
            <a:off x="1209782" y="2155335"/>
            <a:ext cx="7869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 ^_^</a:t>
            </a:r>
          </a:p>
        </p:txBody>
      </p:sp>
    </p:spTree>
    <p:extLst>
      <p:ext uri="{BB962C8B-B14F-4D97-AF65-F5344CB8AC3E}">
        <p14:creationId xmlns:p14="http://schemas.microsoft.com/office/powerpoint/2010/main" val="3676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22222E-6 L -6.25E-7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4" grpId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180</Words>
  <Application>Microsoft Office PowerPoint</Application>
  <PresentationFormat>Widescreen</PresentationFormat>
  <Paragraphs>26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Patrick Hand SC</vt:lpstr>
      <vt:lpstr>字魂59号-创粗黑</vt:lpstr>
      <vt:lpstr>1_Office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</cp:revision>
  <dcterms:created xsi:type="dcterms:W3CDTF">2022-08-15T07:23:57Z</dcterms:created>
  <dcterms:modified xsi:type="dcterms:W3CDTF">2022-11-11T08:45:37Z</dcterms:modified>
</cp:coreProperties>
</file>