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notesSlides/notesSlide4.xml" ContentType="application/vnd.openxmlformats-officedocument.presentationml.notesSlide+xml"/>
  <Override PartName="/ppt/theme/themeOverride5.xml" ContentType="application/vnd.openxmlformats-officedocument.themeOverride+xml"/>
  <Override PartName="/ppt/notesSlides/notesSlide5.xml" ContentType="application/vnd.openxmlformats-officedocument.presentationml.notesSlide+xml"/>
  <Override PartName="/ppt/theme/themeOverride6.xml" ContentType="application/vnd.openxmlformats-officedocument.themeOverride+xml"/>
  <Override PartName="/ppt/notesSlides/notesSlide6.xml" ContentType="application/vnd.openxmlformats-officedocument.presentationml.notesSlide+xml"/>
  <Override PartName="/ppt/theme/themeOverride7.xml" ContentType="application/vnd.openxmlformats-officedocument.themeOverride+xml"/>
  <Override PartName="/ppt/notesSlides/notesSlide7.xml" ContentType="application/vnd.openxmlformats-officedocument.presentationml.notesSlide+xml"/>
  <Override PartName="/ppt/theme/themeOverride8.xml" ContentType="application/vnd.openxmlformats-officedocument.themeOverride+xml"/>
  <Override PartName="/ppt/notesSlides/notesSlide8.xml" ContentType="application/vnd.openxmlformats-officedocument.presentationml.notesSlide+xml"/>
  <Override PartName="/ppt/theme/themeOverride9.xml" ContentType="application/vnd.openxmlformats-officedocument.themeOverride+xml"/>
  <Override PartName="/ppt/notesSlides/notesSlide9.xml" ContentType="application/vnd.openxmlformats-officedocument.presentationml.notesSlide+xml"/>
  <Override PartName="/ppt/theme/themeOverride10.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11.xml" ContentType="application/vnd.openxmlformats-officedocument.themeOverr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6" r:id="rId3"/>
  </p:sldMasterIdLst>
  <p:notesMasterIdLst>
    <p:notesMasterId r:id="rId17"/>
  </p:notesMasterIdLst>
  <p:sldIdLst>
    <p:sldId id="291" r:id="rId4"/>
    <p:sldId id="385" r:id="rId5"/>
    <p:sldId id="292" r:id="rId6"/>
    <p:sldId id="293" r:id="rId7"/>
    <p:sldId id="294" r:id="rId8"/>
    <p:sldId id="295" r:id="rId9"/>
    <p:sldId id="296" r:id="rId10"/>
    <p:sldId id="260" r:id="rId11"/>
    <p:sldId id="264" r:id="rId12"/>
    <p:sldId id="383" r:id="rId13"/>
    <p:sldId id="305" r:id="rId14"/>
    <p:sldId id="384" r:id="rId15"/>
    <p:sldId id="35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87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C200E4-BCA0-473F-A390-56028B1C8045}" type="datetimeFigureOut">
              <a:rPr lang="en-US" smtClean="0"/>
              <a:t>15/12/2023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9CEF4E-D639-47F3-85CC-EF66790883BF}" type="slidenum">
              <a:rPr lang="en-US" smtClean="0"/>
              <a:t>‹#›</a:t>
            </a:fld>
            <a:endParaRPr lang="en-US"/>
          </a:p>
        </p:txBody>
      </p:sp>
    </p:spTree>
    <p:extLst>
      <p:ext uri="{BB962C8B-B14F-4D97-AF65-F5344CB8AC3E}">
        <p14:creationId xmlns:p14="http://schemas.microsoft.com/office/powerpoint/2010/main" val="29210794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605424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7522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041269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47499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40776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57199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173290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423120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94146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162004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835353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112615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22F358F-B682-4B87-ADAB-F665FF899D6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9BD0B4A-F6DD-4BCB-B839-A1668D776C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66B142A-988E-4550-AE2D-DA9B4DF90E97}"/>
              </a:ext>
            </a:extLst>
          </p:cNvPr>
          <p:cNvSpPr>
            <a:spLocks noGrp="1"/>
          </p:cNvSpPr>
          <p:nvPr>
            <p:ph type="dt" sz="half" idx="10"/>
          </p:nvPr>
        </p:nvSpPr>
        <p:spPr/>
        <p:txBody>
          <a:bodyPr/>
          <a:lstStyle/>
          <a:p>
            <a:fld id="{11D6D145-3A9E-455F-B450-299854106B76}" type="datetimeFigureOut">
              <a:rPr lang="zh-CN" altLang="en-US" smtClean="0"/>
              <a:t>2023/12/15</a:t>
            </a:fld>
            <a:endParaRPr lang="zh-CN" altLang="en-US"/>
          </a:p>
        </p:txBody>
      </p:sp>
      <p:sp>
        <p:nvSpPr>
          <p:cNvPr id="5" name="页脚占位符 4">
            <a:extLst>
              <a:ext uri="{FF2B5EF4-FFF2-40B4-BE49-F238E27FC236}">
                <a16:creationId xmlns:a16="http://schemas.microsoft.com/office/drawing/2014/main" id="{2C0DB1E8-09EC-4902-BD62-0BDFC2C27B2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E773B05-3C2C-4360-89C2-E0F02D943CFD}"/>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3999591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D791CF-85F2-46FD-B8F7-7E4F635E5AF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908F178-8FAA-4206-B665-7CFCF8FDA568}"/>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E42D58-F458-4250-988E-2C479FA7D64E}"/>
              </a:ext>
            </a:extLst>
          </p:cNvPr>
          <p:cNvSpPr>
            <a:spLocks noGrp="1"/>
          </p:cNvSpPr>
          <p:nvPr>
            <p:ph type="dt" sz="half" idx="10"/>
          </p:nvPr>
        </p:nvSpPr>
        <p:spPr/>
        <p:txBody>
          <a:bodyPr/>
          <a:lstStyle/>
          <a:p>
            <a:fld id="{11D6D145-3A9E-455F-B450-299854106B76}" type="datetimeFigureOut">
              <a:rPr lang="zh-CN" altLang="en-US" smtClean="0"/>
              <a:t>2023/12/15</a:t>
            </a:fld>
            <a:endParaRPr lang="zh-CN" altLang="en-US"/>
          </a:p>
        </p:txBody>
      </p:sp>
      <p:sp>
        <p:nvSpPr>
          <p:cNvPr id="5" name="页脚占位符 4">
            <a:extLst>
              <a:ext uri="{FF2B5EF4-FFF2-40B4-BE49-F238E27FC236}">
                <a16:creationId xmlns:a16="http://schemas.microsoft.com/office/drawing/2014/main" id="{C823C984-7F8A-46C9-9295-089B59DFAAC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E0FBA86-1BE1-4CAB-8BD5-36193DAC48B8}"/>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4286522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432D48D-104B-4C48-977C-5E0D04B93E5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85F84F6-0EAC-4807-B8EA-34EF0E1486F7}"/>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E29C23F-EFC0-4FC3-9DBC-B4055480221F}"/>
              </a:ext>
            </a:extLst>
          </p:cNvPr>
          <p:cNvSpPr>
            <a:spLocks noGrp="1"/>
          </p:cNvSpPr>
          <p:nvPr>
            <p:ph type="dt" sz="half" idx="10"/>
          </p:nvPr>
        </p:nvSpPr>
        <p:spPr/>
        <p:txBody>
          <a:bodyPr/>
          <a:lstStyle/>
          <a:p>
            <a:fld id="{11D6D145-3A9E-455F-B450-299854106B76}" type="datetimeFigureOut">
              <a:rPr lang="zh-CN" altLang="en-US" smtClean="0"/>
              <a:t>2023/12/15</a:t>
            </a:fld>
            <a:endParaRPr lang="zh-CN" altLang="en-US"/>
          </a:p>
        </p:txBody>
      </p:sp>
      <p:sp>
        <p:nvSpPr>
          <p:cNvPr id="5" name="页脚占位符 4">
            <a:extLst>
              <a:ext uri="{FF2B5EF4-FFF2-40B4-BE49-F238E27FC236}">
                <a16:creationId xmlns:a16="http://schemas.microsoft.com/office/drawing/2014/main" id="{B42EA60F-408D-4A20-9025-C5250013C2B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E6714D-15EA-43CB-A997-7604AF6D222B}"/>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2442818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38376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01386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1938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22860" y="4892038"/>
            <a:ext cx="11902401" cy="1965961"/>
          </a:xfrm>
          <a:prstGeom prst="rect">
            <a:avLst/>
          </a:prstGeom>
        </p:spPr>
      </p:pic>
      <p:pic>
        <p:nvPicPr>
          <p:cNvPr id="5" name="图片 4">
            <a:extLst>
              <a:ext uri="{FF2B5EF4-FFF2-40B4-BE49-F238E27FC236}">
                <a16:creationId xmlns:a16="http://schemas.microsoft.com/office/drawing/2014/main"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3261399" y="0"/>
            <a:ext cx="9022041" cy="6858000"/>
          </a:xfrm>
          <a:prstGeom prst="rect">
            <a:avLst/>
          </a:prstGeom>
        </p:spPr>
      </p:pic>
      <p:pic>
        <p:nvPicPr>
          <p:cNvPr id="12" name="图片 11">
            <a:extLst>
              <a:ext uri="{FF2B5EF4-FFF2-40B4-BE49-F238E27FC236}">
                <a16:creationId xmlns:a16="http://schemas.microsoft.com/office/drawing/2014/main"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05739" y="-182880"/>
            <a:ext cx="3017166" cy="6389370"/>
          </a:xfrm>
          <a:prstGeom prst="rect">
            <a:avLst/>
          </a:prstGeom>
        </p:spPr>
      </p:pic>
      <p:pic>
        <p:nvPicPr>
          <p:cNvPr id="7" name="图片 6">
            <a:extLst>
              <a:ext uri="{FF2B5EF4-FFF2-40B4-BE49-F238E27FC236}">
                <a16:creationId xmlns:a16="http://schemas.microsoft.com/office/drawing/2014/main"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05740" y="1897380"/>
            <a:ext cx="3238461" cy="4343400"/>
          </a:xfrm>
          <a:prstGeom prst="rect">
            <a:avLst/>
          </a:prstGeom>
        </p:spPr>
      </p:pic>
      <p:pic>
        <p:nvPicPr>
          <p:cNvPr id="9" name="图片 8">
            <a:extLst>
              <a:ext uri="{FF2B5EF4-FFF2-40B4-BE49-F238E27FC236}">
                <a16:creationId xmlns:a16="http://schemas.microsoft.com/office/drawing/2014/main"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82881" y="0"/>
            <a:ext cx="2567901" cy="6858000"/>
          </a:xfrm>
          <a:prstGeom prst="rect">
            <a:avLst/>
          </a:prstGeom>
        </p:spPr>
      </p:pic>
      <p:pic>
        <p:nvPicPr>
          <p:cNvPr id="16" name="图片 15">
            <a:extLst>
              <a:ext uri="{FF2B5EF4-FFF2-40B4-BE49-F238E27FC236}">
                <a16:creationId xmlns:a16="http://schemas.microsoft.com/office/drawing/2014/main"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067839" y="3429000"/>
            <a:ext cx="3238461" cy="3429000"/>
          </a:xfrm>
          <a:prstGeom prst="rect">
            <a:avLst/>
          </a:prstGeom>
        </p:spPr>
      </p:pic>
      <p:pic>
        <p:nvPicPr>
          <p:cNvPr id="22" name="图片 21">
            <a:extLst>
              <a:ext uri="{FF2B5EF4-FFF2-40B4-BE49-F238E27FC236}">
                <a16:creationId xmlns:a16="http://schemas.microsoft.com/office/drawing/2014/main"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91539" y="4892040"/>
            <a:ext cx="2141181" cy="1965960"/>
          </a:xfrm>
          <a:prstGeom prst="rect">
            <a:avLst/>
          </a:prstGeom>
        </p:spPr>
      </p:pic>
    </p:spTree>
    <p:extLst>
      <p:ext uri="{BB962C8B-B14F-4D97-AF65-F5344CB8AC3E}">
        <p14:creationId xmlns:p14="http://schemas.microsoft.com/office/powerpoint/2010/main" val="2688209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a16="http://schemas.microsoft.com/office/drawing/2014/main"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a16="http://schemas.microsoft.com/office/drawing/2014/main"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a16="http://schemas.microsoft.com/office/drawing/2014/main"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schemeClr val="tx1">
                  <a:lumMod val="95000"/>
                  <a:lumOff val="5000"/>
                </a:scheme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5" name="图片 14">
            <a:extLst>
              <a:ext uri="{FF2B5EF4-FFF2-40B4-BE49-F238E27FC236}">
                <a16:creationId xmlns:a16="http://schemas.microsoft.com/office/drawing/2014/main"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a16="http://schemas.microsoft.com/office/drawing/2014/main"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a16="http://schemas.microsoft.com/office/drawing/2014/main" id="{361C764B-32E9-5A43-AD80-354DCC920F4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691376" y="767575"/>
            <a:ext cx="486936" cy="486936"/>
          </a:xfrm>
          <a:prstGeom prst="rect">
            <a:avLst/>
          </a:prstGeom>
        </p:spPr>
      </p:pic>
      <p:sp>
        <p:nvSpPr>
          <p:cNvPr id="24" name="文本框 12">
            <a:extLst>
              <a:ext uri="{FF2B5EF4-FFF2-40B4-BE49-F238E27FC236}">
                <a16:creationId xmlns:a16="http://schemas.microsoft.com/office/drawing/2014/main"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eaLnBrk="1" hangingPunct="1"/>
            <a:r>
              <a:rPr lang="en-US" altLang="zh-CN" sz="3200" b="0" dirty="0">
                <a:solidFill>
                  <a:srgbClr val="217875"/>
                </a:solidFill>
                <a:latin typeface="+mj-ea"/>
                <a:ea typeface="+mj-ea"/>
                <a:cs typeface="Alibaba PuHuiTi" pitchFamily="18" charset="-122"/>
              </a:rPr>
              <a:t>Add title text</a:t>
            </a:r>
            <a:endParaRPr lang="zh-CN" altLang="en-US" sz="3200" b="0" dirty="0">
              <a:solidFill>
                <a:srgbClr val="217875"/>
              </a:solidFill>
              <a:latin typeface="+mj-ea"/>
              <a:ea typeface="+mj-ea"/>
              <a:cs typeface="Alibaba PuHuiTi" pitchFamily="18" charset="-122"/>
            </a:endParaRPr>
          </a:p>
        </p:txBody>
      </p:sp>
    </p:spTree>
    <p:extLst>
      <p:ext uri="{BB962C8B-B14F-4D97-AF65-F5344CB8AC3E}">
        <p14:creationId xmlns:p14="http://schemas.microsoft.com/office/powerpoint/2010/main" val="2513417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573F4B-476D-4BFF-81E1-2913B6B14315}"/>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4659F8AD-BFC6-4753-A5E0-99AADCD6458F}"/>
              </a:ext>
            </a:extLst>
          </p:cNvPr>
          <p:cNvSpPr>
            <a:spLocks noGrp="1"/>
          </p:cNvSpPr>
          <p:nvPr>
            <p:ph idx="1"/>
          </p:nvPr>
        </p:nvSpPr>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C6B3DDEB-211D-45C0-B013-D7422776E94E}"/>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2023/12/15</a:t>
            </a:fld>
            <a:endParaRPr lang="zh-CN" altLang="en-US" dirty="0"/>
          </a:p>
        </p:txBody>
      </p:sp>
      <p:sp>
        <p:nvSpPr>
          <p:cNvPr id="5" name="页脚占位符 4">
            <a:extLst>
              <a:ext uri="{FF2B5EF4-FFF2-40B4-BE49-F238E27FC236}">
                <a16:creationId xmlns:a16="http://schemas.microsoft.com/office/drawing/2014/main" id="{4D4CAD85-F988-49FE-B2DF-36DF795433F5}"/>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08CC41DA-4295-4104-8D49-01F05A1F47D4}"/>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797802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F41C99-B9AC-4C20-983D-A87BAD9FC504}"/>
              </a:ext>
            </a:extLst>
          </p:cNvPr>
          <p:cNvSpPr>
            <a:spLocks noGrp="1"/>
          </p:cNvSpPr>
          <p:nvPr>
            <p:ph type="title"/>
          </p:nvPr>
        </p:nvSpPr>
        <p:spPr>
          <a:xfrm>
            <a:off x="831850" y="1709738"/>
            <a:ext cx="10515600" cy="2852737"/>
          </a:xfrm>
        </p:spPr>
        <p:txBody>
          <a:bodyPr anchor="b"/>
          <a:lstStyle>
            <a:lvl1pPr>
              <a:defRPr sz="6000"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EB9D56E1-004C-4257-9378-437E7671D669}"/>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Alibaba PuHuiTi" pitchFamily="18" charset="-122"/>
                <a:ea typeface="Alibaba PuHuiTi" pitchFamily="18"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a:extLst>
              <a:ext uri="{FF2B5EF4-FFF2-40B4-BE49-F238E27FC236}">
                <a16:creationId xmlns:a16="http://schemas.microsoft.com/office/drawing/2014/main" id="{E069AB6B-EECF-455B-9FFA-768A4B6D3A50}"/>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2023/12/15</a:t>
            </a:fld>
            <a:endParaRPr lang="zh-CN" altLang="en-US" dirty="0"/>
          </a:p>
        </p:txBody>
      </p:sp>
      <p:sp>
        <p:nvSpPr>
          <p:cNvPr id="5" name="页脚占位符 4">
            <a:extLst>
              <a:ext uri="{FF2B5EF4-FFF2-40B4-BE49-F238E27FC236}">
                <a16:creationId xmlns:a16="http://schemas.microsoft.com/office/drawing/2014/main" id="{99CE22D4-6ADE-41C5-9B14-1C2FBB280C26}"/>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6E32184D-9BFF-4992-8D90-61D6E07C9E86}"/>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95916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CD9B9-8D70-4F32-8BCF-A6D6E6F91BA0}"/>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2059CB31-FAB9-4797-9F87-08662457A044}"/>
              </a:ext>
            </a:extLst>
          </p:cNvPr>
          <p:cNvSpPr>
            <a:spLocks noGrp="1"/>
          </p:cNvSpPr>
          <p:nvPr>
            <p:ph sz="half" idx="1"/>
          </p:nvPr>
        </p:nvSpPr>
        <p:spPr>
          <a:xfrm>
            <a:off x="838200" y="1825625"/>
            <a:ext cx="5181600" cy="435133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内容占位符 3">
            <a:extLst>
              <a:ext uri="{FF2B5EF4-FFF2-40B4-BE49-F238E27FC236}">
                <a16:creationId xmlns:a16="http://schemas.microsoft.com/office/drawing/2014/main" id="{4D7E2A11-6BBC-49F0-B07C-E0E154DDA80A}"/>
              </a:ext>
            </a:extLst>
          </p:cNvPr>
          <p:cNvSpPr>
            <a:spLocks noGrp="1"/>
          </p:cNvSpPr>
          <p:nvPr>
            <p:ph sz="half" idx="2"/>
          </p:nvPr>
        </p:nvSpPr>
        <p:spPr>
          <a:xfrm>
            <a:off x="6172200" y="1825625"/>
            <a:ext cx="5181600" cy="435133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日期占位符 4">
            <a:extLst>
              <a:ext uri="{FF2B5EF4-FFF2-40B4-BE49-F238E27FC236}">
                <a16:creationId xmlns:a16="http://schemas.microsoft.com/office/drawing/2014/main" id="{411E7575-A71B-4911-989F-EE91732F1C9E}"/>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2023/12/15</a:t>
            </a:fld>
            <a:endParaRPr lang="zh-CN" altLang="en-US" dirty="0"/>
          </a:p>
        </p:txBody>
      </p:sp>
      <p:sp>
        <p:nvSpPr>
          <p:cNvPr id="6" name="页脚占位符 5">
            <a:extLst>
              <a:ext uri="{FF2B5EF4-FFF2-40B4-BE49-F238E27FC236}">
                <a16:creationId xmlns:a16="http://schemas.microsoft.com/office/drawing/2014/main" id="{85E05285-3348-4A85-B637-47FA09A7D795}"/>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7" name="灯片编号占位符 6">
            <a:extLst>
              <a:ext uri="{FF2B5EF4-FFF2-40B4-BE49-F238E27FC236}">
                <a16:creationId xmlns:a16="http://schemas.microsoft.com/office/drawing/2014/main" id="{2DA02FEB-D2EC-4808-8DCC-3AA966D3CC1B}"/>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13160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508FE2-59F2-4551-B177-9AE9E9DA76A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F36A6B8-C0AF-41F3-9FC5-9A6C3BA3BBD7}"/>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E0D2BD0-E7D2-4860-886D-7EA3D043EB16}"/>
              </a:ext>
            </a:extLst>
          </p:cNvPr>
          <p:cNvSpPr>
            <a:spLocks noGrp="1"/>
          </p:cNvSpPr>
          <p:nvPr>
            <p:ph type="dt" sz="half" idx="10"/>
          </p:nvPr>
        </p:nvSpPr>
        <p:spPr/>
        <p:txBody>
          <a:bodyPr/>
          <a:lstStyle/>
          <a:p>
            <a:fld id="{11D6D145-3A9E-455F-B450-299854106B76}" type="datetimeFigureOut">
              <a:rPr lang="zh-CN" altLang="en-US" smtClean="0"/>
              <a:t>2023/12/15</a:t>
            </a:fld>
            <a:endParaRPr lang="zh-CN" altLang="en-US"/>
          </a:p>
        </p:txBody>
      </p:sp>
      <p:sp>
        <p:nvSpPr>
          <p:cNvPr id="5" name="页脚占位符 4">
            <a:extLst>
              <a:ext uri="{FF2B5EF4-FFF2-40B4-BE49-F238E27FC236}">
                <a16:creationId xmlns:a16="http://schemas.microsoft.com/office/drawing/2014/main" id="{F48D5ED3-172B-4E43-93B5-76196402651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1624130-F7DA-4783-8117-DA2FB2BBCA60}"/>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1428850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760E08-EC5B-40D6-BEB8-B47E43D63385}"/>
              </a:ext>
            </a:extLst>
          </p:cNvPr>
          <p:cNvSpPr>
            <a:spLocks noGrp="1"/>
          </p:cNvSpPr>
          <p:nvPr>
            <p:ph type="title"/>
          </p:nvPr>
        </p:nvSpPr>
        <p:spPr>
          <a:xfrm>
            <a:off x="839788" y="365125"/>
            <a:ext cx="10515600" cy="1325563"/>
          </a:xfr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21E0DB61-8D2C-4FC6-A741-C2DA3127629E}"/>
              </a:ext>
            </a:extLst>
          </p:cNvPr>
          <p:cNvSpPr>
            <a:spLocks noGrp="1"/>
          </p:cNvSpPr>
          <p:nvPr>
            <p:ph type="body" idx="1"/>
          </p:nvPr>
        </p:nvSpPr>
        <p:spPr>
          <a:xfrm>
            <a:off x="839788" y="1681163"/>
            <a:ext cx="5157787"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a16="http://schemas.microsoft.com/office/drawing/2014/main" id="{5C5BF652-0606-49BF-ADBC-AE084BA35DE5}"/>
              </a:ext>
            </a:extLst>
          </p:cNvPr>
          <p:cNvSpPr>
            <a:spLocks noGrp="1"/>
          </p:cNvSpPr>
          <p:nvPr>
            <p:ph sz="half" idx="2"/>
          </p:nvPr>
        </p:nvSpPr>
        <p:spPr>
          <a:xfrm>
            <a:off x="839788" y="2505075"/>
            <a:ext cx="5157787"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a16="http://schemas.microsoft.com/office/drawing/2014/main" id="{5501F980-0F66-4E50-8B4C-807A37CD11C4}"/>
              </a:ext>
            </a:extLst>
          </p:cNvPr>
          <p:cNvSpPr>
            <a:spLocks noGrp="1"/>
          </p:cNvSpPr>
          <p:nvPr>
            <p:ph type="body" sz="quarter" idx="3"/>
          </p:nvPr>
        </p:nvSpPr>
        <p:spPr>
          <a:xfrm>
            <a:off x="6172200" y="1681163"/>
            <a:ext cx="5183188"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a16="http://schemas.microsoft.com/office/drawing/2014/main" id="{9026C062-EE44-4449-902D-C99D775D3E83}"/>
              </a:ext>
            </a:extLst>
          </p:cNvPr>
          <p:cNvSpPr>
            <a:spLocks noGrp="1"/>
          </p:cNvSpPr>
          <p:nvPr>
            <p:ph sz="quarter" idx="4"/>
          </p:nvPr>
        </p:nvSpPr>
        <p:spPr>
          <a:xfrm>
            <a:off x="6172200" y="2505075"/>
            <a:ext cx="5183188"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a16="http://schemas.microsoft.com/office/drawing/2014/main" id="{0A3B2839-3D39-4AD2-AA5B-D47B45460A84}"/>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2023/12/15</a:t>
            </a:fld>
            <a:endParaRPr lang="zh-CN" altLang="en-US" dirty="0"/>
          </a:p>
        </p:txBody>
      </p:sp>
      <p:sp>
        <p:nvSpPr>
          <p:cNvPr id="8" name="页脚占位符 7">
            <a:extLst>
              <a:ext uri="{FF2B5EF4-FFF2-40B4-BE49-F238E27FC236}">
                <a16:creationId xmlns:a16="http://schemas.microsoft.com/office/drawing/2014/main" id="{E0330BB1-B6FA-46E9-9B86-F674165022DB}"/>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9" name="灯片编号占位符 8">
            <a:extLst>
              <a:ext uri="{FF2B5EF4-FFF2-40B4-BE49-F238E27FC236}">
                <a16:creationId xmlns:a16="http://schemas.microsoft.com/office/drawing/2014/main" id="{16413A95-FCF6-4294-B389-1001877ED47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3660392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760E08-EC5B-40D6-BEB8-B47E43D63385}"/>
              </a:ext>
            </a:extLst>
          </p:cNvPr>
          <p:cNvSpPr>
            <a:spLocks noGrp="1"/>
          </p:cNvSpPr>
          <p:nvPr>
            <p:ph type="title"/>
          </p:nvPr>
        </p:nvSpPr>
        <p:spPr>
          <a:xfrm>
            <a:off x="839788" y="365125"/>
            <a:ext cx="10515600" cy="1325563"/>
          </a:xfr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21E0DB61-8D2C-4FC6-A741-C2DA3127629E}"/>
              </a:ext>
            </a:extLst>
          </p:cNvPr>
          <p:cNvSpPr>
            <a:spLocks noGrp="1"/>
          </p:cNvSpPr>
          <p:nvPr>
            <p:ph type="body" idx="1"/>
          </p:nvPr>
        </p:nvSpPr>
        <p:spPr>
          <a:xfrm>
            <a:off x="839788" y="1681163"/>
            <a:ext cx="5157787"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a16="http://schemas.microsoft.com/office/drawing/2014/main" id="{5C5BF652-0606-49BF-ADBC-AE084BA35DE5}"/>
              </a:ext>
            </a:extLst>
          </p:cNvPr>
          <p:cNvSpPr>
            <a:spLocks noGrp="1"/>
          </p:cNvSpPr>
          <p:nvPr>
            <p:ph sz="half" idx="2"/>
          </p:nvPr>
        </p:nvSpPr>
        <p:spPr>
          <a:xfrm>
            <a:off x="839788" y="2505075"/>
            <a:ext cx="5157787"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a16="http://schemas.microsoft.com/office/drawing/2014/main" id="{5501F980-0F66-4E50-8B4C-807A37CD11C4}"/>
              </a:ext>
            </a:extLst>
          </p:cNvPr>
          <p:cNvSpPr>
            <a:spLocks noGrp="1"/>
          </p:cNvSpPr>
          <p:nvPr>
            <p:ph type="body" sz="quarter" idx="3"/>
          </p:nvPr>
        </p:nvSpPr>
        <p:spPr>
          <a:xfrm>
            <a:off x="6172200" y="1681163"/>
            <a:ext cx="5183188"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a16="http://schemas.microsoft.com/office/drawing/2014/main" id="{9026C062-EE44-4449-902D-C99D775D3E83}"/>
              </a:ext>
            </a:extLst>
          </p:cNvPr>
          <p:cNvSpPr>
            <a:spLocks noGrp="1"/>
          </p:cNvSpPr>
          <p:nvPr>
            <p:ph sz="quarter" idx="4"/>
          </p:nvPr>
        </p:nvSpPr>
        <p:spPr>
          <a:xfrm>
            <a:off x="6172200" y="2505075"/>
            <a:ext cx="5183188"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a16="http://schemas.microsoft.com/office/drawing/2014/main" id="{0A3B2839-3D39-4AD2-AA5B-D47B45460A84}"/>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2023/12/15</a:t>
            </a:fld>
            <a:endParaRPr lang="zh-CN" altLang="en-US" dirty="0"/>
          </a:p>
        </p:txBody>
      </p:sp>
      <p:sp>
        <p:nvSpPr>
          <p:cNvPr id="8" name="页脚占位符 7">
            <a:extLst>
              <a:ext uri="{FF2B5EF4-FFF2-40B4-BE49-F238E27FC236}">
                <a16:creationId xmlns:a16="http://schemas.microsoft.com/office/drawing/2014/main" id="{E0330BB1-B6FA-46E9-9B86-F674165022DB}"/>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9" name="灯片编号占位符 8">
            <a:extLst>
              <a:ext uri="{FF2B5EF4-FFF2-40B4-BE49-F238E27FC236}">
                <a16:creationId xmlns:a16="http://schemas.microsoft.com/office/drawing/2014/main" id="{16413A95-FCF6-4294-B389-1001877ED47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
        <p:nvSpPr>
          <p:cNvPr id="11" name="TextBox 10"/>
          <p:cNvSpPr txBox="1"/>
          <p:nvPr userDrawn="1"/>
        </p:nvSpPr>
        <p:spPr>
          <a:xfrm>
            <a:off x="1475443" y="6733102"/>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3631216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B82EEE-87E8-4E6E-BCDA-CE4F0ED74AA5}"/>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日期占位符 2">
            <a:extLst>
              <a:ext uri="{FF2B5EF4-FFF2-40B4-BE49-F238E27FC236}">
                <a16:creationId xmlns:a16="http://schemas.microsoft.com/office/drawing/2014/main" id="{19BB196D-E7D7-49A3-8462-956EFD807771}"/>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2023/12/15</a:t>
            </a:fld>
            <a:endParaRPr lang="zh-CN" altLang="en-US" dirty="0"/>
          </a:p>
        </p:txBody>
      </p:sp>
      <p:sp>
        <p:nvSpPr>
          <p:cNvPr id="4" name="页脚占位符 3">
            <a:extLst>
              <a:ext uri="{FF2B5EF4-FFF2-40B4-BE49-F238E27FC236}">
                <a16:creationId xmlns:a16="http://schemas.microsoft.com/office/drawing/2014/main" id="{29C208EA-E8E7-43DC-A4BC-9C53B2699301}"/>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5" name="灯片编号占位符 4">
            <a:extLst>
              <a:ext uri="{FF2B5EF4-FFF2-40B4-BE49-F238E27FC236}">
                <a16:creationId xmlns:a16="http://schemas.microsoft.com/office/drawing/2014/main" id="{85C5EDCD-39C0-4F7A-9E19-B57F3083AF1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2440036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0C23D66-D83F-4014-A8B4-8DCD9997A4E3}"/>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2023/12/15</a:t>
            </a:fld>
            <a:endParaRPr lang="zh-CN" altLang="en-US" dirty="0"/>
          </a:p>
        </p:txBody>
      </p:sp>
      <p:sp>
        <p:nvSpPr>
          <p:cNvPr id="3" name="页脚占位符 2">
            <a:extLst>
              <a:ext uri="{FF2B5EF4-FFF2-40B4-BE49-F238E27FC236}">
                <a16:creationId xmlns:a16="http://schemas.microsoft.com/office/drawing/2014/main" id="{120EA144-D34E-4A77-AB3B-6805BB0B0577}"/>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4" name="灯片编号占位符 3">
            <a:extLst>
              <a:ext uri="{FF2B5EF4-FFF2-40B4-BE49-F238E27FC236}">
                <a16:creationId xmlns:a16="http://schemas.microsoft.com/office/drawing/2014/main" id="{E4286206-A366-4124-853A-FEC7F13A2466}"/>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3618065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2D7C82-45BF-42C4-BB03-EB2635A1335D}"/>
              </a:ext>
            </a:extLst>
          </p:cNvPr>
          <p:cNvSpPr>
            <a:spLocks noGrp="1"/>
          </p:cNvSpPr>
          <p:nvPr>
            <p:ph type="title"/>
          </p:nvPr>
        </p:nvSpPr>
        <p:spPr>
          <a:xfrm>
            <a:off x="839788" y="457200"/>
            <a:ext cx="3932237" cy="1600200"/>
          </a:xfrm>
        </p:spPr>
        <p:txBody>
          <a:bodyPr anchor="b"/>
          <a:lstStyle>
            <a:lvl1pPr>
              <a:defRPr sz="3200"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CF32C3B7-F8B0-40AD-922D-5CA43082E722}"/>
              </a:ext>
            </a:extLst>
          </p:cNvPr>
          <p:cNvSpPr>
            <a:spLocks noGrp="1"/>
          </p:cNvSpPr>
          <p:nvPr>
            <p:ph idx="1"/>
          </p:nvPr>
        </p:nvSpPr>
        <p:spPr>
          <a:xfrm>
            <a:off x="5183188" y="987425"/>
            <a:ext cx="6172200" cy="4873625"/>
          </a:xfrm>
        </p:spPr>
        <p:txBody>
          <a:bodyPr/>
          <a:lstStyle>
            <a:lvl1pPr>
              <a:defRPr sz="3200" b="0" i="0">
                <a:latin typeface="Alibaba PuHuiTi" pitchFamily="18" charset="-122"/>
                <a:ea typeface="Alibaba PuHuiTi" pitchFamily="18" charset="-122"/>
              </a:defRPr>
            </a:lvl1pPr>
            <a:lvl2pPr>
              <a:defRPr sz="2800" b="0" i="0">
                <a:latin typeface="Alibaba PuHuiTi" pitchFamily="18" charset="-122"/>
                <a:ea typeface="Alibaba PuHuiTi" pitchFamily="18" charset="-122"/>
              </a:defRPr>
            </a:lvl2pPr>
            <a:lvl3pPr>
              <a:defRPr sz="2400" b="0" i="0">
                <a:latin typeface="Alibaba PuHuiTi" pitchFamily="18" charset="-122"/>
                <a:ea typeface="Alibaba PuHuiTi" pitchFamily="18" charset="-122"/>
              </a:defRPr>
            </a:lvl3pPr>
            <a:lvl4pPr>
              <a:defRPr sz="2000" b="0" i="0">
                <a:latin typeface="Alibaba PuHuiTi" pitchFamily="18" charset="-122"/>
                <a:ea typeface="Alibaba PuHuiTi" pitchFamily="18" charset="-122"/>
              </a:defRPr>
            </a:lvl4pPr>
            <a:lvl5pPr>
              <a:defRPr sz="2000" b="0" i="0">
                <a:latin typeface="Alibaba PuHuiTi" pitchFamily="18" charset="-122"/>
                <a:ea typeface="Alibaba PuHuiTi" pitchFamily="18" charset="-122"/>
              </a:defRPr>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文本占位符 3">
            <a:extLst>
              <a:ext uri="{FF2B5EF4-FFF2-40B4-BE49-F238E27FC236}">
                <a16:creationId xmlns:a16="http://schemas.microsoft.com/office/drawing/2014/main" id="{11C1F0BA-51A0-43F5-93C8-AE07CB8ABE55}"/>
              </a:ext>
            </a:extLst>
          </p:cNvPr>
          <p:cNvSpPr>
            <a:spLocks noGrp="1"/>
          </p:cNvSpPr>
          <p:nvPr>
            <p:ph type="body" sz="half" idx="2"/>
          </p:nvPr>
        </p:nvSpPr>
        <p:spPr>
          <a:xfrm>
            <a:off x="839788" y="2057400"/>
            <a:ext cx="3932237" cy="3811588"/>
          </a:xfrm>
        </p:spPr>
        <p:txBody>
          <a:bodyPr/>
          <a:lstStyle>
            <a:lvl1pPr marL="0" indent="0">
              <a:buNone/>
              <a:defRPr sz="1600" b="0" i="0">
                <a:latin typeface="Alibaba PuHuiTi" pitchFamily="18" charset="-122"/>
                <a:ea typeface="Alibaba PuHuiTi"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a16="http://schemas.microsoft.com/office/drawing/2014/main" id="{531D9D48-BAFB-4EF4-8AEA-D81F19665C62}"/>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2023/12/15</a:t>
            </a:fld>
            <a:endParaRPr lang="zh-CN" altLang="en-US" dirty="0"/>
          </a:p>
        </p:txBody>
      </p:sp>
      <p:sp>
        <p:nvSpPr>
          <p:cNvPr id="6" name="页脚占位符 5">
            <a:extLst>
              <a:ext uri="{FF2B5EF4-FFF2-40B4-BE49-F238E27FC236}">
                <a16:creationId xmlns:a16="http://schemas.microsoft.com/office/drawing/2014/main" id="{619E6E0E-5BDC-45AD-8B75-1CD801F9B064}"/>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7" name="灯片编号占位符 6">
            <a:extLst>
              <a:ext uri="{FF2B5EF4-FFF2-40B4-BE49-F238E27FC236}">
                <a16:creationId xmlns:a16="http://schemas.microsoft.com/office/drawing/2014/main" id="{BE108B90-A0BB-40B7-8D5D-67DFAD281BD0}"/>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2186021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736BAB-AE27-40EC-A8F2-096CEC28981D}"/>
              </a:ext>
            </a:extLst>
          </p:cNvPr>
          <p:cNvSpPr>
            <a:spLocks noGrp="1"/>
          </p:cNvSpPr>
          <p:nvPr>
            <p:ph type="title"/>
          </p:nvPr>
        </p:nvSpPr>
        <p:spPr>
          <a:xfrm>
            <a:off x="839788" y="457200"/>
            <a:ext cx="3932237" cy="1600200"/>
          </a:xfrm>
        </p:spPr>
        <p:txBody>
          <a:bodyPr anchor="b"/>
          <a:lstStyle>
            <a:lvl1pPr>
              <a:defRPr sz="3200" b="0" i="0">
                <a:latin typeface="Alibaba PuHuiTi" pitchFamily="18" charset="-122"/>
                <a:ea typeface="Alibaba PuHuiTi" pitchFamily="18" charset="-122"/>
              </a:defRPr>
            </a:lvl1pPr>
          </a:lstStyle>
          <a:p>
            <a:r>
              <a:rPr lang="zh-CN" altLang="en-US" dirty="0"/>
              <a:t>单击此处编辑母版标题样式</a:t>
            </a:r>
          </a:p>
        </p:txBody>
      </p:sp>
      <p:sp>
        <p:nvSpPr>
          <p:cNvPr id="3" name="图片占位符 2">
            <a:extLst>
              <a:ext uri="{FF2B5EF4-FFF2-40B4-BE49-F238E27FC236}">
                <a16:creationId xmlns:a16="http://schemas.microsoft.com/office/drawing/2014/main" id="{7C623A35-1B60-4FC4-9CAF-E190BA3E435C}"/>
              </a:ext>
            </a:extLst>
          </p:cNvPr>
          <p:cNvSpPr>
            <a:spLocks noGrp="1"/>
          </p:cNvSpPr>
          <p:nvPr>
            <p:ph type="pic" idx="1"/>
          </p:nvPr>
        </p:nvSpPr>
        <p:spPr>
          <a:xfrm>
            <a:off x="5183188" y="987425"/>
            <a:ext cx="6172200" cy="4873625"/>
          </a:xfrm>
        </p:spPr>
        <p:txBody>
          <a:bodyPr/>
          <a:lstStyle>
            <a:lvl1pPr marL="0" indent="0">
              <a:buNone/>
              <a:defRPr sz="3200" b="0" i="0">
                <a:latin typeface="Alibaba PuHuiTi" pitchFamily="18" charset="-122"/>
                <a:ea typeface="Alibaba PuHuiTi" pitchFamily="18"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a:extLst>
              <a:ext uri="{FF2B5EF4-FFF2-40B4-BE49-F238E27FC236}">
                <a16:creationId xmlns:a16="http://schemas.microsoft.com/office/drawing/2014/main" id="{04B66B7F-3F31-4FD6-BF1E-69FD6A18DFC9}"/>
              </a:ext>
            </a:extLst>
          </p:cNvPr>
          <p:cNvSpPr>
            <a:spLocks noGrp="1"/>
          </p:cNvSpPr>
          <p:nvPr>
            <p:ph type="body" sz="half" idx="2"/>
          </p:nvPr>
        </p:nvSpPr>
        <p:spPr>
          <a:xfrm>
            <a:off x="839788" y="2057400"/>
            <a:ext cx="3932237" cy="3811588"/>
          </a:xfrm>
        </p:spPr>
        <p:txBody>
          <a:bodyPr/>
          <a:lstStyle>
            <a:lvl1pPr marL="0" indent="0">
              <a:buNone/>
              <a:defRPr sz="1600" b="0" i="0">
                <a:latin typeface="Alibaba PuHuiTi" pitchFamily="18" charset="-122"/>
                <a:ea typeface="Alibaba PuHuiTi"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a16="http://schemas.microsoft.com/office/drawing/2014/main" id="{28F2739C-5817-465C-BCB8-FD7D39E93072}"/>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2023/12/15</a:t>
            </a:fld>
            <a:endParaRPr lang="zh-CN" altLang="en-US" dirty="0"/>
          </a:p>
        </p:txBody>
      </p:sp>
      <p:sp>
        <p:nvSpPr>
          <p:cNvPr id="6" name="页脚占位符 5">
            <a:extLst>
              <a:ext uri="{FF2B5EF4-FFF2-40B4-BE49-F238E27FC236}">
                <a16:creationId xmlns:a16="http://schemas.microsoft.com/office/drawing/2014/main" id="{E7644EA8-0DA7-4EB9-95D1-CA413158ECBE}"/>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7" name="灯片编号占位符 6">
            <a:extLst>
              <a:ext uri="{FF2B5EF4-FFF2-40B4-BE49-F238E27FC236}">
                <a16:creationId xmlns:a16="http://schemas.microsoft.com/office/drawing/2014/main" id="{4F21CCCA-3266-4D3C-802E-0720824F5BB8}"/>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4061213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81E01D-4FBD-4A60-8631-1DF5DB9F84F4}"/>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C0CC2518-D43B-46FB-B483-103387665313}"/>
              </a:ext>
            </a:extLst>
          </p:cNvPr>
          <p:cNvSpPr>
            <a:spLocks noGrp="1"/>
          </p:cNvSpPr>
          <p:nvPr>
            <p:ph type="body" orient="vert" idx="1"/>
          </p:nvPr>
        </p:nvSpPr>
        <p:spPr/>
        <p:txBody>
          <a:bodyPr vert="eaVert"/>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8ADA9CF7-4EE4-4FFE-B3B5-A3BDE4384D55}"/>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2023/12/15</a:t>
            </a:fld>
            <a:endParaRPr lang="zh-CN" altLang="en-US" dirty="0"/>
          </a:p>
        </p:txBody>
      </p:sp>
      <p:sp>
        <p:nvSpPr>
          <p:cNvPr id="5" name="页脚占位符 4">
            <a:extLst>
              <a:ext uri="{FF2B5EF4-FFF2-40B4-BE49-F238E27FC236}">
                <a16:creationId xmlns:a16="http://schemas.microsoft.com/office/drawing/2014/main" id="{F456ECCF-8082-496F-AD53-3AD9EF886664}"/>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1DA18224-ED6E-4BEC-A274-D395EE082B58}"/>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925602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18E743E-6B14-4812-919D-5E7ADBFEE0E7}"/>
              </a:ext>
            </a:extLst>
          </p:cNvPr>
          <p:cNvSpPr>
            <a:spLocks noGrp="1"/>
          </p:cNvSpPr>
          <p:nvPr>
            <p:ph type="title" orient="vert"/>
          </p:nvPr>
        </p:nvSpPr>
        <p:spPr>
          <a:xfrm>
            <a:off x="8724900" y="365125"/>
            <a:ext cx="2628900" cy="5811838"/>
          </a:xfrm>
        </p:spPr>
        <p:txBody>
          <a:bodyPr vert="eaVert"/>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86679F42-7C53-476C-A5A1-B19629551D8F}"/>
              </a:ext>
            </a:extLst>
          </p:cNvPr>
          <p:cNvSpPr>
            <a:spLocks noGrp="1"/>
          </p:cNvSpPr>
          <p:nvPr>
            <p:ph type="body" orient="vert" idx="1"/>
          </p:nvPr>
        </p:nvSpPr>
        <p:spPr>
          <a:xfrm>
            <a:off x="838200" y="365125"/>
            <a:ext cx="7734300" cy="5811838"/>
          </a:xfrm>
        </p:spPr>
        <p:txBody>
          <a:bodyPr vert="eaVert"/>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5B137755-32BB-424F-BC96-080069C4EDE1}"/>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2023/12/15</a:t>
            </a:fld>
            <a:endParaRPr lang="zh-CN" altLang="en-US" dirty="0"/>
          </a:p>
        </p:txBody>
      </p:sp>
      <p:sp>
        <p:nvSpPr>
          <p:cNvPr id="5" name="页脚占位符 4">
            <a:extLst>
              <a:ext uri="{FF2B5EF4-FFF2-40B4-BE49-F238E27FC236}">
                <a16:creationId xmlns:a16="http://schemas.microsoft.com/office/drawing/2014/main" id="{943CEF99-409C-42D3-9492-C4C204205860}"/>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33A52D60-EB74-42F7-96D8-5F5248C5D2E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2838010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128B12-5BFF-43F1-80D3-B29B0252A45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6014C9BB-EA22-4CB4-87CD-10FBA0DD96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236C491-8AA3-4077-B903-1BAC7C91D56C}"/>
              </a:ext>
            </a:extLst>
          </p:cNvPr>
          <p:cNvSpPr>
            <a:spLocks noGrp="1"/>
          </p:cNvSpPr>
          <p:nvPr>
            <p:ph type="dt" sz="half" idx="10"/>
          </p:nvPr>
        </p:nvSpPr>
        <p:spPr/>
        <p:txBody>
          <a:bodyPr/>
          <a:lstStyle/>
          <a:p>
            <a:fld id="{11D6D145-3A9E-455F-B450-299854106B76}" type="datetimeFigureOut">
              <a:rPr lang="zh-CN" altLang="en-US" smtClean="0"/>
              <a:t>2023/12/15</a:t>
            </a:fld>
            <a:endParaRPr lang="zh-CN" altLang="en-US"/>
          </a:p>
        </p:txBody>
      </p:sp>
      <p:sp>
        <p:nvSpPr>
          <p:cNvPr id="5" name="页脚占位符 4">
            <a:extLst>
              <a:ext uri="{FF2B5EF4-FFF2-40B4-BE49-F238E27FC236}">
                <a16:creationId xmlns:a16="http://schemas.microsoft.com/office/drawing/2014/main" id="{C3C68846-A6CC-4A9D-ABA8-034DCDEB34C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20FC3AB-D517-4C7C-9790-4C89A67078DE}"/>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1841281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3FB46F-743F-4175-906E-AF2AB28D157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3516C7E-9F3C-43DA-9CC1-3EB8F39C346D}"/>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E386A4B0-A91E-412B-9449-629D9393BC0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3C871006-FBDB-4768-BA41-BA56475356D4}"/>
              </a:ext>
            </a:extLst>
          </p:cNvPr>
          <p:cNvSpPr>
            <a:spLocks noGrp="1"/>
          </p:cNvSpPr>
          <p:nvPr>
            <p:ph type="dt" sz="half" idx="10"/>
          </p:nvPr>
        </p:nvSpPr>
        <p:spPr/>
        <p:txBody>
          <a:bodyPr/>
          <a:lstStyle/>
          <a:p>
            <a:fld id="{11D6D145-3A9E-455F-B450-299854106B76}" type="datetimeFigureOut">
              <a:rPr lang="zh-CN" altLang="en-US" smtClean="0"/>
              <a:t>2023/12/15</a:t>
            </a:fld>
            <a:endParaRPr lang="zh-CN" altLang="en-US"/>
          </a:p>
        </p:txBody>
      </p:sp>
      <p:sp>
        <p:nvSpPr>
          <p:cNvPr id="6" name="页脚占位符 5">
            <a:extLst>
              <a:ext uri="{FF2B5EF4-FFF2-40B4-BE49-F238E27FC236}">
                <a16:creationId xmlns:a16="http://schemas.microsoft.com/office/drawing/2014/main" id="{3903FCB1-6284-41EB-9061-0E8294D1301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8A915A9-9F8C-41DA-8E40-5C2968CB96CC}"/>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3793884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74119B-FD3D-43C7-B521-9D19DF89A17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BB4EA43-7397-40E5-8D7F-7BA4754B42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DB9ECA9D-4F9E-4ED9-A6A2-96517EA1BCA2}"/>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F158CC48-E3E7-4860-9A68-C95E27A62B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8C872553-5D14-4A52-9AD1-9065D59588E3}"/>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D663B14-446C-43D3-8B03-B259CEEE3490}"/>
              </a:ext>
            </a:extLst>
          </p:cNvPr>
          <p:cNvSpPr>
            <a:spLocks noGrp="1"/>
          </p:cNvSpPr>
          <p:nvPr>
            <p:ph type="dt" sz="half" idx="10"/>
          </p:nvPr>
        </p:nvSpPr>
        <p:spPr/>
        <p:txBody>
          <a:bodyPr/>
          <a:lstStyle/>
          <a:p>
            <a:fld id="{11D6D145-3A9E-455F-B450-299854106B76}" type="datetimeFigureOut">
              <a:rPr lang="zh-CN" altLang="en-US" smtClean="0"/>
              <a:t>2023/12/15</a:t>
            </a:fld>
            <a:endParaRPr lang="zh-CN" altLang="en-US"/>
          </a:p>
        </p:txBody>
      </p:sp>
      <p:sp>
        <p:nvSpPr>
          <p:cNvPr id="8" name="页脚占位符 7">
            <a:extLst>
              <a:ext uri="{FF2B5EF4-FFF2-40B4-BE49-F238E27FC236}">
                <a16:creationId xmlns:a16="http://schemas.microsoft.com/office/drawing/2014/main" id="{2BB665BC-1D2E-4354-8034-EA139F7B1C0C}"/>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86B278E8-9BFD-4460-97AD-6A77659E91BF}"/>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603734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ECD899-1FEE-4A3A-A19B-BB98F12CB41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2E49951-E80B-43CE-80C4-6B2C2E219412}"/>
              </a:ext>
            </a:extLst>
          </p:cNvPr>
          <p:cNvSpPr>
            <a:spLocks noGrp="1"/>
          </p:cNvSpPr>
          <p:nvPr>
            <p:ph type="dt" sz="half" idx="10"/>
          </p:nvPr>
        </p:nvSpPr>
        <p:spPr/>
        <p:txBody>
          <a:bodyPr/>
          <a:lstStyle/>
          <a:p>
            <a:fld id="{11D6D145-3A9E-455F-B450-299854106B76}" type="datetimeFigureOut">
              <a:rPr lang="zh-CN" altLang="en-US" smtClean="0"/>
              <a:t>2023/12/15</a:t>
            </a:fld>
            <a:endParaRPr lang="zh-CN" altLang="en-US"/>
          </a:p>
        </p:txBody>
      </p:sp>
      <p:sp>
        <p:nvSpPr>
          <p:cNvPr id="4" name="页脚占位符 3">
            <a:extLst>
              <a:ext uri="{FF2B5EF4-FFF2-40B4-BE49-F238E27FC236}">
                <a16:creationId xmlns:a16="http://schemas.microsoft.com/office/drawing/2014/main" id="{00B27DA4-C112-4E5A-8F67-33F83175B0D1}"/>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D65F34F-E79B-4F02-A87E-9477AF8909F0}"/>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3309398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02D042D-9CED-4056-8127-FADDD59E6517}"/>
              </a:ext>
            </a:extLst>
          </p:cNvPr>
          <p:cNvSpPr>
            <a:spLocks noGrp="1"/>
          </p:cNvSpPr>
          <p:nvPr>
            <p:ph type="dt" sz="half" idx="10"/>
          </p:nvPr>
        </p:nvSpPr>
        <p:spPr/>
        <p:txBody>
          <a:bodyPr/>
          <a:lstStyle/>
          <a:p>
            <a:fld id="{11D6D145-3A9E-455F-B450-299854106B76}" type="datetimeFigureOut">
              <a:rPr lang="zh-CN" altLang="en-US" smtClean="0"/>
              <a:t>2023/12/15</a:t>
            </a:fld>
            <a:endParaRPr lang="zh-CN" altLang="en-US"/>
          </a:p>
        </p:txBody>
      </p:sp>
      <p:sp>
        <p:nvSpPr>
          <p:cNvPr id="3" name="页脚占位符 2">
            <a:extLst>
              <a:ext uri="{FF2B5EF4-FFF2-40B4-BE49-F238E27FC236}">
                <a16:creationId xmlns:a16="http://schemas.microsoft.com/office/drawing/2014/main" id="{DBA186D5-EA9B-4D60-B019-391C66CDA01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9208B38-019E-464D-B474-7BAC2324C56F}"/>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213916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A2BC27-DE85-4D51-A41C-C0952FBE4A5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02AD7C6-A7A5-4AE3-B02A-B09F1DE71B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E6BE564-5ADE-43B0-8C41-0DE40F58E1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4BEFAAA-A6FE-408F-B186-B1D73C26A5BF}"/>
              </a:ext>
            </a:extLst>
          </p:cNvPr>
          <p:cNvSpPr>
            <a:spLocks noGrp="1"/>
          </p:cNvSpPr>
          <p:nvPr>
            <p:ph type="dt" sz="half" idx="10"/>
          </p:nvPr>
        </p:nvSpPr>
        <p:spPr/>
        <p:txBody>
          <a:bodyPr/>
          <a:lstStyle/>
          <a:p>
            <a:fld id="{11D6D145-3A9E-455F-B450-299854106B76}" type="datetimeFigureOut">
              <a:rPr lang="zh-CN" altLang="en-US" smtClean="0"/>
              <a:t>2023/12/15</a:t>
            </a:fld>
            <a:endParaRPr lang="zh-CN" altLang="en-US"/>
          </a:p>
        </p:txBody>
      </p:sp>
      <p:sp>
        <p:nvSpPr>
          <p:cNvPr id="6" name="页脚占位符 5">
            <a:extLst>
              <a:ext uri="{FF2B5EF4-FFF2-40B4-BE49-F238E27FC236}">
                <a16:creationId xmlns:a16="http://schemas.microsoft.com/office/drawing/2014/main" id="{8257687B-F7BA-45EB-A975-4681C34A063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ABCCF17-49AC-43E2-B932-48BED6AD4BD4}"/>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2287269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EC6AD8C-5681-45E0-8267-FD4E82F9463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B3AAFA8-AE00-45CE-8FC3-A5510EE556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CD8BC02-17A6-445B-A239-C8FCE11B3C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D2A0A6F-932C-4AE4-A5DB-A9402FC2A9C8}"/>
              </a:ext>
            </a:extLst>
          </p:cNvPr>
          <p:cNvSpPr>
            <a:spLocks noGrp="1"/>
          </p:cNvSpPr>
          <p:nvPr>
            <p:ph type="dt" sz="half" idx="10"/>
          </p:nvPr>
        </p:nvSpPr>
        <p:spPr/>
        <p:txBody>
          <a:bodyPr/>
          <a:lstStyle/>
          <a:p>
            <a:fld id="{11D6D145-3A9E-455F-B450-299854106B76}" type="datetimeFigureOut">
              <a:rPr lang="zh-CN" altLang="en-US" smtClean="0"/>
              <a:t>2023/12/15</a:t>
            </a:fld>
            <a:endParaRPr lang="zh-CN" altLang="en-US"/>
          </a:p>
        </p:txBody>
      </p:sp>
      <p:sp>
        <p:nvSpPr>
          <p:cNvPr id="6" name="页脚占位符 5">
            <a:extLst>
              <a:ext uri="{FF2B5EF4-FFF2-40B4-BE49-F238E27FC236}">
                <a16:creationId xmlns:a16="http://schemas.microsoft.com/office/drawing/2014/main" id="{19129549-A14B-4521-B655-37718603699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BB8A79F-4F97-484D-B2E8-9906366A2430}"/>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1037140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1.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07DA26D-7FA7-4716-B503-1BD00AC9BD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685941F-6D23-4689-BA78-33F1C928A5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CE98ED-8FEF-4F87-9DAB-E597506DA0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D6D145-3A9E-455F-B450-299854106B76}" type="datetimeFigureOut">
              <a:rPr lang="zh-CN" altLang="en-US" smtClean="0"/>
              <a:t>2023/12/15</a:t>
            </a:fld>
            <a:endParaRPr lang="zh-CN" altLang="en-US"/>
          </a:p>
        </p:txBody>
      </p:sp>
      <p:sp>
        <p:nvSpPr>
          <p:cNvPr id="5" name="页脚占位符 4">
            <a:extLst>
              <a:ext uri="{FF2B5EF4-FFF2-40B4-BE49-F238E27FC236}">
                <a16:creationId xmlns:a16="http://schemas.microsoft.com/office/drawing/2014/main" id="{1C714180-DB2C-4957-AF9C-A3A789A7B6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3C46A57-DC26-4AD6-9738-E1BBFEFE4B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3B9E54-082D-42F4-A1F9-F5BA7F57EC71}"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4025AB34-36D5-4A3F-9812-6B60B2EBE3BC}"/>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789044" y="0"/>
            <a:ext cx="1340656" cy="1340656"/>
          </a:xfrm>
          <a:prstGeom prst="rect">
            <a:avLst/>
          </a:prstGeom>
        </p:spPr>
      </p:pic>
    </p:spTree>
    <p:extLst>
      <p:ext uri="{BB962C8B-B14F-4D97-AF65-F5344CB8AC3E}">
        <p14:creationId xmlns:p14="http://schemas.microsoft.com/office/powerpoint/2010/main" val="187141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CD3AD23-2C1E-471C-AC6C-6BD6DD88D54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12" name="文本框 11"/>
          <p:cNvSpPr txBox="1"/>
          <p:nvPr userDrawn="1"/>
        </p:nvSpPr>
        <p:spPr>
          <a:xfrm>
            <a:off x="3869690" y="20256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pic>
        <p:nvPicPr>
          <p:cNvPr id="3" name="Picture 2" descr="Shape&#10;&#10;Description automatically generated with medium confidence">
            <a:extLst>
              <a:ext uri="{FF2B5EF4-FFF2-40B4-BE49-F238E27FC236}">
                <a16:creationId xmlns:a16="http://schemas.microsoft.com/office/drawing/2014/main" id="{24CB5334-D10B-47F1-AABF-CC668486C78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457739" y="0"/>
            <a:ext cx="1128622" cy="1128622"/>
          </a:xfrm>
          <a:prstGeom prst="rect">
            <a:avLst/>
          </a:prstGeom>
        </p:spPr>
      </p:pic>
    </p:spTree>
    <p:extLst>
      <p:ext uri="{BB962C8B-B14F-4D97-AF65-F5344CB8AC3E}">
        <p14:creationId xmlns:p14="http://schemas.microsoft.com/office/powerpoint/2010/main" val="32762792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C1A58CE-DB0B-4B28-A79B-6BB92D7A08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E0EE108A-936F-4EFE-B97C-EB83F60E71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FA213275-B3FF-4FBD-AD95-61ED89916E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libaba PuHuiTi" pitchFamily="18" charset="-122"/>
                <a:ea typeface="Alibaba PuHuiTi" pitchFamily="18" charset="-122"/>
              </a:defRPr>
            </a:lvl1pPr>
          </a:lstStyle>
          <a:p>
            <a:fld id="{E03BAA36-83D7-4306-A588-FDD11218D53D}" type="datetimeFigureOut">
              <a:rPr lang="zh-CN" altLang="en-US" smtClean="0"/>
              <a:pPr/>
              <a:t>2023/12/15</a:t>
            </a:fld>
            <a:endParaRPr lang="zh-CN" altLang="en-US" dirty="0"/>
          </a:p>
        </p:txBody>
      </p:sp>
      <p:sp>
        <p:nvSpPr>
          <p:cNvPr id="5" name="页脚占位符 4">
            <a:extLst>
              <a:ext uri="{FF2B5EF4-FFF2-40B4-BE49-F238E27FC236}">
                <a16:creationId xmlns:a16="http://schemas.microsoft.com/office/drawing/2014/main" id="{01DBC311-2380-4A92-BF13-8E11D29998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5C28BADB-5275-4E13-97D8-0DEE15AF37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pic>
        <p:nvPicPr>
          <p:cNvPr id="7" name="Picture 6" descr="Shape&#10;&#10;Description automatically generated with medium confidence">
            <a:extLst>
              <a:ext uri="{FF2B5EF4-FFF2-40B4-BE49-F238E27FC236}">
                <a16:creationId xmlns:a16="http://schemas.microsoft.com/office/drawing/2014/main" id="{AF0729DF-1B6B-4E15-B585-3A70C05C8A69}"/>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1769165" y="145774"/>
            <a:ext cx="1300900" cy="1300900"/>
          </a:xfrm>
          <a:prstGeom prst="rect">
            <a:avLst/>
          </a:prstGeom>
        </p:spPr>
      </p:pic>
    </p:spTree>
    <p:extLst>
      <p:ext uri="{BB962C8B-B14F-4D97-AF65-F5344CB8AC3E}">
        <p14:creationId xmlns:p14="http://schemas.microsoft.com/office/powerpoint/2010/main" val="1168510897"/>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b="0" i="0" kern="1200">
          <a:solidFill>
            <a:schemeClr val="tx1"/>
          </a:solidFill>
          <a:latin typeface="Alibaba PuHuiTi" pitchFamily="18" charset="-122"/>
          <a:ea typeface="Alibaba PuHuiTi" pitchFamily="18"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libaba PuHuiTi" pitchFamily="18" charset="-122"/>
          <a:ea typeface="Alibaba PuHuiTi"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libaba PuHuiTi" pitchFamily="18" charset="-122"/>
          <a:ea typeface="Alibaba PuHuiTi"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libaba PuHuiTi" pitchFamily="18" charset="-122"/>
          <a:ea typeface="Alibaba PuHuiTi"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notesSlide" Target="../notesSlides/notesSlide1.xml"/><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hemeOverride" Target="../theme/themeOverride10.xml"/><Relationship Id="rId5" Type="http://schemas.openxmlformats.org/officeDocument/2006/relationships/image" Target="../media/image33.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image" Target="../media/image35.jp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12.xml"/><Relationship Id="rId7"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hemeOverride" Target="../theme/themeOverride11.xml"/><Relationship Id="rId6" Type="http://schemas.openxmlformats.org/officeDocument/2006/relationships/image" Target="../media/image19.png"/><Relationship Id="rId5" Type="http://schemas.openxmlformats.org/officeDocument/2006/relationships/image" Target="../media/image15.png"/><Relationship Id="rId4" Type="http://schemas.openxmlformats.org/officeDocument/2006/relationships/image" Target="../media/image36.png"/><Relationship Id="rId9"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freeppt7.com/" TargetMode="External"/><Relationship Id="rId1" Type="http://schemas.openxmlformats.org/officeDocument/2006/relationships/slideLayout" Target="../slideLayouts/slideLayout15.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microsoft.com/office/2007/relationships/hdphoto" Target="../media/hdphoto1.wdp"/><Relationship Id="rId5" Type="http://schemas.openxmlformats.org/officeDocument/2006/relationships/image" Target="../media/image25.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hemeOverride" Target="../theme/themeOverride3.xml"/><Relationship Id="rId6" Type="http://schemas.openxmlformats.org/officeDocument/2006/relationships/image" Target="../media/image26.png"/><Relationship Id="rId5" Type="http://schemas.openxmlformats.org/officeDocument/2006/relationships/image" Target="../media/image21.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4.xml"/><Relationship Id="rId7" Type="http://schemas.microsoft.com/office/2007/relationships/hdphoto" Target="../media/hdphoto2.wdp"/><Relationship Id="rId2" Type="http://schemas.openxmlformats.org/officeDocument/2006/relationships/slideLayout" Target="../slideLayouts/slideLayout2.xml"/><Relationship Id="rId1" Type="http://schemas.openxmlformats.org/officeDocument/2006/relationships/themeOverride" Target="../theme/themeOverride4.xml"/><Relationship Id="rId6" Type="http://schemas.openxmlformats.org/officeDocument/2006/relationships/image" Target="../media/image28.png"/><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5.xml"/><Relationship Id="rId7" Type="http://schemas.microsoft.com/office/2007/relationships/hdphoto" Target="../media/hdphoto2.wdp"/><Relationship Id="rId2" Type="http://schemas.openxmlformats.org/officeDocument/2006/relationships/slideLayout" Target="../slideLayouts/slideLayout2.xml"/><Relationship Id="rId1" Type="http://schemas.openxmlformats.org/officeDocument/2006/relationships/themeOverride" Target="../theme/themeOverride5.xml"/><Relationship Id="rId6" Type="http://schemas.openxmlformats.org/officeDocument/2006/relationships/image" Target="../media/image28.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6.xml"/><Relationship Id="rId7" Type="http://schemas.microsoft.com/office/2007/relationships/hdphoto" Target="../media/hdphoto2.wdp"/><Relationship Id="rId2" Type="http://schemas.openxmlformats.org/officeDocument/2006/relationships/slideLayout" Target="../slideLayouts/slideLayout2.xml"/><Relationship Id="rId1" Type="http://schemas.openxmlformats.org/officeDocument/2006/relationships/themeOverride" Target="../theme/themeOverride6.xml"/><Relationship Id="rId6" Type="http://schemas.openxmlformats.org/officeDocument/2006/relationships/image" Target="../media/image28.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7.xml"/><Relationship Id="rId7" Type="http://schemas.microsoft.com/office/2007/relationships/hdphoto" Target="../media/hdphoto2.wdp"/><Relationship Id="rId2" Type="http://schemas.openxmlformats.org/officeDocument/2006/relationships/slideLayout" Target="../slideLayouts/slideLayout2.xml"/><Relationship Id="rId1" Type="http://schemas.openxmlformats.org/officeDocument/2006/relationships/themeOverride" Target="../theme/themeOverride7.xml"/><Relationship Id="rId6" Type="http://schemas.openxmlformats.org/officeDocument/2006/relationships/image" Target="../media/image28.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hemeOverride" Target="../theme/themeOverride8.xml"/><Relationship Id="rId6" Type="http://schemas.openxmlformats.org/officeDocument/2006/relationships/image" Target="../media/image26.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hemeOverride" Target="../theme/themeOverride9.xml"/><Relationship Id="rId5" Type="http://schemas.openxmlformats.org/officeDocument/2006/relationships/image" Target="../media/image33.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a:extLst>
              <a:ext uri="{FF2B5EF4-FFF2-40B4-BE49-F238E27FC236}">
                <a16:creationId xmlns:a16="http://schemas.microsoft.com/office/drawing/2014/main" id="{004B9DC1-F812-44CD-92AB-1237830D0877}"/>
              </a:ext>
            </a:extLst>
          </p:cNvPr>
          <p:cNvSpPr/>
          <p:nvPr/>
        </p:nvSpPr>
        <p:spPr>
          <a:xfrm>
            <a:off x="-2" y="0"/>
            <a:ext cx="12192002" cy="6437073"/>
          </a:xfrm>
          <a:prstGeom prst="rect">
            <a:avLst/>
          </a:prstGeom>
          <a:solidFill>
            <a:srgbClr val="DEEBF7">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panose="020F0502020204030204"/>
              <a:ea typeface="等线" panose="02010600030101010101" pitchFamily="2" charset="-122"/>
              <a:cs typeface="+mn-cs"/>
            </a:endParaRPr>
          </a:p>
        </p:txBody>
      </p:sp>
      <p:pic>
        <p:nvPicPr>
          <p:cNvPr id="21" name="图片 20">
            <a:extLst>
              <a:ext uri="{FF2B5EF4-FFF2-40B4-BE49-F238E27FC236}">
                <a16:creationId xmlns:a16="http://schemas.microsoft.com/office/drawing/2014/main" id="{E84DAA12-DA51-4ECE-A468-D2E1665BDEB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308152">
            <a:off x="2763488" y="3823435"/>
            <a:ext cx="4323347" cy="1521150"/>
          </a:xfrm>
          <a:prstGeom prst="rect">
            <a:avLst/>
          </a:prstGeom>
        </p:spPr>
      </p:pic>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40695" y="360947"/>
            <a:ext cx="2346240" cy="1277603"/>
          </a:xfrm>
          <a:prstGeom prst="rect">
            <a:avLst/>
          </a:prstGeom>
        </p:spPr>
      </p:pic>
      <p:pic>
        <p:nvPicPr>
          <p:cNvPr id="17" name="图片 16">
            <a:extLst>
              <a:ext uri="{FF2B5EF4-FFF2-40B4-BE49-F238E27FC236}">
                <a16:creationId xmlns:a16="http://schemas.microsoft.com/office/drawing/2014/main" id="{FF08E314-6FF4-4384-9F04-F7A04835DF2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662121" y="-301461"/>
            <a:ext cx="2529880" cy="2141621"/>
          </a:xfrm>
          <a:prstGeom prst="rect">
            <a:avLst/>
          </a:prstGeom>
        </p:spPr>
      </p:pic>
      <p:pic>
        <p:nvPicPr>
          <p:cNvPr id="19" name="图片 18">
            <a:extLst>
              <a:ext uri="{FF2B5EF4-FFF2-40B4-BE49-F238E27FC236}">
                <a16:creationId xmlns:a16="http://schemas.microsoft.com/office/drawing/2014/main" id="{E5B7F36A-83E7-477F-840D-20AA01E0B20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850322" y="679782"/>
            <a:ext cx="1787880" cy="3140241"/>
          </a:xfrm>
          <a:prstGeom prst="rect">
            <a:avLst/>
          </a:prstGeom>
        </p:spPr>
      </p:pic>
      <p:pic>
        <p:nvPicPr>
          <p:cNvPr id="3" name="图片 2">
            <a:extLst>
              <a:ext uri="{FF2B5EF4-FFF2-40B4-BE49-F238E27FC236}">
                <a16:creationId xmlns:a16="http://schemas.microsoft.com/office/drawing/2014/main" id="{52C18205-9451-4C33-B445-1E4EF9C4691A}"/>
              </a:ext>
            </a:extLst>
          </p:cNvPr>
          <p:cNvPicPr>
            <a:picLocks noChangeAspect="1"/>
          </p:cNvPicPr>
          <p:nvPr/>
        </p:nvPicPr>
        <p:blipFill rotWithShape="1">
          <a:blip r:embed="rId8">
            <a:extLst>
              <a:ext uri="{28A0092B-C50C-407E-A947-70E740481C1C}">
                <a14:useLocalDpi xmlns:a14="http://schemas.microsoft.com/office/drawing/2010/main" val="0"/>
              </a:ext>
            </a:extLst>
          </a:blip>
          <a:srcRect t="21894"/>
          <a:stretch/>
        </p:blipFill>
        <p:spPr>
          <a:xfrm>
            <a:off x="-1" y="3192539"/>
            <a:ext cx="12192000" cy="3653274"/>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11">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3" name="图片 12">
            <a:extLst>
              <a:ext uri="{FF2B5EF4-FFF2-40B4-BE49-F238E27FC236}">
                <a16:creationId xmlns:a16="http://schemas.microsoft.com/office/drawing/2014/main" id="{77A4F5EF-9A05-451B-8D57-EA919654F16C}"/>
              </a:ext>
            </a:extLst>
          </p:cNvPr>
          <p:cNvPicPr>
            <a:picLocks noChangeAspect="1"/>
          </p:cNvPicPr>
          <p:nvPr/>
        </p:nvPicPr>
        <p:blipFill rotWithShape="1">
          <a:blip r:embed="rId12" cstate="hqprint">
            <a:extLst>
              <a:ext uri="{28A0092B-C50C-407E-A947-70E740481C1C}">
                <a14:useLocalDpi xmlns:a14="http://schemas.microsoft.com/office/drawing/2010/main" val="0"/>
              </a:ext>
            </a:extLst>
          </a:blip>
          <a:srcRect t="22982"/>
          <a:stretch/>
        </p:blipFill>
        <p:spPr>
          <a:xfrm>
            <a:off x="282257" y="2849880"/>
            <a:ext cx="2471090" cy="4019912"/>
          </a:xfrm>
          <a:prstGeom prst="rect">
            <a:avLst/>
          </a:prstGeom>
        </p:spPr>
      </p:pic>
      <p:pic>
        <p:nvPicPr>
          <p:cNvPr id="4" name="Picture 3">
            <a:extLst>
              <a:ext uri="{FF2B5EF4-FFF2-40B4-BE49-F238E27FC236}">
                <a16:creationId xmlns:a16="http://schemas.microsoft.com/office/drawing/2014/main" id="{55217A46-0056-45B2-B0CB-30F43D256865}"/>
              </a:ext>
            </a:extLst>
          </p:cNvPr>
          <p:cNvPicPr>
            <a:picLocks noChangeAspect="1"/>
          </p:cNvPicPr>
          <p:nvPr/>
        </p:nvPicPr>
        <p:blipFill>
          <a:blip r:embed="rId13"/>
          <a:stretch>
            <a:fillRect/>
          </a:stretch>
        </p:blipFill>
        <p:spPr>
          <a:xfrm>
            <a:off x="1988997" y="1476241"/>
            <a:ext cx="8108383" cy="2109399"/>
          </a:xfrm>
          <a:prstGeom prst="rect">
            <a:avLst/>
          </a:prstGeom>
        </p:spPr>
      </p:pic>
      <p:sp>
        <p:nvSpPr>
          <p:cNvPr id="14" name="Google Shape;487;p33">
            <a:extLst>
              <a:ext uri="{FF2B5EF4-FFF2-40B4-BE49-F238E27FC236}">
                <a16:creationId xmlns:a16="http://schemas.microsoft.com/office/drawing/2014/main" id="{92BF9810-1299-4FB0-97A4-9D8F8FCAFE07}"/>
              </a:ext>
            </a:extLst>
          </p:cNvPr>
          <p:cNvSpPr txBox="1">
            <a:spLocks/>
          </p:cNvSpPr>
          <p:nvPr/>
        </p:nvSpPr>
        <p:spPr>
          <a:xfrm>
            <a:off x="1030407" y="166241"/>
            <a:ext cx="10272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Thứ</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ngày</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tháng</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năm</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2022</a:t>
            </a:r>
          </a:p>
        </p:txBody>
      </p:sp>
      <p:pic>
        <p:nvPicPr>
          <p:cNvPr id="16" name="Picture 15">
            <a:extLst>
              <a:ext uri="{FF2B5EF4-FFF2-40B4-BE49-F238E27FC236}">
                <a16:creationId xmlns:a16="http://schemas.microsoft.com/office/drawing/2014/main" id="{DBE60053-E34E-432C-A143-A5E9FBA1278C}"/>
              </a:ext>
            </a:extLst>
          </p:cNvPr>
          <p:cNvPicPr>
            <a:picLocks noChangeAspect="1"/>
          </p:cNvPicPr>
          <p:nvPr/>
        </p:nvPicPr>
        <p:blipFill>
          <a:blip r:embed="rId14"/>
          <a:stretch>
            <a:fillRect/>
          </a:stretch>
        </p:blipFill>
        <p:spPr>
          <a:xfrm>
            <a:off x="1627843" y="729691"/>
            <a:ext cx="8805411" cy="1102636"/>
          </a:xfrm>
          <a:prstGeom prst="rect">
            <a:avLst/>
          </a:prstGeom>
        </p:spPr>
      </p:pic>
    </p:spTree>
    <p:extLst>
      <p:ext uri="{BB962C8B-B14F-4D97-AF65-F5344CB8AC3E}">
        <p14:creationId xmlns:p14="http://schemas.microsoft.com/office/powerpoint/2010/main" val="1618599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0-#ppt_w/2"/>
                                          </p:val>
                                        </p:tav>
                                        <p:tav tm="100000">
                                          <p:val>
                                            <p:strVal val="#ppt_x"/>
                                          </p:val>
                                        </p:tav>
                                      </p:tavLst>
                                    </p:anim>
                                    <p:anim calcmode="lin" valueType="num">
                                      <p:cBhvr additive="base">
                                        <p:cTn id="27" dur="500" fill="hold"/>
                                        <p:tgtEl>
                                          <p:spTgt spid="13"/>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2" presetClass="entr" presetSubtype="4"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par>
                          <p:cTn id="33" fill="hold">
                            <p:stCondLst>
                              <p:cond delay="2500"/>
                            </p:stCondLst>
                            <p:childTnLst>
                              <p:par>
                                <p:cTn id="34" presetID="15" presetClass="entr" presetSubtype="0" fill="hold"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1000" fill="hold"/>
                                        <p:tgtEl>
                                          <p:spTgt spid="15"/>
                                        </p:tgtEl>
                                        <p:attrNameLst>
                                          <p:attrName>ppt_w</p:attrName>
                                        </p:attrNameLst>
                                      </p:cBhvr>
                                      <p:tavLst>
                                        <p:tav tm="0">
                                          <p:val>
                                            <p:fltVal val="0"/>
                                          </p:val>
                                        </p:tav>
                                        <p:tav tm="100000">
                                          <p:val>
                                            <p:strVal val="#ppt_w"/>
                                          </p:val>
                                        </p:tav>
                                      </p:tavLst>
                                    </p:anim>
                                    <p:anim calcmode="lin" valueType="num">
                                      <p:cBhvr>
                                        <p:cTn id="37" dur="1000" fill="hold"/>
                                        <p:tgtEl>
                                          <p:spTgt spid="15"/>
                                        </p:tgtEl>
                                        <p:attrNameLst>
                                          <p:attrName>ppt_h</p:attrName>
                                        </p:attrNameLst>
                                      </p:cBhvr>
                                      <p:tavLst>
                                        <p:tav tm="0">
                                          <p:val>
                                            <p:fltVal val="0"/>
                                          </p:val>
                                        </p:tav>
                                        <p:tav tm="100000">
                                          <p:val>
                                            <p:strVal val="#ppt_h"/>
                                          </p:val>
                                        </p:tav>
                                      </p:tavLst>
                                    </p:anim>
                                    <p:anim calcmode="lin" valueType="num">
                                      <p:cBhvr>
                                        <p:cTn id="38"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15"/>
                                        </p:tgtEl>
                                        <p:attrNameLst>
                                          <p:attrName>ppt_y</p:attrName>
                                        </p:attrNameLst>
                                      </p:cBhvr>
                                      <p:tavLst>
                                        <p:tav tm="0" fmla="#ppt_y+(sin(-2*pi*(1-$))*-#ppt_x+cos(-2*pi*(1-$))*(1-#ppt_y))*(1-$)">
                                          <p:val>
                                            <p:fltVal val="0"/>
                                          </p:val>
                                        </p:tav>
                                        <p:tav tm="100000">
                                          <p:val>
                                            <p:fltVal val="1"/>
                                          </p:val>
                                        </p:tav>
                                      </p:tavLst>
                                    </p:anim>
                                  </p:childTnLst>
                                </p:cTn>
                              </p:par>
                              <p:par>
                                <p:cTn id="40" presetID="42" presetClass="entr" presetSubtype="0"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anim calcmode="lin" valueType="num">
                                      <p:cBhvr>
                                        <p:cTn id="48" dur="1000" fill="hold"/>
                                        <p:tgtEl>
                                          <p:spTgt spid="17"/>
                                        </p:tgtEl>
                                        <p:attrNameLst>
                                          <p:attrName>ppt_x</p:attrName>
                                        </p:attrNameLst>
                                      </p:cBhvr>
                                      <p:tavLst>
                                        <p:tav tm="0">
                                          <p:val>
                                            <p:strVal val="#ppt_x"/>
                                          </p:val>
                                        </p:tav>
                                        <p:tav tm="100000">
                                          <p:val>
                                            <p:strVal val="#ppt_x"/>
                                          </p:val>
                                        </p:tav>
                                      </p:tavLst>
                                    </p:anim>
                                    <p:anim calcmode="lin" valueType="num">
                                      <p:cBhvr>
                                        <p:cTn id="4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5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fade">
                                      <p:cBhvr>
                                        <p:cTn id="59" dur="1000"/>
                                        <p:tgtEl>
                                          <p:spTgt spid="4"/>
                                        </p:tgtEl>
                                      </p:cBhvr>
                                    </p:animEffect>
                                    <p:anim calcmode="lin" valueType="num">
                                      <p:cBhvr>
                                        <p:cTn id="60" dur="1000" fill="hold"/>
                                        <p:tgtEl>
                                          <p:spTgt spid="4"/>
                                        </p:tgtEl>
                                        <p:attrNameLst>
                                          <p:attrName>ppt_x</p:attrName>
                                        </p:attrNameLst>
                                      </p:cBhvr>
                                      <p:tavLst>
                                        <p:tav tm="0">
                                          <p:val>
                                            <p:strVal val="#ppt_x"/>
                                          </p:val>
                                        </p:tav>
                                        <p:tav tm="100000">
                                          <p:val>
                                            <p:strVal val="#ppt_x"/>
                                          </p:val>
                                        </p:tav>
                                      </p:tavLst>
                                    </p:anim>
                                    <p:anim calcmode="lin" valueType="num">
                                      <p:cBhvr>
                                        <p:cTn id="6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4">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grpSp>
        <p:nvGrpSpPr>
          <p:cNvPr id="16" name="Group 15">
            <a:extLst>
              <a:ext uri="{FF2B5EF4-FFF2-40B4-BE49-F238E27FC236}">
                <a16:creationId xmlns:a16="http://schemas.microsoft.com/office/drawing/2014/main" id="{7B151A92-FB2E-4113-B7F9-FE1C40E6D872}"/>
              </a:ext>
            </a:extLst>
          </p:cNvPr>
          <p:cNvGrpSpPr/>
          <p:nvPr/>
        </p:nvGrpSpPr>
        <p:grpSpPr>
          <a:xfrm>
            <a:off x="6139406" y="713126"/>
            <a:ext cx="5555682" cy="1328023"/>
            <a:chOff x="8074959" y="1553241"/>
            <a:chExt cx="3934904" cy="1328023"/>
          </a:xfrm>
        </p:grpSpPr>
        <p:sp>
          <p:nvSpPr>
            <p:cNvPr id="17" name="Rounded Rectangular Callout 15">
              <a:extLst>
                <a:ext uri="{FF2B5EF4-FFF2-40B4-BE49-F238E27FC236}">
                  <a16:creationId xmlns:a16="http://schemas.microsoft.com/office/drawing/2014/main" id="{5126A41D-717A-4E12-97E6-7C1A06E06EAF}"/>
                </a:ext>
              </a:extLst>
            </p:cNvPr>
            <p:cNvSpPr/>
            <p:nvPr/>
          </p:nvSpPr>
          <p:spPr>
            <a:xfrm>
              <a:off x="8074959" y="1605455"/>
              <a:ext cx="3934904" cy="1199104"/>
            </a:xfrm>
            <a:prstGeom prst="round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6">
              <a:extLst>
                <a:ext uri="{FF2B5EF4-FFF2-40B4-BE49-F238E27FC236}">
                  <a16:creationId xmlns:a16="http://schemas.microsoft.com/office/drawing/2014/main" id="{52F91750-43A9-4C04-BBB6-3F70E2C79840}"/>
                </a:ext>
              </a:extLst>
            </p:cNvPr>
            <p:cNvSpPr/>
            <p:nvPr/>
          </p:nvSpPr>
          <p:spPr>
            <a:xfrm>
              <a:off x="8165843" y="1553241"/>
              <a:ext cx="3753135" cy="1328023"/>
            </a:xfrm>
            <a:prstGeom prst="round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Kể</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trước</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lớp</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toàn</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bộ</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câu</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chuyện</a:t>
              </a:r>
              <a:endParaRPr kumimoji="0" lang="en-US" sz="3600" b="0"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grpSp>
      <p:sp>
        <p:nvSpPr>
          <p:cNvPr id="19" name="Rounded Rectangle 37">
            <a:extLst>
              <a:ext uri="{FF2B5EF4-FFF2-40B4-BE49-F238E27FC236}">
                <a16:creationId xmlns:a16="http://schemas.microsoft.com/office/drawing/2014/main" id="{B39E29B6-7CAC-4612-AC26-99CBD71C7561}"/>
              </a:ext>
            </a:extLst>
          </p:cNvPr>
          <p:cNvSpPr/>
          <p:nvPr/>
        </p:nvSpPr>
        <p:spPr>
          <a:xfrm>
            <a:off x="7219171" y="2380822"/>
            <a:ext cx="3584561" cy="578882"/>
          </a:xfrm>
          <a:prstGeom prst="roundRect">
            <a:avLst/>
          </a:prstGeom>
          <a:solidFill>
            <a:srgbClr val="FFFF99"/>
          </a:solidFill>
          <a:ln w="28575">
            <a:solidFill>
              <a:srgbClr val="729E5D"/>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nội</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dung </a:t>
            </a:r>
          </a:p>
        </p:txBody>
      </p:sp>
      <p:sp>
        <p:nvSpPr>
          <p:cNvPr id="20" name="Rounded Rectangle 55">
            <a:extLst>
              <a:ext uri="{FF2B5EF4-FFF2-40B4-BE49-F238E27FC236}">
                <a16:creationId xmlns:a16="http://schemas.microsoft.com/office/drawing/2014/main" id="{D6C9B11E-B05D-4C3D-9C7B-B4E558C73CE7}"/>
              </a:ext>
            </a:extLst>
          </p:cNvPr>
          <p:cNvSpPr/>
          <p:nvPr/>
        </p:nvSpPr>
        <p:spPr>
          <a:xfrm>
            <a:off x="7219171" y="3240704"/>
            <a:ext cx="3584561" cy="1055608"/>
          </a:xfrm>
          <a:prstGeom prst="roundRect">
            <a:avLst/>
          </a:prstGeom>
          <a:solidFill>
            <a:srgbClr val="FFF2CD"/>
          </a:solidFill>
          <a:ln w="28575">
            <a:solidFill>
              <a:schemeClr val="accent4"/>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Sử</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dụng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ánh</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mắt</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cử</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chỉ</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giọng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điệu</a:t>
            </a:r>
            <a:endPar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24" name="Picture 23">
            <a:extLst>
              <a:ext uri="{FF2B5EF4-FFF2-40B4-BE49-F238E27FC236}">
                <a16:creationId xmlns:a16="http://schemas.microsoft.com/office/drawing/2014/main" id="{4F3D6CE6-A4B6-48E1-8D6B-43F2431575D6}"/>
              </a:ext>
            </a:extLst>
          </p:cNvPr>
          <p:cNvPicPr>
            <a:picLocks noChangeAspect="1"/>
          </p:cNvPicPr>
          <p:nvPr/>
        </p:nvPicPr>
        <p:blipFill>
          <a:blip r:embed="rId5"/>
          <a:stretch>
            <a:fillRect/>
          </a:stretch>
        </p:blipFill>
        <p:spPr>
          <a:xfrm>
            <a:off x="275951" y="562695"/>
            <a:ext cx="5648325" cy="51720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688266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descr="6ccb8bc6dbe83c6ae811819d70909b6f"/>
          <p:cNvPicPr>
            <a:picLocks noChangeAspect="1"/>
          </p:cNvPicPr>
          <p:nvPr/>
        </p:nvPicPr>
        <p:blipFill>
          <a:blip r:embed="rId3"/>
          <a:stretch>
            <a:fillRect/>
          </a:stretch>
        </p:blipFill>
        <p:spPr>
          <a:xfrm>
            <a:off x="-62230" y="3323590"/>
            <a:ext cx="12673330" cy="4010660"/>
          </a:xfrm>
          <a:prstGeom prst="rect">
            <a:avLst/>
          </a:prstGeom>
        </p:spPr>
      </p:pic>
      <p:grpSp>
        <p:nvGrpSpPr>
          <p:cNvPr id="22" name="Group 21"/>
          <p:cNvGrpSpPr/>
          <p:nvPr/>
        </p:nvGrpSpPr>
        <p:grpSpPr>
          <a:xfrm rot="325758">
            <a:off x="7075715" y="1201714"/>
            <a:ext cx="4275273" cy="1118537"/>
            <a:chOff x="8024779" y="1866151"/>
            <a:chExt cx="4078869" cy="1135554"/>
          </a:xfrm>
        </p:grpSpPr>
        <p:sp>
          <p:nvSpPr>
            <p:cNvPr id="23" name="Rounded Rectangular Callout 22"/>
            <p:cNvSpPr/>
            <p:nvPr/>
          </p:nvSpPr>
          <p:spPr>
            <a:xfrm>
              <a:off x="8024779" y="1866151"/>
              <a:ext cx="4078869" cy="1135554"/>
            </a:xfrm>
            <a:prstGeom prst="wedgeRoundRectCallout">
              <a:avLst>
                <a:gd name="adj1" fmla="val -37443"/>
                <a:gd name="adj2" fmla="val 78121"/>
                <a:gd name="adj3" fmla="val 16667"/>
              </a:avLst>
            </a:prstGeom>
            <a:solidFill>
              <a:schemeClr val="bg1"/>
            </a:solidFill>
            <a:ln w="19050">
              <a:solidFill>
                <a:srgbClr val="00B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8204582" y="1924487"/>
              <a:ext cx="3753135"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Theo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em</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nghĩa</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câu</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là</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gì</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25" name="Group 24"/>
          <p:cNvGrpSpPr/>
          <p:nvPr/>
        </p:nvGrpSpPr>
        <p:grpSpPr>
          <a:xfrm rot="310518">
            <a:off x="7075715" y="2961224"/>
            <a:ext cx="4220226" cy="1229166"/>
            <a:chOff x="8022813" y="3502880"/>
            <a:chExt cx="3934904" cy="1135554"/>
          </a:xfrm>
        </p:grpSpPr>
        <p:sp>
          <p:nvSpPr>
            <p:cNvPr id="26" name="Rounded Rectangular Callout 25"/>
            <p:cNvSpPr/>
            <p:nvPr/>
          </p:nvSpPr>
          <p:spPr>
            <a:xfrm>
              <a:off x="8022813" y="3502880"/>
              <a:ext cx="3934904" cy="1070780"/>
            </a:xfrm>
            <a:prstGeom prst="wedgeRoundRectCallout">
              <a:avLst>
                <a:gd name="adj1" fmla="val -37443"/>
                <a:gd name="adj2" fmla="val 78121"/>
                <a:gd name="adj3" fmla="val 16667"/>
              </a:avLst>
            </a:prstGeom>
            <a:solidFill>
              <a:schemeClr val="bg1"/>
            </a:solidFill>
            <a:ln w="19050">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26"/>
            <p:cNvSpPr/>
            <p:nvPr/>
          </p:nvSpPr>
          <p:spPr>
            <a:xfrm>
              <a:off x="8152436" y="3561216"/>
              <a:ext cx="3753135"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Em</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thích</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nhân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vật</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nào</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nhất</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Vì</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sao</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28" name="Picture 27"/>
          <p:cNvPicPr>
            <a:picLocks noChangeAspect="1"/>
          </p:cNvPicPr>
          <p:nvPr/>
        </p:nvPicPr>
        <p:blipFill>
          <a:blip r:embed="rId4">
            <a:clrChange>
              <a:clrFrom>
                <a:srgbClr val="FFFFFB"/>
              </a:clrFrom>
              <a:clrTo>
                <a:srgbClr val="FFFFFB">
                  <a:alpha val="0"/>
                </a:srgbClr>
              </a:clrTo>
            </a:clrChange>
            <a:extLst>
              <a:ext uri="{28A0092B-C50C-407E-A947-70E740481C1C}">
                <a14:useLocalDpi xmlns:a14="http://schemas.microsoft.com/office/drawing/2010/main" val="0"/>
              </a:ext>
            </a:extLst>
          </a:blip>
          <a:stretch>
            <a:fillRect/>
          </a:stretch>
        </p:blipFill>
        <p:spPr>
          <a:xfrm>
            <a:off x="4330303" y="4378223"/>
            <a:ext cx="3888264" cy="2223640"/>
          </a:xfrm>
          <a:prstGeom prst="rect">
            <a:avLst/>
          </a:prstGeom>
        </p:spPr>
      </p:pic>
      <p:pic>
        <p:nvPicPr>
          <p:cNvPr id="13" name="Picture 12">
            <a:extLst>
              <a:ext uri="{FF2B5EF4-FFF2-40B4-BE49-F238E27FC236}">
                <a16:creationId xmlns:a16="http://schemas.microsoft.com/office/drawing/2014/main" id="{047DDF40-045D-40FF-8248-047871214B0C}"/>
              </a:ext>
            </a:extLst>
          </p:cNvPr>
          <p:cNvPicPr>
            <a:picLocks noChangeAspect="1"/>
          </p:cNvPicPr>
          <p:nvPr/>
        </p:nvPicPr>
        <p:blipFill>
          <a:blip r:embed="rId5"/>
          <a:stretch>
            <a:fillRect/>
          </a:stretch>
        </p:blipFill>
        <p:spPr>
          <a:xfrm>
            <a:off x="447676" y="262781"/>
            <a:ext cx="5389942" cy="493547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93975018"/>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0-#ppt_w/2"/>
                                          </p:val>
                                        </p:tav>
                                        <p:tav tm="100000">
                                          <p:val>
                                            <p:strVal val="#ppt_x"/>
                                          </p:val>
                                        </p:tav>
                                      </p:tavLst>
                                    </p:anim>
                                    <p:anim calcmode="lin" valueType="num">
                                      <p:cBhvr additive="base">
                                        <p:cTn id="1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1000"/>
                                        <p:tgtEl>
                                          <p:spTgt spid="28"/>
                                        </p:tgtEl>
                                      </p:cBhvr>
                                    </p:animEffect>
                                    <p:anim calcmode="lin" valueType="num">
                                      <p:cBhvr>
                                        <p:cTn id="20" dur="1000" fill="hold"/>
                                        <p:tgtEl>
                                          <p:spTgt spid="28"/>
                                        </p:tgtEl>
                                        <p:attrNameLst>
                                          <p:attrName>ppt_x</p:attrName>
                                        </p:attrNameLst>
                                      </p:cBhvr>
                                      <p:tavLst>
                                        <p:tav tm="0">
                                          <p:val>
                                            <p:strVal val="#ppt_x"/>
                                          </p:val>
                                        </p:tav>
                                        <p:tav tm="100000">
                                          <p:val>
                                            <p:strVal val="#ppt_x"/>
                                          </p:val>
                                        </p:tav>
                                      </p:tavLst>
                                    </p:anim>
                                    <p:anim calcmode="lin" valueType="num">
                                      <p:cBhvr>
                                        <p:cTn id="21"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83344" y="1325342"/>
            <a:ext cx="10305381" cy="5312119"/>
          </a:xfrm>
          <a:prstGeom prst="rect">
            <a:avLst/>
          </a:prstGeom>
        </p:spPr>
      </p:pic>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38476" y="804987"/>
            <a:ext cx="2346240" cy="1277603"/>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8">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87" name="文本框 39">
            <a:extLst>
              <a:ext uri="{FF2B5EF4-FFF2-40B4-BE49-F238E27FC236}">
                <a16:creationId xmlns:a16="http://schemas.microsoft.com/office/drawing/2014/main" id="{1F70942B-9272-45C2-A1F5-56BFFCDE0460}"/>
              </a:ext>
            </a:extLst>
          </p:cNvPr>
          <p:cNvSpPr txBox="1"/>
          <p:nvPr/>
        </p:nvSpPr>
        <p:spPr>
          <a:xfrm>
            <a:off x="3865694" y="343322"/>
            <a:ext cx="6964865" cy="9233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srgbClr val="FFC000"/>
                </a:solidFill>
                <a:effectLst/>
                <a:uLnTx/>
                <a:uFillTx/>
                <a:latin typeface="Arial-Rounded" panose="020B0500000000000000" pitchFamily="34" charset="0"/>
                <a:ea typeface="Arial-Rounded" panose="020B0500000000000000" pitchFamily="34" charset="0"/>
                <a:cs typeface="Arial-Rounded" panose="020B0500000000000000" pitchFamily="34" charset="0"/>
              </a:rPr>
              <a:t>Ý </a:t>
            </a:r>
            <a:r>
              <a:rPr kumimoji="0" lang="en-US" altLang="zh-CN" sz="5400" b="1" i="0" u="none" strike="noStrike" kern="1200" cap="none" spc="0" normalizeH="0" baseline="0" noProof="0" dirty="0" err="1">
                <a:ln>
                  <a:noFill/>
                </a:ln>
                <a:solidFill>
                  <a:srgbClr val="FFC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altLang="zh-CN" sz="5400" b="1" i="0" u="none" strike="noStrike" kern="1200" cap="none" spc="0" normalizeH="0" baseline="0" noProof="0" dirty="0">
                <a:ln>
                  <a:noFill/>
                </a:ln>
                <a:solidFill>
                  <a:srgbClr val="FFC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5400" b="1" i="0" u="none" strike="noStrike" kern="1200" cap="none" spc="0" normalizeH="0" baseline="0" noProof="0" dirty="0" err="1">
                <a:ln>
                  <a:noFill/>
                </a:ln>
                <a:solidFill>
                  <a:srgbClr val="FFC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altLang="zh-CN" sz="5400" b="1" i="0" u="none" strike="noStrike" kern="1200" cap="none" spc="0" normalizeH="0" baseline="0" noProof="0" dirty="0">
                <a:ln>
                  <a:noFill/>
                </a:ln>
                <a:solidFill>
                  <a:srgbClr val="FFC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5400" b="1" i="0" u="none" strike="noStrike" kern="1200" cap="none" spc="0" normalizeH="0" baseline="0" noProof="0" dirty="0" err="1">
                <a:ln>
                  <a:noFill/>
                </a:ln>
                <a:solidFill>
                  <a:srgbClr val="FFC000"/>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endParaRPr kumimoji="0" lang="zh-CN" altLang="en-US" sz="5400" b="1" i="0" u="none" strike="noStrike" kern="1200" cap="none" spc="0" normalizeH="0" baseline="0" noProof="0" dirty="0">
              <a:ln>
                <a:noFill/>
              </a:ln>
              <a:solidFill>
                <a:srgbClr val="FFC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8" name="Text Box 15"/>
          <p:cNvSpPr txBox="1">
            <a:spLocks noChangeArrowheads="1"/>
          </p:cNvSpPr>
          <p:nvPr/>
        </p:nvSpPr>
        <p:spPr bwMode="auto">
          <a:xfrm>
            <a:off x="2046514" y="1781387"/>
            <a:ext cx="9442211" cy="3539430"/>
          </a:xfrm>
          <a:prstGeom prst="rect">
            <a:avLst/>
          </a:prstGeom>
          <a:noFill/>
          <a:ln>
            <a:noFill/>
          </a:ln>
          <a:effectLst/>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 chuyện cho ta thấy, dù sống ở đâu cũng phải tôn trọng những người sống xung quanh. Ta phải giữ gìn trật tự để khong làm ảnh hưởng đến người khác. Nhưng đồng thời, ta cũng biết nên biết thông cảm với hàng xóm nếu họ có lỡ làm phiền ta vì hoàn cảnh đặc biệt. Hàng xóm láng giềng cần biết thông cảm tôn trọng lẫn nhau)</a:t>
            </a:r>
            <a:endParaRPr kumimoji="0" lang="en-US" sz="32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2" name="图片 12">
            <a:extLst>
              <a:ext uri="{FF2B5EF4-FFF2-40B4-BE49-F238E27FC236}">
                <a16:creationId xmlns:a16="http://schemas.microsoft.com/office/drawing/2014/main" id="{77A4F5EF-9A05-451B-8D57-EA919654F16C}"/>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t="22982"/>
          <a:stretch/>
        </p:blipFill>
        <p:spPr>
          <a:xfrm>
            <a:off x="695928" y="3983324"/>
            <a:ext cx="1765918" cy="2872754"/>
          </a:xfrm>
          <a:prstGeom prst="rect">
            <a:avLst/>
          </a:prstGeom>
        </p:spPr>
      </p:pic>
    </p:spTree>
    <p:extLst>
      <p:ext uri="{BB962C8B-B14F-4D97-AF65-F5344CB8AC3E}">
        <p14:creationId xmlns:p14="http://schemas.microsoft.com/office/powerpoint/2010/main" val="2670472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15" presetClass="entr" presetSubtype="0"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ppt_w</p:attrName>
                                        </p:attrNameLst>
                                      </p:cBhvr>
                                      <p:tavLst>
                                        <p:tav tm="0">
                                          <p:val>
                                            <p:fltVal val="0"/>
                                          </p:val>
                                        </p:tav>
                                        <p:tav tm="100000">
                                          <p:val>
                                            <p:strVal val="#ppt_w"/>
                                          </p:val>
                                        </p:tav>
                                      </p:tavLst>
                                    </p:anim>
                                    <p:anim calcmode="lin" valueType="num">
                                      <p:cBhvr>
                                        <p:cTn id="23" dur="1000" fill="hold"/>
                                        <p:tgtEl>
                                          <p:spTgt spid="15"/>
                                        </p:tgtEl>
                                        <p:attrNameLst>
                                          <p:attrName>ppt_h</p:attrName>
                                        </p:attrNameLst>
                                      </p:cBhvr>
                                      <p:tavLst>
                                        <p:tav tm="0">
                                          <p:val>
                                            <p:fltVal val="0"/>
                                          </p:val>
                                        </p:tav>
                                        <p:tav tm="100000">
                                          <p:val>
                                            <p:strVal val="#ppt_h"/>
                                          </p:val>
                                        </p:tav>
                                      </p:tavLst>
                                    </p:anim>
                                    <p:anim calcmode="lin" valueType="num">
                                      <p:cBhvr>
                                        <p:cTn id="24"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par>
                          <p:cTn id="26" fill="hold">
                            <p:stCondLst>
                              <p:cond delay="2500"/>
                            </p:stCondLst>
                            <p:childTnLst>
                              <p:par>
                                <p:cTn id="27" presetID="42" presetClass="entr" presetSubtype="0" fill="hold" grpId="0" nodeType="afterEffect">
                                  <p:stCondLst>
                                    <p:cond delay="0"/>
                                  </p:stCondLst>
                                  <p:childTnLst>
                                    <p:set>
                                      <p:cBhvr>
                                        <p:cTn id="28" dur="1" fill="hold">
                                          <p:stCondLst>
                                            <p:cond delay="0"/>
                                          </p:stCondLst>
                                        </p:cTn>
                                        <p:tgtEl>
                                          <p:spTgt spid="87"/>
                                        </p:tgtEl>
                                        <p:attrNameLst>
                                          <p:attrName>style.visibility</p:attrName>
                                        </p:attrNameLst>
                                      </p:cBhvr>
                                      <p:to>
                                        <p:strVal val="visible"/>
                                      </p:to>
                                    </p:set>
                                    <p:animEffect transition="in" filter="fade">
                                      <p:cBhvr>
                                        <p:cTn id="29" dur="1000"/>
                                        <p:tgtEl>
                                          <p:spTgt spid="87"/>
                                        </p:tgtEl>
                                      </p:cBhvr>
                                    </p:animEffect>
                                    <p:anim calcmode="lin" valueType="num">
                                      <p:cBhvr>
                                        <p:cTn id="30" dur="1000" fill="hold"/>
                                        <p:tgtEl>
                                          <p:spTgt spid="87"/>
                                        </p:tgtEl>
                                        <p:attrNameLst>
                                          <p:attrName>ppt_x</p:attrName>
                                        </p:attrNameLst>
                                      </p:cBhvr>
                                      <p:tavLst>
                                        <p:tav tm="0">
                                          <p:val>
                                            <p:strVal val="#ppt_x"/>
                                          </p:val>
                                        </p:tav>
                                        <p:tav tm="100000">
                                          <p:val>
                                            <p:strVal val="#ppt_x"/>
                                          </p:val>
                                        </p:tav>
                                      </p:tavLst>
                                    </p:anim>
                                    <p:anim calcmode="lin" valueType="num">
                                      <p:cBhvr>
                                        <p:cTn id="31" dur="1000" fill="hold"/>
                                        <p:tgtEl>
                                          <p:spTgt spid="8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7" presetClass="entr" presetSubtype="0" fill="hold" grpId="0" nodeType="clickEffect">
                                  <p:stCondLst>
                                    <p:cond delay="0"/>
                                  </p:stCondLst>
                                  <p:iterate type="lt">
                                    <p:tmPct val="50000"/>
                                  </p:iterate>
                                  <p:childTnLst>
                                    <p:set>
                                      <p:cBhvr>
                                        <p:cTn id="35" dur="1" fill="hold">
                                          <p:stCondLst>
                                            <p:cond delay="0"/>
                                          </p:stCondLst>
                                        </p:cTn>
                                        <p:tgtEl>
                                          <p:spTgt spid="88"/>
                                        </p:tgtEl>
                                        <p:attrNameLst>
                                          <p:attrName>style.visibility</p:attrName>
                                        </p:attrNameLst>
                                      </p:cBhvr>
                                      <p:to>
                                        <p:strVal val="visible"/>
                                      </p:to>
                                    </p:set>
                                    <p:anim calcmode="discrete" valueType="clr">
                                      <p:cBhvr override="childStyle">
                                        <p:cTn id="36" dur="80"/>
                                        <p:tgtEl>
                                          <p:spTgt spid="88"/>
                                        </p:tgtEl>
                                        <p:attrNameLst>
                                          <p:attrName>style.color</p:attrName>
                                        </p:attrNameLst>
                                      </p:cBhvr>
                                      <p:tavLst>
                                        <p:tav tm="0">
                                          <p:val>
                                            <p:clrVal>
                                              <a:schemeClr val="accent2"/>
                                            </p:clrVal>
                                          </p:val>
                                        </p:tav>
                                        <p:tav tm="50000">
                                          <p:val>
                                            <p:clrVal>
                                              <a:schemeClr val="hlink"/>
                                            </p:clrVal>
                                          </p:val>
                                        </p:tav>
                                      </p:tavLst>
                                    </p:anim>
                                    <p:anim calcmode="discrete" valueType="clr">
                                      <p:cBhvr>
                                        <p:cTn id="37" dur="80"/>
                                        <p:tgtEl>
                                          <p:spTgt spid="88"/>
                                        </p:tgtEl>
                                        <p:attrNameLst>
                                          <p:attrName>fillcolor</p:attrName>
                                        </p:attrNameLst>
                                      </p:cBhvr>
                                      <p:tavLst>
                                        <p:tav tm="0">
                                          <p:val>
                                            <p:clrVal>
                                              <a:schemeClr val="accent2"/>
                                            </p:clrVal>
                                          </p:val>
                                        </p:tav>
                                        <p:tav tm="50000">
                                          <p:val>
                                            <p:clrVal>
                                              <a:schemeClr val="hlink"/>
                                            </p:clrVal>
                                          </p:val>
                                        </p:tav>
                                      </p:tavLst>
                                    </p:anim>
                                    <p:set>
                                      <p:cBhvr>
                                        <p:cTn id="38" dur="80"/>
                                        <p:tgtEl>
                                          <p:spTgt spid="88"/>
                                        </p:tgtEl>
                                        <p:attrNameLst>
                                          <p:attrName>fill.type</p:attrName>
                                        </p:attrNameLst>
                                      </p:cBhvr>
                                      <p:to>
                                        <p:strVal val="solid"/>
                                      </p:to>
                                    </p:set>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grpId="1" nodeType="clickEffect">
                                  <p:stCondLst>
                                    <p:cond delay="0"/>
                                  </p:stCondLst>
                                  <p:iterate type="lt">
                                    <p:tmPct val="0"/>
                                  </p:iterate>
                                  <p:childTnLst>
                                    <p:anim calcmode="lin" valueType="num">
                                      <p:cBhvr additive="base">
                                        <p:cTn id="42" dur="500"/>
                                        <p:tgtEl>
                                          <p:spTgt spid="88"/>
                                        </p:tgtEl>
                                        <p:attrNameLst>
                                          <p:attrName>ppt_x</p:attrName>
                                        </p:attrNameLst>
                                      </p:cBhvr>
                                      <p:tavLst>
                                        <p:tav tm="0">
                                          <p:val>
                                            <p:strVal val="ppt_x"/>
                                          </p:val>
                                        </p:tav>
                                        <p:tav tm="100000">
                                          <p:val>
                                            <p:strVal val="ppt_x"/>
                                          </p:val>
                                        </p:tav>
                                      </p:tavLst>
                                    </p:anim>
                                    <p:anim calcmode="lin" valueType="num">
                                      <p:cBhvr additive="base">
                                        <p:cTn id="43" dur="500"/>
                                        <p:tgtEl>
                                          <p:spTgt spid="88"/>
                                        </p:tgtEl>
                                        <p:attrNameLst>
                                          <p:attrName>ppt_y</p:attrName>
                                        </p:attrNameLst>
                                      </p:cBhvr>
                                      <p:tavLst>
                                        <p:tav tm="0">
                                          <p:val>
                                            <p:strVal val="ppt_y"/>
                                          </p:val>
                                        </p:tav>
                                        <p:tav tm="100000">
                                          <p:val>
                                            <p:strVal val="1+ppt_h/2"/>
                                          </p:val>
                                        </p:tav>
                                      </p:tavLst>
                                    </p:anim>
                                    <p:set>
                                      <p:cBhvr>
                                        <p:cTn id="44" dur="1" fill="hold">
                                          <p:stCondLst>
                                            <p:cond delay="499"/>
                                          </p:stCondLst>
                                        </p:cTn>
                                        <p:tgtEl>
                                          <p:spTgt spid="88"/>
                                        </p:tgtEl>
                                        <p:attrNameLst>
                                          <p:attrName>style.visibility</p:attrName>
                                        </p:attrNameLst>
                                      </p:cBhvr>
                                      <p:to>
                                        <p:strVal val="hidden"/>
                                      </p:to>
                                    </p:set>
                                  </p:childTnLst>
                                </p:cTn>
                              </p:par>
                              <p:par>
                                <p:cTn id="45" presetID="2" presetClass="entr" presetSubtype="8" fill="hold" nodeType="withEffect">
                                  <p:stCondLst>
                                    <p:cond delay="0"/>
                                  </p:stCondLst>
                                  <p:childTnLst>
                                    <p:set>
                                      <p:cBhvr>
                                        <p:cTn id="46" dur="1" fill="hold">
                                          <p:stCondLst>
                                            <p:cond delay="0"/>
                                          </p:stCondLst>
                                        </p:cTn>
                                        <p:tgtEl>
                                          <p:spTgt spid="92"/>
                                        </p:tgtEl>
                                        <p:attrNameLst>
                                          <p:attrName>style.visibility</p:attrName>
                                        </p:attrNameLst>
                                      </p:cBhvr>
                                      <p:to>
                                        <p:strVal val="visible"/>
                                      </p:to>
                                    </p:set>
                                    <p:anim calcmode="lin" valueType="num">
                                      <p:cBhvr additive="base">
                                        <p:cTn id="47" dur="500" fill="hold"/>
                                        <p:tgtEl>
                                          <p:spTgt spid="92"/>
                                        </p:tgtEl>
                                        <p:attrNameLst>
                                          <p:attrName>ppt_x</p:attrName>
                                        </p:attrNameLst>
                                      </p:cBhvr>
                                      <p:tavLst>
                                        <p:tav tm="0">
                                          <p:val>
                                            <p:strVal val="0-#ppt_w/2"/>
                                          </p:val>
                                        </p:tav>
                                        <p:tav tm="100000">
                                          <p:val>
                                            <p:strVal val="#ppt_x"/>
                                          </p:val>
                                        </p:tav>
                                      </p:tavLst>
                                    </p:anim>
                                    <p:anim calcmode="lin" valueType="num">
                                      <p:cBhvr additive="base">
                                        <p:cTn id="48" dur="500" fill="hold"/>
                                        <p:tgtEl>
                                          <p:spTgt spid="9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P spid="88" grpId="0"/>
      <p:bldP spid="88"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a:extLst>
              <a:ext uri="{FF2B5EF4-FFF2-40B4-BE49-F238E27FC236}">
                <a16:creationId xmlns:a16="http://schemas.microsoft.com/office/drawing/2014/main" id="{D8FAA4B2-A78C-E144-9F49-C823AAE63955}"/>
              </a:ext>
            </a:extLst>
          </p:cNvPr>
          <p:cNvSpPr txBox="1"/>
          <p:nvPr/>
        </p:nvSpPr>
        <p:spPr>
          <a:xfrm>
            <a:off x="5642788" y="1516471"/>
            <a:ext cx="1229826" cy="46166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en-US" altLang="zh-CN" sz="2400" b="0" i="0" u="none" strike="noStrike" kern="1200" cap="none" spc="0" normalizeH="0" baseline="0" noProof="0" dirty="0">
                <a:ln>
                  <a:noFill/>
                </a:ln>
                <a:solidFill>
                  <a:prstClr val="white"/>
                </a:solidFill>
                <a:effectLst/>
                <a:uLnTx/>
                <a:uFillTx/>
                <a:latin typeface="微软雅黑" panose="020F0502020204030204"/>
                <a:cs typeface="+mn-ea"/>
                <a:sym typeface="+mn-lt"/>
              </a:rPr>
              <a:t>LOGO</a:t>
            </a:r>
            <a:endParaRPr kumimoji="1" lang="zh-CN" altLang="en-US" sz="2400" b="0" i="0" u="none" strike="noStrike" kern="1200" cap="none" spc="0" normalizeH="0" baseline="0" noProof="0" dirty="0">
              <a:ln>
                <a:noFill/>
              </a:ln>
              <a:solidFill>
                <a:prstClr val="white"/>
              </a:solidFill>
              <a:effectLst/>
              <a:uLnTx/>
              <a:uFillTx/>
              <a:latin typeface="微软雅黑" panose="020F0502020204030204"/>
              <a:cs typeface="+mn-ea"/>
              <a:sym typeface="+mn-lt"/>
            </a:endParaRPr>
          </a:p>
        </p:txBody>
      </p:sp>
      <p:sp>
        <p:nvSpPr>
          <p:cNvPr id="21" name="TextBox 3">
            <a:hlinkClick r:id="rId2"/>
            <a:extLst>
              <a:ext uri="{FF2B5EF4-FFF2-40B4-BE49-F238E27FC236}">
                <a16:creationId xmlns:a16="http://schemas.microsoft.com/office/drawing/2014/main" id="{55E089A8-C9DA-46DA-9862-57EAB6DD40D6}"/>
              </a:ext>
            </a:extLst>
          </p:cNvPr>
          <p:cNvSpPr txBox="1"/>
          <p:nvPr/>
        </p:nvSpPr>
        <p:spPr>
          <a:xfrm>
            <a:off x="3637255" y="6611779"/>
            <a:ext cx="5169613"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err="1">
                <a:ln>
                  <a:noFill/>
                </a:ln>
                <a:solidFill>
                  <a:srgbClr val="17A54F"/>
                </a:solidFill>
                <a:effectLst/>
                <a:uLnTx/>
                <a:uFillTx/>
                <a:latin typeface="微软雅黑" panose="020F0502020204030204"/>
                <a:cs typeface="Arial" panose="020B0604020202020204" pitchFamily="34" charset="0"/>
              </a:rPr>
              <a:t>Hương</a:t>
            </a:r>
            <a:r>
              <a:rPr kumimoji="0" lang="en-US" altLang="zh-CN" sz="1000" b="0" i="0" u="none" strike="noStrike" kern="1200" cap="none" spc="0" normalizeH="0" baseline="0" noProof="0" dirty="0">
                <a:ln>
                  <a:noFill/>
                </a:ln>
                <a:solidFill>
                  <a:srgbClr val="17A54F"/>
                </a:solidFill>
                <a:effectLst/>
                <a:uLnTx/>
                <a:uFillTx/>
                <a:latin typeface="微软雅黑" panose="020F0502020204030204"/>
                <a:cs typeface="Arial" panose="020B0604020202020204" pitchFamily="34" charset="0"/>
              </a:rPr>
              <a:t> </a:t>
            </a:r>
            <a:r>
              <a:rPr kumimoji="0" lang="en-US" altLang="zh-CN" sz="1000" b="0" i="0" u="none" strike="noStrike" kern="1200" cap="none" spc="0" normalizeH="0" baseline="0" noProof="0" dirty="0" err="1">
                <a:ln>
                  <a:noFill/>
                </a:ln>
                <a:solidFill>
                  <a:srgbClr val="17A54F"/>
                </a:solidFill>
                <a:effectLst/>
                <a:uLnTx/>
                <a:uFillTx/>
                <a:latin typeface="微软雅黑" panose="020F0502020204030204"/>
                <a:cs typeface="Arial" panose="020B0604020202020204" pitchFamily="34" charset="0"/>
              </a:rPr>
              <a:t>Thảo</a:t>
            </a:r>
            <a:r>
              <a:rPr kumimoji="0" lang="en-US" altLang="zh-CN" sz="1000" b="0" i="0" u="none" strike="noStrike" kern="1200" cap="none" spc="0" normalizeH="0" baseline="0" noProof="0" dirty="0">
                <a:ln>
                  <a:noFill/>
                </a:ln>
                <a:solidFill>
                  <a:srgbClr val="17A54F"/>
                </a:solidFill>
                <a:effectLst/>
                <a:uLnTx/>
                <a:uFillTx/>
                <a:latin typeface="微软雅黑" panose="020F0502020204030204"/>
                <a:cs typeface="Arial" panose="020B0604020202020204" pitchFamily="34" charset="0"/>
              </a:rPr>
              <a:t> – tranthao121004@gmail.com</a:t>
            </a:r>
            <a:endParaRPr kumimoji="0" lang="ko-KR" altLang="en-US" sz="1000" b="0" i="0" u="none" strike="noStrike" kern="1200" cap="none" spc="0" normalizeH="0" baseline="0" noProof="0" dirty="0">
              <a:ln>
                <a:noFill/>
              </a:ln>
              <a:solidFill>
                <a:srgbClr val="17A54F"/>
              </a:solidFill>
              <a:effectLst/>
              <a:uLnTx/>
              <a:uFillTx/>
              <a:latin typeface="微软雅黑" panose="020F0502020204030204"/>
              <a:cs typeface="Arial" panose="020B0604020202020204" pitchFamily="34" charset="0"/>
            </a:endParaRPr>
          </a:p>
        </p:txBody>
      </p:sp>
      <p:pic>
        <p:nvPicPr>
          <p:cNvPr id="2" name="Picture 1">
            <a:extLst>
              <a:ext uri="{FF2B5EF4-FFF2-40B4-BE49-F238E27FC236}">
                <a16:creationId xmlns:a16="http://schemas.microsoft.com/office/drawing/2014/main" id="{E83066ED-C1B7-41DA-BB5A-DB7752AC3515}"/>
              </a:ext>
            </a:extLst>
          </p:cNvPr>
          <p:cNvPicPr>
            <a:picLocks noChangeAspect="1"/>
          </p:cNvPicPr>
          <p:nvPr/>
        </p:nvPicPr>
        <p:blipFill>
          <a:blip r:embed="rId3"/>
          <a:stretch>
            <a:fillRect/>
          </a:stretch>
        </p:blipFill>
        <p:spPr>
          <a:xfrm>
            <a:off x="1612003" y="2219828"/>
            <a:ext cx="8967993" cy="3048264"/>
          </a:xfrm>
          <a:prstGeom prst="rect">
            <a:avLst/>
          </a:prstGeom>
        </p:spPr>
      </p:pic>
      <p:pic>
        <p:nvPicPr>
          <p:cNvPr id="5" name="Picture 4" descr="Shape&#10;&#10;Description automatically generated with medium confidence">
            <a:extLst>
              <a:ext uri="{FF2B5EF4-FFF2-40B4-BE49-F238E27FC236}">
                <a16:creationId xmlns:a16="http://schemas.microsoft.com/office/drawing/2014/main" id="{41DF5D91-AF8C-4FFE-91C8-557B4F5A15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66604" y="-6900"/>
            <a:ext cx="1659592" cy="1659592"/>
          </a:xfrm>
          <a:prstGeom prst="rect">
            <a:avLst/>
          </a:prstGeom>
        </p:spPr>
      </p:pic>
    </p:spTree>
    <p:extLst>
      <p:ext uri="{BB962C8B-B14F-4D97-AF65-F5344CB8AC3E}">
        <p14:creationId xmlns:p14="http://schemas.microsoft.com/office/powerpoint/2010/main" val="2516539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4">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4" name="Picture 3">
            <a:extLst>
              <a:ext uri="{FF2B5EF4-FFF2-40B4-BE49-F238E27FC236}">
                <a16:creationId xmlns:a16="http://schemas.microsoft.com/office/drawing/2014/main" id="{58562F1C-AAE3-4B06-B3DD-72225BB284A3}"/>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Lst>
          </a:blip>
          <a:stretch>
            <a:fillRect/>
          </a:stretch>
        </p:blipFill>
        <p:spPr>
          <a:xfrm>
            <a:off x="2905125" y="-58653"/>
            <a:ext cx="6490836" cy="6916653"/>
          </a:xfrm>
          <a:prstGeom prst="rect">
            <a:avLst/>
          </a:prstGeom>
        </p:spPr>
      </p:pic>
    </p:spTree>
    <p:extLst>
      <p:ext uri="{BB962C8B-B14F-4D97-AF65-F5344CB8AC3E}">
        <p14:creationId xmlns:p14="http://schemas.microsoft.com/office/powerpoint/2010/main" val="461297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0" name="图片 8" descr="6e3e461d6fe4261ffac34bab182ac1ed">
            <a:extLst>
              <a:ext uri="{FF2B5EF4-FFF2-40B4-BE49-F238E27FC236}">
                <a16:creationId xmlns:a16="http://schemas.microsoft.com/office/drawing/2014/main" id="{1CED6048-32A0-46A5-939B-AB0E00EE4B6E}"/>
              </a:ext>
            </a:extLst>
          </p:cNvPr>
          <p:cNvPicPr>
            <a:picLocks noChangeAspect="1"/>
          </p:cNvPicPr>
          <p:nvPr/>
        </p:nvPicPr>
        <p:blipFill>
          <a:blip r:embed="rId6"/>
          <a:stretch>
            <a:fillRect/>
          </a:stretch>
        </p:blipFill>
        <p:spPr>
          <a:xfrm>
            <a:off x="2130425" y="339218"/>
            <a:ext cx="8569960" cy="5057775"/>
          </a:xfrm>
          <a:prstGeom prst="rect">
            <a:avLst/>
          </a:prstGeom>
        </p:spPr>
      </p:pic>
      <p:sp>
        <p:nvSpPr>
          <p:cNvPr id="12" name="文本框 9">
            <a:extLst>
              <a:ext uri="{FF2B5EF4-FFF2-40B4-BE49-F238E27FC236}">
                <a16:creationId xmlns:a16="http://schemas.microsoft.com/office/drawing/2014/main" id="{AF2025E0-2170-4C0F-B901-C26C48D42F9A}"/>
              </a:ext>
            </a:extLst>
          </p:cNvPr>
          <p:cNvSpPr txBox="1"/>
          <p:nvPr/>
        </p:nvSpPr>
        <p:spPr>
          <a:xfrm>
            <a:off x="3074035" y="1837164"/>
            <a:ext cx="625221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Nói</a:t>
            </a:r>
            <a:r>
              <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về</a:t>
            </a:r>
            <a:r>
              <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nội</a:t>
            </a:r>
            <a:r>
              <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dung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mỗi</a:t>
            </a:r>
            <a:r>
              <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bức</a:t>
            </a:r>
            <a:r>
              <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tranh</a:t>
            </a:r>
            <a:endPar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endParaRPr>
          </a:p>
        </p:txBody>
      </p:sp>
      <p:pic>
        <p:nvPicPr>
          <p:cNvPr id="13" name="图片 7" descr="图片包含 玩具, 玩偶&#10;&#10;自动生成的说明">
            <a:extLst>
              <a:ext uri="{FF2B5EF4-FFF2-40B4-BE49-F238E27FC236}">
                <a16:creationId xmlns:a16="http://schemas.microsoft.com/office/drawing/2014/main" id="{23116A6E-733D-497E-9FE4-A5717BB9C6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63206" y="4217956"/>
            <a:ext cx="1933540" cy="2097488"/>
          </a:xfrm>
          <a:prstGeom prst="rect">
            <a:avLst/>
          </a:prstGeom>
        </p:spPr>
      </p:pic>
    </p:spTree>
    <p:extLst>
      <p:ext uri="{BB962C8B-B14F-4D97-AF65-F5344CB8AC3E}">
        <p14:creationId xmlns:p14="http://schemas.microsoft.com/office/powerpoint/2010/main" val="4008545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32" name="Picture 31">
            <a:extLst>
              <a:ext uri="{FF2B5EF4-FFF2-40B4-BE49-F238E27FC236}">
                <a16:creationId xmlns:a16="http://schemas.microsoft.com/office/drawing/2014/main" id="{265F7638-C5AA-4D65-AB01-EFDAE266C209}"/>
              </a:ext>
            </a:extLst>
          </p:cNvPr>
          <p:cNvPicPr>
            <a:picLocks noChangeAspect="1"/>
          </p:cNvPicPr>
          <p:nvPr/>
        </p:nvPicPr>
        <p:blipFill>
          <a:blip r:embed="rId6" cstate="print">
            <a:clrChange>
              <a:clrFrom>
                <a:srgbClr val="FFFFFF"/>
              </a:clrFrom>
              <a:clrTo>
                <a:srgbClr val="FFFFFF">
                  <a:alpha val="0"/>
                </a:srgbClr>
              </a:clrTo>
            </a:clrChange>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433972" y="-87541"/>
            <a:ext cx="1204578" cy="1204578"/>
          </a:xfrm>
          <a:prstGeom prst="rect">
            <a:avLst/>
          </a:prstGeom>
        </p:spPr>
      </p:pic>
      <p:sp>
        <p:nvSpPr>
          <p:cNvPr id="33" name="Rounded Rectangle 10">
            <a:extLst>
              <a:ext uri="{FF2B5EF4-FFF2-40B4-BE49-F238E27FC236}">
                <a16:creationId xmlns:a16="http://schemas.microsoft.com/office/drawing/2014/main" id="{A3E50A56-EDC0-4D0F-A0EB-D5A6ACE9CF93}"/>
              </a:ext>
            </a:extLst>
          </p:cNvPr>
          <p:cNvSpPr/>
          <p:nvPr/>
        </p:nvSpPr>
        <p:spPr>
          <a:xfrm>
            <a:off x="3638550" y="193936"/>
            <a:ext cx="6429259" cy="715089"/>
          </a:xfrm>
          <a:prstGeom prst="roundRect">
            <a:avLst/>
          </a:prstGeom>
          <a:solidFill>
            <a:schemeClr val="accent4">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Nói</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về</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nội</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dung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mỗi</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bức</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tranh</a:t>
            </a:r>
            <a:endPar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endParaRPr>
          </a:p>
        </p:txBody>
      </p:sp>
      <p:sp>
        <p:nvSpPr>
          <p:cNvPr id="34" name="Rectangle 33">
            <a:extLst>
              <a:ext uri="{FF2B5EF4-FFF2-40B4-BE49-F238E27FC236}">
                <a16:creationId xmlns:a16="http://schemas.microsoft.com/office/drawing/2014/main" id="{5A0E6BD7-9D4C-4DE4-9C7B-62526C6F0107}"/>
              </a:ext>
            </a:extLst>
          </p:cNvPr>
          <p:cNvSpPr/>
          <p:nvPr/>
        </p:nvSpPr>
        <p:spPr>
          <a:xfrm>
            <a:off x="664391" y="2190856"/>
            <a:ext cx="5184866" cy="255454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Ở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xóm</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Bờ</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Giậu</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có</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ụ cóc, chú thằn lằn, cô ốc sên, anh nhái xanh và bác tắc kè</a:t>
            </a:r>
          </a:p>
        </p:txBody>
      </p:sp>
      <p:sp>
        <p:nvSpPr>
          <p:cNvPr id="35" name="Rounded Rectangle 4">
            <a:extLst>
              <a:ext uri="{FF2B5EF4-FFF2-40B4-BE49-F238E27FC236}">
                <a16:creationId xmlns:a16="http://schemas.microsoft.com/office/drawing/2014/main" id="{F0F33F0A-40CE-4DDC-A632-7CDEADE7293C}"/>
              </a:ext>
            </a:extLst>
          </p:cNvPr>
          <p:cNvSpPr/>
          <p:nvPr/>
        </p:nvSpPr>
        <p:spPr>
          <a:xfrm>
            <a:off x="6237916" y="2102580"/>
            <a:ext cx="4370187" cy="4052204"/>
          </a:xfrm>
          <a:prstGeom prst="roundRect">
            <a:avLst/>
          </a:prstGeom>
          <a:noFill/>
          <a:ln w="76200">
            <a:solidFill>
              <a:schemeClr val="accent4">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B3BDCA67-C83A-4375-927E-3C27B70B596D}"/>
              </a:ext>
            </a:extLst>
          </p:cNvPr>
          <p:cNvPicPr>
            <a:picLocks noChangeAspect="1"/>
          </p:cNvPicPr>
          <p:nvPr/>
        </p:nvPicPr>
        <p:blipFill>
          <a:blip r:embed="rId8"/>
          <a:stretch>
            <a:fillRect/>
          </a:stretch>
        </p:blipFill>
        <p:spPr>
          <a:xfrm>
            <a:off x="6360160" y="2190856"/>
            <a:ext cx="4155440" cy="3896072"/>
          </a:xfrm>
          <a:prstGeom prst="rect">
            <a:avLst/>
          </a:prstGeom>
          <a:ln>
            <a:noFill/>
          </a:ln>
          <a:effectLst>
            <a:softEdge rad="112500"/>
          </a:effectLst>
        </p:spPr>
      </p:pic>
    </p:spTree>
    <p:extLst>
      <p:ext uri="{BB962C8B-B14F-4D97-AF65-F5344CB8AC3E}">
        <p14:creationId xmlns:p14="http://schemas.microsoft.com/office/powerpoint/2010/main" val="21962951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32" name="Picture 31">
            <a:extLst>
              <a:ext uri="{FF2B5EF4-FFF2-40B4-BE49-F238E27FC236}">
                <a16:creationId xmlns:a16="http://schemas.microsoft.com/office/drawing/2014/main" id="{265F7638-C5AA-4D65-AB01-EFDAE266C209}"/>
              </a:ext>
            </a:extLst>
          </p:cNvPr>
          <p:cNvPicPr>
            <a:picLocks noChangeAspect="1"/>
          </p:cNvPicPr>
          <p:nvPr/>
        </p:nvPicPr>
        <p:blipFill>
          <a:blip r:embed="rId6" cstate="print">
            <a:clrChange>
              <a:clrFrom>
                <a:srgbClr val="FFFFFF"/>
              </a:clrFrom>
              <a:clrTo>
                <a:srgbClr val="FFFFFF">
                  <a:alpha val="0"/>
                </a:srgbClr>
              </a:clrTo>
            </a:clrChange>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433972" y="-87541"/>
            <a:ext cx="1204578" cy="1204578"/>
          </a:xfrm>
          <a:prstGeom prst="rect">
            <a:avLst/>
          </a:prstGeom>
        </p:spPr>
      </p:pic>
      <p:sp>
        <p:nvSpPr>
          <p:cNvPr id="33" name="Rounded Rectangle 10">
            <a:extLst>
              <a:ext uri="{FF2B5EF4-FFF2-40B4-BE49-F238E27FC236}">
                <a16:creationId xmlns:a16="http://schemas.microsoft.com/office/drawing/2014/main" id="{A3E50A56-EDC0-4D0F-A0EB-D5A6ACE9CF93}"/>
              </a:ext>
            </a:extLst>
          </p:cNvPr>
          <p:cNvSpPr/>
          <p:nvPr/>
        </p:nvSpPr>
        <p:spPr>
          <a:xfrm>
            <a:off x="3638550" y="193936"/>
            <a:ext cx="6429259" cy="715089"/>
          </a:xfrm>
          <a:prstGeom prst="roundRect">
            <a:avLst/>
          </a:prstGeom>
          <a:solidFill>
            <a:schemeClr val="accent4">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Nói</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về</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nội</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dung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mỗi</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bức</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tranh</a:t>
            </a:r>
            <a:endPar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endParaRPr>
          </a:p>
        </p:txBody>
      </p:sp>
      <p:sp>
        <p:nvSpPr>
          <p:cNvPr id="34" name="Rectangle 33">
            <a:extLst>
              <a:ext uri="{FF2B5EF4-FFF2-40B4-BE49-F238E27FC236}">
                <a16:creationId xmlns:a16="http://schemas.microsoft.com/office/drawing/2014/main" id="{5A0E6BD7-9D4C-4DE4-9C7B-62526C6F0107}"/>
              </a:ext>
            </a:extLst>
          </p:cNvPr>
          <p:cNvSpPr/>
          <p:nvPr/>
        </p:nvSpPr>
        <p:spPr>
          <a:xfrm>
            <a:off x="664391" y="2190856"/>
            <a:ext cx="5184866"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Thằn</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lằn</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nghe</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thấy</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tiếng</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tắc</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kè</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kêu</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t>
            </a:r>
            <a:endPar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35" name="Rounded Rectangle 4">
            <a:extLst>
              <a:ext uri="{FF2B5EF4-FFF2-40B4-BE49-F238E27FC236}">
                <a16:creationId xmlns:a16="http://schemas.microsoft.com/office/drawing/2014/main" id="{F0F33F0A-40CE-4DDC-A632-7CDEADE7293C}"/>
              </a:ext>
            </a:extLst>
          </p:cNvPr>
          <p:cNvSpPr/>
          <p:nvPr/>
        </p:nvSpPr>
        <p:spPr>
          <a:xfrm>
            <a:off x="6237916" y="2102580"/>
            <a:ext cx="4370187" cy="4052204"/>
          </a:xfrm>
          <a:prstGeom prst="roundRect">
            <a:avLst/>
          </a:prstGeom>
          <a:noFill/>
          <a:ln w="76200">
            <a:solidFill>
              <a:schemeClr val="accent4">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4DFCFB21-7E69-4414-B56D-ABE50E04633C}"/>
              </a:ext>
            </a:extLst>
          </p:cNvPr>
          <p:cNvPicPr>
            <a:picLocks noChangeAspect="1"/>
          </p:cNvPicPr>
          <p:nvPr/>
        </p:nvPicPr>
        <p:blipFill>
          <a:blip r:embed="rId8"/>
          <a:stretch>
            <a:fillRect/>
          </a:stretch>
        </p:blipFill>
        <p:spPr>
          <a:xfrm>
            <a:off x="6453504" y="2294687"/>
            <a:ext cx="4001135" cy="3647293"/>
          </a:xfrm>
          <a:prstGeom prst="rect">
            <a:avLst/>
          </a:prstGeom>
        </p:spPr>
      </p:pic>
    </p:spTree>
    <p:extLst>
      <p:ext uri="{BB962C8B-B14F-4D97-AF65-F5344CB8AC3E}">
        <p14:creationId xmlns:p14="http://schemas.microsoft.com/office/powerpoint/2010/main" val="371741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32" name="Picture 31">
            <a:extLst>
              <a:ext uri="{FF2B5EF4-FFF2-40B4-BE49-F238E27FC236}">
                <a16:creationId xmlns:a16="http://schemas.microsoft.com/office/drawing/2014/main" id="{265F7638-C5AA-4D65-AB01-EFDAE266C209}"/>
              </a:ext>
            </a:extLst>
          </p:cNvPr>
          <p:cNvPicPr>
            <a:picLocks noChangeAspect="1"/>
          </p:cNvPicPr>
          <p:nvPr/>
        </p:nvPicPr>
        <p:blipFill>
          <a:blip r:embed="rId6" cstate="print">
            <a:clrChange>
              <a:clrFrom>
                <a:srgbClr val="FFFFFF"/>
              </a:clrFrom>
              <a:clrTo>
                <a:srgbClr val="FFFFFF">
                  <a:alpha val="0"/>
                </a:srgbClr>
              </a:clrTo>
            </a:clrChange>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433972" y="-87541"/>
            <a:ext cx="1204578" cy="1204578"/>
          </a:xfrm>
          <a:prstGeom prst="rect">
            <a:avLst/>
          </a:prstGeom>
        </p:spPr>
      </p:pic>
      <p:sp>
        <p:nvSpPr>
          <p:cNvPr id="33" name="Rounded Rectangle 10">
            <a:extLst>
              <a:ext uri="{FF2B5EF4-FFF2-40B4-BE49-F238E27FC236}">
                <a16:creationId xmlns:a16="http://schemas.microsoft.com/office/drawing/2014/main" id="{A3E50A56-EDC0-4D0F-A0EB-D5A6ACE9CF93}"/>
              </a:ext>
            </a:extLst>
          </p:cNvPr>
          <p:cNvSpPr/>
          <p:nvPr/>
        </p:nvSpPr>
        <p:spPr>
          <a:xfrm>
            <a:off x="3638550" y="193936"/>
            <a:ext cx="6429259" cy="715089"/>
          </a:xfrm>
          <a:prstGeom prst="roundRect">
            <a:avLst/>
          </a:prstGeom>
          <a:solidFill>
            <a:schemeClr val="accent4">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Nói</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về</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nội</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dung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mỗi</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bức</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tranh</a:t>
            </a:r>
            <a:endPar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endParaRPr>
          </a:p>
        </p:txBody>
      </p:sp>
      <p:sp>
        <p:nvSpPr>
          <p:cNvPr id="34" name="Rectangle 33">
            <a:extLst>
              <a:ext uri="{FF2B5EF4-FFF2-40B4-BE49-F238E27FC236}">
                <a16:creationId xmlns:a16="http://schemas.microsoft.com/office/drawing/2014/main" id="{5A0E6BD7-9D4C-4DE4-9C7B-62526C6F0107}"/>
              </a:ext>
            </a:extLst>
          </p:cNvPr>
          <p:cNvSpPr/>
          <p:nvPr/>
        </p:nvSpPr>
        <p:spPr>
          <a:xfrm>
            <a:off x="345440" y="2190856"/>
            <a:ext cx="5769493" cy="304698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Cụ</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cóc</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giải</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thích</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tắc</a:t>
            </a:r>
            <a:r>
              <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kè</a:t>
            </a:r>
            <a:r>
              <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làm</a:t>
            </a:r>
            <a:r>
              <a:rPr kumimoji="0" lang="vi-VN"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việc dự báo ở đài khí tượng thủy văn</a:t>
            </a:r>
            <a:r>
              <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rất</a:t>
            </a:r>
            <a:r>
              <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xa</a:t>
            </a:r>
            <a:r>
              <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đ</a:t>
            </a:r>
            <a:r>
              <a:rPr kumimoji="0" lang="vi-VN"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ược về thăm nhà mừng quá, vừa đến đầu ngõ đã phải kêu lên cho người nhà biết</a:t>
            </a:r>
            <a:endParaRPr kumimoji="0" lang="vi-VN"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35" name="Rounded Rectangle 4">
            <a:extLst>
              <a:ext uri="{FF2B5EF4-FFF2-40B4-BE49-F238E27FC236}">
                <a16:creationId xmlns:a16="http://schemas.microsoft.com/office/drawing/2014/main" id="{F0F33F0A-40CE-4DDC-A632-7CDEADE7293C}"/>
              </a:ext>
            </a:extLst>
          </p:cNvPr>
          <p:cNvSpPr/>
          <p:nvPr/>
        </p:nvSpPr>
        <p:spPr>
          <a:xfrm>
            <a:off x="6237916" y="2102580"/>
            <a:ext cx="4370187" cy="4052204"/>
          </a:xfrm>
          <a:prstGeom prst="roundRect">
            <a:avLst/>
          </a:prstGeom>
          <a:noFill/>
          <a:ln w="76200">
            <a:solidFill>
              <a:schemeClr val="accent4">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A5724876-97AD-4840-9EFD-CA5DA66130C8}"/>
              </a:ext>
            </a:extLst>
          </p:cNvPr>
          <p:cNvPicPr>
            <a:picLocks noChangeAspect="1"/>
          </p:cNvPicPr>
          <p:nvPr/>
        </p:nvPicPr>
        <p:blipFill>
          <a:blip r:embed="rId8"/>
          <a:stretch>
            <a:fillRect/>
          </a:stretch>
        </p:blipFill>
        <p:spPr>
          <a:xfrm>
            <a:off x="6426517" y="2312676"/>
            <a:ext cx="4058603" cy="3842108"/>
          </a:xfrm>
          <a:prstGeom prst="rect">
            <a:avLst/>
          </a:prstGeom>
          <a:ln>
            <a:noFill/>
          </a:ln>
          <a:effectLst>
            <a:softEdge rad="112500"/>
          </a:effectLst>
        </p:spPr>
      </p:pic>
    </p:spTree>
    <p:extLst>
      <p:ext uri="{BB962C8B-B14F-4D97-AF65-F5344CB8AC3E}">
        <p14:creationId xmlns:p14="http://schemas.microsoft.com/office/powerpoint/2010/main" val="24772085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32" name="Picture 31">
            <a:extLst>
              <a:ext uri="{FF2B5EF4-FFF2-40B4-BE49-F238E27FC236}">
                <a16:creationId xmlns:a16="http://schemas.microsoft.com/office/drawing/2014/main" id="{265F7638-C5AA-4D65-AB01-EFDAE266C209}"/>
              </a:ext>
            </a:extLst>
          </p:cNvPr>
          <p:cNvPicPr>
            <a:picLocks noChangeAspect="1"/>
          </p:cNvPicPr>
          <p:nvPr/>
        </p:nvPicPr>
        <p:blipFill>
          <a:blip r:embed="rId6" cstate="print">
            <a:clrChange>
              <a:clrFrom>
                <a:srgbClr val="FFFFFF"/>
              </a:clrFrom>
              <a:clrTo>
                <a:srgbClr val="FFFFFF">
                  <a:alpha val="0"/>
                </a:srgbClr>
              </a:clrTo>
            </a:clrChange>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433972" y="-87541"/>
            <a:ext cx="1204578" cy="1204578"/>
          </a:xfrm>
          <a:prstGeom prst="rect">
            <a:avLst/>
          </a:prstGeom>
        </p:spPr>
      </p:pic>
      <p:sp>
        <p:nvSpPr>
          <p:cNvPr id="33" name="Rounded Rectangle 10">
            <a:extLst>
              <a:ext uri="{FF2B5EF4-FFF2-40B4-BE49-F238E27FC236}">
                <a16:creationId xmlns:a16="http://schemas.microsoft.com/office/drawing/2014/main" id="{A3E50A56-EDC0-4D0F-A0EB-D5A6ACE9CF93}"/>
              </a:ext>
            </a:extLst>
          </p:cNvPr>
          <p:cNvSpPr/>
          <p:nvPr/>
        </p:nvSpPr>
        <p:spPr>
          <a:xfrm>
            <a:off x="3638550" y="193936"/>
            <a:ext cx="6429259" cy="715089"/>
          </a:xfrm>
          <a:prstGeom prst="roundRect">
            <a:avLst/>
          </a:prstGeom>
          <a:solidFill>
            <a:schemeClr val="accent4">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Nói</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về</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nội</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dung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mỗi</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bức</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tranh</a:t>
            </a:r>
            <a:endPar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endParaRPr>
          </a:p>
        </p:txBody>
      </p:sp>
      <p:sp>
        <p:nvSpPr>
          <p:cNvPr id="34" name="Rectangle 33">
            <a:extLst>
              <a:ext uri="{FF2B5EF4-FFF2-40B4-BE49-F238E27FC236}">
                <a16:creationId xmlns:a16="http://schemas.microsoft.com/office/drawing/2014/main" id="{5A0E6BD7-9D4C-4DE4-9C7B-62526C6F0107}"/>
              </a:ext>
            </a:extLst>
          </p:cNvPr>
          <p:cNvSpPr/>
          <p:nvPr/>
        </p:nvSpPr>
        <p:spPr>
          <a:xfrm>
            <a:off x="664391" y="2190856"/>
            <a:ext cx="5184866"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Hàng</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xóm</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của</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tắc</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kè</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quyết</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định</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đến</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thăm</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tắc</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kè</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t>
            </a:r>
            <a:endPar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35" name="Rounded Rectangle 4">
            <a:extLst>
              <a:ext uri="{FF2B5EF4-FFF2-40B4-BE49-F238E27FC236}">
                <a16:creationId xmlns:a16="http://schemas.microsoft.com/office/drawing/2014/main" id="{F0F33F0A-40CE-4DDC-A632-7CDEADE7293C}"/>
              </a:ext>
            </a:extLst>
          </p:cNvPr>
          <p:cNvSpPr/>
          <p:nvPr/>
        </p:nvSpPr>
        <p:spPr>
          <a:xfrm>
            <a:off x="6237916" y="1664660"/>
            <a:ext cx="5184866" cy="4490124"/>
          </a:xfrm>
          <a:prstGeom prst="roundRect">
            <a:avLst/>
          </a:prstGeom>
          <a:noFill/>
          <a:ln w="76200">
            <a:solidFill>
              <a:schemeClr val="accent4">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9AAECACD-2E76-43CF-BE5C-6F6AF21557BD}"/>
              </a:ext>
            </a:extLst>
          </p:cNvPr>
          <p:cNvPicPr>
            <a:picLocks noChangeAspect="1"/>
          </p:cNvPicPr>
          <p:nvPr/>
        </p:nvPicPr>
        <p:blipFill>
          <a:blip r:embed="rId8"/>
          <a:stretch>
            <a:fillRect/>
          </a:stretch>
        </p:blipFill>
        <p:spPr>
          <a:xfrm>
            <a:off x="6329216" y="1797750"/>
            <a:ext cx="4917904" cy="4182640"/>
          </a:xfrm>
          <a:prstGeom prst="rect">
            <a:avLst/>
          </a:prstGeom>
        </p:spPr>
      </p:pic>
    </p:spTree>
    <p:extLst>
      <p:ext uri="{BB962C8B-B14F-4D97-AF65-F5344CB8AC3E}">
        <p14:creationId xmlns:p14="http://schemas.microsoft.com/office/powerpoint/2010/main" val="37552513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2" name="图片 8" descr="6e3e461d6fe4261ffac34bab182ac1ed">
            <a:extLst>
              <a:ext uri="{FF2B5EF4-FFF2-40B4-BE49-F238E27FC236}">
                <a16:creationId xmlns:a16="http://schemas.microsoft.com/office/drawing/2014/main" id="{D924BB54-EEC3-4018-8983-CDE901B7C90A}"/>
              </a:ext>
            </a:extLst>
          </p:cNvPr>
          <p:cNvPicPr>
            <a:picLocks noChangeAspect="1"/>
          </p:cNvPicPr>
          <p:nvPr/>
        </p:nvPicPr>
        <p:blipFill>
          <a:blip r:embed="rId6"/>
          <a:stretch>
            <a:fillRect/>
          </a:stretch>
        </p:blipFill>
        <p:spPr>
          <a:xfrm>
            <a:off x="1510665" y="0"/>
            <a:ext cx="8569960" cy="5057775"/>
          </a:xfrm>
          <a:prstGeom prst="rect">
            <a:avLst/>
          </a:prstGeom>
        </p:spPr>
      </p:pic>
      <p:sp>
        <p:nvSpPr>
          <p:cNvPr id="13" name="文本框 9">
            <a:extLst>
              <a:ext uri="{FF2B5EF4-FFF2-40B4-BE49-F238E27FC236}">
                <a16:creationId xmlns:a16="http://schemas.microsoft.com/office/drawing/2014/main" id="{DBA7BC2C-F99C-4B84-BE8B-B772A3B762D7}"/>
              </a:ext>
            </a:extLst>
          </p:cNvPr>
          <p:cNvSpPr txBox="1"/>
          <p:nvPr/>
        </p:nvSpPr>
        <p:spPr>
          <a:xfrm>
            <a:off x="2991303" y="1454309"/>
            <a:ext cx="625221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Kể</a:t>
            </a:r>
            <a:r>
              <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từng</a:t>
            </a:r>
            <a:r>
              <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đoạn</a:t>
            </a:r>
            <a:r>
              <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câu</a:t>
            </a:r>
            <a:r>
              <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chuyện</a:t>
            </a:r>
            <a:endPar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endParaRPr>
          </a:p>
        </p:txBody>
      </p:sp>
      <p:pic>
        <p:nvPicPr>
          <p:cNvPr id="14" name="图片 7" descr="图片包含 玩具, 玩偶&#10;&#10;自动生成的说明">
            <a:extLst>
              <a:ext uri="{FF2B5EF4-FFF2-40B4-BE49-F238E27FC236}">
                <a16:creationId xmlns:a16="http://schemas.microsoft.com/office/drawing/2014/main" id="{650CC214-3289-40C4-B47A-76782E7C6BC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63206" y="4217956"/>
            <a:ext cx="1933540" cy="2097488"/>
          </a:xfrm>
          <a:prstGeom prst="rect">
            <a:avLst/>
          </a:prstGeom>
        </p:spPr>
      </p:pic>
    </p:spTree>
    <p:extLst>
      <p:ext uri="{BB962C8B-B14F-4D97-AF65-F5344CB8AC3E}">
        <p14:creationId xmlns:p14="http://schemas.microsoft.com/office/powerpoint/2010/main" val="1717369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4">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grpSp>
        <p:nvGrpSpPr>
          <p:cNvPr id="11" name="Group 10">
            <a:extLst>
              <a:ext uri="{FF2B5EF4-FFF2-40B4-BE49-F238E27FC236}">
                <a16:creationId xmlns:a16="http://schemas.microsoft.com/office/drawing/2014/main" id="{A4E3C32E-03D6-47DB-B096-EDEB16C2F135}"/>
              </a:ext>
            </a:extLst>
          </p:cNvPr>
          <p:cNvGrpSpPr/>
          <p:nvPr/>
        </p:nvGrpSpPr>
        <p:grpSpPr>
          <a:xfrm>
            <a:off x="6146208" y="847880"/>
            <a:ext cx="5555682" cy="938408"/>
            <a:chOff x="8074959" y="1866151"/>
            <a:chExt cx="3934904" cy="938408"/>
          </a:xfrm>
        </p:grpSpPr>
        <p:sp>
          <p:nvSpPr>
            <p:cNvPr id="12" name="Rounded Rectangular Callout 15">
              <a:extLst>
                <a:ext uri="{FF2B5EF4-FFF2-40B4-BE49-F238E27FC236}">
                  <a16:creationId xmlns:a16="http://schemas.microsoft.com/office/drawing/2014/main" id="{23BC06FD-2EB3-48DA-B24F-52898762F1AD}"/>
                </a:ext>
              </a:extLst>
            </p:cNvPr>
            <p:cNvSpPr/>
            <p:nvPr/>
          </p:nvSpPr>
          <p:spPr>
            <a:xfrm>
              <a:off x="8074959" y="1866151"/>
              <a:ext cx="3934904" cy="938408"/>
            </a:xfrm>
            <a:prstGeom prst="round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6">
              <a:extLst>
                <a:ext uri="{FF2B5EF4-FFF2-40B4-BE49-F238E27FC236}">
                  <a16:creationId xmlns:a16="http://schemas.microsoft.com/office/drawing/2014/main" id="{65929798-4265-47BB-B547-38AFEC867366}"/>
                </a:ext>
              </a:extLst>
            </p:cNvPr>
            <p:cNvSpPr/>
            <p:nvPr/>
          </p:nvSpPr>
          <p:spPr>
            <a:xfrm>
              <a:off x="8208456" y="2009289"/>
              <a:ext cx="3753135" cy="715089"/>
            </a:xfrm>
            <a:prstGeom prst="round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Kể</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chuyện</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trong</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nhóm</a:t>
              </a:r>
              <a:endParaRPr kumimoji="0" lang="en-US" sz="3600" b="0"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grpSp>
      <p:sp>
        <p:nvSpPr>
          <p:cNvPr id="14" name="Rounded Rectangle 35">
            <a:extLst>
              <a:ext uri="{FF2B5EF4-FFF2-40B4-BE49-F238E27FC236}">
                <a16:creationId xmlns:a16="http://schemas.microsoft.com/office/drawing/2014/main" id="{03605B26-0123-424C-802B-97505B826924}"/>
              </a:ext>
            </a:extLst>
          </p:cNvPr>
          <p:cNvSpPr/>
          <p:nvPr/>
        </p:nvSpPr>
        <p:spPr>
          <a:xfrm>
            <a:off x="7199836" y="2192419"/>
            <a:ext cx="3584561" cy="578882"/>
          </a:xfrm>
          <a:prstGeom prst="roundRect">
            <a:avLst/>
          </a:prstGeom>
          <a:solidFill>
            <a:srgbClr val="FFFF99"/>
          </a:solidFill>
          <a:ln w="28575">
            <a:solidFill>
              <a:srgbClr val="729E5D"/>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nội</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dung </a:t>
            </a:r>
          </a:p>
        </p:txBody>
      </p:sp>
      <p:sp>
        <p:nvSpPr>
          <p:cNvPr id="15" name="Rounded Rectangle 36">
            <a:extLst>
              <a:ext uri="{FF2B5EF4-FFF2-40B4-BE49-F238E27FC236}">
                <a16:creationId xmlns:a16="http://schemas.microsoft.com/office/drawing/2014/main" id="{72CB9137-B2A8-4C4C-A52C-11E84544D613}"/>
              </a:ext>
            </a:extLst>
          </p:cNvPr>
          <p:cNvSpPr/>
          <p:nvPr/>
        </p:nvSpPr>
        <p:spPr>
          <a:xfrm>
            <a:off x="7199836" y="3052301"/>
            <a:ext cx="3584561" cy="1055608"/>
          </a:xfrm>
          <a:prstGeom prst="roundRect">
            <a:avLst/>
          </a:prstGeom>
          <a:solidFill>
            <a:srgbClr val="FFF2CD"/>
          </a:solidFill>
          <a:ln w="28575">
            <a:solidFill>
              <a:schemeClr val="accent4"/>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Sử</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dụng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ánh</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mắt</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cử</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chỉ</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giọng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điệu</a:t>
            </a:r>
            <a:endPar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18" name="Picture 17">
            <a:extLst>
              <a:ext uri="{FF2B5EF4-FFF2-40B4-BE49-F238E27FC236}">
                <a16:creationId xmlns:a16="http://schemas.microsoft.com/office/drawing/2014/main" id="{2F499A9A-B945-414D-8951-4ACFED822195}"/>
              </a:ext>
            </a:extLst>
          </p:cNvPr>
          <p:cNvPicPr>
            <a:picLocks noChangeAspect="1"/>
          </p:cNvPicPr>
          <p:nvPr/>
        </p:nvPicPr>
        <p:blipFill>
          <a:blip r:embed="rId5"/>
          <a:stretch>
            <a:fillRect/>
          </a:stretch>
        </p:blipFill>
        <p:spPr>
          <a:xfrm>
            <a:off x="198949" y="816695"/>
            <a:ext cx="5648325" cy="51720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240129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500"/>
                                        <p:tgtEl>
                                          <p:spTgt spid="14"/>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theme/theme1.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vqx1ulpp">
      <a:majorFont>
        <a:latin typeface="微软雅黑" panose="020F0302020204030204"/>
        <a:ea typeface="义启小魏楷"/>
        <a:cs typeface=""/>
      </a:majorFont>
      <a:minorFont>
        <a:latin typeface="微软雅黑" panose="020F0502020204030204"/>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10.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11.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5.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6.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7.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8.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9.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2</TotalTime>
  <Words>308</Words>
  <Application>Microsoft Office PowerPoint</Application>
  <PresentationFormat>Widescreen</PresentationFormat>
  <Paragraphs>41</Paragraphs>
  <Slides>13</Slides>
  <Notes>12</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13</vt:i4>
      </vt:variant>
    </vt:vector>
  </HeadingPairs>
  <TitlesOfParts>
    <vt:vector size="27" baseType="lpstr">
      <vt:lpstr>KaiTi</vt:lpstr>
      <vt:lpstr>微软雅黑</vt:lpstr>
      <vt:lpstr>宋体</vt:lpstr>
      <vt:lpstr>Alibaba PuHuiTi</vt:lpstr>
      <vt:lpstr>Arial</vt:lpstr>
      <vt:lpstr>Arial-Rounded</vt:lpstr>
      <vt:lpstr>Bubblegum Sans</vt:lpstr>
      <vt:lpstr>Calibri</vt:lpstr>
      <vt:lpstr>等线</vt:lpstr>
      <vt:lpstr>等线 Light</vt:lpstr>
      <vt:lpstr>义启小魏楷</vt:lpstr>
      <vt:lpstr>Office 主题​​</vt:lpstr>
      <vt:lpstr>1_Office 主题</vt:lpstr>
      <vt:lpstr>www.freeppt7.com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cp:revision>
  <dcterms:created xsi:type="dcterms:W3CDTF">2022-09-17T06:46:38Z</dcterms:created>
  <dcterms:modified xsi:type="dcterms:W3CDTF">2023-12-15T05:30:26Z</dcterms:modified>
</cp:coreProperties>
</file>